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53"/>
  </p:notesMasterIdLst>
  <p:sldIdLst>
    <p:sldId id="771" r:id="rId7"/>
    <p:sldId id="851" r:id="rId8"/>
    <p:sldId id="852" r:id="rId9"/>
    <p:sldId id="853" r:id="rId10"/>
    <p:sldId id="743" r:id="rId11"/>
    <p:sldId id="742" r:id="rId12"/>
    <p:sldId id="776" r:id="rId13"/>
    <p:sldId id="788" r:id="rId14"/>
    <p:sldId id="828" r:id="rId15"/>
    <p:sldId id="829" r:id="rId16"/>
    <p:sldId id="854" r:id="rId17"/>
    <p:sldId id="855" r:id="rId18"/>
    <p:sldId id="856" r:id="rId19"/>
    <p:sldId id="857" r:id="rId20"/>
    <p:sldId id="858" r:id="rId21"/>
    <p:sldId id="859" r:id="rId22"/>
    <p:sldId id="860" r:id="rId23"/>
    <p:sldId id="861" r:id="rId24"/>
    <p:sldId id="834" r:id="rId25"/>
    <p:sldId id="832" r:id="rId26"/>
    <p:sldId id="865" r:id="rId27"/>
    <p:sldId id="866" r:id="rId28"/>
    <p:sldId id="867" r:id="rId29"/>
    <p:sldId id="869" r:id="rId30"/>
    <p:sldId id="870" r:id="rId31"/>
    <p:sldId id="838" r:id="rId32"/>
    <p:sldId id="839" r:id="rId33"/>
    <p:sldId id="840" r:id="rId34"/>
    <p:sldId id="661" r:id="rId35"/>
    <p:sldId id="862" r:id="rId36"/>
    <p:sldId id="849" r:id="rId37"/>
    <p:sldId id="863" r:id="rId38"/>
    <p:sldId id="850" r:id="rId39"/>
    <p:sldId id="864" r:id="rId40"/>
    <p:sldId id="796" r:id="rId41"/>
    <p:sldId id="801" r:id="rId42"/>
    <p:sldId id="797" r:id="rId43"/>
    <p:sldId id="802" r:id="rId44"/>
    <p:sldId id="803" r:id="rId45"/>
    <p:sldId id="843" r:id="rId46"/>
    <p:sldId id="872" r:id="rId47"/>
    <p:sldId id="871" r:id="rId48"/>
    <p:sldId id="874" r:id="rId49"/>
    <p:sldId id="818" r:id="rId50"/>
    <p:sldId id="805" r:id="rId51"/>
    <p:sldId id="820" r:id="rId52"/>
  </p:sldIdLst>
  <p:sldSz cx="12192000" cy="6858000"/>
  <p:notesSz cx="6858000" cy="9144000"/>
  <p:embeddedFontLst>
    <p:embeddedFont>
      <p:font typeface="方正舒体" panose="02010601030101010101" pitchFamily="2" charset="-122"/>
      <p:regular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微软雅黑" panose="020B0503020204020204" pitchFamily="34" charset="-122"/>
      <p:regular r:id="rId59"/>
      <p:bold r:id="rId60"/>
    </p:embeddedFont>
    <p:embeddedFont>
      <p:font typeface="幼圆" panose="02010509060101010101" pitchFamily="49" charset="-122"/>
      <p:regular r:id="rId61"/>
    </p:embeddedFont>
    <p:embeddedFont>
      <p:font typeface="华文新魏" panose="02010800040101010101" pitchFamily="2" charset="-122"/>
      <p:regular r:id="rId62"/>
    </p:embeddedFont>
    <p:embeddedFont>
      <p:font typeface="华文细黑" panose="02010600040101010101" pitchFamily="2" charset="-122"/>
      <p:regular r:id="rId63"/>
    </p:embeddedFont>
    <p:embeddedFont>
      <p:font typeface="SimSun-ExtB" panose="02010609060101010101" pitchFamily="49" charset="-122"/>
      <p:regular r:id="rId64"/>
    </p:embeddedFont>
    <p:embeddedFont>
      <p:font typeface="Calibri Light" panose="020F0302020204030204" pitchFamily="34" charset="0"/>
      <p:regular r:id="rId65"/>
      <p:italic r:id="rId66"/>
    </p:embeddedFont>
    <p:embeddedFont>
      <p:font typeface="Bradley Hand ITC" panose="03070402050302030203" pitchFamily="66" charset="0"/>
      <p:regular r:id="rId67"/>
    </p:embeddedFont>
    <p:embeddedFont>
      <p:font typeface="楷体" panose="02010609060101010101" pitchFamily="49" charset="-122"/>
      <p:regular r:id="rId68"/>
    </p:embeddedFont>
    <p:embeddedFont>
      <p:font typeface="华文楷体" panose="02010600040101010101" pitchFamily="2" charset="-122"/>
      <p:regular r:id="rId69"/>
    </p:embeddedFont>
    <p:embeddedFont>
      <p:font typeface="GB Pinyinok-D" panose="02010601030101010101" pitchFamily="2" charset="-122"/>
      <p:regular r:id="rId70"/>
    </p:embeddedFont>
  </p:embeddedFontLst>
  <p:custDataLst>
    <p:tags r:id="rId7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7030A0"/>
    <a:srgbClr val="CCCCFF"/>
    <a:srgbClr val="9900FF"/>
    <a:srgbClr val="9933FF"/>
    <a:srgbClr val="CC00CC"/>
    <a:srgbClr val="FF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87755" autoAdjust="0"/>
  </p:normalViewPr>
  <p:slideViewPr>
    <p:cSldViewPr snapToGrid="0" snapToObjects="1">
      <p:cViewPr varScale="1">
        <p:scale>
          <a:sx n="48" d="100"/>
          <a:sy n="48" d="100"/>
        </p:scale>
        <p:origin x="72" y="701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7" Type="http://schemas.openxmlformats.org/officeDocument/2006/relationships/slide" Target="slides/slide1.xml"/><Relationship Id="rId71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7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47547E3C-737B-428B-9096-2DFF6E9F2FD0}" type="datetimeFigureOut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9933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E226380-645F-4F2F-99DE-9A74FD628A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44454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03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055E10F-150A-4CA1-B09A-B80FDD80C53D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39157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3A46357-11A8-4E22-B4BE-D1740E7D55F8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8892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10EBC63-A774-4903-9924-561EDDF4CA2D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1375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6CA525-D574-48F8-9B10-ED5A12BB0AD3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39547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2D218C1-762B-4FBA-A249-8971CFBF11EB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6314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5ECB41-554B-4777-A9D1-42D693957C50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9380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A988E5-4B1D-4AD2-83AE-F51A5E120BF7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38797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0F4698-6B51-411A-A488-50BC1E9715C7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5453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8F21475-76A1-407F-9827-0FB4274A7205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76123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5686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6804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13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5402F2-B855-4CD2-BEF9-2ACFF1BA53A8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4122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893ABFE-1C87-E0B6-C0E4-0F146F949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103A7871-26EF-595F-9FD7-367549CCD3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1DBF0DC8-D1F6-F1EA-02A6-071044F88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156FC581-F16A-DFDA-62A0-AB59A522E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64400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B6F8672-C856-2C97-31D9-0F938F98C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5BE2E0BA-A276-3532-2231-8880AEF6B8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4F759CA0-1CCB-4982-CA82-C20BB418A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5C074C71-7726-E602-5968-1150C6F0DD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60373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C543149-F94C-37C7-CDFC-4B518B871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1FED17E4-914E-5CD1-AB27-5FD34E76C5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9D6CE221-F0F8-40DA-A30C-DA6DCF951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C03A2E12-C608-36A5-FF2E-A6A90D1632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6181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AB0B369-9D20-6A6E-9F9A-11B5C572A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="" xmlns:a16="http://schemas.microsoft.com/office/drawing/2014/main" id="{F9FF68C8-E205-BEEF-9F49-D77B77C4AE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="" xmlns:a16="http://schemas.microsoft.com/office/drawing/2014/main" id="{EFE40CA6-C589-04C4-E606-A3A6278EEB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="" xmlns:a16="http://schemas.microsoft.com/office/drawing/2014/main" id="{E2FA3DE0-3CC5-DC54-061A-B4E3009A58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13555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50758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F07551-CD7C-40B1-BD29-4DC4FE26A18E}" type="slidenum">
              <a:rPr lang="zh-CN" altLang="en-US" smtClean="0"/>
              <a:pPr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1048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5D5C95-F02D-4DF8-9769-C7141186F969}" type="slidenum">
              <a:rPr lang="zh-CN" altLang="en-US" smtClean="0"/>
              <a:pPr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82531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137FDD2-18AA-42C5-B313-BA949EC8A5EF}" type="slidenum">
              <a:rPr lang="zh-CN" altLang="en-US" smtClean="0"/>
              <a:pPr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25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D380BA-D5FE-4E6B-8E42-0A75E6E78001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7528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AC7F10-8238-4969-AA6A-871CAB501119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8585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6691ABC-FE49-40DE-BD79-CF85C8C3FFAC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3779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1C87B93-9CCA-47B9-9D43-1C4ABE0EF5F2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24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8FCD9D8-EE85-487C-9B4A-1885FE34F720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9433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465A378-045A-4C21-8AEE-EA927B9DFE50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0754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27AA12-B1B3-4610-8401-478E4253FACD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003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02372E-71F3-40F7-B9B2-632D2BAD2C8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7FB23D5-795D-4D7B-8582-CD4A4449A6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EE2F1E8-CB56-4DAF-97D8-EFABE02FFA0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66168CC-EF61-4F6A-BB0C-85881B159D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D66E17C-21B2-432B-BF6F-FE99C06B632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965258A-5295-4ECD-953B-F4DECAE8EB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2E26AB4-E6FB-457E-B614-23A35146B7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D943CE1-8A19-4798-9CC7-5F75EF607D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BAFEAD1-2D3C-4CAD-8018-E93F066344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40812EC-CB54-4462-90E1-7B0BB756A8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7FDE6BF-E55F-4E1D-A564-632EA9C84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7FEA151-A9AF-4AE0-868E-34D2843319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F380824-1D49-41A0-A69C-36550C27A7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E0AA30-3675-4B8D-8BC1-09EA83BD22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D6A0B54-DE1B-4679-B9FA-58CBA76969B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A5D7EA5-2F6D-4C66-B464-9BA539673F5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423CEE0-2492-4058-8C0D-16ECDC31F7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014017B-682C-44C2-B60B-CA01DDF70F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DEE39F8-BD66-47C1-BC3B-D1B44DF2BA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D8D1376-8418-422D-BFDC-883E2D25C8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3554801-B845-4964-82BB-8214F3DA7B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CE36F4D-F725-4F0D-B81D-4FAE42B5BC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2A4C000-68E8-4AF2-BDB4-F3235D67A7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3E0173C-77D6-46F7-A072-4B5FB3B5D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CC4F854-A9B8-412D-8897-11D871D1B8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12C931-B82C-43FF-868C-1B7CD39282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5F76A1C-AE83-4249-8223-E674995E1EF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C718552-0AEA-4FD4-BACB-32D9962A62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46DF85F-B420-46BF-BB52-BDFA42763D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043F32-8F73-46D4-A637-F893375AC4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B5AC82B-5076-4224-A0D2-F9047AEC54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ACD98D9-4499-401D-A074-CFDA20737D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9D66808-22AA-4C67-9F05-ED656F2EAD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1DAD1CB-DAE0-4D0E-B93B-70752042AD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3382DA9-71A5-45A2-BFAE-B03D18B105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4F44577-CF50-49B2-9889-1F1D7C3729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AE52B6C-28DF-4064-8FC5-6C71373FBB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BA50CC7-4870-4F3A-BF2F-71EEA3F3179C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1FEB3ED-DEB9-4971-AF9B-6FD8BB7BD0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C9BF1D9-460B-4165-9B23-EC8C45EADA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E0B92A9-0A27-4C03-84E3-D38BB40B09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8242A13-0742-4B06-8807-EEC239D75D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220BD3F-C26D-46A6-BD95-93D6FDE733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BE9CC10-6C87-4BB9-A22B-FC9ADC3F95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0047667-B990-4831-94AA-5D6846B1E2A5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A7E3210-F37F-43C9-8EB5-25885BFC7FE0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10E6BD2-CEE4-4CAE-9131-F4BC20A62E1A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A1269E4-9CB5-4E0D-84BC-17325E3C83CC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E9306C5-4860-475B-94E0-ACDE438EC728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68804AC-9A0E-4298-BD84-1177DD9D479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EC3ED01-7035-49D4-996B-D563AF37B312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96FD1E7-CE8B-411A-9DF6-02F233E10BE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0013CB5-1169-481B-9C55-9BA37D039AD0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A460B9D-5E86-4665-B395-7AB552F77F3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4773750-2C02-4CE6-92E8-CD427EC446D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DB89B00-0DEE-4882-84D0-781945B570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BB88281-F61F-47E4-95CA-8ABF327DAD5D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9C2FD13-DC5A-47F1-8A4E-17B44D852B9B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AF01426-0F1F-4C7B-B5CF-A9A2A520B258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C7F7D7B-40B4-4583-A5D0-22948DEFF495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E389A82-B4F1-4694-9529-6DEF1AF1DBFA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4C5EEA9-D908-4344-920C-074EF25DB99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2933329-4B76-40AA-8FD7-5DA28D9B43FD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1938315-9E37-4CAC-BE42-17C91B249BD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CA37D07-E810-4B51-9F76-CC6B139C411F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C64037B-E5CF-4C14-A862-5CA51547ECE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028016C-A0F3-461F-A1BB-D27B4FB8290A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8EB862E-0401-49E1-9553-149F40EC485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20934561-5CEA-465B-9BEC-573B538320FF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2E7FE71-2066-419D-BD1D-E8C8F8D7A60B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21C6A-AB43-4306-B02C-14CB1B7809CC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041F9-AACB-4411-B35C-ED673F5063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09F85-CDEA-4E98-93FF-219EA85181B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A8371-51E7-4255-AFCD-0DE813284B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4E006-E592-42E3-87BF-74AB5819730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E24A0-4277-4081-AD38-2BE8934C12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0B5E1D4-1FAD-4C1F-829A-5B919519CBD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379304-4EE6-4BDE-A422-72A1FA791E5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5AB5-09D0-4BA5-A9AB-E43C4F8CD8A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E13DD-0770-45ED-8BE7-0D541452C68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64AC0-7D51-49F5-A3B2-1348DAA54B7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83DF8-34DA-46AC-B018-260F549B2C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471C0-3D5E-44C0-B863-51FD3632C8F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31EB3-2641-4C56-A01D-2DB64ADD1A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E6B0E-17E1-47F8-8AFF-DAC5ADEE449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D907A-AFE4-4EAC-A7E3-F7832D1078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EA2A5-CABA-409B-933C-01DDA71B7FE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DEC7C-DF6B-4FF7-A860-2177FB342B5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03844-A209-4E01-A60A-0C2CA7378D6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3BBF-9EE9-4219-952C-CAB370FC20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C76D4-22E8-4069-9588-24B8B9DFB83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BDC9D-D900-44DD-ADF9-05857B4C3A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D20B6-969D-4CE4-9497-A7729B1C20A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74F0-2AE3-4FD8-BBBF-A1AE6EF8C0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D1B9630-5BC3-4FB4-9AB7-4A3E9D87B2FB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D93F86-24C8-4885-82E1-8044838C8A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5EBC9CC-5949-4C09-894F-BFC7DE8F78B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8A748CB-8D76-4D14-B883-2627AAD05C7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49A9C9A-D93D-45D4-A436-0A7734E6749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E772C9A-4F99-4BB2-9C35-4E83A0E345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84" r:id="rId1"/>
    <p:sldLayoutId id="2147487585" r:id="rId2"/>
    <p:sldLayoutId id="2147487586" r:id="rId3"/>
    <p:sldLayoutId id="2147487587" r:id="rId4"/>
    <p:sldLayoutId id="2147487588" r:id="rId5"/>
    <p:sldLayoutId id="2147487589" r:id="rId6"/>
    <p:sldLayoutId id="2147487590" r:id="rId7"/>
    <p:sldLayoutId id="2147487591" r:id="rId8"/>
    <p:sldLayoutId id="2147487592" r:id="rId9"/>
    <p:sldLayoutId id="2147487593" r:id="rId10"/>
    <p:sldLayoutId id="2147487594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95" r:id="rId1"/>
    <p:sldLayoutId id="2147487596" r:id="rId2"/>
    <p:sldLayoutId id="2147487597" r:id="rId3"/>
    <p:sldLayoutId id="2147487598" r:id="rId4"/>
    <p:sldLayoutId id="2147487599" r:id="rId5"/>
    <p:sldLayoutId id="2147487600" r:id="rId6"/>
    <p:sldLayoutId id="2147487601" r:id="rId7"/>
    <p:sldLayoutId id="2147487602" r:id="rId8"/>
    <p:sldLayoutId id="2147487603" r:id="rId9"/>
    <p:sldLayoutId id="2147487604" r:id="rId10"/>
    <p:sldLayoutId id="214748760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606" r:id="rId1"/>
    <p:sldLayoutId id="2147487607" r:id="rId2"/>
    <p:sldLayoutId id="2147487608" r:id="rId3"/>
    <p:sldLayoutId id="2147487609" r:id="rId4"/>
    <p:sldLayoutId id="2147487610" r:id="rId5"/>
    <p:sldLayoutId id="2147487611" r:id="rId6"/>
    <p:sldLayoutId id="2147487612" r:id="rId7"/>
    <p:sldLayoutId id="2147487613" r:id="rId8"/>
    <p:sldLayoutId id="2147487614" r:id="rId9"/>
    <p:sldLayoutId id="2147487615" r:id="rId10"/>
    <p:sldLayoutId id="214748761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572" r:id="rId1"/>
    <p:sldLayoutId id="2147487617" r:id="rId2"/>
    <p:sldLayoutId id="2147487618" r:id="rId3"/>
    <p:sldLayoutId id="2147487619" r:id="rId4"/>
    <p:sldLayoutId id="2147487620" r:id="rId5"/>
    <p:sldLayoutId id="2147487621" r:id="rId6"/>
    <p:sldLayoutId id="2147487622" r:id="rId7"/>
    <p:sldLayoutId id="2147487623" r:id="rId8"/>
    <p:sldLayoutId id="2147487624" r:id="rId9"/>
    <p:sldLayoutId id="2147487625" r:id="rId10"/>
    <p:sldLayoutId id="214748762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3C69BF7-FF13-448B-81E7-EBA307056A71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CFC5B2B-7CB6-4CD9-AE57-E1F597DA544C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627" r:id="rId1"/>
    <p:sldLayoutId id="2147487628" r:id="rId2"/>
    <p:sldLayoutId id="2147487629" r:id="rId3"/>
    <p:sldLayoutId id="2147487630" r:id="rId4"/>
    <p:sldLayoutId id="2147487631" r:id="rId5"/>
    <p:sldLayoutId id="2147487632" r:id="rId6"/>
    <p:sldLayoutId id="2147487633" r:id="rId7"/>
    <p:sldLayoutId id="2147487634" r:id="rId8"/>
    <p:sldLayoutId id="2147487635" r:id="rId9"/>
    <p:sldLayoutId id="2147487636" r:id="rId10"/>
    <p:sldLayoutId id="2147487637" r:id="rId11"/>
    <p:sldLayoutId id="2147487638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9F89C81-E8C0-4EFE-800A-BEC0F3AB9A4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4B5233-85B8-442A-AE7B-23613CD81E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73" r:id="rId1"/>
    <p:sldLayoutId id="2147487574" r:id="rId2"/>
    <p:sldLayoutId id="2147487575" r:id="rId3"/>
    <p:sldLayoutId id="2147487576" r:id="rId4"/>
    <p:sldLayoutId id="2147487577" r:id="rId5"/>
    <p:sldLayoutId id="2147487578" r:id="rId6"/>
    <p:sldLayoutId id="2147487579" r:id="rId7"/>
    <p:sldLayoutId id="2147487580" r:id="rId8"/>
    <p:sldLayoutId id="2147487581" r:id="rId9"/>
    <p:sldLayoutId id="2147487582" r:id="rId10"/>
    <p:sldLayoutId id="21474875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18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6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6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我会说汉语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70163" y="1087438"/>
            <a:ext cx="5792787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270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72708" name="组合 23"/>
          <p:cNvGrpSpPr>
            <a:grpSpLocks/>
          </p:cNvGrpSpPr>
          <p:nvPr/>
        </p:nvGrpSpPr>
        <p:grpSpPr bwMode="auto">
          <a:xfrm>
            <a:off x="1054100" y="1087438"/>
            <a:ext cx="1338263" cy="546100"/>
            <a:chOff x="682668" y="3939837"/>
            <a:chExt cx="1338943" cy="545509"/>
          </a:xfrm>
        </p:grpSpPr>
        <p:sp>
          <p:nvSpPr>
            <p:cNvPr id="72722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23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 eaLnBrk="0" hangingPunct="0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说</a:t>
              </a:r>
            </a:p>
          </p:txBody>
        </p:sp>
      </p:grpSp>
      <p:sp>
        <p:nvSpPr>
          <p:cNvPr id="72709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72710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7271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72714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72715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72716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72718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72719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8" grpId="0"/>
      <p:bldP spid="30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70163" y="1785938"/>
            <a:ext cx="7861300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373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3732" name="圆角矩形 32"/>
          <p:cNvSpPr>
            <a:spLocks noChangeArrowheads="1"/>
          </p:cNvSpPr>
          <p:nvPr/>
        </p:nvSpPr>
        <p:spPr bwMode="auto">
          <a:xfrm>
            <a:off x="1054100" y="178593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3733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说</a:t>
            </a:r>
          </a:p>
        </p:txBody>
      </p:sp>
      <p:sp>
        <p:nvSpPr>
          <p:cNvPr id="73734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73735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73736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737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73738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73739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73740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73741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73742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73743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73744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2744788" y="1820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4357688" y="18208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哪国菜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6105525" y="1820863"/>
            <a:ext cx="4651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你吃哪国菜？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我吃中国菜。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70163" y="2500313"/>
            <a:ext cx="608171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475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4756" name="圆角矩形 32"/>
          <p:cNvSpPr>
            <a:spLocks noChangeArrowheads="1"/>
          </p:cNvSpPr>
          <p:nvPr/>
        </p:nvSpPr>
        <p:spPr bwMode="auto">
          <a:xfrm>
            <a:off x="1054100" y="25003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7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说</a:t>
            </a:r>
          </a:p>
        </p:txBody>
      </p:sp>
      <p:sp>
        <p:nvSpPr>
          <p:cNvPr id="74758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74759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74760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761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74762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74763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74764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74765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74766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74767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74768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  <p:sp>
        <p:nvSpPr>
          <p:cNvPr id="74769" name="文本框 152"/>
          <p:cNvSpPr>
            <a:spLocks noChangeArrowheads="1"/>
          </p:cNvSpPr>
          <p:nvPr/>
        </p:nvSpPr>
        <p:spPr bwMode="auto">
          <a:xfrm>
            <a:off x="2744788" y="1820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</a:t>
            </a:r>
          </a:p>
        </p:txBody>
      </p:sp>
      <p:sp>
        <p:nvSpPr>
          <p:cNvPr id="74770" name="文本框 152"/>
          <p:cNvSpPr>
            <a:spLocks noChangeArrowheads="1"/>
          </p:cNvSpPr>
          <p:nvPr/>
        </p:nvSpPr>
        <p:spPr bwMode="auto">
          <a:xfrm>
            <a:off x="4357688" y="18208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哪国菜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2730500" y="2538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很好吃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4344988" y="253841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不好吃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6091238" y="253841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中国菜很好吃。</a:t>
            </a:r>
          </a:p>
        </p:txBody>
      </p:sp>
      <p:sp>
        <p:nvSpPr>
          <p:cNvPr id="74774" name="文本框 152"/>
          <p:cNvSpPr>
            <a:spLocks noChangeArrowheads="1"/>
          </p:cNvSpPr>
          <p:nvPr/>
        </p:nvSpPr>
        <p:spPr bwMode="auto">
          <a:xfrm>
            <a:off x="6105525" y="1820863"/>
            <a:ext cx="4651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你吃哪国菜？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我吃中国菜。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70163" y="3165475"/>
            <a:ext cx="5626100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577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80" name="圆角矩形 32"/>
          <p:cNvSpPr>
            <a:spLocks noChangeArrowheads="1"/>
          </p:cNvSpPr>
          <p:nvPr/>
        </p:nvSpPr>
        <p:spPr bwMode="auto">
          <a:xfrm>
            <a:off x="1054100" y="31654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1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说</a:t>
            </a:r>
          </a:p>
        </p:txBody>
      </p:sp>
      <p:sp>
        <p:nvSpPr>
          <p:cNvPr id="75782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75783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75784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785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75786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75787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75788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75789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75790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75791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75792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  <p:sp>
        <p:nvSpPr>
          <p:cNvPr id="75793" name="文本框 152"/>
          <p:cNvSpPr>
            <a:spLocks noChangeArrowheads="1"/>
          </p:cNvSpPr>
          <p:nvPr/>
        </p:nvSpPr>
        <p:spPr bwMode="auto">
          <a:xfrm>
            <a:off x="2744788" y="1820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</a:t>
            </a:r>
          </a:p>
        </p:txBody>
      </p:sp>
      <p:sp>
        <p:nvSpPr>
          <p:cNvPr id="75794" name="文本框 152"/>
          <p:cNvSpPr>
            <a:spLocks noChangeArrowheads="1"/>
          </p:cNvSpPr>
          <p:nvPr/>
        </p:nvSpPr>
        <p:spPr bwMode="auto">
          <a:xfrm>
            <a:off x="4357688" y="18208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哪国菜</a:t>
            </a:r>
          </a:p>
        </p:txBody>
      </p:sp>
      <p:sp>
        <p:nvSpPr>
          <p:cNvPr id="75795" name="文本框 152"/>
          <p:cNvSpPr>
            <a:spLocks noChangeArrowheads="1"/>
          </p:cNvSpPr>
          <p:nvPr/>
        </p:nvSpPr>
        <p:spPr bwMode="auto">
          <a:xfrm>
            <a:off x="2730500" y="2538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很好吃</a:t>
            </a:r>
          </a:p>
        </p:txBody>
      </p:sp>
      <p:sp>
        <p:nvSpPr>
          <p:cNvPr id="75796" name="文本框 152"/>
          <p:cNvSpPr>
            <a:spLocks noChangeArrowheads="1"/>
          </p:cNvSpPr>
          <p:nvPr/>
        </p:nvSpPr>
        <p:spPr bwMode="auto">
          <a:xfrm>
            <a:off x="4344988" y="253841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不好吃</a:t>
            </a:r>
          </a:p>
        </p:txBody>
      </p:sp>
      <p:sp>
        <p:nvSpPr>
          <p:cNvPr id="75797" name="文本框 152"/>
          <p:cNvSpPr>
            <a:spLocks noChangeArrowheads="1"/>
          </p:cNvSpPr>
          <p:nvPr/>
        </p:nvSpPr>
        <p:spPr bwMode="auto">
          <a:xfrm>
            <a:off x="6091238" y="253841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中国菜很好吃。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2749550" y="320675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做菜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4364038" y="3206750"/>
            <a:ext cx="4406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做什么菜？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做中国菜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75800" name="文本框 152"/>
          <p:cNvSpPr>
            <a:spLocks noChangeArrowheads="1"/>
          </p:cNvSpPr>
          <p:nvPr/>
        </p:nvSpPr>
        <p:spPr bwMode="auto">
          <a:xfrm>
            <a:off x="6105525" y="1820863"/>
            <a:ext cx="4651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你吃哪国菜？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我吃中国菜。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29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70163" y="3863975"/>
            <a:ext cx="564356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680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6804" name="圆角矩形 32"/>
          <p:cNvSpPr>
            <a:spLocks noChangeArrowheads="1"/>
          </p:cNvSpPr>
          <p:nvPr/>
        </p:nvSpPr>
        <p:spPr bwMode="auto">
          <a:xfrm>
            <a:off x="1054100" y="38639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6805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说</a:t>
            </a:r>
          </a:p>
        </p:txBody>
      </p:sp>
      <p:sp>
        <p:nvSpPr>
          <p:cNvPr id="76806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76807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76808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809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76810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76811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76812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76813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76814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76815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76816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  <p:sp>
        <p:nvSpPr>
          <p:cNvPr id="76817" name="文本框 152"/>
          <p:cNvSpPr>
            <a:spLocks noChangeArrowheads="1"/>
          </p:cNvSpPr>
          <p:nvPr/>
        </p:nvSpPr>
        <p:spPr bwMode="auto">
          <a:xfrm>
            <a:off x="2744788" y="1820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</a:t>
            </a:r>
          </a:p>
        </p:txBody>
      </p:sp>
      <p:sp>
        <p:nvSpPr>
          <p:cNvPr id="76818" name="文本框 152"/>
          <p:cNvSpPr>
            <a:spLocks noChangeArrowheads="1"/>
          </p:cNvSpPr>
          <p:nvPr/>
        </p:nvSpPr>
        <p:spPr bwMode="auto">
          <a:xfrm>
            <a:off x="4357688" y="18208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哪国菜</a:t>
            </a:r>
          </a:p>
        </p:txBody>
      </p:sp>
      <p:sp>
        <p:nvSpPr>
          <p:cNvPr id="76819" name="文本框 152"/>
          <p:cNvSpPr>
            <a:spLocks noChangeArrowheads="1"/>
          </p:cNvSpPr>
          <p:nvPr/>
        </p:nvSpPr>
        <p:spPr bwMode="auto">
          <a:xfrm>
            <a:off x="2730500" y="2538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很好吃</a:t>
            </a:r>
          </a:p>
        </p:txBody>
      </p:sp>
      <p:sp>
        <p:nvSpPr>
          <p:cNvPr id="76820" name="文本框 152"/>
          <p:cNvSpPr>
            <a:spLocks noChangeArrowheads="1"/>
          </p:cNvSpPr>
          <p:nvPr/>
        </p:nvSpPr>
        <p:spPr bwMode="auto">
          <a:xfrm>
            <a:off x="4344988" y="253841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不好吃</a:t>
            </a:r>
          </a:p>
        </p:txBody>
      </p:sp>
      <p:sp>
        <p:nvSpPr>
          <p:cNvPr id="76821" name="文本框 152"/>
          <p:cNvSpPr>
            <a:spLocks noChangeArrowheads="1"/>
          </p:cNvSpPr>
          <p:nvPr/>
        </p:nvSpPr>
        <p:spPr bwMode="auto">
          <a:xfrm>
            <a:off x="6091238" y="253841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中国菜很好吃。</a:t>
            </a:r>
          </a:p>
        </p:txBody>
      </p:sp>
      <p:sp>
        <p:nvSpPr>
          <p:cNvPr id="76822" name="文本框 152"/>
          <p:cNvSpPr>
            <a:spLocks noChangeArrowheads="1"/>
          </p:cNvSpPr>
          <p:nvPr/>
        </p:nvSpPr>
        <p:spPr bwMode="auto">
          <a:xfrm>
            <a:off x="2749550" y="320675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做菜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2752725" y="39068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</a:t>
            </a:r>
          </a:p>
        </p:txBody>
      </p:sp>
      <p:sp>
        <p:nvSpPr>
          <p:cNvPr id="35" name="文本框 152"/>
          <p:cNvSpPr>
            <a:spLocks noChangeArrowheads="1"/>
          </p:cNvSpPr>
          <p:nvPr/>
        </p:nvSpPr>
        <p:spPr bwMode="auto">
          <a:xfrm>
            <a:off x="4367213" y="390683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写名字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6113463" y="390683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写汉字名字</a:t>
            </a:r>
          </a:p>
        </p:txBody>
      </p:sp>
      <p:sp>
        <p:nvSpPr>
          <p:cNvPr id="76826" name="文本框 152"/>
          <p:cNvSpPr>
            <a:spLocks noChangeArrowheads="1"/>
          </p:cNvSpPr>
          <p:nvPr/>
        </p:nvSpPr>
        <p:spPr bwMode="auto">
          <a:xfrm>
            <a:off x="6105525" y="1820863"/>
            <a:ext cx="4651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你吃哪国菜？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我吃中国菜。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76827" name="文本框 152"/>
          <p:cNvSpPr>
            <a:spLocks noChangeArrowheads="1"/>
          </p:cNvSpPr>
          <p:nvPr/>
        </p:nvSpPr>
        <p:spPr bwMode="auto">
          <a:xfrm>
            <a:off x="4364038" y="3206750"/>
            <a:ext cx="4406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做什么菜？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做中国菜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70163" y="4611688"/>
            <a:ext cx="494506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782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7828" name="圆角矩形 32"/>
          <p:cNvSpPr>
            <a:spLocks noChangeArrowheads="1"/>
          </p:cNvSpPr>
          <p:nvPr/>
        </p:nvSpPr>
        <p:spPr bwMode="auto">
          <a:xfrm>
            <a:off x="1054100" y="46116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29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说</a:t>
            </a:r>
          </a:p>
        </p:txBody>
      </p:sp>
      <p:sp>
        <p:nvSpPr>
          <p:cNvPr id="77830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77831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7783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3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77834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77835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77836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77837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77838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77839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77840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  <p:sp>
        <p:nvSpPr>
          <p:cNvPr id="77841" name="文本框 152"/>
          <p:cNvSpPr>
            <a:spLocks noChangeArrowheads="1"/>
          </p:cNvSpPr>
          <p:nvPr/>
        </p:nvSpPr>
        <p:spPr bwMode="auto">
          <a:xfrm>
            <a:off x="2744788" y="1820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</a:t>
            </a:r>
          </a:p>
        </p:txBody>
      </p:sp>
      <p:sp>
        <p:nvSpPr>
          <p:cNvPr id="77842" name="文本框 152"/>
          <p:cNvSpPr>
            <a:spLocks noChangeArrowheads="1"/>
          </p:cNvSpPr>
          <p:nvPr/>
        </p:nvSpPr>
        <p:spPr bwMode="auto">
          <a:xfrm>
            <a:off x="4357688" y="18208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哪国菜</a:t>
            </a:r>
          </a:p>
        </p:txBody>
      </p:sp>
      <p:sp>
        <p:nvSpPr>
          <p:cNvPr id="77843" name="文本框 152"/>
          <p:cNvSpPr>
            <a:spLocks noChangeArrowheads="1"/>
          </p:cNvSpPr>
          <p:nvPr/>
        </p:nvSpPr>
        <p:spPr bwMode="auto">
          <a:xfrm>
            <a:off x="2730500" y="2538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很好吃</a:t>
            </a:r>
          </a:p>
        </p:txBody>
      </p:sp>
      <p:sp>
        <p:nvSpPr>
          <p:cNvPr id="77844" name="文本框 152"/>
          <p:cNvSpPr>
            <a:spLocks noChangeArrowheads="1"/>
          </p:cNvSpPr>
          <p:nvPr/>
        </p:nvSpPr>
        <p:spPr bwMode="auto">
          <a:xfrm>
            <a:off x="4344988" y="253841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不好吃</a:t>
            </a:r>
          </a:p>
        </p:txBody>
      </p:sp>
      <p:sp>
        <p:nvSpPr>
          <p:cNvPr id="77845" name="文本框 152"/>
          <p:cNvSpPr>
            <a:spLocks noChangeArrowheads="1"/>
          </p:cNvSpPr>
          <p:nvPr/>
        </p:nvSpPr>
        <p:spPr bwMode="auto">
          <a:xfrm>
            <a:off x="6091238" y="253841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中国菜很好吃。</a:t>
            </a:r>
          </a:p>
        </p:txBody>
      </p:sp>
      <p:sp>
        <p:nvSpPr>
          <p:cNvPr id="77846" name="文本框 152"/>
          <p:cNvSpPr>
            <a:spLocks noChangeArrowheads="1"/>
          </p:cNvSpPr>
          <p:nvPr/>
        </p:nvSpPr>
        <p:spPr bwMode="auto">
          <a:xfrm>
            <a:off x="2749550" y="320675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做菜</a:t>
            </a:r>
          </a:p>
        </p:txBody>
      </p:sp>
      <p:sp>
        <p:nvSpPr>
          <p:cNvPr id="77847" name="文本框 152"/>
          <p:cNvSpPr>
            <a:spLocks noChangeArrowheads="1"/>
          </p:cNvSpPr>
          <p:nvPr/>
        </p:nvSpPr>
        <p:spPr bwMode="auto">
          <a:xfrm>
            <a:off x="2752725" y="39068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</a:t>
            </a:r>
          </a:p>
        </p:txBody>
      </p:sp>
      <p:sp>
        <p:nvSpPr>
          <p:cNvPr id="77848" name="文本框 152"/>
          <p:cNvSpPr>
            <a:spLocks noChangeArrowheads="1"/>
          </p:cNvSpPr>
          <p:nvPr/>
        </p:nvSpPr>
        <p:spPr bwMode="auto">
          <a:xfrm>
            <a:off x="4367213" y="390683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写名字</a:t>
            </a:r>
          </a:p>
        </p:txBody>
      </p:sp>
      <p:sp>
        <p:nvSpPr>
          <p:cNvPr id="77849" name="文本框 152"/>
          <p:cNvSpPr>
            <a:spLocks noChangeArrowheads="1"/>
          </p:cNvSpPr>
          <p:nvPr/>
        </p:nvSpPr>
        <p:spPr bwMode="auto">
          <a:xfrm>
            <a:off x="6113463" y="390683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写汉字名字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2755900" y="4657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一个汉字</a:t>
            </a:r>
          </a:p>
        </p:txBody>
      </p:sp>
      <p:sp>
        <p:nvSpPr>
          <p:cNvPr id="38" name="文本框 152"/>
          <p:cNvSpPr>
            <a:spLocks noChangeArrowheads="1"/>
          </p:cNvSpPr>
          <p:nvPr/>
        </p:nvSpPr>
        <p:spPr bwMode="auto">
          <a:xfrm>
            <a:off x="4368800" y="465772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几个汉字</a:t>
            </a:r>
          </a:p>
        </p:txBody>
      </p:sp>
      <p:sp>
        <p:nvSpPr>
          <p:cNvPr id="39" name="文本框 152"/>
          <p:cNvSpPr>
            <a:spLocks noChangeArrowheads="1"/>
          </p:cNvSpPr>
          <p:nvPr/>
        </p:nvSpPr>
        <p:spPr bwMode="auto">
          <a:xfrm>
            <a:off x="6116638" y="4657725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学汉字</a:t>
            </a:r>
          </a:p>
        </p:txBody>
      </p:sp>
      <p:sp>
        <p:nvSpPr>
          <p:cNvPr id="77853" name="文本框 152"/>
          <p:cNvSpPr>
            <a:spLocks noChangeArrowheads="1"/>
          </p:cNvSpPr>
          <p:nvPr/>
        </p:nvSpPr>
        <p:spPr bwMode="auto">
          <a:xfrm>
            <a:off x="6105525" y="1820863"/>
            <a:ext cx="4651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你吃哪国菜？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我吃中国菜。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77854" name="文本框 152"/>
          <p:cNvSpPr>
            <a:spLocks noChangeArrowheads="1"/>
          </p:cNvSpPr>
          <p:nvPr/>
        </p:nvSpPr>
        <p:spPr bwMode="auto">
          <a:xfrm>
            <a:off x="4364038" y="3206750"/>
            <a:ext cx="4406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做什么菜？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做中国菜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70163" y="5310188"/>
            <a:ext cx="494506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885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8852" name="圆角矩形 32"/>
          <p:cNvSpPr>
            <a:spLocks noChangeArrowheads="1"/>
          </p:cNvSpPr>
          <p:nvPr/>
        </p:nvSpPr>
        <p:spPr bwMode="auto">
          <a:xfrm>
            <a:off x="1054100" y="53101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3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说</a:t>
            </a:r>
          </a:p>
        </p:txBody>
      </p:sp>
      <p:sp>
        <p:nvSpPr>
          <p:cNvPr id="78854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78855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78856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57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78858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78859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78860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78861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78862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78863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78864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  <p:sp>
        <p:nvSpPr>
          <p:cNvPr id="78865" name="文本框 152"/>
          <p:cNvSpPr>
            <a:spLocks noChangeArrowheads="1"/>
          </p:cNvSpPr>
          <p:nvPr/>
        </p:nvSpPr>
        <p:spPr bwMode="auto">
          <a:xfrm>
            <a:off x="2744788" y="1820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</a:t>
            </a:r>
          </a:p>
        </p:txBody>
      </p:sp>
      <p:sp>
        <p:nvSpPr>
          <p:cNvPr id="78866" name="文本框 152"/>
          <p:cNvSpPr>
            <a:spLocks noChangeArrowheads="1"/>
          </p:cNvSpPr>
          <p:nvPr/>
        </p:nvSpPr>
        <p:spPr bwMode="auto">
          <a:xfrm>
            <a:off x="4357688" y="18208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哪国菜</a:t>
            </a:r>
          </a:p>
        </p:txBody>
      </p:sp>
      <p:sp>
        <p:nvSpPr>
          <p:cNvPr id="78867" name="文本框 152"/>
          <p:cNvSpPr>
            <a:spLocks noChangeArrowheads="1"/>
          </p:cNvSpPr>
          <p:nvPr/>
        </p:nvSpPr>
        <p:spPr bwMode="auto">
          <a:xfrm>
            <a:off x="2730500" y="2538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很好吃</a:t>
            </a:r>
          </a:p>
        </p:txBody>
      </p:sp>
      <p:sp>
        <p:nvSpPr>
          <p:cNvPr id="78868" name="文本框 152"/>
          <p:cNvSpPr>
            <a:spLocks noChangeArrowheads="1"/>
          </p:cNvSpPr>
          <p:nvPr/>
        </p:nvSpPr>
        <p:spPr bwMode="auto">
          <a:xfrm>
            <a:off x="4344988" y="253841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不好吃</a:t>
            </a:r>
          </a:p>
        </p:txBody>
      </p:sp>
      <p:sp>
        <p:nvSpPr>
          <p:cNvPr id="78869" name="文本框 152"/>
          <p:cNvSpPr>
            <a:spLocks noChangeArrowheads="1"/>
          </p:cNvSpPr>
          <p:nvPr/>
        </p:nvSpPr>
        <p:spPr bwMode="auto">
          <a:xfrm>
            <a:off x="6091238" y="253841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中国菜很好吃。</a:t>
            </a:r>
          </a:p>
        </p:txBody>
      </p:sp>
      <p:sp>
        <p:nvSpPr>
          <p:cNvPr id="78870" name="文本框 152"/>
          <p:cNvSpPr>
            <a:spLocks noChangeArrowheads="1"/>
          </p:cNvSpPr>
          <p:nvPr/>
        </p:nvSpPr>
        <p:spPr bwMode="auto">
          <a:xfrm>
            <a:off x="2749550" y="320675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做菜</a:t>
            </a:r>
          </a:p>
        </p:txBody>
      </p:sp>
      <p:sp>
        <p:nvSpPr>
          <p:cNvPr id="78871" name="文本框 152"/>
          <p:cNvSpPr>
            <a:spLocks noChangeArrowheads="1"/>
          </p:cNvSpPr>
          <p:nvPr/>
        </p:nvSpPr>
        <p:spPr bwMode="auto">
          <a:xfrm>
            <a:off x="2752725" y="39068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</a:t>
            </a:r>
          </a:p>
        </p:txBody>
      </p:sp>
      <p:sp>
        <p:nvSpPr>
          <p:cNvPr id="78872" name="文本框 152"/>
          <p:cNvSpPr>
            <a:spLocks noChangeArrowheads="1"/>
          </p:cNvSpPr>
          <p:nvPr/>
        </p:nvSpPr>
        <p:spPr bwMode="auto">
          <a:xfrm>
            <a:off x="4367213" y="390683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写名字</a:t>
            </a:r>
          </a:p>
        </p:txBody>
      </p:sp>
      <p:sp>
        <p:nvSpPr>
          <p:cNvPr id="78873" name="文本框 152"/>
          <p:cNvSpPr>
            <a:spLocks noChangeArrowheads="1"/>
          </p:cNvSpPr>
          <p:nvPr/>
        </p:nvSpPr>
        <p:spPr bwMode="auto">
          <a:xfrm>
            <a:off x="6113463" y="390683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写汉字名字</a:t>
            </a:r>
          </a:p>
        </p:txBody>
      </p:sp>
      <p:sp>
        <p:nvSpPr>
          <p:cNvPr id="78874" name="文本框 152"/>
          <p:cNvSpPr>
            <a:spLocks noChangeArrowheads="1"/>
          </p:cNvSpPr>
          <p:nvPr/>
        </p:nvSpPr>
        <p:spPr bwMode="auto">
          <a:xfrm>
            <a:off x="2755900" y="4657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一个汉字</a:t>
            </a:r>
          </a:p>
        </p:txBody>
      </p:sp>
      <p:sp>
        <p:nvSpPr>
          <p:cNvPr id="78875" name="文本框 152"/>
          <p:cNvSpPr>
            <a:spLocks noChangeArrowheads="1"/>
          </p:cNvSpPr>
          <p:nvPr/>
        </p:nvSpPr>
        <p:spPr bwMode="auto">
          <a:xfrm>
            <a:off x="4368800" y="465772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几个汉字</a:t>
            </a:r>
          </a:p>
        </p:txBody>
      </p:sp>
      <p:sp>
        <p:nvSpPr>
          <p:cNvPr id="78876" name="文本框 152"/>
          <p:cNvSpPr>
            <a:spLocks noChangeArrowheads="1"/>
          </p:cNvSpPr>
          <p:nvPr/>
        </p:nvSpPr>
        <p:spPr bwMode="auto">
          <a:xfrm>
            <a:off x="6116638" y="4657725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学汉字</a:t>
            </a:r>
          </a:p>
        </p:txBody>
      </p:sp>
      <p:sp>
        <p:nvSpPr>
          <p:cNvPr id="40" name="文本框 152"/>
          <p:cNvSpPr>
            <a:spLocks noChangeArrowheads="1"/>
          </p:cNvSpPr>
          <p:nvPr/>
        </p:nvSpPr>
        <p:spPr bwMode="auto">
          <a:xfrm>
            <a:off x="2774950" y="53419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一个字</a:t>
            </a:r>
          </a:p>
        </p:txBody>
      </p:sp>
      <p:sp>
        <p:nvSpPr>
          <p:cNvPr id="41" name="文本框 152"/>
          <p:cNvSpPr>
            <a:spLocks noChangeArrowheads="1"/>
          </p:cNvSpPr>
          <p:nvPr/>
        </p:nvSpPr>
        <p:spPr bwMode="auto">
          <a:xfrm>
            <a:off x="4389438" y="5341938"/>
            <a:ext cx="2792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几个字</a:t>
            </a:r>
          </a:p>
        </p:txBody>
      </p:sp>
      <p:sp>
        <p:nvSpPr>
          <p:cNvPr id="42" name="文本框 152"/>
          <p:cNvSpPr>
            <a:spLocks noChangeArrowheads="1"/>
          </p:cNvSpPr>
          <p:nvPr/>
        </p:nvSpPr>
        <p:spPr bwMode="auto">
          <a:xfrm>
            <a:off x="6135688" y="534193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写字</a:t>
            </a:r>
          </a:p>
        </p:txBody>
      </p:sp>
      <p:sp>
        <p:nvSpPr>
          <p:cNvPr id="78880" name="文本框 152"/>
          <p:cNvSpPr>
            <a:spLocks noChangeArrowheads="1"/>
          </p:cNvSpPr>
          <p:nvPr/>
        </p:nvSpPr>
        <p:spPr bwMode="auto">
          <a:xfrm>
            <a:off x="6105525" y="1820863"/>
            <a:ext cx="4651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你吃哪国菜？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我吃中国菜。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78881" name="文本框 152"/>
          <p:cNvSpPr>
            <a:spLocks noChangeArrowheads="1"/>
          </p:cNvSpPr>
          <p:nvPr/>
        </p:nvSpPr>
        <p:spPr bwMode="auto">
          <a:xfrm>
            <a:off x="4364038" y="3206750"/>
            <a:ext cx="4406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做什么菜？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做中国菜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5"/>
          <p:cNvSpPr>
            <a:spLocks noChangeArrowheads="1"/>
          </p:cNvSpPr>
          <p:nvPr/>
        </p:nvSpPr>
        <p:spPr bwMode="auto">
          <a:xfrm>
            <a:off x="2570163" y="5992813"/>
            <a:ext cx="4945062" cy="5461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987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9876" name="圆角矩形 32"/>
          <p:cNvSpPr>
            <a:spLocks noChangeArrowheads="1"/>
          </p:cNvSpPr>
          <p:nvPr/>
        </p:nvSpPr>
        <p:spPr bwMode="auto">
          <a:xfrm>
            <a:off x="1054100" y="59928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877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说</a:t>
            </a:r>
          </a:p>
        </p:txBody>
      </p:sp>
      <p:sp>
        <p:nvSpPr>
          <p:cNvPr id="79878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79879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79880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881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79882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79883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79884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79885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79886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79887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79888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  <p:sp>
        <p:nvSpPr>
          <p:cNvPr id="79889" name="文本框 152"/>
          <p:cNvSpPr>
            <a:spLocks noChangeArrowheads="1"/>
          </p:cNvSpPr>
          <p:nvPr/>
        </p:nvSpPr>
        <p:spPr bwMode="auto">
          <a:xfrm>
            <a:off x="2744788" y="1820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</a:t>
            </a:r>
          </a:p>
        </p:txBody>
      </p:sp>
      <p:sp>
        <p:nvSpPr>
          <p:cNvPr id="79890" name="文本框 152"/>
          <p:cNvSpPr>
            <a:spLocks noChangeArrowheads="1"/>
          </p:cNvSpPr>
          <p:nvPr/>
        </p:nvSpPr>
        <p:spPr bwMode="auto">
          <a:xfrm>
            <a:off x="4357688" y="18208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哪国菜</a:t>
            </a:r>
          </a:p>
        </p:txBody>
      </p:sp>
      <p:sp>
        <p:nvSpPr>
          <p:cNvPr id="79891" name="文本框 152"/>
          <p:cNvSpPr>
            <a:spLocks noChangeArrowheads="1"/>
          </p:cNvSpPr>
          <p:nvPr/>
        </p:nvSpPr>
        <p:spPr bwMode="auto">
          <a:xfrm>
            <a:off x="2730500" y="2538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很好吃</a:t>
            </a:r>
          </a:p>
        </p:txBody>
      </p:sp>
      <p:sp>
        <p:nvSpPr>
          <p:cNvPr id="79892" name="文本框 152"/>
          <p:cNvSpPr>
            <a:spLocks noChangeArrowheads="1"/>
          </p:cNvSpPr>
          <p:nvPr/>
        </p:nvSpPr>
        <p:spPr bwMode="auto">
          <a:xfrm>
            <a:off x="4344988" y="253841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不好吃</a:t>
            </a:r>
          </a:p>
        </p:txBody>
      </p:sp>
      <p:sp>
        <p:nvSpPr>
          <p:cNvPr id="79893" name="文本框 152"/>
          <p:cNvSpPr>
            <a:spLocks noChangeArrowheads="1"/>
          </p:cNvSpPr>
          <p:nvPr/>
        </p:nvSpPr>
        <p:spPr bwMode="auto">
          <a:xfrm>
            <a:off x="6091238" y="253841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中国菜很好吃。</a:t>
            </a:r>
          </a:p>
        </p:txBody>
      </p:sp>
      <p:sp>
        <p:nvSpPr>
          <p:cNvPr id="79894" name="文本框 152"/>
          <p:cNvSpPr>
            <a:spLocks noChangeArrowheads="1"/>
          </p:cNvSpPr>
          <p:nvPr/>
        </p:nvSpPr>
        <p:spPr bwMode="auto">
          <a:xfrm>
            <a:off x="2749550" y="320675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做菜</a:t>
            </a:r>
          </a:p>
        </p:txBody>
      </p:sp>
      <p:sp>
        <p:nvSpPr>
          <p:cNvPr id="79895" name="文本框 152"/>
          <p:cNvSpPr>
            <a:spLocks noChangeArrowheads="1"/>
          </p:cNvSpPr>
          <p:nvPr/>
        </p:nvSpPr>
        <p:spPr bwMode="auto">
          <a:xfrm>
            <a:off x="2752725" y="39068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</a:t>
            </a:r>
          </a:p>
        </p:txBody>
      </p:sp>
      <p:sp>
        <p:nvSpPr>
          <p:cNvPr id="79896" name="文本框 152"/>
          <p:cNvSpPr>
            <a:spLocks noChangeArrowheads="1"/>
          </p:cNvSpPr>
          <p:nvPr/>
        </p:nvSpPr>
        <p:spPr bwMode="auto">
          <a:xfrm>
            <a:off x="4367213" y="390683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写名字</a:t>
            </a:r>
          </a:p>
        </p:txBody>
      </p:sp>
      <p:sp>
        <p:nvSpPr>
          <p:cNvPr id="79897" name="文本框 152"/>
          <p:cNvSpPr>
            <a:spLocks noChangeArrowheads="1"/>
          </p:cNvSpPr>
          <p:nvPr/>
        </p:nvSpPr>
        <p:spPr bwMode="auto">
          <a:xfrm>
            <a:off x="6113463" y="390683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写汉字名字</a:t>
            </a:r>
          </a:p>
        </p:txBody>
      </p:sp>
      <p:sp>
        <p:nvSpPr>
          <p:cNvPr id="79898" name="文本框 152"/>
          <p:cNvSpPr>
            <a:spLocks noChangeArrowheads="1"/>
          </p:cNvSpPr>
          <p:nvPr/>
        </p:nvSpPr>
        <p:spPr bwMode="auto">
          <a:xfrm>
            <a:off x="2755900" y="4657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一个汉字</a:t>
            </a:r>
          </a:p>
        </p:txBody>
      </p:sp>
      <p:sp>
        <p:nvSpPr>
          <p:cNvPr id="79899" name="文本框 152"/>
          <p:cNvSpPr>
            <a:spLocks noChangeArrowheads="1"/>
          </p:cNvSpPr>
          <p:nvPr/>
        </p:nvSpPr>
        <p:spPr bwMode="auto">
          <a:xfrm>
            <a:off x="4368800" y="465772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几个汉字</a:t>
            </a:r>
          </a:p>
        </p:txBody>
      </p:sp>
      <p:sp>
        <p:nvSpPr>
          <p:cNvPr id="79900" name="文本框 152"/>
          <p:cNvSpPr>
            <a:spLocks noChangeArrowheads="1"/>
          </p:cNvSpPr>
          <p:nvPr/>
        </p:nvSpPr>
        <p:spPr bwMode="auto">
          <a:xfrm>
            <a:off x="6116638" y="4657725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学汉字</a:t>
            </a:r>
          </a:p>
        </p:txBody>
      </p:sp>
      <p:sp>
        <p:nvSpPr>
          <p:cNvPr id="79901" name="文本框 152"/>
          <p:cNvSpPr>
            <a:spLocks noChangeArrowheads="1"/>
          </p:cNvSpPr>
          <p:nvPr/>
        </p:nvSpPr>
        <p:spPr bwMode="auto">
          <a:xfrm>
            <a:off x="2774950" y="53419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一个字</a:t>
            </a:r>
          </a:p>
        </p:txBody>
      </p:sp>
      <p:sp>
        <p:nvSpPr>
          <p:cNvPr id="79902" name="文本框 152"/>
          <p:cNvSpPr>
            <a:spLocks noChangeArrowheads="1"/>
          </p:cNvSpPr>
          <p:nvPr/>
        </p:nvSpPr>
        <p:spPr bwMode="auto">
          <a:xfrm>
            <a:off x="4389438" y="5341938"/>
            <a:ext cx="2792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几个字</a:t>
            </a:r>
          </a:p>
        </p:txBody>
      </p:sp>
      <p:sp>
        <p:nvSpPr>
          <p:cNvPr id="79903" name="文本框 152"/>
          <p:cNvSpPr>
            <a:spLocks noChangeArrowheads="1"/>
          </p:cNvSpPr>
          <p:nvPr/>
        </p:nvSpPr>
        <p:spPr bwMode="auto">
          <a:xfrm>
            <a:off x="6135688" y="534193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写字</a:t>
            </a:r>
          </a:p>
        </p:txBody>
      </p: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2778125" y="6026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读汉字</a:t>
            </a:r>
          </a:p>
        </p:txBody>
      </p:sp>
      <p:sp>
        <p:nvSpPr>
          <p:cNvPr id="46" name="文本框 152"/>
          <p:cNvSpPr>
            <a:spLocks noChangeArrowheads="1"/>
          </p:cNvSpPr>
          <p:nvPr/>
        </p:nvSpPr>
        <p:spPr bwMode="auto">
          <a:xfrm>
            <a:off x="4391025" y="6026150"/>
            <a:ext cx="279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读书</a:t>
            </a:r>
          </a:p>
        </p:txBody>
      </p:sp>
      <p:sp>
        <p:nvSpPr>
          <p:cNvPr id="47" name="文本框 152"/>
          <p:cNvSpPr>
            <a:spLocks noChangeArrowheads="1"/>
          </p:cNvSpPr>
          <p:nvPr/>
        </p:nvSpPr>
        <p:spPr bwMode="auto">
          <a:xfrm>
            <a:off x="6138863" y="6026150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读课文</a:t>
            </a:r>
          </a:p>
        </p:txBody>
      </p:sp>
      <p:sp>
        <p:nvSpPr>
          <p:cNvPr id="79907" name="文本框 152"/>
          <p:cNvSpPr>
            <a:spLocks noChangeArrowheads="1"/>
          </p:cNvSpPr>
          <p:nvPr/>
        </p:nvSpPr>
        <p:spPr bwMode="auto">
          <a:xfrm>
            <a:off x="6105525" y="1820863"/>
            <a:ext cx="4651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你吃哪国菜？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我吃中国菜。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  <p:sp>
        <p:nvSpPr>
          <p:cNvPr id="79908" name="文本框 152"/>
          <p:cNvSpPr>
            <a:spLocks noChangeArrowheads="1"/>
          </p:cNvSpPr>
          <p:nvPr/>
        </p:nvSpPr>
        <p:spPr bwMode="auto">
          <a:xfrm>
            <a:off x="4364038" y="3206750"/>
            <a:ext cx="4406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做什么菜？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做中国菜</a:t>
            </a:r>
          </a:p>
          <a:p>
            <a:pPr eaLnBrk="0" hangingPunct="0"/>
            <a:endParaRPr lang="zh-CN" altLang="en-US" sz="2400" b="1">
              <a:latin typeface="华文楷体" pitchFamily="2" charset="-122"/>
              <a:ea typeface="华文楷体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45" grpId="0"/>
      <p:bldP spid="46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圆角矩形 32"/>
          <p:cNvSpPr>
            <a:spLocks noChangeArrowheads="1"/>
          </p:cNvSpPr>
          <p:nvPr/>
        </p:nvSpPr>
        <p:spPr bwMode="auto">
          <a:xfrm>
            <a:off x="1054100" y="53101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0899" name="圆角矩形 32"/>
          <p:cNvSpPr>
            <a:spLocks noChangeArrowheads="1"/>
          </p:cNvSpPr>
          <p:nvPr/>
        </p:nvSpPr>
        <p:spPr bwMode="auto">
          <a:xfrm>
            <a:off x="1054100" y="46116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0900" name="圆角矩形 32"/>
          <p:cNvSpPr>
            <a:spLocks noChangeArrowheads="1"/>
          </p:cNvSpPr>
          <p:nvPr/>
        </p:nvSpPr>
        <p:spPr bwMode="auto">
          <a:xfrm>
            <a:off x="1054100" y="38639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0901" name="圆角矩形 32"/>
          <p:cNvSpPr>
            <a:spLocks noChangeArrowheads="1"/>
          </p:cNvSpPr>
          <p:nvPr/>
        </p:nvSpPr>
        <p:spPr bwMode="auto">
          <a:xfrm>
            <a:off x="1054100" y="316547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0902" name="圆角矩形 32"/>
          <p:cNvSpPr>
            <a:spLocks noChangeArrowheads="1"/>
          </p:cNvSpPr>
          <p:nvPr/>
        </p:nvSpPr>
        <p:spPr bwMode="auto">
          <a:xfrm>
            <a:off x="1054100" y="25003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0903" name="圆角矩形 32"/>
          <p:cNvSpPr>
            <a:spLocks noChangeArrowheads="1"/>
          </p:cNvSpPr>
          <p:nvPr/>
        </p:nvSpPr>
        <p:spPr bwMode="auto">
          <a:xfrm>
            <a:off x="1054100" y="178593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8090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0905" name="圆角矩形 32"/>
          <p:cNvSpPr>
            <a:spLocks noChangeArrowheads="1"/>
          </p:cNvSpPr>
          <p:nvPr/>
        </p:nvSpPr>
        <p:spPr bwMode="auto">
          <a:xfrm>
            <a:off x="1054100" y="59928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0906" name="文本框 88"/>
          <p:cNvSpPr>
            <a:spLocks noChangeArrowheads="1"/>
          </p:cNvSpPr>
          <p:nvPr/>
        </p:nvSpPr>
        <p:spPr bwMode="auto">
          <a:xfrm>
            <a:off x="1282700" y="110807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说</a:t>
            </a:r>
          </a:p>
        </p:txBody>
      </p:sp>
      <p:sp>
        <p:nvSpPr>
          <p:cNvPr id="80907" name="文本框 88"/>
          <p:cNvSpPr>
            <a:spLocks noChangeArrowheads="1"/>
          </p:cNvSpPr>
          <p:nvPr/>
        </p:nvSpPr>
        <p:spPr bwMode="auto">
          <a:xfrm>
            <a:off x="1266825" y="18208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菜</a:t>
            </a:r>
          </a:p>
        </p:txBody>
      </p:sp>
      <p:sp>
        <p:nvSpPr>
          <p:cNvPr id="80908" name="文本框 107"/>
          <p:cNvSpPr>
            <a:spLocks noChangeArrowheads="1"/>
          </p:cNvSpPr>
          <p:nvPr/>
        </p:nvSpPr>
        <p:spPr bwMode="auto">
          <a:xfrm>
            <a:off x="1262063" y="2509838"/>
            <a:ext cx="9032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好吃</a:t>
            </a:r>
          </a:p>
        </p:txBody>
      </p:sp>
      <p:grpSp>
        <p:nvGrpSpPr>
          <p:cNvPr id="8090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910" name="文本框 152"/>
          <p:cNvSpPr>
            <a:spLocks noChangeArrowheads="1"/>
          </p:cNvSpPr>
          <p:nvPr/>
        </p:nvSpPr>
        <p:spPr bwMode="auto">
          <a:xfrm>
            <a:off x="2774950" y="1119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说汉语</a:t>
            </a:r>
          </a:p>
        </p:txBody>
      </p:sp>
      <p:sp>
        <p:nvSpPr>
          <p:cNvPr id="80911" name="文本框 152"/>
          <p:cNvSpPr>
            <a:spLocks noChangeArrowheads="1"/>
          </p:cNvSpPr>
          <p:nvPr/>
        </p:nvSpPr>
        <p:spPr bwMode="auto">
          <a:xfrm>
            <a:off x="4389438" y="111918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说英语</a:t>
            </a:r>
          </a:p>
        </p:txBody>
      </p:sp>
      <p:sp>
        <p:nvSpPr>
          <p:cNvPr id="80912" name="文本框 107"/>
          <p:cNvSpPr>
            <a:spLocks noChangeArrowheads="1"/>
          </p:cNvSpPr>
          <p:nvPr/>
        </p:nvSpPr>
        <p:spPr bwMode="auto">
          <a:xfrm>
            <a:off x="1435100" y="31734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做</a:t>
            </a:r>
          </a:p>
        </p:txBody>
      </p:sp>
      <p:sp>
        <p:nvSpPr>
          <p:cNvPr id="80913" name="文本框 107"/>
          <p:cNvSpPr>
            <a:spLocks noChangeArrowheads="1"/>
          </p:cNvSpPr>
          <p:nvPr/>
        </p:nvSpPr>
        <p:spPr bwMode="auto">
          <a:xfrm>
            <a:off x="1441450" y="3884613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写</a:t>
            </a:r>
          </a:p>
        </p:txBody>
      </p:sp>
      <p:sp>
        <p:nvSpPr>
          <p:cNvPr id="80914" name="文本框 107"/>
          <p:cNvSpPr>
            <a:spLocks noChangeArrowheads="1"/>
          </p:cNvSpPr>
          <p:nvPr/>
        </p:nvSpPr>
        <p:spPr bwMode="auto">
          <a:xfrm>
            <a:off x="1301750" y="4627563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汉字</a:t>
            </a:r>
          </a:p>
        </p:txBody>
      </p:sp>
      <p:sp>
        <p:nvSpPr>
          <p:cNvPr id="80915" name="文本框 152"/>
          <p:cNvSpPr>
            <a:spLocks noChangeArrowheads="1"/>
          </p:cNvSpPr>
          <p:nvPr/>
        </p:nvSpPr>
        <p:spPr bwMode="auto">
          <a:xfrm>
            <a:off x="6069013" y="111918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中国人说汉语</a:t>
            </a:r>
          </a:p>
        </p:txBody>
      </p:sp>
      <p:sp>
        <p:nvSpPr>
          <p:cNvPr id="80916" name="文本框 107"/>
          <p:cNvSpPr>
            <a:spLocks noChangeArrowheads="1"/>
          </p:cNvSpPr>
          <p:nvPr/>
        </p:nvSpPr>
        <p:spPr bwMode="auto">
          <a:xfrm>
            <a:off x="1503363" y="5341938"/>
            <a:ext cx="54292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字</a:t>
            </a:r>
          </a:p>
        </p:txBody>
      </p:sp>
      <p:sp>
        <p:nvSpPr>
          <p:cNvPr id="80917" name="文本框 107"/>
          <p:cNvSpPr>
            <a:spLocks noChangeArrowheads="1"/>
          </p:cNvSpPr>
          <p:nvPr/>
        </p:nvSpPr>
        <p:spPr bwMode="auto">
          <a:xfrm>
            <a:off x="1463675" y="602615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读</a:t>
            </a:r>
          </a:p>
        </p:txBody>
      </p:sp>
      <p:sp>
        <p:nvSpPr>
          <p:cNvPr id="80918" name="文本框 152"/>
          <p:cNvSpPr>
            <a:spLocks noChangeArrowheads="1"/>
          </p:cNvSpPr>
          <p:nvPr/>
        </p:nvSpPr>
        <p:spPr bwMode="auto">
          <a:xfrm>
            <a:off x="2744788" y="1820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</a:t>
            </a:r>
          </a:p>
        </p:txBody>
      </p:sp>
      <p:sp>
        <p:nvSpPr>
          <p:cNvPr id="80919" name="文本框 152"/>
          <p:cNvSpPr>
            <a:spLocks noChangeArrowheads="1"/>
          </p:cNvSpPr>
          <p:nvPr/>
        </p:nvSpPr>
        <p:spPr bwMode="auto">
          <a:xfrm>
            <a:off x="4357688" y="182086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哪国菜</a:t>
            </a:r>
          </a:p>
        </p:txBody>
      </p:sp>
      <p:sp>
        <p:nvSpPr>
          <p:cNvPr id="80920" name="文本框 152"/>
          <p:cNvSpPr>
            <a:spLocks noChangeArrowheads="1"/>
          </p:cNvSpPr>
          <p:nvPr/>
        </p:nvSpPr>
        <p:spPr bwMode="auto">
          <a:xfrm>
            <a:off x="2730500" y="253841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很好吃</a:t>
            </a:r>
          </a:p>
        </p:txBody>
      </p:sp>
      <p:sp>
        <p:nvSpPr>
          <p:cNvPr id="80921" name="文本框 152"/>
          <p:cNvSpPr>
            <a:spLocks noChangeArrowheads="1"/>
          </p:cNvSpPr>
          <p:nvPr/>
        </p:nvSpPr>
        <p:spPr bwMode="auto">
          <a:xfrm>
            <a:off x="4344988" y="2538413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不好吃</a:t>
            </a:r>
          </a:p>
        </p:txBody>
      </p:sp>
      <p:sp>
        <p:nvSpPr>
          <p:cNvPr id="80922" name="文本框 152"/>
          <p:cNvSpPr>
            <a:spLocks noChangeArrowheads="1"/>
          </p:cNvSpPr>
          <p:nvPr/>
        </p:nvSpPr>
        <p:spPr bwMode="auto">
          <a:xfrm>
            <a:off x="6091238" y="2538413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中国菜很好吃。</a:t>
            </a:r>
          </a:p>
        </p:txBody>
      </p:sp>
      <p:sp>
        <p:nvSpPr>
          <p:cNvPr id="80923" name="文本框 152"/>
          <p:cNvSpPr>
            <a:spLocks noChangeArrowheads="1"/>
          </p:cNvSpPr>
          <p:nvPr/>
        </p:nvSpPr>
        <p:spPr bwMode="auto">
          <a:xfrm>
            <a:off x="2749550" y="3206750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做菜</a:t>
            </a:r>
          </a:p>
        </p:txBody>
      </p:sp>
      <p:sp>
        <p:nvSpPr>
          <p:cNvPr id="80924" name="文本框 152"/>
          <p:cNvSpPr>
            <a:spLocks noChangeArrowheads="1"/>
          </p:cNvSpPr>
          <p:nvPr/>
        </p:nvSpPr>
        <p:spPr bwMode="auto">
          <a:xfrm>
            <a:off x="2752725" y="39068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</a:t>
            </a:r>
          </a:p>
        </p:txBody>
      </p:sp>
      <p:sp>
        <p:nvSpPr>
          <p:cNvPr id="80925" name="文本框 152"/>
          <p:cNvSpPr>
            <a:spLocks noChangeArrowheads="1"/>
          </p:cNvSpPr>
          <p:nvPr/>
        </p:nvSpPr>
        <p:spPr bwMode="auto">
          <a:xfrm>
            <a:off x="4367213" y="3906838"/>
            <a:ext cx="3125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写名字</a:t>
            </a:r>
          </a:p>
        </p:txBody>
      </p:sp>
      <p:sp>
        <p:nvSpPr>
          <p:cNvPr id="80926" name="文本框 152"/>
          <p:cNvSpPr>
            <a:spLocks noChangeArrowheads="1"/>
          </p:cNvSpPr>
          <p:nvPr/>
        </p:nvSpPr>
        <p:spPr bwMode="auto">
          <a:xfrm>
            <a:off x="6113463" y="390683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写汉字名字</a:t>
            </a:r>
          </a:p>
        </p:txBody>
      </p:sp>
      <p:sp>
        <p:nvSpPr>
          <p:cNvPr id="80927" name="文本框 152"/>
          <p:cNvSpPr>
            <a:spLocks noChangeArrowheads="1"/>
          </p:cNvSpPr>
          <p:nvPr/>
        </p:nvSpPr>
        <p:spPr bwMode="auto">
          <a:xfrm>
            <a:off x="2755900" y="46577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一个汉字</a:t>
            </a:r>
          </a:p>
        </p:txBody>
      </p:sp>
      <p:sp>
        <p:nvSpPr>
          <p:cNvPr id="80928" name="文本框 152"/>
          <p:cNvSpPr>
            <a:spLocks noChangeArrowheads="1"/>
          </p:cNvSpPr>
          <p:nvPr/>
        </p:nvSpPr>
        <p:spPr bwMode="auto">
          <a:xfrm>
            <a:off x="4368800" y="4657725"/>
            <a:ext cx="3125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几个汉字</a:t>
            </a:r>
          </a:p>
        </p:txBody>
      </p:sp>
      <p:sp>
        <p:nvSpPr>
          <p:cNvPr id="80929" name="文本框 152"/>
          <p:cNvSpPr>
            <a:spLocks noChangeArrowheads="1"/>
          </p:cNvSpPr>
          <p:nvPr/>
        </p:nvSpPr>
        <p:spPr bwMode="auto">
          <a:xfrm>
            <a:off x="6116638" y="4657725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学汉字</a:t>
            </a:r>
          </a:p>
        </p:txBody>
      </p:sp>
      <p:sp>
        <p:nvSpPr>
          <p:cNvPr id="80930" name="文本框 152"/>
          <p:cNvSpPr>
            <a:spLocks noChangeArrowheads="1"/>
          </p:cNvSpPr>
          <p:nvPr/>
        </p:nvSpPr>
        <p:spPr bwMode="auto">
          <a:xfrm>
            <a:off x="2774950" y="53419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一个字</a:t>
            </a:r>
          </a:p>
        </p:txBody>
      </p:sp>
      <p:sp>
        <p:nvSpPr>
          <p:cNvPr id="80931" name="文本框 152"/>
          <p:cNvSpPr>
            <a:spLocks noChangeArrowheads="1"/>
          </p:cNvSpPr>
          <p:nvPr/>
        </p:nvSpPr>
        <p:spPr bwMode="auto">
          <a:xfrm>
            <a:off x="4389438" y="5341938"/>
            <a:ext cx="2792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几个字</a:t>
            </a:r>
          </a:p>
        </p:txBody>
      </p:sp>
      <p:sp>
        <p:nvSpPr>
          <p:cNvPr id="80932" name="文本框 152"/>
          <p:cNvSpPr>
            <a:spLocks noChangeArrowheads="1"/>
          </p:cNvSpPr>
          <p:nvPr/>
        </p:nvSpPr>
        <p:spPr bwMode="auto">
          <a:xfrm>
            <a:off x="6135688" y="5341938"/>
            <a:ext cx="3124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写字</a:t>
            </a:r>
          </a:p>
        </p:txBody>
      </p:sp>
      <p:sp>
        <p:nvSpPr>
          <p:cNvPr id="80933" name="文本框 152"/>
          <p:cNvSpPr>
            <a:spLocks noChangeArrowheads="1"/>
          </p:cNvSpPr>
          <p:nvPr/>
        </p:nvSpPr>
        <p:spPr bwMode="auto">
          <a:xfrm>
            <a:off x="2778125" y="6026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读汉字</a:t>
            </a:r>
          </a:p>
        </p:txBody>
      </p:sp>
      <p:sp>
        <p:nvSpPr>
          <p:cNvPr id="80934" name="文本框 152"/>
          <p:cNvSpPr>
            <a:spLocks noChangeArrowheads="1"/>
          </p:cNvSpPr>
          <p:nvPr/>
        </p:nvSpPr>
        <p:spPr bwMode="auto">
          <a:xfrm>
            <a:off x="4391025" y="6026150"/>
            <a:ext cx="279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读书</a:t>
            </a:r>
          </a:p>
        </p:txBody>
      </p:sp>
      <p:sp>
        <p:nvSpPr>
          <p:cNvPr id="80935" name="文本框 152"/>
          <p:cNvSpPr>
            <a:spLocks noChangeArrowheads="1"/>
          </p:cNvSpPr>
          <p:nvPr/>
        </p:nvSpPr>
        <p:spPr bwMode="auto">
          <a:xfrm>
            <a:off x="6138863" y="6026150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读课文</a:t>
            </a:r>
          </a:p>
        </p:txBody>
      </p:sp>
      <p:grpSp>
        <p:nvGrpSpPr>
          <p:cNvPr id="80936" name="组合 23"/>
          <p:cNvGrpSpPr>
            <a:grpSpLocks/>
          </p:cNvGrpSpPr>
          <p:nvPr/>
        </p:nvGrpSpPr>
        <p:grpSpPr bwMode="auto">
          <a:xfrm>
            <a:off x="1054100" y="1087438"/>
            <a:ext cx="1338263" cy="546100"/>
            <a:chOff x="682668" y="3939837"/>
            <a:chExt cx="1338943" cy="545509"/>
          </a:xfrm>
        </p:grpSpPr>
        <p:sp>
          <p:nvSpPr>
            <p:cNvPr id="80939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80940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 eaLnBrk="0" hangingPunct="0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说</a:t>
              </a:r>
            </a:p>
          </p:txBody>
        </p:sp>
      </p:grpSp>
      <p:sp>
        <p:nvSpPr>
          <p:cNvPr id="80937" name="文本框 152"/>
          <p:cNvSpPr>
            <a:spLocks noChangeArrowheads="1"/>
          </p:cNvSpPr>
          <p:nvPr/>
        </p:nvSpPr>
        <p:spPr bwMode="auto">
          <a:xfrm>
            <a:off x="6105525" y="1820863"/>
            <a:ext cx="4651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你吃哪国菜？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我吃中国菜。</a:t>
            </a:r>
          </a:p>
        </p:txBody>
      </p:sp>
      <p:sp>
        <p:nvSpPr>
          <p:cNvPr id="80938" name="文本框 152"/>
          <p:cNvSpPr>
            <a:spLocks noChangeArrowheads="1"/>
          </p:cNvSpPr>
          <p:nvPr/>
        </p:nvSpPr>
        <p:spPr bwMode="auto">
          <a:xfrm>
            <a:off x="4364038" y="3206750"/>
            <a:ext cx="4406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做什么菜？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做中国菜。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11144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chàng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1038" y="2849235"/>
            <a:ext cx="11144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dúshū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3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唱</a:t>
              </a:r>
            </a:p>
          </p:txBody>
        </p:sp>
      </p:grpSp>
      <p:grpSp>
        <p:nvGrpSpPr>
          <p:cNvPr id="3" name="组合 6"/>
          <p:cNvGrpSpPr/>
          <p:nvPr>
            <p:custDataLst>
              <p:tags r:id="rId4"/>
            </p:custDataLst>
          </p:nvPr>
        </p:nvGrpSpPr>
        <p:grpSpPr bwMode="auto">
          <a:xfrm>
            <a:off x="1125538" y="2825423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读书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75725" y="1739900"/>
            <a:ext cx="57099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gē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867683" y="2825423"/>
            <a:ext cx="13580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tīngjiàn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7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歌</a:t>
              </a:r>
            </a:p>
          </p:txBody>
        </p:sp>
      </p:grpSp>
      <p:grpSp>
        <p:nvGrpSpPr>
          <p:cNvPr id="8" name="组合 44"/>
          <p:cNvGrpSpPr/>
          <p:nvPr>
            <p:custDataLst>
              <p:tags r:id="rId8"/>
            </p:custDataLst>
          </p:nvPr>
        </p:nvGrpSpPr>
        <p:grpSpPr bwMode="auto">
          <a:xfrm>
            <a:off x="6784883" y="2803385"/>
            <a:ext cx="1695686" cy="543379"/>
            <a:chOff x="683984" y="5619216"/>
            <a:chExt cx="1696549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17183" y="5638126"/>
              <a:ext cx="1463350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听见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516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E:\HSK1\新建文件夹\1课\1-08笔-微图ps1714897（25）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575" y="4352925"/>
            <a:ext cx="2160588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18" name="TextBox 28"/>
          <p:cNvSpPr txBox="1">
            <a:spLocks noChangeArrowheads="1"/>
          </p:cNvSpPr>
          <p:nvPr/>
        </p:nvSpPr>
        <p:spPr bwMode="auto">
          <a:xfrm>
            <a:off x="1050925" y="2955925"/>
            <a:ext cx="2041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kāfēi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咖啡</a:t>
            </a:r>
            <a:endParaRPr lang="zh-CN" altLang="en-US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19" name="Picture 7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71863" y="4362450"/>
            <a:ext cx="2160587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0" name="TextBox 29"/>
          <p:cNvSpPr txBox="1">
            <a:spLocks noChangeArrowheads="1"/>
          </p:cNvSpPr>
          <p:nvPr/>
        </p:nvSpPr>
        <p:spPr bwMode="auto">
          <a:xfrm>
            <a:off x="3549650" y="2932113"/>
            <a:ext cx="21224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ɡōnɡyuán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公园</a:t>
            </a:r>
            <a:endParaRPr lang="zh-CN" altLang="en-US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21" name="Picture 8" descr="E:\HSK1\新建文件夹\1课\1-10岛-前图38591017（20）替换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4359275"/>
            <a:ext cx="2159000" cy="1439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2" name="TextBox 30"/>
          <p:cNvSpPr txBox="1">
            <a:spLocks noChangeArrowheads="1"/>
          </p:cNvSpPr>
          <p:nvPr/>
        </p:nvSpPr>
        <p:spPr bwMode="auto">
          <a:xfrm>
            <a:off x="6469063" y="2933700"/>
            <a:ext cx="19256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jīchǎnɡ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机场</a:t>
            </a:r>
            <a:endParaRPr lang="zh-CN" altLang="en-US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23" name="Picture 9" descr="E:\HSK1\新建文件夹\1课\1-11花-前图bigstock-yellow-flower-14475059（利用）替换.jpg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82100" y="4376738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4" name="TextBox 31"/>
          <p:cNvSpPr txBox="1">
            <a:spLocks noChangeArrowheads="1"/>
          </p:cNvSpPr>
          <p:nvPr/>
        </p:nvSpPr>
        <p:spPr bwMode="auto">
          <a:xfrm>
            <a:off x="9117013" y="2944813"/>
            <a:ext cx="2549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chēzhàn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车站</a:t>
            </a:r>
            <a:endParaRPr lang="zh-CN" altLang="en-US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双音节词语的声调搭配（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 </a:t>
            </a:r>
            <a:r>
              <a:rPr lang="en-US" altLang="zh-CN" dirty="0">
                <a:latin typeface="+mn-ea"/>
                <a:ea typeface="+mn-ea"/>
              </a:rPr>
              <a:t>Tone Collocation in Disyllabic Words(1)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63575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459163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60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300788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2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9117013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5" name="直接连接符 24"/>
          <p:cNvCxnSpPr/>
          <p:nvPr/>
        </p:nvCxnSpPr>
        <p:spPr>
          <a:xfrm>
            <a:off x="846138" y="1949450"/>
            <a:ext cx="711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364663" y="1941513"/>
            <a:ext cx="711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502400" y="1941513"/>
            <a:ext cx="711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690938" y="1949450"/>
            <a:ext cx="711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947863" y="1949450"/>
            <a:ext cx="711200" cy="0"/>
          </a:xfrm>
          <a:prstGeom prst="line">
            <a:avLst/>
          </a:pr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662113" y="1946275"/>
            <a:ext cx="223837" cy="0"/>
          </a:xfrm>
          <a:prstGeom prst="line">
            <a:avLst/>
          </a:pr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7" name="任意多边形 56"/>
          <p:cNvSpPr/>
          <p:nvPr/>
        </p:nvSpPr>
        <p:spPr>
          <a:xfrm>
            <a:off x="4478338" y="2047875"/>
            <a:ext cx="219075" cy="379413"/>
          </a:xfrm>
          <a:custGeom>
            <a:avLst/>
            <a:gdLst>
              <a:gd name="connsiteX0" fmla="*/ 0 w 327546"/>
              <a:gd name="connsiteY0" fmla="*/ 0 h 545911"/>
              <a:gd name="connsiteX1" fmla="*/ 95534 w 327546"/>
              <a:gd name="connsiteY1" fmla="*/ 238836 h 545911"/>
              <a:gd name="connsiteX2" fmla="*/ 184245 w 327546"/>
              <a:gd name="connsiteY2" fmla="*/ 395785 h 545911"/>
              <a:gd name="connsiteX3" fmla="*/ 327546 w 327546"/>
              <a:gd name="connsiteY3" fmla="*/ 545911 h 54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546" h="545911">
                <a:moveTo>
                  <a:pt x="0" y="0"/>
                </a:moveTo>
                <a:cubicBezTo>
                  <a:pt x="32413" y="86436"/>
                  <a:pt x="64827" y="172872"/>
                  <a:pt x="95534" y="238836"/>
                </a:cubicBezTo>
                <a:cubicBezTo>
                  <a:pt x="126242" y="304800"/>
                  <a:pt x="145576" y="344606"/>
                  <a:pt x="184245" y="395785"/>
                </a:cubicBezTo>
                <a:cubicBezTo>
                  <a:pt x="222914" y="446964"/>
                  <a:pt x="275230" y="496437"/>
                  <a:pt x="327546" y="545911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768850" y="2028825"/>
            <a:ext cx="409575" cy="419100"/>
          </a:xfrm>
          <a:custGeom>
            <a:avLst/>
            <a:gdLst>
              <a:gd name="connsiteX0" fmla="*/ 0 w 533400"/>
              <a:gd name="connsiteY0" fmla="*/ 419100 h 419100"/>
              <a:gd name="connsiteX1" fmla="*/ 323850 w 533400"/>
              <a:gd name="connsiteY1" fmla="*/ 238125 h 419100"/>
              <a:gd name="connsiteX2" fmla="*/ 533400 w 5334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3400" h="419100">
                <a:moveTo>
                  <a:pt x="0" y="419100"/>
                </a:moveTo>
                <a:cubicBezTo>
                  <a:pt x="117475" y="363537"/>
                  <a:pt x="234950" y="307975"/>
                  <a:pt x="323850" y="238125"/>
                </a:cubicBezTo>
                <a:cubicBezTo>
                  <a:pt x="412750" y="168275"/>
                  <a:pt x="473075" y="84137"/>
                  <a:pt x="533400" y="0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297738" y="2057400"/>
            <a:ext cx="276225" cy="504825"/>
          </a:xfrm>
          <a:custGeom>
            <a:avLst/>
            <a:gdLst>
              <a:gd name="connsiteX0" fmla="*/ 0 w 400050"/>
              <a:gd name="connsiteY0" fmla="*/ 0 h 657225"/>
              <a:gd name="connsiteX1" fmla="*/ 142875 w 400050"/>
              <a:gd name="connsiteY1" fmla="*/ 180975 h 657225"/>
              <a:gd name="connsiteX2" fmla="*/ 247650 w 400050"/>
              <a:gd name="connsiteY2" fmla="*/ 390525 h 657225"/>
              <a:gd name="connsiteX3" fmla="*/ 400050 w 400050"/>
              <a:gd name="connsiteY3" fmla="*/ 657225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657225">
                <a:moveTo>
                  <a:pt x="0" y="0"/>
                </a:moveTo>
                <a:cubicBezTo>
                  <a:pt x="50800" y="57944"/>
                  <a:pt x="101600" y="115888"/>
                  <a:pt x="142875" y="180975"/>
                </a:cubicBezTo>
                <a:cubicBezTo>
                  <a:pt x="184150" y="246063"/>
                  <a:pt x="204788" y="311150"/>
                  <a:pt x="247650" y="390525"/>
                </a:cubicBezTo>
                <a:cubicBezTo>
                  <a:pt x="290512" y="469900"/>
                  <a:pt x="345281" y="563562"/>
                  <a:pt x="400050" y="657225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7631113" y="2647950"/>
            <a:ext cx="685800" cy="85725"/>
          </a:xfrm>
          <a:custGeom>
            <a:avLst/>
            <a:gdLst>
              <a:gd name="connsiteX0" fmla="*/ 0 w 685800"/>
              <a:gd name="connsiteY0" fmla="*/ 0 h 85725"/>
              <a:gd name="connsiteX1" fmla="*/ 371475 w 685800"/>
              <a:gd name="connsiteY1" fmla="*/ 85725 h 85725"/>
              <a:gd name="connsiteX2" fmla="*/ 685800 w 685800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85725">
                <a:moveTo>
                  <a:pt x="0" y="0"/>
                </a:moveTo>
                <a:cubicBezTo>
                  <a:pt x="128587" y="42862"/>
                  <a:pt x="257175" y="85725"/>
                  <a:pt x="371475" y="85725"/>
                </a:cubicBezTo>
                <a:cubicBezTo>
                  <a:pt x="485775" y="85725"/>
                  <a:pt x="585787" y="42862"/>
                  <a:pt x="685800" y="0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1388301">
            <a:off x="10199688" y="1871663"/>
            <a:ext cx="352425" cy="57150"/>
          </a:xfrm>
          <a:custGeom>
            <a:avLst/>
            <a:gdLst>
              <a:gd name="connsiteX0" fmla="*/ 0 w 352425"/>
              <a:gd name="connsiteY0" fmla="*/ 57150 h 57150"/>
              <a:gd name="connsiteX1" fmla="*/ 161925 w 352425"/>
              <a:gd name="connsiteY1" fmla="*/ 47625 h 57150"/>
              <a:gd name="connsiteX2" fmla="*/ 352425 w 352425"/>
              <a:gd name="connsiteY2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425" h="57150">
                <a:moveTo>
                  <a:pt x="0" y="57150"/>
                </a:moveTo>
                <a:cubicBezTo>
                  <a:pt x="51594" y="57150"/>
                  <a:pt x="103188" y="57150"/>
                  <a:pt x="161925" y="47625"/>
                </a:cubicBezTo>
                <a:cubicBezTo>
                  <a:pt x="220663" y="38100"/>
                  <a:pt x="286544" y="19050"/>
                  <a:pt x="352425" y="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563225" y="1928813"/>
            <a:ext cx="476250" cy="660400"/>
          </a:xfrm>
          <a:custGeom>
            <a:avLst/>
            <a:gdLst>
              <a:gd name="connsiteX0" fmla="*/ 0 w 475700"/>
              <a:gd name="connsiteY0" fmla="*/ 0 h 660694"/>
              <a:gd name="connsiteX1" fmla="*/ 206137 w 475700"/>
              <a:gd name="connsiteY1" fmla="*/ 184995 h 660694"/>
              <a:gd name="connsiteX2" fmla="*/ 364703 w 475700"/>
              <a:gd name="connsiteY2" fmla="*/ 401702 h 660694"/>
              <a:gd name="connsiteX3" fmla="*/ 475700 w 475700"/>
              <a:gd name="connsiteY3" fmla="*/ 660694 h 66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700" h="660694">
                <a:moveTo>
                  <a:pt x="0" y="0"/>
                </a:moveTo>
                <a:cubicBezTo>
                  <a:pt x="72676" y="59022"/>
                  <a:pt x="145353" y="118045"/>
                  <a:pt x="206137" y="184995"/>
                </a:cubicBezTo>
                <a:cubicBezTo>
                  <a:pt x="266921" y="251945"/>
                  <a:pt x="319776" y="322419"/>
                  <a:pt x="364703" y="401702"/>
                </a:cubicBezTo>
                <a:cubicBezTo>
                  <a:pt x="409630" y="480985"/>
                  <a:pt x="442665" y="570839"/>
                  <a:pt x="475700" y="660694"/>
                </a:cubicBezTo>
              </a:path>
            </a:pathLst>
          </a:custGeom>
          <a:ln w="63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06521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读书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418576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唱歌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唱中文歌        在唱歌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2087480" y="394376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F0403DC-3B68-4D90-035D-94223DDB8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933081DB-D8D9-42BF-AED7-B50149D37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925" y="203596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35900D2B-6AB5-A320-353D-6E85A3A9B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2857" y="203025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ABD8BBC8-2BDE-264D-6753-1F065BFFF62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943949C0-97DD-905B-4870-3F2E70D08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909C111D-409F-CB1F-24F0-99CE51F7F2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歌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8D983908-DE95-D4E1-8DBA-52C0550E5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读书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879218C2-2967-7969-2864-2C1573DCCA41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323ABB5B-0B93-FCFE-270E-6680E9B3FC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BD153904-7F79-03E8-A10E-36868B9AE3F8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1BF4792A-F9B6-F756-0AFA-7BE16156B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825" y="2075794"/>
            <a:ext cx="46474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唱歌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中文歌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5D1F4DAB-987B-A086-2A2B-3F5A6D983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0262" y="399639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听见</a:t>
            </a:r>
          </a:p>
        </p:txBody>
      </p:sp>
    </p:spTree>
    <p:extLst>
      <p:ext uri="{BB962C8B-B14F-4D97-AF65-F5344CB8AC3E}">
        <p14:creationId xmlns:p14="http://schemas.microsoft.com/office/powerpoint/2010/main" val="39796386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574A1A6-423A-62AB-A047-FF1A640BC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0A503AFE-C68A-D8FE-6B53-110A42202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0772" y="3049110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8CADC0DE-780C-68CD-AEEB-2E3503F8D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7429" y="304911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9849E152-0F46-BBF6-F7E4-34D4C6C0A80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15FA9520-8FE6-FD1F-CB34-0467BA518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12F1A2B8-6EBB-130C-A903-30C292948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歌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8B9406B9-003F-E504-7071-A43FFA48B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读书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994BB4F5-EF79-796C-3A3D-12DCA5A8BA25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9213B0F5-361E-3752-B97B-66DB0FEBCE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6F2A76FD-FE0E-7F75-F5EC-C731343C425B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C9562E82-3DF8-1AA5-66BC-2135E2E65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8665" y="3049110"/>
            <a:ext cx="54168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喜欢读书            在家读书        读书时间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6C432812-2BA0-09E9-8F0D-E2C7F9E73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401189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听见</a:t>
            </a:r>
          </a:p>
        </p:txBody>
      </p:sp>
    </p:spTree>
    <p:extLst>
      <p:ext uri="{BB962C8B-B14F-4D97-AF65-F5344CB8AC3E}">
        <p14:creationId xmlns:p14="http://schemas.microsoft.com/office/powerpoint/2010/main" val="30536575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A8A72AD-5C15-A8F3-65B9-CC9312E53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746E9A6A-8010-DFFB-3BBB-F2BBE5FDEBC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7849580A-24D9-C7B7-A077-2E40FC35E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FC6FBAD2-24EB-F19A-C3F6-62A157602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歌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F4C02FC0-606D-538A-46B0-3BF8F1AC5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读书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12E91334-228B-16B7-AD08-6E6C14538BB2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EBD42AC0-821A-AC55-DBF0-EA1E18ED41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C9694934-C41A-F274-7768-F01F252694A5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4B08A454-9150-4E24-E12D-3217B7C24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8292" y="394376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听见</a:t>
            </a:r>
          </a:p>
        </p:txBody>
      </p:sp>
    </p:spTree>
    <p:extLst>
      <p:ext uri="{BB962C8B-B14F-4D97-AF65-F5344CB8AC3E}">
        <p14:creationId xmlns:p14="http://schemas.microsoft.com/office/powerpoint/2010/main" val="8818307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97CFBD2-35CB-7467-83ED-25EA898FF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="" xmlns:a16="http://schemas.microsoft.com/office/drawing/2014/main" id="{8F171032-9378-77CA-3FF0-D6F39B452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2793" y="401709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="" xmlns:a16="http://schemas.microsoft.com/office/drawing/2014/main" id="{43D4975C-7BAF-1D9D-F378-B914FD2B7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109" y="3992269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="" xmlns:a16="http://schemas.microsoft.com/office/drawing/2014/main" id="{A26FB6CC-EFF4-141F-D6EB-A801894C7326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="" xmlns:a16="http://schemas.microsoft.com/office/drawing/2014/main" id="{7E16BCE8-987C-0F23-0A09-DD81F70F2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>
            <a:extLst>
              <a:ext uri="{FF2B5EF4-FFF2-40B4-BE49-F238E27FC236}">
                <a16:creationId xmlns="" xmlns:a16="http://schemas.microsoft.com/office/drawing/2014/main" id="{AE7F13F3-E35A-EDA8-ABCD-467E174CD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歌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="" xmlns:a16="http://schemas.microsoft.com/office/drawing/2014/main" id="{57CA5190-3F43-D421-03B1-47B26269B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读书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="" xmlns:a16="http://schemas.microsoft.com/office/drawing/2014/main" id="{BC5992F6-B04E-73A0-72A7-D534D57BD0BD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="" xmlns:a16="http://schemas.microsoft.com/office/drawing/2014/main" id="{57C9AC4E-142A-4EB5-9218-F1E63DF144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58BA0787-C7FF-2CA8-B83D-215DB1065328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="" xmlns:a16="http://schemas.microsoft.com/office/drawing/2014/main" id="{1D6D7C27-0A8C-AA6A-C913-002F97075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5818" y="4064467"/>
            <a:ext cx="50321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听见了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听见你说话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听见唱歌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="" xmlns:a16="http://schemas.microsoft.com/office/drawing/2014/main" id="{46A4904F-95B9-5D0D-AB20-C3D1BC1B8B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590" y="395526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听见</a:t>
            </a:r>
          </a:p>
        </p:txBody>
      </p:sp>
    </p:spTree>
    <p:extLst>
      <p:ext uri="{BB962C8B-B14F-4D97-AF65-F5344CB8AC3E}">
        <p14:creationId xmlns:p14="http://schemas.microsoft.com/office/powerpoint/2010/main" val="16898394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870075" y="302021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唱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歌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2081130" y="301545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读书</a:t>
            </a: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51860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唱歌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唱中文歌            在唱歌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51860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唱歌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中文歌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3565525" y="3020218"/>
            <a:ext cx="55707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喜欢读书           在家读书           读书时间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895475" y="39746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2114786" y="396614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听见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3590925" y="4031263"/>
            <a:ext cx="5647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听见了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听见你说话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听见唱歌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能愿动词会（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 </a:t>
            </a:r>
            <a:r>
              <a:rPr lang="en-US" altLang="zh-CN" dirty="0">
                <a:latin typeface="+mn-ea"/>
                <a:ea typeface="+mn-ea"/>
              </a:rPr>
              <a:t>The Modal Verb</a:t>
            </a:r>
            <a:r>
              <a:rPr lang="zh-CN" altLang="en-US" dirty="0">
                <a:latin typeface="+mn-ea"/>
                <a:ea typeface="+mn-ea"/>
              </a:rPr>
              <a:t>“会”</a:t>
            </a:r>
            <a:r>
              <a:rPr lang="en-US" altLang="zh-CN" dirty="0">
                <a:latin typeface="+mn-ea"/>
                <a:ea typeface="+mn-ea"/>
              </a:rPr>
              <a:t>(1)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87788" y="1576502"/>
            <a:ext cx="350083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（不）会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助词。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032000" y="3062288"/>
          <a:ext cx="8128000" cy="234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5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95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449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6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（不）会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Verb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会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写汉字。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不会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做中国菜。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你妈妈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会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说汉语吗？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073938" y="2194402"/>
            <a:ext cx="3213279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会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吗？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94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形容词谓语句 </a:t>
            </a:r>
            <a:r>
              <a:rPr lang="en-US" altLang="zh-CN" dirty="0">
                <a:latin typeface="+mn-ea"/>
                <a:ea typeface="+mn-ea"/>
              </a:rPr>
              <a:t>Sentences with an Adjectival Predicate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032000" y="3062288"/>
          <a:ext cx="8128000" cy="234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23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250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05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6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Adverb</a:t>
                      </a:r>
                      <a:r>
                        <a:rPr lang="en-US" altLang="zh-CN" sz="24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of Degree/</a:t>
                      </a:r>
                      <a:r>
                        <a:rPr lang="zh-CN" altLang="en-US" sz="24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不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Adjective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很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好。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我妈妈的汉语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不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好。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中国菜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很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好吃。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087787" y="1576502"/>
            <a:ext cx="3816721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程度副词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形容词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73939" y="2194402"/>
            <a:ext cx="299929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形容词。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3971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疑问代词“怎么” </a:t>
            </a:r>
            <a:r>
              <a:rPr lang="en-US" altLang="zh-CN" dirty="0">
                <a:latin typeface="+mn-ea"/>
                <a:ea typeface="+mn-ea"/>
              </a:rPr>
              <a:t>The Interrogative Pronoun</a:t>
            </a:r>
            <a:r>
              <a:rPr lang="zh-CN" altLang="en-US" dirty="0">
                <a:latin typeface="+mn-ea"/>
                <a:ea typeface="+mn-ea"/>
              </a:rPr>
              <a:t>“怎么”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4193" y="1581354"/>
            <a:ext cx="2144272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怎么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助词？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630488" y="2763838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03638" y="3046413"/>
            <a:ext cx="9585325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）这个汉字怎么读？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675063" y="3756025"/>
            <a:ext cx="8618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）你的汉语名字怎么写？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702050" y="4371975"/>
            <a:ext cx="358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）这个字怎么写？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4995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996" name="Rectangle 2"/>
          <p:cNvSpPr>
            <a:spLocks noChangeArrowheads="1"/>
          </p:cNvSpPr>
          <p:nvPr/>
        </p:nvSpPr>
        <p:spPr bwMode="auto">
          <a:xfrm>
            <a:off x="1057275" y="1636713"/>
            <a:ext cx="10118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840663" y="2308225"/>
            <a:ext cx="2703512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4998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776413" y="1652588"/>
            <a:ext cx="7323137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shuō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Hànyǔ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mɑ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会  说   汉语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shuō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Hànyǔ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会   说   汉语。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māmɑ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shuō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Hànyǔ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mɑ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妈妈  会   说   汉语 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shuō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不 会   说。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39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0" name="组合 63"/>
          <p:cNvGrpSpPr>
            <a:grpSpLocks/>
          </p:cNvGrpSpPr>
          <p:nvPr/>
        </p:nvGrpSpPr>
        <p:grpSpPr bwMode="auto">
          <a:xfrm>
            <a:off x="1206500" y="1531938"/>
            <a:ext cx="10158413" cy="4195762"/>
            <a:chOff x="1631612" y="1998434"/>
            <a:chExt cx="8036622" cy="5355771"/>
          </a:xfrm>
        </p:grpSpPr>
        <p:sp>
          <p:nvSpPr>
            <p:cNvPr id="61" name="矩形 60"/>
            <p:cNvSpPr/>
            <p:nvPr/>
          </p:nvSpPr>
          <p:spPr>
            <a:xfrm>
              <a:off x="1631612" y="1998434"/>
              <a:ext cx="7908518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59716" y="2105832"/>
              <a:ext cx="7908518" cy="1296895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</a:rPr>
                <a:t>注意声调的搭配</a:t>
              </a:r>
              <a:endParaRPr lang="en-US" altLang="zh-CN" sz="2000" b="1" dirty="0">
                <a:solidFill>
                  <a:srgbClr val="00B050"/>
                </a:solidFill>
                <a:latin typeface="+mn-ea"/>
                <a:ea typeface="+mn-ea"/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collocation of the tones.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78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jīntiān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16375" y="2647950"/>
            <a:ext cx="238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jīnnián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145463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chēpiào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70600" y="264795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jīnɡcǎi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478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ɡōnɡsī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16375" y="3348038"/>
            <a:ext cx="238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ɡānɡcái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051550" y="3348038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cāochǎnɡ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093075" y="3348038"/>
            <a:ext cx="2640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jīdàn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09788" y="40576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ɡuā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fēnɡ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994150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huānyínɡ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062663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jīnɡlǐ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178800" y="4057650"/>
            <a:ext cx="312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jīhuì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05025" y="47990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ɡuānxīn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021138" y="4799013"/>
            <a:ext cx="3128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ɡuānyú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057900" y="4799013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kāishǐ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167688" y="4799013"/>
            <a:ext cx="3128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  <a:cs typeface="GB Pinyinok-D" pitchFamily="2" charset="-122"/>
              </a:rPr>
              <a:t>ɡāoxìnɡ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  <a:cs typeface="GB Pinyinok-D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996" name="Rectangle 2"/>
          <p:cNvSpPr>
            <a:spLocks noChangeArrowheads="1"/>
          </p:cNvSpPr>
          <p:nvPr/>
        </p:nvSpPr>
        <p:spPr bwMode="auto">
          <a:xfrm>
            <a:off x="1057275" y="1636713"/>
            <a:ext cx="10118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840663" y="2308225"/>
            <a:ext cx="2703512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4998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在学校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school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776413" y="1652588"/>
            <a:ext cx="7323137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会  说   汉语 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会   说   汉语。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妈妈  会   说   汉语 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不 会   说。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7043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1057275" y="1620838"/>
            <a:ext cx="1005046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73975" y="2301875"/>
            <a:ext cx="269875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在厨房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kitchen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979613" y="1670050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Zhōnɡɡuó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hǎo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中     国  菜  好 吃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Zhōnɡɡuó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hǎo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中      国 菜  很  好  吃。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Zhōnɡɡuó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会  做    中    国 菜 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不 会  做。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1057275" y="1620838"/>
            <a:ext cx="1005046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73975" y="2301875"/>
            <a:ext cx="269875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7046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在厨房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kitchen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979613" y="1670050"/>
            <a:ext cx="7323137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cs typeface="GB Pinyinok-D"/>
                <a:sym typeface="宋体" pitchFamily="2" charset="-122"/>
              </a:rPr>
              <a:t>  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中     国  菜  好 吃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中      国 菜  很  好  吃。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会  做    中    国 菜  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不 会  做。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909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50463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62863" y="21875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454150" y="1617663"/>
            <a:ext cx="8045450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xiě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Hànzì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会  写 汉字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xiě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会 写。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Zhèɡe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zěnme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xiě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这 个 字 怎么  写？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Duìbùqǐ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zhèɡe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xiě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对不起，这个 字我 会  读，不 会 写。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89095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在办公室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50463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62863" y="21875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454150" y="1617663"/>
            <a:ext cx="8045450" cy="45735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会  写 汉字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 会 写。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这 个 字 怎么  写？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对不起，这个 字我 会  读，不 会 写。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89095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在办公室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1021458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114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4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479550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你会说汉语吗？  </a:t>
            </a:r>
            <a:r>
              <a:rPr lang="en-US" altLang="zh-CN" sz="28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   </a:t>
            </a:r>
            <a:r>
              <a:rPr lang="en-US" altLang="zh-CN" sz="2400" dirty="0">
                <a:latin typeface="+mn-lt"/>
                <a:ea typeface="GB Pinyinok-D"/>
                <a:cs typeface="GB Pinyinok-D"/>
                <a:sym typeface="宋体" pitchFamily="2" charset="-122"/>
              </a:rPr>
              <a:t>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shuō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Hànyǔ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你会写汉字吗？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 huì xiě Hànzì mɑ?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你会做中国菜吗？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 huì zuò Zhōnɡɡuó cài mɑ?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你有汉语名字吗？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 yǒu Hànyǔ mínɡzi mɑ?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你会写你的汉语名字吗？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 huì xiě nǐ de Hànyǔ mínɡzi mɑ? </a:t>
            </a:r>
            <a:endParaRPr lang="zh-CN" altLang="en-US" sz="2400" dirty="0" err="1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+mn-lt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6792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216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216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727700" y="2974975"/>
            <a:ext cx="9096375" cy="2586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Wǒmen dōu huì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们   都 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36738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6792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318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9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73238" y="2759075"/>
            <a:ext cx="2698750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5384800" y="2992438"/>
            <a:ext cx="9097963" cy="2584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Zhōnɡɡuó cài hěn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中      国 菜  很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5099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421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421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942013" y="3467100"/>
            <a:ext cx="9097962" cy="2584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 huì zuò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 会 做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6100" y="2741613"/>
            <a:ext cx="1981200" cy="26400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6792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523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8638" y="2741613"/>
            <a:ext cx="2700337" cy="1800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465763" y="2789238"/>
            <a:ext cx="9097962" cy="3694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Zhèɡe Hànzì wǒ huì  </a:t>
            </a:r>
            <a:r>
              <a:rPr lang="zh-CN" altLang="en-US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endParaRPr lang="en-US" altLang="zh-CN" sz="2400" dirty="0" err="1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这个  汉字 我 会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</a:t>
            </a:r>
            <a:endParaRPr lang="en-US" altLang="zh-CN" sz="2800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bú huì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不会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汉字的笔画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6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of Chinese Characters(6)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47713" y="1651000"/>
          <a:ext cx="10946343" cy="411917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258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385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1819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笔画名称 </a:t>
                      </a:r>
                      <a:r>
                        <a:rPr lang="en-US" altLang="zh-CN" sz="2400" b="1" i="0" dirty="0">
                          <a:latin typeface="Bradley Hand ITC" pitchFamily="66" charset="0"/>
                        </a:rPr>
                        <a:t>Stroke</a:t>
                      </a:r>
                      <a:endParaRPr lang="zh-CN" altLang="en-US" sz="2400" b="1" i="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运笔方向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Direction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      撇折</a:t>
                      </a:r>
                      <a:r>
                        <a:rPr lang="zh-CN" altLang="en-US" sz="2400" dirty="0"/>
                        <a:t>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piězhé</a:t>
                      </a:r>
                      <a:endParaRPr lang="en-US" altLang="zh-CN" sz="24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GB Pinyinok-D"/>
                      </a:endParaRPr>
                    </a:p>
                    <a:p>
                      <a:pPr algn="ctr"/>
                      <a:r>
                        <a:rPr lang="en-US" altLang="zh-CN" sz="2400" dirty="0"/>
                        <a:t>             left-falling to </a:t>
                      </a:r>
                      <a:r>
                        <a:rPr lang="en-US" altLang="zh-CN" sz="2400" dirty="0" err="1"/>
                        <a:t>turing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me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0" i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a suffix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dōng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east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/>
                        <a:t>                斜钩   </a:t>
                      </a:r>
                      <a:r>
                        <a:rPr lang="zh-CN" altLang="en-US" sz="2400" b="0" baseline="0" dirty="0"/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xiéɡōu</a:t>
                      </a:r>
                      <a:endParaRPr lang="en-US" altLang="zh-CN" sz="24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GB Pinyinok-D"/>
                      </a:endParaRPr>
                    </a:p>
                    <a:p>
                      <a:pPr algn="l"/>
                      <a:r>
                        <a:rPr lang="en-US" altLang="zh-CN" sz="2400" b="0" dirty="0">
                          <a:latin typeface="+mn-lt"/>
                          <a:ea typeface="GB Pinyinok-D" pitchFamily="2" charset="-122"/>
                        </a:rPr>
                        <a:t>                </a:t>
                      </a:r>
                      <a:r>
                        <a:rPr lang="en-US" altLang="zh-CN" sz="2400" baseline="0" dirty="0"/>
                        <a:t>slanting hook</a:t>
                      </a:r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wǒ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    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 err="1"/>
                        <a:t>I,me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</a:t>
                      </a:r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qián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   </a:t>
                      </a:r>
                      <a:r>
                        <a:rPr lang="en-US" altLang="zh-CN" sz="2400" baseline="0" dirty="0"/>
                        <a:t>money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13945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               </a:t>
                      </a:r>
                      <a:r>
                        <a:rPr lang="zh-CN" altLang="en-US" sz="2400" baseline="0" dirty="0"/>
                        <a:t> </a:t>
                      </a:r>
                      <a:r>
                        <a:rPr lang="zh-CN" altLang="en-US" sz="2400" b="1" baseline="0" dirty="0"/>
                        <a:t>提</a:t>
                      </a:r>
                      <a:r>
                        <a:rPr lang="zh-CN" altLang="en-US" sz="2400" b="1" dirty="0"/>
                        <a:t>       </a:t>
                      </a:r>
                      <a:r>
                        <a:rPr lang="zh-CN" altLang="en-US" sz="2400" b="1" baseline="0" dirty="0"/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tí</a:t>
                      </a:r>
                      <a:endParaRPr lang="en-US" altLang="zh-CN" sz="2400" b="1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GB Pinyinok-D"/>
                      </a:endParaRPr>
                    </a:p>
                    <a:p>
                      <a:r>
                        <a:rPr lang="en-US" altLang="zh-CN" sz="2400" dirty="0"/>
                        <a:t>                </a:t>
                      </a:r>
                      <a:r>
                        <a:rPr lang="en-US" altLang="zh-CN" sz="2400" baseline="0" dirty="0"/>
                        <a:t> rising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wǒ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   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 err="1"/>
                        <a:t>I,me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dǎ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   </a:t>
                      </a:r>
                      <a:r>
                        <a:rPr lang="en-US" altLang="zh-CN" sz="2400" dirty="0"/>
                        <a:t>to </a:t>
                      </a:r>
                      <a:r>
                        <a:rPr lang="en-US" altLang="zh-CN" sz="2400" dirty="0" err="1"/>
                        <a:t>beat,to</a:t>
                      </a:r>
                      <a:r>
                        <a:rPr lang="en-US" altLang="zh-CN" sz="2400" baseline="0" dirty="0"/>
                        <a:t> hit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Freeform 33"/>
          <p:cNvSpPr>
            <a:spLocks/>
          </p:cNvSpPr>
          <p:nvPr/>
        </p:nvSpPr>
        <p:spPr bwMode="auto">
          <a:xfrm>
            <a:off x="5768975" y="5019675"/>
            <a:ext cx="579438" cy="269875"/>
          </a:xfrm>
          <a:custGeom>
            <a:avLst/>
            <a:gdLst>
              <a:gd name="T0" fmla="*/ 2147483647 w 365"/>
              <a:gd name="T1" fmla="*/ 2147483647 h 170"/>
              <a:gd name="T2" fmla="*/ 2147483647 w 365"/>
              <a:gd name="T3" fmla="*/ 2147483647 h 170"/>
              <a:gd name="T4" fmla="*/ 2147483647 w 365"/>
              <a:gd name="T5" fmla="*/ 2147483647 h 170"/>
              <a:gd name="T6" fmla="*/ 2147483647 w 365"/>
              <a:gd name="T7" fmla="*/ 2147483647 h 170"/>
              <a:gd name="T8" fmla="*/ 2147483647 w 365"/>
              <a:gd name="T9" fmla="*/ 2147483647 h 170"/>
              <a:gd name="T10" fmla="*/ 2147483647 w 365"/>
              <a:gd name="T11" fmla="*/ 2147483647 h 170"/>
              <a:gd name="T12" fmla="*/ 2147483647 w 365"/>
              <a:gd name="T13" fmla="*/ 2147483647 h 170"/>
              <a:gd name="T14" fmla="*/ 2147483647 w 365"/>
              <a:gd name="T15" fmla="*/ 2147483647 h 170"/>
              <a:gd name="T16" fmla="*/ 2147483647 w 365"/>
              <a:gd name="T17" fmla="*/ 2147483647 h 170"/>
              <a:gd name="T18" fmla="*/ 2147483647 w 365"/>
              <a:gd name="T19" fmla="*/ 2147483647 h 170"/>
              <a:gd name="T20" fmla="*/ 2147483647 w 365"/>
              <a:gd name="T21" fmla="*/ 2147483647 h 170"/>
              <a:gd name="T22" fmla="*/ 2147483647 w 365"/>
              <a:gd name="T23" fmla="*/ 2147483647 h 170"/>
              <a:gd name="T24" fmla="*/ 0 w 365"/>
              <a:gd name="T25" fmla="*/ 2147483647 h 170"/>
              <a:gd name="T26" fmla="*/ 2147483647 w 365"/>
              <a:gd name="T27" fmla="*/ 2147483647 h 170"/>
              <a:gd name="T28" fmla="*/ 2147483647 w 365"/>
              <a:gd name="T29" fmla="*/ 2147483647 h 170"/>
              <a:gd name="T30" fmla="*/ 2147483647 w 365"/>
              <a:gd name="T31" fmla="*/ 2147483647 h 170"/>
              <a:gd name="T32" fmla="*/ 2147483647 w 365"/>
              <a:gd name="T33" fmla="*/ 2147483647 h 170"/>
              <a:gd name="T34" fmla="*/ 2147483647 w 365"/>
              <a:gd name="T35" fmla="*/ 2147483647 h 170"/>
              <a:gd name="T36" fmla="*/ 2147483647 w 365"/>
              <a:gd name="T37" fmla="*/ 2147483647 h 170"/>
              <a:gd name="T38" fmla="*/ 2147483647 w 365"/>
              <a:gd name="T39" fmla="*/ 2147483647 h 170"/>
              <a:gd name="T40" fmla="*/ 2147483647 w 365"/>
              <a:gd name="T41" fmla="*/ 2147483647 h 170"/>
              <a:gd name="T42" fmla="*/ 2147483647 w 365"/>
              <a:gd name="T43" fmla="*/ 2147483647 h 170"/>
              <a:gd name="T44" fmla="*/ 2147483647 w 365"/>
              <a:gd name="T45" fmla="*/ 2147483647 h 170"/>
              <a:gd name="T46" fmla="*/ 2147483647 w 365"/>
              <a:gd name="T47" fmla="*/ 2147483647 h 170"/>
              <a:gd name="T48" fmla="*/ 2147483647 w 365"/>
              <a:gd name="T49" fmla="*/ 2147483647 h 170"/>
              <a:gd name="T50" fmla="*/ 2147483647 w 365"/>
              <a:gd name="T51" fmla="*/ 2147483647 h 170"/>
              <a:gd name="T52" fmla="*/ 2147483647 w 365"/>
              <a:gd name="T53" fmla="*/ 2147483647 h 170"/>
              <a:gd name="T54" fmla="*/ 2147483647 w 365"/>
              <a:gd name="T55" fmla="*/ 2147483647 h 170"/>
              <a:gd name="T56" fmla="*/ 2147483647 w 365"/>
              <a:gd name="T57" fmla="*/ 2147483647 h 170"/>
              <a:gd name="T58" fmla="*/ 2147483647 w 365"/>
              <a:gd name="T59" fmla="*/ 2147483647 h 170"/>
              <a:gd name="T60" fmla="*/ 2147483647 w 365"/>
              <a:gd name="T61" fmla="*/ 2147483647 h 170"/>
              <a:gd name="T62" fmla="*/ 2147483647 w 365"/>
              <a:gd name="T63" fmla="*/ 0 h 170"/>
              <a:gd name="T64" fmla="*/ 2147483647 w 365"/>
              <a:gd name="T65" fmla="*/ 0 h 170"/>
              <a:gd name="T66" fmla="*/ 2147483647 w 365"/>
              <a:gd name="T67" fmla="*/ 2147483647 h 170"/>
              <a:gd name="T68" fmla="*/ 2147483647 w 365"/>
              <a:gd name="T69" fmla="*/ 2147483647 h 170"/>
              <a:gd name="T70" fmla="*/ 2147483647 w 365"/>
              <a:gd name="T71" fmla="*/ 2147483647 h 170"/>
              <a:gd name="T72" fmla="*/ 2147483647 w 365"/>
              <a:gd name="T73" fmla="*/ 2147483647 h 170"/>
              <a:gd name="T74" fmla="*/ 2147483647 w 365"/>
              <a:gd name="T75" fmla="*/ 2147483647 h 170"/>
              <a:gd name="T76" fmla="*/ 2147483647 w 365"/>
              <a:gd name="T77" fmla="*/ 2147483647 h 170"/>
              <a:gd name="T78" fmla="*/ 2147483647 w 365"/>
              <a:gd name="T79" fmla="*/ 2147483647 h 170"/>
              <a:gd name="T80" fmla="*/ 2147483647 w 365"/>
              <a:gd name="T81" fmla="*/ 2147483647 h 170"/>
              <a:gd name="T82" fmla="*/ 2147483647 w 365"/>
              <a:gd name="T83" fmla="*/ 2147483647 h 17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65"/>
              <a:gd name="T127" fmla="*/ 0 h 170"/>
              <a:gd name="T128" fmla="*/ 365 w 365"/>
              <a:gd name="T129" fmla="*/ 170 h 17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65" h="170">
                <a:moveTo>
                  <a:pt x="212" y="95"/>
                </a:moveTo>
                <a:lnTo>
                  <a:pt x="196" y="106"/>
                </a:lnTo>
                <a:lnTo>
                  <a:pt x="180" y="111"/>
                </a:lnTo>
                <a:lnTo>
                  <a:pt x="159" y="122"/>
                </a:lnTo>
                <a:lnTo>
                  <a:pt x="148" y="127"/>
                </a:lnTo>
                <a:lnTo>
                  <a:pt x="132" y="138"/>
                </a:lnTo>
                <a:lnTo>
                  <a:pt x="116" y="143"/>
                </a:lnTo>
                <a:lnTo>
                  <a:pt x="106" y="148"/>
                </a:lnTo>
                <a:lnTo>
                  <a:pt x="95" y="154"/>
                </a:lnTo>
                <a:lnTo>
                  <a:pt x="85" y="159"/>
                </a:lnTo>
                <a:lnTo>
                  <a:pt x="79" y="159"/>
                </a:lnTo>
                <a:lnTo>
                  <a:pt x="69" y="164"/>
                </a:lnTo>
                <a:lnTo>
                  <a:pt x="64" y="164"/>
                </a:lnTo>
                <a:lnTo>
                  <a:pt x="58" y="170"/>
                </a:lnTo>
                <a:lnTo>
                  <a:pt x="53" y="170"/>
                </a:lnTo>
                <a:lnTo>
                  <a:pt x="48" y="170"/>
                </a:lnTo>
                <a:lnTo>
                  <a:pt x="43" y="170"/>
                </a:lnTo>
                <a:lnTo>
                  <a:pt x="37" y="170"/>
                </a:lnTo>
                <a:lnTo>
                  <a:pt x="32" y="170"/>
                </a:lnTo>
                <a:lnTo>
                  <a:pt x="21" y="159"/>
                </a:lnTo>
                <a:lnTo>
                  <a:pt x="16" y="148"/>
                </a:lnTo>
                <a:lnTo>
                  <a:pt x="6" y="138"/>
                </a:lnTo>
                <a:lnTo>
                  <a:pt x="0" y="127"/>
                </a:lnTo>
                <a:lnTo>
                  <a:pt x="0" y="122"/>
                </a:lnTo>
                <a:lnTo>
                  <a:pt x="6" y="117"/>
                </a:lnTo>
                <a:lnTo>
                  <a:pt x="6" y="111"/>
                </a:lnTo>
                <a:lnTo>
                  <a:pt x="11" y="111"/>
                </a:lnTo>
                <a:lnTo>
                  <a:pt x="16" y="111"/>
                </a:lnTo>
                <a:lnTo>
                  <a:pt x="27" y="111"/>
                </a:lnTo>
                <a:lnTo>
                  <a:pt x="27" y="117"/>
                </a:lnTo>
                <a:lnTo>
                  <a:pt x="32" y="117"/>
                </a:lnTo>
                <a:lnTo>
                  <a:pt x="37" y="117"/>
                </a:lnTo>
                <a:lnTo>
                  <a:pt x="43" y="117"/>
                </a:lnTo>
                <a:lnTo>
                  <a:pt x="48" y="117"/>
                </a:lnTo>
                <a:lnTo>
                  <a:pt x="53" y="117"/>
                </a:lnTo>
                <a:lnTo>
                  <a:pt x="58" y="111"/>
                </a:lnTo>
                <a:lnTo>
                  <a:pt x="64" y="111"/>
                </a:lnTo>
                <a:lnTo>
                  <a:pt x="74" y="106"/>
                </a:lnTo>
                <a:lnTo>
                  <a:pt x="79" y="106"/>
                </a:lnTo>
                <a:lnTo>
                  <a:pt x="90" y="101"/>
                </a:lnTo>
                <a:lnTo>
                  <a:pt x="101" y="95"/>
                </a:lnTo>
                <a:lnTo>
                  <a:pt x="116" y="90"/>
                </a:lnTo>
                <a:lnTo>
                  <a:pt x="127" y="85"/>
                </a:lnTo>
                <a:lnTo>
                  <a:pt x="143" y="80"/>
                </a:lnTo>
                <a:lnTo>
                  <a:pt x="159" y="74"/>
                </a:lnTo>
                <a:lnTo>
                  <a:pt x="175" y="69"/>
                </a:lnTo>
                <a:lnTo>
                  <a:pt x="190" y="58"/>
                </a:lnTo>
                <a:lnTo>
                  <a:pt x="212" y="53"/>
                </a:lnTo>
                <a:lnTo>
                  <a:pt x="227" y="48"/>
                </a:lnTo>
                <a:lnTo>
                  <a:pt x="248" y="37"/>
                </a:lnTo>
                <a:lnTo>
                  <a:pt x="264" y="32"/>
                </a:lnTo>
                <a:lnTo>
                  <a:pt x="280" y="27"/>
                </a:lnTo>
                <a:lnTo>
                  <a:pt x="291" y="21"/>
                </a:lnTo>
                <a:lnTo>
                  <a:pt x="307" y="16"/>
                </a:lnTo>
                <a:lnTo>
                  <a:pt x="317" y="11"/>
                </a:lnTo>
                <a:lnTo>
                  <a:pt x="328" y="11"/>
                </a:lnTo>
                <a:lnTo>
                  <a:pt x="338" y="5"/>
                </a:lnTo>
                <a:lnTo>
                  <a:pt x="344" y="5"/>
                </a:lnTo>
                <a:lnTo>
                  <a:pt x="354" y="5"/>
                </a:lnTo>
                <a:lnTo>
                  <a:pt x="359" y="0"/>
                </a:lnTo>
                <a:lnTo>
                  <a:pt x="365" y="0"/>
                </a:lnTo>
                <a:lnTo>
                  <a:pt x="365" y="5"/>
                </a:lnTo>
                <a:lnTo>
                  <a:pt x="359" y="11"/>
                </a:lnTo>
                <a:lnTo>
                  <a:pt x="354" y="16"/>
                </a:lnTo>
                <a:lnTo>
                  <a:pt x="344" y="21"/>
                </a:lnTo>
                <a:lnTo>
                  <a:pt x="338" y="27"/>
                </a:lnTo>
                <a:lnTo>
                  <a:pt x="328" y="32"/>
                </a:lnTo>
                <a:lnTo>
                  <a:pt x="317" y="37"/>
                </a:lnTo>
                <a:lnTo>
                  <a:pt x="307" y="43"/>
                </a:lnTo>
                <a:lnTo>
                  <a:pt x="296" y="53"/>
                </a:lnTo>
                <a:lnTo>
                  <a:pt x="280" y="58"/>
                </a:lnTo>
                <a:lnTo>
                  <a:pt x="264" y="69"/>
                </a:lnTo>
                <a:lnTo>
                  <a:pt x="248" y="74"/>
                </a:lnTo>
                <a:lnTo>
                  <a:pt x="233" y="85"/>
                </a:lnTo>
                <a:lnTo>
                  <a:pt x="212" y="95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20"/>
          <p:cNvSpPr>
            <a:spLocks/>
          </p:cNvSpPr>
          <p:nvPr/>
        </p:nvSpPr>
        <p:spPr bwMode="auto">
          <a:xfrm>
            <a:off x="5486400" y="2433638"/>
            <a:ext cx="498475" cy="649287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0 h 10000"/>
              <a:gd name="T22" fmla="*/ 2147483647 w 10000"/>
              <a:gd name="T23" fmla="*/ 0 h 10000"/>
              <a:gd name="T24" fmla="*/ 2147483647 w 10000"/>
              <a:gd name="T25" fmla="*/ 0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0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2147483647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0000"/>
              <a:gd name="T124" fmla="*/ 0 h 10000"/>
              <a:gd name="T125" fmla="*/ 10000 w 10000"/>
              <a:gd name="T126" fmla="*/ 10000 h 1000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0000" h="10000">
                <a:moveTo>
                  <a:pt x="2432" y="7484"/>
                </a:moveTo>
                <a:lnTo>
                  <a:pt x="2730" y="7152"/>
                </a:lnTo>
                <a:lnTo>
                  <a:pt x="3135" y="6819"/>
                </a:lnTo>
                <a:cubicBezTo>
                  <a:pt x="3233" y="6708"/>
                  <a:pt x="3333" y="6597"/>
                  <a:pt x="3433" y="6486"/>
                </a:cubicBezTo>
                <a:lnTo>
                  <a:pt x="3864" y="6050"/>
                </a:lnTo>
                <a:cubicBezTo>
                  <a:pt x="4009" y="5870"/>
                  <a:pt x="4153" y="5689"/>
                  <a:pt x="4296" y="5509"/>
                </a:cubicBezTo>
                <a:lnTo>
                  <a:pt x="4729" y="4948"/>
                </a:lnTo>
                <a:lnTo>
                  <a:pt x="5135" y="4304"/>
                </a:lnTo>
                <a:lnTo>
                  <a:pt x="5702" y="3638"/>
                </a:lnTo>
                <a:lnTo>
                  <a:pt x="6136" y="2973"/>
                </a:lnTo>
                <a:cubicBezTo>
                  <a:pt x="6281" y="2793"/>
                  <a:pt x="6422" y="2612"/>
                  <a:pt x="6567" y="2432"/>
                </a:cubicBezTo>
                <a:cubicBezTo>
                  <a:pt x="6667" y="2245"/>
                  <a:pt x="6765" y="2058"/>
                  <a:pt x="6865" y="1871"/>
                </a:cubicBezTo>
                <a:cubicBezTo>
                  <a:pt x="6956" y="1726"/>
                  <a:pt x="7044" y="1580"/>
                  <a:pt x="7134" y="1435"/>
                </a:cubicBezTo>
                <a:cubicBezTo>
                  <a:pt x="7181" y="1324"/>
                  <a:pt x="7225" y="1213"/>
                  <a:pt x="7271" y="1102"/>
                </a:cubicBezTo>
                <a:cubicBezTo>
                  <a:pt x="7324" y="991"/>
                  <a:pt x="7378" y="880"/>
                  <a:pt x="7432" y="769"/>
                </a:cubicBezTo>
                <a:lnTo>
                  <a:pt x="7432" y="665"/>
                </a:lnTo>
                <a:lnTo>
                  <a:pt x="7432" y="437"/>
                </a:lnTo>
                <a:lnTo>
                  <a:pt x="7271" y="437"/>
                </a:lnTo>
                <a:lnTo>
                  <a:pt x="7271" y="333"/>
                </a:lnTo>
                <a:cubicBezTo>
                  <a:pt x="7226" y="298"/>
                  <a:pt x="7179" y="264"/>
                  <a:pt x="7134" y="229"/>
                </a:cubicBezTo>
                <a:lnTo>
                  <a:pt x="7134" y="125"/>
                </a:lnTo>
                <a:lnTo>
                  <a:pt x="7134" y="0"/>
                </a:lnTo>
                <a:lnTo>
                  <a:pt x="7271" y="0"/>
                </a:lnTo>
                <a:lnTo>
                  <a:pt x="7568" y="0"/>
                </a:lnTo>
                <a:lnTo>
                  <a:pt x="7864" y="0"/>
                </a:lnTo>
                <a:lnTo>
                  <a:pt x="8270" y="0"/>
                </a:lnTo>
                <a:lnTo>
                  <a:pt x="8566" y="125"/>
                </a:lnTo>
                <a:lnTo>
                  <a:pt x="9000" y="229"/>
                </a:lnTo>
                <a:lnTo>
                  <a:pt x="9270" y="333"/>
                </a:lnTo>
                <a:lnTo>
                  <a:pt x="9568" y="437"/>
                </a:lnTo>
                <a:lnTo>
                  <a:pt x="9839" y="665"/>
                </a:lnTo>
                <a:cubicBezTo>
                  <a:pt x="9892" y="700"/>
                  <a:pt x="9947" y="734"/>
                  <a:pt x="10000" y="769"/>
                </a:cubicBezTo>
                <a:lnTo>
                  <a:pt x="10000" y="894"/>
                </a:lnTo>
                <a:lnTo>
                  <a:pt x="10000" y="998"/>
                </a:lnTo>
                <a:lnTo>
                  <a:pt x="10000" y="1206"/>
                </a:lnTo>
                <a:cubicBezTo>
                  <a:pt x="9947" y="1248"/>
                  <a:pt x="9892" y="1289"/>
                  <a:pt x="9839" y="1331"/>
                </a:cubicBezTo>
                <a:cubicBezTo>
                  <a:pt x="9792" y="1400"/>
                  <a:pt x="9749" y="1469"/>
                  <a:pt x="9702" y="1538"/>
                </a:cubicBezTo>
                <a:lnTo>
                  <a:pt x="9433" y="1767"/>
                </a:lnTo>
                <a:lnTo>
                  <a:pt x="9135" y="1975"/>
                </a:lnTo>
                <a:lnTo>
                  <a:pt x="9000" y="2204"/>
                </a:lnTo>
                <a:lnTo>
                  <a:pt x="8703" y="2432"/>
                </a:lnTo>
                <a:lnTo>
                  <a:pt x="8433" y="2744"/>
                </a:lnTo>
                <a:lnTo>
                  <a:pt x="8135" y="3077"/>
                </a:lnTo>
                <a:lnTo>
                  <a:pt x="7703" y="3514"/>
                </a:lnTo>
                <a:lnTo>
                  <a:pt x="7432" y="3971"/>
                </a:lnTo>
                <a:cubicBezTo>
                  <a:pt x="7287" y="4116"/>
                  <a:pt x="7144" y="4262"/>
                  <a:pt x="7001" y="4407"/>
                </a:cubicBezTo>
                <a:lnTo>
                  <a:pt x="6432" y="4948"/>
                </a:lnTo>
                <a:lnTo>
                  <a:pt x="5999" y="5385"/>
                </a:lnTo>
                <a:lnTo>
                  <a:pt x="5702" y="5842"/>
                </a:lnTo>
                <a:cubicBezTo>
                  <a:pt x="5569" y="5988"/>
                  <a:pt x="5432" y="6133"/>
                  <a:pt x="5298" y="6279"/>
                </a:cubicBezTo>
                <a:lnTo>
                  <a:pt x="4865" y="6611"/>
                </a:lnTo>
                <a:lnTo>
                  <a:pt x="4567" y="6923"/>
                </a:lnTo>
                <a:lnTo>
                  <a:pt x="4296" y="7256"/>
                </a:lnTo>
                <a:lnTo>
                  <a:pt x="4000" y="7484"/>
                </a:lnTo>
                <a:lnTo>
                  <a:pt x="3729" y="7692"/>
                </a:lnTo>
                <a:lnTo>
                  <a:pt x="3433" y="7921"/>
                </a:lnTo>
                <a:lnTo>
                  <a:pt x="3297" y="8150"/>
                </a:lnTo>
                <a:lnTo>
                  <a:pt x="3135" y="8254"/>
                </a:lnTo>
                <a:cubicBezTo>
                  <a:pt x="3091" y="8289"/>
                  <a:pt x="3044" y="8323"/>
                  <a:pt x="3001" y="8358"/>
                </a:cubicBezTo>
                <a:cubicBezTo>
                  <a:pt x="2956" y="8393"/>
                  <a:pt x="2909" y="8427"/>
                  <a:pt x="2864" y="8462"/>
                </a:cubicBezTo>
                <a:lnTo>
                  <a:pt x="2864" y="8586"/>
                </a:lnTo>
                <a:lnTo>
                  <a:pt x="1298" y="9896"/>
                </a:lnTo>
                <a:lnTo>
                  <a:pt x="865" y="10000"/>
                </a:lnTo>
                <a:lnTo>
                  <a:pt x="730" y="9896"/>
                </a:lnTo>
                <a:lnTo>
                  <a:pt x="594" y="9896"/>
                </a:lnTo>
                <a:cubicBezTo>
                  <a:pt x="541" y="9861"/>
                  <a:pt x="486" y="9827"/>
                  <a:pt x="433" y="9792"/>
                </a:cubicBezTo>
                <a:cubicBezTo>
                  <a:pt x="387" y="9716"/>
                  <a:pt x="343" y="9639"/>
                  <a:pt x="296" y="9563"/>
                </a:cubicBezTo>
                <a:cubicBezTo>
                  <a:pt x="253" y="9494"/>
                  <a:pt x="206" y="9425"/>
                  <a:pt x="163" y="9356"/>
                </a:cubicBezTo>
                <a:cubicBezTo>
                  <a:pt x="109" y="9314"/>
                  <a:pt x="54" y="9273"/>
                  <a:pt x="0" y="9231"/>
                </a:cubicBezTo>
                <a:lnTo>
                  <a:pt x="0" y="9127"/>
                </a:lnTo>
                <a:lnTo>
                  <a:pt x="0" y="9023"/>
                </a:lnTo>
                <a:cubicBezTo>
                  <a:pt x="54" y="8988"/>
                  <a:pt x="109" y="8954"/>
                  <a:pt x="163" y="8919"/>
                </a:cubicBezTo>
                <a:cubicBezTo>
                  <a:pt x="206" y="8877"/>
                  <a:pt x="253" y="8836"/>
                  <a:pt x="296" y="8794"/>
                </a:cubicBezTo>
                <a:lnTo>
                  <a:pt x="594" y="8690"/>
                </a:lnTo>
                <a:lnTo>
                  <a:pt x="865" y="8586"/>
                </a:lnTo>
                <a:lnTo>
                  <a:pt x="1000" y="8462"/>
                </a:lnTo>
                <a:cubicBezTo>
                  <a:pt x="1053" y="8427"/>
                  <a:pt x="1108" y="8393"/>
                  <a:pt x="1161" y="8358"/>
                </a:cubicBezTo>
                <a:lnTo>
                  <a:pt x="1432" y="8254"/>
                </a:lnTo>
                <a:lnTo>
                  <a:pt x="1728" y="8025"/>
                </a:lnTo>
                <a:lnTo>
                  <a:pt x="1865" y="7921"/>
                </a:lnTo>
                <a:lnTo>
                  <a:pt x="2162" y="7692"/>
                </a:lnTo>
                <a:lnTo>
                  <a:pt x="2432" y="7484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20"/>
          <p:cNvSpPr>
            <a:spLocks/>
          </p:cNvSpPr>
          <p:nvPr/>
        </p:nvSpPr>
        <p:spPr bwMode="auto">
          <a:xfrm>
            <a:off x="5521325" y="2924175"/>
            <a:ext cx="781050" cy="155575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0 w 10000"/>
              <a:gd name="T71" fmla="*/ 2147483647 h 100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000"/>
              <a:gd name="T109" fmla="*/ 0 h 10000"/>
              <a:gd name="T110" fmla="*/ 10000 w 10000"/>
              <a:gd name="T111" fmla="*/ 10000 h 1000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000" h="10000">
                <a:moveTo>
                  <a:pt x="1448" y="3198"/>
                </a:moveTo>
                <a:cubicBezTo>
                  <a:pt x="1430" y="3396"/>
                  <a:pt x="1376" y="3991"/>
                  <a:pt x="1361" y="4150"/>
                </a:cubicBezTo>
                <a:cubicBezTo>
                  <a:pt x="1418" y="4290"/>
                  <a:pt x="1476" y="4429"/>
                  <a:pt x="1533" y="4569"/>
                </a:cubicBezTo>
                <a:lnTo>
                  <a:pt x="1637" y="4569"/>
                </a:lnTo>
                <a:lnTo>
                  <a:pt x="1811" y="4569"/>
                </a:lnTo>
                <a:cubicBezTo>
                  <a:pt x="1844" y="4430"/>
                  <a:pt x="1877" y="4287"/>
                  <a:pt x="1914" y="4150"/>
                </a:cubicBezTo>
                <a:lnTo>
                  <a:pt x="1999" y="4150"/>
                </a:lnTo>
                <a:lnTo>
                  <a:pt x="2172" y="4150"/>
                </a:lnTo>
                <a:lnTo>
                  <a:pt x="2361" y="4150"/>
                </a:lnTo>
                <a:cubicBezTo>
                  <a:pt x="2425" y="3971"/>
                  <a:pt x="2489" y="3802"/>
                  <a:pt x="2551" y="3625"/>
                </a:cubicBezTo>
                <a:lnTo>
                  <a:pt x="2724" y="3625"/>
                </a:lnTo>
                <a:lnTo>
                  <a:pt x="3000" y="3625"/>
                </a:lnTo>
                <a:lnTo>
                  <a:pt x="3275" y="3625"/>
                </a:lnTo>
                <a:lnTo>
                  <a:pt x="3638" y="3198"/>
                </a:lnTo>
                <a:lnTo>
                  <a:pt x="4000" y="3198"/>
                </a:lnTo>
                <a:lnTo>
                  <a:pt x="4362" y="3198"/>
                </a:lnTo>
                <a:lnTo>
                  <a:pt x="4724" y="2764"/>
                </a:lnTo>
                <a:lnTo>
                  <a:pt x="5172" y="2338"/>
                </a:lnTo>
                <a:lnTo>
                  <a:pt x="5638" y="2338"/>
                </a:lnTo>
                <a:lnTo>
                  <a:pt x="6173" y="1809"/>
                </a:lnTo>
                <a:lnTo>
                  <a:pt x="6638" y="1809"/>
                </a:lnTo>
                <a:lnTo>
                  <a:pt x="7171" y="1390"/>
                </a:lnTo>
                <a:lnTo>
                  <a:pt x="7637" y="952"/>
                </a:lnTo>
                <a:lnTo>
                  <a:pt x="8085" y="952"/>
                </a:lnTo>
                <a:cubicBezTo>
                  <a:pt x="8178" y="781"/>
                  <a:pt x="8270" y="609"/>
                  <a:pt x="8362" y="438"/>
                </a:cubicBezTo>
                <a:lnTo>
                  <a:pt x="8639" y="438"/>
                </a:lnTo>
                <a:lnTo>
                  <a:pt x="8914" y="438"/>
                </a:lnTo>
                <a:lnTo>
                  <a:pt x="9086" y="438"/>
                </a:lnTo>
                <a:cubicBezTo>
                  <a:pt x="9121" y="294"/>
                  <a:pt x="9156" y="146"/>
                  <a:pt x="9190" y="0"/>
                </a:cubicBezTo>
                <a:cubicBezTo>
                  <a:pt x="9248" y="144"/>
                  <a:pt x="9304" y="291"/>
                  <a:pt x="9362" y="438"/>
                </a:cubicBezTo>
                <a:lnTo>
                  <a:pt x="9448" y="438"/>
                </a:lnTo>
                <a:cubicBezTo>
                  <a:pt x="9511" y="612"/>
                  <a:pt x="9575" y="779"/>
                  <a:pt x="9638" y="952"/>
                </a:cubicBezTo>
                <a:lnTo>
                  <a:pt x="9724" y="952"/>
                </a:lnTo>
                <a:cubicBezTo>
                  <a:pt x="9787" y="1234"/>
                  <a:pt x="9851" y="1531"/>
                  <a:pt x="9913" y="1809"/>
                </a:cubicBezTo>
                <a:cubicBezTo>
                  <a:pt x="9942" y="1990"/>
                  <a:pt x="9973" y="2163"/>
                  <a:pt x="10000" y="2338"/>
                </a:cubicBezTo>
                <a:lnTo>
                  <a:pt x="10000" y="2764"/>
                </a:lnTo>
                <a:lnTo>
                  <a:pt x="10000" y="3198"/>
                </a:lnTo>
                <a:lnTo>
                  <a:pt x="10000" y="3625"/>
                </a:lnTo>
                <a:lnTo>
                  <a:pt x="9913" y="3625"/>
                </a:lnTo>
                <a:lnTo>
                  <a:pt x="9810" y="3625"/>
                </a:lnTo>
                <a:cubicBezTo>
                  <a:pt x="9781" y="3801"/>
                  <a:pt x="9754" y="3977"/>
                  <a:pt x="9724" y="4150"/>
                </a:cubicBezTo>
                <a:lnTo>
                  <a:pt x="9552" y="4150"/>
                </a:lnTo>
                <a:lnTo>
                  <a:pt x="9362" y="4150"/>
                </a:lnTo>
                <a:lnTo>
                  <a:pt x="9086" y="4150"/>
                </a:lnTo>
                <a:lnTo>
                  <a:pt x="8810" y="4150"/>
                </a:lnTo>
                <a:lnTo>
                  <a:pt x="8551" y="4150"/>
                </a:lnTo>
                <a:lnTo>
                  <a:pt x="8277" y="4150"/>
                </a:lnTo>
                <a:lnTo>
                  <a:pt x="7914" y="4150"/>
                </a:lnTo>
                <a:lnTo>
                  <a:pt x="7553" y="4150"/>
                </a:lnTo>
                <a:lnTo>
                  <a:pt x="7171" y="4569"/>
                </a:lnTo>
                <a:lnTo>
                  <a:pt x="6725" y="4569"/>
                </a:lnTo>
                <a:lnTo>
                  <a:pt x="6276" y="4569"/>
                </a:lnTo>
                <a:lnTo>
                  <a:pt x="5448" y="4996"/>
                </a:lnTo>
                <a:lnTo>
                  <a:pt x="4637" y="5511"/>
                </a:lnTo>
                <a:lnTo>
                  <a:pt x="3914" y="5956"/>
                </a:lnTo>
                <a:lnTo>
                  <a:pt x="3172" y="6386"/>
                </a:lnTo>
                <a:lnTo>
                  <a:pt x="2809" y="6386"/>
                </a:lnTo>
                <a:cubicBezTo>
                  <a:pt x="2724" y="6527"/>
                  <a:pt x="2637" y="6666"/>
                  <a:pt x="2551" y="6807"/>
                </a:cubicBezTo>
                <a:lnTo>
                  <a:pt x="2172" y="7335"/>
                </a:lnTo>
                <a:lnTo>
                  <a:pt x="1914" y="7335"/>
                </a:lnTo>
                <a:cubicBezTo>
                  <a:pt x="1849" y="7477"/>
                  <a:pt x="1786" y="7612"/>
                  <a:pt x="1723" y="7755"/>
                </a:cubicBezTo>
                <a:lnTo>
                  <a:pt x="1448" y="7755"/>
                </a:lnTo>
                <a:cubicBezTo>
                  <a:pt x="1390" y="7900"/>
                  <a:pt x="1333" y="8045"/>
                  <a:pt x="1275" y="8190"/>
                </a:cubicBezTo>
                <a:lnTo>
                  <a:pt x="999" y="8706"/>
                </a:lnTo>
                <a:lnTo>
                  <a:pt x="809" y="8706"/>
                </a:lnTo>
                <a:cubicBezTo>
                  <a:pt x="782" y="8853"/>
                  <a:pt x="752" y="8999"/>
                  <a:pt x="724" y="9132"/>
                </a:cubicBezTo>
                <a:lnTo>
                  <a:pt x="534" y="9132"/>
                </a:lnTo>
                <a:cubicBezTo>
                  <a:pt x="505" y="9275"/>
                  <a:pt x="477" y="9431"/>
                  <a:pt x="447" y="9574"/>
                </a:cubicBezTo>
                <a:lnTo>
                  <a:pt x="361" y="9574"/>
                </a:lnTo>
                <a:lnTo>
                  <a:pt x="275" y="9574"/>
                </a:lnTo>
                <a:cubicBezTo>
                  <a:pt x="212" y="9717"/>
                  <a:pt x="147" y="9856"/>
                  <a:pt x="85" y="10000"/>
                </a:cubicBezTo>
                <a:cubicBezTo>
                  <a:pt x="56" y="9857"/>
                  <a:pt x="27" y="9713"/>
                  <a:pt x="0" y="9574"/>
                </a:cubicBez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31"/>
          <p:cNvSpPr>
            <a:spLocks/>
          </p:cNvSpPr>
          <p:nvPr/>
        </p:nvSpPr>
        <p:spPr bwMode="auto">
          <a:xfrm>
            <a:off x="5675313" y="3443288"/>
            <a:ext cx="560387" cy="1008062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0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0 h 10000"/>
              <a:gd name="T40" fmla="*/ 2147483647 w 10000"/>
              <a:gd name="T41" fmla="*/ 0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2147483647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2147483647 w 10000"/>
              <a:gd name="T83" fmla="*/ 2147483647 h 10000"/>
              <a:gd name="T84" fmla="*/ 2147483647 w 10000"/>
              <a:gd name="T85" fmla="*/ 2147483647 h 10000"/>
              <a:gd name="T86" fmla="*/ 2147483647 w 10000"/>
              <a:gd name="T87" fmla="*/ 2147483647 h 10000"/>
              <a:gd name="T88" fmla="*/ 2147483647 w 10000"/>
              <a:gd name="T89" fmla="*/ 2147483647 h 10000"/>
              <a:gd name="T90" fmla="*/ 2147483647 w 10000"/>
              <a:gd name="T91" fmla="*/ 2147483647 h 10000"/>
              <a:gd name="T92" fmla="*/ 2147483647 w 10000"/>
              <a:gd name="T93" fmla="*/ 2147483647 h 1000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000"/>
              <a:gd name="T142" fmla="*/ 0 h 10000"/>
              <a:gd name="T143" fmla="*/ 10000 w 10000"/>
              <a:gd name="T144" fmla="*/ 10000 h 1000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000" h="10000">
                <a:moveTo>
                  <a:pt x="8642" y="9727"/>
                </a:moveTo>
                <a:lnTo>
                  <a:pt x="8290" y="9583"/>
                </a:lnTo>
                <a:lnTo>
                  <a:pt x="7775" y="9453"/>
                </a:lnTo>
                <a:lnTo>
                  <a:pt x="7283" y="9245"/>
                </a:lnTo>
                <a:lnTo>
                  <a:pt x="6792" y="9036"/>
                </a:lnTo>
                <a:lnTo>
                  <a:pt x="6557" y="8893"/>
                </a:lnTo>
                <a:lnTo>
                  <a:pt x="6300" y="8763"/>
                </a:lnTo>
                <a:lnTo>
                  <a:pt x="6042" y="8620"/>
                </a:lnTo>
                <a:lnTo>
                  <a:pt x="5808" y="8490"/>
                </a:lnTo>
                <a:lnTo>
                  <a:pt x="5550" y="8281"/>
                </a:lnTo>
                <a:lnTo>
                  <a:pt x="5316" y="8073"/>
                </a:lnTo>
                <a:lnTo>
                  <a:pt x="5059" y="7865"/>
                </a:lnTo>
                <a:lnTo>
                  <a:pt x="4684" y="7656"/>
                </a:lnTo>
                <a:lnTo>
                  <a:pt x="4075" y="7174"/>
                </a:lnTo>
                <a:lnTo>
                  <a:pt x="3583" y="6758"/>
                </a:lnTo>
                <a:lnTo>
                  <a:pt x="3091" y="6276"/>
                </a:lnTo>
                <a:lnTo>
                  <a:pt x="2717" y="5729"/>
                </a:lnTo>
                <a:lnTo>
                  <a:pt x="2342" y="5247"/>
                </a:lnTo>
                <a:lnTo>
                  <a:pt x="1967" y="4766"/>
                </a:lnTo>
                <a:lnTo>
                  <a:pt x="1733" y="4284"/>
                </a:lnTo>
                <a:lnTo>
                  <a:pt x="1593" y="3997"/>
                </a:lnTo>
                <a:lnTo>
                  <a:pt x="1475" y="3789"/>
                </a:lnTo>
                <a:lnTo>
                  <a:pt x="1241" y="3307"/>
                </a:lnTo>
                <a:cubicBezTo>
                  <a:pt x="1194" y="3125"/>
                  <a:pt x="1148" y="2942"/>
                  <a:pt x="1101" y="2760"/>
                </a:cubicBezTo>
                <a:lnTo>
                  <a:pt x="867" y="2214"/>
                </a:lnTo>
                <a:lnTo>
                  <a:pt x="726" y="1654"/>
                </a:lnTo>
                <a:lnTo>
                  <a:pt x="726" y="1380"/>
                </a:lnTo>
                <a:lnTo>
                  <a:pt x="609" y="1107"/>
                </a:lnTo>
                <a:lnTo>
                  <a:pt x="492" y="898"/>
                </a:lnTo>
                <a:lnTo>
                  <a:pt x="492" y="690"/>
                </a:lnTo>
                <a:lnTo>
                  <a:pt x="375" y="560"/>
                </a:lnTo>
                <a:lnTo>
                  <a:pt x="375" y="417"/>
                </a:lnTo>
                <a:lnTo>
                  <a:pt x="234" y="352"/>
                </a:lnTo>
                <a:lnTo>
                  <a:pt x="234" y="273"/>
                </a:lnTo>
                <a:lnTo>
                  <a:pt x="117" y="273"/>
                </a:lnTo>
                <a:lnTo>
                  <a:pt x="0" y="208"/>
                </a:lnTo>
                <a:lnTo>
                  <a:pt x="0" y="143"/>
                </a:lnTo>
                <a:lnTo>
                  <a:pt x="117" y="78"/>
                </a:lnTo>
                <a:lnTo>
                  <a:pt x="117" y="0"/>
                </a:lnTo>
                <a:lnTo>
                  <a:pt x="234" y="0"/>
                </a:lnTo>
                <a:lnTo>
                  <a:pt x="375" y="0"/>
                </a:lnTo>
                <a:lnTo>
                  <a:pt x="609" y="0"/>
                </a:lnTo>
                <a:lnTo>
                  <a:pt x="726" y="78"/>
                </a:lnTo>
                <a:lnTo>
                  <a:pt x="984" y="78"/>
                </a:lnTo>
                <a:lnTo>
                  <a:pt x="1358" y="208"/>
                </a:lnTo>
                <a:lnTo>
                  <a:pt x="1593" y="273"/>
                </a:lnTo>
                <a:lnTo>
                  <a:pt x="1850" y="273"/>
                </a:lnTo>
                <a:lnTo>
                  <a:pt x="1967" y="352"/>
                </a:lnTo>
                <a:lnTo>
                  <a:pt x="1967" y="417"/>
                </a:lnTo>
                <a:lnTo>
                  <a:pt x="1850" y="482"/>
                </a:lnTo>
                <a:lnTo>
                  <a:pt x="1850" y="560"/>
                </a:lnTo>
                <a:lnTo>
                  <a:pt x="1850" y="690"/>
                </a:lnTo>
                <a:lnTo>
                  <a:pt x="1733" y="833"/>
                </a:lnTo>
                <a:lnTo>
                  <a:pt x="1733" y="898"/>
                </a:lnTo>
                <a:lnTo>
                  <a:pt x="1733" y="1042"/>
                </a:lnTo>
                <a:lnTo>
                  <a:pt x="1733" y="1107"/>
                </a:lnTo>
                <a:lnTo>
                  <a:pt x="1733" y="1250"/>
                </a:lnTo>
                <a:lnTo>
                  <a:pt x="1733" y="1523"/>
                </a:lnTo>
                <a:lnTo>
                  <a:pt x="1850" y="1862"/>
                </a:lnTo>
                <a:lnTo>
                  <a:pt x="1850" y="2214"/>
                </a:lnTo>
                <a:lnTo>
                  <a:pt x="1967" y="2552"/>
                </a:lnTo>
                <a:lnTo>
                  <a:pt x="2084" y="2969"/>
                </a:lnTo>
                <a:lnTo>
                  <a:pt x="2342" y="3385"/>
                </a:lnTo>
                <a:lnTo>
                  <a:pt x="2600" y="3867"/>
                </a:lnTo>
                <a:lnTo>
                  <a:pt x="2834" y="4349"/>
                </a:lnTo>
                <a:lnTo>
                  <a:pt x="3208" y="4896"/>
                </a:lnTo>
                <a:lnTo>
                  <a:pt x="3583" y="5521"/>
                </a:lnTo>
                <a:lnTo>
                  <a:pt x="3817" y="5794"/>
                </a:lnTo>
                <a:lnTo>
                  <a:pt x="4075" y="6003"/>
                </a:lnTo>
                <a:lnTo>
                  <a:pt x="4333" y="6276"/>
                </a:lnTo>
                <a:lnTo>
                  <a:pt x="4684" y="6549"/>
                </a:lnTo>
                <a:lnTo>
                  <a:pt x="4941" y="6823"/>
                </a:lnTo>
                <a:lnTo>
                  <a:pt x="5176" y="7109"/>
                </a:lnTo>
                <a:lnTo>
                  <a:pt x="5550" y="7318"/>
                </a:lnTo>
                <a:lnTo>
                  <a:pt x="5808" y="7513"/>
                </a:lnTo>
                <a:lnTo>
                  <a:pt x="6183" y="7721"/>
                </a:lnTo>
                <a:lnTo>
                  <a:pt x="6417" y="7930"/>
                </a:lnTo>
                <a:lnTo>
                  <a:pt x="6792" y="8073"/>
                </a:lnTo>
                <a:lnTo>
                  <a:pt x="7049" y="8203"/>
                </a:lnTo>
                <a:lnTo>
                  <a:pt x="7283" y="8346"/>
                </a:lnTo>
                <a:lnTo>
                  <a:pt x="7541" y="8490"/>
                </a:lnTo>
                <a:lnTo>
                  <a:pt x="7775" y="8555"/>
                </a:lnTo>
                <a:lnTo>
                  <a:pt x="8033" y="8685"/>
                </a:lnTo>
                <a:lnTo>
                  <a:pt x="8150" y="8763"/>
                </a:lnTo>
                <a:lnTo>
                  <a:pt x="8290" y="8763"/>
                </a:lnTo>
                <a:lnTo>
                  <a:pt x="8407" y="8828"/>
                </a:lnTo>
                <a:lnTo>
                  <a:pt x="8525" y="8828"/>
                </a:lnTo>
                <a:lnTo>
                  <a:pt x="8642" y="8763"/>
                </a:lnTo>
                <a:lnTo>
                  <a:pt x="10000" y="9935"/>
                </a:lnTo>
                <a:lnTo>
                  <a:pt x="10000" y="10000"/>
                </a:lnTo>
                <a:lnTo>
                  <a:pt x="9766" y="9935"/>
                </a:lnTo>
                <a:lnTo>
                  <a:pt x="9508" y="9935"/>
                </a:lnTo>
                <a:lnTo>
                  <a:pt x="9133" y="9857"/>
                </a:lnTo>
                <a:lnTo>
                  <a:pt x="8642" y="9727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31"/>
          <p:cNvSpPr>
            <a:spLocks/>
          </p:cNvSpPr>
          <p:nvPr/>
        </p:nvSpPr>
        <p:spPr bwMode="auto">
          <a:xfrm>
            <a:off x="6146800" y="4194175"/>
            <a:ext cx="88900" cy="257175"/>
          </a:xfrm>
          <a:custGeom>
            <a:avLst/>
            <a:gdLst>
              <a:gd name="T0" fmla="*/ 0 w 10000"/>
              <a:gd name="T1" fmla="*/ 2147483647 h 10000"/>
              <a:gd name="T2" fmla="*/ 2147483647 w 10000"/>
              <a:gd name="T3" fmla="*/ 2147483647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0 h 10000"/>
              <a:gd name="T32" fmla="*/ 2147483647 w 10000"/>
              <a:gd name="T33" fmla="*/ 0 h 10000"/>
              <a:gd name="T34" fmla="*/ 2147483647 w 10000"/>
              <a:gd name="T35" fmla="*/ 0 h 10000"/>
              <a:gd name="T36" fmla="*/ 2147483647 w 10000"/>
              <a:gd name="T37" fmla="*/ 0 h 10000"/>
              <a:gd name="T38" fmla="*/ 2147483647 w 10000"/>
              <a:gd name="T39" fmla="*/ 0 h 10000"/>
              <a:gd name="T40" fmla="*/ 2147483647 w 10000"/>
              <a:gd name="T41" fmla="*/ 2147483647 h 10000"/>
              <a:gd name="T42" fmla="*/ 2147483647 w 10000"/>
              <a:gd name="T43" fmla="*/ 2147483647 h 10000"/>
              <a:gd name="T44" fmla="*/ 2147483647 w 10000"/>
              <a:gd name="T45" fmla="*/ 2147483647 h 10000"/>
              <a:gd name="T46" fmla="*/ 2147483647 w 10000"/>
              <a:gd name="T47" fmla="*/ 2147483647 h 10000"/>
              <a:gd name="T48" fmla="*/ 2147483647 w 10000"/>
              <a:gd name="T49" fmla="*/ 2147483647 h 10000"/>
              <a:gd name="T50" fmla="*/ 2147483647 w 10000"/>
              <a:gd name="T51" fmla="*/ 2147483647 h 10000"/>
              <a:gd name="T52" fmla="*/ 2147483647 w 10000"/>
              <a:gd name="T53" fmla="*/ 2147483647 h 10000"/>
              <a:gd name="T54" fmla="*/ 2147483647 w 10000"/>
              <a:gd name="T55" fmla="*/ 2147483647 h 10000"/>
              <a:gd name="T56" fmla="*/ 2147483647 w 10000"/>
              <a:gd name="T57" fmla="*/ 2147483647 h 10000"/>
              <a:gd name="T58" fmla="*/ 2147483647 w 10000"/>
              <a:gd name="T59" fmla="*/ 2147483647 h 10000"/>
              <a:gd name="T60" fmla="*/ 2147483647 w 10000"/>
              <a:gd name="T61" fmla="*/ 2147483647 h 10000"/>
              <a:gd name="T62" fmla="*/ 2147483647 w 10000"/>
              <a:gd name="T63" fmla="*/ 2147483647 h 10000"/>
              <a:gd name="T64" fmla="*/ 2147483647 w 10000"/>
              <a:gd name="T65" fmla="*/ 2147483647 h 10000"/>
              <a:gd name="T66" fmla="*/ 2147483647 w 10000"/>
              <a:gd name="T67" fmla="*/ 2147483647 h 10000"/>
              <a:gd name="T68" fmla="*/ 2147483647 w 10000"/>
              <a:gd name="T69" fmla="*/ 2147483647 h 10000"/>
              <a:gd name="T70" fmla="*/ 2147483647 w 10000"/>
              <a:gd name="T71" fmla="*/ 2147483647 h 10000"/>
              <a:gd name="T72" fmla="*/ 2147483647 w 10000"/>
              <a:gd name="T73" fmla="*/ 2147483647 h 10000"/>
              <a:gd name="T74" fmla="*/ 2147483647 w 10000"/>
              <a:gd name="T75" fmla="*/ 2147483647 h 10000"/>
              <a:gd name="T76" fmla="*/ 2147483647 w 10000"/>
              <a:gd name="T77" fmla="*/ 2147483647 h 10000"/>
              <a:gd name="T78" fmla="*/ 2147483647 w 10000"/>
              <a:gd name="T79" fmla="*/ 2147483647 h 10000"/>
              <a:gd name="T80" fmla="*/ 2147483647 w 10000"/>
              <a:gd name="T81" fmla="*/ 2147483647 h 100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0000"/>
              <a:gd name="T124" fmla="*/ 0 h 10000"/>
              <a:gd name="T125" fmla="*/ 10000 w 10000"/>
              <a:gd name="T126" fmla="*/ 10000 h 1000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0000" h="10000">
                <a:moveTo>
                  <a:pt x="0" y="5408"/>
                </a:moveTo>
                <a:lnTo>
                  <a:pt x="747" y="5408"/>
                </a:lnTo>
                <a:lnTo>
                  <a:pt x="1487" y="5157"/>
                </a:lnTo>
                <a:lnTo>
                  <a:pt x="1487" y="4854"/>
                </a:lnTo>
                <a:cubicBezTo>
                  <a:pt x="1762" y="4757"/>
                  <a:pt x="2065" y="4683"/>
                  <a:pt x="2361" y="4594"/>
                </a:cubicBezTo>
                <a:lnTo>
                  <a:pt x="2361" y="4338"/>
                </a:lnTo>
                <a:cubicBezTo>
                  <a:pt x="2606" y="4151"/>
                  <a:pt x="2857" y="3960"/>
                  <a:pt x="3089" y="3772"/>
                </a:cubicBezTo>
                <a:lnTo>
                  <a:pt x="3089" y="3269"/>
                </a:lnTo>
                <a:cubicBezTo>
                  <a:pt x="3334" y="3076"/>
                  <a:pt x="3592" y="2892"/>
                  <a:pt x="3815" y="2704"/>
                </a:cubicBezTo>
                <a:lnTo>
                  <a:pt x="3815" y="1888"/>
                </a:lnTo>
                <a:cubicBezTo>
                  <a:pt x="4077" y="1724"/>
                  <a:pt x="4317" y="1546"/>
                  <a:pt x="4549" y="1378"/>
                </a:cubicBezTo>
                <a:lnTo>
                  <a:pt x="4549" y="1066"/>
                </a:lnTo>
                <a:cubicBezTo>
                  <a:pt x="4850" y="907"/>
                  <a:pt x="5138" y="733"/>
                  <a:pt x="5437" y="554"/>
                </a:cubicBezTo>
                <a:lnTo>
                  <a:pt x="5437" y="253"/>
                </a:lnTo>
                <a:cubicBezTo>
                  <a:pt x="5688" y="172"/>
                  <a:pt x="5939" y="85"/>
                  <a:pt x="6190" y="0"/>
                </a:cubicBezTo>
                <a:lnTo>
                  <a:pt x="6916" y="0"/>
                </a:lnTo>
                <a:lnTo>
                  <a:pt x="6916" y="253"/>
                </a:lnTo>
                <a:lnTo>
                  <a:pt x="6916" y="554"/>
                </a:lnTo>
                <a:lnTo>
                  <a:pt x="6916" y="1066"/>
                </a:lnTo>
                <a:lnTo>
                  <a:pt x="7811" y="1378"/>
                </a:lnTo>
                <a:lnTo>
                  <a:pt x="7811" y="1888"/>
                </a:lnTo>
                <a:lnTo>
                  <a:pt x="7811" y="2704"/>
                </a:lnTo>
                <a:lnTo>
                  <a:pt x="7811" y="3772"/>
                </a:lnTo>
                <a:cubicBezTo>
                  <a:pt x="8036" y="4233"/>
                  <a:pt x="8285" y="4696"/>
                  <a:pt x="8533" y="5157"/>
                </a:cubicBezTo>
                <a:cubicBezTo>
                  <a:pt x="8789" y="5508"/>
                  <a:pt x="9016" y="5865"/>
                  <a:pt x="9274" y="6223"/>
                </a:cubicBezTo>
                <a:cubicBezTo>
                  <a:pt x="9508" y="6664"/>
                  <a:pt x="9763" y="7105"/>
                  <a:pt x="10000" y="7549"/>
                </a:cubicBezTo>
                <a:lnTo>
                  <a:pt x="10000" y="7855"/>
                </a:lnTo>
                <a:lnTo>
                  <a:pt x="10000" y="8360"/>
                </a:lnTo>
                <a:lnTo>
                  <a:pt x="10000" y="8933"/>
                </a:lnTo>
                <a:lnTo>
                  <a:pt x="10000" y="9184"/>
                </a:lnTo>
                <a:lnTo>
                  <a:pt x="10000" y="9445"/>
                </a:lnTo>
                <a:lnTo>
                  <a:pt x="10000" y="9741"/>
                </a:lnTo>
                <a:lnTo>
                  <a:pt x="10000" y="10000"/>
                </a:lnTo>
                <a:lnTo>
                  <a:pt x="8533" y="9741"/>
                </a:lnTo>
                <a:lnTo>
                  <a:pt x="6916" y="9741"/>
                </a:lnTo>
                <a:lnTo>
                  <a:pt x="4549" y="9445"/>
                </a:lnTo>
              </a:path>
            </a:pathLst>
          </a:custGeom>
          <a:solidFill>
            <a:srgbClr val="FF0000"/>
          </a:solidFill>
          <a:ln w="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6592" name="组合 84"/>
          <p:cNvGrpSpPr>
            <a:grpSpLocks/>
          </p:cNvGrpSpPr>
          <p:nvPr/>
        </p:nvGrpSpPr>
        <p:grpSpPr bwMode="auto">
          <a:xfrm>
            <a:off x="1138238" y="2527300"/>
            <a:ext cx="398462" cy="2713038"/>
            <a:chOff x="1138238" y="2527300"/>
            <a:chExt cx="398462" cy="2713038"/>
          </a:xfrm>
        </p:grpSpPr>
        <p:grpSp>
          <p:nvGrpSpPr>
            <p:cNvPr id="66643" name="组合 18"/>
            <p:cNvGrpSpPr>
              <a:grpSpLocks noChangeAspect="1"/>
            </p:cNvGrpSpPr>
            <p:nvPr/>
          </p:nvGrpSpPr>
          <p:grpSpPr bwMode="auto">
            <a:xfrm>
              <a:off x="1138238" y="2527300"/>
              <a:ext cx="363537" cy="287338"/>
              <a:chOff x="2094672" y="4041574"/>
              <a:chExt cx="962854" cy="763588"/>
            </a:xfrm>
          </p:grpSpPr>
          <p:sp>
            <p:nvSpPr>
              <p:cNvPr id="66648" name="Freeform 20"/>
              <p:cNvSpPr>
                <a:spLocks/>
              </p:cNvSpPr>
              <p:nvPr/>
            </p:nvSpPr>
            <p:spPr bwMode="auto">
              <a:xfrm>
                <a:off x="2094672" y="4041574"/>
                <a:ext cx="587383" cy="763588"/>
              </a:xfrm>
              <a:custGeom>
                <a:avLst/>
                <a:gdLst>
                  <a:gd name="T0" fmla="*/ 2147483647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2147483647 w 10000"/>
                  <a:gd name="T19" fmla="*/ 2147483647 h 10000"/>
                  <a:gd name="T20" fmla="*/ 2147483647 w 10000"/>
                  <a:gd name="T21" fmla="*/ 0 h 10000"/>
                  <a:gd name="T22" fmla="*/ 2147483647 w 10000"/>
                  <a:gd name="T23" fmla="*/ 0 h 10000"/>
                  <a:gd name="T24" fmla="*/ 2147483647 w 10000"/>
                  <a:gd name="T25" fmla="*/ 0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2147483647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2147483647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2147483647 w 10000"/>
                  <a:gd name="T65" fmla="*/ 2147483647 h 10000"/>
                  <a:gd name="T66" fmla="*/ 2147483647 w 10000"/>
                  <a:gd name="T67" fmla="*/ 2147483647 h 10000"/>
                  <a:gd name="T68" fmla="*/ 0 w 10000"/>
                  <a:gd name="T69" fmla="*/ 2147483647 h 10000"/>
                  <a:gd name="T70" fmla="*/ 2147483647 w 10000"/>
                  <a:gd name="T71" fmla="*/ 2147483647 h 10000"/>
                  <a:gd name="T72" fmla="*/ 2147483647 w 10000"/>
                  <a:gd name="T73" fmla="*/ 2147483647 h 10000"/>
                  <a:gd name="T74" fmla="*/ 2147483647 w 10000"/>
                  <a:gd name="T75" fmla="*/ 2147483647 h 10000"/>
                  <a:gd name="T76" fmla="*/ 2147483647 w 10000"/>
                  <a:gd name="T77" fmla="*/ 2147483647 h 10000"/>
                  <a:gd name="T78" fmla="*/ 2147483647 w 10000"/>
                  <a:gd name="T79" fmla="*/ 2147483647 h 10000"/>
                  <a:gd name="T80" fmla="*/ 2147483647 w 10000"/>
                  <a:gd name="T81" fmla="*/ 2147483647 h 1000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0000"/>
                  <a:gd name="T124" fmla="*/ 0 h 10000"/>
                  <a:gd name="T125" fmla="*/ 10000 w 10000"/>
                  <a:gd name="T126" fmla="*/ 10000 h 1000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0000" h="10000">
                    <a:moveTo>
                      <a:pt x="2432" y="7484"/>
                    </a:moveTo>
                    <a:lnTo>
                      <a:pt x="2730" y="7152"/>
                    </a:lnTo>
                    <a:lnTo>
                      <a:pt x="3135" y="6819"/>
                    </a:lnTo>
                    <a:cubicBezTo>
                      <a:pt x="3233" y="6708"/>
                      <a:pt x="3333" y="6597"/>
                      <a:pt x="3433" y="6486"/>
                    </a:cubicBezTo>
                    <a:lnTo>
                      <a:pt x="3864" y="6050"/>
                    </a:lnTo>
                    <a:cubicBezTo>
                      <a:pt x="4009" y="5870"/>
                      <a:pt x="4153" y="5689"/>
                      <a:pt x="4296" y="5509"/>
                    </a:cubicBezTo>
                    <a:lnTo>
                      <a:pt x="4729" y="4948"/>
                    </a:lnTo>
                    <a:lnTo>
                      <a:pt x="5135" y="4304"/>
                    </a:lnTo>
                    <a:lnTo>
                      <a:pt x="5702" y="3638"/>
                    </a:lnTo>
                    <a:lnTo>
                      <a:pt x="6136" y="2973"/>
                    </a:lnTo>
                    <a:cubicBezTo>
                      <a:pt x="6281" y="2793"/>
                      <a:pt x="6422" y="2612"/>
                      <a:pt x="6567" y="2432"/>
                    </a:cubicBezTo>
                    <a:cubicBezTo>
                      <a:pt x="6667" y="2245"/>
                      <a:pt x="6765" y="2058"/>
                      <a:pt x="6865" y="1871"/>
                    </a:cubicBezTo>
                    <a:cubicBezTo>
                      <a:pt x="6956" y="1726"/>
                      <a:pt x="7044" y="1580"/>
                      <a:pt x="7134" y="1435"/>
                    </a:cubicBezTo>
                    <a:cubicBezTo>
                      <a:pt x="7181" y="1324"/>
                      <a:pt x="7225" y="1213"/>
                      <a:pt x="7271" y="1102"/>
                    </a:cubicBezTo>
                    <a:cubicBezTo>
                      <a:pt x="7324" y="991"/>
                      <a:pt x="7378" y="880"/>
                      <a:pt x="7432" y="769"/>
                    </a:cubicBezTo>
                    <a:lnTo>
                      <a:pt x="7432" y="665"/>
                    </a:lnTo>
                    <a:lnTo>
                      <a:pt x="7432" y="437"/>
                    </a:lnTo>
                    <a:lnTo>
                      <a:pt x="7271" y="437"/>
                    </a:lnTo>
                    <a:lnTo>
                      <a:pt x="7271" y="333"/>
                    </a:lnTo>
                    <a:cubicBezTo>
                      <a:pt x="7226" y="298"/>
                      <a:pt x="7179" y="264"/>
                      <a:pt x="7134" y="229"/>
                    </a:cubicBezTo>
                    <a:lnTo>
                      <a:pt x="7134" y="125"/>
                    </a:lnTo>
                    <a:lnTo>
                      <a:pt x="7134" y="0"/>
                    </a:lnTo>
                    <a:lnTo>
                      <a:pt x="7271" y="0"/>
                    </a:lnTo>
                    <a:lnTo>
                      <a:pt x="7568" y="0"/>
                    </a:lnTo>
                    <a:lnTo>
                      <a:pt x="7864" y="0"/>
                    </a:lnTo>
                    <a:lnTo>
                      <a:pt x="8270" y="0"/>
                    </a:lnTo>
                    <a:lnTo>
                      <a:pt x="8566" y="125"/>
                    </a:lnTo>
                    <a:lnTo>
                      <a:pt x="9000" y="229"/>
                    </a:lnTo>
                    <a:lnTo>
                      <a:pt x="9270" y="333"/>
                    </a:lnTo>
                    <a:lnTo>
                      <a:pt x="9568" y="437"/>
                    </a:lnTo>
                    <a:lnTo>
                      <a:pt x="9839" y="665"/>
                    </a:lnTo>
                    <a:cubicBezTo>
                      <a:pt x="9892" y="700"/>
                      <a:pt x="9947" y="734"/>
                      <a:pt x="10000" y="769"/>
                    </a:cubicBezTo>
                    <a:lnTo>
                      <a:pt x="10000" y="894"/>
                    </a:lnTo>
                    <a:lnTo>
                      <a:pt x="10000" y="998"/>
                    </a:lnTo>
                    <a:lnTo>
                      <a:pt x="10000" y="1206"/>
                    </a:lnTo>
                    <a:cubicBezTo>
                      <a:pt x="9947" y="1248"/>
                      <a:pt x="9892" y="1289"/>
                      <a:pt x="9839" y="1331"/>
                    </a:cubicBezTo>
                    <a:cubicBezTo>
                      <a:pt x="9792" y="1400"/>
                      <a:pt x="9749" y="1469"/>
                      <a:pt x="9702" y="1538"/>
                    </a:cubicBezTo>
                    <a:lnTo>
                      <a:pt x="9433" y="1767"/>
                    </a:lnTo>
                    <a:lnTo>
                      <a:pt x="9135" y="1975"/>
                    </a:lnTo>
                    <a:lnTo>
                      <a:pt x="9000" y="2204"/>
                    </a:lnTo>
                    <a:lnTo>
                      <a:pt x="8703" y="2432"/>
                    </a:lnTo>
                    <a:lnTo>
                      <a:pt x="8433" y="2744"/>
                    </a:lnTo>
                    <a:lnTo>
                      <a:pt x="8135" y="3077"/>
                    </a:lnTo>
                    <a:lnTo>
                      <a:pt x="7703" y="3514"/>
                    </a:lnTo>
                    <a:lnTo>
                      <a:pt x="7432" y="3971"/>
                    </a:lnTo>
                    <a:cubicBezTo>
                      <a:pt x="7287" y="4116"/>
                      <a:pt x="7144" y="4262"/>
                      <a:pt x="7001" y="4407"/>
                    </a:cubicBezTo>
                    <a:lnTo>
                      <a:pt x="6432" y="4948"/>
                    </a:lnTo>
                    <a:lnTo>
                      <a:pt x="5999" y="5385"/>
                    </a:lnTo>
                    <a:lnTo>
                      <a:pt x="5702" y="5842"/>
                    </a:lnTo>
                    <a:cubicBezTo>
                      <a:pt x="5569" y="5988"/>
                      <a:pt x="5432" y="6133"/>
                      <a:pt x="5298" y="6279"/>
                    </a:cubicBezTo>
                    <a:lnTo>
                      <a:pt x="4865" y="6611"/>
                    </a:lnTo>
                    <a:lnTo>
                      <a:pt x="4567" y="6923"/>
                    </a:lnTo>
                    <a:lnTo>
                      <a:pt x="4296" y="7256"/>
                    </a:lnTo>
                    <a:lnTo>
                      <a:pt x="4000" y="7484"/>
                    </a:lnTo>
                    <a:lnTo>
                      <a:pt x="3729" y="7692"/>
                    </a:lnTo>
                    <a:lnTo>
                      <a:pt x="3433" y="7921"/>
                    </a:lnTo>
                    <a:lnTo>
                      <a:pt x="3297" y="8150"/>
                    </a:lnTo>
                    <a:lnTo>
                      <a:pt x="3135" y="8254"/>
                    </a:lnTo>
                    <a:cubicBezTo>
                      <a:pt x="3091" y="8289"/>
                      <a:pt x="3044" y="8323"/>
                      <a:pt x="3001" y="8358"/>
                    </a:cubicBezTo>
                    <a:cubicBezTo>
                      <a:pt x="2956" y="8393"/>
                      <a:pt x="2909" y="8427"/>
                      <a:pt x="2864" y="8462"/>
                    </a:cubicBezTo>
                    <a:lnTo>
                      <a:pt x="2864" y="8586"/>
                    </a:lnTo>
                    <a:lnTo>
                      <a:pt x="1298" y="9896"/>
                    </a:lnTo>
                    <a:lnTo>
                      <a:pt x="865" y="10000"/>
                    </a:lnTo>
                    <a:lnTo>
                      <a:pt x="730" y="9896"/>
                    </a:lnTo>
                    <a:lnTo>
                      <a:pt x="594" y="9896"/>
                    </a:lnTo>
                    <a:cubicBezTo>
                      <a:pt x="541" y="9861"/>
                      <a:pt x="486" y="9827"/>
                      <a:pt x="433" y="9792"/>
                    </a:cubicBezTo>
                    <a:cubicBezTo>
                      <a:pt x="387" y="9716"/>
                      <a:pt x="343" y="9639"/>
                      <a:pt x="296" y="9563"/>
                    </a:cubicBezTo>
                    <a:cubicBezTo>
                      <a:pt x="253" y="9494"/>
                      <a:pt x="206" y="9425"/>
                      <a:pt x="163" y="9356"/>
                    </a:cubicBezTo>
                    <a:cubicBezTo>
                      <a:pt x="109" y="9314"/>
                      <a:pt x="54" y="9273"/>
                      <a:pt x="0" y="9231"/>
                    </a:cubicBezTo>
                    <a:lnTo>
                      <a:pt x="0" y="9127"/>
                    </a:lnTo>
                    <a:lnTo>
                      <a:pt x="0" y="9023"/>
                    </a:lnTo>
                    <a:cubicBezTo>
                      <a:pt x="54" y="8988"/>
                      <a:pt x="109" y="8954"/>
                      <a:pt x="163" y="8919"/>
                    </a:cubicBezTo>
                    <a:cubicBezTo>
                      <a:pt x="206" y="8877"/>
                      <a:pt x="253" y="8836"/>
                      <a:pt x="296" y="8794"/>
                    </a:cubicBezTo>
                    <a:lnTo>
                      <a:pt x="594" y="8690"/>
                    </a:lnTo>
                    <a:lnTo>
                      <a:pt x="865" y="8586"/>
                    </a:lnTo>
                    <a:lnTo>
                      <a:pt x="1000" y="8462"/>
                    </a:lnTo>
                    <a:cubicBezTo>
                      <a:pt x="1053" y="8427"/>
                      <a:pt x="1108" y="8393"/>
                      <a:pt x="1161" y="8358"/>
                    </a:cubicBezTo>
                    <a:lnTo>
                      <a:pt x="1432" y="8254"/>
                    </a:lnTo>
                    <a:lnTo>
                      <a:pt x="1728" y="8025"/>
                    </a:lnTo>
                    <a:lnTo>
                      <a:pt x="1865" y="7921"/>
                    </a:lnTo>
                    <a:lnTo>
                      <a:pt x="2162" y="7692"/>
                    </a:lnTo>
                    <a:lnTo>
                      <a:pt x="2432" y="7484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49" name="Freeform 20"/>
              <p:cNvSpPr>
                <a:spLocks/>
              </p:cNvSpPr>
              <p:nvPr/>
            </p:nvSpPr>
            <p:spPr bwMode="auto">
              <a:xfrm>
                <a:off x="2136858" y="4618411"/>
                <a:ext cx="920668" cy="184243"/>
              </a:xfrm>
              <a:custGeom>
                <a:avLst/>
                <a:gdLst>
                  <a:gd name="T0" fmla="*/ 2147483647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2147483647 w 10000"/>
                  <a:gd name="T19" fmla="*/ 2147483647 h 10000"/>
                  <a:gd name="T20" fmla="*/ 2147483647 w 10000"/>
                  <a:gd name="T21" fmla="*/ 2147483647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2147483647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2147483647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2147483647 w 10000"/>
                  <a:gd name="T65" fmla="*/ 2147483647 h 10000"/>
                  <a:gd name="T66" fmla="*/ 2147483647 w 10000"/>
                  <a:gd name="T67" fmla="*/ 2147483647 h 10000"/>
                  <a:gd name="T68" fmla="*/ 2147483647 w 10000"/>
                  <a:gd name="T69" fmla="*/ 2147483647 h 10000"/>
                  <a:gd name="T70" fmla="*/ 0 w 10000"/>
                  <a:gd name="T71" fmla="*/ 2147483647 h 1000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000"/>
                  <a:gd name="T109" fmla="*/ 0 h 10000"/>
                  <a:gd name="T110" fmla="*/ 10000 w 10000"/>
                  <a:gd name="T111" fmla="*/ 10000 h 1000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000" h="10000">
                    <a:moveTo>
                      <a:pt x="1448" y="3198"/>
                    </a:moveTo>
                    <a:cubicBezTo>
                      <a:pt x="1430" y="3396"/>
                      <a:pt x="1376" y="3991"/>
                      <a:pt x="1361" y="4150"/>
                    </a:cubicBezTo>
                    <a:cubicBezTo>
                      <a:pt x="1418" y="4290"/>
                      <a:pt x="1476" y="4429"/>
                      <a:pt x="1533" y="4569"/>
                    </a:cubicBezTo>
                    <a:lnTo>
                      <a:pt x="1637" y="4569"/>
                    </a:lnTo>
                    <a:lnTo>
                      <a:pt x="1811" y="4569"/>
                    </a:lnTo>
                    <a:cubicBezTo>
                      <a:pt x="1844" y="4430"/>
                      <a:pt x="1877" y="4287"/>
                      <a:pt x="1914" y="4150"/>
                    </a:cubicBezTo>
                    <a:lnTo>
                      <a:pt x="1999" y="4150"/>
                    </a:lnTo>
                    <a:lnTo>
                      <a:pt x="2172" y="4150"/>
                    </a:lnTo>
                    <a:lnTo>
                      <a:pt x="2361" y="4150"/>
                    </a:lnTo>
                    <a:cubicBezTo>
                      <a:pt x="2425" y="3971"/>
                      <a:pt x="2489" y="3802"/>
                      <a:pt x="2551" y="3625"/>
                    </a:cubicBezTo>
                    <a:lnTo>
                      <a:pt x="2724" y="3625"/>
                    </a:lnTo>
                    <a:lnTo>
                      <a:pt x="3000" y="3625"/>
                    </a:lnTo>
                    <a:lnTo>
                      <a:pt x="3275" y="3625"/>
                    </a:lnTo>
                    <a:lnTo>
                      <a:pt x="3638" y="3198"/>
                    </a:lnTo>
                    <a:lnTo>
                      <a:pt x="4000" y="3198"/>
                    </a:lnTo>
                    <a:lnTo>
                      <a:pt x="4362" y="3198"/>
                    </a:lnTo>
                    <a:lnTo>
                      <a:pt x="4724" y="2764"/>
                    </a:lnTo>
                    <a:lnTo>
                      <a:pt x="5172" y="2338"/>
                    </a:lnTo>
                    <a:lnTo>
                      <a:pt x="5638" y="2338"/>
                    </a:lnTo>
                    <a:lnTo>
                      <a:pt x="6173" y="1809"/>
                    </a:lnTo>
                    <a:lnTo>
                      <a:pt x="6638" y="1809"/>
                    </a:lnTo>
                    <a:lnTo>
                      <a:pt x="7171" y="1390"/>
                    </a:lnTo>
                    <a:lnTo>
                      <a:pt x="7637" y="952"/>
                    </a:lnTo>
                    <a:lnTo>
                      <a:pt x="8085" y="952"/>
                    </a:lnTo>
                    <a:cubicBezTo>
                      <a:pt x="8178" y="781"/>
                      <a:pt x="8270" y="609"/>
                      <a:pt x="8362" y="438"/>
                    </a:cubicBezTo>
                    <a:lnTo>
                      <a:pt x="8639" y="438"/>
                    </a:lnTo>
                    <a:lnTo>
                      <a:pt x="8914" y="438"/>
                    </a:lnTo>
                    <a:lnTo>
                      <a:pt x="9086" y="438"/>
                    </a:lnTo>
                    <a:cubicBezTo>
                      <a:pt x="9121" y="294"/>
                      <a:pt x="9156" y="146"/>
                      <a:pt x="9190" y="0"/>
                    </a:cubicBezTo>
                    <a:cubicBezTo>
                      <a:pt x="9248" y="144"/>
                      <a:pt x="9304" y="291"/>
                      <a:pt x="9362" y="438"/>
                    </a:cubicBezTo>
                    <a:lnTo>
                      <a:pt x="9448" y="438"/>
                    </a:lnTo>
                    <a:cubicBezTo>
                      <a:pt x="9511" y="612"/>
                      <a:pt x="9575" y="779"/>
                      <a:pt x="9638" y="952"/>
                    </a:cubicBezTo>
                    <a:lnTo>
                      <a:pt x="9724" y="952"/>
                    </a:lnTo>
                    <a:cubicBezTo>
                      <a:pt x="9787" y="1234"/>
                      <a:pt x="9851" y="1531"/>
                      <a:pt x="9913" y="1809"/>
                    </a:cubicBezTo>
                    <a:cubicBezTo>
                      <a:pt x="9942" y="1990"/>
                      <a:pt x="9973" y="2163"/>
                      <a:pt x="10000" y="2338"/>
                    </a:cubicBezTo>
                    <a:lnTo>
                      <a:pt x="10000" y="2764"/>
                    </a:lnTo>
                    <a:lnTo>
                      <a:pt x="10000" y="3198"/>
                    </a:lnTo>
                    <a:lnTo>
                      <a:pt x="10000" y="3625"/>
                    </a:lnTo>
                    <a:lnTo>
                      <a:pt x="9913" y="3625"/>
                    </a:lnTo>
                    <a:lnTo>
                      <a:pt x="9810" y="3625"/>
                    </a:lnTo>
                    <a:cubicBezTo>
                      <a:pt x="9781" y="3801"/>
                      <a:pt x="9754" y="3977"/>
                      <a:pt x="9724" y="4150"/>
                    </a:cubicBezTo>
                    <a:lnTo>
                      <a:pt x="9552" y="4150"/>
                    </a:lnTo>
                    <a:lnTo>
                      <a:pt x="9362" y="4150"/>
                    </a:lnTo>
                    <a:lnTo>
                      <a:pt x="9086" y="4150"/>
                    </a:lnTo>
                    <a:lnTo>
                      <a:pt x="8810" y="4150"/>
                    </a:lnTo>
                    <a:lnTo>
                      <a:pt x="8551" y="4150"/>
                    </a:lnTo>
                    <a:lnTo>
                      <a:pt x="8277" y="4150"/>
                    </a:lnTo>
                    <a:lnTo>
                      <a:pt x="7914" y="4150"/>
                    </a:lnTo>
                    <a:lnTo>
                      <a:pt x="7553" y="4150"/>
                    </a:lnTo>
                    <a:lnTo>
                      <a:pt x="7171" y="4569"/>
                    </a:lnTo>
                    <a:lnTo>
                      <a:pt x="6725" y="4569"/>
                    </a:lnTo>
                    <a:lnTo>
                      <a:pt x="6276" y="4569"/>
                    </a:lnTo>
                    <a:lnTo>
                      <a:pt x="5448" y="4996"/>
                    </a:lnTo>
                    <a:lnTo>
                      <a:pt x="4637" y="5511"/>
                    </a:lnTo>
                    <a:lnTo>
                      <a:pt x="3914" y="5956"/>
                    </a:lnTo>
                    <a:lnTo>
                      <a:pt x="3172" y="6386"/>
                    </a:lnTo>
                    <a:lnTo>
                      <a:pt x="2809" y="6386"/>
                    </a:lnTo>
                    <a:cubicBezTo>
                      <a:pt x="2724" y="6527"/>
                      <a:pt x="2637" y="6666"/>
                      <a:pt x="2551" y="6807"/>
                    </a:cubicBezTo>
                    <a:lnTo>
                      <a:pt x="2172" y="7335"/>
                    </a:lnTo>
                    <a:lnTo>
                      <a:pt x="1914" y="7335"/>
                    </a:lnTo>
                    <a:cubicBezTo>
                      <a:pt x="1849" y="7477"/>
                      <a:pt x="1786" y="7612"/>
                      <a:pt x="1723" y="7755"/>
                    </a:cubicBezTo>
                    <a:lnTo>
                      <a:pt x="1448" y="7755"/>
                    </a:lnTo>
                    <a:cubicBezTo>
                      <a:pt x="1390" y="7900"/>
                      <a:pt x="1333" y="8045"/>
                      <a:pt x="1275" y="8190"/>
                    </a:cubicBezTo>
                    <a:lnTo>
                      <a:pt x="999" y="8706"/>
                    </a:lnTo>
                    <a:lnTo>
                      <a:pt x="809" y="8706"/>
                    </a:lnTo>
                    <a:cubicBezTo>
                      <a:pt x="782" y="8853"/>
                      <a:pt x="752" y="8999"/>
                      <a:pt x="724" y="9132"/>
                    </a:cubicBezTo>
                    <a:lnTo>
                      <a:pt x="534" y="9132"/>
                    </a:lnTo>
                    <a:cubicBezTo>
                      <a:pt x="505" y="9275"/>
                      <a:pt x="477" y="9431"/>
                      <a:pt x="447" y="9574"/>
                    </a:cubicBezTo>
                    <a:lnTo>
                      <a:pt x="361" y="9574"/>
                    </a:lnTo>
                    <a:lnTo>
                      <a:pt x="275" y="9574"/>
                    </a:lnTo>
                    <a:cubicBezTo>
                      <a:pt x="212" y="9717"/>
                      <a:pt x="147" y="9856"/>
                      <a:pt x="85" y="10000"/>
                    </a:cubicBezTo>
                    <a:cubicBezTo>
                      <a:pt x="56" y="9857"/>
                      <a:pt x="27" y="9713"/>
                      <a:pt x="0" y="9574"/>
                    </a:cubicBez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44" name="组合 19"/>
            <p:cNvGrpSpPr>
              <a:grpSpLocks/>
            </p:cNvGrpSpPr>
            <p:nvPr/>
          </p:nvGrpSpPr>
          <p:grpSpPr bwMode="auto">
            <a:xfrm>
              <a:off x="1214438" y="3714750"/>
              <a:ext cx="250825" cy="395288"/>
              <a:chOff x="6094413" y="4045409"/>
              <a:chExt cx="677868" cy="1219206"/>
            </a:xfrm>
          </p:grpSpPr>
          <p:sp>
            <p:nvSpPr>
              <p:cNvPr id="66646" name="Freeform 31"/>
              <p:cNvSpPr>
                <a:spLocks/>
              </p:cNvSpPr>
              <p:nvPr/>
            </p:nvSpPr>
            <p:spPr bwMode="auto">
              <a:xfrm>
                <a:off x="6094413" y="4045409"/>
                <a:ext cx="677862" cy="1219200"/>
              </a:xfrm>
              <a:custGeom>
                <a:avLst/>
                <a:gdLst>
                  <a:gd name="T0" fmla="*/ 2147483647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2147483647 w 10000"/>
                  <a:gd name="T19" fmla="*/ 2147483647 h 10000"/>
                  <a:gd name="T20" fmla="*/ 2147483647 w 10000"/>
                  <a:gd name="T21" fmla="*/ 2147483647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0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0 h 10000"/>
                  <a:gd name="T40" fmla="*/ 2147483647 w 10000"/>
                  <a:gd name="T41" fmla="*/ 0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2147483647 w 10000"/>
                  <a:gd name="T65" fmla="*/ 2147483647 h 10000"/>
                  <a:gd name="T66" fmla="*/ 2147483647 w 10000"/>
                  <a:gd name="T67" fmla="*/ 2147483647 h 10000"/>
                  <a:gd name="T68" fmla="*/ 2147483647 w 10000"/>
                  <a:gd name="T69" fmla="*/ 2147483647 h 10000"/>
                  <a:gd name="T70" fmla="*/ 2147483647 w 10000"/>
                  <a:gd name="T71" fmla="*/ 2147483647 h 10000"/>
                  <a:gd name="T72" fmla="*/ 2147483647 w 10000"/>
                  <a:gd name="T73" fmla="*/ 2147483647 h 10000"/>
                  <a:gd name="T74" fmla="*/ 2147483647 w 10000"/>
                  <a:gd name="T75" fmla="*/ 2147483647 h 10000"/>
                  <a:gd name="T76" fmla="*/ 2147483647 w 10000"/>
                  <a:gd name="T77" fmla="*/ 2147483647 h 10000"/>
                  <a:gd name="T78" fmla="*/ 2147483647 w 10000"/>
                  <a:gd name="T79" fmla="*/ 2147483647 h 10000"/>
                  <a:gd name="T80" fmla="*/ 2147483647 w 10000"/>
                  <a:gd name="T81" fmla="*/ 2147483647 h 10000"/>
                  <a:gd name="T82" fmla="*/ 2147483647 w 10000"/>
                  <a:gd name="T83" fmla="*/ 2147483647 h 10000"/>
                  <a:gd name="T84" fmla="*/ 2147483647 w 10000"/>
                  <a:gd name="T85" fmla="*/ 2147483647 h 10000"/>
                  <a:gd name="T86" fmla="*/ 2147483647 w 10000"/>
                  <a:gd name="T87" fmla="*/ 2147483647 h 10000"/>
                  <a:gd name="T88" fmla="*/ 2147483647 w 10000"/>
                  <a:gd name="T89" fmla="*/ 2147483647 h 10000"/>
                  <a:gd name="T90" fmla="*/ 2147483647 w 10000"/>
                  <a:gd name="T91" fmla="*/ 2147483647 h 10000"/>
                  <a:gd name="T92" fmla="*/ 2147483647 w 10000"/>
                  <a:gd name="T93" fmla="*/ 2147483647 h 1000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0000"/>
                  <a:gd name="T142" fmla="*/ 0 h 10000"/>
                  <a:gd name="T143" fmla="*/ 10000 w 10000"/>
                  <a:gd name="T144" fmla="*/ 10000 h 1000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0000" h="10000">
                    <a:moveTo>
                      <a:pt x="8642" y="9727"/>
                    </a:moveTo>
                    <a:lnTo>
                      <a:pt x="8290" y="9583"/>
                    </a:lnTo>
                    <a:lnTo>
                      <a:pt x="7775" y="9453"/>
                    </a:lnTo>
                    <a:lnTo>
                      <a:pt x="7283" y="9245"/>
                    </a:lnTo>
                    <a:lnTo>
                      <a:pt x="6792" y="9036"/>
                    </a:lnTo>
                    <a:lnTo>
                      <a:pt x="6557" y="8893"/>
                    </a:lnTo>
                    <a:lnTo>
                      <a:pt x="6300" y="8763"/>
                    </a:lnTo>
                    <a:lnTo>
                      <a:pt x="6042" y="8620"/>
                    </a:lnTo>
                    <a:lnTo>
                      <a:pt x="5808" y="8490"/>
                    </a:lnTo>
                    <a:lnTo>
                      <a:pt x="5550" y="8281"/>
                    </a:lnTo>
                    <a:lnTo>
                      <a:pt x="5316" y="8073"/>
                    </a:lnTo>
                    <a:lnTo>
                      <a:pt x="5059" y="7865"/>
                    </a:lnTo>
                    <a:lnTo>
                      <a:pt x="4684" y="7656"/>
                    </a:lnTo>
                    <a:lnTo>
                      <a:pt x="4075" y="7174"/>
                    </a:lnTo>
                    <a:lnTo>
                      <a:pt x="3583" y="6758"/>
                    </a:lnTo>
                    <a:lnTo>
                      <a:pt x="3091" y="6276"/>
                    </a:lnTo>
                    <a:lnTo>
                      <a:pt x="2717" y="5729"/>
                    </a:lnTo>
                    <a:lnTo>
                      <a:pt x="2342" y="5247"/>
                    </a:lnTo>
                    <a:lnTo>
                      <a:pt x="1967" y="4766"/>
                    </a:lnTo>
                    <a:lnTo>
                      <a:pt x="1733" y="4284"/>
                    </a:lnTo>
                    <a:lnTo>
                      <a:pt x="1593" y="3997"/>
                    </a:lnTo>
                    <a:lnTo>
                      <a:pt x="1475" y="3789"/>
                    </a:lnTo>
                    <a:lnTo>
                      <a:pt x="1241" y="3307"/>
                    </a:lnTo>
                    <a:cubicBezTo>
                      <a:pt x="1194" y="3125"/>
                      <a:pt x="1148" y="2942"/>
                      <a:pt x="1101" y="2760"/>
                    </a:cubicBezTo>
                    <a:lnTo>
                      <a:pt x="867" y="2214"/>
                    </a:lnTo>
                    <a:lnTo>
                      <a:pt x="726" y="1654"/>
                    </a:lnTo>
                    <a:lnTo>
                      <a:pt x="726" y="1380"/>
                    </a:lnTo>
                    <a:lnTo>
                      <a:pt x="609" y="1107"/>
                    </a:lnTo>
                    <a:lnTo>
                      <a:pt x="492" y="898"/>
                    </a:lnTo>
                    <a:lnTo>
                      <a:pt x="492" y="690"/>
                    </a:lnTo>
                    <a:lnTo>
                      <a:pt x="375" y="560"/>
                    </a:lnTo>
                    <a:lnTo>
                      <a:pt x="375" y="417"/>
                    </a:lnTo>
                    <a:lnTo>
                      <a:pt x="234" y="352"/>
                    </a:lnTo>
                    <a:lnTo>
                      <a:pt x="234" y="273"/>
                    </a:lnTo>
                    <a:lnTo>
                      <a:pt x="117" y="273"/>
                    </a:lnTo>
                    <a:lnTo>
                      <a:pt x="0" y="208"/>
                    </a:lnTo>
                    <a:lnTo>
                      <a:pt x="0" y="143"/>
                    </a:lnTo>
                    <a:lnTo>
                      <a:pt x="117" y="78"/>
                    </a:lnTo>
                    <a:lnTo>
                      <a:pt x="117" y="0"/>
                    </a:lnTo>
                    <a:lnTo>
                      <a:pt x="234" y="0"/>
                    </a:lnTo>
                    <a:lnTo>
                      <a:pt x="375" y="0"/>
                    </a:lnTo>
                    <a:lnTo>
                      <a:pt x="609" y="0"/>
                    </a:lnTo>
                    <a:lnTo>
                      <a:pt x="726" y="78"/>
                    </a:lnTo>
                    <a:lnTo>
                      <a:pt x="984" y="78"/>
                    </a:lnTo>
                    <a:lnTo>
                      <a:pt x="1358" y="208"/>
                    </a:lnTo>
                    <a:lnTo>
                      <a:pt x="1593" y="273"/>
                    </a:lnTo>
                    <a:lnTo>
                      <a:pt x="1850" y="273"/>
                    </a:lnTo>
                    <a:lnTo>
                      <a:pt x="1967" y="352"/>
                    </a:lnTo>
                    <a:lnTo>
                      <a:pt x="1967" y="417"/>
                    </a:lnTo>
                    <a:lnTo>
                      <a:pt x="1850" y="482"/>
                    </a:lnTo>
                    <a:lnTo>
                      <a:pt x="1850" y="560"/>
                    </a:lnTo>
                    <a:lnTo>
                      <a:pt x="1850" y="690"/>
                    </a:lnTo>
                    <a:lnTo>
                      <a:pt x="1733" y="833"/>
                    </a:lnTo>
                    <a:lnTo>
                      <a:pt x="1733" y="898"/>
                    </a:lnTo>
                    <a:lnTo>
                      <a:pt x="1733" y="1042"/>
                    </a:lnTo>
                    <a:lnTo>
                      <a:pt x="1733" y="1107"/>
                    </a:lnTo>
                    <a:lnTo>
                      <a:pt x="1733" y="1250"/>
                    </a:lnTo>
                    <a:lnTo>
                      <a:pt x="1733" y="1523"/>
                    </a:lnTo>
                    <a:lnTo>
                      <a:pt x="1850" y="1862"/>
                    </a:lnTo>
                    <a:lnTo>
                      <a:pt x="1850" y="2214"/>
                    </a:lnTo>
                    <a:lnTo>
                      <a:pt x="1967" y="2552"/>
                    </a:lnTo>
                    <a:lnTo>
                      <a:pt x="2084" y="2969"/>
                    </a:lnTo>
                    <a:lnTo>
                      <a:pt x="2342" y="3385"/>
                    </a:lnTo>
                    <a:lnTo>
                      <a:pt x="2600" y="3867"/>
                    </a:lnTo>
                    <a:lnTo>
                      <a:pt x="2834" y="4349"/>
                    </a:lnTo>
                    <a:lnTo>
                      <a:pt x="3208" y="4896"/>
                    </a:lnTo>
                    <a:lnTo>
                      <a:pt x="3583" y="5521"/>
                    </a:lnTo>
                    <a:lnTo>
                      <a:pt x="3817" y="5794"/>
                    </a:lnTo>
                    <a:lnTo>
                      <a:pt x="4075" y="6003"/>
                    </a:lnTo>
                    <a:lnTo>
                      <a:pt x="4333" y="6276"/>
                    </a:lnTo>
                    <a:lnTo>
                      <a:pt x="4684" y="6549"/>
                    </a:lnTo>
                    <a:lnTo>
                      <a:pt x="4941" y="6823"/>
                    </a:lnTo>
                    <a:lnTo>
                      <a:pt x="5176" y="7109"/>
                    </a:lnTo>
                    <a:lnTo>
                      <a:pt x="5550" y="7318"/>
                    </a:lnTo>
                    <a:lnTo>
                      <a:pt x="5808" y="7513"/>
                    </a:lnTo>
                    <a:lnTo>
                      <a:pt x="6183" y="7721"/>
                    </a:lnTo>
                    <a:lnTo>
                      <a:pt x="6417" y="7930"/>
                    </a:lnTo>
                    <a:lnTo>
                      <a:pt x="6792" y="8073"/>
                    </a:lnTo>
                    <a:lnTo>
                      <a:pt x="7049" y="8203"/>
                    </a:lnTo>
                    <a:lnTo>
                      <a:pt x="7283" y="8346"/>
                    </a:lnTo>
                    <a:lnTo>
                      <a:pt x="7541" y="8490"/>
                    </a:lnTo>
                    <a:lnTo>
                      <a:pt x="7775" y="8555"/>
                    </a:lnTo>
                    <a:lnTo>
                      <a:pt x="8033" y="8685"/>
                    </a:lnTo>
                    <a:lnTo>
                      <a:pt x="8150" y="8763"/>
                    </a:lnTo>
                    <a:lnTo>
                      <a:pt x="8290" y="8763"/>
                    </a:lnTo>
                    <a:lnTo>
                      <a:pt x="8407" y="8828"/>
                    </a:lnTo>
                    <a:lnTo>
                      <a:pt x="8525" y="8828"/>
                    </a:lnTo>
                    <a:lnTo>
                      <a:pt x="8642" y="8763"/>
                    </a:lnTo>
                    <a:lnTo>
                      <a:pt x="10000" y="9935"/>
                    </a:lnTo>
                    <a:lnTo>
                      <a:pt x="10000" y="10000"/>
                    </a:lnTo>
                    <a:lnTo>
                      <a:pt x="9766" y="9935"/>
                    </a:lnTo>
                    <a:lnTo>
                      <a:pt x="9508" y="9935"/>
                    </a:lnTo>
                    <a:lnTo>
                      <a:pt x="9133" y="9857"/>
                    </a:lnTo>
                    <a:lnTo>
                      <a:pt x="8642" y="9727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47" name="Freeform 31"/>
              <p:cNvSpPr>
                <a:spLocks/>
              </p:cNvSpPr>
              <p:nvPr/>
            </p:nvSpPr>
            <p:spPr bwMode="auto">
              <a:xfrm>
                <a:off x="6664265" y="4953445"/>
                <a:ext cx="108016" cy="311170"/>
              </a:xfrm>
              <a:custGeom>
                <a:avLst/>
                <a:gdLst>
                  <a:gd name="T0" fmla="*/ 0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2147483647 w 10000"/>
                  <a:gd name="T19" fmla="*/ 2147483647 h 10000"/>
                  <a:gd name="T20" fmla="*/ 2147483647 w 10000"/>
                  <a:gd name="T21" fmla="*/ 2147483647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0 h 10000"/>
                  <a:gd name="T32" fmla="*/ 2147483647 w 10000"/>
                  <a:gd name="T33" fmla="*/ 0 h 10000"/>
                  <a:gd name="T34" fmla="*/ 2147483647 w 10000"/>
                  <a:gd name="T35" fmla="*/ 0 h 10000"/>
                  <a:gd name="T36" fmla="*/ 2147483647 w 10000"/>
                  <a:gd name="T37" fmla="*/ 0 h 10000"/>
                  <a:gd name="T38" fmla="*/ 2147483647 w 10000"/>
                  <a:gd name="T39" fmla="*/ 0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2147483647 w 10000"/>
                  <a:gd name="T65" fmla="*/ 2147483647 h 10000"/>
                  <a:gd name="T66" fmla="*/ 2147483647 w 10000"/>
                  <a:gd name="T67" fmla="*/ 2147483647 h 10000"/>
                  <a:gd name="T68" fmla="*/ 2147483647 w 10000"/>
                  <a:gd name="T69" fmla="*/ 2147483647 h 10000"/>
                  <a:gd name="T70" fmla="*/ 2147483647 w 10000"/>
                  <a:gd name="T71" fmla="*/ 2147483647 h 10000"/>
                  <a:gd name="T72" fmla="*/ 2147483647 w 10000"/>
                  <a:gd name="T73" fmla="*/ 2147483647 h 10000"/>
                  <a:gd name="T74" fmla="*/ 2147483647 w 10000"/>
                  <a:gd name="T75" fmla="*/ 2147483647 h 10000"/>
                  <a:gd name="T76" fmla="*/ 2147483647 w 10000"/>
                  <a:gd name="T77" fmla="*/ 2147483647 h 10000"/>
                  <a:gd name="T78" fmla="*/ 2147483647 w 10000"/>
                  <a:gd name="T79" fmla="*/ 2147483647 h 10000"/>
                  <a:gd name="T80" fmla="*/ 2147483647 w 10000"/>
                  <a:gd name="T81" fmla="*/ 2147483647 h 1000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0000"/>
                  <a:gd name="T124" fmla="*/ 0 h 10000"/>
                  <a:gd name="T125" fmla="*/ 10000 w 10000"/>
                  <a:gd name="T126" fmla="*/ 10000 h 1000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0000" h="10000">
                    <a:moveTo>
                      <a:pt x="0" y="5408"/>
                    </a:moveTo>
                    <a:lnTo>
                      <a:pt x="747" y="5408"/>
                    </a:lnTo>
                    <a:lnTo>
                      <a:pt x="1487" y="5157"/>
                    </a:lnTo>
                    <a:lnTo>
                      <a:pt x="1487" y="4854"/>
                    </a:lnTo>
                    <a:cubicBezTo>
                      <a:pt x="1762" y="4757"/>
                      <a:pt x="2065" y="4683"/>
                      <a:pt x="2361" y="4594"/>
                    </a:cubicBezTo>
                    <a:lnTo>
                      <a:pt x="2361" y="4338"/>
                    </a:lnTo>
                    <a:cubicBezTo>
                      <a:pt x="2606" y="4151"/>
                      <a:pt x="2857" y="3960"/>
                      <a:pt x="3089" y="3772"/>
                    </a:cubicBezTo>
                    <a:lnTo>
                      <a:pt x="3089" y="3269"/>
                    </a:lnTo>
                    <a:cubicBezTo>
                      <a:pt x="3334" y="3076"/>
                      <a:pt x="3592" y="2892"/>
                      <a:pt x="3815" y="2704"/>
                    </a:cubicBezTo>
                    <a:lnTo>
                      <a:pt x="3815" y="1888"/>
                    </a:lnTo>
                    <a:cubicBezTo>
                      <a:pt x="4077" y="1724"/>
                      <a:pt x="4317" y="1546"/>
                      <a:pt x="4549" y="1378"/>
                    </a:cubicBezTo>
                    <a:lnTo>
                      <a:pt x="4549" y="1066"/>
                    </a:lnTo>
                    <a:cubicBezTo>
                      <a:pt x="4850" y="907"/>
                      <a:pt x="5138" y="733"/>
                      <a:pt x="5437" y="554"/>
                    </a:cubicBezTo>
                    <a:lnTo>
                      <a:pt x="5437" y="253"/>
                    </a:lnTo>
                    <a:cubicBezTo>
                      <a:pt x="5688" y="172"/>
                      <a:pt x="5939" y="85"/>
                      <a:pt x="6190" y="0"/>
                    </a:cubicBezTo>
                    <a:lnTo>
                      <a:pt x="6916" y="0"/>
                    </a:lnTo>
                    <a:lnTo>
                      <a:pt x="6916" y="253"/>
                    </a:lnTo>
                    <a:lnTo>
                      <a:pt x="6916" y="554"/>
                    </a:lnTo>
                    <a:lnTo>
                      <a:pt x="6916" y="1066"/>
                    </a:lnTo>
                    <a:lnTo>
                      <a:pt x="7811" y="1378"/>
                    </a:lnTo>
                    <a:lnTo>
                      <a:pt x="7811" y="1888"/>
                    </a:lnTo>
                    <a:lnTo>
                      <a:pt x="7811" y="2704"/>
                    </a:lnTo>
                    <a:lnTo>
                      <a:pt x="7811" y="3772"/>
                    </a:lnTo>
                    <a:cubicBezTo>
                      <a:pt x="8036" y="4233"/>
                      <a:pt x="8285" y="4696"/>
                      <a:pt x="8533" y="5157"/>
                    </a:cubicBezTo>
                    <a:cubicBezTo>
                      <a:pt x="8789" y="5508"/>
                      <a:pt x="9016" y="5865"/>
                      <a:pt x="9274" y="6223"/>
                    </a:cubicBezTo>
                    <a:cubicBezTo>
                      <a:pt x="9508" y="6664"/>
                      <a:pt x="9763" y="7105"/>
                      <a:pt x="10000" y="7549"/>
                    </a:cubicBezTo>
                    <a:lnTo>
                      <a:pt x="10000" y="7855"/>
                    </a:lnTo>
                    <a:lnTo>
                      <a:pt x="10000" y="8360"/>
                    </a:lnTo>
                    <a:lnTo>
                      <a:pt x="10000" y="8933"/>
                    </a:lnTo>
                    <a:lnTo>
                      <a:pt x="10000" y="9184"/>
                    </a:lnTo>
                    <a:lnTo>
                      <a:pt x="10000" y="9445"/>
                    </a:lnTo>
                    <a:lnTo>
                      <a:pt x="10000" y="9741"/>
                    </a:lnTo>
                    <a:lnTo>
                      <a:pt x="10000" y="10000"/>
                    </a:lnTo>
                    <a:lnTo>
                      <a:pt x="8533" y="9741"/>
                    </a:lnTo>
                    <a:lnTo>
                      <a:pt x="6916" y="9741"/>
                    </a:lnTo>
                    <a:lnTo>
                      <a:pt x="4549" y="9445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6645" name="Freeform 33"/>
            <p:cNvSpPr>
              <a:spLocks noChangeAspect="1"/>
            </p:cNvSpPr>
            <p:nvPr/>
          </p:nvSpPr>
          <p:spPr bwMode="auto">
            <a:xfrm>
              <a:off x="1227138" y="5095875"/>
              <a:ext cx="309562" cy="144463"/>
            </a:xfrm>
            <a:custGeom>
              <a:avLst/>
              <a:gdLst>
                <a:gd name="T0" fmla="*/ 2147483647 w 365"/>
                <a:gd name="T1" fmla="*/ 2147483647 h 170"/>
                <a:gd name="T2" fmla="*/ 2147483647 w 365"/>
                <a:gd name="T3" fmla="*/ 2147483647 h 170"/>
                <a:gd name="T4" fmla="*/ 2147483647 w 365"/>
                <a:gd name="T5" fmla="*/ 2147483647 h 170"/>
                <a:gd name="T6" fmla="*/ 2147483647 w 365"/>
                <a:gd name="T7" fmla="*/ 2147483647 h 170"/>
                <a:gd name="T8" fmla="*/ 2147483647 w 365"/>
                <a:gd name="T9" fmla="*/ 2147483647 h 170"/>
                <a:gd name="T10" fmla="*/ 2147483647 w 365"/>
                <a:gd name="T11" fmla="*/ 2147483647 h 170"/>
                <a:gd name="T12" fmla="*/ 2147483647 w 365"/>
                <a:gd name="T13" fmla="*/ 2147483647 h 170"/>
                <a:gd name="T14" fmla="*/ 2147483647 w 365"/>
                <a:gd name="T15" fmla="*/ 2147483647 h 170"/>
                <a:gd name="T16" fmla="*/ 2147483647 w 365"/>
                <a:gd name="T17" fmla="*/ 2147483647 h 170"/>
                <a:gd name="T18" fmla="*/ 2147483647 w 365"/>
                <a:gd name="T19" fmla="*/ 2147483647 h 170"/>
                <a:gd name="T20" fmla="*/ 2147483647 w 365"/>
                <a:gd name="T21" fmla="*/ 2147483647 h 170"/>
                <a:gd name="T22" fmla="*/ 2147483647 w 365"/>
                <a:gd name="T23" fmla="*/ 2147483647 h 170"/>
                <a:gd name="T24" fmla="*/ 0 w 365"/>
                <a:gd name="T25" fmla="*/ 2147483647 h 170"/>
                <a:gd name="T26" fmla="*/ 2147483647 w 365"/>
                <a:gd name="T27" fmla="*/ 2147483647 h 170"/>
                <a:gd name="T28" fmla="*/ 2147483647 w 365"/>
                <a:gd name="T29" fmla="*/ 2147483647 h 170"/>
                <a:gd name="T30" fmla="*/ 2147483647 w 365"/>
                <a:gd name="T31" fmla="*/ 2147483647 h 170"/>
                <a:gd name="T32" fmla="*/ 2147483647 w 365"/>
                <a:gd name="T33" fmla="*/ 2147483647 h 170"/>
                <a:gd name="T34" fmla="*/ 2147483647 w 365"/>
                <a:gd name="T35" fmla="*/ 2147483647 h 170"/>
                <a:gd name="T36" fmla="*/ 2147483647 w 365"/>
                <a:gd name="T37" fmla="*/ 2147483647 h 170"/>
                <a:gd name="T38" fmla="*/ 2147483647 w 365"/>
                <a:gd name="T39" fmla="*/ 2147483647 h 170"/>
                <a:gd name="T40" fmla="*/ 2147483647 w 365"/>
                <a:gd name="T41" fmla="*/ 2147483647 h 170"/>
                <a:gd name="T42" fmla="*/ 2147483647 w 365"/>
                <a:gd name="T43" fmla="*/ 2147483647 h 170"/>
                <a:gd name="T44" fmla="*/ 2147483647 w 365"/>
                <a:gd name="T45" fmla="*/ 2147483647 h 170"/>
                <a:gd name="T46" fmla="*/ 2147483647 w 365"/>
                <a:gd name="T47" fmla="*/ 2147483647 h 170"/>
                <a:gd name="T48" fmla="*/ 2147483647 w 365"/>
                <a:gd name="T49" fmla="*/ 2147483647 h 170"/>
                <a:gd name="T50" fmla="*/ 2147483647 w 365"/>
                <a:gd name="T51" fmla="*/ 2147483647 h 170"/>
                <a:gd name="T52" fmla="*/ 2147483647 w 365"/>
                <a:gd name="T53" fmla="*/ 2147483647 h 170"/>
                <a:gd name="T54" fmla="*/ 2147483647 w 365"/>
                <a:gd name="T55" fmla="*/ 2147483647 h 170"/>
                <a:gd name="T56" fmla="*/ 2147483647 w 365"/>
                <a:gd name="T57" fmla="*/ 2147483647 h 170"/>
                <a:gd name="T58" fmla="*/ 2147483647 w 365"/>
                <a:gd name="T59" fmla="*/ 2147483647 h 170"/>
                <a:gd name="T60" fmla="*/ 2147483647 w 365"/>
                <a:gd name="T61" fmla="*/ 2147483647 h 170"/>
                <a:gd name="T62" fmla="*/ 2147483647 w 365"/>
                <a:gd name="T63" fmla="*/ 0 h 170"/>
                <a:gd name="T64" fmla="*/ 2147483647 w 365"/>
                <a:gd name="T65" fmla="*/ 0 h 170"/>
                <a:gd name="T66" fmla="*/ 2147483647 w 365"/>
                <a:gd name="T67" fmla="*/ 2147483647 h 170"/>
                <a:gd name="T68" fmla="*/ 2147483647 w 365"/>
                <a:gd name="T69" fmla="*/ 2147483647 h 170"/>
                <a:gd name="T70" fmla="*/ 2147483647 w 365"/>
                <a:gd name="T71" fmla="*/ 2147483647 h 170"/>
                <a:gd name="T72" fmla="*/ 2147483647 w 365"/>
                <a:gd name="T73" fmla="*/ 2147483647 h 170"/>
                <a:gd name="T74" fmla="*/ 2147483647 w 365"/>
                <a:gd name="T75" fmla="*/ 2147483647 h 170"/>
                <a:gd name="T76" fmla="*/ 2147483647 w 365"/>
                <a:gd name="T77" fmla="*/ 2147483647 h 170"/>
                <a:gd name="T78" fmla="*/ 2147483647 w 365"/>
                <a:gd name="T79" fmla="*/ 2147483647 h 170"/>
                <a:gd name="T80" fmla="*/ 2147483647 w 365"/>
                <a:gd name="T81" fmla="*/ 2147483647 h 170"/>
                <a:gd name="T82" fmla="*/ 2147483647 w 365"/>
                <a:gd name="T83" fmla="*/ 2147483647 h 1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65"/>
                <a:gd name="T127" fmla="*/ 0 h 170"/>
                <a:gd name="T128" fmla="*/ 365 w 365"/>
                <a:gd name="T129" fmla="*/ 170 h 17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65" h="170">
                  <a:moveTo>
                    <a:pt x="212" y="95"/>
                  </a:moveTo>
                  <a:lnTo>
                    <a:pt x="196" y="106"/>
                  </a:lnTo>
                  <a:lnTo>
                    <a:pt x="180" y="111"/>
                  </a:lnTo>
                  <a:lnTo>
                    <a:pt x="159" y="122"/>
                  </a:lnTo>
                  <a:lnTo>
                    <a:pt x="148" y="127"/>
                  </a:lnTo>
                  <a:lnTo>
                    <a:pt x="132" y="138"/>
                  </a:lnTo>
                  <a:lnTo>
                    <a:pt x="116" y="143"/>
                  </a:lnTo>
                  <a:lnTo>
                    <a:pt x="106" y="148"/>
                  </a:lnTo>
                  <a:lnTo>
                    <a:pt x="95" y="154"/>
                  </a:lnTo>
                  <a:lnTo>
                    <a:pt x="85" y="159"/>
                  </a:lnTo>
                  <a:lnTo>
                    <a:pt x="79" y="159"/>
                  </a:lnTo>
                  <a:lnTo>
                    <a:pt x="69" y="164"/>
                  </a:lnTo>
                  <a:lnTo>
                    <a:pt x="64" y="164"/>
                  </a:lnTo>
                  <a:lnTo>
                    <a:pt x="58" y="170"/>
                  </a:lnTo>
                  <a:lnTo>
                    <a:pt x="53" y="170"/>
                  </a:lnTo>
                  <a:lnTo>
                    <a:pt x="48" y="170"/>
                  </a:lnTo>
                  <a:lnTo>
                    <a:pt x="43" y="170"/>
                  </a:lnTo>
                  <a:lnTo>
                    <a:pt x="37" y="170"/>
                  </a:lnTo>
                  <a:lnTo>
                    <a:pt x="32" y="170"/>
                  </a:lnTo>
                  <a:lnTo>
                    <a:pt x="21" y="159"/>
                  </a:lnTo>
                  <a:lnTo>
                    <a:pt x="16" y="148"/>
                  </a:lnTo>
                  <a:lnTo>
                    <a:pt x="6" y="138"/>
                  </a:lnTo>
                  <a:lnTo>
                    <a:pt x="0" y="127"/>
                  </a:lnTo>
                  <a:lnTo>
                    <a:pt x="0" y="122"/>
                  </a:lnTo>
                  <a:lnTo>
                    <a:pt x="6" y="117"/>
                  </a:lnTo>
                  <a:lnTo>
                    <a:pt x="6" y="111"/>
                  </a:lnTo>
                  <a:lnTo>
                    <a:pt x="11" y="111"/>
                  </a:lnTo>
                  <a:lnTo>
                    <a:pt x="16" y="111"/>
                  </a:lnTo>
                  <a:lnTo>
                    <a:pt x="27" y="111"/>
                  </a:lnTo>
                  <a:lnTo>
                    <a:pt x="27" y="117"/>
                  </a:lnTo>
                  <a:lnTo>
                    <a:pt x="32" y="117"/>
                  </a:lnTo>
                  <a:lnTo>
                    <a:pt x="37" y="117"/>
                  </a:lnTo>
                  <a:lnTo>
                    <a:pt x="43" y="117"/>
                  </a:lnTo>
                  <a:lnTo>
                    <a:pt x="48" y="117"/>
                  </a:lnTo>
                  <a:lnTo>
                    <a:pt x="53" y="117"/>
                  </a:lnTo>
                  <a:lnTo>
                    <a:pt x="58" y="111"/>
                  </a:lnTo>
                  <a:lnTo>
                    <a:pt x="64" y="111"/>
                  </a:lnTo>
                  <a:lnTo>
                    <a:pt x="74" y="106"/>
                  </a:lnTo>
                  <a:lnTo>
                    <a:pt x="79" y="106"/>
                  </a:lnTo>
                  <a:lnTo>
                    <a:pt x="90" y="101"/>
                  </a:lnTo>
                  <a:lnTo>
                    <a:pt x="101" y="95"/>
                  </a:lnTo>
                  <a:lnTo>
                    <a:pt x="116" y="90"/>
                  </a:lnTo>
                  <a:lnTo>
                    <a:pt x="127" y="85"/>
                  </a:lnTo>
                  <a:lnTo>
                    <a:pt x="143" y="80"/>
                  </a:lnTo>
                  <a:lnTo>
                    <a:pt x="159" y="74"/>
                  </a:lnTo>
                  <a:lnTo>
                    <a:pt x="175" y="69"/>
                  </a:lnTo>
                  <a:lnTo>
                    <a:pt x="190" y="58"/>
                  </a:lnTo>
                  <a:lnTo>
                    <a:pt x="212" y="53"/>
                  </a:lnTo>
                  <a:lnTo>
                    <a:pt x="227" y="48"/>
                  </a:lnTo>
                  <a:lnTo>
                    <a:pt x="248" y="37"/>
                  </a:lnTo>
                  <a:lnTo>
                    <a:pt x="264" y="32"/>
                  </a:lnTo>
                  <a:lnTo>
                    <a:pt x="280" y="27"/>
                  </a:lnTo>
                  <a:lnTo>
                    <a:pt x="291" y="21"/>
                  </a:lnTo>
                  <a:lnTo>
                    <a:pt x="307" y="16"/>
                  </a:lnTo>
                  <a:lnTo>
                    <a:pt x="317" y="11"/>
                  </a:lnTo>
                  <a:lnTo>
                    <a:pt x="328" y="11"/>
                  </a:lnTo>
                  <a:lnTo>
                    <a:pt x="338" y="5"/>
                  </a:lnTo>
                  <a:lnTo>
                    <a:pt x="344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5" y="0"/>
                  </a:lnTo>
                  <a:lnTo>
                    <a:pt x="365" y="5"/>
                  </a:lnTo>
                  <a:lnTo>
                    <a:pt x="359" y="11"/>
                  </a:lnTo>
                  <a:lnTo>
                    <a:pt x="354" y="16"/>
                  </a:lnTo>
                  <a:lnTo>
                    <a:pt x="344" y="21"/>
                  </a:lnTo>
                  <a:lnTo>
                    <a:pt x="338" y="27"/>
                  </a:lnTo>
                  <a:lnTo>
                    <a:pt x="328" y="32"/>
                  </a:lnTo>
                  <a:lnTo>
                    <a:pt x="317" y="37"/>
                  </a:lnTo>
                  <a:lnTo>
                    <a:pt x="307" y="43"/>
                  </a:lnTo>
                  <a:lnTo>
                    <a:pt x="296" y="53"/>
                  </a:lnTo>
                  <a:lnTo>
                    <a:pt x="280" y="58"/>
                  </a:lnTo>
                  <a:lnTo>
                    <a:pt x="264" y="69"/>
                  </a:lnTo>
                  <a:lnTo>
                    <a:pt x="248" y="74"/>
                  </a:lnTo>
                  <a:lnTo>
                    <a:pt x="233" y="85"/>
                  </a:lnTo>
                  <a:lnTo>
                    <a:pt x="212" y="9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593" name="组合 26"/>
          <p:cNvGrpSpPr>
            <a:grpSpLocks noChangeAspect="1"/>
          </p:cNvGrpSpPr>
          <p:nvPr/>
        </p:nvGrpSpPr>
        <p:grpSpPr bwMode="auto">
          <a:xfrm>
            <a:off x="7739063" y="2805113"/>
            <a:ext cx="322262" cy="323850"/>
            <a:chOff x="7350199" y="2187575"/>
            <a:chExt cx="1196975" cy="1206500"/>
          </a:xfrm>
        </p:grpSpPr>
        <p:sp>
          <p:nvSpPr>
            <p:cNvPr id="66636" name="Freeform 16"/>
            <p:cNvSpPr>
              <a:spLocks/>
            </p:cNvSpPr>
            <p:nvPr/>
          </p:nvSpPr>
          <p:spPr bwMode="auto">
            <a:xfrm>
              <a:off x="7359724" y="2411413"/>
              <a:ext cx="1104900" cy="168275"/>
            </a:xfrm>
            <a:custGeom>
              <a:avLst/>
              <a:gdLst>
                <a:gd name="T0" fmla="*/ 2147483647 w 696"/>
                <a:gd name="T1" fmla="*/ 2147483647 h 106"/>
                <a:gd name="T2" fmla="*/ 2147483647 w 696"/>
                <a:gd name="T3" fmla="*/ 2147483647 h 106"/>
                <a:gd name="T4" fmla="*/ 2147483647 w 696"/>
                <a:gd name="T5" fmla="*/ 2147483647 h 106"/>
                <a:gd name="T6" fmla="*/ 2147483647 w 696"/>
                <a:gd name="T7" fmla="*/ 2147483647 h 106"/>
                <a:gd name="T8" fmla="*/ 2147483647 w 696"/>
                <a:gd name="T9" fmla="*/ 2147483647 h 106"/>
                <a:gd name="T10" fmla="*/ 2147483647 w 696"/>
                <a:gd name="T11" fmla="*/ 2147483647 h 106"/>
                <a:gd name="T12" fmla="*/ 2147483647 w 696"/>
                <a:gd name="T13" fmla="*/ 2147483647 h 106"/>
                <a:gd name="T14" fmla="*/ 2147483647 w 696"/>
                <a:gd name="T15" fmla="*/ 2147483647 h 106"/>
                <a:gd name="T16" fmla="*/ 2147483647 w 696"/>
                <a:gd name="T17" fmla="*/ 2147483647 h 106"/>
                <a:gd name="T18" fmla="*/ 2147483647 w 696"/>
                <a:gd name="T19" fmla="*/ 2147483647 h 106"/>
                <a:gd name="T20" fmla="*/ 2147483647 w 696"/>
                <a:gd name="T21" fmla="*/ 2147483647 h 106"/>
                <a:gd name="T22" fmla="*/ 2147483647 w 696"/>
                <a:gd name="T23" fmla="*/ 2147483647 h 106"/>
                <a:gd name="T24" fmla="*/ 2147483647 w 696"/>
                <a:gd name="T25" fmla="*/ 2147483647 h 106"/>
                <a:gd name="T26" fmla="*/ 2147483647 w 696"/>
                <a:gd name="T27" fmla="*/ 2147483647 h 106"/>
                <a:gd name="T28" fmla="*/ 2147483647 w 696"/>
                <a:gd name="T29" fmla="*/ 2147483647 h 106"/>
                <a:gd name="T30" fmla="*/ 2147483647 w 696"/>
                <a:gd name="T31" fmla="*/ 2147483647 h 106"/>
                <a:gd name="T32" fmla="*/ 2147483647 w 696"/>
                <a:gd name="T33" fmla="*/ 2147483647 h 106"/>
                <a:gd name="T34" fmla="*/ 2147483647 w 696"/>
                <a:gd name="T35" fmla="*/ 2147483647 h 106"/>
                <a:gd name="T36" fmla="*/ 0 w 696"/>
                <a:gd name="T37" fmla="*/ 2147483647 h 106"/>
                <a:gd name="T38" fmla="*/ 2147483647 w 696"/>
                <a:gd name="T39" fmla="*/ 2147483647 h 106"/>
                <a:gd name="T40" fmla="*/ 2147483647 w 696"/>
                <a:gd name="T41" fmla="*/ 2147483647 h 106"/>
                <a:gd name="T42" fmla="*/ 2147483647 w 696"/>
                <a:gd name="T43" fmla="*/ 2147483647 h 106"/>
                <a:gd name="T44" fmla="*/ 2147483647 w 696"/>
                <a:gd name="T45" fmla="*/ 2147483647 h 106"/>
                <a:gd name="T46" fmla="*/ 2147483647 w 696"/>
                <a:gd name="T47" fmla="*/ 2147483647 h 106"/>
                <a:gd name="T48" fmla="*/ 2147483647 w 696"/>
                <a:gd name="T49" fmla="*/ 2147483647 h 106"/>
                <a:gd name="T50" fmla="*/ 2147483647 w 696"/>
                <a:gd name="T51" fmla="*/ 2147483647 h 106"/>
                <a:gd name="T52" fmla="*/ 2147483647 w 696"/>
                <a:gd name="T53" fmla="*/ 2147483647 h 106"/>
                <a:gd name="T54" fmla="*/ 2147483647 w 696"/>
                <a:gd name="T55" fmla="*/ 0 h 106"/>
                <a:gd name="T56" fmla="*/ 2147483647 w 696"/>
                <a:gd name="T57" fmla="*/ 0 h 106"/>
                <a:gd name="T58" fmla="*/ 2147483647 w 696"/>
                <a:gd name="T59" fmla="*/ 0 h 106"/>
                <a:gd name="T60" fmla="*/ 2147483647 w 696"/>
                <a:gd name="T61" fmla="*/ 2147483647 h 106"/>
                <a:gd name="T62" fmla="*/ 2147483647 w 696"/>
                <a:gd name="T63" fmla="*/ 2147483647 h 106"/>
                <a:gd name="T64" fmla="*/ 2147483647 w 696"/>
                <a:gd name="T65" fmla="*/ 2147483647 h 1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96"/>
                <a:gd name="T100" fmla="*/ 0 h 106"/>
                <a:gd name="T101" fmla="*/ 696 w 696"/>
                <a:gd name="T102" fmla="*/ 106 h 1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96" h="106">
                  <a:moveTo>
                    <a:pt x="696" y="37"/>
                  </a:moveTo>
                  <a:lnTo>
                    <a:pt x="696" y="37"/>
                  </a:lnTo>
                  <a:lnTo>
                    <a:pt x="690" y="42"/>
                  </a:lnTo>
                  <a:lnTo>
                    <a:pt x="680" y="42"/>
                  </a:lnTo>
                  <a:lnTo>
                    <a:pt x="669" y="42"/>
                  </a:lnTo>
                  <a:lnTo>
                    <a:pt x="654" y="42"/>
                  </a:lnTo>
                  <a:lnTo>
                    <a:pt x="638" y="42"/>
                  </a:lnTo>
                  <a:lnTo>
                    <a:pt x="622" y="48"/>
                  </a:lnTo>
                  <a:lnTo>
                    <a:pt x="580" y="48"/>
                  </a:lnTo>
                  <a:lnTo>
                    <a:pt x="532" y="53"/>
                  </a:lnTo>
                  <a:lnTo>
                    <a:pt x="511" y="53"/>
                  </a:lnTo>
                  <a:lnTo>
                    <a:pt x="485" y="58"/>
                  </a:lnTo>
                  <a:lnTo>
                    <a:pt x="458" y="64"/>
                  </a:lnTo>
                  <a:lnTo>
                    <a:pt x="432" y="64"/>
                  </a:lnTo>
                  <a:lnTo>
                    <a:pt x="379" y="74"/>
                  </a:lnTo>
                  <a:lnTo>
                    <a:pt x="327" y="79"/>
                  </a:lnTo>
                  <a:lnTo>
                    <a:pt x="269" y="85"/>
                  </a:lnTo>
                  <a:lnTo>
                    <a:pt x="216" y="90"/>
                  </a:lnTo>
                  <a:lnTo>
                    <a:pt x="189" y="95"/>
                  </a:lnTo>
                  <a:lnTo>
                    <a:pt x="163" y="95"/>
                  </a:lnTo>
                  <a:lnTo>
                    <a:pt x="142" y="101"/>
                  </a:lnTo>
                  <a:lnTo>
                    <a:pt x="126" y="101"/>
                  </a:lnTo>
                  <a:lnTo>
                    <a:pt x="110" y="101"/>
                  </a:lnTo>
                  <a:lnTo>
                    <a:pt x="94" y="101"/>
                  </a:lnTo>
                  <a:lnTo>
                    <a:pt x="89" y="106"/>
                  </a:lnTo>
                  <a:lnTo>
                    <a:pt x="79" y="106"/>
                  </a:lnTo>
                  <a:lnTo>
                    <a:pt x="68" y="101"/>
                  </a:lnTo>
                  <a:lnTo>
                    <a:pt x="58" y="101"/>
                  </a:lnTo>
                  <a:lnTo>
                    <a:pt x="42" y="101"/>
                  </a:lnTo>
                  <a:lnTo>
                    <a:pt x="31" y="95"/>
                  </a:lnTo>
                  <a:lnTo>
                    <a:pt x="21" y="90"/>
                  </a:lnTo>
                  <a:lnTo>
                    <a:pt x="15" y="90"/>
                  </a:lnTo>
                  <a:lnTo>
                    <a:pt x="10" y="85"/>
                  </a:lnTo>
                  <a:lnTo>
                    <a:pt x="5" y="85"/>
                  </a:lnTo>
                  <a:lnTo>
                    <a:pt x="5" y="79"/>
                  </a:lnTo>
                  <a:lnTo>
                    <a:pt x="0" y="79"/>
                  </a:lnTo>
                  <a:lnTo>
                    <a:pt x="0" y="74"/>
                  </a:lnTo>
                  <a:lnTo>
                    <a:pt x="47" y="69"/>
                  </a:lnTo>
                  <a:lnTo>
                    <a:pt x="94" y="64"/>
                  </a:lnTo>
                  <a:lnTo>
                    <a:pt x="137" y="58"/>
                  </a:lnTo>
                  <a:lnTo>
                    <a:pt x="179" y="53"/>
                  </a:lnTo>
                  <a:lnTo>
                    <a:pt x="200" y="53"/>
                  </a:lnTo>
                  <a:lnTo>
                    <a:pt x="226" y="53"/>
                  </a:lnTo>
                  <a:lnTo>
                    <a:pt x="247" y="48"/>
                  </a:lnTo>
                  <a:lnTo>
                    <a:pt x="279" y="42"/>
                  </a:lnTo>
                  <a:lnTo>
                    <a:pt x="305" y="42"/>
                  </a:lnTo>
                  <a:lnTo>
                    <a:pt x="337" y="37"/>
                  </a:lnTo>
                  <a:lnTo>
                    <a:pt x="374" y="32"/>
                  </a:lnTo>
                  <a:lnTo>
                    <a:pt x="406" y="21"/>
                  </a:lnTo>
                  <a:lnTo>
                    <a:pt x="443" y="16"/>
                  </a:lnTo>
                  <a:lnTo>
                    <a:pt x="474" y="11"/>
                  </a:lnTo>
                  <a:lnTo>
                    <a:pt x="506" y="11"/>
                  </a:lnTo>
                  <a:lnTo>
                    <a:pt x="532" y="5"/>
                  </a:lnTo>
                  <a:lnTo>
                    <a:pt x="553" y="0"/>
                  </a:lnTo>
                  <a:lnTo>
                    <a:pt x="574" y="0"/>
                  </a:lnTo>
                  <a:lnTo>
                    <a:pt x="590" y="0"/>
                  </a:lnTo>
                  <a:lnTo>
                    <a:pt x="601" y="0"/>
                  </a:lnTo>
                  <a:lnTo>
                    <a:pt x="622" y="0"/>
                  </a:lnTo>
                  <a:lnTo>
                    <a:pt x="643" y="0"/>
                  </a:lnTo>
                  <a:lnTo>
                    <a:pt x="659" y="5"/>
                  </a:lnTo>
                  <a:lnTo>
                    <a:pt x="669" y="11"/>
                  </a:lnTo>
                  <a:lnTo>
                    <a:pt x="680" y="16"/>
                  </a:lnTo>
                  <a:lnTo>
                    <a:pt x="690" y="26"/>
                  </a:lnTo>
                  <a:lnTo>
                    <a:pt x="696" y="32"/>
                  </a:lnTo>
                  <a:lnTo>
                    <a:pt x="696" y="37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7" name="Freeform 18"/>
            <p:cNvSpPr>
              <a:spLocks/>
            </p:cNvSpPr>
            <p:nvPr/>
          </p:nvSpPr>
          <p:spPr bwMode="auto">
            <a:xfrm>
              <a:off x="7350199" y="2982913"/>
              <a:ext cx="250825" cy="301625"/>
            </a:xfrm>
            <a:custGeom>
              <a:avLst/>
              <a:gdLst>
                <a:gd name="T0" fmla="*/ 2147483647 w 158"/>
                <a:gd name="T1" fmla="*/ 2147483647 h 190"/>
                <a:gd name="T2" fmla="*/ 2147483647 w 158"/>
                <a:gd name="T3" fmla="*/ 2147483647 h 190"/>
                <a:gd name="T4" fmla="*/ 2147483647 w 158"/>
                <a:gd name="T5" fmla="*/ 2147483647 h 190"/>
                <a:gd name="T6" fmla="*/ 2147483647 w 158"/>
                <a:gd name="T7" fmla="*/ 2147483647 h 190"/>
                <a:gd name="T8" fmla="*/ 2147483647 w 158"/>
                <a:gd name="T9" fmla="*/ 2147483647 h 190"/>
                <a:gd name="T10" fmla="*/ 2147483647 w 158"/>
                <a:gd name="T11" fmla="*/ 2147483647 h 190"/>
                <a:gd name="T12" fmla="*/ 2147483647 w 158"/>
                <a:gd name="T13" fmla="*/ 2147483647 h 190"/>
                <a:gd name="T14" fmla="*/ 2147483647 w 158"/>
                <a:gd name="T15" fmla="*/ 2147483647 h 190"/>
                <a:gd name="T16" fmla="*/ 0 w 158"/>
                <a:gd name="T17" fmla="*/ 2147483647 h 190"/>
                <a:gd name="T18" fmla="*/ 0 w 158"/>
                <a:gd name="T19" fmla="*/ 2147483647 h 190"/>
                <a:gd name="T20" fmla="*/ 0 w 158"/>
                <a:gd name="T21" fmla="*/ 2147483647 h 190"/>
                <a:gd name="T22" fmla="*/ 2147483647 w 158"/>
                <a:gd name="T23" fmla="*/ 2147483647 h 190"/>
                <a:gd name="T24" fmla="*/ 2147483647 w 158"/>
                <a:gd name="T25" fmla="*/ 2147483647 h 190"/>
                <a:gd name="T26" fmla="*/ 2147483647 w 158"/>
                <a:gd name="T27" fmla="*/ 2147483647 h 190"/>
                <a:gd name="T28" fmla="*/ 2147483647 w 158"/>
                <a:gd name="T29" fmla="*/ 2147483647 h 190"/>
                <a:gd name="T30" fmla="*/ 2147483647 w 158"/>
                <a:gd name="T31" fmla="*/ 2147483647 h 190"/>
                <a:gd name="T32" fmla="*/ 2147483647 w 158"/>
                <a:gd name="T33" fmla="*/ 2147483647 h 190"/>
                <a:gd name="T34" fmla="*/ 2147483647 w 158"/>
                <a:gd name="T35" fmla="*/ 2147483647 h 190"/>
                <a:gd name="T36" fmla="*/ 2147483647 w 158"/>
                <a:gd name="T37" fmla="*/ 2147483647 h 190"/>
                <a:gd name="T38" fmla="*/ 2147483647 w 158"/>
                <a:gd name="T39" fmla="*/ 2147483647 h 190"/>
                <a:gd name="T40" fmla="*/ 2147483647 w 158"/>
                <a:gd name="T41" fmla="*/ 2147483647 h 190"/>
                <a:gd name="T42" fmla="*/ 2147483647 w 158"/>
                <a:gd name="T43" fmla="*/ 2147483647 h 190"/>
                <a:gd name="T44" fmla="*/ 2147483647 w 158"/>
                <a:gd name="T45" fmla="*/ 2147483647 h 190"/>
                <a:gd name="T46" fmla="*/ 2147483647 w 158"/>
                <a:gd name="T47" fmla="*/ 2147483647 h 190"/>
                <a:gd name="T48" fmla="*/ 2147483647 w 158"/>
                <a:gd name="T49" fmla="*/ 2147483647 h 190"/>
                <a:gd name="T50" fmla="*/ 2147483647 w 158"/>
                <a:gd name="T51" fmla="*/ 2147483647 h 190"/>
                <a:gd name="T52" fmla="*/ 2147483647 w 158"/>
                <a:gd name="T53" fmla="*/ 2147483647 h 190"/>
                <a:gd name="T54" fmla="*/ 2147483647 w 158"/>
                <a:gd name="T55" fmla="*/ 0 h 190"/>
                <a:gd name="T56" fmla="*/ 2147483647 w 158"/>
                <a:gd name="T57" fmla="*/ 2147483647 h 190"/>
                <a:gd name="T58" fmla="*/ 2147483647 w 158"/>
                <a:gd name="T59" fmla="*/ 2147483647 h 190"/>
                <a:gd name="T60" fmla="*/ 2147483647 w 158"/>
                <a:gd name="T61" fmla="*/ 2147483647 h 190"/>
                <a:gd name="T62" fmla="*/ 2147483647 w 158"/>
                <a:gd name="T63" fmla="*/ 2147483647 h 190"/>
                <a:gd name="T64" fmla="*/ 2147483647 w 158"/>
                <a:gd name="T65" fmla="*/ 2147483647 h 190"/>
                <a:gd name="T66" fmla="*/ 2147483647 w 158"/>
                <a:gd name="T67" fmla="*/ 2147483647 h 190"/>
                <a:gd name="T68" fmla="*/ 2147483647 w 158"/>
                <a:gd name="T69" fmla="*/ 2147483647 h 190"/>
                <a:gd name="T70" fmla="*/ 2147483647 w 158"/>
                <a:gd name="T71" fmla="*/ 2147483647 h 190"/>
                <a:gd name="T72" fmla="*/ 2147483647 w 158"/>
                <a:gd name="T73" fmla="*/ 2147483647 h 190"/>
                <a:gd name="T74" fmla="*/ 2147483647 w 158"/>
                <a:gd name="T75" fmla="*/ 2147483647 h 190"/>
                <a:gd name="T76" fmla="*/ 2147483647 w 158"/>
                <a:gd name="T77" fmla="*/ 2147483647 h 190"/>
                <a:gd name="T78" fmla="*/ 2147483647 w 158"/>
                <a:gd name="T79" fmla="*/ 2147483647 h 190"/>
                <a:gd name="T80" fmla="*/ 2147483647 w 158"/>
                <a:gd name="T81" fmla="*/ 2147483647 h 190"/>
                <a:gd name="T82" fmla="*/ 2147483647 w 158"/>
                <a:gd name="T83" fmla="*/ 2147483647 h 190"/>
                <a:gd name="T84" fmla="*/ 2147483647 w 158"/>
                <a:gd name="T85" fmla="*/ 2147483647 h 190"/>
                <a:gd name="T86" fmla="*/ 2147483647 w 158"/>
                <a:gd name="T87" fmla="*/ 2147483647 h 190"/>
                <a:gd name="T88" fmla="*/ 2147483647 w 158"/>
                <a:gd name="T89" fmla="*/ 2147483647 h 190"/>
                <a:gd name="T90" fmla="*/ 2147483647 w 158"/>
                <a:gd name="T91" fmla="*/ 2147483647 h 190"/>
                <a:gd name="T92" fmla="*/ 2147483647 w 158"/>
                <a:gd name="T93" fmla="*/ 2147483647 h 190"/>
                <a:gd name="T94" fmla="*/ 2147483647 w 158"/>
                <a:gd name="T95" fmla="*/ 2147483647 h 190"/>
                <a:gd name="T96" fmla="*/ 2147483647 w 158"/>
                <a:gd name="T97" fmla="*/ 2147483647 h 19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8"/>
                <a:gd name="T148" fmla="*/ 0 h 190"/>
                <a:gd name="T149" fmla="*/ 158 w 158"/>
                <a:gd name="T150" fmla="*/ 190 h 19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8" h="190">
                  <a:moveTo>
                    <a:pt x="32" y="190"/>
                  </a:moveTo>
                  <a:lnTo>
                    <a:pt x="27" y="190"/>
                  </a:lnTo>
                  <a:lnTo>
                    <a:pt x="21" y="190"/>
                  </a:lnTo>
                  <a:lnTo>
                    <a:pt x="16" y="190"/>
                  </a:lnTo>
                  <a:lnTo>
                    <a:pt x="16" y="185"/>
                  </a:lnTo>
                  <a:lnTo>
                    <a:pt x="11" y="185"/>
                  </a:lnTo>
                  <a:lnTo>
                    <a:pt x="11" y="174"/>
                  </a:lnTo>
                  <a:lnTo>
                    <a:pt x="6" y="169"/>
                  </a:lnTo>
                  <a:lnTo>
                    <a:pt x="0" y="153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6" y="127"/>
                  </a:lnTo>
                  <a:lnTo>
                    <a:pt x="6" y="121"/>
                  </a:lnTo>
                  <a:lnTo>
                    <a:pt x="11" y="121"/>
                  </a:lnTo>
                  <a:lnTo>
                    <a:pt x="16" y="116"/>
                  </a:lnTo>
                  <a:lnTo>
                    <a:pt x="21" y="116"/>
                  </a:lnTo>
                  <a:lnTo>
                    <a:pt x="27" y="111"/>
                  </a:lnTo>
                  <a:lnTo>
                    <a:pt x="32" y="111"/>
                  </a:lnTo>
                  <a:lnTo>
                    <a:pt x="37" y="105"/>
                  </a:lnTo>
                  <a:lnTo>
                    <a:pt x="48" y="100"/>
                  </a:lnTo>
                  <a:lnTo>
                    <a:pt x="58" y="95"/>
                  </a:lnTo>
                  <a:lnTo>
                    <a:pt x="69" y="90"/>
                  </a:lnTo>
                  <a:lnTo>
                    <a:pt x="79" y="79"/>
                  </a:lnTo>
                  <a:lnTo>
                    <a:pt x="90" y="68"/>
                  </a:lnTo>
                  <a:lnTo>
                    <a:pt x="100" y="52"/>
                  </a:lnTo>
                  <a:lnTo>
                    <a:pt x="116" y="37"/>
                  </a:lnTo>
                  <a:lnTo>
                    <a:pt x="127" y="21"/>
                  </a:lnTo>
                  <a:lnTo>
                    <a:pt x="143" y="0"/>
                  </a:lnTo>
                  <a:lnTo>
                    <a:pt x="148" y="5"/>
                  </a:lnTo>
                  <a:lnTo>
                    <a:pt x="153" y="15"/>
                  </a:lnTo>
                  <a:lnTo>
                    <a:pt x="158" y="21"/>
                  </a:lnTo>
                  <a:lnTo>
                    <a:pt x="158" y="37"/>
                  </a:lnTo>
                  <a:lnTo>
                    <a:pt x="158" y="47"/>
                  </a:lnTo>
                  <a:lnTo>
                    <a:pt x="153" y="63"/>
                  </a:lnTo>
                  <a:lnTo>
                    <a:pt x="153" y="74"/>
                  </a:lnTo>
                  <a:lnTo>
                    <a:pt x="148" y="90"/>
                  </a:lnTo>
                  <a:lnTo>
                    <a:pt x="137" y="105"/>
                  </a:lnTo>
                  <a:lnTo>
                    <a:pt x="122" y="121"/>
                  </a:lnTo>
                  <a:lnTo>
                    <a:pt x="111" y="137"/>
                  </a:lnTo>
                  <a:lnTo>
                    <a:pt x="90" y="153"/>
                  </a:lnTo>
                  <a:lnTo>
                    <a:pt x="79" y="164"/>
                  </a:lnTo>
                  <a:lnTo>
                    <a:pt x="69" y="169"/>
                  </a:lnTo>
                  <a:lnTo>
                    <a:pt x="64" y="174"/>
                  </a:lnTo>
                  <a:lnTo>
                    <a:pt x="53" y="179"/>
                  </a:lnTo>
                  <a:lnTo>
                    <a:pt x="48" y="185"/>
                  </a:lnTo>
                  <a:lnTo>
                    <a:pt x="42" y="190"/>
                  </a:lnTo>
                  <a:lnTo>
                    <a:pt x="37" y="190"/>
                  </a:lnTo>
                  <a:lnTo>
                    <a:pt x="32" y="19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8" name="Freeform 19"/>
            <p:cNvSpPr>
              <a:spLocks/>
            </p:cNvSpPr>
            <p:nvPr/>
          </p:nvSpPr>
          <p:spPr bwMode="auto">
            <a:xfrm>
              <a:off x="8204274" y="2990850"/>
              <a:ext cx="342900" cy="260350"/>
            </a:xfrm>
            <a:custGeom>
              <a:avLst/>
              <a:gdLst>
                <a:gd name="T0" fmla="*/ 2147483647 w 216"/>
                <a:gd name="T1" fmla="*/ 2147483647 h 164"/>
                <a:gd name="T2" fmla="*/ 2147483647 w 216"/>
                <a:gd name="T3" fmla="*/ 2147483647 h 164"/>
                <a:gd name="T4" fmla="*/ 2147483647 w 216"/>
                <a:gd name="T5" fmla="*/ 2147483647 h 164"/>
                <a:gd name="T6" fmla="*/ 2147483647 w 216"/>
                <a:gd name="T7" fmla="*/ 2147483647 h 164"/>
                <a:gd name="T8" fmla="*/ 2147483647 w 216"/>
                <a:gd name="T9" fmla="*/ 2147483647 h 164"/>
                <a:gd name="T10" fmla="*/ 2147483647 w 216"/>
                <a:gd name="T11" fmla="*/ 2147483647 h 164"/>
                <a:gd name="T12" fmla="*/ 2147483647 w 216"/>
                <a:gd name="T13" fmla="*/ 2147483647 h 164"/>
                <a:gd name="T14" fmla="*/ 2147483647 w 216"/>
                <a:gd name="T15" fmla="*/ 2147483647 h 164"/>
                <a:gd name="T16" fmla="*/ 2147483647 w 216"/>
                <a:gd name="T17" fmla="*/ 2147483647 h 164"/>
                <a:gd name="T18" fmla="*/ 2147483647 w 216"/>
                <a:gd name="T19" fmla="*/ 2147483647 h 164"/>
                <a:gd name="T20" fmla="*/ 0 w 216"/>
                <a:gd name="T21" fmla="*/ 2147483647 h 164"/>
                <a:gd name="T22" fmla="*/ 0 w 216"/>
                <a:gd name="T23" fmla="*/ 2147483647 h 164"/>
                <a:gd name="T24" fmla="*/ 0 w 216"/>
                <a:gd name="T25" fmla="*/ 2147483647 h 164"/>
                <a:gd name="T26" fmla="*/ 0 w 216"/>
                <a:gd name="T27" fmla="*/ 0 h 164"/>
                <a:gd name="T28" fmla="*/ 0 w 216"/>
                <a:gd name="T29" fmla="*/ 0 h 164"/>
                <a:gd name="T30" fmla="*/ 2147483647 w 216"/>
                <a:gd name="T31" fmla="*/ 0 h 164"/>
                <a:gd name="T32" fmla="*/ 2147483647 w 216"/>
                <a:gd name="T33" fmla="*/ 0 h 164"/>
                <a:gd name="T34" fmla="*/ 2147483647 w 216"/>
                <a:gd name="T35" fmla="*/ 0 h 164"/>
                <a:gd name="T36" fmla="*/ 2147483647 w 216"/>
                <a:gd name="T37" fmla="*/ 0 h 164"/>
                <a:gd name="T38" fmla="*/ 2147483647 w 216"/>
                <a:gd name="T39" fmla="*/ 0 h 164"/>
                <a:gd name="T40" fmla="*/ 2147483647 w 216"/>
                <a:gd name="T41" fmla="*/ 0 h 164"/>
                <a:gd name="T42" fmla="*/ 2147483647 w 216"/>
                <a:gd name="T43" fmla="*/ 2147483647 h 164"/>
                <a:gd name="T44" fmla="*/ 2147483647 w 216"/>
                <a:gd name="T45" fmla="*/ 2147483647 h 164"/>
                <a:gd name="T46" fmla="*/ 2147483647 w 216"/>
                <a:gd name="T47" fmla="*/ 2147483647 h 164"/>
                <a:gd name="T48" fmla="*/ 2147483647 w 216"/>
                <a:gd name="T49" fmla="*/ 2147483647 h 164"/>
                <a:gd name="T50" fmla="*/ 2147483647 w 216"/>
                <a:gd name="T51" fmla="*/ 2147483647 h 164"/>
                <a:gd name="T52" fmla="*/ 2147483647 w 216"/>
                <a:gd name="T53" fmla="*/ 2147483647 h 164"/>
                <a:gd name="T54" fmla="*/ 2147483647 w 216"/>
                <a:gd name="T55" fmla="*/ 2147483647 h 164"/>
                <a:gd name="T56" fmla="*/ 2147483647 w 216"/>
                <a:gd name="T57" fmla="*/ 2147483647 h 164"/>
                <a:gd name="T58" fmla="*/ 2147483647 w 216"/>
                <a:gd name="T59" fmla="*/ 2147483647 h 164"/>
                <a:gd name="T60" fmla="*/ 2147483647 w 216"/>
                <a:gd name="T61" fmla="*/ 2147483647 h 164"/>
                <a:gd name="T62" fmla="*/ 2147483647 w 216"/>
                <a:gd name="T63" fmla="*/ 2147483647 h 164"/>
                <a:gd name="T64" fmla="*/ 2147483647 w 216"/>
                <a:gd name="T65" fmla="*/ 2147483647 h 164"/>
                <a:gd name="T66" fmla="*/ 2147483647 w 216"/>
                <a:gd name="T67" fmla="*/ 2147483647 h 164"/>
                <a:gd name="T68" fmla="*/ 2147483647 w 216"/>
                <a:gd name="T69" fmla="*/ 2147483647 h 164"/>
                <a:gd name="T70" fmla="*/ 2147483647 w 216"/>
                <a:gd name="T71" fmla="*/ 2147483647 h 164"/>
                <a:gd name="T72" fmla="*/ 2147483647 w 216"/>
                <a:gd name="T73" fmla="*/ 2147483647 h 164"/>
                <a:gd name="T74" fmla="*/ 2147483647 w 216"/>
                <a:gd name="T75" fmla="*/ 2147483647 h 164"/>
                <a:gd name="T76" fmla="*/ 2147483647 w 216"/>
                <a:gd name="T77" fmla="*/ 2147483647 h 164"/>
                <a:gd name="T78" fmla="*/ 2147483647 w 216"/>
                <a:gd name="T79" fmla="*/ 2147483647 h 164"/>
                <a:gd name="T80" fmla="*/ 2147483647 w 216"/>
                <a:gd name="T81" fmla="*/ 2147483647 h 164"/>
                <a:gd name="T82" fmla="*/ 2147483647 w 216"/>
                <a:gd name="T83" fmla="*/ 2147483647 h 164"/>
                <a:gd name="T84" fmla="*/ 2147483647 w 216"/>
                <a:gd name="T85" fmla="*/ 2147483647 h 164"/>
                <a:gd name="T86" fmla="*/ 2147483647 w 216"/>
                <a:gd name="T87" fmla="*/ 2147483647 h 164"/>
                <a:gd name="T88" fmla="*/ 2147483647 w 216"/>
                <a:gd name="T89" fmla="*/ 2147483647 h 164"/>
                <a:gd name="T90" fmla="*/ 2147483647 w 216"/>
                <a:gd name="T91" fmla="*/ 2147483647 h 164"/>
                <a:gd name="T92" fmla="*/ 2147483647 w 216"/>
                <a:gd name="T93" fmla="*/ 2147483647 h 164"/>
                <a:gd name="T94" fmla="*/ 2147483647 w 216"/>
                <a:gd name="T95" fmla="*/ 2147483647 h 164"/>
                <a:gd name="T96" fmla="*/ 2147483647 w 216"/>
                <a:gd name="T97" fmla="*/ 2147483647 h 164"/>
                <a:gd name="T98" fmla="*/ 2147483647 w 216"/>
                <a:gd name="T99" fmla="*/ 2147483647 h 164"/>
                <a:gd name="T100" fmla="*/ 2147483647 w 216"/>
                <a:gd name="T101" fmla="*/ 2147483647 h 164"/>
                <a:gd name="T102" fmla="*/ 2147483647 w 216"/>
                <a:gd name="T103" fmla="*/ 2147483647 h 164"/>
                <a:gd name="T104" fmla="*/ 2147483647 w 216"/>
                <a:gd name="T105" fmla="*/ 2147483647 h 16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6"/>
                <a:gd name="T160" fmla="*/ 0 h 164"/>
                <a:gd name="T161" fmla="*/ 216 w 216"/>
                <a:gd name="T162" fmla="*/ 164 h 16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6" h="164">
                  <a:moveTo>
                    <a:pt x="106" y="111"/>
                  </a:moveTo>
                  <a:lnTo>
                    <a:pt x="85" y="95"/>
                  </a:lnTo>
                  <a:lnTo>
                    <a:pt x="69" y="85"/>
                  </a:lnTo>
                  <a:lnTo>
                    <a:pt x="58" y="69"/>
                  </a:lnTo>
                  <a:lnTo>
                    <a:pt x="42" y="58"/>
                  </a:lnTo>
                  <a:lnTo>
                    <a:pt x="32" y="53"/>
                  </a:lnTo>
                  <a:lnTo>
                    <a:pt x="27" y="42"/>
                  </a:lnTo>
                  <a:lnTo>
                    <a:pt x="21" y="37"/>
                  </a:lnTo>
                  <a:lnTo>
                    <a:pt x="16" y="32"/>
                  </a:lnTo>
                  <a:lnTo>
                    <a:pt x="5" y="21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42" y="5"/>
                  </a:lnTo>
                  <a:lnTo>
                    <a:pt x="53" y="10"/>
                  </a:lnTo>
                  <a:lnTo>
                    <a:pt x="69" y="10"/>
                  </a:lnTo>
                  <a:lnTo>
                    <a:pt x="79" y="16"/>
                  </a:lnTo>
                  <a:lnTo>
                    <a:pt x="95" y="21"/>
                  </a:lnTo>
                  <a:lnTo>
                    <a:pt x="111" y="32"/>
                  </a:lnTo>
                  <a:lnTo>
                    <a:pt x="132" y="37"/>
                  </a:lnTo>
                  <a:lnTo>
                    <a:pt x="148" y="47"/>
                  </a:lnTo>
                  <a:lnTo>
                    <a:pt x="164" y="53"/>
                  </a:lnTo>
                  <a:lnTo>
                    <a:pt x="180" y="63"/>
                  </a:lnTo>
                  <a:lnTo>
                    <a:pt x="190" y="74"/>
                  </a:lnTo>
                  <a:lnTo>
                    <a:pt x="201" y="79"/>
                  </a:lnTo>
                  <a:lnTo>
                    <a:pt x="206" y="85"/>
                  </a:lnTo>
                  <a:lnTo>
                    <a:pt x="211" y="95"/>
                  </a:lnTo>
                  <a:lnTo>
                    <a:pt x="216" y="100"/>
                  </a:lnTo>
                  <a:lnTo>
                    <a:pt x="216" y="111"/>
                  </a:lnTo>
                  <a:lnTo>
                    <a:pt x="216" y="127"/>
                  </a:lnTo>
                  <a:lnTo>
                    <a:pt x="216" y="137"/>
                  </a:lnTo>
                  <a:lnTo>
                    <a:pt x="211" y="148"/>
                  </a:lnTo>
                  <a:lnTo>
                    <a:pt x="206" y="153"/>
                  </a:lnTo>
                  <a:lnTo>
                    <a:pt x="201" y="164"/>
                  </a:lnTo>
                  <a:lnTo>
                    <a:pt x="195" y="164"/>
                  </a:lnTo>
                  <a:lnTo>
                    <a:pt x="190" y="164"/>
                  </a:lnTo>
                  <a:lnTo>
                    <a:pt x="185" y="164"/>
                  </a:lnTo>
                  <a:lnTo>
                    <a:pt x="180" y="159"/>
                  </a:lnTo>
                  <a:lnTo>
                    <a:pt x="169" y="153"/>
                  </a:lnTo>
                  <a:lnTo>
                    <a:pt x="158" y="143"/>
                  </a:lnTo>
                  <a:lnTo>
                    <a:pt x="143" y="132"/>
                  </a:lnTo>
                  <a:lnTo>
                    <a:pt x="127" y="122"/>
                  </a:lnTo>
                  <a:lnTo>
                    <a:pt x="106" y="111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9" name="Freeform 20"/>
            <p:cNvSpPr>
              <a:spLocks/>
            </p:cNvSpPr>
            <p:nvPr/>
          </p:nvSpPr>
          <p:spPr bwMode="auto">
            <a:xfrm>
              <a:off x="7416874" y="2187575"/>
              <a:ext cx="587375" cy="763588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0 h 10000"/>
                <a:gd name="T22" fmla="*/ 2147483647 w 10000"/>
                <a:gd name="T23" fmla="*/ 0 h 10000"/>
                <a:gd name="T24" fmla="*/ 2147483647 w 10000"/>
                <a:gd name="T25" fmla="*/ 0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2147483647 w 10000"/>
                <a:gd name="T51" fmla="*/ 2147483647 h 10000"/>
                <a:gd name="T52" fmla="*/ 2147483647 w 10000"/>
                <a:gd name="T53" fmla="*/ 2147483647 h 10000"/>
                <a:gd name="T54" fmla="*/ 2147483647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2147483647 w 10000"/>
                <a:gd name="T65" fmla="*/ 2147483647 h 10000"/>
                <a:gd name="T66" fmla="*/ 2147483647 w 10000"/>
                <a:gd name="T67" fmla="*/ 2147483647 h 10000"/>
                <a:gd name="T68" fmla="*/ 0 w 10000"/>
                <a:gd name="T69" fmla="*/ 2147483647 h 10000"/>
                <a:gd name="T70" fmla="*/ 2147483647 w 10000"/>
                <a:gd name="T71" fmla="*/ 2147483647 h 10000"/>
                <a:gd name="T72" fmla="*/ 2147483647 w 10000"/>
                <a:gd name="T73" fmla="*/ 2147483647 h 10000"/>
                <a:gd name="T74" fmla="*/ 2147483647 w 10000"/>
                <a:gd name="T75" fmla="*/ 2147483647 h 10000"/>
                <a:gd name="T76" fmla="*/ 2147483647 w 10000"/>
                <a:gd name="T77" fmla="*/ 2147483647 h 10000"/>
                <a:gd name="T78" fmla="*/ 2147483647 w 10000"/>
                <a:gd name="T79" fmla="*/ 2147483647 h 10000"/>
                <a:gd name="T80" fmla="*/ 2147483647 w 10000"/>
                <a:gd name="T81" fmla="*/ 2147483647 h 100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000"/>
                <a:gd name="T124" fmla="*/ 0 h 10000"/>
                <a:gd name="T125" fmla="*/ 10000 w 10000"/>
                <a:gd name="T126" fmla="*/ 10000 h 100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000" h="10000">
                  <a:moveTo>
                    <a:pt x="2432" y="7484"/>
                  </a:moveTo>
                  <a:lnTo>
                    <a:pt x="2730" y="7152"/>
                  </a:lnTo>
                  <a:lnTo>
                    <a:pt x="3135" y="6819"/>
                  </a:lnTo>
                  <a:cubicBezTo>
                    <a:pt x="3233" y="6708"/>
                    <a:pt x="3333" y="6597"/>
                    <a:pt x="3433" y="6486"/>
                  </a:cubicBezTo>
                  <a:lnTo>
                    <a:pt x="3864" y="6050"/>
                  </a:lnTo>
                  <a:cubicBezTo>
                    <a:pt x="4009" y="5870"/>
                    <a:pt x="4153" y="5689"/>
                    <a:pt x="4296" y="5509"/>
                  </a:cubicBezTo>
                  <a:lnTo>
                    <a:pt x="4729" y="4948"/>
                  </a:lnTo>
                  <a:lnTo>
                    <a:pt x="5135" y="4304"/>
                  </a:lnTo>
                  <a:lnTo>
                    <a:pt x="5702" y="3638"/>
                  </a:lnTo>
                  <a:lnTo>
                    <a:pt x="6136" y="2973"/>
                  </a:lnTo>
                  <a:cubicBezTo>
                    <a:pt x="6281" y="2793"/>
                    <a:pt x="6422" y="2612"/>
                    <a:pt x="6567" y="2432"/>
                  </a:cubicBezTo>
                  <a:cubicBezTo>
                    <a:pt x="6667" y="2245"/>
                    <a:pt x="6765" y="2058"/>
                    <a:pt x="6865" y="1871"/>
                  </a:cubicBezTo>
                  <a:cubicBezTo>
                    <a:pt x="6956" y="1726"/>
                    <a:pt x="7044" y="1580"/>
                    <a:pt x="7134" y="1435"/>
                  </a:cubicBezTo>
                  <a:cubicBezTo>
                    <a:pt x="7181" y="1324"/>
                    <a:pt x="7225" y="1213"/>
                    <a:pt x="7271" y="1102"/>
                  </a:cubicBezTo>
                  <a:cubicBezTo>
                    <a:pt x="7324" y="991"/>
                    <a:pt x="7378" y="880"/>
                    <a:pt x="7432" y="769"/>
                  </a:cubicBezTo>
                  <a:lnTo>
                    <a:pt x="7432" y="665"/>
                  </a:lnTo>
                  <a:lnTo>
                    <a:pt x="7432" y="437"/>
                  </a:lnTo>
                  <a:lnTo>
                    <a:pt x="7271" y="437"/>
                  </a:lnTo>
                  <a:lnTo>
                    <a:pt x="7271" y="333"/>
                  </a:lnTo>
                  <a:cubicBezTo>
                    <a:pt x="7226" y="298"/>
                    <a:pt x="7179" y="264"/>
                    <a:pt x="7134" y="229"/>
                  </a:cubicBezTo>
                  <a:lnTo>
                    <a:pt x="7134" y="125"/>
                  </a:lnTo>
                  <a:lnTo>
                    <a:pt x="7134" y="0"/>
                  </a:lnTo>
                  <a:lnTo>
                    <a:pt x="7271" y="0"/>
                  </a:lnTo>
                  <a:lnTo>
                    <a:pt x="7568" y="0"/>
                  </a:lnTo>
                  <a:lnTo>
                    <a:pt x="7864" y="0"/>
                  </a:lnTo>
                  <a:lnTo>
                    <a:pt x="8270" y="0"/>
                  </a:lnTo>
                  <a:lnTo>
                    <a:pt x="8566" y="125"/>
                  </a:lnTo>
                  <a:lnTo>
                    <a:pt x="9000" y="229"/>
                  </a:lnTo>
                  <a:lnTo>
                    <a:pt x="9270" y="333"/>
                  </a:lnTo>
                  <a:lnTo>
                    <a:pt x="9568" y="437"/>
                  </a:lnTo>
                  <a:lnTo>
                    <a:pt x="9839" y="665"/>
                  </a:lnTo>
                  <a:cubicBezTo>
                    <a:pt x="9892" y="700"/>
                    <a:pt x="9947" y="734"/>
                    <a:pt x="10000" y="769"/>
                  </a:cubicBezTo>
                  <a:lnTo>
                    <a:pt x="10000" y="894"/>
                  </a:lnTo>
                  <a:lnTo>
                    <a:pt x="10000" y="998"/>
                  </a:lnTo>
                  <a:lnTo>
                    <a:pt x="10000" y="1206"/>
                  </a:lnTo>
                  <a:cubicBezTo>
                    <a:pt x="9947" y="1248"/>
                    <a:pt x="9892" y="1289"/>
                    <a:pt x="9839" y="1331"/>
                  </a:cubicBezTo>
                  <a:cubicBezTo>
                    <a:pt x="9792" y="1400"/>
                    <a:pt x="9749" y="1469"/>
                    <a:pt x="9702" y="1538"/>
                  </a:cubicBezTo>
                  <a:lnTo>
                    <a:pt x="9433" y="1767"/>
                  </a:lnTo>
                  <a:lnTo>
                    <a:pt x="9135" y="1975"/>
                  </a:lnTo>
                  <a:lnTo>
                    <a:pt x="9000" y="2204"/>
                  </a:lnTo>
                  <a:lnTo>
                    <a:pt x="8703" y="2432"/>
                  </a:lnTo>
                  <a:lnTo>
                    <a:pt x="8433" y="2744"/>
                  </a:lnTo>
                  <a:lnTo>
                    <a:pt x="8135" y="3077"/>
                  </a:lnTo>
                  <a:lnTo>
                    <a:pt x="7703" y="3514"/>
                  </a:lnTo>
                  <a:lnTo>
                    <a:pt x="7432" y="3971"/>
                  </a:lnTo>
                  <a:cubicBezTo>
                    <a:pt x="7287" y="4116"/>
                    <a:pt x="7144" y="4262"/>
                    <a:pt x="7001" y="4407"/>
                  </a:cubicBezTo>
                  <a:lnTo>
                    <a:pt x="6432" y="4948"/>
                  </a:lnTo>
                  <a:lnTo>
                    <a:pt x="5999" y="5385"/>
                  </a:lnTo>
                  <a:lnTo>
                    <a:pt x="5702" y="5842"/>
                  </a:lnTo>
                  <a:cubicBezTo>
                    <a:pt x="5569" y="5988"/>
                    <a:pt x="5432" y="6133"/>
                    <a:pt x="5298" y="6279"/>
                  </a:cubicBezTo>
                  <a:lnTo>
                    <a:pt x="4865" y="6611"/>
                  </a:lnTo>
                  <a:lnTo>
                    <a:pt x="4567" y="6923"/>
                  </a:lnTo>
                  <a:lnTo>
                    <a:pt x="4296" y="7256"/>
                  </a:lnTo>
                  <a:lnTo>
                    <a:pt x="4000" y="7484"/>
                  </a:lnTo>
                  <a:lnTo>
                    <a:pt x="3729" y="7692"/>
                  </a:lnTo>
                  <a:lnTo>
                    <a:pt x="3433" y="7921"/>
                  </a:lnTo>
                  <a:lnTo>
                    <a:pt x="3297" y="8150"/>
                  </a:lnTo>
                  <a:lnTo>
                    <a:pt x="3135" y="8254"/>
                  </a:lnTo>
                  <a:cubicBezTo>
                    <a:pt x="3091" y="8289"/>
                    <a:pt x="3044" y="8323"/>
                    <a:pt x="3001" y="8358"/>
                  </a:cubicBezTo>
                  <a:cubicBezTo>
                    <a:pt x="2956" y="8393"/>
                    <a:pt x="2909" y="8427"/>
                    <a:pt x="2864" y="8462"/>
                  </a:cubicBezTo>
                  <a:lnTo>
                    <a:pt x="2864" y="8586"/>
                  </a:lnTo>
                  <a:lnTo>
                    <a:pt x="1298" y="9896"/>
                  </a:lnTo>
                  <a:lnTo>
                    <a:pt x="865" y="10000"/>
                  </a:lnTo>
                  <a:lnTo>
                    <a:pt x="730" y="9896"/>
                  </a:lnTo>
                  <a:lnTo>
                    <a:pt x="594" y="9896"/>
                  </a:lnTo>
                  <a:cubicBezTo>
                    <a:pt x="541" y="9861"/>
                    <a:pt x="486" y="9827"/>
                    <a:pt x="433" y="9792"/>
                  </a:cubicBezTo>
                  <a:cubicBezTo>
                    <a:pt x="387" y="9716"/>
                    <a:pt x="343" y="9639"/>
                    <a:pt x="296" y="9563"/>
                  </a:cubicBezTo>
                  <a:cubicBezTo>
                    <a:pt x="253" y="9494"/>
                    <a:pt x="206" y="9425"/>
                    <a:pt x="163" y="9356"/>
                  </a:cubicBezTo>
                  <a:cubicBezTo>
                    <a:pt x="109" y="9314"/>
                    <a:pt x="54" y="9273"/>
                    <a:pt x="0" y="9231"/>
                  </a:cubicBezTo>
                  <a:lnTo>
                    <a:pt x="0" y="9127"/>
                  </a:lnTo>
                  <a:lnTo>
                    <a:pt x="0" y="9023"/>
                  </a:lnTo>
                  <a:cubicBezTo>
                    <a:pt x="54" y="8988"/>
                    <a:pt x="109" y="8954"/>
                    <a:pt x="163" y="8919"/>
                  </a:cubicBezTo>
                  <a:cubicBezTo>
                    <a:pt x="206" y="8877"/>
                    <a:pt x="253" y="8836"/>
                    <a:pt x="296" y="8794"/>
                  </a:cubicBezTo>
                  <a:lnTo>
                    <a:pt x="594" y="8690"/>
                  </a:lnTo>
                  <a:lnTo>
                    <a:pt x="865" y="8586"/>
                  </a:lnTo>
                  <a:lnTo>
                    <a:pt x="1000" y="8462"/>
                  </a:lnTo>
                  <a:cubicBezTo>
                    <a:pt x="1053" y="8427"/>
                    <a:pt x="1108" y="8393"/>
                    <a:pt x="1161" y="8358"/>
                  </a:cubicBezTo>
                  <a:lnTo>
                    <a:pt x="1432" y="8254"/>
                  </a:lnTo>
                  <a:lnTo>
                    <a:pt x="1728" y="8025"/>
                  </a:lnTo>
                  <a:lnTo>
                    <a:pt x="1865" y="7921"/>
                  </a:lnTo>
                  <a:lnTo>
                    <a:pt x="2162" y="7692"/>
                  </a:lnTo>
                  <a:lnTo>
                    <a:pt x="2432" y="7484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40" name="Freeform 20"/>
            <p:cNvSpPr>
              <a:spLocks/>
            </p:cNvSpPr>
            <p:nvPr/>
          </p:nvSpPr>
          <p:spPr bwMode="auto">
            <a:xfrm>
              <a:off x="7459736" y="2763838"/>
              <a:ext cx="920750" cy="184150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2147483647 w 10000"/>
                <a:gd name="T51" fmla="*/ 2147483647 h 10000"/>
                <a:gd name="T52" fmla="*/ 2147483647 w 10000"/>
                <a:gd name="T53" fmla="*/ 2147483647 h 10000"/>
                <a:gd name="T54" fmla="*/ 2147483647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2147483647 w 10000"/>
                <a:gd name="T65" fmla="*/ 2147483647 h 10000"/>
                <a:gd name="T66" fmla="*/ 2147483647 w 10000"/>
                <a:gd name="T67" fmla="*/ 2147483647 h 10000"/>
                <a:gd name="T68" fmla="*/ 2147483647 w 10000"/>
                <a:gd name="T69" fmla="*/ 2147483647 h 10000"/>
                <a:gd name="T70" fmla="*/ 0 w 10000"/>
                <a:gd name="T71" fmla="*/ 2147483647 h 100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00"/>
                <a:gd name="T109" fmla="*/ 0 h 10000"/>
                <a:gd name="T110" fmla="*/ 10000 w 10000"/>
                <a:gd name="T111" fmla="*/ 10000 h 1000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00" h="10000">
                  <a:moveTo>
                    <a:pt x="1448" y="3198"/>
                  </a:moveTo>
                  <a:cubicBezTo>
                    <a:pt x="1430" y="3396"/>
                    <a:pt x="1376" y="3991"/>
                    <a:pt x="1361" y="4150"/>
                  </a:cubicBezTo>
                  <a:cubicBezTo>
                    <a:pt x="1418" y="4290"/>
                    <a:pt x="1476" y="4429"/>
                    <a:pt x="1533" y="4569"/>
                  </a:cubicBezTo>
                  <a:lnTo>
                    <a:pt x="1637" y="4569"/>
                  </a:lnTo>
                  <a:lnTo>
                    <a:pt x="1811" y="4569"/>
                  </a:lnTo>
                  <a:cubicBezTo>
                    <a:pt x="1844" y="4430"/>
                    <a:pt x="1877" y="4287"/>
                    <a:pt x="1914" y="4150"/>
                  </a:cubicBezTo>
                  <a:lnTo>
                    <a:pt x="1999" y="4150"/>
                  </a:lnTo>
                  <a:lnTo>
                    <a:pt x="2172" y="4150"/>
                  </a:lnTo>
                  <a:lnTo>
                    <a:pt x="2361" y="4150"/>
                  </a:lnTo>
                  <a:cubicBezTo>
                    <a:pt x="2425" y="3971"/>
                    <a:pt x="2489" y="3802"/>
                    <a:pt x="2551" y="3625"/>
                  </a:cubicBezTo>
                  <a:lnTo>
                    <a:pt x="2724" y="3625"/>
                  </a:lnTo>
                  <a:lnTo>
                    <a:pt x="3000" y="3625"/>
                  </a:lnTo>
                  <a:lnTo>
                    <a:pt x="3275" y="3625"/>
                  </a:lnTo>
                  <a:lnTo>
                    <a:pt x="3638" y="3198"/>
                  </a:lnTo>
                  <a:lnTo>
                    <a:pt x="4000" y="3198"/>
                  </a:lnTo>
                  <a:lnTo>
                    <a:pt x="4362" y="3198"/>
                  </a:lnTo>
                  <a:lnTo>
                    <a:pt x="4724" y="2764"/>
                  </a:lnTo>
                  <a:lnTo>
                    <a:pt x="5172" y="2338"/>
                  </a:lnTo>
                  <a:lnTo>
                    <a:pt x="5638" y="2338"/>
                  </a:lnTo>
                  <a:lnTo>
                    <a:pt x="6173" y="1809"/>
                  </a:lnTo>
                  <a:lnTo>
                    <a:pt x="6638" y="1809"/>
                  </a:lnTo>
                  <a:lnTo>
                    <a:pt x="7171" y="1390"/>
                  </a:lnTo>
                  <a:lnTo>
                    <a:pt x="7637" y="952"/>
                  </a:lnTo>
                  <a:lnTo>
                    <a:pt x="8085" y="952"/>
                  </a:lnTo>
                  <a:cubicBezTo>
                    <a:pt x="8178" y="781"/>
                    <a:pt x="8270" y="609"/>
                    <a:pt x="8362" y="438"/>
                  </a:cubicBezTo>
                  <a:lnTo>
                    <a:pt x="8639" y="438"/>
                  </a:lnTo>
                  <a:lnTo>
                    <a:pt x="8914" y="438"/>
                  </a:lnTo>
                  <a:lnTo>
                    <a:pt x="9086" y="438"/>
                  </a:lnTo>
                  <a:cubicBezTo>
                    <a:pt x="9121" y="294"/>
                    <a:pt x="9156" y="146"/>
                    <a:pt x="9190" y="0"/>
                  </a:cubicBezTo>
                  <a:cubicBezTo>
                    <a:pt x="9248" y="144"/>
                    <a:pt x="9304" y="291"/>
                    <a:pt x="9362" y="438"/>
                  </a:cubicBezTo>
                  <a:lnTo>
                    <a:pt x="9448" y="438"/>
                  </a:lnTo>
                  <a:cubicBezTo>
                    <a:pt x="9511" y="612"/>
                    <a:pt x="9575" y="779"/>
                    <a:pt x="9638" y="952"/>
                  </a:cubicBezTo>
                  <a:lnTo>
                    <a:pt x="9724" y="952"/>
                  </a:lnTo>
                  <a:cubicBezTo>
                    <a:pt x="9787" y="1234"/>
                    <a:pt x="9851" y="1531"/>
                    <a:pt x="9913" y="1809"/>
                  </a:cubicBezTo>
                  <a:cubicBezTo>
                    <a:pt x="9942" y="1990"/>
                    <a:pt x="9973" y="2163"/>
                    <a:pt x="10000" y="2338"/>
                  </a:cubicBezTo>
                  <a:lnTo>
                    <a:pt x="10000" y="2764"/>
                  </a:lnTo>
                  <a:lnTo>
                    <a:pt x="10000" y="3198"/>
                  </a:lnTo>
                  <a:lnTo>
                    <a:pt x="10000" y="3625"/>
                  </a:lnTo>
                  <a:lnTo>
                    <a:pt x="9913" y="3625"/>
                  </a:lnTo>
                  <a:lnTo>
                    <a:pt x="9810" y="3625"/>
                  </a:lnTo>
                  <a:cubicBezTo>
                    <a:pt x="9781" y="3801"/>
                    <a:pt x="9754" y="3977"/>
                    <a:pt x="9724" y="4150"/>
                  </a:cubicBezTo>
                  <a:lnTo>
                    <a:pt x="9552" y="4150"/>
                  </a:lnTo>
                  <a:lnTo>
                    <a:pt x="9362" y="4150"/>
                  </a:lnTo>
                  <a:lnTo>
                    <a:pt x="9086" y="4150"/>
                  </a:lnTo>
                  <a:lnTo>
                    <a:pt x="8810" y="4150"/>
                  </a:lnTo>
                  <a:lnTo>
                    <a:pt x="8551" y="4150"/>
                  </a:lnTo>
                  <a:lnTo>
                    <a:pt x="8277" y="4150"/>
                  </a:lnTo>
                  <a:lnTo>
                    <a:pt x="7914" y="4150"/>
                  </a:lnTo>
                  <a:lnTo>
                    <a:pt x="7553" y="4150"/>
                  </a:lnTo>
                  <a:lnTo>
                    <a:pt x="7171" y="4569"/>
                  </a:lnTo>
                  <a:lnTo>
                    <a:pt x="6725" y="4569"/>
                  </a:lnTo>
                  <a:lnTo>
                    <a:pt x="6276" y="4569"/>
                  </a:lnTo>
                  <a:lnTo>
                    <a:pt x="5448" y="4996"/>
                  </a:lnTo>
                  <a:lnTo>
                    <a:pt x="4637" y="5511"/>
                  </a:lnTo>
                  <a:lnTo>
                    <a:pt x="3914" y="5956"/>
                  </a:lnTo>
                  <a:lnTo>
                    <a:pt x="3172" y="6386"/>
                  </a:lnTo>
                  <a:lnTo>
                    <a:pt x="2809" y="6386"/>
                  </a:lnTo>
                  <a:cubicBezTo>
                    <a:pt x="2724" y="6527"/>
                    <a:pt x="2637" y="6666"/>
                    <a:pt x="2551" y="6807"/>
                  </a:cubicBezTo>
                  <a:lnTo>
                    <a:pt x="2172" y="7335"/>
                  </a:lnTo>
                  <a:lnTo>
                    <a:pt x="1914" y="7335"/>
                  </a:lnTo>
                  <a:cubicBezTo>
                    <a:pt x="1849" y="7477"/>
                    <a:pt x="1786" y="7612"/>
                    <a:pt x="1723" y="7755"/>
                  </a:cubicBezTo>
                  <a:lnTo>
                    <a:pt x="1448" y="7755"/>
                  </a:lnTo>
                  <a:cubicBezTo>
                    <a:pt x="1390" y="7900"/>
                    <a:pt x="1333" y="8045"/>
                    <a:pt x="1275" y="8190"/>
                  </a:cubicBezTo>
                  <a:lnTo>
                    <a:pt x="999" y="8706"/>
                  </a:lnTo>
                  <a:lnTo>
                    <a:pt x="809" y="8706"/>
                  </a:lnTo>
                  <a:cubicBezTo>
                    <a:pt x="782" y="8853"/>
                    <a:pt x="752" y="8999"/>
                    <a:pt x="724" y="9132"/>
                  </a:cubicBezTo>
                  <a:lnTo>
                    <a:pt x="534" y="9132"/>
                  </a:lnTo>
                  <a:cubicBezTo>
                    <a:pt x="505" y="9275"/>
                    <a:pt x="477" y="9431"/>
                    <a:pt x="447" y="9574"/>
                  </a:cubicBezTo>
                  <a:lnTo>
                    <a:pt x="361" y="9574"/>
                  </a:lnTo>
                  <a:lnTo>
                    <a:pt x="275" y="9574"/>
                  </a:lnTo>
                  <a:cubicBezTo>
                    <a:pt x="212" y="9717"/>
                    <a:pt x="147" y="9856"/>
                    <a:pt x="85" y="10000"/>
                  </a:cubicBezTo>
                  <a:cubicBezTo>
                    <a:pt x="56" y="9857"/>
                    <a:pt x="27" y="9713"/>
                    <a:pt x="0" y="9574"/>
                  </a:cubicBez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41" name="Freeform 17"/>
            <p:cNvSpPr>
              <a:spLocks/>
            </p:cNvSpPr>
            <p:nvPr/>
          </p:nvSpPr>
          <p:spPr bwMode="auto">
            <a:xfrm>
              <a:off x="7842324" y="2613025"/>
              <a:ext cx="168275" cy="781050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0 w 10000"/>
                <a:gd name="T43" fmla="*/ 2147483647 h 10000"/>
                <a:gd name="T44" fmla="*/ 0 w 10000"/>
                <a:gd name="T45" fmla="*/ 2147483647 h 10000"/>
                <a:gd name="T46" fmla="*/ 2147483647 w 10000"/>
                <a:gd name="T47" fmla="*/ 0 h 10000"/>
                <a:gd name="T48" fmla="*/ 2147483647 w 10000"/>
                <a:gd name="T49" fmla="*/ 0 h 10000"/>
                <a:gd name="T50" fmla="*/ 2147483647 w 10000"/>
                <a:gd name="T51" fmla="*/ 2147483647 h 10000"/>
                <a:gd name="T52" fmla="*/ 2147483647 w 10000"/>
                <a:gd name="T53" fmla="*/ 2147483647 h 10000"/>
                <a:gd name="T54" fmla="*/ 2147483647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000"/>
                <a:gd name="T97" fmla="*/ 0 h 10000"/>
                <a:gd name="T98" fmla="*/ 10000 w 10000"/>
                <a:gd name="T99" fmla="*/ 10000 h 100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000" h="10000">
                  <a:moveTo>
                    <a:pt x="8963" y="2358"/>
                  </a:moveTo>
                  <a:lnTo>
                    <a:pt x="8963" y="2581"/>
                  </a:lnTo>
                  <a:lnTo>
                    <a:pt x="8963" y="2907"/>
                  </a:lnTo>
                  <a:lnTo>
                    <a:pt x="8963" y="3333"/>
                  </a:lnTo>
                  <a:lnTo>
                    <a:pt x="9530" y="3760"/>
                  </a:lnTo>
                  <a:lnTo>
                    <a:pt x="9530" y="4187"/>
                  </a:lnTo>
                  <a:lnTo>
                    <a:pt x="9530" y="4837"/>
                  </a:lnTo>
                  <a:lnTo>
                    <a:pt x="9530" y="5366"/>
                  </a:lnTo>
                  <a:lnTo>
                    <a:pt x="9530" y="6118"/>
                  </a:lnTo>
                  <a:lnTo>
                    <a:pt x="10000" y="6768"/>
                  </a:lnTo>
                  <a:lnTo>
                    <a:pt x="10000" y="7317"/>
                  </a:lnTo>
                  <a:lnTo>
                    <a:pt x="9530" y="7846"/>
                  </a:lnTo>
                  <a:lnTo>
                    <a:pt x="9530" y="8272"/>
                  </a:lnTo>
                  <a:lnTo>
                    <a:pt x="8963" y="8699"/>
                  </a:lnTo>
                  <a:lnTo>
                    <a:pt x="8491" y="9024"/>
                  </a:lnTo>
                  <a:lnTo>
                    <a:pt x="8491" y="9248"/>
                  </a:lnTo>
                  <a:lnTo>
                    <a:pt x="7550" y="9451"/>
                  </a:lnTo>
                  <a:lnTo>
                    <a:pt x="6511" y="9675"/>
                  </a:lnTo>
                  <a:lnTo>
                    <a:pt x="5001" y="9878"/>
                  </a:lnTo>
                  <a:lnTo>
                    <a:pt x="4531" y="10000"/>
                  </a:lnTo>
                  <a:lnTo>
                    <a:pt x="3493" y="7744"/>
                  </a:lnTo>
                  <a:lnTo>
                    <a:pt x="4055" y="7520"/>
                  </a:lnTo>
                  <a:lnTo>
                    <a:pt x="4531" y="7317"/>
                  </a:lnTo>
                  <a:lnTo>
                    <a:pt x="4531" y="6992"/>
                  </a:lnTo>
                  <a:lnTo>
                    <a:pt x="4531" y="6565"/>
                  </a:lnTo>
                  <a:lnTo>
                    <a:pt x="4531" y="6016"/>
                  </a:lnTo>
                  <a:lnTo>
                    <a:pt x="4531" y="5691"/>
                  </a:lnTo>
                  <a:lnTo>
                    <a:pt x="4531" y="5488"/>
                  </a:lnTo>
                  <a:lnTo>
                    <a:pt x="4531" y="5041"/>
                  </a:lnTo>
                  <a:lnTo>
                    <a:pt x="4531" y="4736"/>
                  </a:lnTo>
                  <a:lnTo>
                    <a:pt x="4531" y="4411"/>
                  </a:lnTo>
                  <a:lnTo>
                    <a:pt x="4531" y="3984"/>
                  </a:lnTo>
                  <a:lnTo>
                    <a:pt x="4055" y="3537"/>
                  </a:lnTo>
                  <a:lnTo>
                    <a:pt x="4055" y="3110"/>
                  </a:lnTo>
                  <a:lnTo>
                    <a:pt x="4055" y="2683"/>
                  </a:lnTo>
                  <a:lnTo>
                    <a:pt x="3493" y="2256"/>
                  </a:lnTo>
                  <a:lnTo>
                    <a:pt x="3493" y="1931"/>
                  </a:lnTo>
                  <a:lnTo>
                    <a:pt x="3020" y="1606"/>
                  </a:lnTo>
                  <a:lnTo>
                    <a:pt x="2550" y="1402"/>
                  </a:lnTo>
                  <a:lnTo>
                    <a:pt x="2076" y="1179"/>
                  </a:lnTo>
                  <a:lnTo>
                    <a:pt x="1512" y="976"/>
                  </a:lnTo>
                  <a:lnTo>
                    <a:pt x="1040" y="854"/>
                  </a:lnTo>
                  <a:lnTo>
                    <a:pt x="568" y="650"/>
                  </a:lnTo>
                  <a:lnTo>
                    <a:pt x="0" y="427"/>
                  </a:lnTo>
                  <a:lnTo>
                    <a:pt x="0" y="325"/>
                  </a:lnTo>
                  <a:lnTo>
                    <a:pt x="0" y="224"/>
                  </a:lnTo>
                  <a:lnTo>
                    <a:pt x="568" y="102"/>
                  </a:lnTo>
                  <a:lnTo>
                    <a:pt x="1040" y="0"/>
                  </a:lnTo>
                  <a:lnTo>
                    <a:pt x="2550" y="0"/>
                  </a:lnTo>
                  <a:lnTo>
                    <a:pt x="3493" y="0"/>
                  </a:lnTo>
                  <a:lnTo>
                    <a:pt x="5001" y="102"/>
                  </a:lnTo>
                  <a:lnTo>
                    <a:pt x="6039" y="224"/>
                  </a:lnTo>
                  <a:lnTo>
                    <a:pt x="6982" y="224"/>
                  </a:lnTo>
                  <a:lnTo>
                    <a:pt x="7550" y="325"/>
                  </a:lnTo>
                  <a:lnTo>
                    <a:pt x="8491" y="427"/>
                  </a:lnTo>
                  <a:lnTo>
                    <a:pt x="8963" y="528"/>
                  </a:lnTo>
                  <a:lnTo>
                    <a:pt x="9530" y="650"/>
                  </a:lnTo>
                  <a:lnTo>
                    <a:pt x="8963" y="752"/>
                  </a:lnTo>
                  <a:lnTo>
                    <a:pt x="8963" y="976"/>
                  </a:lnTo>
                  <a:lnTo>
                    <a:pt x="8963" y="1077"/>
                  </a:lnTo>
                  <a:lnTo>
                    <a:pt x="8491" y="1280"/>
                  </a:lnTo>
                  <a:lnTo>
                    <a:pt x="8491" y="1606"/>
                  </a:lnTo>
                  <a:lnTo>
                    <a:pt x="8491" y="1931"/>
                  </a:lnTo>
                  <a:lnTo>
                    <a:pt x="8963" y="2358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42" name="Freeform 17"/>
            <p:cNvSpPr>
              <a:spLocks/>
            </p:cNvSpPr>
            <p:nvPr/>
          </p:nvSpPr>
          <p:spPr bwMode="auto">
            <a:xfrm>
              <a:off x="7694686" y="3217863"/>
              <a:ext cx="225425" cy="176212"/>
            </a:xfrm>
            <a:custGeom>
              <a:avLst/>
              <a:gdLst>
                <a:gd name="T0" fmla="*/ 2147483647 w 9660"/>
                <a:gd name="T1" fmla="*/ 2147483647 h 10000"/>
                <a:gd name="T2" fmla="*/ 2147483647 w 9660"/>
                <a:gd name="T3" fmla="*/ 2147483647 h 10000"/>
                <a:gd name="T4" fmla="*/ 2147483647 w 9660"/>
                <a:gd name="T5" fmla="*/ 2147483647 h 10000"/>
                <a:gd name="T6" fmla="*/ 2147483647 w 9660"/>
                <a:gd name="T7" fmla="*/ 2147483647 h 10000"/>
                <a:gd name="T8" fmla="*/ 2147483647 w 9660"/>
                <a:gd name="T9" fmla="*/ 2147483647 h 10000"/>
                <a:gd name="T10" fmla="*/ 2147483647 w 9660"/>
                <a:gd name="T11" fmla="*/ 2147483647 h 10000"/>
                <a:gd name="T12" fmla="*/ 2147483647 w 9660"/>
                <a:gd name="T13" fmla="*/ 2147483647 h 10000"/>
                <a:gd name="T14" fmla="*/ 2147483647 w 9660"/>
                <a:gd name="T15" fmla="*/ 2147483647 h 10000"/>
                <a:gd name="T16" fmla="*/ 2147483647 w 9660"/>
                <a:gd name="T17" fmla="*/ 2147483647 h 10000"/>
                <a:gd name="T18" fmla="*/ 2147483647 w 9660"/>
                <a:gd name="T19" fmla="*/ 2147483647 h 10000"/>
                <a:gd name="T20" fmla="*/ 2147483647 w 9660"/>
                <a:gd name="T21" fmla="*/ 2147483647 h 10000"/>
                <a:gd name="T22" fmla="*/ 2147483647 w 9660"/>
                <a:gd name="T23" fmla="*/ 2147483647 h 10000"/>
                <a:gd name="T24" fmla="*/ 2147483647 w 9660"/>
                <a:gd name="T25" fmla="*/ 2147483647 h 10000"/>
                <a:gd name="T26" fmla="*/ 2147483647 w 9660"/>
                <a:gd name="T27" fmla="*/ 2147483647 h 10000"/>
                <a:gd name="T28" fmla="*/ 2147483647 w 9660"/>
                <a:gd name="T29" fmla="*/ 2147483647 h 10000"/>
                <a:gd name="T30" fmla="*/ 2147483647 w 9660"/>
                <a:gd name="T31" fmla="*/ 2147483647 h 10000"/>
                <a:gd name="T32" fmla="*/ 2147483647 w 9660"/>
                <a:gd name="T33" fmla="*/ 2147483647 h 10000"/>
                <a:gd name="T34" fmla="*/ 2147483647 w 9660"/>
                <a:gd name="T35" fmla="*/ 2147483647 h 10000"/>
                <a:gd name="T36" fmla="*/ 0 w 9660"/>
                <a:gd name="T37" fmla="*/ 2147483647 h 10000"/>
                <a:gd name="T38" fmla="*/ 0 w 9660"/>
                <a:gd name="T39" fmla="*/ 2147483647 h 10000"/>
                <a:gd name="T40" fmla="*/ 2147483647 w 9660"/>
                <a:gd name="T41" fmla="*/ 2147483647 h 10000"/>
                <a:gd name="T42" fmla="*/ 2147483647 w 9660"/>
                <a:gd name="T43" fmla="*/ 2147483647 h 10000"/>
                <a:gd name="T44" fmla="*/ 2147483647 w 9660"/>
                <a:gd name="T45" fmla="*/ 2147483647 h 10000"/>
                <a:gd name="T46" fmla="*/ 2147483647 w 9660"/>
                <a:gd name="T47" fmla="*/ 2147483647 h 10000"/>
                <a:gd name="T48" fmla="*/ 2147483647 w 9660"/>
                <a:gd name="T49" fmla="*/ 2147483647 h 10000"/>
                <a:gd name="T50" fmla="*/ 2147483647 w 9660"/>
                <a:gd name="T51" fmla="*/ 2147483647 h 10000"/>
                <a:gd name="T52" fmla="*/ 2147483647 w 9660"/>
                <a:gd name="T53" fmla="*/ 2147483647 h 10000"/>
                <a:gd name="T54" fmla="*/ 2147483647 w 9660"/>
                <a:gd name="T55" fmla="*/ 2147483647 h 10000"/>
                <a:gd name="T56" fmla="*/ 2147483647 w 9660"/>
                <a:gd name="T57" fmla="*/ 2147483647 h 10000"/>
                <a:gd name="T58" fmla="*/ 2147483647 w 9660"/>
                <a:gd name="T59" fmla="*/ 2147483647 h 10000"/>
                <a:gd name="T60" fmla="*/ 2147483647 w 9660"/>
                <a:gd name="T61" fmla="*/ 2147483647 h 10000"/>
                <a:gd name="T62" fmla="*/ 2147483647 w 9660"/>
                <a:gd name="T63" fmla="*/ 2147483647 h 10000"/>
                <a:gd name="T64" fmla="*/ 2147483647 w 9660"/>
                <a:gd name="T65" fmla="*/ 2147483647 h 10000"/>
                <a:gd name="T66" fmla="*/ 2147483647 w 9660"/>
                <a:gd name="T67" fmla="*/ 2147483647 h 10000"/>
                <a:gd name="T68" fmla="*/ 2147483647 w 9660"/>
                <a:gd name="T69" fmla="*/ 0 h 100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660"/>
                <a:gd name="T106" fmla="*/ 0 h 10000"/>
                <a:gd name="T107" fmla="*/ 9660 w 9660"/>
                <a:gd name="T108" fmla="*/ 10000 h 1000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660" h="10000">
                  <a:moveTo>
                    <a:pt x="9660" y="10000"/>
                  </a:moveTo>
                  <a:lnTo>
                    <a:pt x="8911" y="10000"/>
                  </a:lnTo>
                  <a:lnTo>
                    <a:pt x="8572" y="10000"/>
                  </a:lnTo>
                  <a:cubicBezTo>
                    <a:pt x="8458" y="9819"/>
                    <a:pt x="8346" y="9637"/>
                    <a:pt x="8231" y="9456"/>
                  </a:cubicBezTo>
                  <a:lnTo>
                    <a:pt x="7482" y="9008"/>
                  </a:lnTo>
                  <a:cubicBezTo>
                    <a:pt x="7370" y="8708"/>
                    <a:pt x="7257" y="8408"/>
                    <a:pt x="7143" y="8108"/>
                  </a:cubicBezTo>
                  <a:lnTo>
                    <a:pt x="6394" y="6666"/>
                  </a:lnTo>
                  <a:lnTo>
                    <a:pt x="5373" y="5678"/>
                  </a:lnTo>
                  <a:lnTo>
                    <a:pt x="4967" y="5220"/>
                  </a:lnTo>
                  <a:lnTo>
                    <a:pt x="4286" y="4772"/>
                  </a:lnTo>
                  <a:lnTo>
                    <a:pt x="3538" y="4239"/>
                  </a:lnTo>
                  <a:lnTo>
                    <a:pt x="2857" y="3339"/>
                  </a:lnTo>
                  <a:lnTo>
                    <a:pt x="2109" y="2797"/>
                  </a:lnTo>
                  <a:lnTo>
                    <a:pt x="1768" y="2349"/>
                  </a:lnTo>
                  <a:lnTo>
                    <a:pt x="1020" y="2349"/>
                  </a:lnTo>
                  <a:lnTo>
                    <a:pt x="680" y="1891"/>
                  </a:lnTo>
                  <a:lnTo>
                    <a:pt x="339" y="1438"/>
                  </a:lnTo>
                  <a:lnTo>
                    <a:pt x="0" y="899"/>
                  </a:lnTo>
                  <a:lnTo>
                    <a:pt x="339" y="899"/>
                  </a:lnTo>
                  <a:lnTo>
                    <a:pt x="680" y="899"/>
                  </a:lnTo>
                  <a:lnTo>
                    <a:pt x="1020" y="899"/>
                  </a:lnTo>
                  <a:lnTo>
                    <a:pt x="1428" y="899"/>
                  </a:lnTo>
                  <a:lnTo>
                    <a:pt x="1768" y="899"/>
                  </a:lnTo>
                  <a:lnTo>
                    <a:pt x="2450" y="899"/>
                  </a:lnTo>
                  <a:lnTo>
                    <a:pt x="3197" y="899"/>
                  </a:lnTo>
                  <a:lnTo>
                    <a:pt x="4626" y="1438"/>
                  </a:lnTo>
                  <a:lnTo>
                    <a:pt x="5715" y="1438"/>
                  </a:lnTo>
                  <a:lnTo>
                    <a:pt x="6802" y="1438"/>
                  </a:lnTo>
                  <a:lnTo>
                    <a:pt x="7482" y="1438"/>
                  </a:lnTo>
                  <a:lnTo>
                    <a:pt x="8231" y="1438"/>
                  </a:lnTo>
                  <a:lnTo>
                    <a:pt x="8572" y="899"/>
                  </a:lnTo>
                  <a:cubicBezTo>
                    <a:pt x="8684" y="599"/>
                    <a:pt x="8800" y="300"/>
                    <a:pt x="8911" y="0"/>
                  </a:cubicBez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594" name="组合 48"/>
          <p:cNvGrpSpPr>
            <a:grpSpLocks noChangeAspect="1"/>
          </p:cNvGrpSpPr>
          <p:nvPr/>
        </p:nvGrpSpPr>
        <p:grpSpPr bwMode="auto">
          <a:xfrm>
            <a:off x="7723188" y="3511550"/>
            <a:ext cx="354012" cy="360363"/>
            <a:chOff x="7388553" y="3259138"/>
            <a:chExt cx="1198562" cy="1219200"/>
          </a:xfrm>
        </p:grpSpPr>
        <p:sp>
          <p:nvSpPr>
            <p:cNvPr id="66627" name="Freeform 28"/>
            <p:cNvSpPr>
              <a:spLocks/>
            </p:cNvSpPr>
            <p:nvPr/>
          </p:nvSpPr>
          <p:spPr bwMode="auto">
            <a:xfrm>
              <a:off x="7564765" y="3519488"/>
              <a:ext cx="334963" cy="177800"/>
            </a:xfrm>
            <a:custGeom>
              <a:avLst/>
              <a:gdLst>
                <a:gd name="T0" fmla="*/ 2147483647 w 211"/>
                <a:gd name="T1" fmla="*/ 2147483647 h 112"/>
                <a:gd name="T2" fmla="*/ 2147483647 w 211"/>
                <a:gd name="T3" fmla="*/ 2147483647 h 112"/>
                <a:gd name="T4" fmla="*/ 2147483647 w 211"/>
                <a:gd name="T5" fmla="*/ 2147483647 h 112"/>
                <a:gd name="T6" fmla="*/ 2147483647 w 211"/>
                <a:gd name="T7" fmla="*/ 2147483647 h 112"/>
                <a:gd name="T8" fmla="*/ 2147483647 w 211"/>
                <a:gd name="T9" fmla="*/ 2147483647 h 112"/>
                <a:gd name="T10" fmla="*/ 2147483647 w 211"/>
                <a:gd name="T11" fmla="*/ 2147483647 h 112"/>
                <a:gd name="T12" fmla="*/ 2147483647 w 211"/>
                <a:gd name="T13" fmla="*/ 2147483647 h 112"/>
                <a:gd name="T14" fmla="*/ 2147483647 w 211"/>
                <a:gd name="T15" fmla="*/ 2147483647 h 112"/>
                <a:gd name="T16" fmla="*/ 2147483647 w 211"/>
                <a:gd name="T17" fmla="*/ 2147483647 h 112"/>
                <a:gd name="T18" fmla="*/ 2147483647 w 211"/>
                <a:gd name="T19" fmla="*/ 0 h 112"/>
                <a:gd name="T20" fmla="*/ 2147483647 w 211"/>
                <a:gd name="T21" fmla="*/ 0 h 112"/>
                <a:gd name="T22" fmla="*/ 2147483647 w 211"/>
                <a:gd name="T23" fmla="*/ 0 h 112"/>
                <a:gd name="T24" fmla="*/ 2147483647 w 211"/>
                <a:gd name="T25" fmla="*/ 0 h 112"/>
                <a:gd name="T26" fmla="*/ 2147483647 w 211"/>
                <a:gd name="T27" fmla="*/ 2147483647 h 112"/>
                <a:gd name="T28" fmla="*/ 2147483647 w 211"/>
                <a:gd name="T29" fmla="*/ 2147483647 h 112"/>
                <a:gd name="T30" fmla="*/ 2147483647 w 211"/>
                <a:gd name="T31" fmla="*/ 2147483647 h 112"/>
                <a:gd name="T32" fmla="*/ 2147483647 w 211"/>
                <a:gd name="T33" fmla="*/ 2147483647 h 112"/>
                <a:gd name="T34" fmla="*/ 2147483647 w 211"/>
                <a:gd name="T35" fmla="*/ 2147483647 h 112"/>
                <a:gd name="T36" fmla="*/ 2147483647 w 211"/>
                <a:gd name="T37" fmla="*/ 2147483647 h 112"/>
                <a:gd name="T38" fmla="*/ 2147483647 w 211"/>
                <a:gd name="T39" fmla="*/ 2147483647 h 112"/>
                <a:gd name="T40" fmla="*/ 2147483647 w 211"/>
                <a:gd name="T41" fmla="*/ 2147483647 h 112"/>
                <a:gd name="T42" fmla="*/ 2147483647 w 211"/>
                <a:gd name="T43" fmla="*/ 2147483647 h 112"/>
                <a:gd name="T44" fmla="*/ 2147483647 w 211"/>
                <a:gd name="T45" fmla="*/ 2147483647 h 112"/>
                <a:gd name="T46" fmla="*/ 2147483647 w 211"/>
                <a:gd name="T47" fmla="*/ 2147483647 h 112"/>
                <a:gd name="T48" fmla="*/ 2147483647 w 211"/>
                <a:gd name="T49" fmla="*/ 2147483647 h 112"/>
                <a:gd name="T50" fmla="*/ 2147483647 w 211"/>
                <a:gd name="T51" fmla="*/ 2147483647 h 112"/>
                <a:gd name="T52" fmla="*/ 2147483647 w 211"/>
                <a:gd name="T53" fmla="*/ 2147483647 h 112"/>
                <a:gd name="T54" fmla="*/ 2147483647 w 211"/>
                <a:gd name="T55" fmla="*/ 2147483647 h 112"/>
                <a:gd name="T56" fmla="*/ 2147483647 w 211"/>
                <a:gd name="T57" fmla="*/ 2147483647 h 112"/>
                <a:gd name="T58" fmla="*/ 2147483647 w 211"/>
                <a:gd name="T59" fmla="*/ 2147483647 h 112"/>
                <a:gd name="T60" fmla="*/ 2147483647 w 211"/>
                <a:gd name="T61" fmla="*/ 2147483647 h 112"/>
                <a:gd name="T62" fmla="*/ 2147483647 w 211"/>
                <a:gd name="T63" fmla="*/ 2147483647 h 112"/>
                <a:gd name="T64" fmla="*/ 2147483647 w 211"/>
                <a:gd name="T65" fmla="*/ 2147483647 h 112"/>
                <a:gd name="T66" fmla="*/ 2147483647 w 211"/>
                <a:gd name="T67" fmla="*/ 2147483647 h 112"/>
                <a:gd name="T68" fmla="*/ 2147483647 w 211"/>
                <a:gd name="T69" fmla="*/ 2147483647 h 112"/>
                <a:gd name="T70" fmla="*/ 2147483647 w 211"/>
                <a:gd name="T71" fmla="*/ 2147483647 h 112"/>
                <a:gd name="T72" fmla="*/ 2147483647 w 211"/>
                <a:gd name="T73" fmla="*/ 2147483647 h 112"/>
                <a:gd name="T74" fmla="*/ 2147483647 w 211"/>
                <a:gd name="T75" fmla="*/ 2147483647 h 112"/>
                <a:gd name="T76" fmla="*/ 2147483647 w 211"/>
                <a:gd name="T77" fmla="*/ 2147483647 h 112"/>
                <a:gd name="T78" fmla="*/ 0 w 211"/>
                <a:gd name="T79" fmla="*/ 2147483647 h 112"/>
                <a:gd name="T80" fmla="*/ 2147483647 w 211"/>
                <a:gd name="T81" fmla="*/ 2147483647 h 112"/>
                <a:gd name="T82" fmla="*/ 2147483647 w 211"/>
                <a:gd name="T83" fmla="*/ 2147483647 h 112"/>
                <a:gd name="T84" fmla="*/ 2147483647 w 211"/>
                <a:gd name="T85" fmla="*/ 2147483647 h 112"/>
                <a:gd name="T86" fmla="*/ 2147483647 w 211"/>
                <a:gd name="T87" fmla="*/ 2147483647 h 112"/>
                <a:gd name="T88" fmla="*/ 2147483647 w 211"/>
                <a:gd name="T89" fmla="*/ 2147483647 h 112"/>
                <a:gd name="T90" fmla="*/ 2147483647 w 211"/>
                <a:gd name="T91" fmla="*/ 2147483647 h 112"/>
                <a:gd name="T92" fmla="*/ 2147483647 w 211"/>
                <a:gd name="T93" fmla="*/ 2147483647 h 112"/>
                <a:gd name="T94" fmla="*/ 2147483647 w 211"/>
                <a:gd name="T95" fmla="*/ 2147483647 h 112"/>
                <a:gd name="T96" fmla="*/ 2147483647 w 211"/>
                <a:gd name="T97" fmla="*/ 2147483647 h 112"/>
                <a:gd name="T98" fmla="*/ 2147483647 w 211"/>
                <a:gd name="T99" fmla="*/ 2147483647 h 112"/>
                <a:gd name="T100" fmla="*/ 2147483647 w 211"/>
                <a:gd name="T101" fmla="*/ 2147483647 h 112"/>
                <a:gd name="T102" fmla="*/ 2147483647 w 211"/>
                <a:gd name="T103" fmla="*/ 2147483647 h 11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1"/>
                <a:gd name="T157" fmla="*/ 0 h 112"/>
                <a:gd name="T158" fmla="*/ 211 w 211"/>
                <a:gd name="T159" fmla="*/ 112 h 11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1" h="112">
                  <a:moveTo>
                    <a:pt x="122" y="43"/>
                  </a:moveTo>
                  <a:lnTo>
                    <a:pt x="132" y="32"/>
                  </a:lnTo>
                  <a:lnTo>
                    <a:pt x="143" y="27"/>
                  </a:lnTo>
                  <a:lnTo>
                    <a:pt x="143" y="22"/>
                  </a:lnTo>
                  <a:lnTo>
                    <a:pt x="148" y="16"/>
                  </a:lnTo>
                  <a:lnTo>
                    <a:pt x="148" y="11"/>
                  </a:lnTo>
                  <a:lnTo>
                    <a:pt x="143" y="6"/>
                  </a:lnTo>
                  <a:lnTo>
                    <a:pt x="148" y="6"/>
                  </a:lnTo>
                  <a:lnTo>
                    <a:pt x="148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9" y="0"/>
                  </a:lnTo>
                  <a:lnTo>
                    <a:pt x="180" y="6"/>
                  </a:lnTo>
                  <a:lnTo>
                    <a:pt x="190" y="11"/>
                  </a:lnTo>
                  <a:lnTo>
                    <a:pt x="201" y="16"/>
                  </a:lnTo>
                  <a:lnTo>
                    <a:pt x="206" y="22"/>
                  </a:lnTo>
                  <a:lnTo>
                    <a:pt x="211" y="27"/>
                  </a:lnTo>
                  <a:lnTo>
                    <a:pt x="211" y="32"/>
                  </a:lnTo>
                  <a:lnTo>
                    <a:pt x="211" y="37"/>
                  </a:lnTo>
                  <a:lnTo>
                    <a:pt x="211" y="43"/>
                  </a:lnTo>
                  <a:lnTo>
                    <a:pt x="206" y="43"/>
                  </a:lnTo>
                  <a:lnTo>
                    <a:pt x="206" y="48"/>
                  </a:lnTo>
                  <a:lnTo>
                    <a:pt x="201" y="53"/>
                  </a:lnTo>
                  <a:lnTo>
                    <a:pt x="190" y="59"/>
                  </a:lnTo>
                  <a:lnTo>
                    <a:pt x="174" y="64"/>
                  </a:lnTo>
                  <a:lnTo>
                    <a:pt x="159" y="69"/>
                  </a:lnTo>
                  <a:lnTo>
                    <a:pt x="137" y="80"/>
                  </a:lnTo>
                  <a:lnTo>
                    <a:pt x="111" y="85"/>
                  </a:lnTo>
                  <a:lnTo>
                    <a:pt x="85" y="96"/>
                  </a:lnTo>
                  <a:lnTo>
                    <a:pt x="58" y="101"/>
                  </a:lnTo>
                  <a:lnTo>
                    <a:pt x="48" y="106"/>
                  </a:lnTo>
                  <a:lnTo>
                    <a:pt x="37" y="106"/>
                  </a:lnTo>
                  <a:lnTo>
                    <a:pt x="27" y="112"/>
                  </a:lnTo>
                  <a:lnTo>
                    <a:pt x="16" y="112"/>
                  </a:lnTo>
                  <a:lnTo>
                    <a:pt x="11" y="112"/>
                  </a:lnTo>
                  <a:lnTo>
                    <a:pt x="5" y="112"/>
                  </a:lnTo>
                  <a:lnTo>
                    <a:pt x="5" y="106"/>
                  </a:lnTo>
                  <a:lnTo>
                    <a:pt x="0" y="106"/>
                  </a:lnTo>
                  <a:lnTo>
                    <a:pt x="5" y="106"/>
                  </a:lnTo>
                  <a:lnTo>
                    <a:pt x="5" y="101"/>
                  </a:lnTo>
                  <a:lnTo>
                    <a:pt x="11" y="101"/>
                  </a:lnTo>
                  <a:lnTo>
                    <a:pt x="21" y="96"/>
                  </a:lnTo>
                  <a:lnTo>
                    <a:pt x="27" y="90"/>
                  </a:lnTo>
                  <a:lnTo>
                    <a:pt x="37" y="85"/>
                  </a:lnTo>
                  <a:lnTo>
                    <a:pt x="48" y="80"/>
                  </a:lnTo>
                  <a:lnTo>
                    <a:pt x="74" y="69"/>
                  </a:lnTo>
                  <a:lnTo>
                    <a:pt x="90" y="59"/>
                  </a:lnTo>
                  <a:lnTo>
                    <a:pt x="111" y="48"/>
                  </a:lnTo>
                  <a:lnTo>
                    <a:pt x="122" y="43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28" name="Freeform 30"/>
            <p:cNvSpPr>
              <a:spLocks/>
            </p:cNvSpPr>
            <p:nvPr/>
          </p:nvSpPr>
          <p:spPr bwMode="auto">
            <a:xfrm>
              <a:off x="7498090" y="3662363"/>
              <a:ext cx="855663" cy="252413"/>
            </a:xfrm>
            <a:custGeom>
              <a:avLst/>
              <a:gdLst>
                <a:gd name="T0" fmla="*/ 2147483647 w 539"/>
                <a:gd name="T1" fmla="*/ 2147483647 h 159"/>
                <a:gd name="T2" fmla="*/ 2147483647 w 539"/>
                <a:gd name="T3" fmla="*/ 2147483647 h 159"/>
                <a:gd name="T4" fmla="*/ 2147483647 w 539"/>
                <a:gd name="T5" fmla="*/ 2147483647 h 159"/>
                <a:gd name="T6" fmla="*/ 2147483647 w 539"/>
                <a:gd name="T7" fmla="*/ 2147483647 h 159"/>
                <a:gd name="T8" fmla="*/ 2147483647 w 539"/>
                <a:gd name="T9" fmla="*/ 2147483647 h 159"/>
                <a:gd name="T10" fmla="*/ 2147483647 w 539"/>
                <a:gd name="T11" fmla="*/ 2147483647 h 159"/>
                <a:gd name="T12" fmla="*/ 2147483647 w 539"/>
                <a:gd name="T13" fmla="*/ 2147483647 h 159"/>
                <a:gd name="T14" fmla="*/ 0 w 539"/>
                <a:gd name="T15" fmla="*/ 2147483647 h 159"/>
                <a:gd name="T16" fmla="*/ 0 w 539"/>
                <a:gd name="T17" fmla="*/ 2147483647 h 159"/>
                <a:gd name="T18" fmla="*/ 2147483647 w 539"/>
                <a:gd name="T19" fmla="*/ 2147483647 h 159"/>
                <a:gd name="T20" fmla="*/ 2147483647 w 539"/>
                <a:gd name="T21" fmla="*/ 2147483647 h 159"/>
                <a:gd name="T22" fmla="*/ 2147483647 w 539"/>
                <a:gd name="T23" fmla="*/ 2147483647 h 159"/>
                <a:gd name="T24" fmla="*/ 2147483647 w 539"/>
                <a:gd name="T25" fmla="*/ 2147483647 h 159"/>
                <a:gd name="T26" fmla="*/ 2147483647 w 539"/>
                <a:gd name="T27" fmla="*/ 2147483647 h 159"/>
                <a:gd name="T28" fmla="*/ 2147483647 w 539"/>
                <a:gd name="T29" fmla="*/ 2147483647 h 159"/>
                <a:gd name="T30" fmla="*/ 2147483647 w 539"/>
                <a:gd name="T31" fmla="*/ 2147483647 h 159"/>
                <a:gd name="T32" fmla="*/ 2147483647 w 539"/>
                <a:gd name="T33" fmla="*/ 2147483647 h 159"/>
                <a:gd name="T34" fmla="*/ 2147483647 w 539"/>
                <a:gd name="T35" fmla="*/ 2147483647 h 159"/>
                <a:gd name="T36" fmla="*/ 2147483647 w 539"/>
                <a:gd name="T37" fmla="*/ 2147483647 h 159"/>
                <a:gd name="T38" fmla="*/ 2147483647 w 539"/>
                <a:gd name="T39" fmla="*/ 2147483647 h 159"/>
                <a:gd name="T40" fmla="*/ 2147483647 w 539"/>
                <a:gd name="T41" fmla="*/ 2147483647 h 159"/>
                <a:gd name="T42" fmla="*/ 2147483647 w 539"/>
                <a:gd name="T43" fmla="*/ 2147483647 h 159"/>
                <a:gd name="T44" fmla="*/ 2147483647 w 539"/>
                <a:gd name="T45" fmla="*/ 2147483647 h 159"/>
                <a:gd name="T46" fmla="*/ 2147483647 w 539"/>
                <a:gd name="T47" fmla="*/ 2147483647 h 159"/>
                <a:gd name="T48" fmla="*/ 2147483647 w 539"/>
                <a:gd name="T49" fmla="*/ 2147483647 h 159"/>
                <a:gd name="T50" fmla="*/ 2147483647 w 539"/>
                <a:gd name="T51" fmla="*/ 2147483647 h 159"/>
                <a:gd name="T52" fmla="*/ 2147483647 w 539"/>
                <a:gd name="T53" fmla="*/ 2147483647 h 159"/>
                <a:gd name="T54" fmla="*/ 2147483647 w 539"/>
                <a:gd name="T55" fmla="*/ 0 h 159"/>
                <a:gd name="T56" fmla="*/ 2147483647 w 539"/>
                <a:gd name="T57" fmla="*/ 0 h 159"/>
                <a:gd name="T58" fmla="*/ 2147483647 w 539"/>
                <a:gd name="T59" fmla="*/ 2147483647 h 159"/>
                <a:gd name="T60" fmla="*/ 2147483647 w 539"/>
                <a:gd name="T61" fmla="*/ 2147483647 h 159"/>
                <a:gd name="T62" fmla="*/ 2147483647 w 539"/>
                <a:gd name="T63" fmla="*/ 2147483647 h 159"/>
                <a:gd name="T64" fmla="*/ 2147483647 w 539"/>
                <a:gd name="T65" fmla="*/ 2147483647 h 159"/>
                <a:gd name="T66" fmla="*/ 2147483647 w 539"/>
                <a:gd name="T67" fmla="*/ 2147483647 h 159"/>
                <a:gd name="T68" fmla="*/ 2147483647 w 539"/>
                <a:gd name="T69" fmla="*/ 2147483647 h 159"/>
                <a:gd name="T70" fmla="*/ 2147483647 w 539"/>
                <a:gd name="T71" fmla="*/ 2147483647 h 159"/>
                <a:gd name="T72" fmla="*/ 2147483647 w 539"/>
                <a:gd name="T73" fmla="*/ 2147483647 h 159"/>
                <a:gd name="T74" fmla="*/ 2147483647 w 539"/>
                <a:gd name="T75" fmla="*/ 2147483647 h 159"/>
                <a:gd name="T76" fmla="*/ 2147483647 w 539"/>
                <a:gd name="T77" fmla="*/ 2147483647 h 159"/>
                <a:gd name="T78" fmla="*/ 2147483647 w 539"/>
                <a:gd name="T79" fmla="*/ 2147483647 h 159"/>
                <a:gd name="T80" fmla="*/ 2147483647 w 539"/>
                <a:gd name="T81" fmla="*/ 2147483647 h 159"/>
                <a:gd name="T82" fmla="*/ 2147483647 w 539"/>
                <a:gd name="T83" fmla="*/ 2147483647 h 159"/>
                <a:gd name="T84" fmla="*/ 2147483647 w 539"/>
                <a:gd name="T85" fmla="*/ 2147483647 h 1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39"/>
                <a:gd name="T130" fmla="*/ 0 h 159"/>
                <a:gd name="T131" fmla="*/ 539 w 539"/>
                <a:gd name="T132" fmla="*/ 159 h 1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39" h="159">
                  <a:moveTo>
                    <a:pt x="143" y="138"/>
                  </a:moveTo>
                  <a:lnTo>
                    <a:pt x="121" y="143"/>
                  </a:lnTo>
                  <a:lnTo>
                    <a:pt x="106" y="149"/>
                  </a:lnTo>
                  <a:lnTo>
                    <a:pt x="95" y="154"/>
                  </a:lnTo>
                  <a:lnTo>
                    <a:pt x="79" y="154"/>
                  </a:lnTo>
                  <a:lnTo>
                    <a:pt x="69" y="159"/>
                  </a:lnTo>
                  <a:lnTo>
                    <a:pt x="58" y="159"/>
                  </a:lnTo>
                  <a:lnTo>
                    <a:pt x="53" y="159"/>
                  </a:lnTo>
                  <a:lnTo>
                    <a:pt x="47" y="159"/>
                  </a:lnTo>
                  <a:lnTo>
                    <a:pt x="37" y="159"/>
                  </a:lnTo>
                  <a:lnTo>
                    <a:pt x="26" y="159"/>
                  </a:lnTo>
                  <a:lnTo>
                    <a:pt x="21" y="154"/>
                  </a:lnTo>
                  <a:lnTo>
                    <a:pt x="10" y="149"/>
                  </a:lnTo>
                  <a:lnTo>
                    <a:pt x="5" y="143"/>
                  </a:lnTo>
                  <a:lnTo>
                    <a:pt x="0" y="143"/>
                  </a:lnTo>
                  <a:lnTo>
                    <a:pt x="0" y="138"/>
                  </a:lnTo>
                  <a:lnTo>
                    <a:pt x="0" y="133"/>
                  </a:lnTo>
                  <a:lnTo>
                    <a:pt x="5" y="133"/>
                  </a:lnTo>
                  <a:lnTo>
                    <a:pt x="10" y="133"/>
                  </a:lnTo>
                  <a:lnTo>
                    <a:pt x="26" y="128"/>
                  </a:lnTo>
                  <a:lnTo>
                    <a:pt x="42" y="128"/>
                  </a:lnTo>
                  <a:lnTo>
                    <a:pt x="58" y="122"/>
                  </a:lnTo>
                  <a:lnTo>
                    <a:pt x="79" y="117"/>
                  </a:lnTo>
                  <a:lnTo>
                    <a:pt x="95" y="112"/>
                  </a:lnTo>
                  <a:lnTo>
                    <a:pt x="116" y="106"/>
                  </a:lnTo>
                  <a:lnTo>
                    <a:pt x="127" y="106"/>
                  </a:lnTo>
                  <a:lnTo>
                    <a:pt x="132" y="101"/>
                  </a:lnTo>
                  <a:lnTo>
                    <a:pt x="143" y="101"/>
                  </a:lnTo>
                  <a:lnTo>
                    <a:pt x="153" y="96"/>
                  </a:lnTo>
                  <a:lnTo>
                    <a:pt x="164" y="96"/>
                  </a:lnTo>
                  <a:lnTo>
                    <a:pt x="174" y="90"/>
                  </a:lnTo>
                  <a:lnTo>
                    <a:pt x="185" y="90"/>
                  </a:lnTo>
                  <a:lnTo>
                    <a:pt x="201" y="85"/>
                  </a:lnTo>
                  <a:lnTo>
                    <a:pt x="211" y="80"/>
                  </a:lnTo>
                  <a:lnTo>
                    <a:pt x="227" y="75"/>
                  </a:lnTo>
                  <a:lnTo>
                    <a:pt x="243" y="69"/>
                  </a:lnTo>
                  <a:lnTo>
                    <a:pt x="259" y="69"/>
                  </a:lnTo>
                  <a:lnTo>
                    <a:pt x="280" y="64"/>
                  </a:lnTo>
                  <a:lnTo>
                    <a:pt x="296" y="53"/>
                  </a:lnTo>
                  <a:lnTo>
                    <a:pt x="317" y="48"/>
                  </a:lnTo>
                  <a:lnTo>
                    <a:pt x="338" y="43"/>
                  </a:lnTo>
                  <a:lnTo>
                    <a:pt x="354" y="37"/>
                  </a:lnTo>
                  <a:lnTo>
                    <a:pt x="375" y="32"/>
                  </a:lnTo>
                  <a:lnTo>
                    <a:pt x="391" y="27"/>
                  </a:lnTo>
                  <a:lnTo>
                    <a:pt x="401" y="27"/>
                  </a:lnTo>
                  <a:lnTo>
                    <a:pt x="417" y="22"/>
                  </a:lnTo>
                  <a:lnTo>
                    <a:pt x="428" y="16"/>
                  </a:lnTo>
                  <a:lnTo>
                    <a:pt x="438" y="16"/>
                  </a:lnTo>
                  <a:lnTo>
                    <a:pt x="449" y="11"/>
                  </a:lnTo>
                  <a:lnTo>
                    <a:pt x="459" y="11"/>
                  </a:lnTo>
                  <a:lnTo>
                    <a:pt x="470" y="6"/>
                  </a:lnTo>
                  <a:lnTo>
                    <a:pt x="475" y="6"/>
                  </a:lnTo>
                  <a:lnTo>
                    <a:pt x="480" y="6"/>
                  </a:lnTo>
                  <a:lnTo>
                    <a:pt x="486" y="0"/>
                  </a:lnTo>
                  <a:lnTo>
                    <a:pt x="491" y="0"/>
                  </a:lnTo>
                  <a:lnTo>
                    <a:pt x="496" y="0"/>
                  </a:lnTo>
                  <a:lnTo>
                    <a:pt x="507" y="6"/>
                  </a:lnTo>
                  <a:lnTo>
                    <a:pt x="512" y="6"/>
                  </a:lnTo>
                  <a:lnTo>
                    <a:pt x="523" y="11"/>
                  </a:lnTo>
                  <a:lnTo>
                    <a:pt x="528" y="16"/>
                  </a:lnTo>
                  <a:lnTo>
                    <a:pt x="533" y="22"/>
                  </a:lnTo>
                  <a:lnTo>
                    <a:pt x="539" y="27"/>
                  </a:lnTo>
                  <a:lnTo>
                    <a:pt x="539" y="32"/>
                  </a:lnTo>
                  <a:lnTo>
                    <a:pt x="533" y="32"/>
                  </a:lnTo>
                  <a:lnTo>
                    <a:pt x="528" y="32"/>
                  </a:lnTo>
                  <a:lnTo>
                    <a:pt x="523" y="37"/>
                  </a:lnTo>
                  <a:lnTo>
                    <a:pt x="517" y="37"/>
                  </a:lnTo>
                  <a:lnTo>
                    <a:pt x="512" y="43"/>
                  </a:lnTo>
                  <a:lnTo>
                    <a:pt x="507" y="43"/>
                  </a:lnTo>
                  <a:lnTo>
                    <a:pt x="496" y="48"/>
                  </a:lnTo>
                  <a:lnTo>
                    <a:pt x="480" y="48"/>
                  </a:lnTo>
                  <a:lnTo>
                    <a:pt x="470" y="53"/>
                  </a:lnTo>
                  <a:lnTo>
                    <a:pt x="454" y="53"/>
                  </a:lnTo>
                  <a:lnTo>
                    <a:pt x="433" y="59"/>
                  </a:lnTo>
                  <a:lnTo>
                    <a:pt x="396" y="69"/>
                  </a:lnTo>
                  <a:lnTo>
                    <a:pt x="359" y="75"/>
                  </a:lnTo>
                  <a:lnTo>
                    <a:pt x="327" y="85"/>
                  </a:lnTo>
                  <a:lnTo>
                    <a:pt x="290" y="96"/>
                  </a:lnTo>
                  <a:lnTo>
                    <a:pt x="253" y="106"/>
                  </a:lnTo>
                  <a:lnTo>
                    <a:pt x="216" y="117"/>
                  </a:lnTo>
                  <a:lnTo>
                    <a:pt x="179" y="128"/>
                  </a:lnTo>
                  <a:lnTo>
                    <a:pt x="143" y="138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29" name="Freeform 32"/>
            <p:cNvSpPr>
              <a:spLocks/>
            </p:cNvSpPr>
            <p:nvPr/>
          </p:nvSpPr>
          <p:spPr bwMode="auto">
            <a:xfrm>
              <a:off x="8160078" y="3427413"/>
              <a:ext cx="184150" cy="117475"/>
            </a:xfrm>
            <a:custGeom>
              <a:avLst/>
              <a:gdLst>
                <a:gd name="T0" fmla="*/ 2147483647 w 116"/>
                <a:gd name="T1" fmla="*/ 2147483647 h 74"/>
                <a:gd name="T2" fmla="*/ 2147483647 w 116"/>
                <a:gd name="T3" fmla="*/ 2147483647 h 74"/>
                <a:gd name="T4" fmla="*/ 2147483647 w 116"/>
                <a:gd name="T5" fmla="*/ 2147483647 h 74"/>
                <a:gd name="T6" fmla="*/ 2147483647 w 116"/>
                <a:gd name="T7" fmla="*/ 2147483647 h 74"/>
                <a:gd name="T8" fmla="*/ 2147483647 w 116"/>
                <a:gd name="T9" fmla="*/ 2147483647 h 74"/>
                <a:gd name="T10" fmla="*/ 2147483647 w 116"/>
                <a:gd name="T11" fmla="*/ 2147483647 h 74"/>
                <a:gd name="T12" fmla="*/ 2147483647 w 116"/>
                <a:gd name="T13" fmla="*/ 2147483647 h 74"/>
                <a:gd name="T14" fmla="*/ 2147483647 w 116"/>
                <a:gd name="T15" fmla="*/ 2147483647 h 74"/>
                <a:gd name="T16" fmla="*/ 2147483647 w 116"/>
                <a:gd name="T17" fmla="*/ 2147483647 h 74"/>
                <a:gd name="T18" fmla="*/ 2147483647 w 116"/>
                <a:gd name="T19" fmla="*/ 2147483647 h 74"/>
                <a:gd name="T20" fmla="*/ 2147483647 w 116"/>
                <a:gd name="T21" fmla="*/ 2147483647 h 74"/>
                <a:gd name="T22" fmla="*/ 2147483647 w 116"/>
                <a:gd name="T23" fmla="*/ 2147483647 h 74"/>
                <a:gd name="T24" fmla="*/ 2147483647 w 116"/>
                <a:gd name="T25" fmla="*/ 2147483647 h 74"/>
                <a:gd name="T26" fmla="*/ 2147483647 w 116"/>
                <a:gd name="T27" fmla="*/ 2147483647 h 74"/>
                <a:gd name="T28" fmla="*/ 2147483647 w 116"/>
                <a:gd name="T29" fmla="*/ 2147483647 h 74"/>
                <a:gd name="T30" fmla="*/ 2147483647 w 116"/>
                <a:gd name="T31" fmla="*/ 2147483647 h 74"/>
                <a:gd name="T32" fmla="*/ 2147483647 w 116"/>
                <a:gd name="T33" fmla="*/ 2147483647 h 74"/>
                <a:gd name="T34" fmla="*/ 0 w 116"/>
                <a:gd name="T35" fmla="*/ 2147483647 h 74"/>
                <a:gd name="T36" fmla="*/ 0 w 116"/>
                <a:gd name="T37" fmla="*/ 2147483647 h 74"/>
                <a:gd name="T38" fmla="*/ 0 w 116"/>
                <a:gd name="T39" fmla="*/ 0 h 74"/>
                <a:gd name="T40" fmla="*/ 2147483647 w 116"/>
                <a:gd name="T41" fmla="*/ 0 h 74"/>
                <a:gd name="T42" fmla="*/ 2147483647 w 116"/>
                <a:gd name="T43" fmla="*/ 0 h 74"/>
                <a:gd name="T44" fmla="*/ 2147483647 w 116"/>
                <a:gd name="T45" fmla="*/ 2147483647 h 74"/>
                <a:gd name="T46" fmla="*/ 2147483647 w 116"/>
                <a:gd name="T47" fmla="*/ 2147483647 h 74"/>
                <a:gd name="T48" fmla="*/ 2147483647 w 116"/>
                <a:gd name="T49" fmla="*/ 2147483647 h 74"/>
                <a:gd name="T50" fmla="*/ 2147483647 w 116"/>
                <a:gd name="T51" fmla="*/ 2147483647 h 74"/>
                <a:gd name="T52" fmla="*/ 2147483647 w 116"/>
                <a:gd name="T53" fmla="*/ 2147483647 h 74"/>
                <a:gd name="T54" fmla="*/ 2147483647 w 116"/>
                <a:gd name="T55" fmla="*/ 2147483647 h 74"/>
                <a:gd name="T56" fmla="*/ 2147483647 w 116"/>
                <a:gd name="T57" fmla="*/ 2147483647 h 74"/>
                <a:gd name="T58" fmla="*/ 2147483647 w 116"/>
                <a:gd name="T59" fmla="*/ 2147483647 h 74"/>
                <a:gd name="T60" fmla="*/ 2147483647 w 116"/>
                <a:gd name="T61" fmla="*/ 2147483647 h 74"/>
                <a:gd name="T62" fmla="*/ 2147483647 w 116"/>
                <a:gd name="T63" fmla="*/ 2147483647 h 7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6"/>
                <a:gd name="T97" fmla="*/ 0 h 74"/>
                <a:gd name="T98" fmla="*/ 116 w 116"/>
                <a:gd name="T99" fmla="*/ 74 h 7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6" h="74">
                  <a:moveTo>
                    <a:pt x="116" y="58"/>
                  </a:moveTo>
                  <a:lnTo>
                    <a:pt x="116" y="69"/>
                  </a:lnTo>
                  <a:lnTo>
                    <a:pt x="111" y="74"/>
                  </a:lnTo>
                  <a:lnTo>
                    <a:pt x="106" y="74"/>
                  </a:lnTo>
                  <a:lnTo>
                    <a:pt x="100" y="74"/>
                  </a:lnTo>
                  <a:lnTo>
                    <a:pt x="90" y="74"/>
                  </a:lnTo>
                  <a:lnTo>
                    <a:pt x="85" y="74"/>
                  </a:lnTo>
                  <a:lnTo>
                    <a:pt x="79" y="69"/>
                  </a:lnTo>
                  <a:lnTo>
                    <a:pt x="74" y="64"/>
                  </a:lnTo>
                  <a:lnTo>
                    <a:pt x="63" y="58"/>
                  </a:lnTo>
                  <a:lnTo>
                    <a:pt x="53" y="53"/>
                  </a:lnTo>
                  <a:lnTo>
                    <a:pt x="42" y="43"/>
                  </a:lnTo>
                  <a:lnTo>
                    <a:pt x="32" y="37"/>
                  </a:lnTo>
                  <a:lnTo>
                    <a:pt x="27" y="32"/>
                  </a:lnTo>
                  <a:lnTo>
                    <a:pt x="16" y="27"/>
                  </a:lnTo>
                  <a:lnTo>
                    <a:pt x="11" y="21"/>
                  </a:lnTo>
                  <a:lnTo>
                    <a:pt x="5" y="16"/>
                  </a:lnTo>
                  <a:lnTo>
                    <a:pt x="0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32" y="0"/>
                  </a:lnTo>
                  <a:lnTo>
                    <a:pt x="48" y="0"/>
                  </a:lnTo>
                  <a:lnTo>
                    <a:pt x="63" y="5"/>
                  </a:lnTo>
                  <a:lnTo>
                    <a:pt x="79" y="5"/>
                  </a:lnTo>
                  <a:lnTo>
                    <a:pt x="90" y="11"/>
                  </a:lnTo>
                  <a:lnTo>
                    <a:pt x="100" y="21"/>
                  </a:lnTo>
                  <a:lnTo>
                    <a:pt x="106" y="27"/>
                  </a:lnTo>
                  <a:lnTo>
                    <a:pt x="111" y="32"/>
                  </a:lnTo>
                  <a:lnTo>
                    <a:pt x="116" y="43"/>
                  </a:lnTo>
                  <a:lnTo>
                    <a:pt x="116" y="53"/>
                  </a:lnTo>
                  <a:lnTo>
                    <a:pt x="116" y="58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0" name="Freeform 33"/>
            <p:cNvSpPr>
              <a:spLocks/>
            </p:cNvSpPr>
            <p:nvPr/>
          </p:nvSpPr>
          <p:spPr bwMode="auto">
            <a:xfrm>
              <a:off x="7388553" y="3940176"/>
              <a:ext cx="579437" cy="269875"/>
            </a:xfrm>
            <a:custGeom>
              <a:avLst/>
              <a:gdLst>
                <a:gd name="T0" fmla="*/ 2147483647 w 365"/>
                <a:gd name="T1" fmla="*/ 2147483647 h 170"/>
                <a:gd name="T2" fmla="*/ 2147483647 w 365"/>
                <a:gd name="T3" fmla="*/ 2147483647 h 170"/>
                <a:gd name="T4" fmla="*/ 2147483647 w 365"/>
                <a:gd name="T5" fmla="*/ 2147483647 h 170"/>
                <a:gd name="T6" fmla="*/ 2147483647 w 365"/>
                <a:gd name="T7" fmla="*/ 2147483647 h 170"/>
                <a:gd name="T8" fmla="*/ 2147483647 w 365"/>
                <a:gd name="T9" fmla="*/ 2147483647 h 170"/>
                <a:gd name="T10" fmla="*/ 2147483647 w 365"/>
                <a:gd name="T11" fmla="*/ 2147483647 h 170"/>
                <a:gd name="T12" fmla="*/ 2147483647 w 365"/>
                <a:gd name="T13" fmla="*/ 2147483647 h 170"/>
                <a:gd name="T14" fmla="*/ 2147483647 w 365"/>
                <a:gd name="T15" fmla="*/ 2147483647 h 170"/>
                <a:gd name="T16" fmla="*/ 2147483647 w 365"/>
                <a:gd name="T17" fmla="*/ 2147483647 h 170"/>
                <a:gd name="T18" fmla="*/ 2147483647 w 365"/>
                <a:gd name="T19" fmla="*/ 2147483647 h 170"/>
                <a:gd name="T20" fmla="*/ 2147483647 w 365"/>
                <a:gd name="T21" fmla="*/ 2147483647 h 170"/>
                <a:gd name="T22" fmla="*/ 2147483647 w 365"/>
                <a:gd name="T23" fmla="*/ 2147483647 h 170"/>
                <a:gd name="T24" fmla="*/ 0 w 365"/>
                <a:gd name="T25" fmla="*/ 2147483647 h 170"/>
                <a:gd name="T26" fmla="*/ 2147483647 w 365"/>
                <a:gd name="T27" fmla="*/ 2147483647 h 170"/>
                <a:gd name="T28" fmla="*/ 2147483647 w 365"/>
                <a:gd name="T29" fmla="*/ 2147483647 h 170"/>
                <a:gd name="T30" fmla="*/ 2147483647 w 365"/>
                <a:gd name="T31" fmla="*/ 2147483647 h 170"/>
                <a:gd name="T32" fmla="*/ 2147483647 w 365"/>
                <a:gd name="T33" fmla="*/ 2147483647 h 170"/>
                <a:gd name="T34" fmla="*/ 2147483647 w 365"/>
                <a:gd name="T35" fmla="*/ 2147483647 h 170"/>
                <a:gd name="T36" fmla="*/ 2147483647 w 365"/>
                <a:gd name="T37" fmla="*/ 2147483647 h 170"/>
                <a:gd name="T38" fmla="*/ 2147483647 w 365"/>
                <a:gd name="T39" fmla="*/ 2147483647 h 170"/>
                <a:gd name="T40" fmla="*/ 2147483647 w 365"/>
                <a:gd name="T41" fmla="*/ 2147483647 h 170"/>
                <a:gd name="T42" fmla="*/ 2147483647 w 365"/>
                <a:gd name="T43" fmla="*/ 2147483647 h 170"/>
                <a:gd name="T44" fmla="*/ 2147483647 w 365"/>
                <a:gd name="T45" fmla="*/ 2147483647 h 170"/>
                <a:gd name="T46" fmla="*/ 2147483647 w 365"/>
                <a:gd name="T47" fmla="*/ 2147483647 h 170"/>
                <a:gd name="T48" fmla="*/ 2147483647 w 365"/>
                <a:gd name="T49" fmla="*/ 2147483647 h 170"/>
                <a:gd name="T50" fmla="*/ 2147483647 w 365"/>
                <a:gd name="T51" fmla="*/ 2147483647 h 170"/>
                <a:gd name="T52" fmla="*/ 2147483647 w 365"/>
                <a:gd name="T53" fmla="*/ 2147483647 h 170"/>
                <a:gd name="T54" fmla="*/ 2147483647 w 365"/>
                <a:gd name="T55" fmla="*/ 2147483647 h 170"/>
                <a:gd name="T56" fmla="*/ 2147483647 w 365"/>
                <a:gd name="T57" fmla="*/ 2147483647 h 170"/>
                <a:gd name="T58" fmla="*/ 2147483647 w 365"/>
                <a:gd name="T59" fmla="*/ 2147483647 h 170"/>
                <a:gd name="T60" fmla="*/ 2147483647 w 365"/>
                <a:gd name="T61" fmla="*/ 2147483647 h 170"/>
                <a:gd name="T62" fmla="*/ 2147483647 w 365"/>
                <a:gd name="T63" fmla="*/ 0 h 170"/>
                <a:gd name="T64" fmla="*/ 2147483647 w 365"/>
                <a:gd name="T65" fmla="*/ 0 h 170"/>
                <a:gd name="T66" fmla="*/ 2147483647 w 365"/>
                <a:gd name="T67" fmla="*/ 2147483647 h 170"/>
                <a:gd name="T68" fmla="*/ 2147483647 w 365"/>
                <a:gd name="T69" fmla="*/ 2147483647 h 170"/>
                <a:gd name="T70" fmla="*/ 2147483647 w 365"/>
                <a:gd name="T71" fmla="*/ 2147483647 h 170"/>
                <a:gd name="T72" fmla="*/ 2147483647 w 365"/>
                <a:gd name="T73" fmla="*/ 2147483647 h 170"/>
                <a:gd name="T74" fmla="*/ 2147483647 w 365"/>
                <a:gd name="T75" fmla="*/ 2147483647 h 170"/>
                <a:gd name="T76" fmla="*/ 2147483647 w 365"/>
                <a:gd name="T77" fmla="*/ 2147483647 h 170"/>
                <a:gd name="T78" fmla="*/ 2147483647 w 365"/>
                <a:gd name="T79" fmla="*/ 2147483647 h 170"/>
                <a:gd name="T80" fmla="*/ 2147483647 w 365"/>
                <a:gd name="T81" fmla="*/ 2147483647 h 170"/>
                <a:gd name="T82" fmla="*/ 2147483647 w 365"/>
                <a:gd name="T83" fmla="*/ 2147483647 h 1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65"/>
                <a:gd name="T127" fmla="*/ 0 h 170"/>
                <a:gd name="T128" fmla="*/ 365 w 365"/>
                <a:gd name="T129" fmla="*/ 170 h 17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65" h="170">
                  <a:moveTo>
                    <a:pt x="212" y="95"/>
                  </a:moveTo>
                  <a:lnTo>
                    <a:pt x="196" y="106"/>
                  </a:lnTo>
                  <a:lnTo>
                    <a:pt x="180" y="111"/>
                  </a:lnTo>
                  <a:lnTo>
                    <a:pt x="159" y="122"/>
                  </a:lnTo>
                  <a:lnTo>
                    <a:pt x="148" y="127"/>
                  </a:lnTo>
                  <a:lnTo>
                    <a:pt x="132" y="138"/>
                  </a:lnTo>
                  <a:lnTo>
                    <a:pt x="116" y="143"/>
                  </a:lnTo>
                  <a:lnTo>
                    <a:pt x="106" y="148"/>
                  </a:lnTo>
                  <a:lnTo>
                    <a:pt x="95" y="154"/>
                  </a:lnTo>
                  <a:lnTo>
                    <a:pt x="85" y="159"/>
                  </a:lnTo>
                  <a:lnTo>
                    <a:pt x="79" y="159"/>
                  </a:lnTo>
                  <a:lnTo>
                    <a:pt x="69" y="164"/>
                  </a:lnTo>
                  <a:lnTo>
                    <a:pt x="64" y="164"/>
                  </a:lnTo>
                  <a:lnTo>
                    <a:pt x="58" y="170"/>
                  </a:lnTo>
                  <a:lnTo>
                    <a:pt x="53" y="170"/>
                  </a:lnTo>
                  <a:lnTo>
                    <a:pt x="48" y="170"/>
                  </a:lnTo>
                  <a:lnTo>
                    <a:pt x="43" y="170"/>
                  </a:lnTo>
                  <a:lnTo>
                    <a:pt x="37" y="170"/>
                  </a:lnTo>
                  <a:lnTo>
                    <a:pt x="32" y="170"/>
                  </a:lnTo>
                  <a:lnTo>
                    <a:pt x="21" y="159"/>
                  </a:lnTo>
                  <a:lnTo>
                    <a:pt x="16" y="148"/>
                  </a:lnTo>
                  <a:lnTo>
                    <a:pt x="6" y="138"/>
                  </a:lnTo>
                  <a:lnTo>
                    <a:pt x="0" y="127"/>
                  </a:lnTo>
                  <a:lnTo>
                    <a:pt x="0" y="122"/>
                  </a:lnTo>
                  <a:lnTo>
                    <a:pt x="6" y="117"/>
                  </a:lnTo>
                  <a:lnTo>
                    <a:pt x="6" y="111"/>
                  </a:lnTo>
                  <a:lnTo>
                    <a:pt x="11" y="111"/>
                  </a:lnTo>
                  <a:lnTo>
                    <a:pt x="16" y="111"/>
                  </a:lnTo>
                  <a:lnTo>
                    <a:pt x="27" y="111"/>
                  </a:lnTo>
                  <a:lnTo>
                    <a:pt x="27" y="117"/>
                  </a:lnTo>
                  <a:lnTo>
                    <a:pt x="32" y="117"/>
                  </a:lnTo>
                  <a:lnTo>
                    <a:pt x="37" y="117"/>
                  </a:lnTo>
                  <a:lnTo>
                    <a:pt x="43" y="117"/>
                  </a:lnTo>
                  <a:lnTo>
                    <a:pt x="48" y="117"/>
                  </a:lnTo>
                  <a:lnTo>
                    <a:pt x="53" y="117"/>
                  </a:lnTo>
                  <a:lnTo>
                    <a:pt x="58" y="111"/>
                  </a:lnTo>
                  <a:lnTo>
                    <a:pt x="64" y="111"/>
                  </a:lnTo>
                  <a:lnTo>
                    <a:pt x="74" y="106"/>
                  </a:lnTo>
                  <a:lnTo>
                    <a:pt x="79" y="106"/>
                  </a:lnTo>
                  <a:lnTo>
                    <a:pt x="90" y="101"/>
                  </a:lnTo>
                  <a:lnTo>
                    <a:pt x="101" y="95"/>
                  </a:lnTo>
                  <a:lnTo>
                    <a:pt x="116" y="90"/>
                  </a:lnTo>
                  <a:lnTo>
                    <a:pt x="127" y="85"/>
                  </a:lnTo>
                  <a:lnTo>
                    <a:pt x="143" y="80"/>
                  </a:lnTo>
                  <a:lnTo>
                    <a:pt x="159" y="74"/>
                  </a:lnTo>
                  <a:lnTo>
                    <a:pt x="175" y="69"/>
                  </a:lnTo>
                  <a:lnTo>
                    <a:pt x="190" y="58"/>
                  </a:lnTo>
                  <a:lnTo>
                    <a:pt x="212" y="53"/>
                  </a:lnTo>
                  <a:lnTo>
                    <a:pt x="227" y="48"/>
                  </a:lnTo>
                  <a:lnTo>
                    <a:pt x="248" y="37"/>
                  </a:lnTo>
                  <a:lnTo>
                    <a:pt x="264" y="32"/>
                  </a:lnTo>
                  <a:lnTo>
                    <a:pt x="280" y="27"/>
                  </a:lnTo>
                  <a:lnTo>
                    <a:pt x="291" y="21"/>
                  </a:lnTo>
                  <a:lnTo>
                    <a:pt x="307" y="16"/>
                  </a:lnTo>
                  <a:lnTo>
                    <a:pt x="317" y="11"/>
                  </a:lnTo>
                  <a:lnTo>
                    <a:pt x="328" y="11"/>
                  </a:lnTo>
                  <a:lnTo>
                    <a:pt x="338" y="5"/>
                  </a:lnTo>
                  <a:lnTo>
                    <a:pt x="344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5" y="0"/>
                  </a:lnTo>
                  <a:lnTo>
                    <a:pt x="365" y="5"/>
                  </a:lnTo>
                  <a:lnTo>
                    <a:pt x="359" y="11"/>
                  </a:lnTo>
                  <a:lnTo>
                    <a:pt x="354" y="16"/>
                  </a:lnTo>
                  <a:lnTo>
                    <a:pt x="344" y="21"/>
                  </a:lnTo>
                  <a:lnTo>
                    <a:pt x="338" y="27"/>
                  </a:lnTo>
                  <a:lnTo>
                    <a:pt x="328" y="32"/>
                  </a:lnTo>
                  <a:lnTo>
                    <a:pt x="317" y="37"/>
                  </a:lnTo>
                  <a:lnTo>
                    <a:pt x="307" y="43"/>
                  </a:lnTo>
                  <a:lnTo>
                    <a:pt x="296" y="53"/>
                  </a:lnTo>
                  <a:lnTo>
                    <a:pt x="280" y="58"/>
                  </a:lnTo>
                  <a:lnTo>
                    <a:pt x="264" y="69"/>
                  </a:lnTo>
                  <a:lnTo>
                    <a:pt x="248" y="74"/>
                  </a:lnTo>
                  <a:lnTo>
                    <a:pt x="233" y="85"/>
                  </a:lnTo>
                  <a:lnTo>
                    <a:pt x="212" y="9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1" name="Freeform 34"/>
            <p:cNvSpPr>
              <a:spLocks/>
            </p:cNvSpPr>
            <p:nvPr/>
          </p:nvSpPr>
          <p:spPr bwMode="auto">
            <a:xfrm>
              <a:off x="7883853" y="3814763"/>
              <a:ext cx="485775" cy="444500"/>
            </a:xfrm>
            <a:custGeom>
              <a:avLst/>
              <a:gdLst>
                <a:gd name="T0" fmla="*/ 2147483647 w 306"/>
                <a:gd name="T1" fmla="*/ 2147483647 h 280"/>
                <a:gd name="T2" fmla="*/ 2147483647 w 306"/>
                <a:gd name="T3" fmla="*/ 2147483647 h 280"/>
                <a:gd name="T4" fmla="*/ 2147483647 w 306"/>
                <a:gd name="T5" fmla="*/ 2147483647 h 280"/>
                <a:gd name="T6" fmla="*/ 2147483647 w 306"/>
                <a:gd name="T7" fmla="*/ 2147483647 h 280"/>
                <a:gd name="T8" fmla="*/ 2147483647 w 306"/>
                <a:gd name="T9" fmla="*/ 2147483647 h 280"/>
                <a:gd name="T10" fmla="*/ 2147483647 w 306"/>
                <a:gd name="T11" fmla="*/ 2147483647 h 280"/>
                <a:gd name="T12" fmla="*/ 2147483647 w 306"/>
                <a:gd name="T13" fmla="*/ 2147483647 h 280"/>
                <a:gd name="T14" fmla="*/ 2147483647 w 306"/>
                <a:gd name="T15" fmla="*/ 2147483647 h 280"/>
                <a:gd name="T16" fmla="*/ 2147483647 w 306"/>
                <a:gd name="T17" fmla="*/ 2147483647 h 280"/>
                <a:gd name="T18" fmla="*/ 2147483647 w 306"/>
                <a:gd name="T19" fmla="*/ 2147483647 h 280"/>
                <a:gd name="T20" fmla="*/ 2147483647 w 306"/>
                <a:gd name="T21" fmla="*/ 2147483647 h 280"/>
                <a:gd name="T22" fmla="*/ 2147483647 w 306"/>
                <a:gd name="T23" fmla="*/ 2147483647 h 280"/>
                <a:gd name="T24" fmla="*/ 2147483647 w 306"/>
                <a:gd name="T25" fmla="*/ 2147483647 h 280"/>
                <a:gd name="T26" fmla="*/ 2147483647 w 306"/>
                <a:gd name="T27" fmla="*/ 2147483647 h 280"/>
                <a:gd name="T28" fmla="*/ 2147483647 w 306"/>
                <a:gd name="T29" fmla="*/ 2147483647 h 280"/>
                <a:gd name="T30" fmla="*/ 2147483647 w 306"/>
                <a:gd name="T31" fmla="*/ 2147483647 h 280"/>
                <a:gd name="T32" fmla="*/ 2147483647 w 306"/>
                <a:gd name="T33" fmla="*/ 2147483647 h 280"/>
                <a:gd name="T34" fmla="*/ 2147483647 w 306"/>
                <a:gd name="T35" fmla="*/ 2147483647 h 280"/>
                <a:gd name="T36" fmla="*/ 2147483647 w 306"/>
                <a:gd name="T37" fmla="*/ 2147483647 h 280"/>
                <a:gd name="T38" fmla="*/ 2147483647 w 306"/>
                <a:gd name="T39" fmla="*/ 2147483647 h 280"/>
                <a:gd name="T40" fmla="*/ 2147483647 w 306"/>
                <a:gd name="T41" fmla="*/ 2147483647 h 280"/>
                <a:gd name="T42" fmla="*/ 2147483647 w 306"/>
                <a:gd name="T43" fmla="*/ 2147483647 h 280"/>
                <a:gd name="T44" fmla="*/ 2147483647 w 306"/>
                <a:gd name="T45" fmla="*/ 2147483647 h 280"/>
                <a:gd name="T46" fmla="*/ 2147483647 w 306"/>
                <a:gd name="T47" fmla="*/ 2147483647 h 280"/>
                <a:gd name="T48" fmla="*/ 0 w 306"/>
                <a:gd name="T49" fmla="*/ 2147483647 h 280"/>
                <a:gd name="T50" fmla="*/ 0 w 306"/>
                <a:gd name="T51" fmla="*/ 2147483647 h 280"/>
                <a:gd name="T52" fmla="*/ 2147483647 w 306"/>
                <a:gd name="T53" fmla="*/ 2147483647 h 280"/>
                <a:gd name="T54" fmla="*/ 2147483647 w 306"/>
                <a:gd name="T55" fmla="*/ 2147483647 h 280"/>
                <a:gd name="T56" fmla="*/ 2147483647 w 306"/>
                <a:gd name="T57" fmla="*/ 2147483647 h 280"/>
                <a:gd name="T58" fmla="*/ 2147483647 w 306"/>
                <a:gd name="T59" fmla="*/ 2147483647 h 280"/>
                <a:gd name="T60" fmla="*/ 2147483647 w 306"/>
                <a:gd name="T61" fmla="*/ 2147483647 h 280"/>
                <a:gd name="T62" fmla="*/ 2147483647 w 306"/>
                <a:gd name="T63" fmla="*/ 2147483647 h 280"/>
                <a:gd name="T64" fmla="*/ 2147483647 w 306"/>
                <a:gd name="T65" fmla="*/ 2147483647 h 280"/>
                <a:gd name="T66" fmla="*/ 2147483647 w 306"/>
                <a:gd name="T67" fmla="*/ 2147483647 h 280"/>
                <a:gd name="T68" fmla="*/ 2147483647 w 306"/>
                <a:gd name="T69" fmla="*/ 2147483647 h 280"/>
                <a:gd name="T70" fmla="*/ 2147483647 w 306"/>
                <a:gd name="T71" fmla="*/ 2147483647 h 280"/>
                <a:gd name="T72" fmla="*/ 2147483647 w 306"/>
                <a:gd name="T73" fmla="*/ 2147483647 h 280"/>
                <a:gd name="T74" fmla="*/ 2147483647 w 306"/>
                <a:gd name="T75" fmla="*/ 2147483647 h 280"/>
                <a:gd name="T76" fmla="*/ 2147483647 w 306"/>
                <a:gd name="T77" fmla="*/ 2147483647 h 280"/>
                <a:gd name="T78" fmla="*/ 2147483647 w 306"/>
                <a:gd name="T79" fmla="*/ 2147483647 h 280"/>
                <a:gd name="T80" fmla="*/ 2147483647 w 306"/>
                <a:gd name="T81" fmla="*/ 2147483647 h 280"/>
                <a:gd name="T82" fmla="*/ 2147483647 w 306"/>
                <a:gd name="T83" fmla="*/ 2147483647 h 280"/>
                <a:gd name="T84" fmla="*/ 2147483647 w 306"/>
                <a:gd name="T85" fmla="*/ 2147483647 h 280"/>
                <a:gd name="T86" fmla="*/ 2147483647 w 306"/>
                <a:gd name="T87" fmla="*/ 2147483647 h 280"/>
                <a:gd name="T88" fmla="*/ 2147483647 w 306"/>
                <a:gd name="T89" fmla="*/ 2147483647 h 280"/>
                <a:gd name="T90" fmla="*/ 2147483647 w 306"/>
                <a:gd name="T91" fmla="*/ 2147483647 h 280"/>
                <a:gd name="T92" fmla="*/ 2147483647 w 306"/>
                <a:gd name="T93" fmla="*/ 2147483647 h 280"/>
                <a:gd name="T94" fmla="*/ 2147483647 w 306"/>
                <a:gd name="T95" fmla="*/ 2147483647 h 280"/>
                <a:gd name="T96" fmla="*/ 2147483647 w 306"/>
                <a:gd name="T97" fmla="*/ 2147483647 h 280"/>
                <a:gd name="T98" fmla="*/ 2147483647 w 306"/>
                <a:gd name="T99" fmla="*/ 2147483647 h 280"/>
                <a:gd name="T100" fmla="*/ 2147483647 w 306"/>
                <a:gd name="T101" fmla="*/ 2147483647 h 280"/>
                <a:gd name="T102" fmla="*/ 2147483647 w 306"/>
                <a:gd name="T103" fmla="*/ 0 h 280"/>
                <a:gd name="T104" fmla="*/ 2147483647 w 306"/>
                <a:gd name="T105" fmla="*/ 0 h 280"/>
                <a:gd name="T106" fmla="*/ 2147483647 w 306"/>
                <a:gd name="T107" fmla="*/ 0 h 280"/>
                <a:gd name="T108" fmla="*/ 2147483647 w 306"/>
                <a:gd name="T109" fmla="*/ 0 h 280"/>
                <a:gd name="T110" fmla="*/ 2147483647 w 306"/>
                <a:gd name="T111" fmla="*/ 2147483647 h 280"/>
                <a:gd name="T112" fmla="*/ 2147483647 w 306"/>
                <a:gd name="T113" fmla="*/ 2147483647 h 280"/>
                <a:gd name="T114" fmla="*/ 2147483647 w 306"/>
                <a:gd name="T115" fmla="*/ 2147483647 h 280"/>
                <a:gd name="T116" fmla="*/ 2147483647 w 306"/>
                <a:gd name="T117" fmla="*/ 2147483647 h 280"/>
                <a:gd name="T118" fmla="*/ 2147483647 w 306"/>
                <a:gd name="T119" fmla="*/ 2147483647 h 280"/>
                <a:gd name="T120" fmla="*/ 2147483647 w 306"/>
                <a:gd name="T121" fmla="*/ 2147483647 h 280"/>
                <a:gd name="T122" fmla="*/ 2147483647 w 306"/>
                <a:gd name="T123" fmla="*/ 2147483647 h 2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6"/>
                <a:gd name="T187" fmla="*/ 0 h 280"/>
                <a:gd name="T188" fmla="*/ 306 w 306"/>
                <a:gd name="T189" fmla="*/ 280 h 2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6" h="280">
                  <a:moveTo>
                    <a:pt x="306" y="42"/>
                  </a:moveTo>
                  <a:lnTo>
                    <a:pt x="306" y="47"/>
                  </a:lnTo>
                  <a:lnTo>
                    <a:pt x="301" y="53"/>
                  </a:lnTo>
                  <a:lnTo>
                    <a:pt x="301" y="58"/>
                  </a:lnTo>
                  <a:lnTo>
                    <a:pt x="296" y="63"/>
                  </a:lnTo>
                  <a:lnTo>
                    <a:pt x="290" y="69"/>
                  </a:lnTo>
                  <a:lnTo>
                    <a:pt x="285" y="79"/>
                  </a:lnTo>
                  <a:lnTo>
                    <a:pt x="280" y="84"/>
                  </a:lnTo>
                  <a:lnTo>
                    <a:pt x="269" y="95"/>
                  </a:lnTo>
                  <a:lnTo>
                    <a:pt x="253" y="116"/>
                  </a:lnTo>
                  <a:lnTo>
                    <a:pt x="232" y="137"/>
                  </a:lnTo>
                  <a:lnTo>
                    <a:pt x="206" y="159"/>
                  </a:lnTo>
                  <a:lnTo>
                    <a:pt x="179" y="180"/>
                  </a:lnTo>
                  <a:lnTo>
                    <a:pt x="153" y="201"/>
                  </a:lnTo>
                  <a:lnTo>
                    <a:pt x="127" y="222"/>
                  </a:lnTo>
                  <a:lnTo>
                    <a:pt x="100" y="238"/>
                  </a:lnTo>
                  <a:lnTo>
                    <a:pt x="69" y="254"/>
                  </a:lnTo>
                  <a:lnTo>
                    <a:pt x="53" y="259"/>
                  </a:lnTo>
                  <a:lnTo>
                    <a:pt x="42" y="270"/>
                  </a:lnTo>
                  <a:lnTo>
                    <a:pt x="32" y="270"/>
                  </a:lnTo>
                  <a:lnTo>
                    <a:pt x="21" y="275"/>
                  </a:lnTo>
                  <a:lnTo>
                    <a:pt x="10" y="280"/>
                  </a:lnTo>
                  <a:lnTo>
                    <a:pt x="5" y="280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5" y="275"/>
                  </a:lnTo>
                  <a:lnTo>
                    <a:pt x="10" y="270"/>
                  </a:lnTo>
                  <a:lnTo>
                    <a:pt x="21" y="259"/>
                  </a:lnTo>
                  <a:lnTo>
                    <a:pt x="32" y="254"/>
                  </a:lnTo>
                  <a:lnTo>
                    <a:pt x="42" y="243"/>
                  </a:lnTo>
                  <a:lnTo>
                    <a:pt x="58" y="233"/>
                  </a:lnTo>
                  <a:lnTo>
                    <a:pt x="74" y="217"/>
                  </a:lnTo>
                  <a:lnTo>
                    <a:pt x="111" y="190"/>
                  </a:lnTo>
                  <a:lnTo>
                    <a:pt x="142" y="164"/>
                  </a:lnTo>
                  <a:lnTo>
                    <a:pt x="158" y="153"/>
                  </a:lnTo>
                  <a:lnTo>
                    <a:pt x="169" y="143"/>
                  </a:lnTo>
                  <a:lnTo>
                    <a:pt x="185" y="127"/>
                  </a:lnTo>
                  <a:lnTo>
                    <a:pt x="195" y="116"/>
                  </a:lnTo>
                  <a:lnTo>
                    <a:pt x="211" y="95"/>
                  </a:lnTo>
                  <a:lnTo>
                    <a:pt x="227" y="74"/>
                  </a:lnTo>
                  <a:lnTo>
                    <a:pt x="232" y="63"/>
                  </a:lnTo>
                  <a:lnTo>
                    <a:pt x="237" y="58"/>
                  </a:lnTo>
                  <a:lnTo>
                    <a:pt x="243" y="47"/>
                  </a:lnTo>
                  <a:lnTo>
                    <a:pt x="243" y="42"/>
                  </a:lnTo>
                  <a:lnTo>
                    <a:pt x="248" y="32"/>
                  </a:lnTo>
                  <a:lnTo>
                    <a:pt x="248" y="26"/>
                  </a:lnTo>
                  <a:lnTo>
                    <a:pt x="248" y="16"/>
                  </a:lnTo>
                  <a:lnTo>
                    <a:pt x="248" y="10"/>
                  </a:lnTo>
                  <a:lnTo>
                    <a:pt x="248" y="5"/>
                  </a:lnTo>
                  <a:lnTo>
                    <a:pt x="248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4" y="5"/>
                  </a:lnTo>
                  <a:lnTo>
                    <a:pt x="285" y="10"/>
                  </a:lnTo>
                  <a:lnTo>
                    <a:pt x="296" y="21"/>
                  </a:lnTo>
                  <a:lnTo>
                    <a:pt x="301" y="26"/>
                  </a:lnTo>
                  <a:lnTo>
                    <a:pt x="301" y="37"/>
                  </a:lnTo>
                  <a:lnTo>
                    <a:pt x="306" y="42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2" name="Freeform 29"/>
            <p:cNvSpPr>
              <a:spLocks/>
            </p:cNvSpPr>
            <p:nvPr/>
          </p:nvSpPr>
          <p:spPr bwMode="auto">
            <a:xfrm>
              <a:off x="7606040" y="4249738"/>
              <a:ext cx="141288" cy="160338"/>
            </a:xfrm>
            <a:custGeom>
              <a:avLst/>
              <a:gdLst>
                <a:gd name="T0" fmla="*/ 2147483647 w 8898"/>
                <a:gd name="T1" fmla="*/ 2147483647 h 10000"/>
                <a:gd name="T2" fmla="*/ 2147483647 w 8898"/>
                <a:gd name="T3" fmla="*/ 2147483647 h 10000"/>
                <a:gd name="T4" fmla="*/ 2147483647 w 8898"/>
                <a:gd name="T5" fmla="*/ 2147483647 h 10000"/>
                <a:gd name="T6" fmla="*/ 2147483647 w 8898"/>
                <a:gd name="T7" fmla="*/ 2147483647 h 10000"/>
                <a:gd name="T8" fmla="*/ 2147483647 w 8898"/>
                <a:gd name="T9" fmla="*/ 2147483647 h 10000"/>
                <a:gd name="T10" fmla="*/ 2147483647 w 8898"/>
                <a:gd name="T11" fmla="*/ 2147483647 h 10000"/>
                <a:gd name="T12" fmla="*/ 2147483647 w 8898"/>
                <a:gd name="T13" fmla="*/ 2147483647 h 10000"/>
                <a:gd name="T14" fmla="*/ 2147483647 w 8898"/>
                <a:gd name="T15" fmla="*/ 2147483647 h 10000"/>
                <a:gd name="T16" fmla="*/ 2147483647 w 8898"/>
                <a:gd name="T17" fmla="*/ 2147483647 h 10000"/>
                <a:gd name="T18" fmla="*/ 2147483647 w 8898"/>
                <a:gd name="T19" fmla="*/ 2147483647 h 10000"/>
                <a:gd name="T20" fmla="*/ 2147483647 w 8898"/>
                <a:gd name="T21" fmla="*/ 2147483647 h 10000"/>
                <a:gd name="T22" fmla="*/ 2147483647 w 8898"/>
                <a:gd name="T23" fmla="*/ 2147483647 h 10000"/>
                <a:gd name="T24" fmla="*/ 2147483647 w 8898"/>
                <a:gd name="T25" fmla="*/ 2147483647 h 10000"/>
                <a:gd name="T26" fmla="*/ 2147483647 w 8898"/>
                <a:gd name="T27" fmla="*/ 2147483647 h 10000"/>
                <a:gd name="T28" fmla="*/ 2147483647 w 8898"/>
                <a:gd name="T29" fmla="*/ 2147483647 h 10000"/>
                <a:gd name="T30" fmla="*/ 0 w 8898"/>
                <a:gd name="T31" fmla="*/ 2147483647 h 10000"/>
                <a:gd name="T32" fmla="*/ 0 w 8898"/>
                <a:gd name="T33" fmla="*/ 2147483647 h 10000"/>
                <a:gd name="T34" fmla="*/ 0 w 8898"/>
                <a:gd name="T35" fmla="*/ 2147483647 h 10000"/>
                <a:gd name="T36" fmla="*/ 0 w 8898"/>
                <a:gd name="T37" fmla="*/ 2147483647 h 10000"/>
                <a:gd name="T38" fmla="*/ 0 w 8898"/>
                <a:gd name="T39" fmla="*/ 2147483647 h 10000"/>
                <a:gd name="T40" fmla="*/ 0 w 8898"/>
                <a:gd name="T41" fmla="*/ 2147483647 h 10000"/>
                <a:gd name="T42" fmla="*/ 2147483647 w 8898"/>
                <a:gd name="T43" fmla="*/ 2147483647 h 10000"/>
                <a:gd name="T44" fmla="*/ 2147483647 w 8898"/>
                <a:gd name="T45" fmla="*/ 2147483647 h 10000"/>
                <a:gd name="T46" fmla="*/ 2147483647 w 8898"/>
                <a:gd name="T47" fmla="*/ 2147483647 h 10000"/>
                <a:gd name="T48" fmla="*/ 2147483647 w 8898"/>
                <a:gd name="T49" fmla="*/ 2147483647 h 10000"/>
                <a:gd name="T50" fmla="*/ 2147483647 w 8898"/>
                <a:gd name="T51" fmla="*/ 2147483647 h 10000"/>
                <a:gd name="T52" fmla="*/ 2147483647 w 8898"/>
                <a:gd name="T53" fmla="*/ 2147483647 h 10000"/>
                <a:gd name="T54" fmla="*/ 2147483647 w 8898"/>
                <a:gd name="T55" fmla="*/ 2147483647 h 10000"/>
                <a:gd name="T56" fmla="*/ 2147483647 w 8898"/>
                <a:gd name="T57" fmla="*/ 2147483647 h 10000"/>
                <a:gd name="T58" fmla="*/ 2147483647 w 8898"/>
                <a:gd name="T59" fmla="*/ 2147483647 h 10000"/>
                <a:gd name="T60" fmla="*/ 2147483647 w 8898"/>
                <a:gd name="T61" fmla="*/ 2147483647 h 10000"/>
                <a:gd name="T62" fmla="*/ 2147483647 w 8898"/>
                <a:gd name="T63" fmla="*/ 2147483647 h 10000"/>
                <a:gd name="T64" fmla="*/ 2147483647 w 8898"/>
                <a:gd name="T65" fmla="*/ 2147483647 h 10000"/>
                <a:gd name="T66" fmla="*/ 2147483647 w 8898"/>
                <a:gd name="T67" fmla="*/ 0 h 100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898"/>
                <a:gd name="T103" fmla="*/ 0 h 10000"/>
                <a:gd name="T104" fmla="*/ 8898 w 8898"/>
                <a:gd name="T105" fmla="*/ 10000 h 100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898" h="10000">
                  <a:moveTo>
                    <a:pt x="8898" y="10000"/>
                  </a:moveTo>
                  <a:lnTo>
                    <a:pt x="8400" y="10000"/>
                  </a:lnTo>
                  <a:lnTo>
                    <a:pt x="7399" y="10000"/>
                  </a:lnTo>
                  <a:lnTo>
                    <a:pt x="6800" y="9409"/>
                  </a:lnTo>
                  <a:lnTo>
                    <a:pt x="6301" y="8912"/>
                  </a:lnTo>
                  <a:lnTo>
                    <a:pt x="6301" y="7821"/>
                  </a:lnTo>
                  <a:lnTo>
                    <a:pt x="5799" y="6829"/>
                  </a:lnTo>
                  <a:lnTo>
                    <a:pt x="5199" y="5740"/>
                  </a:lnTo>
                  <a:lnTo>
                    <a:pt x="4200" y="4153"/>
                  </a:lnTo>
                  <a:lnTo>
                    <a:pt x="3099" y="3165"/>
                  </a:lnTo>
                  <a:lnTo>
                    <a:pt x="2101" y="2667"/>
                  </a:lnTo>
                  <a:lnTo>
                    <a:pt x="1499" y="2074"/>
                  </a:lnTo>
                  <a:lnTo>
                    <a:pt x="1000" y="1579"/>
                  </a:lnTo>
                  <a:lnTo>
                    <a:pt x="500" y="1579"/>
                  </a:lnTo>
                  <a:lnTo>
                    <a:pt x="0" y="1084"/>
                  </a:lnTo>
                  <a:lnTo>
                    <a:pt x="0" y="488"/>
                  </a:lnTo>
                  <a:lnTo>
                    <a:pt x="500" y="488"/>
                  </a:lnTo>
                  <a:lnTo>
                    <a:pt x="1000" y="488"/>
                  </a:lnTo>
                  <a:lnTo>
                    <a:pt x="1499" y="488"/>
                  </a:lnTo>
                  <a:lnTo>
                    <a:pt x="2600" y="1084"/>
                  </a:lnTo>
                  <a:lnTo>
                    <a:pt x="3099" y="1084"/>
                  </a:lnTo>
                  <a:lnTo>
                    <a:pt x="4700" y="1084"/>
                  </a:lnTo>
                  <a:lnTo>
                    <a:pt x="6301" y="1084"/>
                  </a:lnTo>
                  <a:lnTo>
                    <a:pt x="7399" y="1084"/>
                  </a:lnTo>
                  <a:lnTo>
                    <a:pt x="7899" y="1084"/>
                  </a:lnTo>
                  <a:lnTo>
                    <a:pt x="8400" y="1084"/>
                  </a:lnTo>
                  <a:lnTo>
                    <a:pt x="8400" y="488"/>
                  </a:lnTo>
                  <a:lnTo>
                    <a:pt x="8400" y="0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3" name="Freeform 29"/>
            <p:cNvSpPr>
              <a:spLocks/>
            </p:cNvSpPr>
            <p:nvPr/>
          </p:nvSpPr>
          <p:spPr bwMode="auto">
            <a:xfrm>
              <a:off x="7715578" y="3629026"/>
              <a:ext cx="101600" cy="782637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1031720775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1892930481 w 10000"/>
                <a:gd name="T27" fmla="*/ 2147483647 h 10000"/>
                <a:gd name="T28" fmla="*/ 0 w 10000"/>
                <a:gd name="T29" fmla="*/ 0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2147483647 w 10000"/>
                <a:gd name="T51" fmla="*/ 2147483647 h 10000"/>
                <a:gd name="T52" fmla="*/ 2147483647 w 10000"/>
                <a:gd name="T53" fmla="*/ 2147483647 h 10000"/>
                <a:gd name="T54" fmla="*/ 2147483647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2147483647 w 10000"/>
                <a:gd name="T65" fmla="*/ 2147483647 h 10000"/>
                <a:gd name="T66" fmla="*/ 2147483647 w 10000"/>
                <a:gd name="T67" fmla="*/ 2147483647 h 10000"/>
                <a:gd name="T68" fmla="*/ 2147483647 w 10000"/>
                <a:gd name="T69" fmla="*/ 2147483647 h 100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000"/>
                <a:gd name="T106" fmla="*/ 0 h 10000"/>
                <a:gd name="T107" fmla="*/ 10000 w 10000"/>
                <a:gd name="T108" fmla="*/ 10000 h 1000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000" h="10000">
                  <a:moveTo>
                    <a:pt x="5003" y="9675"/>
                  </a:moveTo>
                  <a:lnTo>
                    <a:pt x="4222" y="9878"/>
                  </a:lnTo>
                  <a:lnTo>
                    <a:pt x="3283" y="10000"/>
                  </a:lnTo>
                  <a:lnTo>
                    <a:pt x="2502" y="10000"/>
                  </a:lnTo>
                  <a:lnTo>
                    <a:pt x="938" y="10000"/>
                  </a:lnTo>
                  <a:lnTo>
                    <a:pt x="938" y="8174"/>
                  </a:lnTo>
                  <a:lnTo>
                    <a:pt x="2502" y="8174"/>
                  </a:lnTo>
                  <a:lnTo>
                    <a:pt x="2502" y="8053"/>
                  </a:lnTo>
                  <a:lnTo>
                    <a:pt x="2502" y="7951"/>
                  </a:lnTo>
                  <a:lnTo>
                    <a:pt x="2502" y="7850"/>
                  </a:lnTo>
                  <a:lnTo>
                    <a:pt x="3283" y="7627"/>
                  </a:lnTo>
                  <a:lnTo>
                    <a:pt x="3283" y="7424"/>
                  </a:lnTo>
                  <a:lnTo>
                    <a:pt x="3283" y="7201"/>
                  </a:lnTo>
                  <a:lnTo>
                    <a:pt x="3283" y="6978"/>
                  </a:lnTo>
                  <a:lnTo>
                    <a:pt x="3283" y="6450"/>
                  </a:lnTo>
                  <a:lnTo>
                    <a:pt x="3283" y="6024"/>
                  </a:lnTo>
                  <a:lnTo>
                    <a:pt x="3283" y="5598"/>
                  </a:lnTo>
                  <a:lnTo>
                    <a:pt x="3283" y="5274"/>
                  </a:lnTo>
                  <a:lnTo>
                    <a:pt x="3283" y="5051"/>
                  </a:lnTo>
                  <a:lnTo>
                    <a:pt x="3283" y="4848"/>
                  </a:lnTo>
                  <a:lnTo>
                    <a:pt x="3283" y="4625"/>
                  </a:lnTo>
                  <a:lnTo>
                    <a:pt x="3283" y="4402"/>
                  </a:lnTo>
                  <a:lnTo>
                    <a:pt x="3283" y="4077"/>
                  </a:lnTo>
                  <a:lnTo>
                    <a:pt x="3283" y="3773"/>
                  </a:lnTo>
                  <a:lnTo>
                    <a:pt x="3283" y="3448"/>
                  </a:lnTo>
                  <a:lnTo>
                    <a:pt x="3283" y="3022"/>
                  </a:lnTo>
                  <a:lnTo>
                    <a:pt x="2502" y="2373"/>
                  </a:lnTo>
                  <a:lnTo>
                    <a:pt x="1721" y="1501"/>
                  </a:lnTo>
                  <a:lnTo>
                    <a:pt x="938" y="751"/>
                  </a:lnTo>
                  <a:lnTo>
                    <a:pt x="0" y="0"/>
                  </a:lnTo>
                  <a:lnTo>
                    <a:pt x="1721" y="223"/>
                  </a:lnTo>
                  <a:lnTo>
                    <a:pt x="4222" y="426"/>
                  </a:lnTo>
                  <a:lnTo>
                    <a:pt x="5783" y="548"/>
                  </a:lnTo>
                  <a:lnTo>
                    <a:pt x="7499" y="649"/>
                  </a:lnTo>
                  <a:lnTo>
                    <a:pt x="8282" y="751"/>
                  </a:lnTo>
                  <a:lnTo>
                    <a:pt x="9062" y="872"/>
                  </a:lnTo>
                  <a:lnTo>
                    <a:pt x="10000" y="974"/>
                  </a:lnTo>
                  <a:lnTo>
                    <a:pt x="10000" y="1075"/>
                  </a:lnTo>
                  <a:lnTo>
                    <a:pt x="10000" y="1176"/>
                  </a:lnTo>
                  <a:lnTo>
                    <a:pt x="10000" y="1400"/>
                  </a:lnTo>
                  <a:lnTo>
                    <a:pt x="10000" y="1501"/>
                  </a:lnTo>
                  <a:lnTo>
                    <a:pt x="9062" y="1501"/>
                  </a:lnTo>
                  <a:lnTo>
                    <a:pt x="9062" y="1623"/>
                  </a:lnTo>
                  <a:lnTo>
                    <a:pt x="9062" y="1724"/>
                  </a:lnTo>
                  <a:lnTo>
                    <a:pt x="9062" y="1826"/>
                  </a:lnTo>
                  <a:lnTo>
                    <a:pt x="9062" y="2049"/>
                  </a:lnTo>
                  <a:lnTo>
                    <a:pt x="9062" y="2150"/>
                  </a:lnTo>
                  <a:lnTo>
                    <a:pt x="9062" y="2373"/>
                  </a:lnTo>
                  <a:lnTo>
                    <a:pt x="9062" y="2576"/>
                  </a:lnTo>
                  <a:lnTo>
                    <a:pt x="9062" y="2799"/>
                  </a:lnTo>
                  <a:lnTo>
                    <a:pt x="9062" y="3022"/>
                  </a:lnTo>
                  <a:lnTo>
                    <a:pt x="9062" y="3327"/>
                  </a:lnTo>
                  <a:lnTo>
                    <a:pt x="9062" y="3550"/>
                  </a:lnTo>
                  <a:lnTo>
                    <a:pt x="9062" y="3874"/>
                  </a:lnTo>
                  <a:lnTo>
                    <a:pt x="9062" y="4199"/>
                  </a:lnTo>
                  <a:lnTo>
                    <a:pt x="9062" y="4523"/>
                  </a:lnTo>
                  <a:lnTo>
                    <a:pt x="9062" y="4949"/>
                  </a:lnTo>
                  <a:lnTo>
                    <a:pt x="9062" y="5700"/>
                  </a:lnTo>
                  <a:lnTo>
                    <a:pt x="9062" y="6349"/>
                  </a:lnTo>
                  <a:lnTo>
                    <a:pt x="9062" y="6876"/>
                  </a:lnTo>
                  <a:lnTo>
                    <a:pt x="9062" y="7424"/>
                  </a:lnTo>
                  <a:lnTo>
                    <a:pt x="9062" y="7850"/>
                  </a:lnTo>
                  <a:lnTo>
                    <a:pt x="9062" y="8174"/>
                  </a:lnTo>
                  <a:lnTo>
                    <a:pt x="9062" y="8499"/>
                  </a:lnTo>
                  <a:lnTo>
                    <a:pt x="9062" y="8600"/>
                  </a:lnTo>
                  <a:lnTo>
                    <a:pt x="9062" y="8702"/>
                  </a:lnTo>
                  <a:lnTo>
                    <a:pt x="8282" y="9026"/>
                  </a:lnTo>
                  <a:lnTo>
                    <a:pt x="7499" y="9249"/>
                  </a:lnTo>
                  <a:lnTo>
                    <a:pt x="6562" y="9554"/>
                  </a:lnTo>
                  <a:lnTo>
                    <a:pt x="5003" y="9675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4" name="Freeform 31"/>
            <p:cNvSpPr>
              <a:spLocks/>
            </p:cNvSpPr>
            <p:nvPr/>
          </p:nvSpPr>
          <p:spPr bwMode="auto">
            <a:xfrm>
              <a:off x="7909253" y="3259138"/>
              <a:ext cx="677862" cy="1219200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0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0 h 10000"/>
                <a:gd name="T40" fmla="*/ 2147483647 w 10000"/>
                <a:gd name="T41" fmla="*/ 0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2147483647 w 10000"/>
                <a:gd name="T51" fmla="*/ 2147483647 h 10000"/>
                <a:gd name="T52" fmla="*/ 2147483647 w 10000"/>
                <a:gd name="T53" fmla="*/ 2147483647 h 10000"/>
                <a:gd name="T54" fmla="*/ 2147483647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2147483647 w 10000"/>
                <a:gd name="T65" fmla="*/ 2147483647 h 10000"/>
                <a:gd name="T66" fmla="*/ 2147483647 w 10000"/>
                <a:gd name="T67" fmla="*/ 2147483647 h 10000"/>
                <a:gd name="T68" fmla="*/ 2147483647 w 10000"/>
                <a:gd name="T69" fmla="*/ 2147483647 h 10000"/>
                <a:gd name="T70" fmla="*/ 2147483647 w 10000"/>
                <a:gd name="T71" fmla="*/ 2147483647 h 10000"/>
                <a:gd name="T72" fmla="*/ 2147483647 w 10000"/>
                <a:gd name="T73" fmla="*/ 2147483647 h 10000"/>
                <a:gd name="T74" fmla="*/ 2147483647 w 10000"/>
                <a:gd name="T75" fmla="*/ 2147483647 h 10000"/>
                <a:gd name="T76" fmla="*/ 2147483647 w 10000"/>
                <a:gd name="T77" fmla="*/ 2147483647 h 10000"/>
                <a:gd name="T78" fmla="*/ 2147483647 w 10000"/>
                <a:gd name="T79" fmla="*/ 2147483647 h 10000"/>
                <a:gd name="T80" fmla="*/ 2147483647 w 10000"/>
                <a:gd name="T81" fmla="*/ 2147483647 h 10000"/>
                <a:gd name="T82" fmla="*/ 2147483647 w 10000"/>
                <a:gd name="T83" fmla="*/ 2147483647 h 10000"/>
                <a:gd name="T84" fmla="*/ 2147483647 w 10000"/>
                <a:gd name="T85" fmla="*/ 2147483647 h 10000"/>
                <a:gd name="T86" fmla="*/ 2147483647 w 10000"/>
                <a:gd name="T87" fmla="*/ 2147483647 h 10000"/>
                <a:gd name="T88" fmla="*/ 2147483647 w 10000"/>
                <a:gd name="T89" fmla="*/ 2147483647 h 10000"/>
                <a:gd name="T90" fmla="*/ 2147483647 w 10000"/>
                <a:gd name="T91" fmla="*/ 2147483647 h 10000"/>
                <a:gd name="T92" fmla="*/ 2147483647 w 10000"/>
                <a:gd name="T93" fmla="*/ 2147483647 h 100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000"/>
                <a:gd name="T142" fmla="*/ 0 h 10000"/>
                <a:gd name="T143" fmla="*/ 10000 w 10000"/>
                <a:gd name="T144" fmla="*/ 10000 h 1000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000" h="10000">
                  <a:moveTo>
                    <a:pt x="8642" y="9727"/>
                  </a:moveTo>
                  <a:lnTo>
                    <a:pt x="8290" y="9583"/>
                  </a:lnTo>
                  <a:lnTo>
                    <a:pt x="7775" y="9453"/>
                  </a:lnTo>
                  <a:lnTo>
                    <a:pt x="7283" y="9245"/>
                  </a:lnTo>
                  <a:lnTo>
                    <a:pt x="6792" y="9036"/>
                  </a:lnTo>
                  <a:lnTo>
                    <a:pt x="6557" y="8893"/>
                  </a:lnTo>
                  <a:lnTo>
                    <a:pt x="6300" y="8763"/>
                  </a:lnTo>
                  <a:lnTo>
                    <a:pt x="6042" y="8620"/>
                  </a:lnTo>
                  <a:lnTo>
                    <a:pt x="5808" y="8490"/>
                  </a:lnTo>
                  <a:lnTo>
                    <a:pt x="5550" y="8281"/>
                  </a:lnTo>
                  <a:lnTo>
                    <a:pt x="5316" y="8073"/>
                  </a:lnTo>
                  <a:lnTo>
                    <a:pt x="5059" y="7865"/>
                  </a:lnTo>
                  <a:lnTo>
                    <a:pt x="4684" y="7656"/>
                  </a:lnTo>
                  <a:lnTo>
                    <a:pt x="4075" y="7174"/>
                  </a:lnTo>
                  <a:lnTo>
                    <a:pt x="3583" y="6758"/>
                  </a:lnTo>
                  <a:lnTo>
                    <a:pt x="3091" y="6276"/>
                  </a:lnTo>
                  <a:lnTo>
                    <a:pt x="2717" y="5729"/>
                  </a:lnTo>
                  <a:lnTo>
                    <a:pt x="2342" y="5247"/>
                  </a:lnTo>
                  <a:lnTo>
                    <a:pt x="1967" y="4766"/>
                  </a:lnTo>
                  <a:lnTo>
                    <a:pt x="1733" y="4284"/>
                  </a:lnTo>
                  <a:lnTo>
                    <a:pt x="1593" y="3997"/>
                  </a:lnTo>
                  <a:lnTo>
                    <a:pt x="1475" y="3789"/>
                  </a:lnTo>
                  <a:lnTo>
                    <a:pt x="1241" y="3307"/>
                  </a:lnTo>
                  <a:cubicBezTo>
                    <a:pt x="1194" y="3125"/>
                    <a:pt x="1148" y="2942"/>
                    <a:pt x="1101" y="2760"/>
                  </a:cubicBezTo>
                  <a:lnTo>
                    <a:pt x="867" y="2214"/>
                  </a:lnTo>
                  <a:lnTo>
                    <a:pt x="726" y="1654"/>
                  </a:lnTo>
                  <a:lnTo>
                    <a:pt x="726" y="1380"/>
                  </a:lnTo>
                  <a:lnTo>
                    <a:pt x="609" y="1107"/>
                  </a:lnTo>
                  <a:lnTo>
                    <a:pt x="492" y="898"/>
                  </a:lnTo>
                  <a:lnTo>
                    <a:pt x="492" y="690"/>
                  </a:lnTo>
                  <a:lnTo>
                    <a:pt x="375" y="560"/>
                  </a:lnTo>
                  <a:lnTo>
                    <a:pt x="375" y="417"/>
                  </a:lnTo>
                  <a:lnTo>
                    <a:pt x="234" y="352"/>
                  </a:lnTo>
                  <a:lnTo>
                    <a:pt x="234" y="273"/>
                  </a:lnTo>
                  <a:lnTo>
                    <a:pt x="117" y="273"/>
                  </a:lnTo>
                  <a:lnTo>
                    <a:pt x="0" y="208"/>
                  </a:lnTo>
                  <a:lnTo>
                    <a:pt x="0" y="143"/>
                  </a:lnTo>
                  <a:lnTo>
                    <a:pt x="117" y="78"/>
                  </a:lnTo>
                  <a:lnTo>
                    <a:pt x="117" y="0"/>
                  </a:lnTo>
                  <a:lnTo>
                    <a:pt x="234" y="0"/>
                  </a:lnTo>
                  <a:lnTo>
                    <a:pt x="375" y="0"/>
                  </a:lnTo>
                  <a:lnTo>
                    <a:pt x="609" y="0"/>
                  </a:lnTo>
                  <a:lnTo>
                    <a:pt x="726" y="78"/>
                  </a:lnTo>
                  <a:lnTo>
                    <a:pt x="984" y="78"/>
                  </a:lnTo>
                  <a:lnTo>
                    <a:pt x="1358" y="208"/>
                  </a:lnTo>
                  <a:lnTo>
                    <a:pt x="1593" y="273"/>
                  </a:lnTo>
                  <a:lnTo>
                    <a:pt x="1850" y="273"/>
                  </a:lnTo>
                  <a:lnTo>
                    <a:pt x="1967" y="352"/>
                  </a:lnTo>
                  <a:lnTo>
                    <a:pt x="1967" y="417"/>
                  </a:lnTo>
                  <a:lnTo>
                    <a:pt x="1850" y="482"/>
                  </a:lnTo>
                  <a:lnTo>
                    <a:pt x="1850" y="560"/>
                  </a:lnTo>
                  <a:lnTo>
                    <a:pt x="1850" y="690"/>
                  </a:lnTo>
                  <a:lnTo>
                    <a:pt x="1733" y="833"/>
                  </a:lnTo>
                  <a:lnTo>
                    <a:pt x="1733" y="898"/>
                  </a:lnTo>
                  <a:lnTo>
                    <a:pt x="1733" y="1042"/>
                  </a:lnTo>
                  <a:lnTo>
                    <a:pt x="1733" y="1107"/>
                  </a:lnTo>
                  <a:lnTo>
                    <a:pt x="1733" y="1250"/>
                  </a:lnTo>
                  <a:lnTo>
                    <a:pt x="1733" y="1523"/>
                  </a:lnTo>
                  <a:lnTo>
                    <a:pt x="1850" y="1862"/>
                  </a:lnTo>
                  <a:lnTo>
                    <a:pt x="1850" y="2214"/>
                  </a:lnTo>
                  <a:lnTo>
                    <a:pt x="1967" y="2552"/>
                  </a:lnTo>
                  <a:lnTo>
                    <a:pt x="2084" y="2969"/>
                  </a:lnTo>
                  <a:lnTo>
                    <a:pt x="2342" y="3385"/>
                  </a:lnTo>
                  <a:lnTo>
                    <a:pt x="2600" y="3867"/>
                  </a:lnTo>
                  <a:lnTo>
                    <a:pt x="2834" y="4349"/>
                  </a:lnTo>
                  <a:lnTo>
                    <a:pt x="3208" y="4896"/>
                  </a:lnTo>
                  <a:lnTo>
                    <a:pt x="3583" y="5521"/>
                  </a:lnTo>
                  <a:lnTo>
                    <a:pt x="3817" y="5794"/>
                  </a:lnTo>
                  <a:lnTo>
                    <a:pt x="4075" y="6003"/>
                  </a:lnTo>
                  <a:lnTo>
                    <a:pt x="4333" y="6276"/>
                  </a:lnTo>
                  <a:lnTo>
                    <a:pt x="4684" y="6549"/>
                  </a:lnTo>
                  <a:lnTo>
                    <a:pt x="4941" y="6823"/>
                  </a:lnTo>
                  <a:lnTo>
                    <a:pt x="5176" y="7109"/>
                  </a:lnTo>
                  <a:lnTo>
                    <a:pt x="5550" y="7318"/>
                  </a:lnTo>
                  <a:lnTo>
                    <a:pt x="5808" y="7513"/>
                  </a:lnTo>
                  <a:lnTo>
                    <a:pt x="6183" y="7721"/>
                  </a:lnTo>
                  <a:lnTo>
                    <a:pt x="6417" y="7930"/>
                  </a:lnTo>
                  <a:lnTo>
                    <a:pt x="6792" y="8073"/>
                  </a:lnTo>
                  <a:lnTo>
                    <a:pt x="7049" y="8203"/>
                  </a:lnTo>
                  <a:lnTo>
                    <a:pt x="7283" y="8346"/>
                  </a:lnTo>
                  <a:lnTo>
                    <a:pt x="7541" y="8490"/>
                  </a:lnTo>
                  <a:lnTo>
                    <a:pt x="7775" y="8555"/>
                  </a:lnTo>
                  <a:lnTo>
                    <a:pt x="8033" y="8685"/>
                  </a:lnTo>
                  <a:lnTo>
                    <a:pt x="8150" y="8763"/>
                  </a:lnTo>
                  <a:lnTo>
                    <a:pt x="8290" y="8763"/>
                  </a:lnTo>
                  <a:lnTo>
                    <a:pt x="8407" y="8828"/>
                  </a:lnTo>
                  <a:lnTo>
                    <a:pt x="8525" y="8828"/>
                  </a:lnTo>
                  <a:lnTo>
                    <a:pt x="8642" y="8763"/>
                  </a:lnTo>
                  <a:lnTo>
                    <a:pt x="10000" y="9935"/>
                  </a:lnTo>
                  <a:lnTo>
                    <a:pt x="10000" y="10000"/>
                  </a:lnTo>
                  <a:lnTo>
                    <a:pt x="9766" y="9935"/>
                  </a:lnTo>
                  <a:lnTo>
                    <a:pt x="9508" y="9935"/>
                  </a:lnTo>
                  <a:lnTo>
                    <a:pt x="9133" y="9857"/>
                  </a:lnTo>
                  <a:lnTo>
                    <a:pt x="8642" y="9727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35" name="Freeform 31"/>
            <p:cNvSpPr>
              <a:spLocks/>
            </p:cNvSpPr>
            <p:nvPr/>
          </p:nvSpPr>
          <p:spPr bwMode="auto">
            <a:xfrm>
              <a:off x="8479165" y="4167188"/>
              <a:ext cx="107950" cy="311150"/>
            </a:xfrm>
            <a:custGeom>
              <a:avLst/>
              <a:gdLst>
                <a:gd name="T0" fmla="*/ 0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2147483647 h 10000"/>
                <a:gd name="T8" fmla="*/ 2147483647 w 10000"/>
                <a:gd name="T9" fmla="*/ 2147483647 h 10000"/>
                <a:gd name="T10" fmla="*/ 2147483647 w 10000"/>
                <a:gd name="T11" fmla="*/ 2147483647 h 10000"/>
                <a:gd name="T12" fmla="*/ 2147483647 w 10000"/>
                <a:gd name="T13" fmla="*/ 2147483647 h 10000"/>
                <a:gd name="T14" fmla="*/ 2147483647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0 h 10000"/>
                <a:gd name="T32" fmla="*/ 2147483647 w 10000"/>
                <a:gd name="T33" fmla="*/ 0 h 10000"/>
                <a:gd name="T34" fmla="*/ 2147483647 w 10000"/>
                <a:gd name="T35" fmla="*/ 0 h 10000"/>
                <a:gd name="T36" fmla="*/ 2147483647 w 10000"/>
                <a:gd name="T37" fmla="*/ 0 h 10000"/>
                <a:gd name="T38" fmla="*/ 2147483647 w 10000"/>
                <a:gd name="T39" fmla="*/ 0 h 10000"/>
                <a:gd name="T40" fmla="*/ 2147483647 w 10000"/>
                <a:gd name="T41" fmla="*/ 2147483647 h 10000"/>
                <a:gd name="T42" fmla="*/ 2147483647 w 10000"/>
                <a:gd name="T43" fmla="*/ 2147483647 h 10000"/>
                <a:gd name="T44" fmla="*/ 2147483647 w 10000"/>
                <a:gd name="T45" fmla="*/ 2147483647 h 10000"/>
                <a:gd name="T46" fmla="*/ 2147483647 w 10000"/>
                <a:gd name="T47" fmla="*/ 2147483647 h 10000"/>
                <a:gd name="T48" fmla="*/ 2147483647 w 10000"/>
                <a:gd name="T49" fmla="*/ 2147483647 h 10000"/>
                <a:gd name="T50" fmla="*/ 2147483647 w 10000"/>
                <a:gd name="T51" fmla="*/ 2147483647 h 10000"/>
                <a:gd name="T52" fmla="*/ 2147483647 w 10000"/>
                <a:gd name="T53" fmla="*/ 2147483647 h 10000"/>
                <a:gd name="T54" fmla="*/ 2147483647 w 10000"/>
                <a:gd name="T55" fmla="*/ 2147483647 h 10000"/>
                <a:gd name="T56" fmla="*/ 2147483647 w 10000"/>
                <a:gd name="T57" fmla="*/ 2147483647 h 10000"/>
                <a:gd name="T58" fmla="*/ 2147483647 w 10000"/>
                <a:gd name="T59" fmla="*/ 2147483647 h 10000"/>
                <a:gd name="T60" fmla="*/ 2147483647 w 10000"/>
                <a:gd name="T61" fmla="*/ 2147483647 h 10000"/>
                <a:gd name="T62" fmla="*/ 2147483647 w 10000"/>
                <a:gd name="T63" fmla="*/ 2147483647 h 10000"/>
                <a:gd name="T64" fmla="*/ 2147483647 w 10000"/>
                <a:gd name="T65" fmla="*/ 2147483647 h 10000"/>
                <a:gd name="T66" fmla="*/ 2147483647 w 10000"/>
                <a:gd name="T67" fmla="*/ 2147483647 h 10000"/>
                <a:gd name="T68" fmla="*/ 2147483647 w 10000"/>
                <a:gd name="T69" fmla="*/ 2147483647 h 10000"/>
                <a:gd name="T70" fmla="*/ 2147483647 w 10000"/>
                <a:gd name="T71" fmla="*/ 2147483647 h 10000"/>
                <a:gd name="T72" fmla="*/ 2147483647 w 10000"/>
                <a:gd name="T73" fmla="*/ 2147483647 h 10000"/>
                <a:gd name="T74" fmla="*/ 2147483647 w 10000"/>
                <a:gd name="T75" fmla="*/ 2147483647 h 10000"/>
                <a:gd name="T76" fmla="*/ 2147483647 w 10000"/>
                <a:gd name="T77" fmla="*/ 2147483647 h 10000"/>
                <a:gd name="T78" fmla="*/ 2147483647 w 10000"/>
                <a:gd name="T79" fmla="*/ 2147483647 h 10000"/>
                <a:gd name="T80" fmla="*/ 2147483647 w 10000"/>
                <a:gd name="T81" fmla="*/ 2147483647 h 100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000"/>
                <a:gd name="T124" fmla="*/ 0 h 10000"/>
                <a:gd name="T125" fmla="*/ 10000 w 10000"/>
                <a:gd name="T126" fmla="*/ 10000 h 100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000" h="10000">
                  <a:moveTo>
                    <a:pt x="0" y="5408"/>
                  </a:moveTo>
                  <a:lnTo>
                    <a:pt x="747" y="5408"/>
                  </a:lnTo>
                  <a:lnTo>
                    <a:pt x="1487" y="5157"/>
                  </a:lnTo>
                  <a:lnTo>
                    <a:pt x="1487" y="4854"/>
                  </a:lnTo>
                  <a:cubicBezTo>
                    <a:pt x="1762" y="4757"/>
                    <a:pt x="2065" y="4683"/>
                    <a:pt x="2361" y="4594"/>
                  </a:cubicBezTo>
                  <a:lnTo>
                    <a:pt x="2361" y="4338"/>
                  </a:lnTo>
                  <a:cubicBezTo>
                    <a:pt x="2606" y="4151"/>
                    <a:pt x="2857" y="3960"/>
                    <a:pt x="3089" y="3772"/>
                  </a:cubicBezTo>
                  <a:lnTo>
                    <a:pt x="3089" y="3269"/>
                  </a:lnTo>
                  <a:cubicBezTo>
                    <a:pt x="3334" y="3076"/>
                    <a:pt x="3592" y="2892"/>
                    <a:pt x="3815" y="2704"/>
                  </a:cubicBezTo>
                  <a:lnTo>
                    <a:pt x="3815" y="1888"/>
                  </a:lnTo>
                  <a:cubicBezTo>
                    <a:pt x="4077" y="1724"/>
                    <a:pt x="4317" y="1546"/>
                    <a:pt x="4549" y="1378"/>
                  </a:cubicBezTo>
                  <a:lnTo>
                    <a:pt x="4549" y="1066"/>
                  </a:lnTo>
                  <a:cubicBezTo>
                    <a:pt x="4850" y="907"/>
                    <a:pt x="5138" y="733"/>
                    <a:pt x="5437" y="554"/>
                  </a:cubicBezTo>
                  <a:lnTo>
                    <a:pt x="5437" y="253"/>
                  </a:lnTo>
                  <a:cubicBezTo>
                    <a:pt x="5688" y="172"/>
                    <a:pt x="5939" y="85"/>
                    <a:pt x="6190" y="0"/>
                  </a:cubicBezTo>
                  <a:lnTo>
                    <a:pt x="6916" y="0"/>
                  </a:lnTo>
                  <a:lnTo>
                    <a:pt x="6916" y="253"/>
                  </a:lnTo>
                  <a:lnTo>
                    <a:pt x="6916" y="554"/>
                  </a:lnTo>
                  <a:lnTo>
                    <a:pt x="6916" y="1066"/>
                  </a:lnTo>
                  <a:lnTo>
                    <a:pt x="7811" y="1378"/>
                  </a:lnTo>
                  <a:lnTo>
                    <a:pt x="7811" y="1888"/>
                  </a:lnTo>
                  <a:lnTo>
                    <a:pt x="7811" y="2704"/>
                  </a:lnTo>
                  <a:lnTo>
                    <a:pt x="7811" y="3772"/>
                  </a:lnTo>
                  <a:cubicBezTo>
                    <a:pt x="8036" y="4233"/>
                    <a:pt x="8285" y="4696"/>
                    <a:pt x="8533" y="5157"/>
                  </a:cubicBezTo>
                  <a:cubicBezTo>
                    <a:pt x="8789" y="5508"/>
                    <a:pt x="9016" y="5865"/>
                    <a:pt x="9274" y="6223"/>
                  </a:cubicBezTo>
                  <a:cubicBezTo>
                    <a:pt x="9508" y="6664"/>
                    <a:pt x="9763" y="7105"/>
                    <a:pt x="10000" y="7549"/>
                  </a:cubicBezTo>
                  <a:lnTo>
                    <a:pt x="10000" y="7855"/>
                  </a:lnTo>
                  <a:lnTo>
                    <a:pt x="10000" y="8360"/>
                  </a:lnTo>
                  <a:lnTo>
                    <a:pt x="10000" y="8933"/>
                  </a:lnTo>
                  <a:lnTo>
                    <a:pt x="10000" y="9184"/>
                  </a:lnTo>
                  <a:lnTo>
                    <a:pt x="10000" y="9445"/>
                  </a:lnTo>
                  <a:lnTo>
                    <a:pt x="10000" y="9741"/>
                  </a:lnTo>
                  <a:lnTo>
                    <a:pt x="10000" y="10000"/>
                  </a:lnTo>
                  <a:lnTo>
                    <a:pt x="8533" y="9741"/>
                  </a:lnTo>
                  <a:lnTo>
                    <a:pt x="6916" y="9741"/>
                  </a:lnTo>
                  <a:lnTo>
                    <a:pt x="4549" y="9445"/>
                  </a:lnTo>
                </a:path>
              </a:pathLst>
            </a:custGeom>
            <a:solidFill>
              <a:srgbClr val="C00000"/>
            </a:solidFill>
            <a:ln w="5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595" name="组合 47"/>
          <p:cNvGrpSpPr>
            <a:grpSpLocks noChangeAspect="1"/>
          </p:cNvGrpSpPr>
          <p:nvPr/>
        </p:nvGrpSpPr>
        <p:grpSpPr bwMode="auto">
          <a:xfrm>
            <a:off x="7761288" y="4749800"/>
            <a:ext cx="354012" cy="358775"/>
            <a:chOff x="7308365" y="4584700"/>
            <a:chExt cx="1198562" cy="1219200"/>
          </a:xfrm>
        </p:grpSpPr>
        <p:sp>
          <p:nvSpPr>
            <p:cNvPr id="66617" name="Freeform 30"/>
            <p:cNvSpPr>
              <a:spLocks/>
            </p:cNvSpPr>
            <p:nvPr/>
          </p:nvSpPr>
          <p:spPr bwMode="auto">
            <a:xfrm>
              <a:off x="7417902" y="4987925"/>
              <a:ext cx="855663" cy="252413"/>
            </a:xfrm>
            <a:custGeom>
              <a:avLst/>
              <a:gdLst>
                <a:gd name="T0" fmla="*/ 2147483647 w 539"/>
                <a:gd name="T1" fmla="*/ 2147483647 h 159"/>
                <a:gd name="T2" fmla="*/ 2147483647 w 539"/>
                <a:gd name="T3" fmla="*/ 2147483647 h 159"/>
                <a:gd name="T4" fmla="*/ 2147483647 w 539"/>
                <a:gd name="T5" fmla="*/ 2147483647 h 159"/>
                <a:gd name="T6" fmla="*/ 2147483647 w 539"/>
                <a:gd name="T7" fmla="*/ 2147483647 h 159"/>
                <a:gd name="T8" fmla="*/ 2147483647 w 539"/>
                <a:gd name="T9" fmla="*/ 2147483647 h 159"/>
                <a:gd name="T10" fmla="*/ 2147483647 w 539"/>
                <a:gd name="T11" fmla="*/ 2147483647 h 159"/>
                <a:gd name="T12" fmla="*/ 2147483647 w 539"/>
                <a:gd name="T13" fmla="*/ 2147483647 h 159"/>
                <a:gd name="T14" fmla="*/ 0 w 539"/>
                <a:gd name="T15" fmla="*/ 2147483647 h 159"/>
                <a:gd name="T16" fmla="*/ 0 w 539"/>
                <a:gd name="T17" fmla="*/ 2147483647 h 159"/>
                <a:gd name="T18" fmla="*/ 2147483647 w 539"/>
                <a:gd name="T19" fmla="*/ 2147483647 h 159"/>
                <a:gd name="T20" fmla="*/ 2147483647 w 539"/>
                <a:gd name="T21" fmla="*/ 2147483647 h 159"/>
                <a:gd name="T22" fmla="*/ 2147483647 w 539"/>
                <a:gd name="T23" fmla="*/ 2147483647 h 159"/>
                <a:gd name="T24" fmla="*/ 2147483647 w 539"/>
                <a:gd name="T25" fmla="*/ 2147483647 h 159"/>
                <a:gd name="T26" fmla="*/ 2147483647 w 539"/>
                <a:gd name="T27" fmla="*/ 2147483647 h 159"/>
                <a:gd name="T28" fmla="*/ 2147483647 w 539"/>
                <a:gd name="T29" fmla="*/ 2147483647 h 159"/>
                <a:gd name="T30" fmla="*/ 2147483647 w 539"/>
                <a:gd name="T31" fmla="*/ 2147483647 h 159"/>
                <a:gd name="T32" fmla="*/ 2147483647 w 539"/>
                <a:gd name="T33" fmla="*/ 2147483647 h 159"/>
                <a:gd name="T34" fmla="*/ 2147483647 w 539"/>
                <a:gd name="T35" fmla="*/ 2147483647 h 159"/>
                <a:gd name="T36" fmla="*/ 2147483647 w 539"/>
                <a:gd name="T37" fmla="*/ 2147483647 h 159"/>
                <a:gd name="T38" fmla="*/ 2147483647 w 539"/>
                <a:gd name="T39" fmla="*/ 2147483647 h 159"/>
                <a:gd name="T40" fmla="*/ 2147483647 w 539"/>
                <a:gd name="T41" fmla="*/ 2147483647 h 159"/>
                <a:gd name="T42" fmla="*/ 2147483647 w 539"/>
                <a:gd name="T43" fmla="*/ 2147483647 h 159"/>
                <a:gd name="T44" fmla="*/ 2147483647 w 539"/>
                <a:gd name="T45" fmla="*/ 2147483647 h 159"/>
                <a:gd name="T46" fmla="*/ 2147483647 w 539"/>
                <a:gd name="T47" fmla="*/ 2147483647 h 159"/>
                <a:gd name="T48" fmla="*/ 2147483647 w 539"/>
                <a:gd name="T49" fmla="*/ 2147483647 h 159"/>
                <a:gd name="T50" fmla="*/ 2147483647 w 539"/>
                <a:gd name="T51" fmla="*/ 2147483647 h 159"/>
                <a:gd name="T52" fmla="*/ 2147483647 w 539"/>
                <a:gd name="T53" fmla="*/ 2147483647 h 159"/>
                <a:gd name="T54" fmla="*/ 2147483647 w 539"/>
                <a:gd name="T55" fmla="*/ 0 h 159"/>
                <a:gd name="T56" fmla="*/ 2147483647 w 539"/>
                <a:gd name="T57" fmla="*/ 0 h 159"/>
                <a:gd name="T58" fmla="*/ 2147483647 w 539"/>
                <a:gd name="T59" fmla="*/ 2147483647 h 159"/>
                <a:gd name="T60" fmla="*/ 2147483647 w 539"/>
                <a:gd name="T61" fmla="*/ 2147483647 h 159"/>
                <a:gd name="T62" fmla="*/ 2147483647 w 539"/>
                <a:gd name="T63" fmla="*/ 2147483647 h 159"/>
                <a:gd name="T64" fmla="*/ 2147483647 w 539"/>
                <a:gd name="T65" fmla="*/ 2147483647 h 159"/>
                <a:gd name="T66" fmla="*/ 2147483647 w 539"/>
                <a:gd name="T67" fmla="*/ 2147483647 h 159"/>
                <a:gd name="T68" fmla="*/ 2147483647 w 539"/>
                <a:gd name="T69" fmla="*/ 2147483647 h 159"/>
                <a:gd name="T70" fmla="*/ 2147483647 w 539"/>
                <a:gd name="T71" fmla="*/ 2147483647 h 159"/>
                <a:gd name="T72" fmla="*/ 2147483647 w 539"/>
                <a:gd name="T73" fmla="*/ 2147483647 h 159"/>
                <a:gd name="T74" fmla="*/ 2147483647 w 539"/>
                <a:gd name="T75" fmla="*/ 2147483647 h 159"/>
                <a:gd name="T76" fmla="*/ 2147483647 w 539"/>
                <a:gd name="T77" fmla="*/ 2147483647 h 159"/>
                <a:gd name="T78" fmla="*/ 2147483647 w 539"/>
                <a:gd name="T79" fmla="*/ 2147483647 h 159"/>
                <a:gd name="T80" fmla="*/ 2147483647 w 539"/>
                <a:gd name="T81" fmla="*/ 2147483647 h 159"/>
                <a:gd name="T82" fmla="*/ 2147483647 w 539"/>
                <a:gd name="T83" fmla="*/ 2147483647 h 159"/>
                <a:gd name="T84" fmla="*/ 2147483647 w 539"/>
                <a:gd name="T85" fmla="*/ 2147483647 h 1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39"/>
                <a:gd name="T130" fmla="*/ 0 h 159"/>
                <a:gd name="T131" fmla="*/ 539 w 539"/>
                <a:gd name="T132" fmla="*/ 159 h 1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39" h="159">
                  <a:moveTo>
                    <a:pt x="143" y="138"/>
                  </a:moveTo>
                  <a:lnTo>
                    <a:pt x="121" y="143"/>
                  </a:lnTo>
                  <a:lnTo>
                    <a:pt x="106" y="149"/>
                  </a:lnTo>
                  <a:lnTo>
                    <a:pt x="95" y="154"/>
                  </a:lnTo>
                  <a:lnTo>
                    <a:pt x="79" y="154"/>
                  </a:lnTo>
                  <a:lnTo>
                    <a:pt x="69" y="159"/>
                  </a:lnTo>
                  <a:lnTo>
                    <a:pt x="58" y="159"/>
                  </a:lnTo>
                  <a:lnTo>
                    <a:pt x="53" y="159"/>
                  </a:lnTo>
                  <a:lnTo>
                    <a:pt x="47" y="159"/>
                  </a:lnTo>
                  <a:lnTo>
                    <a:pt x="37" y="159"/>
                  </a:lnTo>
                  <a:lnTo>
                    <a:pt x="26" y="159"/>
                  </a:lnTo>
                  <a:lnTo>
                    <a:pt x="21" y="154"/>
                  </a:lnTo>
                  <a:lnTo>
                    <a:pt x="10" y="149"/>
                  </a:lnTo>
                  <a:lnTo>
                    <a:pt x="5" y="143"/>
                  </a:lnTo>
                  <a:lnTo>
                    <a:pt x="0" y="143"/>
                  </a:lnTo>
                  <a:lnTo>
                    <a:pt x="0" y="138"/>
                  </a:lnTo>
                  <a:lnTo>
                    <a:pt x="0" y="133"/>
                  </a:lnTo>
                  <a:lnTo>
                    <a:pt x="5" y="133"/>
                  </a:lnTo>
                  <a:lnTo>
                    <a:pt x="10" y="133"/>
                  </a:lnTo>
                  <a:lnTo>
                    <a:pt x="26" y="128"/>
                  </a:lnTo>
                  <a:lnTo>
                    <a:pt x="42" y="128"/>
                  </a:lnTo>
                  <a:lnTo>
                    <a:pt x="58" y="122"/>
                  </a:lnTo>
                  <a:lnTo>
                    <a:pt x="79" y="117"/>
                  </a:lnTo>
                  <a:lnTo>
                    <a:pt x="95" y="112"/>
                  </a:lnTo>
                  <a:lnTo>
                    <a:pt x="116" y="106"/>
                  </a:lnTo>
                  <a:lnTo>
                    <a:pt x="127" y="106"/>
                  </a:lnTo>
                  <a:lnTo>
                    <a:pt x="132" y="101"/>
                  </a:lnTo>
                  <a:lnTo>
                    <a:pt x="143" y="101"/>
                  </a:lnTo>
                  <a:lnTo>
                    <a:pt x="153" y="96"/>
                  </a:lnTo>
                  <a:lnTo>
                    <a:pt x="164" y="96"/>
                  </a:lnTo>
                  <a:lnTo>
                    <a:pt x="174" y="90"/>
                  </a:lnTo>
                  <a:lnTo>
                    <a:pt x="185" y="90"/>
                  </a:lnTo>
                  <a:lnTo>
                    <a:pt x="201" y="85"/>
                  </a:lnTo>
                  <a:lnTo>
                    <a:pt x="211" y="80"/>
                  </a:lnTo>
                  <a:lnTo>
                    <a:pt x="227" y="75"/>
                  </a:lnTo>
                  <a:lnTo>
                    <a:pt x="243" y="69"/>
                  </a:lnTo>
                  <a:lnTo>
                    <a:pt x="259" y="69"/>
                  </a:lnTo>
                  <a:lnTo>
                    <a:pt x="280" y="64"/>
                  </a:lnTo>
                  <a:lnTo>
                    <a:pt x="296" y="53"/>
                  </a:lnTo>
                  <a:lnTo>
                    <a:pt x="317" y="48"/>
                  </a:lnTo>
                  <a:lnTo>
                    <a:pt x="338" y="43"/>
                  </a:lnTo>
                  <a:lnTo>
                    <a:pt x="354" y="37"/>
                  </a:lnTo>
                  <a:lnTo>
                    <a:pt x="375" y="32"/>
                  </a:lnTo>
                  <a:lnTo>
                    <a:pt x="391" y="27"/>
                  </a:lnTo>
                  <a:lnTo>
                    <a:pt x="401" y="27"/>
                  </a:lnTo>
                  <a:lnTo>
                    <a:pt x="417" y="22"/>
                  </a:lnTo>
                  <a:lnTo>
                    <a:pt x="428" y="16"/>
                  </a:lnTo>
                  <a:lnTo>
                    <a:pt x="438" y="16"/>
                  </a:lnTo>
                  <a:lnTo>
                    <a:pt x="449" y="11"/>
                  </a:lnTo>
                  <a:lnTo>
                    <a:pt x="459" y="11"/>
                  </a:lnTo>
                  <a:lnTo>
                    <a:pt x="470" y="6"/>
                  </a:lnTo>
                  <a:lnTo>
                    <a:pt x="475" y="6"/>
                  </a:lnTo>
                  <a:lnTo>
                    <a:pt x="480" y="6"/>
                  </a:lnTo>
                  <a:lnTo>
                    <a:pt x="486" y="0"/>
                  </a:lnTo>
                  <a:lnTo>
                    <a:pt x="491" y="0"/>
                  </a:lnTo>
                  <a:lnTo>
                    <a:pt x="496" y="0"/>
                  </a:lnTo>
                  <a:lnTo>
                    <a:pt x="507" y="6"/>
                  </a:lnTo>
                  <a:lnTo>
                    <a:pt x="512" y="6"/>
                  </a:lnTo>
                  <a:lnTo>
                    <a:pt x="523" y="11"/>
                  </a:lnTo>
                  <a:lnTo>
                    <a:pt x="528" y="16"/>
                  </a:lnTo>
                  <a:lnTo>
                    <a:pt x="533" y="22"/>
                  </a:lnTo>
                  <a:lnTo>
                    <a:pt x="539" y="27"/>
                  </a:lnTo>
                  <a:lnTo>
                    <a:pt x="539" y="32"/>
                  </a:lnTo>
                  <a:lnTo>
                    <a:pt x="533" y="32"/>
                  </a:lnTo>
                  <a:lnTo>
                    <a:pt x="528" y="32"/>
                  </a:lnTo>
                  <a:lnTo>
                    <a:pt x="523" y="37"/>
                  </a:lnTo>
                  <a:lnTo>
                    <a:pt x="517" y="37"/>
                  </a:lnTo>
                  <a:lnTo>
                    <a:pt x="512" y="43"/>
                  </a:lnTo>
                  <a:lnTo>
                    <a:pt x="507" y="43"/>
                  </a:lnTo>
                  <a:lnTo>
                    <a:pt x="496" y="48"/>
                  </a:lnTo>
                  <a:lnTo>
                    <a:pt x="480" y="48"/>
                  </a:lnTo>
                  <a:lnTo>
                    <a:pt x="470" y="53"/>
                  </a:lnTo>
                  <a:lnTo>
                    <a:pt x="454" y="53"/>
                  </a:lnTo>
                  <a:lnTo>
                    <a:pt x="433" y="59"/>
                  </a:lnTo>
                  <a:lnTo>
                    <a:pt x="396" y="69"/>
                  </a:lnTo>
                  <a:lnTo>
                    <a:pt x="359" y="75"/>
                  </a:lnTo>
                  <a:lnTo>
                    <a:pt x="327" y="85"/>
                  </a:lnTo>
                  <a:lnTo>
                    <a:pt x="290" y="96"/>
                  </a:lnTo>
                  <a:lnTo>
                    <a:pt x="253" y="106"/>
                  </a:lnTo>
                  <a:lnTo>
                    <a:pt x="216" y="117"/>
                  </a:lnTo>
                  <a:lnTo>
                    <a:pt x="179" y="128"/>
                  </a:lnTo>
                  <a:lnTo>
                    <a:pt x="143" y="138"/>
                  </a:lnTo>
                </a:path>
              </a:pathLst>
            </a:custGeom>
            <a:solidFill>
              <a:schemeClr val="tx1"/>
            </a:solidFill>
            <a:ln w="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6618" name="组合 46"/>
            <p:cNvGrpSpPr>
              <a:grpSpLocks noChangeAspect="1"/>
            </p:cNvGrpSpPr>
            <p:nvPr/>
          </p:nvGrpSpPr>
          <p:grpSpPr bwMode="auto">
            <a:xfrm>
              <a:off x="7308365" y="4584700"/>
              <a:ext cx="1198562" cy="1219200"/>
              <a:chOff x="7308365" y="4584700"/>
              <a:chExt cx="1198562" cy="1219200"/>
            </a:xfrm>
          </p:grpSpPr>
          <p:sp>
            <p:nvSpPr>
              <p:cNvPr id="66619" name="Freeform 28"/>
              <p:cNvSpPr>
                <a:spLocks/>
              </p:cNvSpPr>
              <p:nvPr/>
            </p:nvSpPr>
            <p:spPr bwMode="auto">
              <a:xfrm>
                <a:off x="7484577" y="4845050"/>
                <a:ext cx="334963" cy="177800"/>
              </a:xfrm>
              <a:custGeom>
                <a:avLst/>
                <a:gdLst>
                  <a:gd name="T0" fmla="*/ 2147483647 w 211"/>
                  <a:gd name="T1" fmla="*/ 2147483647 h 112"/>
                  <a:gd name="T2" fmla="*/ 2147483647 w 211"/>
                  <a:gd name="T3" fmla="*/ 2147483647 h 112"/>
                  <a:gd name="T4" fmla="*/ 2147483647 w 211"/>
                  <a:gd name="T5" fmla="*/ 2147483647 h 112"/>
                  <a:gd name="T6" fmla="*/ 2147483647 w 211"/>
                  <a:gd name="T7" fmla="*/ 2147483647 h 112"/>
                  <a:gd name="T8" fmla="*/ 2147483647 w 211"/>
                  <a:gd name="T9" fmla="*/ 2147483647 h 112"/>
                  <a:gd name="T10" fmla="*/ 2147483647 w 211"/>
                  <a:gd name="T11" fmla="*/ 2147483647 h 112"/>
                  <a:gd name="T12" fmla="*/ 2147483647 w 211"/>
                  <a:gd name="T13" fmla="*/ 2147483647 h 112"/>
                  <a:gd name="T14" fmla="*/ 2147483647 w 211"/>
                  <a:gd name="T15" fmla="*/ 2147483647 h 112"/>
                  <a:gd name="T16" fmla="*/ 2147483647 w 211"/>
                  <a:gd name="T17" fmla="*/ 2147483647 h 112"/>
                  <a:gd name="T18" fmla="*/ 2147483647 w 211"/>
                  <a:gd name="T19" fmla="*/ 0 h 112"/>
                  <a:gd name="T20" fmla="*/ 2147483647 w 211"/>
                  <a:gd name="T21" fmla="*/ 0 h 112"/>
                  <a:gd name="T22" fmla="*/ 2147483647 w 211"/>
                  <a:gd name="T23" fmla="*/ 0 h 112"/>
                  <a:gd name="T24" fmla="*/ 2147483647 w 211"/>
                  <a:gd name="T25" fmla="*/ 0 h 112"/>
                  <a:gd name="T26" fmla="*/ 2147483647 w 211"/>
                  <a:gd name="T27" fmla="*/ 2147483647 h 112"/>
                  <a:gd name="T28" fmla="*/ 2147483647 w 211"/>
                  <a:gd name="T29" fmla="*/ 2147483647 h 112"/>
                  <a:gd name="T30" fmla="*/ 2147483647 w 211"/>
                  <a:gd name="T31" fmla="*/ 2147483647 h 112"/>
                  <a:gd name="T32" fmla="*/ 2147483647 w 211"/>
                  <a:gd name="T33" fmla="*/ 2147483647 h 112"/>
                  <a:gd name="T34" fmla="*/ 2147483647 w 211"/>
                  <a:gd name="T35" fmla="*/ 2147483647 h 112"/>
                  <a:gd name="T36" fmla="*/ 2147483647 w 211"/>
                  <a:gd name="T37" fmla="*/ 2147483647 h 112"/>
                  <a:gd name="T38" fmla="*/ 2147483647 w 211"/>
                  <a:gd name="T39" fmla="*/ 2147483647 h 112"/>
                  <a:gd name="T40" fmla="*/ 2147483647 w 211"/>
                  <a:gd name="T41" fmla="*/ 2147483647 h 112"/>
                  <a:gd name="T42" fmla="*/ 2147483647 w 211"/>
                  <a:gd name="T43" fmla="*/ 2147483647 h 112"/>
                  <a:gd name="T44" fmla="*/ 2147483647 w 211"/>
                  <a:gd name="T45" fmla="*/ 2147483647 h 112"/>
                  <a:gd name="T46" fmla="*/ 2147483647 w 211"/>
                  <a:gd name="T47" fmla="*/ 2147483647 h 112"/>
                  <a:gd name="T48" fmla="*/ 2147483647 w 211"/>
                  <a:gd name="T49" fmla="*/ 2147483647 h 112"/>
                  <a:gd name="T50" fmla="*/ 2147483647 w 211"/>
                  <a:gd name="T51" fmla="*/ 2147483647 h 112"/>
                  <a:gd name="T52" fmla="*/ 2147483647 w 211"/>
                  <a:gd name="T53" fmla="*/ 2147483647 h 112"/>
                  <a:gd name="T54" fmla="*/ 2147483647 w 211"/>
                  <a:gd name="T55" fmla="*/ 2147483647 h 112"/>
                  <a:gd name="T56" fmla="*/ 2147483647 w 211"/>
                  <a:gd name="T57" fmla="*/ 2147483647 h 112"/>
                  <a:gd name="T58" fmla="*/ 2147483647 w 211"/>
                  <a:gd name="T59" fmla="*/ 2147483647 h 112"/>
                  <a:gd name="T60" fmla="*/ 2147483647 w 211"/>
                  <a:gd name="T61" fmla="*/ 2147483647 h 112"/>
                  <a:gd name="T62" fmla="*/ 2147483647 w 211"/>
                  <a:gd name="T63" fmla="*/ 2147483647 h 112"/>
                  <a:gd name="T64" fmla="*/ 2147483647 w 211"/>
                  <a:gd name="T65" fmla="*/ 2147483647 h 112"/>
                  <a:gd name="T66" fmla="*/ 2147483647 w 211"/>
                  <a:gd name="T67" fmla="*/ 2147483647 h 112"/>
                  <a:gd name="T68" fmla="*/ 2147483647 w 211"/>
                  <a:gd name="T69" fmla="*/ 2147483647 h 112"/>
                  <a:gd name="T70" fmla="*/ 2147483647 w 211"/>
                  <a:gd name="T71" fmla="*/ 2147483647 h 112"/>
                  <a:gd name="T72" fmla="*/ 2147483647 w 211"/>
                  <a:gd name="T73" fmla="*/ 2147483647 h 112"/>
                  <a:gd name="T74" fmla="*/ 2147483647 w 211"/>
                  <a:gd name="T75" fmla="*/ 2147483647 h 112"/>
                  <a:gd name="T76" fmla="*/ 2147483647 w 211"/>
                  <a:gd name="T77" fmla="*/ 2147483647 h 112"/>
                  <a:gd name="T78" fmla="*/ 0 w 211"/>
                  <a:gd name="T79" fmla="*/ 2147483647 h 112"/>
                  <a:gd name="T80" fmla="*/ 2147483647 w 211"/>
                  <a:gd name="T81" fmla="*/ 2147483647 h 112"/>
                  <a:gd name="T82" fmla="*/ 2147483647 w 211"/>
                  <a:gd name="T83" fmla="*/ 2147483647 h 112"/>
                  <a:gd name="T84" fmla="*/ 2147483647 w 211"/>
                  <a:gd name="T85" fmla="*/ 2147483647 h 112"/>
                  <a:gd name="T86" fmla="*/ 2147483647 w 211"/>
                  <a:gd name="T87" fmla="*/ 2147483647 h 112"/>
                  <a:gd name="T88" fmla="*/ 2147483647 w 211"/>
                  <a:gd name="T89" fmla="*/ 2147483647 h 112"/>
                  <a:gd name="T90" fmla="*/ 2147483647 w 211"/>
                  <a:gd name="T91" fmla="*/ 2147483647 h 112"/>
                  <a:gd name="T92" fmla="*/ 2147483647 w 211"/>
                  <a:gd name="T93" fmla="*/ 2147483647 h 112"/>
                  <a:gd name="T94" fmla="*/ 2147483647 w 211"/>
                  <a:gd name="T95" fmla="*/ 2147483647 h 112"/>
                  <a:gd name="T96" fmla="*/ 2147483647 w 211"/>
                  <a:gd name="T97" fmla="*/ 2147483647 h 112"/>
                  <a:gd name="T98" fmla="*/ 2147483647 w 211"/>
                  <a:gd name="T99" fmla="*/ 2147483647 h 112"/>
                  <a:gd name="T100" fmla="*/ 2147483647 w 211"/>
                  <a:gd name="T101" fmla="*/ 2147483647 h 112"/>
                  <a:gd name="T102" fmla="*/ 2147483647 w 211"/>
                  <a:gd name="T103" fmla="*/ 2147483647 h 11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1"/>
                  <a:gd name="T157" fmla="*/ 0 h 112"/>
                  <a:gd name="T158" fmla="*/ 211 w 211"/>
                  <a:gd name="T159" fmla="*/ 112 h 11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1" h="112">
                    <a:moveTo>
                      <a:pt x="122" y="43"/>
                    </a:moveTo>
                    <a:lnTo>
                      <a:pt x="132" y="32"/>
                    </a:lnTo>
                    <a:lnTo>
                      <a:pt x="143" y="27"/>
                    </a:lnTo>
                    <a:lnTo>
                      <a:pt x="143" y="22"/>
                    </a:lnTo>
                    <a:lnTo>
                      <a:pt x="148" y="16"/>
                    </a:lnTo>
                    <a:lnTo>
                      <a:pt x="148" y="11"/>
                    </a:lnTo>
                    <a:lnTo>
                      <a:pt x="143" y="6"/>
                    </a:lnTo>
                    <a:lnTo>
                      <a:pt x="148" y="6"/>
                    </a:lnTo>
                    <a:lnTo>
                      <a:pt x="148" y="0"/>
                    </a:lnTo>
                    <a:lnTo>
                      <a:pt x="153" y="0"/>
                    </a:lnTo>
                    <a:lnTo>
                      <a:pt x="159" y="0"/>
                    </a:lnTo>
                    <a:lnTo>
                      <a:pt x="169" y="0"/>
                    </a:lnTo>
                    <a:lnTo>
                      <a:pt x="180" y="6"/>
                    </a:lnTo>
                    <a:lnTo>
                      <a:pt x="190" y="11"/>
                    </a:lnTo>
                    <a:lnTo>
                      <a:pt x="201" y="16"/>
                    </a:lnTo>
                    <a:lnTo>
                      <a:pt x="206" y="22"/>
                    </a:lnTo>
                    <a:lnTo>
                      <a:pt x="211" y="27"/>
                    </a:lnTo>
                    <a:lnTo>
                      <a:pt x="211" y="32"/>
                    </a:lnTo>
                    <a:lnTo>
                      <a:pt x="211" y="37"/>
                    </a:lnTo>
                    <a:lnTo>
                      <a:pt x="211" y="43"/>
                    </a:lnTo>
                    <a:lnTo>
                      <a:pt x="206" y="43"/>
                    </a:lnTo>
                    <a:lnTo>
                      <a:pt x="206" y="48"/>
                    </a:lnTo>
                    <a:lnTo>
                      <a:pt x="201" y="53"/>
                    </a:lnTo>
                    <a:lnTo>
                      <a:pt x="190" y="59"/>
                    </a:lnTo>
                    <a:lnTo>
                      <a:pt x="174" y="64"/>
                    </a:lnTo>
                    <a:lnTo>
                      <a:pt x="159" y="69"/>
                    </a:lnTo>
                    <a:lnTo>
                      <a:pt x="137" y="80"/>
                    </a:lnTo>
                    <a:lnTo>
                      <a:pt x="111" y="85"/>
                    </a:lnTo>
                    <a:lnTo>
                      <a:pt x="85" y="96"/>
                    </a:lnTo>
                    <a:lnTo>
                      <a:pt x="58" y="101"/>
                    </a:lnTo>
                    <a:lnTo>
                      <a:pt x="48" y="106"/>
                    </a:lnTo>
                    <a:lnTo>
                      <a:pt x="37" y="106"/>
                    </a:lnTo>
                    <a:lnTo>
                      <a:pt x="27" y="112"/>
                    </a:lnTo>
                    <a:lnTo>
                      <a:pt x="16" y="112"/>
                    </a:lnTo>
                    <a:lnTo>
                      <a:pt x="11" y="112"/>
                    </a:lnTo>
                    <a:lnTo>
                      <a:pt x="5" y="112"/>
                    </a:lnTo>
                    <a:lnTo>
                      <a:pt x="5" y="106"/>
                    </a:lnTo>
                    <a:lnTo>
                      <a:pt x="0" y="106"/>
                    </a:lnTo>
                    <a:lnTo>
                      <a:pt x="5" y="106"/>
                    </a:lnTo>
                    <a:lnTo>
                      <a:pt x="5" y="101"/>
                    </a:lnTo>
                    <a:lnTo>
                      <a:pt x="11" y="101"/>
                    </a:lnTo>
                    <a:lnTo>
                      <a:pt x="21" y="96"/>
                    </a:lnTo>
                    <a:lnTo>
                      <a:pt x="27" y="90"/>
                    </a:lnTo>
                    <a:lnTo>
                      <a:pt x="37" y="85"/>
                    </a:lnTo>
                    <a:lnTo>
                      <a:pt x="48" y="80"/>
                    </a:lnTo>
                    <a:lnTo>
                      <a:pt x="74" y="69"/>
                    </a:lnTo>
                    <a:lnTo>
                      <a:pt x="90" y="59"/>
                    </a:lnTo>
                    <a:lnTo>
                      <a:pt x="111" y="48"/>
                    </a:lnTo>
                    <a:lnTo>
                      <a:pt x="122" y="43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0" name="Freeform 32"/>
              <p:cNvSpPr>
                <a:spLocks/>
              </p:cNvSpPr>
              <p:nvPr/>
            </p:nvSpPr>
            <p:spPr bwMode="auto">
              <a:xfrm>
                <a:off x="8079890" y="4752975"/>
                <a:ext cx="184150" cy="117475"/>
              </a:xfrm>
              <a:custGeom>
                <a:avLst/>
                <a:gdLst>
                  <a:gd name="T0" fmla="*/ 2147483647 w 116"/>
                  <a:gd name="T1" fmla="*/ 2147483647 h 74"/>
                  <a:gd name="T2" fmla="*/ 2147483647 w 116"/>
                  <a:gd name="T3" fmla="*/ 2147483647 h 74"/>
                  <a:gd name="T4" fmla="*/ 2147483647 w 116"/>
                  <a:gd name="T5" fmla="*/ 2147483647 h 74"/>
                  <a:gd name="T6" fmla="*/ 2147483647 w 116"/>
                  <a:gd name="T7" fmla="*/ 2147483647 h 74"/>
                  <a:gd name="T8" fmla="*/ 2147483647 w 116"/>
                  <a:gd name="T9" fmla="*/ 2147483647 h 74"/>
                  <a:gd name="T10" fmla="*/ 2147483647 w 116"/>
                  <a:gd name="T11" fmla="*/ 2147483647 h 74"/>
                  <a:gd name="T12" fmla="*/ 2147483647 w 116"/>
                  <a:gd name="T13" fmla="*/ 2147483647 h 74"/>
                  <a:gd name="T14" fmla="*/ 2147483647 w 116"/>
                  <a:gd name="T15" fmla="*/ 2147483647 h 74"/>
                  <a:gd name="T16" fmla="*/ 2147483647 w 116"/>
                  <a:gd name="T17" fmla="*/ 2147483647 h 74"/>
                  <a:gd name="T18" fmla="*/ 2147483647 w 116"/>
                  <a:gd name="T19" fmla="*/ 2147483647 h 74"/>
                  <a:gd name="T20" fmla="*/ 2147483647 w 116"/>
                  <a:gd name="T21" fmla="*/ 2147483647 h 74"/>
                  <a:gd name="T22" fmla="*/ 2147483647 w 116"/>
                  <a:gd name="T23" fmla="*/ 2147483647 h 74"/>
                  <a:gd name="T24" fmla="*/ 2147483647 w 116"/>
                  <a:gd name="T25" fmla="*/ 2147483647 h 74"/>
                  <a:gd name="T26" fmla="*/ 2147483647 w 116"/>
                  <a:gd name="T27" fmla="*/ 2147483647 h 74"/>
                  <a:gd name="T28" fmla="*/ 2147483647 w 116"/>
                  <a:gd name="T29" fmla="*/ 2147483647 h 74"/>
                  <a:gd name="T30" fmla="*/ 2147483647 w 116"/>
                  <a:gd name="T31" fmla="*/ 2147483647 h 74"/>
                  <a:gd name="T32" fmla="*/ 2147483647 w 116"/>
                  <a:gd name="T33" fmla="*/ 2147483647 h 74"/>
                  <a:gd name="T34" fmla="*/ 0 w 116"/>
                  <a:gd name="T35" fmla="*/ 2147483647 h 74"/>
                  <a:gd name="T36" fmla="*/ 0 w 116"/>
                  <a:gd name="T37" fmla="*/ 2147483647 h 74"/>
                  <a:gd name="T38" fmla="*/ 0 w 116"/>
                  <a:gd name="T39" fmla="*/ 0 h 74"/>
                  <a:gd name="T40" fmla="*/ 2147483647 w 116"/>
                  <a:gd name="T41" fmla="*/ 0 h 74"/>
                  <a:gd name="T42" fmla="*/ 2147483647 w 116"/>
                  <a:gd name="T43" fmla="*/ 0 h 74"/>
                  <a:gd name="T44" fmla="*/ 2147483647 w 116"/>
                  <a:gd name="T45" fmla="*/ 2147483647 h 74"/>
                  <a:gd name="T46" fmla="*/ 2147483647 w 116"/>
                  <a:gd name="T47" fmla="*/ 2147483647 h 74"/>
                  <a:gd name="T48" fmla="*/ 2147483647 w 116"/>
                  <a:gd name="T49" fmla="*/ 2147483647 h 74"/>
                  <a:gd name="T50" fmla="*/ 2147483647 w 116"/>
                  <a:gd name="T51" fmla="*/ 2147483647 h 74"/>
                  <a:gd name="T52" fmla="*/ 2147483647 w 116"/>
                  <a:gd name="T53" fmla="*/ 2147483647 h 74"/>
                  <a:gd name="T54" fmla="*/ 2147483647 w 116"/>
                  <a:gd name="T55" fmla="*/ 2147483647 h 74"/>
                  <a:gd name="T56" fmla="*/ 2147483647 w 116"/>
                  <a:gd name="T57" fmla="*/ 2147483647 h 74"/>
                  <a:gd name="T58" fmla="*/ 2147483647 w 116"/>
                  <a:gd name="T59" fmla="*/ 2147483647 h 74"/>
                  <a:gd name="T60" fmla="*/ 2147483647 w 116"/>
                  <a:gd name="T61" fmla="*/ 2147483647 h 74"/>
                  <a:gd name="T62" fmla="*/ 2147483647 w 116"/>
                  <a:gd name="T63" fmla="*/ 2147483647 h 7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16"/>
                  <a:gd name="T97" fmla="*/ 0 h 74"/>
                  <a:gd name="T98" fmla="*/ 116 w 116"/>
                  <a:gd name="T99" fmla="*/ 74 h 7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16" h="74">
                    <a:moveTo>
                      <a:pt x="116" y="58"/>
                    </a:moveTo>
                    <a:lnTo>
                      <a:pt x="116" y="69"/>
                    </a:lnTo>
                    <a:lnTo>
                      <a:pt x="111" y="74"/>
                    </a:lnTo>
                    <a:lnTo>
                      <a:pt x="106" y="74"/>
                    </a:lnTo>
                    <a:lnTo>
                      <a:pt x="100" y="74"/>
                    </a:lnTo>
                    <a:lnTo>
                      <a:pt x="90" y="74"/>
                    </a:lnTo>
                    <a:lnTo>
                      <a:pt x="85" y="74"/>
                    </a:lnTo>
                    <a:lnTo>
                      <a:pt x="79" y="69"/>
                    </a:lnTo>
                    <a:lnTo>
                      <a:pt x="74" y="64"/>
                    </a:lnTo>
                    <a:lnTo>
                      <a:pt x="63" y="58"/>
                    </a:lnTo>
                    <a:lnTo>
                      <a:pt x="53" y="53"/>
                    </a:lnTo>
                    <a:lnTo>
                      <a:pt x="42" y="43"/>
                    </a:lnTo>
                    <a:lnTo>
                      <a:pt x="32" y="37"/>
                    </a:lnTo>
                    <a:lnTo>
                      <a:pt x="27" y="32"/>
                    </a:lnTo>
                    <a:lnTo>
                      <a:pt x="16" y="27"/>
                    </a:lnTo>
                    <a:lnTo>
                      <a:pt x="11" y="2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48" y="0"/>
                    </a:lnTo>
                    <a:lnTo>
                      <a:pt x="63" y="5"/>
                    </a:lnTo>
                    <a:lnTo>
                      <a:pt x="79" y="5"/>
                    </a:lnTo>
                    <a:lnTo>
                      <a:pt x="90" y="11"/>
                    </a:lnTo>
                    <a:lnTo>
                      <a:pt x="100" y="21"/>
                    </a:lnTo>
                    <a:lnTo>
                      <a:pt x="106" y="27"/>
                    </a:lnTo>
                    <a:lnTo>
                      <a:pt x="111" y="32"/>
                    </a:lnTo>
                    <a:lnTo>
                      <a:pt x="116" y="43"/>
                    </a:lnTo>
                    <a:lnTo>
                      <a:pt x="116" y="53"/>
                    </a:lnTo>
                    <a:lnTo>
                      <a:pt x="116" y="58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1" name="Freeform 33"/>
              <p:cNvSpPr>
                <a:spLocks/>
              </p:cNvSpPr>
              <p:nvPr/>
            </p:nvSpPr>
            <p:spPr bwMode="auto">
              <a:xfrm>
                <a:off x="7308365" y="5265738"/>
                <a:ext cx="579437" cy="269875"/>
              </a:xfrm>
              <a:custGeom>
                <a:avLst/>
                <a:gdLst>
                  <a:gd name="T0" fmla="*/ 2147483647 w 365"/>
                  <a:gd name="T1" fmla="*/ 2147483647 h 170"/>
                  <a:gd name="T2" fmla="*/ 2147483647 w 365"/>
                  <a:gd name="T3" fmla="*/ 2147483647 h 170"/>
                  <a:gd name="T4" fmla="*/ 2147483647 w 365"/>
                  <a:gd name="T5" fmla="*/ 2147483647 h 170"/>
                  <a:gd name="T6" fmla="*/ 2147483647 w 365"/>
                  <a:gd name="T7" fmla="*/ 2147483647 h 170"/>
                  <a:gd name="T8" fmla="*/ 2147483647 w 365"/>
                  <a:gd name="T9" fmla="*/ 2147483647 h 170"/>
                  <a:gd name="T10" fmla="*/ 2147483647 w 365"/>
                  <a:gd name="T11" fmla="*/ 2147483647 h 170"/>
                  <a:gd name="T12" fmla="*/ 2147483647 w 365"/>
                  <a:gd name="T13" fmla="*/ 2147483647 h 170"/>
                  <a:gd name="T14" fmla="*/ 2147483647 w 365"/>
                  <a:gd name="T15" fmla="*/ 2147483647 h 170"/>
                  <a:gd name="T16" fmla="*/ 2147483647 w 365"/>
                  <a:gd name="T17" fmla="*/ 2147483647 h 170"/>
                  <a:gd name="T18" fmla="*/ 2147483647 w 365"/>
                  <a:gd name="T19" fmla="*/ 2147483647 h 170"/>
                  <a:gd name="T20" fmla="*/ 2147483647 w 365"/>
                  <a:gd name="T21" fmla="*/ 2147483647 h 170"/>
                  <a:gd name="T22" fmla="*/ 2147483647 w 365"/>
                  <a:gd name="T23" fmla="*/ 2147483647 h 170"/>
                  <a:gd name="T24" fmla="*/ 0 w 365"/>
                  <a:gd name="T25" fmla="*/ 2147483647 h 170"/>
                  <a:gd name="T26" fmla="*/ 2147483647 w 365"/>
                  <a:gd name="T27" fmla="*/ 2147483647 h 170"/>
                  <a:gd name="T28" fmla="*/ 2147483647 w 365"/>
                  <a:gd name="T29" fmla="*/ 2147483647 h 170"/>
                  <a:gd name="T30" fmla="*/ 2147483647 w 365"/>
                  <a:gd name="T31" fmla="*/ 2147483647 h 170"/>
                  <a:gd name="T32" fmla="*/ 2147483647 w 365"/>
                  <a:gd name="T33" fmla="*/ 2147483647 h 170"/>
                  <a:gd name="T34" fmla="*/ 2147483647 w 365"/>
                  <a:gd name="T35" fmla="*/ 2147483647 h 170"/>
                  <a:gd name="T36" fmla="*/ 2147483647 w 365"/>
                  <a:gd name="T37" fmla="*/ 2147483647 h 170"/>
                  <a:gd name="T38" fmla="*/ 2147483647 w 365"/>
                  <a:gd name="T39" fmla="*/ 2147483647 h 170"/>
                  <a:gd name="T40" fmla="*/ 2147483647 w 365"/>
                  <a:gd name="T41" fmla="*/ 2147483647 h 170"/>
                  <a:gd name="T42" fmla="*/ 2147483647 w 365"/>
                  <a:gd name="T43" fmla="*/ 2147483647 h 170"/>
                  <a:gd name="T44" fmla="*/ 2147483647 w 365"/>
                  <a:gd name="T45" fmla="*/ 2147483647 h 170"/>
                  <a:gd name="T46" fmla="*/ 2147483647 w 365"/>
                  <a:gd name="T47" fmla="*/ 2147483647 h 170"/>
                  <a:gd name="T48" fmla="*/ 2147483647 w 365"/>
                  <a:gd name="T49" fmla="*/ 2147483647 h 170"/>
                  <a:gd name="T50" fmla="*/ 2147483647 w 365"/>
                  <a:gd name="T51" fmla="*/ 2147483647 h 170"/>
                  <a:gd name="T52" fmla="*/ 2147483647 w 365"/>
                  <a:gd name="T53" fmla="*/ 2147483647 h 170"/>
                  <a:gd name="T54" fmla="*/ 2147483647 w 365"/>
                  <a:gd name="T55" fmla="*/ 2147483647 h 170"/>
                  <a:gd name="T56" fmla="*/ 2147483647 w 365"/>
                  <a:gd name="T57" fmla="*/ 2147483647 h 170"/>
                  <a:gd name="T58" fmla="*/ 2147483647 w 365"/>
                  <a:gd name="T59" fmla="*/ 2147483647 h 170"/>
                  <a:gd name="T60" fmla="*/ 2147483647 w 365"/>
                  <a:gd name="T61" fmla="*/ 2147483647 h 170"/>
                  <a:gd name="T62" fmla="*/ 2147483647 w 365"/>
                  <a:gd name="T63" fmla="*/ 0 h 170"/>
                  <a:gd name="T64" fmla="*/ 2147483647 w 365"/>
                  <a:gd name="T65" fmla="*/ 0 h 170"/>
                  <a:gd name="T66" fmla="*/ 2147483647 w 365"/>
                  <a:gd name="T67" fmla="*/ 2147483647 h 170"/>
                  <a:gd name="T68" fmla="*/ 2147483647 w 365"/>
                  <a:gd name="T69" fmla="*/ 2147483647 h 170"/>
                  <a:gd name="T70" fmla="*/ 2147483647 w 365"/>
                  <a:gd name="T71" fmla="*/ 2147483647 h 170"/>
                  <a:gd name="T72" fmla="*/ 2147483647 w 365"/>
                  <a:gd name="T73" fmla="*/ 2147483647 h 170"/>
                  <a:gd name="T74" fmla="*/ 2147483647 w 365"/>
                  <a:gd name="T75" fmla="*/ 2147483647 h 170"/>
                  <a:gd name="T76" fmla="*/ 2147483647 w 365"/>
                  <a:gd name="T77" fmla="*/ 2147483647 h 170"/>
                  <a:gd name="T78" fmla="*/ 2147483647 w 365"/>
                  <a:gd name="T79" fmla="*/ 2147483647 h 170"/>
                  <a:gd name="T80" fmla="*/ 2147483647 w 365"/>
                  <a:gd name="T81" fmla="*/ 2147483647 h 170"/>
                  <a:gd name="T82" fmla="*/ 2147483647 w 365"/>
                  <a:gd name="T83" fmla="*/ 2147483647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65"/>
                  <a:gd name="T127" fmla="*/ 0 h 170"/>
                  <a:gd name="T128" fmla="*/ 365 w 36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65" h="170">
                    <a:moveTo>
                      <a:pt x="212" y="95"/>
                    </a:moveTo>
                    <a:lnTo>
                      <a:pt x="196" y="106"/>
                    </a:lnTo>
                    <a:lnTo>
                      <a:pt x="180" y="111"/>
                    </a:lnTo>
                    <a:lnTo>
                      <a:pt x="159" y="122"/>
                    </a:lnTo>
                    <a:lnTo>
                      <a:pt x="148" y="127"/>
                    </a:lnTo>
                    <a:lnTo>
                      <a:pt x="132" y="138"/>
                    </a:lnTo>
                    <a:lnTo>
                      <a:pt x="116" y="143"/>
                    </a:lnTo>
                    <a:lnTo>
                      <a:pt x="106" y="148"/>
                    </a:lnTo>
                    <a:lnTo>
                      <a:pt x="95" y="154"/>
                    </a:lnTo>
                    <a:lnTo>
                      <a:pt x="85" y="159"/>
                    </a:lnTo>
                    <a:lnTo>
                      <a:pt x="79" y="159"/>
                    </a:lnTo>
                    <a:lnTo>
                      <a:pt x="69" y="164"/>
                    </a:lnTo>
                    <a:lnTo>
                      <a:pt x="64" y="164"/>
                    </a:lnTo>
                    <a:lnTo>
                      <a:pt x="58" y="170"/>
                    </a:lnTo>
                    <a:lnTo>
                      <a:pt x="53" y="170"/>
                    </a:lnTo>
                    <a:lnTo>
                      <a:pt x="48" y="170"/>
                    </a:lnTo>
                    <a:lnTo>
                      <a:pt x="43" y="170"/>
                    </a:lnTo>
                    <a:lnTo>
                      <a:pt x="37" y="170"/>
                    </a:lnTo>
                    <a:lnTo>
                      <a:pt x="32" y="170"/>
                    </a:lnTo>
                    <a:lnTo>
                      <a:pt x="21" y="159"/>
                    </a:lnTo>
                    <a:lnTo>
                      <a:pt x="16" y="148"/>
                    </a:lnTo>
                    <a:lnTo>
                      <a:pt x="6" y="138"/>
                    </a:lnTo>
                    <a:lnTo>
                      <a:pt x="0" y="127"/>
                    </a:lnTo>
                    <a:lnTo>
                      <a:pt x="0" y="122"/>
                    </a:lnTo>
                    <a:lnTo>
                      <a:pt x="6" y="117"/>
                    </a:lnTo>
                    <a:lnTo>
                      <a:pt x="6" y="111"/>
                    </a:lnTo>
                    <a:lnTo>
                      <a:pt x="11" y="111"/>
                    </a:lnTo>
                    <a:lnTo>
                      <a:pt x="16" y="111"/>
                    </a:lnTo>
                    <a:lnTo>
                      <a:pt x="27" y="111"/>
                    </a:lnTo>
                    <a:lnTo>
                      <a:pt x="27" y="117"/>
                    </a:lnTo>
                    <a:lnTo>
                      <a:pt x="32" y="117"/>
                    </a:lnTo>
                    <a:lnTo>
                      <a:pt x="37" y="117"/>
                    </a:lnTo>
                    <a:lnTo>
                      <a:pt x="43" y="117"/>
                    </a:lnTo>
                    <a:lnTo>
                      <a:pt x="48" y="117"/>
                    </a:lnTo>
                    <a:lnTo>
                      <a:pt x="53" y="117"/>
                    </a:lnTo>
                    <a:lnTo>
                      <a:pt x="58" y="111"/>
                    </a:lnTo>
                    <a:lnTo>
                      <a:pt x="64" y="111"/>
                    </a:lnTo>
                    <a:lnTo>
                      <a:pt x="74" y="106"/>
                    </a:lnTo>
                    <a:lnTo>
                      <a:pt x="79" y="106"/>
                    </a:lnTo>
                    <a:lnTo>
                      <a:pt x="90" y="101"/>
                    </a:lnTo>
                    <a:lnTo>
                      <a:pt x="101" y="95"/>
                    </a:lnTo>
                    <a:lnTo>
                      <a:pt x="116" y="90"/>
                    </a:lnTo>
                    <a:lnTo>
                      <a:pt x="127" y="85"/>
                    </a:lnTo>
                    <a:lnTo>
                      <a:pt x="143" y="80"/>
                    </a:lnTo>
                    <a:lnTo>
                      <a:pt x="159" y="74"/>
                    </a:lnTo>
                    <a:lnTo>
                      <a:pt x="175" y="69"/>
                    </a:lnTo>
                    <a:lnTo>
                      <a:pt x="190" y="58"/>
                    </a:lnTo>
                    <a:lnTo>
                      <a:pt x="212" y="53"/>
                    </a:lnTo>
                    <a:lnTo>
                      <a:pt x="227" y="48"/>
                    </a:lnTo>
                    <a:lnTo>
                      <a:pt x="248" y="37"/>
                    </a:lnTo>
                    <a:lnTo>
                      <a:pt x="264" y="32"/>
                    </a:lnTo>
                    <a:lnTo>
                      <a:pt x="280" y="27"/>
                    </a:lnTo>
                    <a:lnTo>
                      <a:pt x="291" y="21"/>
                    </a:lnTo>
                    <a:lnTo>
                      <a:pt x="307" y="16"/>
                    </a:lnTo>
                    <a:lnTo>
                      <a:pt x="317" y="11"/>
                    </a:lnTo>
                    <a:lnTo>
                      <a:pt x="328" y="11"/>
                    </a:lnTo>
                    <a:lnTo>
                      <a:pt x="338" y="5"/>
                    </a:lnTo>
                    <a:lnTo>
                      <a:pt x="344" y="5"/>
                    </a:lnTo>
                    <a:lnTo>
                      <a:pt x="354" y="5"/>
                    </a:lnTo>
                    <a:lnTo>
                      <a:pt x="359" y="0"/>
                    </a:lnTo>
                    <a:lnTo>
                      <a:pt x="365" y="0"/>
                    </a:lnTo>
                    <a:lnTo>
                      <a:pt x="365" y="5"/>
                    </a:lnTo>
                    <a:lnTo>
                      <a:pt x="359" y="11"/>
                    </a:lnTo>
                    <a:lnTo>
                      <a:pt x="354" y="16"/>
                    </a:lnTo>
                    <a:lnTo>
                      <a:pt x="344" y="21"/>
                    </a:lnTo>
                    <a:lnTo>
                      <a:pt x="338" y="27"/>
                    </a:lnTo>
                    <a:lnTo>
                      <a:pt x="328" y="32"/>
                    </a:lnTo>
                    <a:lnTo>
                      <a:pt x="317" y="37"/>
                    </a:lnTo>
                    <a:lnTo>
                      <a:pt x="307" y="43"/>
                    </a:lnTo>
                    <a:lnTo>
                      <a:pt x="296" y="53"/>
                    </a:lnTo>
                    <a:lnTo>
                      <a:pt x="280" y="58"/>
                    </a:lnTo>
                    <a:lnTo>
                      <a:pt x="264" y="69"/>
                    </a:lnTo>
                    <a:lnTo>
                      <a:pt x="248" y="74"/>
                    </a:lnTo>
                    <a:lnTo>
                      <a:pt x="233" y="85"/>
                    </a:lnTo>
                    <a:lnTo>
                      <a:pt x="212" y="95"/>
                    </a:lnTo>
                  </a:path>
                </a:pathLst>
              </a:custGeom>
              <a:solidFill>
                <a:srgbClr val="C00000"/>
              </a:solidFill>
              <a:ln w="5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2" name="Freeform 34"/>
              <p:cNvSpPr>
                <a:spLocks/>
              </p:cNvSpPr>
              <p:nvPr/>
            </p:nvSpPr>
            <p:spPr bwMode="auto">
              <a:xfrm>
                <a:off x="7803665" y="5140325"/>
                <a:ext cx="485775" cy="444500"/>
              </a:xfrm>
              <a:custGeom>
                <a:avLst/>
                <a:gdLst>
                  <a:gd name="T0" fmla="*/ 2147483647 w 306"/>
                  <a:gd name="T1" fmla="*/ 2147483647 h 280"/>
                  <a:gd name="T2" fmla="*/ 2147483647 w 306"/>
                  <a:gd name="T3" fmla="*/ 2147483647 h 280"/>
                  <a:gd name="T4" fmla="*/ 2147483647 w 306"/>
                  <a:gd name="T5" fmla="*/ 2147483647 h 280"/>
                  <a:gd name="T6" fmla="*/ 2147483647 w 306"/>
                  <a:gd name="T7" fmla="*/ 2147483647 h 280"/>
                  <a:gd name="T8" fmla="*/ 2147483647 w 306"/>
                  <a:gd name="T9" fmla="*/ 2147483647 h 280"/>
                  <a:gd name="T10" fmla="*/ 2147483647 w 306"/>
                  <a:gd name="T11" fmla="*/ 2147483647 h 280"/>
                  <a:gd name="T12" fmla="*/ 2147483647 w 306"/>
                  <a:gd name="T13" fmla="*/ 2147483647 h 280"/>
                  <a:gd name="T14" fmla="*/ 2147483647 w 306"/>
                  <a:gd name="T15" fmla="*/ 2147483647 h 280"/>
                  <a:gd name="T16" fmla="*/ 2147483647 w 306"/>
                  <a:gd name="T17" fmla="*/ 2147483647 h 280"/>
                  <a:gd name="T18" fmla="*/ 2147483647 w 306"/>
                  <a:gd name="T19" fmla="*/ 2147483647 h 280"/>
                  <a:gd name="T20" fmla="*/ 2147483647 w 306"/>
                  <a:gd name="T21" fmla="*/ 2147483647 h 280"/>
                  <a:gd name="T22" fmla="*/ 2147483647 w 306"/>
                  <a:gd name="T23" fmla="*/ 2147483647 h 280"/>
                  <a:gd name="T24" fmla="*/ 2147483647 w 306"/>
                  <a:gd name="T25" fmla="*/ 2147483647 h 280"/>
                  <a:gd name="T26" fmla="*/ 2147483647 w 306"/>
                  <a:gd name="T27" fmla="*/ 2147483647 h 280"/>
                  <a:gd name="T28" fmla="*/ 2147483647 w 306"/>
                  <a:gd name="T29" fmla="*/ 2147483647 h 280"/>
                  <a:gd name="T30" fmla="*/ 2147483647 w 306"/>
                  <a:gd name="T31" fmla="*/ 2147483647 h 280"/>
                  <a:gd name="T32" fmla="*/ 2147483647 w 306"/>
                  <a:gd name="T33" fmla="*/ 2147483647 h 280"/>
                  <a:gd name="T34" fmla="*/ 2147483647 w 306"/>
                  <a:gd name="T35" fmla="*/ 2147483647 h 280"/>
                  <a:gd name="T36" fmla="*/ 2147483647 w 306"/>
                  <a:gd name="T37" fmla="*/ 2147483647 h 280"/>
                  <a:gd name="T38" fmla="*/ 2147483647 w 306"/>
                  <a:gd name="T39" fmla="*/ 2147483647 h 280"/>
                  <a:gd name="T40" fmla="*/ 2147483647 w 306"/>
                  <a:gd name="T41" fmla="*/ 2147483647 h 280"/>
                  <a:gd name="T42" fmla="*/ 2147483647 w 306"/>
                  <a:gd name="T43" fmla="*/ 2147483647 h 280"/>
                  <a:gd name="T44" fmla="*/ 2147483647 w 306"/>
                  <a:gd name="T45" fmla="*/ 2147483647 h 280"/>
                  <a:gd name="T46" fmla="*/ 2147483647 w 306"/>
                  <a:gd name="T47" fmla="*/ 2147483647 h 280"/>
                  <a:gd name="T48" fmla="*/ 0 w 306"/>
                  <a:gd name="T49" fmla="*/ 2147483647 h 280"/>
                  <a:gd name="T50" fmla="*/ 0 w 306"/>
                  <a:gd name="T51" fmla="*/ 2147483647 h 280"/>
                  <a:gd name="T52" fmla="*/ 2147483647 w 306"/>
                  <a:gd name="T53" fmla="*/ 2147483647 h 280"/>
                  <a:gd name="T54" fmla="*/ 2147483647 w 306"/>
                  <a:gd name="T55" fmla="*/ 2147483647 h 280"/>
                  <a:gd name="T56" fmla="*/ 2147483647 w 306"/>
                  <a:gd name="T57" fmla="*/ 2147483647 h 280"/>
                  <a:gd name="T58" fmla="*/ 2147483647 w 306"/>
                  <a:gd name="T59" fmla="*/ 2147483647 h 280"/>
                  <a:gd name="T60" fmla="*/ 2147483647 w 306"/>
                  <a:gd name="T61" fmla="*/ 2147483647 h 280"/>
                  <a:gd name="T62" fmla="*/ 2147483647 w 306"/>
                  <a:gd name="T63" fmla="*/ 2147483647 h 280"/>
                  <a:gd name="T64" fmla="*/ 2147483647 w 306"/>
                  <a:gd name="T65" fmla="*/ 2147483647 h 280"/>
                  <a:gd name="T66" fmla="*/ 2147483647 w 306"/>
                  <a:gd name="T67" fmla="*/ 2147483647 h 280"/>
                  <a:gd name="T68" fmla="*/ 2147483647 w 306"/>
                  <a:gd name="T69" fmla="*/ 2147483647 h 280"/>
                  <a:gd name="T70" fmla="*/ 2147483647 w 306"/>
                  <a:gd name="T71" fmla="*/ 2147483647 h 280"/>
                  <a:gd name="T72" fmla="*/ 2147483647 w 306"/>
                  <a:gd name="T73" fmla="*/ 2147483647 h 280"/>
                  <a:gd name="T74" fmla="*/ 2147483647 w 306"/>
                  <a:gd name="T75" fmla="*/ 2147483647 h 280"/>
                  <a:gd name="T76" fmla="*/ 2147483647 w 306"/>
                  <a:gd name="T77" fmla="*/ 2147483647 h 280"/>
                  <a:gd name="T78" fmla="*/ 2147483647 w 306"/>
                  <a:gd name="T79" fmla="*/ 2147483647 h 280"/>
                  <a:gd name="T80" fmla="*/ 2147483647 w 306"/>
                  <a:gd name="T81" fmla="*/ 2147483647 h 280"/>
                  <a:gd name="T82" fmla="*/ 2147483647 w 306"/>
                  <a:gd name="T83" fmla="*/ 2147483647 h 280"/>
                  <a:gd name="T84" fmla="*/ 2147483647 w 306"/>
                  <a:gd name="T85" fmla="*/ 2147483647 h 280"/>
                  <a:gd name="T86" fmla="*/ 2147483647 w 306"/>
                  <a:gd name="T87" fmla="*/ 2147483647 h 280"/>
                  <a:gd name="T88" fmla="*/ 2147483647 w 306"/>
                  <a:gd name="T89" fmla="*/ 2147483647 h 280"/>
                  <a:gd name="T90" fmla="*/ 2147483647 w 306"/>
                  <a:gd name="T91" fmla="*/ 2147483647 h 280"/>
                  <a:gd name="T92" fmla="*/ 2147483647 w 306"/>
                  <a:gd name="T93" fmla="*/ 2147483647 h 280"/>
                  <a:gd name="T94" fmla="*/ 2147483647 w 306"/>
                  <a:gd name="T95" fmla="*/ 2147483647 h 280"/>
                  <a:gd name="T96" fmla="*/ 2147483647 w 306"/>
                  <a:gd name="T97" fmla="*/ 2147483647 h 280"/>
                  <a:gd name="T98" fmla="*/ 2147483647 w 306"/>
                  <a:gd name="T99" fmla="*/ 2147483647 h 280"/>
                  <a:gd name="T100" fmla="*/ 2147483647 w 306"/>
                  <a:gd name="T101" fmla="*/ 2147483647 h 280"/>
                  <a:gd name="T102" fmla="*/ 2147483647 w 306"/>
                  <a:gd name="T103" fmla="*/ 0 h 280"/>
                  <a:gd name="T104" fmla="*/ 2147483647 w 306"/>
                  <a:gd name="T105" fmla="*/ 0 h 280"/>
                  <a:gd name="T106" fmla="*/ 2147483647 w 306"/>
                  <a:gd name="T107" fmla="*/ 0 h 280"/>
                  <a:gd name="T108" fmla="*/ 2147483647 w 306"/>
                  <a:gd name="T109" fmla="*/ 0 h 280"/>
                  <a:gd name="T110" fmla="*/ 2147483647 w 306"/>
                  <a:gd name="T111" fmla="*/ 2147483647 h 280"/>
                  <a:gd name="T112" fmla="*/ 2147483647 w 306"/>
                  <a:gd name="T113" fmla="*/ 2147483647 h 280"/>
                  <a:gd name="T114" fmla="*/ 2147483647 w 306"/>
                  <a:gd name="T115" fmla="*/ 2147483647 h 280"/>
                  <a:gd name="T116" fmla="*/ 2147483647 w 306"/>
                  <a:gd name="T117" fmla="*/ 2147483647 h 280"/>
                  <a:gd name="T118" fmla="*/ 2147483647 w 306"/>
                  <a:gd name="T119" fmla="*/ 2147483647 h 280"/>
                  <a:gd name="T120" fmla="*/ 2147483647 w 306"/>
                  <a:gd name="T121" fmla="*/ 2147483647 h 280"/>
                  <a:gd name="T122" fmla="*/ 2147483647 w 306"/>
                  <a:gd name="T123" fmla="*/ 2147483647 h 28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06"/>
                  <a:gd name="T187" fmla="*/ 0 h 280"/>
                  <a:gd name="T188" fmla="*/ 306 w 306"/>
                  <a:gd name="T189" fmla="*/ 280 h 28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06" h="280">
                    <a:moveTo>
                      <a:pt x="306" y="42"/>
                    </a:moveTo>
                    <a:lnTo>
                      <a:pt x="306" y="47"/>
                    </a:lnTo>
                    <a:lnTo>
                      <a:pt x="301" y="53"/>
                    </a:lnTo>
                    <a:lnTo>
                      <a:pt x="301" y="58"/>
                    </a:lnTo>
                    <a:lnTo>
                      <a:pt x="296" y="63"/>
                    </a:lnTo>
                    <a:lnTo>
                      <a:pt x="290" y="69"/>
                    </a:lnTo>
                    <a:lnTo>
                      <a:pt x="285" y="79"/>
                    </a:lnTo>
                    <a:lnTo>
                      <a:pt x="280" y="84"/>
                    </a:lnTo>
                    <a:lnTo>
                      <a:pt x="269" y="95"/>
                    </a:lnTo>
                    <a:lnTo>
                      <a:pt x="253" y="116"/>
                    </a:lnTo>
                    <a:lnTo>
                      <a:pt x="232" y="137"/>
                    </a:lnTo>
                    <a:lnTo>
                      <a:pt x="206" y="159"/>
                    </a:lnTo>
                    <a:lnTo>
                      <a:pt x="179" y="180"/>
                    </a:lnTo>
                    <a:lnTo>
                      <a:pt x="153" y="201"/>
                    </a:lnTo>
                    <a:lnTo>
                      <a:pt x="127" y="222"/>
                    </a:lnTo>
                    <a:lnTo>
                      <a:pt x="100" y="238"/>
                    </a:lnTo>
                    <a:lnTo>
                      <a:pt x="69" y="254"/>
                    </a:lnTo>
                    <a:lnTo>
                      <a:pt x="53" y="259"/>
                    </a:lnTo>
                    <a:lnTo>
                      <a:pt x="42" y="270"/>
                    </a:lnTo>
                    <a:lnTo>
                      <a:pt x="32" y="270"/>
                    </a:lnTo>
                    <a:lnTo>
                      <a:pt x="21" y="275"/>
                    </a:lnTo>
                    <a:lnTo>
                      <a:pt x="10" y="280"/>
                    </a:lnTo>
                    <a:lnTo>
                      <a:pt x="5" y="280"/>
                    </a:lnTo>
                    <a:lnTo>
                      <a:pt x="0" y="280"/>
                    </a:lnTo>
                    <a:lnTo>
                      <a:pt x="0" y="275"/>
                    </a:lnTo>
                    <a:lnTo>
                      <a:pt x="5" y="275"/>
                    </a:lnTo>
                    <a:lnTo>
                      <a:pt x="10" y="270"/>
                    </a:lnTo>
                    <a:lnTo>
                      <a:pt x="21" y="259"/>
                    </a:lnTo>
                    <a:lnTo>
                      <a:pt x="32" y="254"/>
                    </a:lnTo>
                    <a:lnTo>
                      <a:pt x="42" y="243"/>
                    </a:lnTo>
                    <a:lnTo>
                      <a:pt x="58" y="233"/>
                    </a:lnTo>
                    <a:lnTo>
                      <a:pt x="74" y="217"/>
                    </a:lnTo>
                    <a:lnTo>
                      <a:pt x="111" y="190"/>
                    </a:lnTo>
                    <a:lnTo>
                      <a:pt x="142" y="164"/>
                    </a:lnTo>
                    <a:lnTo>
                      <a:pt x="158" y="153"/>
                    </a:lnTo>
                    <a:lnTo>
                      <a:pt x="169" y="143"/>
                    </a:lnTo>
                    <a:lnTo>
                      <a:pt x="185" y="127"/>
                    </a:lnTo>
                    <a:lnTo>
                      <a:pt x="195" y="116"/>
                    </a:lnTo>
                    <a:lnTo>
                      <a:pt x="211" y="95"/>
                    </a:lnTo>
                    <a:lnTo>
                      <a:pt x="227" y="74"/>
                    </a:lnTo>
                    <a:lnTo>
                      <a:pt x="232" y="63"/>
                    </a:lnTo>
                    <a:lnTo>
                      <a:pt x="237" y="58"/>
                    </a:lnTo>
                    <a:lnTo>
                      <a:pt x="243" y="47"/>
                    </a:lnTo>
                    <a:lnTo>
                      <a:pt x="243" y="42"/>
                    </a:lnTo>
                    <a:lnTo>
                      <a:pt x="248" y="32"/>
                    </a:lnTo>
                    <a:lnTo>
                      <a:pt x="248" y="26"/>
                    </a:lnTo>
                    <a:lnTo>
                      <a:pt x="248" y="16"/>
                    </a:lnTo>
                    <a:lnTo>
                      <a:pt x="248" y="10"/>
                    </a:lnTo>
                    <a:lnTo>
                      <a:pt x="248" y="5"/>
                    </a:lnTo>
                    <a:lnTo>
                      <a:pt x="248" y="0"/>
                    </a:lnTo>
                    <a:lnTo>
                      <a:pt x="253" y="0"/>
                    </a:lnTo>
                    <a:lnTo>
                      <a:pt x="259" y="0"/>
                    </a:lnTo>
                    <a:lnTo>
                      <a:pt x="264" y="0"/>
                    </a:lnTo>
                    <a:lnTo>
                      <a:pt x="274" y="5"/>
                    </a:lnTo>
                    <a:lnTo>
                      <a:pt x="285" y="10"/>
                    </a:lnTo>
                    <a:lnTo>
                      <a:pt x="296" y="21"/>
                    </a:lnTo>
                    <a:lnTo>
                      <a:pt x="301" y="26"/>
                    </a:lnTo>
                    <a:lnTo>
                      <a:pt x="301" y="37"/>
                    </a:lnTo>
                    <a:lnTo>
                      <a:pt x="306" y="42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3" name="Freeform 29"/>
              <p:cNvSpPr>
                <a:spLocks/>
              </p:cNvSpPr>
              <p:nvPr/>
            </p:nvSpPr>
            <p:spPr bwMode="auto">
              <a:xfrm>
                <a:off x="7525852" y="5575300"/>
                <a:ext cx="141288" cy="160338"/>
              </a:xfrm>
              <a:custGeom>
                <a:avLst/>
                <a:gdLst>
                  <a:gd name="T0" fmla="*/ 2147483647 w 8898"/>
                  <a:gd name="T1" fmla="*/ 2147483647 h 10000"/>
                  <a:gd name="T2" fmla="*/ 2147483647 w 8898"/>
                  <a:gd name="T3" fmla="*/ 2147483647 h 10000"/>
                  <a:gd name="T4" fmla="*/ 2147483647 w 8898"/>
                  <a:gd name="T5" fmla="*/ 2147483647 h 10000"/>
                  <a:gd name="T6" fmla="*/ 2147483647 w 8898"/>
                  <a:gd name="T7" fmla="*/ 2147483647 h 10000"/>
                  <a:gd name="T8" fmla="*/ 2147483647 w 8898"/>
                  <a:gd name="T9" fmla="*/ 2147483647 h 10000"/>
                  <a:gd name="T10" fmla="*/ 2147483647 w 8898"/>
                  <a:gd name="T11" fmla="*/ 2147483647 h 10000"/>
                  <a:gd name="T12" fmla="*/ 2147483647 w 8898"/>
                  <a:gd name="T13" fmla="*/ 2147483647 h 10000"/>
                  <a:gd name="T14" fmla="*/ 2147483647 w 8898"/>
                  <a:gd name="T15" fmla="*/ 2147483647 h 10000"/>
                  <a:gd name="T16" fmla="*/ 2147483647 w 8898"/>
                  <a:gd name="T17" fmla="*/ 2147483647 h 10000"/>
                  <a:gd name="T18" fmla="*/ 2147483647 w 8898"/>
                  <a:gd name="T19" fmla="*/ 2147483647 h 10000"/>
                  <a:gd name="T20" fmla="*/ 2147483647 w 8898"/>
                  <a:gd name="T21" fmla="*/ 2147483647 h 10000"/>
                  <a:gd name="T22" fmla="*/ 2147483647 w 8898"/>
                  <a:gd name="T23" fmla="*/ 2147483647 h 10000"/>
                  <a:gd name="T24" fmla="*/ 2147483647 w 8898"/>
                  <a:gd name="T25" fmla="*/ 2147483647 h 10000"/>
                  <a:gd name="T26" fmla="*/ 2147483647 w 8898"/>
                  <a:gd name="T27" fmla="*/ 2147483647 h 10000"/>
                  <a:gd name="T28" fmla="*/ 2147483647 w 8898"/>
                  <a:gd name="T29" fmla="*/ 2147483647 h 10000"/>
                  <a:gd name="T30" fmla="*/ 0 w 8898"/>
                  <a:gd name="T31" fmla="*/ 2147483647 h 10000"/>
                  <a:gd name="T32" fmla="*/ 0 w 8898"/>
                  <a:gd name="T33" fmla="*/ 2147483647 h 10000"/>
                  <a:gd name="T34" fmla="*/ 0 w 8898"/>
                  <a:gd name="T35" fmla="*/ 2147483647 h 10000"/>
                  <a:gd name="T36" fmla="*/ 0 w 8898"/>
                  <a:gd name="T37" fmla="*/ 2147483647 h 10000"/>
                  <a:gd name="T38" fmla="*/ 0 w 8898"/>
                  <a:gd name="T39" fmla="*/ 2147483647 h 10000"/>
                  <a:gd name="T40" fmla="*/ 0 w 8898"/>
                  <a:gd name="T41" fmla="*/ 2147483647 h 10000"/>
                  <a:gd name="T42" fmla="*/ 2147483647 w 8898"/>
                  <a:gd name="T43" fmla="*/ 2147483647 h 10000"/>
                  <a:gd name="T44" fmla="*/ 2147483647 w 8898"/>
                  <a:gd name="T45" fmla="*/ 2147483647 h 10000"/>
                  <a:gd name="T46" fmla="*/ 2147483647 w 8898"/>
                  <a:gd name="T47" fmla="*/ 2147483647 h 10000"/>
                  <a:gd name="T48" fmla="*/ 2147483647 w 8898"/>
                  <a:gd name="T49" fmla="*/ 2147483647 h 10000"/>
                  <a:gd name="T50" fmla="*/ 2147483647 w 8898"/>
                  <a:gd name="T51" fmla="*/ 2147483647 h 10000"/>
                  <a:gd name="T52" fmla="*/ 2147483647 w 8898"/>
                  <a:gd name="T53" fmla="*/ 2147483647 h 10000"/>
                  <a:gd name="T54" fmla="*/ 2147483647 w 8898"/>
                  <a:gd name="T55" fmla="*/ 2147483647 h 10000"/>
                  <a:gd name="T56" fmla="*/ 2147483647 w 8898"/>
                  <a:gd name="T57" fmla="*/ 2147483647 h 10000"/>
                  <a:gd name="T58" fmla="*/ 2147483647 w 8898"/>
                  <a:gd name="T59" fmla="*/ 2147483647 h 10000"/>
                  <a:gd name="T60" fmla="*/ 2147483647 w 8898"/>
                  <a:gd name="T61" fmla="*/ 2147483647 h 10000"/>
                  <a:gd name="T62" fmla="*/ 2147483647 w 8898"/>
                  <a:gd name="T63" fmla="*/ 2147483647 h 10000"/>
                  <a:gd name="T64" fmla="*/ 2147483647 w 8898"/>
                  <a:gd name="T65" fmla="*/ 2147483647 h 10000"/>
                  <a:gd name="T66" fmla="*/ 2147483647 w 8898"/>
                  <a:gd name="T67" fmla="*/ 0 h 1000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898"/>
                  <a:gd name="T103" fmla="*/ 0 h 10000"/>
                  <a:gd name="T104" fmla="*/ 8898 w 8898"/>
                  <a:gd name="T105" fmla="*/ 10000 h 1000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898" h="10000">
                    <a:moveTo>
                      <a:pt x="8898" y="10000"/>
                    </a:moveTo>
                    <a:lnTo>
                      <a:pt x="8400" y="10000"/>
                    </a:lnTo>
                    <a:lnTo>
                      <a:pt x="7399" y="10000"/>
                    </a:lnTo>
                    <a:lnTo>
                      <a:pt x="6800" y="9409"/>
                    </a:lnTo>
                    <a:lnTo>
                      <a:pt x="6301" y="8912"/>
                    </a:lnTo>
                    <a:lnTo>
                      <a:pt x="6301" y="7821"/>
                    </a:lnTo>
                    <a:lnTo>
                      <a:pt x="5799" y="6829"/>
                    </a:lnTo>
                    <a:lnTo>
                      <a:pt x="5199" y="5740"/>
                    </a:lnTo>
                    <a:lnTo>
                      <a:pt x="4200" y="4153"/>
                    </a:lnTo>
                    <a:lnTo>
                      <a:pt x="3099" y="3165"/>
                    </a:lnTo>
                    <a:lnTo>
                      <a:pt x="2101" y="2667"/>
                    </a:lnTo>
                    <a:lnTo>
                      <a:pt x="1499" y="2074"/>
                    </a:lnTo>
                    <a:lnTo>
                      <a:pt x="1000" y="1579"/>
                    </a:lnTo>
                    <a:lnTo>
                      <a:pt x="500" y="1579"/>
                    </a:lnTo>
                    <a:lnTo>
                      <a:pt x="0" y="1084"/>
                    </a:lnTo>
                    <a:lnTo>
                      <a:pt x="0" y="488"/>
                    </a:lnTo>
                    <a:lnTo>
                      <a:pt x="500" y="488"/>
                    </a:lnTo>
                    <a:lnTo>
                      <a:pt x="1000" y="488"/>
                    </a:lnTo>
                    <a:lnTo>
                      <a:pt x="1499" y="488"/>
                    </a:lnTo>
                    <a:lnTo>
                      <a:pt x="2600" y="1084"/>
                    </a:lnTo>
                    <a:lnTo>
                      <a:pt x="3099" y="1084"/>
                    </a:lnTo>
                    <a:lnTo>
                      <a:pt x="4700" y="1084"/>
                    </a:lnTo>
                    <a:lnTo>
                      <a:pt x="6301" y="1084"/>
                    </a:lnTo>
                    <a:lnTo>
                      <a:pt x="7399" y="1084"/>
                    </a:lnTo>
                    <a:lnTo>
                      <a:pt x="7899" y="1084"/>
                    </a:lnTo>
                    <a:lnTo>
                      <a:pt x="8400" y="1084"/>
                    </a:lnTo>
                    <a:lnTo>
                      <a:pt x="8400" y="488"/>
                    </a:lnTo>
                    <a:lnTo>
                      <a:pt x="8400" y="0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4" name="Freeform 29"/>
              <p:cNvSpPr>
                <a:spLocks/>
              </p:cNvSpPr>
              <p:nvPr/>
            </p:nvSpPr>
            <p:spPr bwMode="auto">
              <a:xfrm>
                <a:off x="7635390" y="4954588"/>
                <a:ext cx="101600" cy="782637"/>
              </a:xfrm>
              <a:custGeom>
                <a:avLst/>
                <a:gdLst>
                  <a:gd name="T0" fmla="*/ 2147483647 w 10000"/>
                  <a:gd name="T1" fmla="*/ 2147483647 h 10000"/>
                  <a:gd name="T2" fmla="*/ 2147483647 w 10000"/>
                  <a:gd name="T3" fmla="*/ 2147483647 h 10000"/>
                  <a:gd name="T4" fmla="*/ 1031720775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2147483647 w 10000"/>
                  <a:gd name="T19" fmla="*/ 2147483647 h 10000"/>
                  <a:gd name="T20" fmla="*/ 2147483647 w 10000"/>
                  <a:gd name="T21" fmla="*/ 2147483647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1892930481 w 10000"/>
                  <a:gd name="T27" fmla="*/ 2147483647 h 10000"/>
                  <a:gd name="T28" fmla="*/ 0 w 10000"/>
                  <a:gd name="T29" fmla="*/ 0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2147483647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2147483647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2147483647 w 10000"/>
                  <a:gd name="T65" fmla="*/ 2147483647 h 10000"/>
                  <a:gd name="T66" fmla="*/ 2147483647 w 10000"/>
                  <a:gd name="T67" fmla="*/ 2147483647 h 10000"/>
                  <a:gd name="T68" fmla="*/ 2147483647 w 10000"/>
                  <a:gd name="T69" fmla="*/ 2147483647 h 1000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0000"/>
                  <a:gd name="T106" fmla="*/ 0 h 10000"/>
                  <a:gd name="T107" fmla="*/ 10000 w 10000"/>
                  <a:gd name="T108" fmla="*/ 10000 h 1000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0000" h="10000">
                    <a:moveTo>
                      <a:pt x="5003" y="9675"/>
                    </a:moveTo>
                    <a:lnTo>
                      <a:pt x="4222" y="9878"/>
                    </a:lnTo>
                    <a:lnTo>
                      <a:pt x="3283" y="10000"/>
                    </a:lnTo>
                    <a:lnTo>
                      <a:pt x="2502" y="10000"/>
                    </a:lnTo>
                    <a:lnTo>
                      <a:pt x="938" y="10000"/>
                    </a:lnTo>
                    <a:lnTo>
                      <a:pt x="938" y="8174"/>
                    </a:lnTo>
                    <a:lnTo>
                      <a:pt x="2502" y="8174"/>
                    </a:lnTo>
                    <a:lnTo>
                      <a:pt x="2502" y="8053"/>
                    </a:lnTo>
                    <a:lnTo>
                      <a:pt x="2502" y="7951"/>
                    </a:lnTo>
                    <a:lnTo>
                      <a:pt x="2502" y="7850"/>
                    </a:lnTo>
                    <a:lnTo>
                      <a:pt x="3283" y="7627"/>
                    </a:lnTo>
                    <a:lnTo>
                      <a:pt x="3283" y="7424"/>
                    </a:lnTo>
                    <a:lnTo>
                      <a:pt x="3283" y="7201"/>
                    </a:lnTo>
                    <a:lnTo>
                      <a:pt x="3283" y="6978"/>
                    </a:lnTo>
                    <a:lnTo>
                      <a:pt x="3283" y="6450"/>
                    </a:lnTo>
                    <a:lnTo>
                      <a:pt x="3283" y="6024"/>
                    </a:lnTo>
                    <a:lnTo>
                      <a:pt x="3283" y="5598"/>
                    </a:lnTo>
                    <a:lnTo>
                      <a:pt x="3283" y="5274"/>
                    </a:lnTo>
                    <a:lnTo>
                      <a:pt x="3283" y="5051"/>
                    </a:lnTo>
                    <a:lnTo>
                      <a:pt x="3283" y="4848"/>
                    </a:lnTo>
                    <a:lnTo>
                      <a:pt x="3283" y="4625"/>
                    </a:lnTo>
                    <a:lnTo>
                      <a:pt x="3283" y="4402"/>
                    </a:lnTo>
                    <a:lnTo>
                      <a:pt x="3283" y="4077"/>
                    </a:lnTo>
                    <a:lnTo>
                      <a:pt x="3283" y="3773"/>
                    </a:lnTo>
                    <a:lnTo>
                      <a:pt x="3283" y="3448"/>
                    </a:lnTo>
                    <a:lnTo>
                      <a:pt x="3283" y="3022"/>
                    </a:lnTo>
                    <a:lnTo>
                      <a:pt x="2502" y="2373"/>
                    </a:lnTo>
                    <a:lnTo>
                      <a:pt x="1721" y="1501"/>
                    </a:lnTo>
                    <a:lnTo>
                      <a:pt x="938" y="751"/>
                    </a:lnTo>
                    <a:lnTo>
                      <a:pt x="0" y="0"/>
                    </a:lnTo>
                    <a:lnTo>
                      <a:pt x="1721" y="223"/>
                    </a:lnTo>
                    <a:lnTo>
                      <a:pt x="4222" y="426"/>
                    </a:lnTo>
                    <a:lnTo>
                      <a:pt x="5783" y="548"/>
                    </a:lnTo>
                    <a:lnTo>
                      <a:pt x="7499" y="649"/>
                    </a:lnTo>
                    <a:lnTo>
                      <a:pt x="8282" y="751"/>
                    </a:lnTo>
                    <a:lnTo>
                      <a:pt x="9062" y="872"/>
                    </a:lnTo>
                    <a:lnTo>
                      <a:pt x="10000" y="974"/>
                    </a:lnTo>
                    <a:lnTo>
                      <a:pt x="10000" y="1075"/>
                    </a:lnTo>
                    <a:lnTo>
                      <a:pt x="10000" y="1176"/>
                    </a:lnTo>
                    <a:lnTo>
                      <a:pt x="10000" y="1400"/>
                    </a:lnTo>
                    <a:lnTo>
                      <a:pt x="10000" y="1501"/>
                    </a:lnTo>
                    <a:lnTo>
                      <a:pt x="9062" y="1501"/>
                    </a:lnTo>
                    <a:lnTo>
                      <a:pt x="9062" y="1623"/>
                    </a:lnTo>
                    <a:lnTo>
                      <a:pt x="9062" y="1724"/>
                    </a:lnTo>
                    <a:lnTo>
                      <a:pt x="9062" y="1826"/>
                    </a:lnTo>
                    <a:lnTo>
                      <a:pt x="9062" y="2049"/>
                    </a:lnTo>
                    <a:lnTo>
                      <a:pt x="9062" y="2150"/>
                    </a:lnTo>
                    <a:lnTo>
                      <a:pt x="9062" y="2373"/>
                    </a:lnTo>
                    <a:lnTo>
                      <a:pt x="9062" y="2576"/>
                    </a:lnTo>
                    <a:lnTo>
                      <a:pt x="9062" y="2799"/>
                    </a:lnTo>
                    <a:lnTo>
                      <a:pt x="9062" y="3022"/>
                    </a:lnTo>
                    <a:lnTo>
                      <a:pt x="9062" y="3327"/>
                    </a:lnTo>
                    <a:lnTo>
                      <a:pt x="9062" y="3550"/>
                    </a:lnTo>
                    <a:lnTo>
                      <a:pt x="9062" y="3874"/>
                    </a:lnTo>
                    <a:lnTo>
                      <a:pt x="9062" y="4199"/>
                    </a:lnTo>
                    <a:lnTo>
                      <a:pt x="9062" y="4523"/>
                    </a:lnTo>
                    <a:lnTo>
                      <a:pt x="9062" y="4949"/>
                    </a:lnTo>
                    <a:lnTo>
                      <a:pt x="9062" y="5700"/>
                    </a:lnTo>
                    <a:lnTo>
                      <a:pt x="9062" y="6349"/>
                    </a:lnTo>
                    <a:lnTo>
                      <a:pt x="9062" y="6876"/>
                    </a:lnTo>
                    <a:lnTo>
                      <a:pt x="9062" y="7424"/>
                    </a:lnTo>
                    <a:lnTo>
                      <a:pt x="9062" y="7850"/>
                    </a:lnTo>
                    <a:lnTo>
                      <a:pt x="9062" y="8174"/>
                    </a:lnTo>
                    <a:lnTo>
                      <a:pt x="9062" y="8499"/>
                    </a:lnTo>
                    <a:lnTo>
                      <a:pt x="9062" y="8600"/>
                    </a:lnTo>
                    <a:lnTo>
                      <a:pt x="9062" y="8702"/>
                    </a:lnTo>
                    <a:lnTo>
                      <a:pt x="8282" y="9026"/>
                    </a:lnTo>
                    <a:lnTo>
                      <a:pt x="7499" y="9249"/>
                    </a:lnTo>
                    <a:lnTo>
                      <a:pt x="6562" y="9554"/>
                    </a:lnTo>
                    <a:lnTo>
                      <a:pt x="5003" y="9675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5" name="Freeform 31"/>
              <p:cNvSpPr>
                <a:spLocks/>
              </p:cNvSpPr>
              <p:nvPr/>
            </p:nvSpPr>
            <p:spPr bwMode="auto">
              <a:xfrm>
                <a:off x="7829065" y="4584700"/>
                <a:ext cx="677862" cy="1219200"/>
              </a:xfrm>
              <a:custGeom>
                <a:avLst/>
                <a:gdLst>
                  <a:gd name="T0" fmla="*/ 2147483647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2147483647 w 10000"/>
                  <a:gd name="T19" fmla="*/ 2147483647 h 10000"/>
                  <a:gd name="T20" fmla="*/ 2147483647 w 10000"/>
                  <a:gd name="T21" fmla="*/ 2147483647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2147483647 h 10000"/>
                  <a:gd name="T32" fmla="*/ 2147483647 w 10000"/>
                  <a:gd name="T33" fmla="*/ 2147483647 h 10000"/>
                  <a:gd name="T34" fmla="*/ 0 w 10000"/>
                  <a:gd name="T35" fmla="*/ 2147483647 h 10000"/>
                  <a:gd name="T36" fmla="*/ 2147483647 w 10000"/>
                  <a:gd name="T37" fmla="*/ 2147483647 h 10000"/>
                  <a:gd name="T38" fmla="*/ 2147483647 w 10000"/>
                  <a:gd name="T39" fmla="*/ 0 h 10000"/>
                  <a:gd name="T40" fmla="*/ 2147483647 w 10000"/>
                  <a:gd name="T41" fmla="*/ 0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2147483647 w 10000"/>
                  <a:gd name="T65" fmla="*/ 2147483647 h 10000"/>
                  <a:gd name="T66" fmla="*/ 2147483647 w 10000"/>
                  <a:gd name="T67" fmla="*/ 2147483647 h 10000"/>
                  <a:gd name="T68" fmla="*/ 2147483647 w 10000"/>
                  <a:gd name="T69" fmla="*/ 2147483647 h 10000"/>
                  <a:gd name="T70" fmla="*/ 2147483647 w 10000"/>
                  <a:gd name="T71" fmla="*/ 2147483647 h 10000"/>
                  <a:gd name="T72" fmla="*/ 2147483647 w 10000"/>
                  <a:gd name="T73" fmla="*/ 2147483647 h 10000"/>
                  <a:gd name="T74" fmla="*/ 2147483647 w 10000"/>
                  <a:gd name="T75" fmla="*/ 2147483647 h 10000"/>
                  <a:gd name="T76" fmla="*/ 2147483647 w 10000"/>
                  <a:gd name="T77" fmla="*/ 2147483647 h 10000"/>
                  <a:gd name="T78" fmla="*/ 2147483647 w 10000"/>
                  <a:gd name="T79" fmla="*/ 2147483647 h 10000"/>
                  <a:gd name="T80" fmla="*/ 2147483647 w 10000"/>
                  <a:gd name="T81" fmla="*/ 2147483647 h 10000"/>
                  <a:gd name="T82" fmla="*/ 2147483647 w 10000"/>
                  <a:gd name="T83" fmla="*/ 2147483647 h 10000"/>
                  <a:gd name="T84" fmla="*/ 2147483647 w 10000"/>
                  <a:gd name="T85" fmla="*/ 2147483647 h 10000"/>
                  <a:gd name="T86" fmla="*/ 2147483647 w 10000"/>
                  <a:gd name="T87" fmla="*/ 2147483647 h 10000"/>
                  <a:gd name="T88" fmla="*/ 2147483647 w 10000"/>
                  <a:gd name="T89" fmla="*/ 2147483647 h 10000"/>
                  <a:gd name="T90" fmla="*/ 2147483647 w 10000"/>
                  <a:gd name="T91" fmla="*/ 2147483647 h 10000"/>
                  <a:gd name="T92" fmla="*/ 2147483647 w 10000"/>
                  <a:gd name="T93" fmla="*/ 2147483647 h 1000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0000"/>
                  <a:gd name="T142" fmla="*/ 0 h 10000"/>
                  <a:gd name="T143" fmla="*/ 10000 w 10000"/>
                  <a:gd name="T144" fmla="*/ 10000 h 1000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0000" h="10000">
                    <a:moveTo>
                      <a:pt x="8642" y="9727"/>
                    </a:moveTo>
                    <a:lnTo>
                      <a:pt x="8290" y="9583"/>
                    </a:lnTo>
                    <a:lnTo>
                      <a:pt x="7775" y="9453"/>
                    </a:lnTo>
                    <a:lnTo>
                      <a:pt x="7283" y="9245"/>
                    </a:lnTo>
                    <a:lnTo>
                      <a:pt x="6792" y="9036"/>
                    </a:lnTo>
                    <a:lnTo>
                      <a:pt x="6557" y="8893"/>
                    </a:lnTo>
                    <a:lnTo>
                      <a:pt x="6300" y="8763"/>
                    </a:lnTo>
                    <a:lnTo>
                      <a:pt x="6042" y="8620"/>
                    </a:lnTo>
                    <a:lnTo>
                      <a:pt x="5808" y="8490"/>
                    </a:lnTo>
                    <a:lnTo>
                      <a:pt x="5550" y="8281"/>
                    </a:lnTo>
                    <a:lnTo>
                      <a:pt x="5316" y="8073"/>
                    </a:lnTo>
                    <a:lnTo>
                      <a:pt x="5059" y="7865"/>
                    </a:lnTo>
                    <a:lnTo>
                      <a:pt x="4684" y="7656"/>
                    </a:lnTo>
                    <a:lnTo>
                      <a:pt x="4075" y="7174"/>
                    </a:lnTo>
                    <a:lnTo>
                      <a:pt x="3583" y="6758"/>
                    </a:lnTo>
                    <a:lnTo>
                      <a:pt x="3091" y="6276"/>
                    </a:lnTo>
                    <a:lnTo>
                      <a:pt x="2717" y="5729"/>
                    </a:lnTo>
                    <a:lnTo>
                      <a:pt x="2342" y="5247"/>
                    </a:lnTo>
                    <a:lnTo>
                      <a:pt x="1967" y="4766"/>
                    </a:lnTo>
                    <a:lnTo>
                      <a:pt x="1733" y="4284"/>
                    </a:lnTo>
                    <a:lnTo>
                      <a:pt x="1593" y="3997"/>
                    </a:lnTo>
                    <a:lnTo>
                      <a:pt x="1475" y="3789"/>
                    </a:lnTo>
                    <a:lnTo>
                      <a:pt x="1241" y="3307"/>
                    </a:lnTo>
                    <a:cubicBezTo>
                      <a:pt x="1194" y="3125"/>
                      <a:pt x="1148" y="2942"/>
                      <a:pt x="1101" y="2760"/>
                    </a:cubicBezTo>
                    <a:lnTo>
                      <a:pt x="867" y="2214"/>
                    </a:lnTo>
                    <a:lnTo>
                      <a:pt x="726" y="1654"/>
                    </a:lnTo>
                    <a:lnTo>
                      <a:pt x="726" y="1380"/>
                    </a:lnTo>
                    <a:lnTo>
                      <a:pt x="609" y="1107"/>
                    </a:lnTo>
                    <a:lnTo>
                      <a:pt x="492" y="898"/>
                    </a:lnTo>
                    <a:lnTo>
                      <a:pt x="492" y="690"/>
                    </a:lnTo>
                    <a:lnTo>
                      <a:pt x="375" y="560"/>
                    </a:lnTo>
                    <a:lnTo>
                      <a:pt x="375" y="417"/>
                    </a:lnTo>
                    <a:lnTo>
                      <a:pt x="234" y="352"/>
                    </a:lnTo>
                    <a:lnTo>
                      <a:pt x="234" y="273"/>
                    </a:lnTo>
                    <a:lnTo>
                      <a:pt x="117" y="273"/>
                    </a:lnTo>
                    <a:lnTo>
                      <a:pt x="0" y="208"/>
                    </a:lnTo>
                    <a:lnTo>
                      <a:pt x="0" y="143"/>
                    </a:lnTo>
                    <a:lnTo>
                      <a:pt x="117" y="78"/>
                    </a:lnTo>
                    <a:lnTo>
                      <a:pt x="117" y="0"/>
                    </a:lnTo>
                    <a:lnTo>
                      <a:pt x="234" y="0"/>
                    </a:lnTo>
                    <a:lnTo>
                      <a:pt x="375" y="0"/>
                    </a:lnTo>
                    <a:lnTo>
                      <a:pt x="609" y="0"/>
                    </a:lnTo>
                    <a:lnTo>
                      <a:pt x="726" y="78"/>
                    </a:lnTo>
                    <a:lnTo>
                      <a:pt x="984" y="78"/>
                    </a:lnTo>
                    <a:lnTo>
                      <a:pt x="1358" y="208"/>
                    </a:lnTo>
                    <a:lnTo>
                      <a:pt x="1593" y="273"/>
                    </a:lnTo>
                    <a:lnTo>
                      <a:pt x="1850" y="273"/>
                    </a:lnTo>
                    <a:lnTo>
                      <a:pt x="1967" y="352"/>
                    </a:lnTo>
                    <a:lnTo>
                      <a:pt x="1967" y="417"/>
                    </a:lnTo>
                    <a:lnTo>
                      <a:pt x="1850" y="482"/>
                    </a:lnTo>
                    <a:lnTo>
                      <a:pt x="1850" y="560"/>
                    </a:lnTo>
                    <a:lnTo>
                      <a:pt x="1850" y="690"/>
                    </a:lnTo>
                    <a:lnTo>
                      <a:pt x="1733" y="833"/>
                    </a:lnTo>
                    <a:lnTo>
                      <a:pt x="1733" y="898"/>
                    </a:lnTo>
                    <a:lnTo>
                      <a:pt x="1733" y="1042"/>
                    </a:lnTo>
                    <a:lnTo>
                      <a:pt x="1733" y="1107"/>
                    </a:lnTo>
                    <a:lnTo>
                      <a:pt x="1733" y="1250"/>
                    </a:lnTo>
                    <a:lnTo>
                      <a:pt x="1733" y="1523"/>
                    </a:lnTo>
                    <a:lnTo>
                      <a:pt x="1850" y="1862"/>
                    </a:lnTo>
                    <a:lnTo>
                      <a:pt x="1850" y="2214"/>
                    </a:lnTo>
                    <a:lnTo>
                      <a:pt x="1967" y="2552"/>
                    </a:lnTo>
                    <a:lnTo>
                      <a:pt x="2084" y="2969"/>
                    </a:lnTo>
                    <a:lnTo>
                      <a:pt x="2342" y="3385"/>
                    </a:lnTo>
                    <a:lnTo>
                      <a:pt x="2600" y="3867"/>
                    </a:lnTo>
                    <a:lnTo>
                      <a:pt x="2834" y="4349"/>
                    </a:lnTo>
                    <a:lnTo>
                      <a:pt x="3208" y="4896"/>
                    </a:lnTo>
                    <a:lnTo>
                      <a:pt x="3583" y="5521"/>
                    </a:lnTo>
                    <a:lnTo>
                      <a:pt x="3817" y="5794"/>
                    </a:lnTo>
                    <a:lnTo>
                      <a:pt x="4075" y="6003"/>
                    </a:lnTo>
                    <a:lnTo>
                      <a:pt x="4333" y="6276"/>
                    </a:lnTo>
                    <a:lnTo>
                      <a:pt x="4684" y="6549"/>
                    </a:lnTo>
                    <a:lnTo>
                      <a:pt x="4941" y="6823"/>
                    </a:lnTo>
                    <a:lnTo>
                      <a:pt x="5176" y="7109"/>
                    </a:lnTo>
                    <a:lnTo>
                      <a:pt x="5550" y="7318"/>
                    </a:lnTo>
                    <a:lnTo>
                      <a:pt x="5808" y="7513"/>
                    </a:lnTo>
                    <a:lnTo>
                      <a:pt x="6183" y="7721"/>
                    </a:lnTo>
                    <a:lnTo>
                      <a:pt x="6417" y="7930"/>
                    </a:lnTo>
                    <a:lnTo>
                      <a:pt x="6792" y="8073"/>
                    </a:lnTo>
                    <a:lnTo>
                      <a:pt x="7049" y="8203"/>
                    </a:lnTo>
                    <a:lnTo>
                      <a:pt x="7283" y="8346"/>
                    </a:lnTo>
                    <a:lnTo>
                      <a:pt x="7541" y="8490"/>
                    </a:lnTo>
                    <a:lnTo>
                      <a:pt x="7775" y="8555"/>
                    </a:lnTo>
                    <a:lnTo>
                      <a:pt x="8033" y="8685"/>
                    </a:lnTo>
                    <a:lnTo>
                      <a:pt x="8150" y="8763"/>
                    </a:lnTo>
                    <a:lnTo>
                      <a:pt x="8290" y="8763"/>
                    </a:lnTo>
                    <a:lnTo>
                      <a:pt x="8407" y="8828"/>
                    </a:lnTo>
                    <a:lnTo>
                      <a:pt x="8525" y="8828"/>
                    </a:lnTo>
                    <a:lnTo>
                      <a:pt x="8642" y="8763"/>
                    </a:lnTo>
                    <a:lnTo>
                      <a:pt x="10000" y="9935"/>
                    </a:lnTo>
                    <a:lnTo>
                      <a:pt x="10000" y="10000"/>
                    </a:lnTo>
                    <a:lnTo>
                      <a:pt x="9766" y="9935"/>
                    </a:lnTo>
                    <a:lnTo>
                      <a:pt x="9508" y="9935"/>
                    </a:lnTo>
                    <a:lnTo>
                      <a:pt x="9133" y="9857"/>
                    </a:lnTo>
                    <a:lnTo>
                      <a:pt x="8642" y="9727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6" name="Freeform 31"/>
              <p:cNvSpPr>
                <a:spLocks/>
              </p:cNvSpPr>
              <p:nvPr/>
            </p:nvSpPr>
            <p:spPr bwMode="auto">
              <a:xfrm>
                <a:off x="8398977" y="5492750"/>
                <a:ext cx="107950" cy="311150"/>
              </a:xfrm>
              <a:custGeom>
                <a:avLst/>
                <a:gdLst>
                  <a:gd name="T0" fmla="*/ 0 w 10000"/>
                  <a:gd name="T1" fmla="*/ 2147483647 h 10000"/>
                  <a:gd name="T2" fmla="*/ 2147483647 w 10000"/>
                  <a:gd name="T3" fmla="*/ 2147483647 h 10000"/>
                  <a:gd name="T4" fmla="*/ 2147483647 w 10000"/>
                  <a:gd name="T5" fmla="*/ 2147483647 h 10000"/>
                  <a:gd name="T6" fmla="*/ 2147483647 w 10000"/>
                  <a:gd name="T7" fmla="*/ 2147483647 h 10000"/>
                  <a:gd name="T8" fmla="*/ 2147483647 w 10000"/>
                  <a:gd name="T9" fmla="*/ 2147483647 h 10000"/>
                  <a:gd name="T10" fmla="*/ 2147483647 w 10000"/>
                  <a:gd name="T11" fmla="*/ 2147483647 h 10000"/>
                  <a:gd name="T12" fmla="*/ 2147483647 w 10000"/>
                  <a:gd name="T13" fmla="*/ 2147483647 h 10000"/>
                  <a:gd name="T14" fmla="*/ 2147483647 w 10000"/>
                  <a:gd name="T15" fmla="*/ 2147483647 h 10000"/>
                  <a:gd name="T16" fmla="*/ 2147483647 w 10000"/>
                  <a:gd name="T17" fmla="*/ 2147483647 h 10000"/>
                  <a:gd name="T18" fmla="*/ 2147483647 w 10000"/>
                  <a:gd name="T19" fmla="*/ 2147483647 h 10000"/>
                  <a:gd name="T20" fmla="*/ 2147483647 w 10000"/>
                  <a:gd name="T21" fmla="*/ 2147483647 h 10000"/>
                  <a:gd name="T22" fmla="*/ 2147483647 w 10000"/>
                  <a:gd name="T23" fmla="*/ 2147483647 h 10000"/>
                  <a:gd name="T24" fmla="*/ 2147483647 w 10000"/>
                  <a:gd name="T25" fmla="*/ 2147483647 h 10000"/>
                  <a:gd name="T26" fmla="*/ 2147483647 w 10000"/>
                  <a:gd name="T27" fmla="*/ 2147483647 h 10000"/>
                  <a:gd name="T28" fmla="*/ 2147483647 w 10000"/>
                  <a:gd name="T29" fmla="*/ 2147483647 h 10000"/>
                  <a:gd name="T30" fmla="*/ 2147483647 w 10000"/>
                  <a:gd name="T31" fmla="*/ 0 h 10000"/>
                  <a:gd name="T32" fmla="*/ 2147483647 w 10000"/>
                  <a:gd name="T33" fmla="*/ 0 h 10000"/>
                  <a:gd name="T34" fmla="*/ 2147483647 w 10000"/>
                  <a:gd name="T35" fmla="*/ 0 h 10000"/>
                  <a:gd name="T36" fmla="*/ 2147483647 w 10000"/>
                  <a:gd name="T37" fmla="*/ 0 h 10000"/>
                  <a:gd name="T38" fmla="*/ 2147483647 w 10000"/>
                  <a:gd name="T39" fmla="*/ 0 h 10000"/>
                  <a:gd name="T40" fmla="*/ 2147483647 w 10000"/>
                  <a:gd name="T41" fmla="*/ 2147483647 h 10000"/>
                  <a:gd name="T42" fmla="*/ 2147483647 w 10000"/>
                  <a:gd name="T43" fmla="*/ 2147483647 h 10000"/>
                  <a:gd name="T44" fmla="*/ 2147483647 w 10000"/>
                  <a:gd name="T45" fmla="*/ 2147483647 h 10000"/>
                  <a:gd name="T46" fmla="*/ 2147483647 w 10000"/>
                  <a:gd name="T47" fmla="*/ 2147483647 h 10000"/>
                  <a:gd name="T48" fmla="*/ 2147483647 w 10000"/>
                  <a:gd name="T49" fmla="*/ 2147483647 h 10000"/>
                  <a:gd name="T50" fmla="*/ 2147483647 w 10000"/>
                  <a:gd name="T51" fmla="*/ 2147483647 h 10000"/>
                  <a:gd name="T52" fmla="*/ 2147483647 w 10000"/>
                  <a:gd name="T53" fmla="*/ 2147483647 h 10000"/>
                  <a:gd name="T54" fmla="*/ 2147483647 w 10000"/>
                  <a:gd name="T55" fmla="*/ 2147483647 h 10000"/>
                  <a:gd name="T56" fmla="*/ 2147483647 w 10000"/>
                  <a:gd name="T57" fmla="*/ 2147483647 h 10000"/>
                  <a:gd name="T58" fmla="*/ 2147483647 w 10000"/>
                  <a:gd name="T59" fmla="*/ 2147483647 h 10000"/>
                  <a:gd name="T60" fmla="*/ 2147483647 w 10000"/>
                  <a:gd name="T61" fmla="*/ 2147483647 h 10000"/>
                  <a:gd name="T62" fmla="*/ 2147483647 w 10000"/>
                  <a:gd name="T63" fmla="*/ 2147483647 h 10000"/>
                  <a:gd name="T64" fmla="*/ 2147483647 w 10000"/>
                  <a:gd name="T65" fmla="*/ 2147483647 h 10000"/>
                  <a:gd name="T66" fmla="*/ 2147483647 w 10000"/>
                  <a:gd name="T67" fmla="*/ 2147483647 h 10000"/>
                  <a:gd name="T68" fmla="*/ 2147483647 w 10000"/>
                  <a:gd name="T69" fmla="*/ 2147483647 h 10000"/>
                  <a:gd name="T70" fmla="*/ 2147483647 w 10000"/>
                  <a:gd name="T71" fmla="*/ 2147483647 h 10000"/>
                  <a:gd name="T72" fmla="*/ 2147483647 w 10000"/>
                  <a:gd name="T73" fmla="*/ 2147483647 h 10000"/>
                  <a:gd name="T74" fmla="*/ 2147483647 w 10000"/>
                  <a:gd name="T75" fmla="*/ 2147483647 h 10000"/>
                  <a:gd name="T76" fmla="*/ 2147483647 w 10000"/>
                  <a:gd name="T77" fmla="*/ 2147483647 h 10000"/>
                  <a:gd name="T78" fmla="*/ 2147483647 w 10000"/>
                  <a:gd name="T79" fmla="*/ 2147483647 h 10000"/>
                  <a:gd name="T80" fmla="*/ 2147483647 w 10000"/>
                  <a:gd name="T81" fmla="*/ 2147483647 h 1000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0000"/>
                  <a:gd name="T124" fmla="*/ 0 h 10000"/>
                  <a:gd name="T125" fmla="*/ 10000 w 10000"/>
                  <a:gd name="T126" fmla="*/ 10000 h 1000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0000" h="10000">
                    <a:moveTo>
                      <a:pt x="0" y="5408"/>
                    </a:moveTo>
                    <a:lnTo>
                      <a:pt x="747" y="5408"/>
                    </a:lnTo>
                    <a:lnTo>
                      <a:pt x="1487" y="5157"/>
                    </a:lnTo>
                    <a:lnTo>
                      <a:pt x="1487" y="4854"/>
                    </a:lnTo>
                    <a:cubicBezTo>
                      <a:pt x="1762" y="4757"/>
                      <a:pt x="2065" y="4683"/>
                      <a:pt x="2361" y="4594"/>
                    </a:cubicBezTo>
                    <a:lnTo>
                      <a:pt x="2361" y="4338"/>
                    </a:lnTo>
                    <a:cubicBezTo>
                      <a:pt x="2606" y="4151"/>
                      <a:pt x="2857" y="3960"/>
                      <a:pt x="3089" y="3772"/>
                    </a:cubicBezTo>
                    <a:lnTo>
                      <a:pt x="3089" y="3269"/>
                    </a:lnTo>
                    <a:cubicBezTo>
                      <a:pt x="3334" y="3076"/>
                      <a:pt x="3592" y="2892"/>
                      <a:pt x="3815" y="2704"/>
                    </a:cubicBezTo>
                    <a:lnTo>
                      <a:pt x="3815" y="1888"/>
                    </a:lnTo>
                    <a:cubicBezTo>
                      <a:pt x="4077" y="1724"/>
                      <a:pt x="4317" y="1546"/>
                      <a:pt x="4549" y="1378"/>
                    </a:cubicBezTo>
                    <a:lnTo>
                      <a:pt x="4549" y="1066"/>
                    </a:lnTo>
                    <a:cubicBezTo>
                      <a:pt x="4850" y="907"/>
                      <a:pt x="5138" y="733"/>
                      <a:pt x="5437" y="554"/>
                    </a:cubicBezTo>
                    <a:lnTo>
                      <a:pt x="5437" y="253"/>
                    </a:lnTo>
                    <a:cubicBezTo>
                      <a:pt x="5688" y="172"/>
                      <a:pt x="5939" y="85"/>
                      <a:pt x="6190" y="0"/>
                    </a:cubicBezTo>
                    <a:lnTo>
                      <a:pt x="6916" y="0"/>
                    </a:lnTo>
                    <a:lnTo>
                      <a:pt x="6916" y="253"/>
                    </a:lnTo>
                    <a:lnTo>
                      <a:pt x="6916" y="554"/>
                    </a:lnTo>
                    <a:lnTo>
                      <a:pt x="6916" y="1066"/>
                    </a:lnTo>
                    <a:lnTo>
                      <a:pt x="7811" y="1378"/>
                    </a:lnTo>
                    <a:lnTo>
                      <a:pt x="7811" y="1888"/>
                    </a:lnTo>
                    <a:lnTo>
                      <a:pt x="7811" y="2704"/>
                    </a:lnTo>
                    <a:lnTo>
                      <a:pt x="7811" y="3772"/>
                    </a:lnTo>
                    <a:cubicBezTo>
                      <a:pt x="8036" y="4233"/>
                      <a:pt x="8285" y="4696"/>
                      <a:pt x="8533" y="5157"/>
                    </a:cubicBezTo>
                    <a:cubicBezTo>
                      <a:pt x="8789" y="5508"/>
                      <a:pt x="9016" y="5865"/>
                      <a:pt x="9274" y="6223"/>
                    </a:cubicBezTo>
                    <a:cubicBezTo>
                      <a:pt x="9508" y="6664"/>
                      <a:pt x="9763" y="7105"/>
                      <a:pt x="10000" y="7549"/>
                    </a:cubicBezTo>
                    <a:lnTo>
                      <a:pt x="10000" y="7855"/>
                    </a:lnTo>
                    <a:lnTo>
                      <a:pt x="10000" y="8360"/>
                    </a:lnTo>
                    <a:lnTo>
                      <a:pt x="10000" y="8933"/>
                    </a:lnTo>
                    <a:lnTo>
                      <a:pt x="10000" y="9184"/>
                    </a:lnTo>
                    <a:lnTo>
                      <a:pt x="10000" y="9445"/>
                    </a:lnTo>
                    <a:lnTo>
                      <a:pt x="10000" y="9741"/>
                    </a:lnTo>
                    <a:lnTo>
                      <a:pt x="10000" y="10000"/>
                    </a:lnTo>
                    <a:lnTo>
                      <a:pt x="8533" y="9741"/>
                    </a:lnTo>
                    <a:lnTo>
                      <a:pt x="6916" y="9741"/>
                    </a:lnTo>
                    <a:lnTo>
                      <a:pt x="4549" y="9445"/>
                    </a:lnTo>
                  </a:path>
                </a:pathLst>
              </a:custGeom>
              <a:solidFill>
                <a:schemeClr val="tx1"/>
              </a:solidFill>
              <a:ln w="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6596" name="组合 56"/>
          <p:cNvGrpSpPr>
            <a:grpSpLocks noChangeAspect="1"/>
          </p:cNvGrpSpPr>
          <p:nvPr/>
        </p:nvGrpSpPr>
        <p:grpSpPr bwMode="auto">
          <a:xfrm>
            <a:off x="7745413" y="2406650"/>
            <a:ext cx="280987" cy="287338"/>
            <a:chOff x="6044812" y="2970212"/>
            <a:chExt cx="441326" cy="454026"/>
          </a:xfrm>
        </p:grpSpPr>
        <p:sp>
          <p:nvSpPr>
            <p:cNvPr id="66614" name="Freeform 47"/>
            <p:cNvSpPr>
              <a:spLocks/>
            </p:cNvSpPr>
            <p:nvPr/>
          </p:nvSpPr>
          <p:spPr bwMode="auto">
            <a:xfrm>
              <a:off x="6044812" y="2970212"/>
              <a:ext cx="252413" cy="277813"/>
            </a:xfrm>
            <a:custGeom>
              <a:avLst/>
              <a:gdLst>
                <a:gd name="T0" fmla="*/ 2147483647 w 159"/>
                <a:gd name="T1" fmla="*/ 2147483647 h 175"/>
                <a:gd name="T2" fmla="*/ 2147483647 w 159"/>
                <a:gd name="T3" fmla="*/ 2147483647 h 175"/>
                <a:gd name="T4" fmla="*/ 2147483647 w 159"/>
                <a:gd name="T5" fmla="*/ 2147483647 h 175"/>
                <a:gd name="T6" fmla="*/ 2147483647 w 159"/>
                <a:gd name="T7" fmla="*/ 2147483647 h 175"/>
                <a:gd name="T8" fmla="*/ 2147483647 w 159"/>
                <a:gd name="T9" fmla="*/ 2147483647 h 175"/>
                <a:gd name="T10" fmla="*/ 2147483647 w 159"/>
                <a:gd name="T11" fmla="*/ 2147483647 h 175"/>
                <a:gd name="T12" fmla="*/ 0 w 159"/>
                <a:gd name="T13" fmla="*/ 2147483647 h 175"/>
                <a:gd name="T14" fmla="*/ 0 w 159"/>
                <a:gd name="T15" fmla="*/ 2147483647 h 175"/>
                <a:gd name="T16" fmla="*/ 0 w 159"/>
                <a:gd name="T17" fmla="*/ 2147483647 h 175"/>
                <a:gd name="T18" fmla="*/ 0 w 159"/>
                <a:gd name="T19" fmla="*/ 2147483647 h 175"/>
                <a:gd name="T20" fmla="*/ 2147483647 w 159"/>
                <a:gd name="T21" fmla="*/ 2147483647 h 175"/>
                <a:gd name="T22" fmla="*/ 2147483647 w 159"/>
                <a:gd name="T23" fmla="*/ 2147483647 h 175"/>
                <a:gd name="T24" fmla="*/ 2147483647 w 159"/>
                <a:gd name="T25" fmla="*/ 2147483647 h 175"/>
                <a:gd name="T26" fmla="*/ 2147483647 w 159"/>
                <a:gd name="T27" fmla="*/ 2147483647 h 175"/>
                <a:gd name="T28" fmla="*/ 2147483647 w 159"/>
                <a:gd name="T29" fmla="*/ 2147483647 h 175"/>
                <a:gd name="T30" fmla="*/ 2147483647 w 159"/>
                <a:gd name="T31" fmla="*/ 2147483647 h 175"/>
                <a:gd name="T32" fmla="*/ 2147483647 w 159"/>
                <a:gd name="T33" fmla="*/ 2147483647 h 175"/>
                <a:gd name="T34" fmla="*/ 2147483647 w 159"/>
                <a:gd name="T35" fmla="*/ 2147483647 h 175"/>
                <a:gd name="T36" fmla="*/ 2147483647 w 159"/>
                <a:gd name="T37" fmla="*/ 2147483647 h 175"/>
                <a:gd name="T38" fmla="*/ 2147483647 w 159"/>
                <a:gd name="T39" fmla="*/ 2147483647 h 175"/>
                <a:gd name="T40" fmla="*/ 2147483647 w 159"/>
                <a:gd name="T41" fmla="*/ 2147483647 h 175"/>
                <a:gd name="T42" fmla="*/ 2147483647 w 159"/>
                <a:gd name="T43" fmla="*/ 0 h 175"/>
                <a:gd name="T44" fmla="*/ 2147483647 w 159"/>
                <a:gd name="T45" fmla="*/ 2147483647 h 175"/>
                <a:gd name="T46" fmla="*/ 2147483647 w 159"/>
                <a:gd name="T47" fmla="*/ 2147483647 h 175"/>
                <a:gd name="T48" fmla="*/ 2147483647 w 159"/>
                <a:gd name="T49" fmla="*/ 2147483647 h 175"/>
                <a:gd name="T50" fmla="*/ 2147483647 w 159"/>
                <a:gd name="T51" fmla="*/ 2147483647 h 175"/>
                <a:gd name="T52" fmla="*/ 2147483647 w 159"/>
                <a:gd name="T53" fmla="*/ 2147483647 h 175"/>
                <a:gd name="T54" fmla="*/ 2147483647 w 159"/>
                <a:gd name="T55" fmla="*/ 2147483647 h 175"/>
                <a:gd name="T56" fmla="*/ 2147483647 w 159"/>
                <a:gd name="T57" fmla="*/ 2147483647 h 175"/>
                <a:gd name="T58" fmla="*/ 2147483647 w 159"/>
                <a:gd name="T59" fmla="*/ 2147483647 h 175"/>
                <a:gd name="T60" fmla="*/ 2147483647 w 159"/>
                <a:gd name="T61" fmla="*/ 2147483647 h 175"/>
                <a:gd name="T62" fmla="*/ 2147483647 w 159"/>
                <a:gd name="T63" fmla="*/ 2147483647 h 175"/>
                <a:gd name="T64" fmla="*/ 2147483647 w 159"/>
                <a:gd name="T65" fmla="*/ 2147483647 h 1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9"/>
                <a:gd name="T100" fmla="*/ 0 h 175"/>
                <a:gd name="T101" fmla="*/ 159 w 159"/>
                <a:gd name="T102" fmla="*/ 175 h 1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9" h="175">
                  <a:moveTo>
                    <a:pt x="95" y="103"/>
                  </a:moveTo>
                  <a:lnTo>
                    <a:pt x="87" y="119"/>
                  </a:lnTo>
                  <a:lnTo>
                    <a:pt x="71" y="127"/>
                  </a:lnTo>
                  <a:lnTo>
                    <a:pt x="40" y="151"/>
                  </a:lnTo>
                  <a:lnTo>
                    <a:pt x="24" y="159"/>
                  </a:lnTo>
                  <a:lnTo>
                    <a:pt x="8" y="167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8" y="159"/>
                  </a:lnTo>
                  <a:lnTo>
                    <a:pt x="24" y="143"/>
                  </a:lnTo>
                  <a:lnTo>
                    <a:pt x="48" y="119"/>
                  </a:lnTo>
                  <a:lnTo>
                    <a:pt x="79" y="87"/>
                  </a:lnTo>
                  <a:lnTo>
                    <a:pt x="87" y="79"/>
                  </a:lnTo>
                  <a:lnTo>
                    <a:pt x="103" y="64"/>
                  </a:lnTo>
                  <a:lnTo>
                    <a:pt x="119" y="40"/>
                  </a:lnTo>
                  <a:lnTo>
                    <a:pt x="119" y="32"/>
                  </a:lnTo>
                  <a:lnTo>
                    <a:pt x="127" y="24"/>
                  </a:lnTo>
                  <a:lnTo>
                    <a:pt x="127" y="8"/>
                  </a:lnTo>
                  <a:lnTo>
                    <a:pt x="119" y="8"/>
                  </a:lnTo>
                  <a:lnTo>
                    <a:pt x="127" y="0"/>
                  </a:lnTo>
                  <a:lnTo>
                    <a:pt x="135" y="8"/>
                  </a:lnTo>
                  <a:lnTo>
                    <a:pt x="143" y="8"/>
                  </a:lnTo>
                  <a:lnTo>
                    <a:pt x="151" y="24"/>
                  </a:lnTo>
                  <a:lnTo>
                    <a:pt x="159" y="32"/>
                  </a:lnTo>
                  <a:lnTo>
                    <a:pt x="151" y="40"/>
                  </a:lnTo>
                  <a:lnTo>
                    <a:pt x="143" y="48"/>
                  </a:lnTo>
                  <a:lnTo>
                    <a:pt x="143" y="56"/>
                  </a:lnTo>
                  <a:lnTo>
                    <a:pt x="119" y="79"/>
                  </a:lnTo>
                  <a:lnTo>
                    <a:pt x="95" y="10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15" name="Freeform 48"/>
            <p:cNvSpPr>
              <a:spLocks/>
            </p:cNvSpPr>
            <p:nvPr/>
          </p:nvSpPr>
          <p:spPr bwMode="auto">
            <a:xfrm>
              <a:off x="6082912" y="3046412"/>
              <a:ext cx="365125" cy="377825"/>
            </a:xfrm>
            <a:custGeom>
              <a:avLst/>
              <a:gdLst>
                <a:gd name="T0" fmla="*/ 2147483647 w 230"/>
                <a:gd name="T1" fmla="*/ 2147483647 h 238"/>
                <a:gd name="T2" fmla="*/ 0 w 230"/>
                <a:gd name="T3" fmla="*/ 2147483647 h 238"/>
                <a:gd name="T4" fmla="*/ 0 w 230"/>
                <a:gd name="T5" fmla="*/ 2147483647 h 238"/>
                <a:gd name="T6" fmla="*/ 2147483647 w 230"/>
                <a:gd name="T7" fmla="*/ 2147483647 h 238"/>
                <a:gd name="T8" fmla="*/ 2147483647 w 230"/>
                <a:gd name="T9" fmla="*/ 2147483647 h 238"/>
                <a:gd name="T10" fmla="*/ 2147483647 w 230"/>
                <a:gd name="T11" fmla="*/ 2147483647 h 238"/>
                <a:gd name="T12" fmla="*/ 2147483647 w 230"/>
                <a:gd name="T13" fmla="*/ 2147483647 h 238"/>
                <a:gd name="T14" fmla="*/ 2147483647 w 230"/>
                <a:gd name="T15" fmla="*/ 2147483647 h 238"/>
                <a:gd name="T16" fmla="*/ 2147483647 w 230"/>
                <a:gd name="T17" fmla="*/ 2147483647 h 238"/>
                <a:gd name="T18" fmla="*/ 2147483647 w 230"/>
                <a:gd name="T19" fmla="*/ 2147483647 h 238"/>
                <a:gd name="T20" fmla="*/ 2147483647 w 230"/>
                <a:gd name="T21" fmla="*/ 2147483647 h 238"/>
                <a:gd name="T22" fmla="*/ 2147483647 w 230"/>
                <a:gd name="T23" fmla="*/ 2147483647 h 238"/>
                <a:gd name="T24" fmla="*/ 2147483647 w 230"/>
                <a:gd name="T25" fmla="*/ 0 h 238"/>
                <a:gd name="T26" fmla="*/ 2147483647 w 230"/>
                <a:gd name="T27" fmla="*/ 2147483647 h 238"/>
                <a:gd name="T28" fmla="*/ 2147483647 w 230"/>
                <a:gd name="T29" fmla="*/ 2147483647 h 238"/>
                <a:gd name="T30" fmla="*/ 2147483647 w 230"/>
                <a:gd name="T31" fmla="*/ 2147483647 h 238"/>
                <a:gd name="T32" fmla="*/ 2147483647 w 230"/>
                <a:gd name="T33" fmla="*/ 2147483647 h 238"/>
                <a:gd name="T34" fmla="*/ 2147483647 w 230"/>
                <a:gd name="T35" fmla="*/ 2147483647 h 238"/>
                <a:gd name="T36" fmla="*/ 2147483647 w 230"/>
                <a:gd name="T37" fmla="*/ 2147483647 h 238"/>
                <a:gd name="T38" fmla="*/ 2147483647 w 230"/>
                <a:gd name="T39" fmla="*/ 2147483647 h 238"/>
                <a:gd name="T40" fmla="*/ 2147483647 w 230"/>
                <a:gd name="T41" fmla="*/ 2147483647 h 238"/>
                <a:gd name="T42" fmla="*/ 2147483647 w 230"/>
                <a:gd name="T43" fmla="*/ 2147483647 h 238"/>
                <a:gd name="T44" fmla="*/ 2147483647 w 230"/>
                <a:gd name="T45" fmla="*/ 2147483647 h 238"/>
                <a:gd name="T46" fmla="*/ 2147483647 w 230"/>
                <a:gd name="T47" fmla="*/ 2147483647 h 238"/>
                <a:gd name="T48" fmla="*/ 2147483647 w 230"/>
                <a:gd name="T49" fmla="*/ 2147483647 h 238"/>
                <a:gd name="T50" fmla="*/ 2147483647 w 230"/>
                <a:gd name="T51" fmla="*/ 2147483647 h 238"/>
                <a:gd name="T52" fmla="*/ 2147483647 w 230"/>
                <a:gd name="T53" fmla="*/ 2147483647 h 238"/>
                <a:gd name="T54" fmla="*/ 2147483647 w 230"/>
                <a:gd name="T55" fmla="*/ 2147483647 h 238"/>
                <a:gd name="T56" fmla="*/ 2147483647 w 230"/>
                <a:gd name="T57" fmla="*/ 2147483647 h 238"/>
                <a:gd name="T58" fmla="*/ 2147483647 w 230"/>
                <a:gd name="T59" fmla="*/ 2147483647 h 238"/>
                <a:gd name="T60" fmla="*/ 2147483647 w 230"/>
                <a:gd name="T61" fmla="*/ 2147483647 h 238"/>
                <a:gd name="T62" fmla="*/ 2147483647 w 230"/>
                <a:gd name="T63" fmla="*/ 2147483647 h 238"/>
                <a:gd name="T64" fmla="*/ 2147483647 w 230"/>
                <a:gd name="T65" fmla="*/ 2147483647 h 238"/>
                <a:gd name="T66" fmla="*/ 2147483647 w 230"/>
                <a:gd name="T67" fmla="*/ 2147483647 h 238"/>
                <a:gd name="T68" fmla="*/ 2147483647 w 230"/>
                <a:gd name="T69" fmla="*/ 2147483647 h 238"/>
                <a:gd name="T70" fmla="*/ 2147483647 w 230"/>
                <a:gd name="T71" fmla="*/ 2147483647 h 2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0"/>
                <a:gd name="T109" fmla="*/ 0 h 238"/>
                <a:gd name="T110" fmla="*/ 230 w 230"/>
                <a:gd name="T111" fmla="*/ 238 h 2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0" h="238">
                  <a:moveTo>
                    <a:pt x="8" y="238"/>
                  </a:moveTo>
                  <a:lnTo>
                    <a:pt x="8" y="238"/>
                  </a:lnTo>
                  <a:lnTo>
                    <a:pt x="0" y="230"/>
                  </a:lnTo>
                  <a:lnTo>
                    <a:pt x="0" y="222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8" y="206"/>
                  </a:lnTo>
                  <a:lnTo>
                    <a:pt x="16" y="198"/>
                  </a:lnTo>
                  <a:lnTo>
                    <a:pt x="24" y="190"/>
                  </a:lnTo>
                  <a:lnTo>
                    <a:pt x="40" y="182"/>
                  </a:lnTo>
                  <a:lnTo>
                    <a:pt x="47" y="174"/>
                  </a:lnTo>
                  <a:lnTo>
                    <a:pt x="63" y="167"/>
                  </a:lnTo>
                  <a:lnTo>
                    <a:pt x="79" y="151"/>
                  </a:lnTo>
                  <a:lnTo>
                    <a:pt x="95" y="127"/>
                  </a:lnTo>
                  <a:lnTo>
                    <a:pt x="119" y="103"/>
                  </a:lnTo>
                  <a:lnTo>
                    <a:pt x="135" y="87"/>
                  </a:lnTo>
                  <a:lnTo>
                    <a:pt x="151" y="63"/>
                  </a:lnTo>
                  <a:lnTo>
                    <a:pt x="167" y="47"/>
                  </a:lnTo>
                  <a:lnTo>
                    <a:pt x="175" y="39"/>
                  </a:lnTo>
                  <a:lnTo>
                    <a:pt x="175" y="31"/>
                  </a:lnTo>
                  <a:lnTo>
                    <a:pt x="183" y="24"/>
                  </a:lnTo>
                  <a:lnTo>
                    <a:pt x="183" y="8"/>
                  </a:lnTo>
                  <a:lnTo>
                    <a:pt x="183" y="0"/>
                  </a:lnTo>
                  <a:lnTo>
                    <a:pt x="190" y="8"/>
                  </a:lnTo>
                  <a:lnTo>
                    <a:pt x="206" y="16"/>
                  </a:lnTo>
                  <a:lnTo>
                    <a:pt x="214" y="24"/>
                  </a:lnTo>
                  <a:lnTo>
                    <a:pt x="214" y="31"/>
                  </a:lnTo>
                  <a:lnTo>
                    <a:pt x="206" y="47"/>
                  </a:lnTo>
                  <a:lnTo>
                    <a:pt x="190" y="63"/>
                  </a:lnTo>
                  <a:lnTo>
                    <a:pt x="167" y="87"/>
                  </a:lnTo>
                  <a:lnTo>
                    <a:pt x="143" y="111"/>
                  </a:lnTo>
                  <a:lnTo>
                    <a:pt x="127" y="127"/>
                  </a:lnTo>
                  <a:lnTo>
                    <a:pt x="103" y="151"/>
                  </a:lnTo>
                  <a:lnTo>
                    <a:pt x="87" y="167"/>
                  </a:lnTo>
                  <a:lnTo>
                    <a:pt x="63" y="182"/>
                  </a:lnTo>
                  <a:lnTo>
                    <a:pt x="55" y="190"/>
                  </a:lnTo>
                  <a:lnTo>
                    <a:pt x="47" y="198"/>
                  </a:lnTo>
                  <a:lnTo>
                    <a:pt x="55" y="198"/>
                  </a:lnTo>
                  <a:lnTo>
                    <a:pt x="63" y="198"/>
                  </a:lnTo>
                  <a:lnTo>
                    <a:pt x="71" y="198"/>
                  </a:lnTo>
                  <a:lnTo>
                    <a:pt x="79" y="198"/>
                  </a:lnTo>
                  <a:lnTo>
                    <a:pt x="95" y="198"/>
                  </a:lnTo>
                  <a:lnTo>
                    <a:pt x="111" y="198"/>
                  </a:lnTo>
                  <a:lnTo>
                    <a:pt x="135" y="190"/>
                  </a:lnTo>
                  <a:lnTo>
                    <a:pt x="151" y="190"/>
                  </a:lnTo>
                  <a:lnTo>
                    <a:pt x="175" y="190"/>
                  </a:lnTo>
                  <a:lnTo>
                    <a:pt x="190" y="182"/>
                  </a:lnTo>
                  <a:lnTo>
                    <a:pt x="198" y="182"/>
                  </a:lnTo>
                  <a:lnTo>
                    <a:pt x="214" y="182"/>
                  </a:lnTo>
                  <a:lnTo>
                    <a:pt x="222" y="182"/>
                  </a:lnTo>
                  <a:lnTo>
                    <a:pt x="230" y="182"/>
                  </a:lnTo>
                  <a:lnTo>
                    <a:pt x="230" y="198"/>
                  </a:lnTo>
                  <a:lnTo>
                    <a:pt x="206" y="198"/>
                  </a:lnTo>
                  <a:lnTo>
                    <a:pt x="183" y="198"/>
                  </a:lnTo>
                  <a:lnTo>
                    <a:pt x="167" y="206"/>
                  </a:lnTo>
                  <a:lnTo>
                    <a:pt x="151" y="206"/>
                  </a:lnTo>
                  <a:lnTo>
                    <a:pt x="127" y="214"/>
                  </a:lnTo>
                  <a:lnTo>
                    <a:pt x="103" y="214"/>
                  </a:lnTo>
                  <a:lnTo>
                    <a:pt x="79" y="222"/>
                  </a:lnTo>
                  <a:lnTo>
                    <a:pt x="55" y="222"/>
                  </a:lnTo>
                  <a:lnTo>
                    <a:pt x="40" y="230"/>
                  </a:lnTo>
                  <a:lnTo>
                    <a:pt x="32" y="230"/>
                  </a:lnTo>
                  <a:lnTo>
                    <a:pt x="16" y="238"/>
                  </a:lnTo>
                  <a:lnTo>
                    <a:pt x="8" y="23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16" name="Freeform 49"/>
            <p:cNvSpPr>
              <a:spLocks/>
            </p:cNvSpPr>
            <p:nvPr/>
          </p:nvSpPr>
          <p:spPr bwMode="auto">
            <a:xfrm>
              <a:off x="6348025" y="3260725"/>
              <a:ext cx="138113" cy="163513"/>
            </a:xfrm>
            <a:custGeom>
              <a:avLst/>
              <a:gdLst>
                <a:gd name="T0" fmla="*/ 2147483647 w 87"/>
                <a:gd name="T1" fmla="*/ 2147483647 h 103"/>
                <a:gd name="T2" fmla="*/ 2147483647 w 87"/>
                <a:gd name="T3" fmla="*/ 2147483647 h 103"/>
                <a:gd name="T4" fmla="*/ 2147483647 w 87"/>
                <a:gd name="T5" fmla="*/ 2147483647 h 103"/>
                <a:gd name="T6" fmla="*/ 2147483647 w 87"/>
                <a:gd name="T7" fmla="*/ 2147483647 h 103"/>
                <a:gd name="T8" fmla="*/ 2147483647 w 87"/>
                <a:gd name="T9" fmla="*/ 2147483647 h 103"/>
                <a:gd name="T10" fmla="*/ 2147483647 w 87"/>
                <a:gd name="T11" fmla="*/ 2147483647 h 103"/>
                <a:gd name="T12" fmla="*/ 2147483647 w 87"/>
                <a:gd name="T13" fmla="*/ 2147483647 h 103"/>
                <a:gd name="T14" fmla="*/ 2147483647 w 87"/>
                <a:gd name="T15" fmla="*/ 2147483647 h 103"/>
                <a:gd name="T16" fmla="*/ 2147483647 w 87"/>
                <a:gd name="T17" fmla="*/ 2147483647 h 103"/>
                <a:gd name="T18" fmla="*/ 2147483647 w 87"/>
                <a:gd name="T19" fmla="*/ 2147483647 h 103"/>
                <a:gd name="T20" fmla="*/ 2147483647 w 87"/>
                <a:gd name="T21" fmla="*/ 2147483647 h 103"/>
                <a:gd name="T22" fmla="*/ 2147483647 w 87"/>
                <a:gd name="T23" fmla="*/ 2147483647 h 103"/>
                <a:gd name="T24" fmla="*/ 2147483647 w 87"/>
                <a:gd name="T25" fmla="*/ 2147483647 h 103"/>
                <a:gd name="T26" fmla="*/ 2147483647 w 87"/>
                <a:gd name="T27" fmla="*/ 2147483647 h 103"/>
                <a:gd name="T28" fmla="*/ 2147483647 w 87"/>
                <a:gd name="T29" fmla="*/ 2147483647 h 103"/>
                <a:gd name="T30" fmla="*/ 2147483647 w 87"/>
                <a:gd name="T31" fmla="*/ 2147483647 h 103"/>
                <a:gd name="T32" fmla="*/ 2147483647 w 87"/>
                <a:gd name="T33" fmla="*/ 2147483647 h 103"/>
                <a:gd name="T34" fmla="*/ 2147483647 w 87"/>
                <a:gd name="T35" fmla="*/ 2147483647 h 103"/>
                <a:gd name="T36" fmla="*/ 2147483647 w 87"/>
                <a:gd name="T37" fmla="*/ 2147483647 h 103"/>
                <a:gd name="T38" fmla="*/ 0 w 87"/>
                <a:gd name="T39" fmla="*/ 0 h 103"/>
                <a:gd name="T40" fmla="*/ 0 w 87"/>
                <a:gd name="T41" fmla="*/ 0 h 103"/>
                <a:gd name="T42" fmla="*/ 2147483647 w 87"/>
                <a:gd name="T43" fmla="*/ 0 h 103"/>
                <a:gd name="T44" fmla="*/ 2147483647 w 87"/>
                <a:gd name="T45" fmla="*/ 0 h 103"/>
                <a:gd name="T46" fmla="*/ 2147483647 w 87"/>
                <a:gd name="T47" fmla="*/ 2147483647 h 103"/>
                <a:gd name="T48" fmla="*/ 2147483647 w 87"/>
                <a:gd name="T49" fmla="*/ 2147483647 h 103"/>
                <a:gd name="T50" fmla="*/ 2147483647 w 87"/>
                <a:gd name="T51" fmla="*/ 2147483647 h 10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7"/>
                <a:gd name="T79" fmla="*/ 0 h 103"/>
                <a:gd name="T80" fmla="*/ 87 w 87"/>
                <a:gd name="T81" fmla="*/ 103 h 10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7" h="103">
                  <a:moveTo>
                    <a:pt x="39" y="16"/>
                  </a:moveTo>
                  <a:lnTo>
                    <a:pt x="47" y="32"/>
                  </a:lnTo>
                  <a:lnTo>
                    <a:pt x="63" y="39"/>
                  </a:lnTo>
                  <a:lnTo>
                    <a:pt x="71" y="47"/>
                  </a:lnTo>
                  <a:lnTo>
                    <a:pt x="79" y="55"/>
                  </a:lnTo>
                  <a:lnTo>
                    <a:pt x="87" y="71"/>
                  </a:lnTo>
                  <a:lnTo>
                    <a:pt x="87" y="87"/>
                  </a:lnTo>
                  <a:lnTo>
                    <a:pt x="87" y="95"/>
                  </a:lnTo>
                  <a:lnTo>
                    <a:pt x="79" y="103"/>
                  </a:lnTo>
                  <a:lnTo>
                    <a:pt x="71" y="103"/>
                  </a:lnTo>
                  <a:lnTo>
                    <a:pt x="71" y="95"/>
                  </a:lnTo>
                  <a:lnTo>
                    <a:pt x="63" y="87"/>
                  </a:lnTo>
                  <a:lnTo>
                    <a:pt x="55" y="79"/>
                  </a:lnTo>
                  <a:lnTo>
                    <a:pt x="39" y="63"/>
                  </a:lnTo>
                  <a:lnTo>
                    <a:pt x="31" y="47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3" y="8"/>
                  </a:lnTo>
                  <a:lnTo>
                    <a:pt x="39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597" name="组合 67"/>
          <p:cNvGrpSpPr>
            <a:grpSpLocks noChangeAspect="1"/>
          </p:cNvGrpSpPr>
          <p:nvPr/>
        </p:nvGrpSpPr>
        <p:grpSpPr bwMode="auto">
          <a:xfrm>
            <a:off x="7764463" y="5167313"/>
            <a:ext cx="350837" cy="360362"/>
            <a:chOff x="6146208" y="3417152"/>
            <a:chExt cx="444500" cy="457200"/>
          </a:xfrm>
        </p:grpSpPr>
        <p:sp>
          <p:nvSpPr>
            <p:cNvPr id="66609" name="Freeform 56"/>
            <p:cNvSpPr>
              <a:spLocks/>
            </p:cNvSpPr>
            <p:nvPr/>
          </p:nvSpPr>
          <p:spPr bwMode="auto">
            <a:xfrm>
              <a:off x="6222408" y="3417152"/>
              <a:ext cx="88900" cy="431800"/>
            </a:xfrm>
            <a:custGeom>
              <a:avLst/>
              <a:gdLst>
                <a:gd name="T0" fmla="*/ 2147483647 w 56"/>
                <a:gd name="T1" fmla="*/ 2147483647 h 272"/>
                <a:gd name="T2" fmla="*/ 2147483647 w 56"/>
                <a:gd name="T3" fmla="*/ 0 h 272"/>
                <a:gd name="T4" fmla="*/ 2147483647 w 56"/>
                <a:gd name="T5" fmla="*/ 2147483647 h 272"/>
                <a:gd name="T6" fmla="*/ 2147483647 w 56"/>
                <a:gd name="T7" fmla="*/ 2147483647 h 272"/>
                <a:gd name="T8" fmla="*/ 2147483647 w 56"/>
                <a:gd name="T9" fmla="*/ 2147483647 h 272"/>
                <a:gd name="T10" fmla="*/ 2147483647 w 56"/>
                <a:gd name="T11" fmla="*/ 2147483647 h 272"/>
                <a:gd name="T12" fmla="*/ 2147483647 w 56"/>
                <a:gd name="T13" fmla="*/ 2147483647 h 272"/>
                <a:gd name="T14" fmla="*/ 2147483647 w 56"/>
                <a:gd name="T15" fmla="*/ 2147483647 h 272"/>
                <a:gd name="T16" fmla="*/ 2147483647 w 56"/>
                <a:gd name="T17" fmla="*/ 2147483647 h 272"/>
                <a:gd name="T18" fmla="*/ 2147483647 w 56"/>
                <a:gd name="T19" fmla="*/ 2147483647 h 272"/>
                <a:gd name="T20" fmla="*/ 2147483647 w 56"/>
                <a:gd name="T21" fmla="*/ 2147483647 h 272"/>
                <a:gd name="T22" fmla="*/ 2147483647 w 56"/>
                <a:gd name="T23" fmla="*/ 2147483647 h 272"/>
                <a:gd name="T24" fmla="*/ 2147483647 w 56"/>
                <a:gd name="T25" fmla="*/ 2147483647 h 272"/>
                <a:gd name="T26" fmla="*/ 2147483647 w 56"/>
                <a:gd name="T27" fmla="*/ 2147483647 h 272"/>
                <a:gd name="T28" fmla="*/ 2147483647 w 56"/>
                <a:gd name="T29" fmla="*/ 2147483647 h 272"/>
                <a:gd name="T30" fmla="*/ 2147483647 w 56"/>
                <a:gd name="T31" fmla="*/ 2147483647 h 272"/>
                <a:gd name="T32" fmla="*/ 2147483647 w 56"/>
                <a:gd name="T33" fmla="*/ 2147483647 h 272"/>
                <a:gd name="T34" fmla="*/ 2147483647 w 56"/>
                <a:gd name="T35" fmla="*/ 2147483647 h 272"/>
                <a:gd name="T36" fmla="*/ 2147483647 w 56"/>
                <a:gd name="T37" fmla="*/ 2147483647 h 272"/>
                <a:gd name="T38" fmla="*/ 2147483647 w 56"/>
                <a:gd name="T39" fmla="*/ 2147483647 h 272"/>
                <a:gd name="T40" fmla="*/ 2147483647 w 56"/>
                <a:gd name="T41" fmla="*/ 2147483647 h 272"/>
                <a:gd name="T42" fmla="*/ 2147483647 w 56"/>
                <a:gd name="T43" fmla="*/ 2147483647 h 272"/>
                <a:gd name="T44" fmla="*/ 2147483647 w 56"/>
                <a:gd name="T45" fmla="*/ 2147483647 h 272"/>
                <a:gd name="T46" fmla="*/ 2147483647 w 56"/>
                <a:gd name="T47" fmla="*/ 2147483647 h 272"/>
                <a:gd name="T48" fmla="*/ 2147483647 w 56"/>
                <a:gd name="T49" fmla="*/ 2147483647 h 272"/>
                <a:gd name="T50" fmla="*/ 0 w 56"/>
                <a:gd name="T51" fmla="*/ 2147483647 h 272"/>
                <a:gd name="T52" fmla="*/ 0 w 56"/>
                <a:gd name="T53" fmla="*/ 2147483647 h 272"/>
                <a:gd name="T54" fmla="*/ 0 w 56"/>
                <a:gd name="T55" fmla="*/ 2147483647 h 272"/>
                <a:gd name="T56" fmla="*/ 0 w 56"/>
                <a:gd name="T57" fmla="*/ 2147483647 h 272"/>
                <a:gd name="T58" fmla="*/ 2147483647 w 56"/>
                <a:gd name="T59" fmla="*/ 2147483647 h 272"/>
                <a:gd name="T60" fmla="*/ 2147483647 w 56"/>
                <a:gd name="T61" fmla="*/ 2147483647 h 272"/>
                <a:gd name="T62" fmla="*/ 2147483647 w 56"/>
                <a:gd name="T63" fmla="*/ 2147483647 h 272"/>
                <a:gd name="T64" fmla="*/ 2147483647 w 56"/>
                <a:gd name="T65" fmla="*/ 2147483647 h 272"/>
                <a:gd name="T66" fmla="*/ 2147483647 w 56"/>
                <a:gd name="T67" fmla="*/ 2147483647 h 272"/>
                <a:gd name="T68" fmla="*/ 2147483647 w 56"/>
                <a:gd name="T69" fmla="*/ 2147483647 h 272"/>
                <a:gd name="T70" fmla="*/ 2147483647 w 56"/>
                <a:gd name="T71" fmla="*/ 2147483647 h 272"/>
                <a:gd name="T72" fmla="*/ 2147483647 w 56"/>
                <a:gd name="T73" fmla="*/ 2147483647 h 272"/>
                <a:gd name="T74" fmla="*/ 2147483647 w 56"/>
                <a:gd name="T75" fmla="*/ 2147483647 h 272"/>
                <a:gd name="T76" fmla="*/ 2147483647 w 56"/>
                <a:gd name="T77" fmla="*/ 2147483647 h 272"/>
                <a:gd name="T78" fmla="*/ 2147483647 w 56"/>
                <a:gd name="T79" fmla="*/ 2147483647 h 272"/>
                <a:gd name="T80" fmla="*/ 2147483647 w 56"/>
                <a:gd name="T81" fmla="*/ 2147483647 h 272"/>
                <a:gd name="T82" fmla="*/ 2147483647 w 56"/>
                <a:gd name="T83" fmla="*/ 2147483647 h 272"/>
                <a:gd name="T84" fmla="*/ 2147483647 w 56"/>
                <a:gd name="T85" fmla="*/ 2147483647 h 272"/>
                <a:gd name="T86" fmla="*/ 2147483647 w 56"/>
                <a:gd name="T87" fmla="*/ 2147483647 h 272"/>
                <a:gd name="T88" fmla="*/ 2147483647 w 56"/>
                <a:gd name="T89" fmla="*/ 2147483647 h 272"/>
                <a:gd name="T90" fmla="*/ 2147483647 w 56"/>
                <a:gd name="T91" fmla="*/ 2147483647 h 272"/>
                <a:gd name="T92" fmla="*/ 2147483647 w 56"/>
                <a:gd name="T93" fmla="*/ 2147483647 h 272"/>
                <a:gd name="T94" fmla="*/ 2147483647 w 56"/>
                <a:gd name="T95" fmla="*/ 2147483647 h 2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6"/>
                <a:gd name="T145" fmla="*/ 0 h 272"/>
                <a:gd name="T146" fmla="*/ 56 w 56"/>
                <a:gd name="T147" fmla="*/ 272 h 2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6" h="272">
                  <a:moveTo>
                    <a:pt x="24" y="8"/>
                  </a:move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56" y="16"/>
                  </a:lnTo>
                  <a:lnTo>
                    <a:pt x="56" y="24"/>
                  </a:lnTo>
                  <a:lnTo>
                    <a:pt x="56" y="32"/>
                  </a:lnTo>
                  <a:lnTo>
                    <a:pt x="56" y="48"/>
                  </a:lnTo>
                  <a:lnTo>
                    <a:pt x="56" y="64"/>
                  </a:lnTo>
                  <a:lnTo>
                    <a:pt x="48" y="80"/>
                  </a:lnTo>
                  <a:lnTo>
                    <a:pt x="48" y="104"/>
                  </a:lnTo>
                  <a:lnTo>
                    <a:pt x="48" y="128"/>
                  </a:lnTo>
                  <a:lnTo>
                    <a:pt x="48" y="152"/>
                  </a:lnTo>
                  <a:lnTo>
                    <a:pt x="48" y="184"/>
                  </a:lnTo>
                  <a:lnTo>
                    <a:pt x="56" y="208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48" y="264"/>
                  </a:lnTo>
                  <a:lnTo>
                    <a:pt x="40" y="272"/>
                  </a:lnTo>
                  <a:lnTo>
                    <a:pt x="32" y="272"/>
                  </a:lnTo>
                  <a:lnTo>
                    <a:pt x="24" y="264"/>
                  </a:lnTo>
                  <a:lnTo>
                    <a:pt x="24" y="256"/>
                  </a:lnTo>
                  <a:lnTo>
                    <a:pt x="16" y="248"/>
                  </a:lnTo>
                  <a:lnTo>
                    <a:pt x="0" y="240"/>
                  </a:lnTo>
                  <a:lnTo>
                    <a:pt x="8" y="240"/>
                  </a:lnTo>
                  <a:lnTo>
                    <a:pt x="16" y="240"/>
                  </a:lnTo>
                  <a:lnTo>
                    <a:pt x="24" y="240"/>
                  </a:lnTo>
                  <a:lnTo>
                    <a:pt x="32" y="240"/>
                  </a:lnTo>
                  <a:lnTo>
                    <a:pt x="32" y="232"/>
                  </a:lnTo>
                  <a:lnTo>
                    <a:pt x="40" y="224"/>
                  </a:lnTo>
                  <a:lnTo>
                    <a:pt x="40" y="208"/>
                  </a:lnTo>
                  <a:lnTo>
                    <a:pt x="40" y="184"/>
                  </a:lnTo>
                  <a:lnTo>
                    <a:pt x="40" y="136"/>
                  </a:lnTo>
                  <a:lnTo>
                    <a:pt x="40" y="96"/>
                  </a:lnTo>
                  <a:lnTo>
                    <a:pt x="40" y="72"/>
                  </a:lnTo>
                  <a:lnTo>
                    <a:pt x="40" y="56"/>
                  </a:lnTo>
                  <a:lnTo>
                    <a:pt x="40" y="48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24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10" name="Freeform 57"/>
            <p:cNvSpPr>
              <a:spLocks/>
            </p:cNvSpPr>
            <p:nvPr/>
          </p:nvSpPr>
          <p:spPr bwMode="auto">
            <a:xfrm>
              <a:off x="6362108" y="3531452"/>
              <a:ext cx="228600" cy="50800"/>
            </a:xfrm>
            <a:custGeom>
              <a:avLst/>
              <a:gdLst>
                <a:gd name="T0" fmla="*/ 2147483647 w 144"/>
                <a:gd name="T1" fmla="*/ 0 h 32"/>
                <a:gd name="T2" fmla="*/ 2147483647 w 144"/>
                <a:gd name="T3" fmla="*/ 0 h 32"/>
                <a:gd name="T4" fmla="*/ 2147483647 w 144"/>
                <a:gd name="T5" fmla="*/ 2147483647 h 32"/>
                <a:gd name="T6" fmla="*/ 2147483647 w 144"/>
                <a:gd name="T7" fmla="*/ 2147483647 h 32"/>
                <a:gd name="T8" fmla="*/ 2147483647 w 144"/>
                <a:gd name="T9" fmla="*/ 2147483647 h 32"/>
                <a:gd name="T10" fmla="*/ 2147483647 w 144"/>
                <a:gd name="T11" fmla="*/ 2147483647 h 32"/>
                <a:gd name="T12" fmla="*/ 2147483647 w 144"/>
                <a:gd name="T13" fmla="*/ 2147483647 h 32"/>
                <a:gd name="T14" fmla="*/ 2147483647 w 144"/>
                <a:gd name="T15" fmla="*/ 2147483647 h 32"/>
                <a:gd name="T16" fmla="*/ 2147483647 w 144"/>
                <a:gd name="T17" fmla="*/ 2147483647 h 32"/>
                <a:gd name="T18" fmla="*/ 2147483647 w 144"/>
                <a:gd name="T19" fmla="*/ 2147483647 h 32"/>
                <a:gd name="T20" fmla="*/ 2147483647 w 144"/>
                <a:gd name="T21" fmla="*/ 2147483647 h 32"/>
                <a:gd name="T22" fmla="*/ 2147483647 w 144"/>
                <a:gd name="T23" fmla="*/ 2147483647 h 32"/>
                <a:gd name="T24" fmla="*/ 2147483647 w 144"/>
                <a:gd name="T25" fmla="*/ 2147483647 h 32"/>
                <a:gd name="T26" fmla="*/ 2147483647 w 144"/>
                <a:gd name="T27" fmla="*/ 2147483647 h 32"/>
                <a:gd name="T28" fmla="*/ 2147483647 w 144"/>
                <a:gd name="T29" fmla="*/ 2147483647 h 32"/>
                <a:gd name="T30" fmla="*/ 2147483647 w 144"/>
                <a:gd name="T31" fmla="*/ 2147483647 h 32"/>
                <a:gd name="T32" fmla="*/ 2147483647 w 144"/>
                <a:gd name="T33" fmla="*/ 2147483647 h 32"/>
                <a:gd name="T34" fmla="*/ 2147483647 w 144"/>
                <a:gd name="T35" fmla="*/ 2147483647 h 32"/>
                <a:gd name="T36" fmla="*/ 0 w 144"/>
                <a:gd name="T37" fmla="*/ 2147483647 h 32"/>
                <a:gd name="T38" fmla="*/ 0 w 144"/>
                <a:gd name="T39" fmla="*/ 2147483647 h 32"/>
                <a:gd name="T40" fmla="*/ 0 w 144"/>
                <a:gd name="T41" fmla="*/ 2147483647 h 32"/>
                <a:gd name="T42" fmla="*/ 0 w 144"/>
                <a:gd name="T43" fmla="*/ 2147483647 h 32"/>
                <a:gd name="T44" fmla="*/ 2147483647 w 144"/>
                <a:gd name="T45" fmla="*/ 2147483647 h 32"/>
                <a:gd name="T46" fmla="*/ 2147483647 w 144"/>
                <a:gd name="T47" fmla="*/ 2147483647 h 32"/>
                <a:gd name="T48" fmla="*/ 2147483647 w 144"/>
                <a:gd name="T49" fmla="*/ 2147483647 h 32"/>
                <a:gd name="T50" fmla="*/ 2147483647 w 144"/>
                <a:gd name="T51" fmla="*/ 2147483647 h 32"/>
                <a:gd name="T52" fmla="*/ 2147483647 w 144"/>
                <a:gd name="T53" fmla="*/ 2147483647 h 32"/>
                <a:gd name="T54" fmla="*/ 2147483647 w 144"/>
                <a:gd name="T55" fmla="*/ 0 h 32"/>
                <a:gd name="T56" fmla="*/ 2147483647 w 144"/>
                <a:gd name="T57" fmla="*/ 0 h 32"/>
                <a:gd name="T58" fmla="*/ 2147483647 w 144"/>
                <a:gd name="T59" fmla="*/ 0 h 3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44"/>
                <a:gd name="T91" fmla="*/ 0 h 32"/>
                <a:gd name="T92" fmla="*/ 144 w 144"/>
                <a:gd name="T93" fmla="*/ 32 h 3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44" h="32">
                  <a:moveTo>
                    <a:pt x="120" y="0"/>
                  </a:moveTo>
                  <a:lnTo>
                    <a:pt x="128" y="0"/>
                  </a:lnTo>
                  <a:lnTo>
                    <a:pt x="136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36" y="16"/>
                  </a:lnTo>
                  <a:lnTo>
                    <a:pt x="128" y="16"/>
                  </a:lnTo>
                  <a:lnTo>
                    <a:pt x="120" y="24"/>
                  </a:lnTo>
                  <a:lnTo>
                    <a:pt x="104" y="24"/>
                  </a:lnTo>
                  <a:lnTo>
                    <a:pt x="72" y="24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32" y="16"/>
                  </a:lnTo>
                  <a:lnTo>
                    <a:pt x="56" y="16"/>
                  </a:lnTo>
                  <a:lnTo>
                    <a:pt x="80" y="8"/>
                  </a:lnTo>
                  <a:lnTo>
                    <a:pt x="104" y="8"/>
                  </a:lnTo>
                  <a:lnTo>
                    <a:pt x="112" y="0"/>
                  </a:lnTo>
                  <a:lnTo>
                    <a:pt x="12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11" name="Freeform 58"/>
            <p:cNvSpPr>
              <a:spLocks/>
            </p:cNvSpPr>
            <p:nvPr/>
          </p:nvSpPr>
          <p:spPr bwMode="auto">
            <a:xfrm>
              <a:off x="6412908" y="3569552"/>
              <a:ext cx="88900" cy="304800"/>
            </a:xfrm>
            <a:custGeom>
              <a:avLst/>
              <a:gdLst>
                <a:gd name="T0" fmla="*/ 2147483647 w 56"/>
                <a:gd name="T1" fmla="*/ 2147483647 h 192"/>
                <a:gd name="T2" fmla="*/ 2147483647 w 56"/>
                <a:gd name="T3" fmla="*/ 2147483647 h 192"/>
                <a:gd name="T4" fmla="*/ 2147483647 w 56"/>
                <a:gd name="T5" fmla="*/ 2147483647 h 192"/>
                <a:gd name="T6" fmla="*/ 2147483647 w 56"/>
                <a:gd name="T7" fmla="*/ 2147483647 h 192"/>
                <a:gd name="T8" fmla="*/ 2147483647 w 56"/>
                <a:gd name="T9" fmla="*/ 2147483647 h 192"/>
                <a:gd name="T10" fmla="*/ 2147483647 w 56"/>
                <a:gd name="T11" fmla="*/ 2147483647 h 192"/>
                <a:gd name="T12" fmla="*/ 2147483647 w 56"/>
                <a:gd name="T13" fmla="*/ 2147483647 h 192"/>
                <a:gd name="T14" fmla="*/ 2147483647 w 56"/>
                <a:gd name="T15" fmla="*/ 2147483647 h 192"/>
                <a:gd name="T16" fmla="*/ 2147483647 w 56"/>
                <a:gd name="T17" fmla="*/ 2147483647 h 192"/>
                <a:gd name="T18" fmla="*/ 2147483647 w 56"/>
                <a:gd name="T19" fmla="*/ 2147483647 h 192"/>
                <a:gd name="T20" fmla="*/ 2147483647 w 56"/>
                <a:gd name="T21" fmla="*/ 2147483647 h 192"/>
                <a:gd name="T22" fmla="*/ 0 w 56"/>
                <a:gd name="T23" fmla="*/ 2147483647 h 192"/>
                <a:gd name="T24" fmla="*/ 0 w 56"/>
                <a:gd name="T25" fmla="*/ 2147483647 h 192"/>
                <a:gd name="T26" fmla="*/ 0 w 56"/>
                <a:gd name="T27" fmla="*/ 2147483647 h 192"/>
                <a:gd name="T28" fmla="*/ 0 w 56"/>
                <a:gd name="T29" fmla="*/ 2147483647 h 192"/>
                <a:gd name="T30" fmla="*/ 2147483647 w 56"/>
                <a:gd name="T31" fmla="*/ 2147483647 h 192"/>
                <a:gd name="T32" fmla="*/ 2147483647 w 56"/>
                <a:gd name="T33" fmla="*/ 2147483647 h 192"/>
                <a:gd name="T34" fmla="*/ 2147483647 w 56"/>
                <a:gd name="T35" fmla="*/ 2147483647 h 192"/>
                <a:gd name="T36" fmla="*/ 2147483647 w 56"/>
                <a:gd name="T37" fmla="*/ 2147483647 h 192"/>
                <a:gd name="T38" fmla="*/ 2147483647 w 56"/>
                <a:gd name="T39" fmla="*/ 2147483647 h 192"/>
                <a:gd name="T40" fmla="*/ 2147483647 w 56"/>
                <a:gd name="T41" fmla="*/ 2147483647 h 192"/>
                <a:gd name="T42" fmla="*/ 2147483647 w 56"/>
                <a:gd name="T43" fmla="*/ 2147483647 h 192"/>
                <a:gd name="T44" fmla="*/ 2147483647 w 56"/>
                <a:gd name="T45" fmla="*/ 2147483647 h 192"/>
                <a:gd name="T46" fmla="*/ 2147483647 w 56"/>
                <a:gd name="T47" fmla="*/ 2147483647 h 192"/>
                <a:gd name="T48" fmla="*/ 2147483647 w 56"/>
                <a:gd name="T49" fmla="*/ 2147483647 h 192"/>
                <a:gd name="T50" fmla="*/ 2147483647 w 56"/>
                <a:gd name="T51" fmla="*/ 2147483647 h 192"/>
                <a:gd name="T52" fmla="*/ 2147483647 w 56"/>
                <a:gd name="T53" fmla="*/ 2147483647 h 192"/>
                <a:gd name="T54" fmla="*/ 2147483647 w 56"/>
                <a:gd name="T55" fmla="*/ 2147483647 h 192"/>
                <a:gd name="T56" fmla="*/ 2147483647 w 56"/>
                <a:gd name="T57" fmla="*/ 2147483647 h 192"/>
                <a:gd name="T58" fmla="*/ 2147483647 w 56"/>
                <a:gd name="T59" fmla="*/ 2147483647 h 192"/>
                <a:gd name="T60" fmla="*/ 2147483647 w 56"/>
                <a:gd name="T61" fmla="*/ 2147483647 h 192"/>
                <a:gd name="T62" fmla="*/ 2147483647 w 56"/>
                <a:gd name="T63" fmla="*/ 2147483647 h 192"/>
                <a:gd name="T64" fmla="*/ 2147483647 w 56"/>
                <a:gd name="T65" fmla="*/ 0 h 192"/>
                <a:gd name="T66" fmla="*/ 2147483647 w 56"/>
                <a:gd name="T67" fmla="*/ 2147483647 h 192"/>
                <a:gd name="T68" fmla="*/ 2147483647 w 56"/>
                <a:gd name="T69" fmla="*/ 2147483647 h 192"/>
                <a:gd name="T70" fmla="*/ 2147483647 w 56"/>
                <a:gd name="T71" fmla="*/ 2147483647 h 192"/>
                <a:gd name="T72" fmla="*/ 2147483647 w 56"/>
                <a:gd name="T73" fmla="*/ 2147483647 h 192"/>
                <a:gd name="T74" fmla="*/ 2147483647 w 56"/>
                <a:gd name="T75" fmla="*/ 2147483647 h 192"/>
                <a:gd name="T76" fmla="*/ 2147483647 w 56"/>
                <a:gd name="T77" fmla="*/ 2147483647 h 192"/>
                <a:gd name="T78" fmla="*/ 2147483647 w 56"/>
                <a:gd name="T79" fmla="*/ 2147483647 h 192"/>
                <a:gd name="T80" fmla="*/ 2147483647 w 56"/>
                <a:gd name="T81" fmla="*/ 2147483647 h 192"/>
                <a:gd name="T82" fmla="*/ 2147483647 w 56"/>
                <a:gd name="T83" fmla="*/ 2147483647 h 192"/>
                <a:gd name="T84" fmla="*/ 2147483647 w 56"/>
                <a:gd name="T85" fmla="*/ 2147483647 h 192"/>
                <a:gd name="T86" fmla="*/ 2147483647 w 56"/>
                <a:gd name="T87" fmla="*/ 2147483647 h 192"/>
                <a:gd name="T88" fmla="*/ 2147483647 w 56"/>
                <a:gd name="T89" fmla="*/ 2147483647 h 192"/>
                <a:gd name="T90" fmla="*/ 2147483647 w 56"/>
                <a:gd name="T91" fmla="*/ 2147483647 h 192"/>
                <a:gd name="T92" fmla="*/ 2147483647 w 56"/>
                <a:gd name="T93" fmla="*/ 2147483647 h 192"/>
                <a:gd name="T94" fmla="*/ 2147483647 w 56"/>
                <a:gd name="T95" fmla="*/ 2147483647 h 1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6"/>
                <a:gd name="T145" fmla="*/ 0 h 192"/>
                <a:gd name="T146" fmla="*/ 56 w 56"/>
                <a:gd name="T147" fmla="*/ 192 h 1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6" h="192">
                  <a:moveTo>
                    <a:pt x="56" y="144"/>
                  </a:moveTo>
                  <a:lnTo>
                    <a:pt x="48" y="152"/>
                  </a:lnTo>
                  <a:lnTo>
                    <a:pt x="48" y="168"/>
                  </a:lnTo>
                  <a:lnTo>
                    <a:pt x="48" y="176"/>
                  </a:lnTo>
                  <a:lnTo>
                    <a:pt x="40" y="184"/>
                  </a:lnTo>
                  <a:lnTo>
                    <a:pt x="40" y="192"/>
                  </a:lnTo>
                  <a:lnTo>
                    <a:pt x="32" y="192"/>
                  </a:lnTo>
                  <a:lnTo>
                    <a:pt x="24" y="184"/>
                  </a:lnTo>
                  <a:lnTo>
                    <a:pt x="24" y="176"/>
                  </a:lnTo>
                  <a:lnTo>
                    <a:pt x="8" y="168"/>
                  </a:lnTo>
                  <a:lnTo>
                    <a:pt x="0" y="160"/>
                  </a:lnTo>
                  <a:lnTo>
                    <a:pt x="0" y="152"/>
                  </a:lnTo>
                  <a:lnTo>
                    <a:pt x="8" y="152"/>
                  </a:lnTo>
                  <a:lnTo>
                    <a:pt x="16" y="152"/>
                  </a:lnTo>
                  <a:lnTo>
                    <a:pt x="24" y="152"/>
                  </a:lnTo>
                  <a:lnTo>
                    <a:pt x="32" y="152"/>
                  </a:lnTo>
                  <a:lnTo>
                    <a:pt x="32" y="144"/>
                  </a:lnTo>
                  <a:lnTo>
                    <a:pt x="32" y="128"/>
                  </a:lnTo>
                  <a:lnTo>
                    <a:pt x="40" y="112"/>
                  </a:lnTo>
                  <a:lnTo>
                    <a:pt x="40" y="96"/>
                  </a:lnTo>
                  <a:lnTo>
                    <a:pt x="40" y="80"/>
                  </a:lnTo>
                  <a:lnTo>
                    <a:pt x="40" y="64"/>
                  </a:lnTo>
                  <a:lnTo>
                    <a:pt x="40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16"/>
                  </a:lnTo>
                  <a:lnTo>
                    <a:pt x="56" y="24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56" y="104"/>
                  </a:lnTo>
                  <a:lnTo>
                    <a:pt x="56" y="120"/>
                  </a:lnTo>
                  <a:lnTo>
                    <a:pt x="56" y="14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12" name="Freeform 59"/>
            <p:cNvSpPr>
              <a:spLocks/>
            </p:cNvSpPr>
            <p:nvPr/>
          </p:nvSpPr>
          <p:spPr bwMode="auto">
            <a:xfrm>
              <a:off x="6184308" y="3544152"/>
              <a:ext cx="177800" cy="63500"/>
            </a:xfrm>
            <a:custGeom>
              <a:avLst/>
              <a:gdLst>
                <a:gd name="T0" fmla="*/ 2147483647 w 112"/>
                <a:gd name="T1" fmla="*/ 2147483647 h 40"/>
                <a:gd name="T2" fmla="*/ 0 w 112"/>
                <a:gd name="T3" fmla="*/ 2147483647 h 40"/>
                <a:gd name="T4" fmla="*/ 0 w 112"/>
                <a:gd name="T5" fmla="*/ 2147483647 h 40"/>
                <a:gd name="T6" fmla="*/ 0 w 112"/>
                <a:gd name="T7" fmla="*/ 2147483647 h 40"/>
                <a:gd name="T8" fmla="*/ 2147483647 w 112"/>
                <a:gd name="T9" fmla="*/ 2147483647 h 40"/>
                <a:gd name="T10" fmla="*/ 2147483647 w 112"/>
                <a:gd name="T11" fmla="*/ 2147483647 h 40"/>
                <a:gd name="T12" fmla="*/ 2147483647 w 112"/>
                <a:gd name="T13" fmla="*/ 2147483647 h 40"/>
                <a:gd name="T14" fmla="*/ 2147483647 w 112"/>
                <a:gd name="T15" fmla="*/ 2147483647 h 40"/>
                <a:gd name="T16" fmla="*/ 2147483647 w 112"/>
                <a:gd name="T17" fmla="*/ 2147483647 h 40"/>
                <a:gd name="T18" fmla="*/ 2147483647 w 112"/>
                <a:gd name="T19" fmla="*/ 2147483647 h 40"/>
                <a:gd name="T20" fmla="*/ 2147483647 w 112"/>
                <a:gd name="T21" fmla="*/ 0 h 40"/>
                <a:gd name="T22" fmla="*/ 2147483647 w 112"/>
                <a:gd name="T23" fmla="*/ 0 h 40"/>
                <a:gd name="T24" fmla="*/ 2147483647 w 112"/>
                <a:gd name="T25" fmla="*/ 0 h 40"/>
                <a:gd name="T26" fmla="*/ 2147483647 w 112"/>
                <a:gd name="T27" fmla="*/ 2147483647 h 40"/>
                <a:gd name="T28" fmla="*/ 2147483647 w 112"/>
                <a:gd name="T29" fmla="*/ 2147483647 h 40"/>
                <a:gd name="T30" fmla="*/ 2147483647 w 112"/>
                <a:gd name="T31" fmla="*/ 2147483647 h 40"/>
                <a:gd name="T32" fmla="*/ 2147483647 w 112"/>
                <a:gd name="T33" fmla="*/ 2147483647 h 40"/>
                <a:gd name="T34" fmla="*/ 2147483647 w 112"/>
                <a:gd name="T35" fmla="*/ 2147483647 h 40"/>
                <a:gd name="T36" fmla="*/ 2147483647 w 112"/>
                <a:gd name="T37" fmla="*/ 2147483647 h 40"/>
                <a:gd name="T38" fmla="*/ 2147483647 w 112"/>
                <a:gd name="T39" fmla="*/ 2147483647 h 40"/>
                <a:gd name="T40" fmla="*/ 2147483647 w 112"/>
                <a:gd name="T41" fmla="*/ 2147483647 h 40"/>
                <a:gd name="T42" fmla="*/ 2147483647 w 112"/>
                <a:gd name="T43" fmla="*/ 2147483647 h 40"/>
                <a:gd name="T44" fmla="*/ 2147483647 w 112"/>
                <a:gd name="T45" fmla="*/ 2147483647 h 40"/>
                <a:gd name="T46" fmla="*/ 2147483647 w 112"/>
                <a:gd name="T47" fmla="*/ 2147483647 h 40"/>
                <a:gd name="T48" fmla="*/ 2147483647 w 112"/>
                <a:gd name="T49" fmla="*/ 2147483647 h 40"/>
                <a:gd name="T50" fmla="*/ 2147483647 w 112"/>
                <a:gd name="T51" fmla="*/ 2147483647 h 40"/>
                <a:gd name="T52" fmla="*/ 2147483647 w 112"/>
                <a:gd name="T53" fmla="*/ 2147483647 h 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2"/>
                <a:gd name="T82" fmla="*/ 0 h 40"/>
                <a:gd name="T83" fmla="*/ 112 w 112"/>
                <a:gd name="T84" fmla="*/ 40 h 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2" h="40">
                  <a:moveTo>
                    <a:pt x="8" y="32"/>
                  </a:moveTo>
                  <a:lnTo>
                    <a:pt x="0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96" y="0"/>
                  </a:lnTo>
                  <a:lnTo>
                    <a:pt x="104" y="8"/>
                  </a:lnTo>
                  <a:lnTo>
                    <a:pt x="112" y="16"/>
                  </a:lnTo>
                  <a:lnTo>
                    <a:pt x="88" y="24"/>
                  </a:lnTo>
                  <a:lnTo>
                    <a:pt x="72" y="24"/>
                  </a:lnTo>
                  <a:lnTo>
                    <a:pt x="56" y="32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40"/>
                  </a:lnTo>
                  <a:lnTo>
                    <a:pt x="16" y="40"/>
                  </a:lnTo>
                  <a:lnTo>
                    <a:pt x="8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13" name="Freeform 60"/>
            <p:cNvSpPr>
              <a:spLocks/>
            </p:cNvSpPr>
            <p:nvPr/>
          </p:nvSpPr>
          <p:spPr bwMode="auto">
            <a:xfrm>
              <a:off x="6146208" y="3633052"/>
              <a:ext cx="203200" cy="127000"/>
            </a:xfrm>
            <a:custGeom>
              <a:avLst/>
              <a:gdLst>
                <a:gd name="T0" fmla="*/ 2147483647 w 128"/>
                <a:gd name="T1" fmla="*/ 2147483647 h 80"/>
                <a:gd name="T2" fmla="*/ 2147483647 w 128"/>
                <a:gd name="T3" fmla="*/ 2147483647 h 80"/>
                <a:gd name="T4" fmla="*/ 2147483647 w 128"/>
                <a:gd name="T5" fmla="*/ 2147483647 h 80"/>
                <a:gd name="T6" fmla="*/ 2147483647 w 128"/>
                <a:gd name="T7" fmla="*/ 2147483647 h 80"/>
                <a:gd name="T8" fmla="*/ 2147483647 w 128"/>
                <a:gd name="T9" fmla="*/ 2147483647 h 80"/>
                <a:gd name="T10" fmla="*/ 2147483647 w 128"/>
                <a:gd name="T11" fmla="*/ 2147483647 h 80"/>
                <a:gd name="T12" fmla="*/ 2147483647 w 128"/>
                <a:gd name="T13" fmla="*/ 0 h 80"/>
                <a:gd name="T14" fmla="*/ 2147483647 w 128"/>
                <a:gd name="T15" fmla="*/ 0 h 80"/>
                <a:gd name="T16" fmla="*/ 2147483647 w 128"/>
                <a:gd name="T17" fmla="*/ 0 h 80"/>
                <a:gd name="T18" fmla="*/ 2147483647 w 128"/>
                <a:gd name="T19" fmla="*/ 2147483647 h 80"/>
                <a:gd name="T20" fmla="*/ 2147483647 w 128"/>
                <a:gd name="T21" fmla="*/ 2147483647 h 80"/>
                <a:gd name="T22" fmla="*/ 2147483647 w 128"/>
                <a:gd name="T23" fmla="*/ 2147483647 h 80"/>
                <a:gd name="T24" fmla="*/ 2147483647 w 128"/>
                <a:gd name="T25" fmla="*/ 2147483647 h 80"/>
                <a:gd name="T26" fmla="*/ 2147483647 w 128"/>
                <a:gd name="T27" fmla="*/ 2147483647 h 80"/>
                <a:gd name="T28" fmla="*/ 2147483647 w 128"/>
                <a:gd name="T29" fmla="*/ 2147483647 h 80"/>
                <a:gd name="T30" fmla="*/ 2147483647 w 128"/>
                <a:gd name="T31" fmla="*/ 2147483647 h 80"/>
                <a:gd name="T32" fmla="*/ 2147483647 w 128"/>
                <a:gd name="T33" fmla="*/ 2147483647 h 80"/>
                <a:gd name="T34" fmla="*/ 2147483647 w 128"/>
                <a:gd name="T35" fmla="*/ 2147483647 h 80"/>
                <a:gd name="T36" fmla="*/ 2147483647 w 128"/>
                <a:gd name="T37" fmla="*/ 2147483647 h 80"/>
                <a:gd name="T38" fmla="*/ 2147483647 w 128"/>
                <a:gd name="T39" fmla="*/ 2147483647 h 80"/>
                <a:gd name="T40" fmla="*/ 0 w 128"/>
                <a:gd name="T41" fmla="*/ 2147483647 h 80"/>
                <a:gd name="T42" fmla="*/ 0 w 128"/>
                <a:gd name="T43" fmla="*/ 2147483647 h 80"/>
                <a:gd name="T44" fmla="*/ 0 w 128"/>
                <a:gd name="T45" fmla="*/ 2147483647 h 80"/>
                <a:gd name="T46" fmla="*/ 0 w 128"/>
                <a:gd name="T47" fmla="*/ 2147483647 h 80"/>
                <a:gd name="T48" fmla="*/ 0 w 128"/>
                <a:gd name="T49" fmla="*/ 2147483647 h 80"/>
                <a:gd name="T50" fmla="*/ 2147483647 w 128"/>
                <a:gd name="T51" fmla="*/ 2147483647 h 80"/>
                <a:gd name="T52" fmla="*/ 2147483647 w 128"/>
                <a:gd name="T53" fmla="*/ 2147483647 h 80"/>
                <a:gd name="T54" fmla="*/ 2147483647 w 128"/>
                <a:gd name="T55" fmla="*/ 2147483647 h 80"/>
                <a:gd name="T56" fmla="*/ 2147483647 w 128"/>
                <a:gd name="T57" fmla="*/ 2147483647 h 80"/>
                <a:gd name="T58" fmla="*/ 2147483647 w 128"/>
                <a:gd name="T59" fmla="*/ 2147483647 h 80"/>
                <a:gd name="T60" fmla="*/ 2147483647 w 128"/>
                <a:gd name="T61" fmla="*/ 2147483647 h 80"/>
                <a:gd name="T62" fmla="*/ 2147483647 w 128"/>
                <a:gd name="T63" fmla="*/ 2147483647 h 80"/>
                <a:gd name="T64" fmla="*/ 2147483647 w 128"/>
                <a:gd name="T65" fmla="*/ 2147483647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8"/>
                <a:gd name="T100" fmla="*/ 0 h 80"/>
                <a:gd name="T101" fmla="*/ 128 w 128"/>
                <a:gd name="T102" fmla="*/ 80 h 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8" h="80">
                  <a:moveTo>
                    <a:pt x="40" y="48"/>
                  </a:moveTo>
                  <a:lnTo>
                    <a:pt x="48" y="40"/>
                  </a:lnTo>
                  <a:lnTo>
                    <a:pt x="64" y="32"/>
                  </a:lnTo>
                  <a:lnTo>
                    <a:pt x="96" y="16"/>
                  </a:lnTo>
                  <a:lnTo>
                    <a:pt x="104" y="8"/>
                  </a:lnTo>
                  <a:lnTo>
                    <a:pt x="120" y="8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88" y="40"/>
                  </a:lnTo>
                  <a:lnTo>
                    <a:pt x="64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24" y="80"/>
                  </a:lnTo>
                  <a:lnTo>
                    <a:pt x="16" y="80"/>
                  </a:lnTo>
                  <a:lnTo>
                    <a:pt x="8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598" name="组合 83"/>
          <p:cNvGrpSpPr>
            <a:grpSpLocks noChangeAspect="1"/>
          </p:cNvGrpSpPr>
          <p:nvPr/>
        </p:nvGrpSpPr>
        <p:grpSpPr bwMode="auto">
          <a:xfrm>
            <a:off x="7740650" y="4024313"/>
            <a:ext cx="350838" cy="358775"/>
            <a:chOff x="4563208" y="3323289"/>
            <a:chExt cx="444500" cy="457200"/>
          </a:xfrm>
        </p:grpSpPr>
        <p:sp>
          <p:nvSpPr>
            <p:cNvPr id="66599" name="Freeform 67"/>
            <p:cNvSpPr>
              <a:spLocks/>
            </p:cNvSpPr>
            <p:nvPr/>
          </p:nvSpPr>
          <p:spPr bwMode="auto">
            <a:xfrm>
              <a:off x="4563208" y="3361389"/>
              <a:ext cx="139700" cy="254000"/>
            </a:xfrm>
            <a:custGeom>
              <a:avLst/>
              <a:gdLst>
                <a:gd name="T0" fmla="*/ 2147483647 w 88"/>
                <a:gd name="T1" fmla="*/ 2147483647 h 160"/>
                <a:gd name="T2" fmla="*/ 2147483647 w 88"/>
                <a:gd name="T3" fmla="*/ 2147483647 h 160"/>
                <a:gd name="T4" fmla="*/ 2147483647 w 88"/>
                <a:gd name="T5" fmla="*/ 2147483647 h 160"/>
                <a:gd name="T6" fmla="*/ 2147483647 w 88"/>
                <a:gd name="T7" fmla="*/ 2147483647 h 160"/>
                <a:gd name="T8" fmla="*/ 2147483647 w 88"/>
                <a:gd name="T9" fmla="*/ 0 h 160"/>
                <a:gd name="T10" fmla="*/ 2147483647 w 88"/>
                <a:gd name="T11" fmla="*/ 0 h 160"/>
                <a:gd name="T12" fmla="*/ 2147483647 w 88"/>
                <a:gd name="T13" fmla="*/ 0 h 160"/>
                <a:gd name="T14" fmla="*/ 2147483647 w 88"/>
                <a:gd name="T15" fmla="*/ 0 h 160"/>
                <a:gd name="T16" fmla="*/ 2147483647 w 88"/>
                <a:gd name="T17" fmla="*/ 2147483647 h 160"/>
                <a:gd name="T18" fmla="*/ 2147483647 w 88"/>
                <a:gd name="T19" fmla="*/ 2147483647 h 160"/>
                <a:gd name="T20" fmla="*/ 2147483647 w 88"/>
                <a:gd name="T21" fmla="*/ 2147483647 h 160"/>
                <a:gd name="T22" fmla="*/ 2147483647 w 88"/>
                <a:gd name="T23" fmla="*/ 2147483647 h 160"/>
                <a:gd name="T24" fmla="*/ 2147483647 w 88"/>
                <a:gd name="T25" fmla="*/ 2147483647 h 160"/>
                <a:gd name="T26" fmla="*/ 2147483647 w 88"/>
                <a:gd name="T27" fmla="*/ 2147483647 h 160"/>
                <a:gd name="T28" fmla="*/ 2147483647 w 88"/>
                <a:gd name="T29" fmla="*/ 2147483647 h 160"/>
                <a:gd name="T30" fmla="*/ 2147483647 w 88"/>
                <a:gd name="T31" fmla="*/ 2147483647 h 160"/>
                <a:gd name="T32" fmla="*/ 2147483647 w 88"/>
                <a:gd name="T33" fmla="*/ 2147483647 h 160"/>
                <a:gd name="T34" fmla="*/ 2147483647 w 88"/>
                <a:gd name="T35" fmla="*/ 2147483647 h 160"/>
                <a:gd name="T36" fmla="*/ 2147483647 w 88"/>
                <a:gd name="T37" fmla="*/ 2147483647 h 160"/>
                <a:gd name="T38" fmla="*/ 2147483647 w 88"/>
                <a:gd name="T39" fmla="*/ 2147483647 h 160"/>
                <a:gd name="T40" fmla="*/ 2147483647 w 88"/>
                <a:gd name="T41" fmla="*/ 2147483647 h 160"/>
                <a:gd name="T42" fmla="*/ 0 w 88"/>
                <a:gd name="T43" fmla="*/ 2147483647 h 160"/>
                <a:gd name="T44" fmla="*/ 0 w 88"/>
                <a:gd name="T45" fmla="*/ 2147483647 h 160"/>
                <a:gd name="T46" fmla="*/ 0 w 88"/>
                <a:gd name="T47" fmla="*/ 2147483647 h 160"/>
                <a:gd name="T48" fmla="*/ 0 w 88"/>
                <a:gd name="T49" fmla="*/ 2147483647 h 160"/>
                <a:gd name="T50" fmla="*/ 0 w 88"/>
                <a:gd name="T51" fmla="*/ 2147483647 h 160"/>
                <a:gd name="T52" fmla="*/ 2147483647 w 88"/>
                <a:gd name="T53" fmla="*/ 2147483647 h 160"/>
                <a:gd name="T54" fmla="*/ 2147483647 w 88"/>
                <a:gd name="T55" fmla="*/ 2147483647 h 160"/>
                <a:gd name="T56" fmla="*/ 2147483647 w 88"/>
                <a:gd name="T57" fmla="*/ 2147483647 h 160"/>
                <a:gd name="T58" fmla="*/ 2147483647 w 88"/>
                <a:gd name="T59" fmla="*/ 2147483647 h 160"/>
                <a:gd name="T60" fmla="*/ 2147483647 w 88"/>
                <a:gd name="T61" fmla="*/ 2147483647 h 160"/>
                <a:gd name="T62" fmla="*/ 2147483647 w 88"/>
                <a:gd name="T63" fmla="*/ 2147483647 h 160"/>
                <a:gd name="T64" fmla="*/ 2147483647 w 88"/>
                <a:gd name="T65" fmla="*/ 2147483647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"/>
                <a:gd name="T100" fmla="*/ 0 h 160"/>
                <a:gd name="T101" fmla="*/ 88 w 88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" h="160">
                  <a:moveTo>
                    <a:pt x="64" y="32"/>
                  </a:moveTo>
                  <a:lnTo>
                    <a:pt x="64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8"/>
                  </a:lnTo>
                  <a:lnTo>
                    <a:pt x="88" y="16"/>
                  </a:lnTo>
                  <a:lnTo>
                    <a:pt x="80" y="24"/>
                  </a:lnTo>
                  <a:lnTo>
                    <a:pt x="80" y="40"/>
                  </a:lnTo>
                  <a:lnTo>
                    <a:pt x="72" y="56"/>
                  </a:lnTo>
                  <a:lnTo>
                    <a:pt x="64" y="72"/>
                  </a:lnTo>
                  <a:lnTo>
                    <a:pt x="56" y="88"/>
                  </a:lnTo>
                  <a:lnTo>
                    <a:pt x="48" y="104"/>
                  </a:lnTo>
                  <a:lnTo>
                    <a:pt x="40" y="112"/>
                  </a:lnTo>
                  <a:lnTo>
                    <a:pt x="24" y="136"/>
                  </a:lnTo>
                  <a:lnTo>
                    <a:pt x="16" y="152"/>
                  </a:lnTo>
                  <a:lnTo>
                    <a:pt x="8" y="152"/>
                  </a:lnTo>
                  <a:lnTo>
                    <a:pt x="0" y="160"/>
                  </a:lnTo>
                  <a:lnTo>
                    <a:pt x="0" y="152"/>
                  </a:lnTo>
                  <a:lnTo>
                    <a:pt x="8" y="144"/>
                  </a:lnTo>
                  <a:lnTo>
                    <a:pt x="16" y="136"/>
                  </a:lnTo>
                  <a:lnTo>
                    <a:pt x="32" y="104"/>
                  </a:lnTo>
                  <a:lnTo>
                    <a:pt x="48" y="80"/>
                  </a:lnTo>
                  <a:lnTo>
                    <a:pt x="56" y="48"/>
                  </a:lnTo>
                  <a:lnTo>
                    <a:pt x="64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0" name="Freeform 68"/>
            <p:cNvSpPr>
              <a:spLocks/>
            </p:cNvSpPr>
            <p:nvPr/>
          </p:nvSpPr>
          <p:spPr bwMode="auto">
            <a:xfrm>
              <a:off x="4652108" y="3450289"/>
              <a:ext cx="101600" cy="38100"/>
            </a:xfrm>
            <a:custGeom>
              <a:avLst/>
              <a:gdLst>
                <a:gd name="T0" fmla="*/ 0 w 64"/>
                <a:gd name="T1" fmla="*/ 2147483647 h 24"/>
                <a:gd name="T2" fmla="*/ 2147483647 w 64"/>
                <a:gd name="T3" fmla="*/ 2147483647 h 24"/>
                <a:gd name="T4" fmla="*/ 2147483647 w 64"/>
                <a:gd name="T5" fmla="*/ 0 h 24"/>
                <a:gd name="T6" fmla="*/ 2147483647 w 64"/>
                <a:gd name="T7" fmla="*/ 0 h 24"/>
                <a:gd name="T8" fmla="*/ 2147483647 w 64"/>
                <a:gd name="T9" fmla="*/ 0 h 24"/>
                <a:gd name="T10" fmla="*/ 2147483647 w 64"/>
                <a:gd name="T11" fmla="*/ 0 h 24"/>
                <a:gd name="T12" fmla="*/ 2147483647 w 64"/>
                <a:gd name="T13" fmla="*/ 0 h 24"/>
                <a:gd name="T14" fmla="*/ 2147483647 w 64"/>
                <a:gd name="T15" fmla="*/ 0 h 24"/>
                <a:gd name="T16" fmla="*/ 2147483647 w 64"/>
                <a:gd name="T17" fmla="*/ 2147483647 h 24"/>
                <a:gd name="T18" fmla="*/ 2147483647 w 64"/>
                <a:gd name="T19" fmla="*/ 2147483647 h 24"/>
                <a:gd name="T20" fmla="*/ 2147483647 w 64"/>
                <a:gd name="T21" fmla="*/ 2147483647 h 24"/>
                <a:gd name="T22" fmla="*/ 2147483647 w 64"/>
                <a:gd name="T23" fmla="*/ 2147483647 h 24"/>
                <a:gd name="T24" fmla="*/ 2147483647 w 64"/>
                <a:gd name="T25" fmla="*/ 2147483647 h 24"/>
                <a:gd name="T26" fmla="*/ 2147483647 w 64"/>
                <a:gd name="T27" fmla="*/ 2147483647 h 24"/>
                <a:gd name="T28" fmla="*/ 0 w 64"/>
                <a:gd name="T29" fmla="*/ 2147483647 h 24"/>
                <a:gd name="T30" fmla="*/ 0 w 64"/>
                <a:gd name="T31" fmla="*/ 2147483647 h 24"/>
                <a:gd name="T32" fmla="*/ 0 w 64"/>
                <a:gd name="T33" fmla="*/ 2147483647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24"/>
                <a:gd name="T53" fmla="*/ 64 w 6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24">
                  <a:moveTo>
                    <a:pt x="0" y="8"/>
                  </a:moveTo>
                  <a:lnTo>
                    <a:pt x="16" y="8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16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1" name="Freeform 69"/>
            <p:cNvSpPr>
              <a:spLocks/>
            </p:cNvSpPr>
            <p:nvPr/>
          </p:nvSpPr>
          <p:spPr bwMode="auto">
            <a:xfrm>
              <a:off x="4868008" y="3361389"/>
              <a:ext cx="50800" cy="38100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2147483647 h 24"/>
                <a:gd name="T6" fmla="*/ 2147483647 w 32"/>
                <a:gd name="T7" fmla="*/ 2147483647 h 24"/>
                <a:gd name="T8" fmla="*/ 2147483647 w 32"/>
                <a:gd name="T9" fmla="*/ 2147483647 h 24"/>
                <a:gd name="T10" fmla="*/ 2147483647 w 32"/>
                <a:gd name="T11" fmla="*/ 2147483647 h 24"/>
                <a:gd name="T12" fmla="*/ 0 w 32"/>
                <a:gd name="T13" fmla="*/ 0 h 24"/>
                <a:gd name="T14" fmla="*/ 0 w 32"/>
                <a:gd name="T15" fmla="*/ 0 h 24"/>
                <a:gd name="T16" fmla="*/ 2147483647 w 32"/>
                <a:gd name="T17" fmla="*/ 0 h 24"/>
                <a:gd name="T18" fmla="*/ 2147483647 w 32"/>
                <a:gd name="T19" fmla="*/ 0 h 24"/>
                <a:gd name="T20" fmla="*/ 2147483647 w 32"/>
                <a:gd name="T21" fmla="*/ 2147483647 h 24"/>
                <a:gd name="T22" fmla="*/ 2147483647 w 32"/>
                <a:gd name="T23" fmla="*/ 2147483647 h 24"/>
                <a:gd name="T24" fmla="*/ 2147483647 w 32"/>
                <a:gd name="T25" fmla="*/ 2147483647 h 24"/>
                <a:gd name="T26" fmla="*/ 2147483647 w 32"/>
                <a:gd name="T27" fmla="*/ 2147483647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24"/>
                <a:gd name="T44" fmla="*/ 32 w 32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24">
                  <a:moveTo>
                    <a:pt x="32" y="16"/>
                  </a:move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32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2" name="Freeform 70"/>
            <p:cNvSpPr>
              <a:spLocks/>
            </p:cNvSpPr>
            <p:nvPr/>
          </p:nvSpPr>
          <p:spPr bwMode="auto">
            <a:xfrm>
              <a:off x="4766408" y="3437589"/>
              <a:ext cx="152400" cy="6350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2147483647 h 40"/>
                <a:gd name="T8" fmla="*/ 2147483647 w 96"/>
                <a:gd name="T9" fmla="*/ 2147483647 h 40"/>
                <a:gd name="T10" fmla="*/ 2147483647 w 96"/>
                <a:gd name="T11" fmla="*/ 2147483647 h 40"/>
                <a:gd name="T12" fmla="*/ 2147483647 w 96"/>
                <a:gd name="T13" fmla="*/ 2147483647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0 w 96"/>
                <a:gd name="T19" fmla="*/ 2147483647 h 40"/>
                <a:gd name="T20" fmla="*/ 0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2147483647 w 96"/>
                <a:gd name="T31" fmla="*/ 2147483647 h 40"/>
                <a:gd name="T32" fmla="*/ 2147483647 w 96"/>
                <a:gd name="T33" fmla="*/ 0 h 40"/>
                <a:gd name="T34" fmla="*/ 2147483647 w 96"/>
                <a:gd name="T35" fmla="*/ 0 h 40"/>
                <a:gd name="T36" fmla="*/ 2147483647 w 96"/>
                <a:gd name="T37" fmla="*/ 0 h 40"/>
                <a:gd name="T38" fmla="*/ 2147483647 w 96"/>
                <a:gd name="T39" fmla="*/ 0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40"/>
                <a:gd name="T68" fmla="*/ 96 w 96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40">
                  <a:moveTo>
                    <a:pt x="96" y="8"/>
                  </a:moveTo>
                  <a:lnTo>
                    <a:pt x="88" y="8"/>
                  </a:lnTo>
                  <a:lnTo>
                    <a:pt x="72" y="16"/>
                  </a:lnTo>
                  <a:lnTo>
                    <a:pt x="56" y="24"/>
                  </a:lnTo>
                  <a:lnTo>
                    <a:pt x="40" y="32"/>
                  </a:lnTo>
                  <a:lnTo>
                    <a:pt x="24" y="40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16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3" name="Freeform 71"/>
            <p:cNvSpPr>
              <a:spLocks/>
            </p:cNvSpPr>
            <p:nvPr/>
          </p:nvSpPr>
          <p:spPr bwMode="auto">
            <a:xfrm>
              <a:off x="4753708" y="3551889"/>
              <a:ext cx="190500" cy="152400"/>
            </a:xfrm>
            <a:custGeom>
              <a:avLst/>
              <a:gdLst>
                <a:gd name="T0" fmla="*/ 2147483647 w 120"/>
                <a:gd name="T1" fmla="*/ 2147483647 h 96"/>
                <a:gd name="T2" fmla="*/ 2147483647 w 120"/>
                <a:gd name="T3" fmla="*/ 2147483647 h 96"/>
                <a:gd name="T4" fmla="*/ 2147483647 w 120"/>
                <a:gd name="T5" fmla="*/ 2147483647 h 96"/>
                <a:gd name="T6" fmla="*/ 2147483647 w 120"/>
                <a:gd name="T7" fmla="*/ 2147483647 h 96"/>
                <a:gd name="T8" fmla="*/ 2147483647 w 120"/>
                <a:gd name="T9" fmla="*/ 2147483647 h 96"/>
                <a:gd name="T10" fmla="*/ 2147483647 w 120"/>
                <a:gd name="T11" fmla="*/ 2147483647 h 96"/>
                <a:gd name="T12" fmla="*/ 2147483647 w 120"/>
                <a:gd name="T13" fmla="*/ 2147483647 h 96"/>
                <a:gd name="T14" fmla="*/ 0 w 120"/>
                <a:gd name="T15" fmla="*/ 2147483647 h 96"/>
                <a:gd name="T16" fmla="*/ 0 w 120"/>
                <a:gd name="T17" fmla="*/ 2147483647 h 96"/>
                <a:gd name="T18" fmla="*/ 0 w 120"/>
                <a:gd name="T19" fmla="*/ 2147483647 h 96"/>
                <a:gd name="T20" fmla="*/ 2147483647 w 120"/>
                <a:gd name="T21" fmla="*/ 2147483647 h 96"/>
                <a:gd name="T22" fmla="*/ 2147483647 w 120"/>
                <a:gd name="T23" fmla="*/ 2147483647 h 96"/>
                <a:gd name="T24" fmla="*/ 2147483647 w 120"/>
                <a:gd name="T25" fmla="*/ 2147483647 h 96"/>
                <a:gd name="T26" fmla="*/ 2147483647 w 120"/>
                <a:gd name="T27" fmla="*/ 2147483647 h 96"/>
                <a:gd name="T28" fmla="*/ 2147483647 w 120"/>
                <a:gd name="T29" fmla="*/ 2147483647 h 96"/>
                <a:gd name="T30" fmla="*/ 2147483647 w 120"/>
                <a:gd name="T31" fmla="*/ 2147483647 h 96"/>
                <a:gd name="T32" fmla="*/ 2147483647 w 120"/>
                <a:gd name="T33" fmla="*/ 2147483647 h 96"/>
                <a:gd name="T34" fmla="*/ 2147483647 w 120"/>
                <a:gd name="T35" fmla="*/ 2147483647 h 96"/>
                <a:gd name="T36" fmla="*/ 2147483647 w 120"/>
                <a:gd name="T37" fmla="*/ 2147483647 h 96"/>
                <a:gd name="T38" fmla="*/ 2147483647 w 120"/>
                <a:gd name="T39" fmla="*/ 2147483647 h 96"/>
                <a:gd name="T40" fmla="*/ 2147483647 w 120"/>
                <a:gd name="T41" fmla="*/ 0 h 96"/>
                <a:gd name="T42" fmla="*/ 2147483647 w 120"/>
                <a:gd name="T43" fmla="*/ 0 h 96"/>
                <a:gd name="T44" fmla="*/ 2147483647 w 120"/>
                <a:gd name="T45" fmla="*/ 0 h 96"/>
                <a:gd name="T46" fmla="*/ 2147483647 w 120"/>
                <a:gd name="T47" fmla="*/ 0 h 96"/>
                <a:gd name="T48" fmla="*/ 2147483647 w 120"/>
                <a:gd name="T49" fmla="*/ 0 h 96"/>
                <a:gd name="T50" fmla="*/ 2147483647 w 120"/>
                <a:gd name="T51" fmla="*/ 2147483647 h 96"/>
                <a:gd name="T52" fmla="*/ 2147483647 w 120"/>
                <a:gd name="T53" fmla="*/ 2147483647 h 96"/>
                <a:gd name="T54" fmla="*/ 2147483647 w 120"/>
                <a:gd name="T55" fmla="*/ 2147483647 h 96"/>
                <a:gd name="T56" fmla="*/ 2147483647 w 120"/>
                <a:gd name="T57" fmla="*/ 2147483647 h 96"/>
                <a:gd name="T58" fmla="*/ 2147483647 w 120"/>
                <a:gd name="T59" fmla="*/ 2147483647 h 96"/>
                <a:gd name="T60" fmla="*/ 2147483647 w 120"/>
                <a:gd name="T61" fmla="*/ 2147483647 h 96"/>
                <a:gd name="T62" fmla="*/ 2147483647 w 120"/>
                <a:gd name="T63" fmla="*/ 2147483647 h 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0"/>
                <a:gd name="T97" fmla="*/ 0 h 96"/>
                <a:gd name="T98" fmla="*/ 120 w 120"/>
                <a:gd name="T99" fmla="*/ 96 h 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0" h="96">
                  <a:moveTo>
                    <a:pt x="96" y="40"/>
                  </a:moveTo>
                  <a:lnTo>
                    <a:pt x="80" y="56"/>
                  </a:lnTo>
                  <a:lnTo>
                    <a:pt x="56" y="72"/>
                  </a:lnTo>
                  <a:lnTo>
                    <a:pt x="40" y="88"/>
                  </a:lnTo>
                  <a:lnTo>
                    <a:pt x="16" y="96"/>
                  </a:lnTo>
                  <a:lnTo>
                    <a:pt x="8" y="96"/>
                  </a:lnTo>
                  <a:lnTo>
                    <a:pt x="0" y="96"/>
                  </a:lnTo>
                  <a:lnTo>
                    <a:pt x="8" y="96"/>
                  </a:lnTo>
                  <a:lnTo>
                    <a:pt x="8" y="88"/>
                  </a:lnTo>
                  <a:lnTo>
                    <a:pt x="16" y="88"/>
                  </a:lnTo>
                  <a:lnTo>
                    <a:pt x="32" y="72"/>
                  </a:lnTo>
                  <a:lnTo>
                    <a:pt x="56" y="64"/>
                  </a:lnTo>
                  <a:lnTo>
                    <a:pt x="72" y="48"/>
                  </a:lnTo>
                  <a:lnTo>
                    <a:pt x="88" y="24"/>
                  </a:lnTo>
                  <a:lnTo>
                    <a:pt x="96" y="16"/>
                  </a:lnTo>
                  <a:lnTo>
                    <a:pt x="96" y="8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120" y="16"/>
                  </a:lnTo>
                  <a:lnTo>
                    <a:pt x="112" y="24"/>
                  </a:lnTo>
                  <a:lnTo>
                    <a:pt x="104" y="32"/>
                  </a:lnTo>
                  <a:lnTo>
                    <a:pt x="96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4" name="Freeform 72"/>
            <p:cNvSpPr>
              <a:spLocks/>
            </p:cNvSpPr>
            <p:nvPr/>
          </p:nvSpPr>
          <p:spPr bwMode="auto">
            <a:xfrm>
              <a:off x="4626708" y="3526489"/>
              <a:ext cx="114300" cy="38100"/>
            </a:xfrm>
            <a:custGeom>
              <a:avLst/>
              <a:gdLst>
                <a:gd name="T0" fmla="*/ 0 w 72"/>
                <a:gd name="T1" fmla="*/ 2147483647 h 24"/>
                <a:gd name="T2" fmla="*/ 2147483647 w 72"/>
                <a:gd name="T3" fmla="*/ 2147483647 h 24"/>
                <a:gd name="T4" fmla="*/ 2147483647 w 72"/>
                <a:gd name="T5" fmla="*/ 0 h 24"/>
                <a:gd name="T6" fmla="*/ 2147483647 w 72"/>
                <a:gd name="T7" fmla="*/ 0 h 24"/>
                <a:gd name="T8" fmla="*/ 2147483647 w 72"/>
                <a:gd name="T9" fmla="*/ 0 h 24"/>
                <a:gd name="T10" fmla="*/ 2147483647 w 72"/>
                <a:gd name="T11" fmla="*/ 0 h 24"/>
                <a:gd name="T12" fmla="*/ 2147483647 w 72"/>
                <a:gd name="T13" fmla="*/ 0 h 24"/>
                <a:gd name="T14" fmla="*/ 2147483647 w 72"/>
                <a:gd name="T15" fmla="*/ 2147483647 h 24"/>
                <a:gd name="T16" fmla="*/ 2147483647 w 72"/>
                <a:gd name="T17" fmla="*/ 2147483647 h 24"/>
                <a:gd name="T18" fmla="*/ 2147483647 w 72"/>
                <a:gd name="T19" fmla="*/ 2147483647 h 24"/>
                <a:gd name="T20" fmla="*/ 2147483647 w 72"/>
                <a:gd name="T21" fmla="*/ 2147483647 h 24"/>
                <a:gd name="T22" fmla="*/ 2147483647 w 72"/>
                <a:gd name="T23" fmla="*/ 2147483647 h 24"/>
                <a:gd name="T24" fmla="*/ 2147483647 w 72"/>
                <a:gd name="T25" fmla="*/ 2147483647 h 24"/>
                <a:gd name="T26" fmla="*/ 2147483647 w 72"/>
                <a:gd name="T27" fmla="*/ 2147483647 h 24"/>
                <a:gd name="T28" fmla="*/ 2147483647 w 72"/>
                <a:gd name="T29" fmla="*/ 2147483647 h 24"/>
                <a:gd name="T30" fmla="*/ 2147483647 w 72"/>
                <a:gd name="T31" fmla="*/ 2147483647 h 24"/>
                <a:gd name="T32" fmla="*/ 0 w 72"/>
                <a:gd name="T33" fmla="*/ 2147483647 h 24"/>
                <a:gd name="T34" fmla="*/ 0 w 72"/>
                <a:gd name="T35" fmla="*/ 2147483647 h 24"/>
                <a:gd name="T36" fmla="*/ 0 w 72"/>
                <a:gd name="T37" fmla="*/ 2147483647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4"/>
                <a:gd name="T59" fmla="*/ 72 w 72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4">
                  <a:moveTo>
                    <a:pt x="0" y="16"/>
                  </a:moveTo>
                  <a:lnTo>
                    <a:pt x="24" y="8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5" name="Freeform 73"/>
            <p:cNvSpPr>
              <a:spLocks/>
            </p:cNvSpPr>
            <p:nvPr/>
          </p:nvSpPr>
          <p:spPr bwMode="auto">
            <a:xfrm>
              <a:off x="4652108" y="3539189"/>
              <a:ext cx="101600" cy="228600"/>
            </a:xfrm>
            <a:custGeom>
              <a:avLst/>
              <a:gdLst>
                <a:gd name="T0" fmla="*/ 2147483647 w 64"/>
                <a:gd name="T1" fmla="*/ 2147483647 h 144"/>
                <a:gd name="T2" fmla="*/ 2147483647 w 64"/>
                <a:gd name="T3" fmla="*/ 2147483647 h 144"/>
                <a:gd name="T4" fmla="*/ 0 w 64"/>
                <a:gd name="T5" fmla="*/ 2147483647 h 144"/>
                <a:gd name="T6" fmla="*/ 0 w 64"/>
                <a:gd name="T7" fmla="*/ 2147483647 h 144"/>
                <a:gd name="T8" fmla="*/ 0 w 64"/>
                <a:gd name="T9" fmla="*/ 2147483647 h 144"/>
                <a:gd name="T10" fmla="*/ 0 w 64"/>
                <a:gd name="T11" fmla="*/ 2147483647 h 144"/>
                <a:gd name="T12" fmla="*/ 2147483647 w 64"/>
                <a:gd name="T13" fmla="*/ 2147483647 h 144"/>
                <a:gd name="T14" fmla="*/ 2147483647 w 64"/>
                <a:gd name="T15" fmla="*/ 2147483647 h 144"/>
                <a:gd name="T16" fmla="*/ 2147483647 w 64"/>
                <a:gd name="T17" fmla="*/ 2147483647 h 144"/>
                <a:gd name="T18" fmla="*/ 2147483647 w 64"/>
                <a:gd name="T19" fmla="*/ 2147483647 h 144"/>
                <a:gd name="T20" fmla="*/ 2147483647 w 64"/>
                <a:gd name="T21" fmla="*/ 2147483647 h 144"/>
                <a:gd name="T22" fmla="*/ 2147483647 w 64"/>
                <a:gd name="T23" fmla="*/ 2147483647 h 144"/>
                <a:gd name="T24" fmla="*/ 2147483647 w 64"/>
                <a:gd name="T25" fmla="*/ 0 h 144"/>
                <a:gd name="T26" fmla="*/ 2147483647 w 64"/>
                <a:gd name="T27" fmla="*/ 2147483647 h 144"/>
                <a:gd name="T28" fmla="*/ 2147483647 w 64"/>
                <a:gd name="T29" fmla="*/ 2147483647 h 144"/>
                <a:gd name="T30" fmla="*/ 2147483647 w 64"/>
                <a:gd name="T31" fmla="*/ 2147483647 h 144"/>
                <a:gd name="T32" fmla="*/ 2147483647 w 64"/>
                <a:gd name="T33" fmla="*/ 2147483647 h 144"/>
                <a:gd name="T34" fmla="*/ 2147483647 w 64"/>
                <a:gd name="T35" fmla="*/ 2147483647 h 144"/>
                <a:gd name="T36" fmla="*/ 2147483647 w 64"/>
                <a:gd name="T37" fmla="*/ 2147483647 h 144"/>
                <a:gd name="T38" fmla="*/ 2147483647 w 64"/>
                <a:gd name="T39" fmla="*/ 2147483647 h 144"/>
                <a:gd name="T40" fmla="*/ 2147483647 w 64"/>
                <a:gd name="T41" fmla="*/ 2147483647 h 144"/>
                <a:gd name="T42" fmla="*/ 2147483647 w 64"/>
                <a:gd name="T43" fmla="*/ 2147483647 h 144"/>
                <a:gd name="T44" fmla="*/ 2147483647 w 64"/>
                <a:gd name="T45" fmla="*/ 2147483647 h 144"/>
                <a:gd name="T46" fmla="*/ 2147483647 w 64"/>
                <a:gd name="T47" fmla="*/ 2147483647 h 144"/>
                <a:gd name="T48" fmla="*/ 2147483647 w 64"/>
                <a:gd name="T49" fmla="*/ 2147483647 h 144"/>
                <a:gd name="T50" fmla="*/ 2147483647 w 64"/>
                <a:gd name="T51" fmla="*/ 2147483647 h 144"/>
                <a:gd name="T52" fmla="*/ 2147483647 w 64"/>
                <a:gd name="T53" fmla="*/ 2147483647 h 144"/>
                <a:gd name="T54" fmla="*/ 2147483647 w 64"/>
                <a:gd name="T55" fmla="*/ 2147483647 h 144"/>
                <a:gd name="T56" fmla="*/ 2147483647 w 64"/>
                <a:gd name="T57" fmla="*/ 2147483647 h 144"/>
                <a:gd name="T58" fmla="*/ 2147483647 w 64"/>
                <a:gd name="T59" fmla="*/ 2147483647 h 144"/>
                <a:gd name="T60" fmla="*/ 2147483647 w 64"/>
                <a:gd name="T61" fmla="*/ 2147483647 h 144"/>
                <a:gd name="T62" fmla="*/ 2147483647 w 64"/>
                <a:gd name="T63" fmla="*/ 2147483647 h 144"/>
                <a:gd name="T64" fmla="*/ 2147483647 w 64"/>
                <a:gd name="T65" fmla="*/ 2147483647 h 144"/>
                <a:gd name="T66" fmla="*/ 2147483647 w 64"/>
                <a:gd name="T67" fmla="*/ 2147483647 h 144"/>
                <a:gd name="T68" fmla="*/ 2147483647 w 64"/>
                <a:gd name="T69" fmla="*/ 2147483647 h 144"/>
                <a:gd name="T70" fmla="*/ 2147483647 w 64"/>
                <a:gd name="T71" fmla="*/ 2147483647 h 144"/>
                <a:gd name="T72" fmla="*/ 2147483647 w 64"/>
                <a:gd name="T73" fmla="*/ 2147483647 h 144"/>
                <a:gd name="T74" fmla="*/ 2147483647 w 64"/>
                <a:gd name="T75" fmla="*/ 2147483647 h 144"/>
                <a:gd name="T76" fmla="*/ 2147483647 w 64"/>
                <a:gd name="T77" fmla="*/ 2147483647 h 144"/>
                <a:gd name="T78" fmla="*/ 2147483647 w 64"/>
                <a:gd name="T79" fmla="*/ 2147483647 h 144"/>
                <a:gd name="T80" fmla="*/ 2147483647 w 64"/>
                <a:gd name="T81" fmla="*/ 2147483647 h 144"/>
                <a:gd name="T82" fmla="*/ 2147483647 w 64"/>
                <a:gd name="T83" fmla="*/ 2147483647 h 14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4"/>
                <a:gd name="T127" fmla="*/ 0 h 144"/>
                <a:gd name="T128" fmla="*/ 64 w 64"/>
                <a:gd name="T129" fmla="*/ 144 h 14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4" h="144">
                  <a:moveTo>
                    <a:pt x="8" y="144"/>
                  </a:moveTo>
                  <a:lnTo>
                    <a:pt x="8" y="144"/>
                  </a:lnTo>
                  <a:lnTo>
                    <a:pt x="0" y="136"/>
                  </a:lnTo>
                  <a:lnTo>
                    <a:pt x="0" y="128"/>
                  </a:lnTo>
                  <a:lnTo>
                    <a:pt x="0" y="120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96"/>
                  </a:lnTo>
                  <a:lnTo>
                    <a:pt x="8" y="88"/>
                  </a:lnTo>
                  <a:lnTo>
                    <a:pt x="16" y="72"/>
                  </a:lnTo>
                  <a:lnTo>
                    <a:pt x="16" y="4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32" y="48"/>
                  </a:lnTo>
                  <a:lnTo>
                    <a:pt x="24" y="72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32" y="96"/>
                  </a:lnTo>
                  <a:lnTo>
                    <a:pt x="40" y="96"/>
                  </a:lnTo>
                  <a:lnTo>
                    <a:pt x="48" y="88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56" y="96"/>
                  </a:lnTo>
                  <a:lnTo>
                    <a:pt x="40" y="112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16" y="136"/>
                  </a:lnTo>
                  <a:lnTo>
                    <a:pt x="16" y="144"/>
                  </a:lnTo>
                  <a:lnTo>
                    <a:pt x="8" y="14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6" name="Freeform 74"/>
            <p:cNvSpPr>
              <a:spLocks/>
            </p:cNvSpPr>
            <p:nvPr/>
          </p:nvSpPr>
          <p:spPr bwMode="auto">
            <a:xfrm>
              <a:off x="4601308" y="3589989"/>
              <a:ext cx="152400" cy="50800"/>
            </a:xfrm>
            <a:custGeom>
              <a:avLst/>
              <a:gdLst>
                <a:gd name="T0" fmla="*/ 2147483647 w 96"/>
                <a:gd name="T1" fmla="*/ 0 h 32"/>
                <a:gd name="T2" fmla="*/ 2147483647 w 96"/>
                <a:gd name="T3" fmla="*/ 2147483647 h 32"/>
                <a:gd name="T4" fmla="*/ 2147483647 w 96"/>
                <a:gd name="T5" fmla="*/ 2147483647 h 32"/>
                <a:gd name="T6" fmla="*/ 2147483647 w 96"/>
                <a:gd name="T7" fmla="*/ 2147483647 h 32"/>
                <a:gd name="T8" fmla="*/ 2147483647 w 96"/>
                <a:gd name="T9" fmla="*/ 2147483647 h 32"/>
                <a:gd name="T10" fmla="*/ 2147483647 w 96"/>
                <a:gd name="T11" fmla="*/ 2147483647 h 32"/>
                <a:gd name="T12" fmla="*/ 2147483647 w 96"/>
                <a:gd name="T13" fmla="*/ 2147483647 h 32"/>
                <a:gd name="T14" fmla="*/ 2147483647 w 96"/>
                <a:gd name="T15" fmla="*/ 2147483647 h 32"/>
                <a:gd name="T16" fmla="*/ 2147483647 w 96"/>
                <a:gd name="T17" fmla="*/ 2147483647 h 32"/>
                <a:gd name="T18" fmla="*/ 2147483647 w 96"/>
                <a:gd name="T19" fmla="*/ 2147483647 h 32"/>
                <a:gd name="T20" fmla="*/ 2147483647 w 96"/>
                <a:gd name="T21" fmla="*/ 2147483647 h 32"/>
                <a:gd name="T22" fmla="*/ 2147483647 w 96"/>
                <a:gd name="T23" fmla="*/ 2147483647 h 32"/>
                <a:gd name="T24" fmla="*/ 2147483647 w 96"/>
                <a:gd name="T25" fmla="*/ 2147483647 h 32"/>
                <a:gd name="T26" fmla="*/ 2147483647 w 96"/>
                <a:gd name="T27" fmla="*/ 2147483647 h 32"/>
                <a:gd name="T28" fmla="*/ 0 w 96"/>
                <a:gd name="T29" fmla="*/ 2147483647 h 32"/>
                <a:gd name="T30" fmla="*/ 2147483647 w 96"/>
                <a:gd name="T31" fmla="*/ 2147483647 h 32"/>
                <a:gd name="T32" fmla="*/ 2147483647 w 96"/>
                <a:gd name="T33" fmla="*/ 2147483647 h 32"/>
                <a:gd name="T34" fmla="*/ 2147483647 w 96"/>
                <a:gd name="T35" fmla="*/ 2147483647 h 32"/>
                <a:gd name="T36" fmla="*/ 2147483647 w 96"/>
                <a:gd name="T37" fmla="*/ 2147483647 h 32"/>
                <a:gd name="T38" fmla="*/ 2147483647 w 96"/>
                <a:gd name="T39" fmla="*/ 2147483647 h 32"/>
                <a:gd name="T40" fmla="*/ 2147483647 w 96"/>
                <a:gd name="T41" fmla="*/ 0 h 32"/>
                <a:gd name="T42" fmla="*/ 2147483647 w 96"/>
                <a:gd name="T43" fmla="*/ 0 h 32"/>
                <a:gd name="T44" fmla="*/ 2147483647 w 96"/>
                <a:gd name="T45" fmla="*/ 0 h 32"/>
                <a:gd name="T46" fmla="*/ 2147483647 w 96"/>
                <a:gd name="T47" fmla="*/ 0 h 3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32"/>
                <a:gd name="T74" fmla="*/ 96 w 96"/>
                <a:gd name="T75" fmla="*/ 32 h 3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32">
                  <a:moveTo>
                    <a:pt x="88" y="0"/>
                  </a:moveTo>
                  <a:lnTo>
                    <a:pt x="96" y="8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72" y="24"/>
                  </a:lnTo>
                  <a:lnTo>
                    <a:pt x="56" y="24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24" y="16"/>
                  </a:lnTo>
                  <a:lnTo>
                    <a:pt x="40" y="16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72" y="8"/>
                  </a:lnTo>
                  <a:lnTo>
                    <a:pt x="80" y="0"/>
                  </a:lnTo>
                  <a:lnTo>
                    <a:pt x="88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7" name="Freeform 75"/>
            <p:cNvSpPr>
              <a:spLocks/>
            </p:cNvSpPr>
            <p:nvPr/>
          </p:nvSpPr>
          <p:spPr bwMode="auto">
            <a:xfrm>
              <a:off x="4779108" y="3323289"/>
              <a:ext cx="228600" cy="457200"/>
            </a:xfrm>
            <a:custGeom>
              <a:avLst/>
              <a:gdLst>
                <a:gd name="T0" fmla="*/ 2147483647 w 144"/>
                <a:gd name="T1" fmla="*/ 2147483647 h 288"/>
                <a:gd name="T2" fmla="*/ 2147483647 w 144"/>
                <a:gd name="T3" fmla="*/ 2147483647 h 288"/>
                <a:gd name="T4" fmla="*/ 2147483647 w 144"/>
                <a:gd name="T5" fmla="*/ 2147483647 h 288"/>
                <a:gd name="T6" fmla="*/ 2147483647 w 144"/>
                <a:gd name="T7" fmla="*/ 2147483647 h 288"/>
                <a:gd name="T8" fmla="*/ 2147483647 w 144"/>
                <a:gd name="T9" fmla="*/ 2147483647 h 288"/>
                <a:gd name="T10" fmla="*/ 2147483647 w 144"/>
                <a:gd name="T11" fmla="*/ 2147483647 h 288"/>
                <a:gd name="T12" fmla="*/ 2147483647 w 144"/>
                <a:gd name="T13" fmla="*/ 2147483647 h 288"/>
                <a:gd name="T14" fmla="*/ 2147483647 w 144"/>
                <a:gd name="T15" fmla="*/ 2147483647 h 288"/>
                <a:gd name="T16" fmla="*/ 2147483647 w 144"/>
                <a:gd name="T17" fmla="*/ 2147483647 h 288"/>
                <a:gd name="T18" fmla="*/ 2147483647 w 144"/>
                <a:gd name="T19" fmla="*/ 2147483647 h 288"/>
                <a:gd name="T20" fmla="*/ 2147483647 w 144"/>
                <a:gd name="T21" fmla="*/ 2147483647 h 288"/>
                <a:gd name="T22" fmla="*/ 2147483647 w 144"/>
                <a:gd name="T23" fmla="*/ 2147483647 h 288"/>
                <a:gd name="T24" fmla="*/ 2147483647 w 144"/>
                <a:gd name="T25" fmla="*/ 2147483647 h 288"/>
                <a:gd name="T26" fmla="*/ 2147483647 w 144"/>
                <a:gd name="T27" fmla="*/ 2147483647 h 288"/>
                <a:gd name="T28" fmla="*/ 2147483647 w 144"/>
                <a:gd name="T29" fmla="*/ 2147483647 h 288"/>
                <a:gd name="T30" fmla="*/ 2147483647 w 144"/>
                <a:gd name="T31" fmla="*/ 2147483647 h 288"/>
                <a:gd name="T32" fmla="*/ 2147483647 w 144"/>
                <a:gd name="T33" fmla="*/ 2147483647 h 288"/>
                <a:gd name="T34" fmla="*/ 2147483647 w 144"/>
                <a:gd name="T35" fmla="*/ 2147483647 h 288"/>
                <a:gd name="T36" fmla="*/ 2147483647 w 144"/>
                <a:gd name="T37" fmla="*/ 2147483647 h 288"/>
                <a:gd name="T38" fmla="*/ 0 w 144"/>
                <a:gd name="T39" fmla="*/ 2147483647 h 288"/>
                <a:gd name="T40" fmla="*/ 0 w 144"/>
                <a:gd name="T41" fmla="*/ 2147483647 h 288"/>
                <a:gd name="T42" fmla="*/ 2147483647 w 144"/>
                <a:gd name="T43" fmla="*/ 0 h 288"/>
                <a:gd name="T44" fmla="*/ 2147483647 w 144"/>
                <a:gd name="T45" fmla="*/ 2147483647 h 288"/>
                <a:gd name="T46" fmla="*/ 2147483647 w 144"/>
                <a:gd name="T47" fmla="*/ 2147483647 h 288"/>
                <a:gd name="T48" fmla="*/ 2147483647 w 144"/>
                <a:gd name="T49" fmla="*/ 2147483647 h 288"/>
                <a:gd name="T50" fmla="*/ 2147483647 w 144"/>
                <a:gd name="T51" fmla="*/ 2147483647 h 288"/>
                <a:gd name="T52" fmla="*/ 2147483647 w 144"/>
                <a:gd name="T53" fmla="*/ 2147483647 h 288"/>
                <a:gd name="T54" fmla="*/ 2147483647 w 144"/>
                <a:gd name="T55" fmla="*/ 2147483647 h 288"/>
                <a:gd name="T56" fmla="*/ 2147483647 w 144"/>
                <a:gd name="T57" fmla="*/ 2147483647 h 288"/>
                <a:gd name="T58" fmla="*/ 2147483647 w 144"/>
                <a:gd name="T59" fmla="*/ 2147483647 h 288"/>
                <a:gd name="T60" fmla="*/ 2147483647 w 144"/>
                <a:gd name="T61" fmla="*/ 2147483647 h 288"/>
                <a:gd name="T62" fmla="*/ 2147483647 w 144"/>
                <a:gd name="T63" fmla="*/ 2147483647 h 288"/>
                <a:gd name="T64" fmla="*/ 2147483647 w 144"/>
                <a:gd name="T65" fmla="*/ 2147483647 h 288"/>
                <a:gd name="T66" fmla="*/ 2147483647 w 144"/>
                <a:gd name="T67" fmla="*/ 2147483647 h 288"/>
                <a:gd name="T68" fmla="*/ 2147483647 w 144"/>
                <a:gd name="T69" fmla="*/ 2147483647 h 288"/>
                <a:gd name="T70" fmla="*/ 2147483647 w 144"/>
                <a:gd name="T71" fmla="*/ 2147483647 h 288"/>
                <a:gd name="T72" fmla="*/ 2147483647 w 144"/>
                <a:gd name="T73" fmla="*/ 2147483647 h 288"/>
                <a:gd name="T74" fmla="*/ 2147483647 w 144"/>
                <a:gd name="T75" fmla="*/ 2147483647 h 288"/>
                <a:gd name="T76" fmla="*/ 2147483647 w 144"/>
                <a:gd name="T77" fmla="*/ 2147483647 h 288"/>
                <a:gd name="T78" fmla="*/ 2147483647 w 144"/>
                <a:gd name="T79" fmla="*/ 2147483647 h 288"/>
                <a:gd name="T80" fmla="*/ 2147483647 w 144"/>
                <a:gd name="T81" fmla="*/ 2147483647 h 288"/>
                <a:gd name="T82" fmla="*/ 2147483647 w 144"/>
                <a:gd name="T83" fmla="*/ 2147483647 h 288"/>
                <a:gd name="T84" fmla="*/ 2147483647 w 144"/>
                <a:gd name="T85" fmla="*/ 2147483647 h 288"/>
                <a:gd name="T86" fmla="*/ 2147483647 w 144"/>
                <a:gd name="T87" fmla="*/ 2147483647 h 288"/>
                <a:gd name="T88" fmla="*/ 2147483647 w 144"/>
                <a:gd name="T89" fmla="*/ 2147483647 h 288"/>
                <a:gd name="T90" fmla="*/ 2147483647 w 144"/>
                <a:gd name="T91" fmla="*/ 2147483647 h 288"/>
                <a:gd name="T92" fmla="*/ 2147483647 w 144"/>
                <a:gd name="T93" fmla="*/ 2147483647 h 288"/>
                <a:gd name="T94" fmla="*/ 2147483647 w 144"/>
                <a:gd name="T95" fmla="*/ 2147483647 h 288"/>
                <a:gd name="T96" fmla="*/ 2147483647 w 144"/>
                <a:gd name="T97" fmla="*/ 2147483647 h 288"/>
                <a:gd name="T98" fmla="*/ 2147483647 w 144"/>
                <a:gd name="T99" fmla="*/ 2147483647 h 288"/>
                <a:gd name="T100" fmla="*/ 2147483647 w 144"/>
                <a:gd name="T101" fmla="*/ 2147483647 h 288"/>
                <a:gd name="T102" fmla="*/ 2147483647 w 144"/>
                <a:gd name="T103" fmla="*/ 2147483647 h 288"/>
                <a:gd name="T104" fmla="*/ 2147483647 w 144"/>
                <a:gd name="T105" fmla="*/ 2147483647 h 288"/>
                <a:gd name="T106" fmla="*/ 2147483647 w 144"/>
                <a:gd name="T107" fmla="*/ 2147483647 h 288"/>
                <a:gd name="T108" fmla="*/ 2147483647 w 144"/>
                <a:gd name="T109" fmla="*/ 2147483647 h 288"/>
                <a:gd name="T110" fmla="*/ 2147483647 w 144"/>
                <a:gd name="T111" fmla="*/ 2147483647 h 288"/>
                <a:gd name="T112" fmla="*/ 2147483647 w 144"/>
                <a:gd name="T113" fmla="*/ 2147483647 h 288"/>
                <a:gd name="T114" fmla="*/ 2147483647 w 144"/>
                <a:gd name="T115" fmla="*/ 2147483647 h 288"/>
                <a:gd name="T116" fmla="*/ 2147483647 w 144"/>
                <a:gd name="T117" fmla="*/ 2147483647 h 288"/>
                <a:gd name="T118" fmla="*/ 2147483647 w 144"/>
                <a:gd name="T119" fmla="*/ 2147483647 h 288"/>
                <a:gd name="T120" fmla="*/ 2147483647 w 144"/>
                <a:gd name="T121" fmla="*/ 2147483647 h 2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4"/>
                <a:gd name="T184" fmla="*/ 0 h 288"/>
                <a:gd name="T185" fmla="*/ 144 w 144"/>
                <a:gd name="T186" fmla="*/ 288 h 2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4" h="288">
                  <a:moveTo>
                    <a:pt x="144" y="272"/>
                  </a:moveTo>
                  <a:lnTo>
                    <a:pt x="144" y="280"/>
                  </a:lnTo>
                  <a:lnTo>
                    <a:pt x="144" y="288"/>
                  </a:lnTo>
                  <a:lnTo>
                    <a:pt x="136" y="288"/>
                  </a:lnTo>
                  <a:lnTo>
                    <a:pt x="120" y="280"/>
                  </a:lnTo>
                  <a:lnTo>
                    <a:pt x="104" y="272"/>
                  </a:lnTo>
                  <a:lnTo>
                    <a:pt x="96" y="264"/>
                  </a:lnTo>
                  <a:lnTo>
                    <a:pt x="80" y="240"/>
                  </a:lnTo>
                  <a:lnTo>
                    <a:pt x="64" y="224"/>
                  </a:lnTo>
                  <a:lnTo>
                    <a:pt x="48" y="200"/>
                  </a:lnTo>
                  <a:lnTo>
                    <a:pt x="40" y="168"/>
                  </a:lnTo>
                  <a:lnTo>
                    <a:pt x="32" y="136"/>
                  </a:lnTo>
                  <a:lnTo>
                    <a:pt x="24" y="104"/>
                  </a:lnTo>
                  <a:lnTo>
                    <a:pt x="16" y="72"/>
                  </a:lnTo>
                  <a:lnTo>
                    <a:pt x="16" y="48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32" y="16"/>
                  </a:lnTo>
                  <a:lnTo>
                    <a:pt x="32" y="24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48" y="152"/>
                  </a:lnTo>
                  <a:lnTo>
                    <a:pt x="56" y="168"/>
                  </a:lnTo>
                  <a:lnTo>
                    <a:pt x="64" y="184"/>
                  </a:lnTo>
                  <a:lnTo>
                    <a:pt x="72" y="200"/>
                  </a:lnTo>
                  <a:lnTo>
                    <a:pt x="72" y="208"/>
                  </a:lnTo>
                  <a:lnTo>
                    <a:pt x="88" y="232"/>
                  </a:lnTo>
                  <a:lnTo>
                    <a:pt x="104" y="248"/>
                  </a:lnTo>
                  <a:lnTo>
                    <a:pt x="112" y="256"/>
                  </a:lnTo>
                  <a:lnTo>
                    <a:pt x="120" y="256"/>
                  </a:lnTo>
                  <a:lnTo>
                    <a:pt x="128" y="256"/>
                  </a:lnTo>
                  <a:lnTo>
                    <a:pt x="128" y="248"/>
                  </a:lnTo>
                  <a:lnTo>
                    <a:pt x="128" y="240"/>
                  </a:lnTo>
                  <a:lnTo>
                    <a:pt x="128" y="232"/>
                  </a:lnTo>
                  <a:lnTo>
                    <a:pt x="128" y="224"/>
                  </a:lnTo>
                  <a:lnTo>
                    <a:pt x="136" y="216"/>
                  </a:lnTo>
                  <a:lnTo>
                    <a:pt x="136" y="224"/>
                  </a:lnTo>
                  <a:lnTo>
                    <a:pt x="136" y="232"/>
                  </a:lnTo>
                  <a:lnTo>
                    <a:pt x="136" y="240"/>
                  </a:lnTo>
                  <a:lnTo>
                    <a:pt x="136" y="256"/>
                  </a:lnTo>
                  <a:lnTo>
                    <a:pt x="144" y="264"/>
                  </a:lnTo>
                  <a:lnTo>
                    <a:pt x="144" y="272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08" name="Freeform 76"/>
            <p:cNvSpPr>
              <a:spLocks/>
            </p:cNvSpPr>
            <p:nvPr/>
          </p:nvSpPr>
          <p:spPr bwMode="auto">
            <a:xfrm>
              <a:off x="4766408" y="3501089"/>
              <a:ext cx="165100" cy="762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2147483647 h 48"/>
                <a:gd name="T6" fmla="*/ 2147483647 w 104"/>
                <a:gd name="T7" fmla="*/ 2147483647 h 48"/>
                <a:gd name="T8" fmla="*/ 2147483647 w 104"/>
                <a:gd name="T9" fmla="*/ 2147483647 h 48"/>
                <a:gd name="T10" fmla="*/ 2147483647 w 104"/>
                <a:gd name="T11" fmla="*/ 2147483647 h 48"/>
                <a:gd name="T12" fmla="*/ 0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0 h 48"/>
                <a:gd name="T24" fmla="*/ 2147483647 w 104"/>
                <a:gd name="T25" fmla="*/ 0 h 48"/>
                <a:gd name="T26" fmla="*/ 2147483647 w 104"/>
                <a:gd name="T27" fmla="*/ 0 h 48"/>
                <a:gd name="T28" fmla="*/ 2147483647 w 104"/>
                <a:gd name="T29" fmla="*/ 0 h 48"/>
                <a:gd name="T30" fmla="*/ 2147483647 w 104"/>
                <a:gd name="T31" fmla="*/ 0 h 48"/>
                <a:gd name="T32" fmla="*/ 2147483647 w 104"/>
                <a:gd name="T33" fmla="*/ 0 h 48"/>
                <a:gd name="T34" fmla="*/ 2147483647 w 104"/>
                <a:gd name="T35" fmla="*/ 2147483647 h 48"/>
                <a:gd name="T36" fmla="*/ 2147483647 w 104"/>
                <a:gd name="T37" fmla="*/ 2147483647 h 48"/>
                <a:gd name="T38" fmla="*/ 2147483647 w 104"/>
                <a:gd name="T39" fmla="*/ 2147483647 h 48"/>
                <a:gd name="T40" fmla="*/ 2147483647 w 104"/>
                <a:gd name="T41" fmla="*/ 2147483647 h 48"/>
                <a:gd name="T42" fmla="*/ 2147483647 w 104"/>
                <a:gd name="T43" fmla="*/ 2147483647 h 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48"/>
                <a:gd name="T68" fmla="*/ 104 w 104"/>
                <a:gd name="T69" fmla="*/ 48 h 4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48">
                  <a:moveTo>
                    <a:pt x="64" y="24"/>
                  </a:moveTo>
                  <a:lnTo>
                    <a:pt x="48" y="40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72" y="8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0" y="16"/>
                  </a:lnTo>
                  <a:lnTo>
                    <a:pt x="64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0637" y="342900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zhōngwéngē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lang="en-US" altLang="zh-CN" sz="2400" dirty="0">
              <a:solidFill>
                <a:prstClr val="black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他 会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中文歌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05" y="2999053"/>
            <a:ext cx="3853332" cy="216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A86DAA2-1FBB-C15A-9AAD-57781F23A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A4C0FE82-0505-6EFD-9303-A0DDA0CFC3E7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C0E23DCA-1219-FD00-9DE1-D07C8EE3288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0784BEAD-9B04-3E92-BA01-70B5C9B73572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8B12C13C-6AA0-01BB-3FAE-58D0932D2E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8CB25411-86EC-DD81-4A63-624D6A0771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D5CD9DE7-8068-343B-C091-CFE3A4342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6280" y="3447887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tīng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他 在  听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26E5AF2-F7EA-1E80-50FE-20193A8DED1D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D99C47A-EAE5-6E2C-0376-D6D1F92B5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077194"/>
            <a:ext cx="3826562" cy="215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42808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2F1470E-7490-003C-969E-63BA703E1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19A2C674-63C2-A55E-13BA-D5DD0337B297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1745DB95-D375-D471-910A-42C1FBBCF58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05EFBECB-0A5D-4DDF-7010-95D906E12AED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65FEFFEB-710D-412A-5715-7A099EB0A7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42F38F8B-A4C1-504B-EF88-94B1D52095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DFA53B4A-8338-C473-8B75-2CB9663603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6280" y="3359234"/>
            <a:ext cx="6475720" cy="24272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Wǒ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xǐhuan</a:t>
            </a:r>
            <a:endParaRPr lang="en-US" altLang="zh-CN" sz="2400" dirty="0">
              <a:solidFill>
                <a:prstClr val="black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喜欢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11E14C0-F3E6-B524-9E60-EC4CE416C864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32B54FD-0B63-E5F2-C0E6-D3E296F502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423" y="2929288"/>
            <a:ext cx="4060877" cy="228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70479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A3E0D0F-6D7E-77BF-7632-F37050E5B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87330124-6936-01F7-67DF-C2D6164893F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9AB895BF-D0FB-690B-A849-F72530E1781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FD99087F-BFB6-9DB7-B729-AAAB7E6B9919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CBF33165-C13F-C340-9215-7EFC2B1228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73DB1109-8B11-012F-1174-72C85537C1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318064AA-D3DA-A10C-C359-2925D40CB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3269" y="342900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xià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yǔ</a:t>
            </a:r>
            <a:r>
              <a:rPr lang="en-US" altLang="zh-CN" sz="240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lang="en-US" altLang="zh-CN" sz="2400" dirty="0">
              <a:solidFill>
                <a:prstClr val="black"/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下 雨  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E8E0115-39FB-2867-9E74-BA966AFABA3C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FB2DBF0-4C60-314E-A245-4058B9C123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239" y="3085346"/>
            <a:ext cx="3713266" cy="208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183359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6259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507062" y="1450443"/>
            <a:ext cx="9067501" cy="480131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shuō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例如：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A: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 会  说   汉语  吗？               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B: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我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            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xiě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Hànzì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endParaRPr lang="en-US" altLang="zh-CN" sz="20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A: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 会 写 汉字 吗？                   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B: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……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Hànyǔ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mínɡzi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jiào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A: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 的 汉语  名字  叫   什么？   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B: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的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……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huì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xiě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de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Hànyǔ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mínɡzi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A: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  会写你 的 汉语    名字吗？          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B: ……</a:t>
            </a:r>
          </a:p>
          <a:p>
            <a:pPr>
              <a:lnSpc>
                <a:spcPct val="150000"/>
              </a:lnSpc>
              <a:defRPr/>
            </a:pP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275" y="819150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7283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1370961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10715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057275" y="2673350"/>
          <a:ext cx="10048529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3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13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13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13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7137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7137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2026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姓名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en-US" altLang="zh-CN" sz="2400" b="0" dirty="0"/>
                        <a:t>Name</a:t>
                      </a:r>
                      <a:r>
                        <a:rPr lang="en-US" altLang="zh-CN" sz="2400" b="1" dirty="0"/>
                        <a:t> 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英语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en-US" altLang="zh-CN" sz="2400" b="0" dirty="0"/>
                        <a:t>English</a:t>
                      </a:r>
                      <a:r>
                        <a:rPr lang="en-US" altLang="zh-CN" sz="2400" b="1" dirty="0"/>
                        <a:t> </a:t>
                      </a:r>
                      <a:endParaRPr lang="zh-CN" altLang="en-US" sz="2400" b="1" dirty="0"/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法语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en-US" altLang="zh-CN" sz="2400" b="0" dirty="0"/>
                        <a:t>French</a:t>
                      </a:r>
                      <a:endParaRPr lang="zh-CN" altLang="en-US" sz="2400" b="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汉语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en-US" altLang="zh-CN" sz="2400" b="0" dirty="0"/>
                        <a:t>Chinese</a:t>
                      </a:r>
                      <a:r>
                        <a:rPr lang="en-US" altLang="zh-CN" sz="2400" b="1" dirty="0"/>
                        <a:t> </a:t>
                      </a:r>
                      <a:endParaRPr lang="zh-CN" altLang="en-US" sz="24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日语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en-US" altLang="zh-CN" sz="2400" b="0" dirty="0"/>
                        <a:t>Japanese</a:t>
                      </a:r>
                      <a:endParaRPr lang="zh-CN" altLang="en-US" sz="2400" b="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大卫</a:t>
                      </a:r>
                      <a:r>
                        <a:rPr lang="en-US" altLang="zh-CN" sz="2400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anose="02010600030101010101" pitchFamily="2" charset="-122"/>
                        </a:rPr>
                        <a:t>Dàwèi</a:t>
                      </a:r>
                      <a:r>
                        <a:rPr lang="en-US" altLang="zh-CN" sz="2400" kern="1200" dirty="0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  <a:sym typeface="宋体" panose="02010600030101010101" pitchFamily="2" charset="-122"/>
                        </a:rPr>
                        <a:t> 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  <a:sym typeface="宋体" panose="02010600030101010101" pitchFamily="2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7341" name="矩形 11"/>
          <p:cNvSpPr>
            <a:spLocks noChangeArrowheads="1"/>
          </p:cNvSpPr>
          <p:nvPr/>
        </p:nvSpPr>
        <p:spPr bwMode="auto">
          <a:xfrm>
            <a:off x="1163638" y="1619250"/>
            <a:ext cx="73977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                        </a:t>
            </a:r>
            <a:r>
              <a:rPr lang="en-US" altLang="zh-CN" sz="2000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Yīnɡyǔ</a:t>
            </a:r>
            <a:r>
              <a:rPr lang="en-US" altLang="zh-CN" sz="2000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000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Fáyǔ</a:t>
            </a:r>
            <a:r>
              <a:rPr lang="en-US" altLang="zh-CN" sz="2000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000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Rìyǔ</a:t>
            </a:r>
            <a:r>
              <a:rPr lang="en-US" altLang="zh-CN" sz="2000" dirty="0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</a:t>
            </a:r>
          </a:p>
          <a:p>
            <a:r>
              <a:rPr lang="zh-CN" altLang="en-US" sz="24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补充生词：英语    法语   日语</a:t>
            </a:r>
            <a:r>
              <a:rPr lang="en-US" altLang="zh-CN" sz="24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4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57275" y="3503613"/>
            <a:ext cx="1588" cy="224790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104563" y="3503613"/>
            <a:ext cx="1587" cy="2247900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427288" y="3482975"/>
            <a:ext cx="1587" cy="22479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64138" y="3482975"/>
            <a:ext cx="1587" cy="22479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61138" y="3503613"/>
            <a:ext cx="1587" cy="22479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280525" y="3487738"/>
            <a:ext cx="1588" cy="22479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811588" y="3498850"/>
            <a:ext cx="1587" cy="22479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18450" y="3503613"/>
            <a:ext cx="1588" cy="22479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58863" y="5735638"/>
            <a:ext cx="10045700" cy="158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60450" y="5303838"/>
            <a:ext cx="10045700" cy="158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57275" y="4854575"/>
            <a:ext cx="10045700" cy="174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60450" y="4371975"/>
            <a:ext cx="10045700" cy="158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165600" y="3605213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√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915150" y="3622675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588000" y="3605213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√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8264525" y="3605213"/>
            <a:ext cx="593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8" grpId="0"/>
      <p:bldP spid="2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11"/>
          <p:cNvSpPr txBox="1">
            <a:spLocks noChangeArrowheads="1"/>
          </p:cNvSpPr>
          <p:nvPr/>
        </p:nvSpPr>
        <p:spPr bwMode="auto">
          <a:xfrm>
            <a:off x="3468688" y="334432"/>
            <a:ext cx="55514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你会什么运动</a:t>
            </a:r>
          </a:p>
          <a:p>
            <a:pPr eaLnBrk="0" hangingPunct="0"/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25788" y="334432"/>
            <a:ext cx="6100762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9830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98309" name="Text Box 9"/>
          <p:cNvSpPr txBox="1">
            <a:spLocks noChangeArrowheads="1"/>
          </p:cNvSpPr>
          <p:nvPr/>
        </p:nvSpPr>
        <p:spPr bwMode="auto">
          <a:xfrm>
            <a:off x="2022475" y="1325563"/>
            <a:ext cx="7646988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en-US" altLang="zh-CN" b="1"/>
              <a:t>3—4</a:t>
            </a:r>
            <a:r>
              <a:rPr lang="zh-CN" altLang="en-US" b="1"/>
              <a:t>个学生为一组。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利用图片调查本组学生会的体育运动并填写表格。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一位学生代表本组进行报告。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662113" y="2976563"/>
          <a:ext cx="9326885" cy="240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61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425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25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25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4258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4258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0784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名字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游泳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打篮球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踢足球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打网球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14800" y="3505200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√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51475" y="3538538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07200" y="3505200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√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128000" y="3505200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√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55875" y="3505200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大卫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4313" y="2673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6163" y="2673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758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9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16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4125" y="2673350"/>
            <a:ext cx="1901825" cy="18843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7600" name="Freeform 16"/>
          <p:cNvSpPr>
            <a:spLocks/>
          </p:cNvSpPr>
          <p:nvPr/>
        </p:nvSpPr>
        <p:spPr bwMode="auto">
          <a:xfrm>
            <a:off x="1884363" y="3227388"/>
            <a:ext cx="1104900" cy="168275"/>
          </a:xfrm>
          <a:custGeom>
            <a:avLst/>
            <a:gdLst/>
            <a:ahLst/>
            <a:cxnLst>
              <a:cxn ang="0">
                <a:pos x="696" y="37"/>
              </a:cxn>
              <a:cxn ang="0">
                <a:pos x="690" y="42"/>
              </a:cxn>
              <a:cxn ang="0">
                <a:pos x="669" y="42"/>
              </a:cxn>
              <a:cxn ang="0">
                <a:pos x="638" y="42"/>
              </a:cxn>
              <a:cxn ang="0">
                <a:pos x="580" y="48"/>
              </a:cxn>
              <a:cxn ang="0">
                <a:pos x="511" y="53"/>
              </a:cxn>
              <a:cxn ang="0">
                <a:pos x="458" y="64"/>
              </a:cxn>
              <a:cxn ang="0">
                <a:pos x="379" y="74"/>
              </a:cxn>
              <a:cxn ang="0">
                <a:pos x="269" y="85"/>
              </a:cxn>
              <a:cxn ang="0">
                <a:pos x="189" y="95"/>
              </a:cxn>
              <a:cxn ang="0">
                <a:pos x="142" y="101"/>
              </a:cxn>
              <a:cxn ang="0">
                <a:pos x="110" y="101"/>
              </a:cxn>
              <a:cxn ang="0">
                <a:pos x="89" y="106"/>
              </a:cxn>
              <a:cxn ang="0">
                <a:pos x="68" y="101"/>
              </a:cxn>
              <a:cxn ang="0">
                <a:pos x="42" y="101"/>
              </a:cxn>
              <a:cxn ang="0">
                <a:pos x="21" y="90"/>
              </a:cxn>
              <a:cxn ang="0">
                <a:pos x="10" y="85"/>
              </a:cxn>
              <a:cxn ang="0">
                <a:pos x="5" y="79"/>
              </a:cxn>
              <a:cxn ang="0">
                <a:pos x="0" y="74"/>
              </a:cxn>
              <a:cxn ang="0">
                <a:pos x="94" y="64"/>
              </a:cxn>
              <a:cxn ang="0">
                <a:pos x="179" y="53"/>
              </a:cxn>
              <a:cxn ang="0">
                <a:pos x="226" y="53"/>
              </a:cxn>
              <a:cxn ang="0">
                <a:pos x="279" y="42"/>
              </a:cxn>
              <a:cxn ang="0">
                <a:pos x="337" y="37"/>
              </a:cxn>
              <a:cxn ang="0">
                <a:pos x="406" y="21"/>
              </a:cxn>
              <a:cxn ang="0">
                <a:pos x="474" y="11"/>
              </a:cxn>
              <a:cxn ang="0">
                <a:pos x="532" y="5"/>
              </a:cxn>
              <a:cxn ang="0">
                <a:pos x="574" y="0"/>
              </a:cxn>
              <a:cxn ang="0">
                <a:pos x="601" y="0"/>
              </a:cxn>
              <a:cxn ang="0">
                <a:pos x="643" y="0"/>
              </a:cxn>
              <a:cxn ang="0">
                <a:pos x="669" y="11"/>
              </a:cxn>
              <a:cxn ang="0">
                <a:pos x="690" y="26"/>
              </a:cxn>
              <a:cxn ang="0">
                <a:pos x="696" y="37"/>
              </a:cxn>
            </a:cxnLst>
            <a:rect l="0" t="0" r="r" b="b"/>
            <a:pathLst>
              <a:path w="696" h="106">
                <a:moveTo>
                  <a:pt x="696" y="37"/>
                </a:moveTo>
                <a:lnTo>
                  <a:pt x="696" y="37"/>
                </a:lnTo>
                <a:lnTo>
                  <a:pt x="696" y="37"/>
                </a:lnTo>
                <a:lnTo>
                  <a:pt x="690" y="42"/>
                </a:lnTo>
                <a:lnTo>
                  <a:pt x="680" y="42"/>
                </a:lnTo>
                <a:lnTo>
                  <a:pt x="669" y="42"/>
                </a:lnTo>
                <a:lnTo>
                  <a:pt x="654" y="42"/>
                </a:lnTo>
                <a:lnTo>
                  <a:pt x="638" y="42"/>
                </a:lnTo>
                <a:lnTo>
                  <a:pt x="622" y="48"/>
                </a:lnTo>
                <a:lnTo>
                  <a:pt x="580" y="48"/>
                </a:lnTo>
                <a:lnTo>
                  <a:pt x="532" y="53"/>
                </a:lnTo>
                <a:lnTo>
                  <a:pt x="511" y="53"/>
                </a:lnTo>
                <a:lnTo>
                  <a:pt x="485" y="58"/>
                </a:lnTo>
                <a:lnTo>
                  <a:pt x="458" y="64"/>
                </a:lnTo>
                <a:lnTo>
                  <a:pt x="432" y="64"/>
                </a:lnTo>
                <a:lnTo>
                  <a:pt x="379" y="74"/>
                </a:lnTo>
                <a:lnTo>
                  <a:pt x="327" y="79"/>
                </a:lnTo>
                <a:lnTo>
                  <a:pt x="269" y="85"/>
                </a:lnTo>
                <a:lnTo>
                  <a:pt x="216" y="90"/>
                </a:lnTo>
                <a:lnTo>
                  <a:pt x="189" y="95"/>
                </a:lnTo>
                <a:lnTo>
                  <a:pt x="163" y="95"/>
                </a:lnTo>
                <a:lnTo>
                  <a:pt x="142" y="101"/>
                </a:lnTo>
                <a:lnTo>
                  <a:pt x="126" y="101"/>
                </a:lnTo>
                <a:lnTo>
                  <a:pt x="110" y="101"/>
                </a:lnTo>
                <a:lnTo>
                  <a:pt x="94" y="101"/>
                </a:lnTo>
                <a:lnTo>
                  <a:pt x="89" y="106"/>
                </a:lnTo>
                <a:lnTo>
                  <a:pt x="79" y="106"/>
                </a:lnTo>
                <a:lnTo>
                  <a:pt x="68" y="101"/>
                </a:lnTo>
                <a:lnTo>
                  <a:pt x="58" y="101"/>
                </a:lnTo>
                <a:lnTo>
                  <a:pt x="42" y="101"/>
                </a:lnTo>
                <a:lnTo>
                  <a:pt x="31" y="95"/>
                </a:lnTo>
                <a:lnTo>
                  <a:pt x="21" y="90"/>
                </a:lnTo>
                <a:lnTo>
                  <a:pt x="15" y="90"/>
                </a:lnTo>
                <a:lnTo>
                  <a:pt x="10" y="85"/>
                </a:lnTo>
                <a:lnTo>
                  <a:pt x="5" y="85"/>
                </a:lnTo>
                <a:lnTo>
                  <a:pt x="5" y="79"/>
                </a:lnTo>
                <a:lnTo>
                  <a:pt x="0" y="79"/>
                </a:lnTo>
                <a:lnTo>
                  <a:pt x="0" y="74"/>
                </a:lnTo>
                <a:lnTo>
                  <a:pt x="47" y="69"/>
                </a:lnTo>
                <a:lnTo>
                  <a:pt x="94" y="64"/>
                </a:lnTo>
                <a:lnTo>
                  <a:pt x="137" y="58"/>
                </a:lnTo>
                <a:lnTo>
                  <a:pt x="179" y="53"/>
                </a:lnTo>
                <a:lnTo>
                  <a:pt x="200" y="53"/>
                </a:lnTo>
                <a:lnTo>
                  <a:pt x="226" y="53"/>
                </a:lnTo>
                <a:lnTo>
                  <a:pt x="247" y="48"/>
                </a:lnTo>
                <a:lnTo>
                  <a:pt x="279" y="42"/>
                </a:lnTo>
                <a:lnTo>
                  <a:pt x="305" y="42"/>
                </a:lnTo>
                <a:lnTo>
                  <a:pt x="337" y="37"/>
                </a:lnTo>
                <a:lnTo>
                  <a:pt x="374" y="32"/>
                </a:lnTo>
                <a:lnTo>
                  <a:pt x="406" y="21"/>
                </a:lnTo>
                <a:lnTo>
                  <a:pt x="443" y="16"/>
                </a:lnTo>
                <a:lnTo>
                  <a:pt x="474" y="11"/>
                </a:lnTo>
                <a:lnTo>
                  <a:pt x="506" y="11"/>
                </a:lnTo>
                <a:lnTo>
                  <a:pt x="532" y="5"/>
                </a:lnTo>
                <a:lnTo>
                  <a:pt x="553" y="0"/>
                </a:lnTo>
                <a:lnTo>
                  <a:pt x="574" y="0"/>
                </a:lnTo>
                <a:lnTo>
                  <a:pt x="590" y="0"/>
                </a:lnTo>
                <a:lnTo>
                  <a:pt x="601" y="0"/>
                </a:lnTo>
                <a:lnTo>
                  <a:pt x="622" y="0"/>
                </a:lnTo>
                <a:lnTo>
                  <a:pt x="643" y="0"/>
                </a:lnTo>
                <a:lnTo>
                  <a:pt x="659" y="5"/>
                </a:lnTo>
                <a:lnTo>
                  <a:pt x="669" y="11"/>
                </a:lnTo>
                <a:lnTo>
                  <a:pt x="680" y="16"/>
                </a:lnTo>
                <a:lnTo>
                  <a:pt x="690" y="26"/>
                </a:lnTo>
                <a:lnTo>
                  <a:pt x="696" y="32"/>
                </a:lnTo>
                <a:lnTo>
                  <a:pt x="696" y="37"/>
                </a:lnTo>
                <a:lnTo>
                  <a:pt x="696" y="37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02" name="Freeform 18"/>
          <p:cNvSpPr>
            <a:spLocks/>
          </p:cNvSpPr>
          <p:nvPr/>
        </p:nvSpPr>
        <p:spPr bwMode="auto">
          <a:xfrm>
            <a:off x="1874838" y="3798888"/>
            <a:ext cx="250825" cy="301625"/>
          </a:xfrm>
          <a:custGeom>
            <a:avLst/>
            <a:gdLst/>
            <a:ahLst/>
            <a:cxnLst>
              <a:cxn ang="0">
                <a:pos x="32" y="190"/>
              </a:cxn>
              <a:cxn ang="0">
                <a:pos x="27" y="190"/>
              </a:cxn>
              <a:cxn ang="0">
                <a:pos x="21" y="190"/>
              </a:cxn>
              <a:cxn ang="0">
                <a:pos x="16" y="190"/>
              </a:cxn>
              <a:cxn ang="0">
                <a:pos x="16" y="185"/>
              </a:cxn>
              <a:cxn ang="0">
                <a:pos x="11" y="185"/>
              </a:cxn>
              <a:cxn ang="0">
                <a:pos x="11" y="174"/>
              </a:cxn>
              <a:cxn ang="0">
                <a:pos x="6" y="169"/>
              </a:cxn>
              <a:cxn ang="0">
                <a:pos x="0" y="153"/>
              </a:cxn>
              <a:cxn ang="0">
                <a:pos x="0" y="142"/>
              </a:cxn>
              <a:cxn ang="0">
                <a:pos x="0" y="137"/>
              </a:cxn>
              <a:cxn ang="0">
                <a:pos x="6" y="127"/>
              </a:cxn>
              <a:cxn ang="0">
                <a:pos x="6" y="121"/>
              </a:cxn>
              <a:cxn ang="0">
                <a:pos x="11" y="121"/>
              </a:cxn>
              <a:cxn ang="0">
                <a:pos x="16" y="116"/>
              </a:cxn>
              <a:cxn ang="0">
                <a:pos x="21" y="116"/>
              </a:cxn>
              <a:cxn ang="0">
                <a:pos x="27" y="111"/>
              </a:cxn>
              <a:cxn ang="0">
                <a:pos x="32" y="111"/>
              </a:cxn>
              <a:cxn ang="0">
                <a:pos x="37" y="105"/>
              </a:cxn>
              <a:cxn ang="0">
                <a:pos x="48" y="100"/>
              </a:cxn>
              <a:cxn ang="0">
                <a:pos x="58" y="95"/>
              </a:cxn>
              <a:cxn ang="0">
                <a:pos x="69" y="90"/>
              </a:cxn>
              <a:cxn ang="0">
                <a:pos x="79" y="79"/>
              </a:cxn>
              <a:cxn ang="0">
                <a:pos x="90" y="68"/>
              </a:cxn>
              <a:cxn ang="0">
                <a:pos x="100" y="52"/>
              </a:cxn>
              <a:cxn ang="0">
                <a:pos x="116" y="37"/>
              </a:cxn>
              <a:cxn ang="0">
                <a:pos x="127" y="21"/>
              </a:cxn>
              <a:cxn ang="0">
                <a:pos x="143" y="0"/>
              </a:cxn>
              <a:cxn ang="0">
                <a:pos x="148" y="5"/>
              </a:cxn>
              <a:cxn ang="0">
                <a:pos x="153" y="15"/>
              </a:cxn>
              <a:cxn ang="0">
                <a:pos x="158" y="21"/>
              </a:cxn>
              <a:cxn ang="0">
                <a:pos x="158" y="37"/>
              </a:cxn>
              <a:cxn ang="0">
                <a:pos x="158" y="47"/>
              </a:cxn>
              <a:cxn ang="0">
                <a:pos x="153" y="63"/>
              </a:cxn>
              <a:cxn ang="0">
                <a:pos x="153" y="74"/>
              </a:cxn>
              <a:cxn ang="0">
                <a:pos x="148" y="90"/>
              </a:cxn>
              <a:cxn ang="0">
                <a:pos x="137" y="105"/>
              </a:cxn>
              <a:cxn ang="0">
                <a:pos x="122" y="121"/>
              </a:cxn>
              <a:cxn ang="0">
                <a:pos x="111" y="137"/>
              </a:cxn>
              <a:cxn ang="0">
                <a:pos x="90" y="153"/>
              </a:cxn>
              <a:cxn ang="0">
                <a:pos x="79" y="164"/>
              </a:cxn>
              <a:cxn ang="0">
                <a:pos x="69" y="169"/>
              </a:cxn>
              <a:cxn ang="0">
                <a:pos x="64" y="174"/>
              </a:cxn>
              <a:cxn ang="0">
                <a:pos x="53" y="179"/>
              </a:cxn>
              <a:cxn ang="0">
                <a:pos x="48" y="185"/>
              </a:cxn>
              <a:cxn ang="0">
                <a:pos x="42" y="190"/>
              </a:cxn>
              <a:cxn ang="0">
                <a:pos x="37" y="190"/>
              </a:cxn>
              <a:cxn ang="0">
                <a:pos x="32" y="190"/>
              </a:cxn>
              <a:cxn ang="0">
                <a:pos x="32" y="190"/>
              </a:cxn>
            </a:cxnLst>
            <a:rect l="0" t="0" r="r" b="b"/>
            <a:pathLst>
              <a:path w="158" h="190">
                <a:moveTo>
                  <a:pt x="32" y="190"/>
                </a:moveTo>
                <a:lnTo>
                  <a:pt x="27" y="190"/>
                </a:lnTo>
                <a:lnTo>
                  <a:pt x="21" y="190"/>
                </a:lnTo>
                <a:lnTo>
                  <a:pt x="16" y="190"/>
                </a:lnTo>
                <a:lnTo>
                  <a:pt x="16" y="185"/>
                </a:lnTo>
                <a:lnTo>
                  <a:pt x="11" y="185"/>
                </a:lnTo>
                <a:lnTo>
                  <a:pt x="11" y="174"/>
                </a:lnTo>
                <a:lnTo>
                  <a:pt x="6" y="169"/>
                </a:lnTo>
                <a:lnTo>
                  <a:pt x="0" y="153"/>
                </a:lnTo>
                <a:lnTo>
                  <a:pt x="0" y="142"/>
                </a:lnTo>
                <a:lnTo>
                  <a:pt x="0" y="137"/>
                </a:lnTo>
                <a:lnTo>
                  <a:pt x="6" y="127"/>
                </a:lnTo>
                <a:lnTo>
                  <a:pt x="6" y="121"/>
                </a:lnTo>
                <a:lnTo>
                  <a:pt x="11" y="121"/>
                </a:lnTo>
                <a:lnTo>
                  <a:pt x="16" y="116"/>
                </a:lnTo>
                <a:lnTo>
                  <a:pt x="21" y="116"/>
                </a:lnTo>
                <a:lnTo>
                  <a:pt x="27" y="111"/>
                </a:lnTo>
                <a:lnTo>
                  <a:pt x="32" y="111"/>
                </a:lnTo>
                <a:lnTo>
                  <a:pt x="37" y="105"/>
                </a:lnTo>
                <a:lnTo>
                  <a:pt x="48" y="100"/>
                </a:lnTo>
                <a:lnTo>
                  <a:pt x="58" y="95"/>
                </a:lnTo>
                <a:lnTo>
                  <a:pt x="69" y="90"/>
                </a:lnTo>
                <a:lnTo>
                  <a:pt x="79" y="79"/>
                </a:lnTo>
                <a:lnTo>
                  <a:pt x="90" y="68"/>
                </a:lnTo>
                <a:lnTo>
                  <a:pt x="100" y="52"/>
                </a:lnTo>
                <a:lnTo>
                  <a:pt x="116" y="37"/>
                </a:lnTo>
                <a:lnTo>
                  <a:pt x="127" y="21"/>
                </a:lnTo>
                <a:lnTo>
                  <a:pt x="143" y="0"/>
                </a:lnTo>
                <a:lnTo>
                  <a:pt x="148" y="5"/>
                </a:lnTo>
                <a:lnTo>
                  <a:pt x="153" y="15"/>
                </a:lnTo>
                <a:lnTo>
                  <a:pt x="158" y="21"/>
                </a:lnTo>
                <a:lnTo>
                  <a:pt x="158" y="37"/>
                </a:lnTo>
                <a:lnTo>
                  <a:pt x="158" y="47"/>
                </a:lnTo>
                <a:lnTo>
                  <a:pt x="153" y="63"/>
                </a:lnTo>
                <a:lnTo>
                  <a:pt x="153" y="74"/>
                </a:lnTo>
                <a:lnTo>
                  <a:pt x="148" y="90"/>
                </a:lnTo>
                <a:lnTo>
                  <a:pt x="137" y="105"/>
                </a:lnTo>
                <a:lnTo>
                  <a:pt x="122" y="121"/>
                </a:lnTo>
                <a:lnTo>
                  <a:pt x="111" y="137"/>
                </a:lnTo>
                <a:lnTo>
                  <a:pt x="90" y="153"/>
                </a:lnTo>
                <a:lnTo>
                  <a:pt x="79" y="164"/>
                </a:lnTo>
                <a:lnTo>
                  <a:pt x="69" y="169"/>
                </a:lnTo>
                <a:lnTo>
                  <a:pt x="64" y="174"/>
                </a:lnTo>
                <a:lnTo>
                  <a:pt x="53" y="179"/>
                </a:lnTo>
                <a:lnTo>
                  <a:pt x="48" y="185"/>
                </a:lnTo>
                <a:lnTo>
                  <a:pt x="42" y="190"/>
                </a:lnTo>
                <a:lnTo>
                  <a:pt x="37" y="190"/>
                </a:lnTo>
                <a:lnTo>
                  <a:pt x="32" y="190"/>
                </a:lnTo>
                <a:lnTo>
                  <a:pt x="32" y="19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03" name="Freeform 19"/>
          <p:cNvSpPr>
            <a:spLocks/>
          </p:cNvSpPr>
          <p:nvPr/>
        </p:nvSpPr>
        <p:spPr bwMode="auto">
          <a:xfrm>
            <a:off x="2728913" y="3806825"/>
            <a:ext cx="342900" cy="260350"/>
          </a:xfrm>
          <a:custGeom>
            <a:avLst/>
            <a:gdLst/>
            <a:ahLst/>
            <a:cxnLst>
              <a:cxn ang="0">
                <a:pos x="106" y="111"/>
              </a:cxn>
              <a:cxn ang="0">
                <a:pos x="85" y="95"/>
              </a:cxn>
              <a:cxn ang="0">
                <a:pos x="69" y="85"/>
              </a:cxn>
              <a:cxn ang="0">
                <a:pos x="58" y="69"/>
              </a:cxn>
              <a:cxn ang="0">
                <a:pos x="42" y="58"/>
              </a:cxn>
              <a:cxn ang="0">
                <a:pos x="32" y="53"/>
              </a:cxn>
              <a:cxn ang="0">
                <a:pos x="27" y="42"/>
              </a:cxn>
              <a:cxn ang="0">
                <a:pos x="21" y="37"/>
              </a:cxn>
              <a:cxn ang="0">
                <a:pos x="16" y="32"/>
              </a:cxn>
              <a:cxn ang="0">
                <a:pos x="5" y="21"/>
              </a:cxn>
              <a:cxn ang="0">
                <a:pos x="0" y="10"/>
              </a:cxn>
              <a:cxn ang="0">
                <a:pos x="0" y="5"/>
              </a:cxn>
              <a:cxn ang="0">
                <a:pos x="0" y="5"/>
              </a:cxn>
              <a:cxn ang="0">
                <a:pos x="0" y="0"/>
              </a:cxn>
              <a:cxn ang="0">
                <a:pos x="0" y="0"/>
              </a:cxn>
              <a:cxn ang="0">
                <a:pos x="5" y="0"/>
              </a:cxn>
              <a:cxn ang="0">
                <a:pos x="11" y="0"/>
              </a:cxn>
              <a:cxn ang="0">
                <a:pos x="16" y="0"/>
              </a:cxn>
              <a:cxn ang="0">
                <a:pos x="21" y="0"/>
              </a:cxn>
              <a:cxn ang="0">
                <a:pos x="27" y="0"/>
              </a:cxn>
              <a:cxn ang="0">
                <a:pos x="37" y="0"/>
              </a:cxn>
              <a:cxn ang="0">
                <a:pos x="42" y="5"/>
              </a:cxn>
              <a:cxn ang="0">
                <a:pos x="53" y="10"/>
              </a:cxn>
              <a:cxn ang="0">
                <a:pos x="69" y="10"/>
              </a:cxn>
              <a:cxn ang="0">
                <a:pos x="79" y="16"/>
              </a:cxn>
              <a:cxn ang="0">
                <a:pos x="95" y="21"/>
              </a:cxn>
              <a:cxn ang="0">
                <a:pos x="111" y="32"/>
              </a:cxn>
              <a:cxn ang="0">
                <a:pos x="132" y="37"/>
              </a:cxn>
              <a:cxn ang="0">
                <a:pos x="148" y="47"/>
              </a:cxn>
              <a:cxn ang="0">
                <a:pos x="164" y="53"/>
              </a:cxn>
              <a:cxn ang="0">
                <a:pos x="180" y="63"/>
              </a:cxn>
              <a:cxn ang="0">
                <a:pos x="190" y="74"/>
              </a:cxn>
              <a:cxn ang="0">
                <a:pos x="201" y="79"/>
              </a:cxn>
              <a:cxn ang="0">
                <a:pos x="206" y="85"/>
              </a:cxn>
              <a:cxn ang="0">
                <a:pos x="211" y="95"/>
              </a:cxn>
              <a:cxn ang="0">
                <a:pos x="216" y="100"/>
              </a:cxn>
              <a:cxn ang="0">
                <a:pos x="216" y="111"/>
              </a:cxn>
              <a:cxn ang="0">
                <a:pos x="216" y="127"/>
              </a:cxn>
              <a:cxn ang="0">
                <a:pos x="216" y="137"/>
              </a:cxn>
              <a:cxn ang="0">
                <a:pos x="211" y="148"/>
              </a:cxn>
              <a:cxn ang="0">
                <a:pos x="206" y="153"/>
              </a:cxn>
              <a:cxn ang="0">
                <a:pos x="201" y="164"/>
              </a:cxn>
              <a:cxn ang="0">
                <a:pos x="201" y="164"/>
              </a:cxn>
              <a:cxn ang="0">
                <a:pos x="195" y="164"/>
              </a:cxn>
              <a:cxn ang="0">
                <a:pos x="190" y="164"/>
              </a:cxn>
              <a:cxn ang="0">
                <a:pos x="185" y="164"/>
              </a:cxn>
              <a:cxn ang="0">
                <a:pos x="180" y="159"/>
              </a:cxn>
              <a:cxn ang="0">
                <a:pos x="169" y="153"/>
              </a:cxn>
              <a:cxn ang="0">
                <a:pos x="158" y="143"/>
              </a:cxn>
              <a:cxn ang="0">
                <a:pos x="143" y="132"/>
              </a:cxn>
              <a:cxn ang="0">
                <a:pos x="127" y="122"/>
              </a:cxn>
              <a:cxn ang="0">
                <a:pos x="106" y="111"/>
              </a:cxn>
              <a:cxn ang="0">
                <a:pos x="106" y="111"/>
              </a:cxn>
            </a:cxnLst>
            <a:rect l="0" t="0" r="r" b="b"/>
            <a:pathLst>
              <a:path w="216" h="164">
                <a:moveTo>
                  <a:pt x="106" y="111"/>
                </a:moveTo>
                <a:lnTo>
                  <a:pt x="85" y="95"/>
                </a:lnTo>
                <a:lnTo>
                  <a:pt x="69" y="85"/>
                </a:lnTo>
                <a:lnTo>
                  <a:pt x="58" y="69"/>
                </a:lnTo>
                <a:lnTo>
                  <a:pt x="42" y="58"/>
                </a:lnTo>
                <a:lnTo>
                  <a:pt x="32" y="53"/>
                </a:lnTo>
                <a:lnTo>
                  <a:pt x="27" y="42"/>
                </a:lnTo>
                <a:lnTo>
                  <a:pt x="21" y="37"/>
                </a:lnTo>
                <a:lnTo>
                  <a:pt x="16" y="32"/>
                </a:lnTo>
                <a:lnTo>
                  <a:pt x="5" y="21"/>
                </a:lnTo>
                <a:lnTo>
                  <a:pt x="0" y="10"/>
                </a:lnTo>
                <a:lnTo>
                  <a:pt x="0" y="5"/>
                </a:lnTo>
                <a:lnTo>
                  <a:pt x="0" y="5"/>
                </a:lnTo>
                <a:lnTo>
                  <a:pt x="0" y="0"/>
                </a:lnTo>
                <a:lnTo>
                  <a:pt x="0" y="0"/>
                </a:lnTo>
                <a:lnTo>
                  <a:pt x="5" y="0"/>
                </a:lnTo>
                <a:lnTo>
                  <a:pt x="11" y="0"/>
                </a:lnTo>
                <a:lnTo>
                  <a:pt x="16" y="0"/>
                </a:lnTo>
                <a:lnTo>
                  <a:pt x="21" y="0"/>
                </a:lnTo>
                <a:lnTo>
                  <a:pt x="27" y="0"/>
                </a:lnTo>
                <a:lnTo>
                  <a:pt x="37" y="0"/>
                </a:lnTo>
                <a:lnTo>
                  <a:pt x="42" y="5"/>
                </a:lnTo>
                <a:lnTo>
                  <a:pt x="53" y="10"/>
                </a:lnTo>
                <a:lnTo>
                  <a:pt x="69" y="10"/>
                </a:lnTo>
                <a:lnTo>
                  <a:pt x="79" y="16"/>
                </a:lnTo>
                <a:lnTo>
                  <a:pt x="95" y="21"/>
                </a:lnTo>
                <a:lnTo>
                  <a:pt x="111" y="32"/>
                </a:lnTo>
                <a:lnTo>
                  <a:pt x="132" y="37"/>
                </a:lnTo>
                <a:lnTo>
                  <a:pt x="148" y="47"/>
                </a:lnTo>
                <a:lnTo>
                  <a:pt x="164" y="53"/>
                </a:lnTo>
                <a:lnTo>
                  <a:pt x="180" y="63"/>
                </a:lnTo>
                <a:lnTo>
                  <a:pt x="190" y="74"/>
                </a:lnTo>
                <a:lnTo>
                  <a:pt x="201" y="79"/>
                </a:lnTo>
                <a:lnTo>
                  <a:pt x="206" y="85"/>
                </a:lnTo>
                <a:lnTo>
                  <a:pt x="211" y="95"/>
                </a:lnTo>
                <a:lnTo>
                  <a:pt x="216" y="100"/>
                </a:lnTo>
                <a:lnTo>
                  <a:pt x="216" y="111"/>
                </a:lnTo>
                <a:lnTo>
                  <a:pt x="216" y="127"/>
                </a:lnTo>
                <a:lnTo>
                  <a:pt x="216" y="137"/>
                </a:lnTo>
                <a:lnTo>
                  <a:pt x="211" y="148"/>
                </a:lnTo>
                <a:lnTo>
                  <a:pt x="206" y="153"/>
                </a:lnTo>
                <a:lnTo>
                  <a:pt x="201" y="164"/>
                </a:lnTo>
                <a:lnTo>
                  <a:pt x="201" y="164"/>
                </a:lnTo>
                <a:lnTo>
                  <a:pt x="195" y="164"/>
                </a:lnTo>
                <a:lnTo>
                  <a:pt x="190" y="164"/>
                </a:lnTo>
                <a:lnTo>
                  <a:pt x="185" y="164"/>
                </a:lnTo>
                <a:lnTo>
                  <a:pt x="180" y="159"/>
                </a:lnTo>
                <a:lnTo>
                  <a:pt x="169" y="153"/>
                </a:lnTo>
                <a:lnTo>
                  <a:pt x="158" y="143"/>
                </a:lnTo>
                <a:lnTo>
                  <a:pt x="143" y="132"/>
                </a:lnTo>
                <a:lnTo>
                  <a:pt x="127" y="122"/>
                </a:lnTo>
                <a:lnTo>
                  <a:pt x="106" y="111"/>
                </a:lnTo>
                <a:lnTo>
                  <a:pt x="106" y="111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2" name="Freeform 28"/>
          <p:cNvSpPr>
            <a:spLocks/>
          </p:cNvSpPr>
          <p:nvPr/>
        </p:nvSpPr>
        <p:spPr bwMode="auto">
          <a:xfrm>
            <a:off x="5597525" y="3267075"/>
            <a:ext cx="334963" cy="177800"/>
          </a:xfrm>
          <a:custGeom>
            <a:avLst/>
            <a:gdLst/>
            <a:ahLst/>
            <a:cxnLst>
              <a:cxn ang="0">
                <a:pos x="122" y="43"/>
              </a:cxn>
              <a:cxn ang="0">
                <a:pos x="132" y="32"/>
              </a:cxn>
              <a:cxn ang="0">
                <a:pos x="143" y="27"/>
              </a:cxn>
              <a:cxn ang="0">
                <a:pos x="143" y="22"/>
              </a:cxn>
              <a:cxn ang="0">
                <a:pos x="148" y="16"/>
              </a:cxn>
              <a:cxn ang="0">
                <a:pos x="148" y="16"/>
              </a:cxn>
              <a:cxn ang="0">
                <a:pos x="148" y="11"/>
              </a:cxn>
              <a:cxn ang="0">
                <a:pos x="143" y="6"/>
              </a:cxn>
              <a:cxn ang="0">
                <a:pos x="148" y="6"/>
              </a:cxn>
              <a:cxn ang="0">
                <a:pos x="148" y="0"/>
              </a:cxn>
              <a:cxn ang="0">
                <a:pos x="153" y="0"/>
              </a:cxn>
              <a:cxn ang="0">
                <a:pos x="159" y="0"/>
              </a:cxn>
              <a:cxn ang="0">
                <a:pos x="169" y="0"/>
              </a:cxn>
              <a:cxn ang="0">
                <a:pos x="180" y="6"/>
              </a:cxn>
              <a:cxn ang="0">
                <a:pos x="190" y="11"/>
              </a:cxn>
              <a:cxn ang="0">
                <a:pos x="201" y="16"/>
              </a:cxn>
              <a:cxn ang="0">
                <a:pos x="206" y="22"/>
              </a:cxn>
              <a:cxn ang="0">
                <a:pos x="211" y="27"/>
              </a:cxn>
              <a:cxn ang="0">
                <a:pos x="211" y="32"/>
              </a:cxn>
              <a:cxn ang="0">
                <a:pos x="211" y="37"/>
              </a:cxn>
              <a:cxn ang="0">
                <a:pos x="211" y="43"/>
              </a:cxn>
              <a:cxn ang="0">
                <a:pos x="206" y="43"/>
              </a:cxn>
              <a:cxn ang="0">
                <a:pos x="206" y="48"/>
              </a:cxn>
              <a:cxn ang="0">
                <a:pos x="201" y="53"/>
              </a:cxn>
              <a:cxn ang="0">
                <a:pos x="190" y="59"/>
              </a:cxn>
              <a:cxn ang="0">
                <a:pos x="174" y="64"/>
              </a:cxn>
              <a:cxn ang="0">
                <a:pos x="159" y="69"/>
              </a:cxn>
              <a:cxn ang="0">
                <a:pos x="137" y="80"/>
              </a:cxn>
              <a:cxn ang="0">
                <a:pos x="111" y="85"/>
              </a:cxn>
              <a:cxn ang="0">
                <a:pos x="85" y="96"/>
              </a:cxn>
              <a:cxn ang="0">
                <a:pos x="58" y="101"/>
              </a:cxn>
              <a:cxn ang="0">
                <a:pos x="48" y="106"/>
              </a:cxn>
              <a:cxn ang="0">
                <a:pos x="37" y="106"/>
              </a:cxn>
              <a:cxn ang="0">
                <a:pos x="27" y="112"/>
              </a:cxn>
              <a:cxn ang="0">
                <a:pos x="16" y="112"/>
              </a:cxn>
              <a:cxn ang="0">
                <a:pos x="11" y="112"/>
              </a:cxn>
              <a:cxn ang="0">
                <a:pos x="5" y="112"/>
              </a:cxn>
              <a:cxn ang="0">
                <a:pos x="5" y="112"/>
              </a:cxn>
              <a:cxn ang="0">
                <a:pos x="5" y="106"/>
              </a:cxn>
              <a:cxn ang="0">
                <a:pos x="0" y="106"/>
              </a:cxn>
              <a:cxn ang="0">
                <a:pos x="5" y="106"/>
              </a:cxn>
              <a:cxn ang="0">
                <a:pos x="5" y="101"/>
              </a:cxn>
              <a:cxn ang="0">
                <a:pos x="11" y="101"/>
              </a:cxn>
              <a:cxn ang="0">
                <a:pos x="21" y="96"/>
              </a:cxn>
              <a:cxn ang="0">
                <a:pos x="27" y="90"/>
              </a:cxn>
              <a:cxn ang="0">
                <a:pos x="37" y="85"/>
              </a:cxn>
              <a:cxn ang="0">
                <a:pos x="48" y="80"/>
              </a:cxn>
              <a:cxn ang="0">
                <a:pos x="74" y="69"/>
              </a:cxn>
              <a:cxn ang="0">
                <a:pos x="90" y="59"/>
              </a:cxn>
              <a:cxn ang="0">
                <a:pos x="111" y="48"/>
              </a:cxn>
              <a:cxn ang="0">
                <a:pos x="122" y="43"/>
              </a:cxn>
              <a:cxn ang="0">
                <a:pos x="122" y="43"/>
              </a:cxn>
            </a:cxnLst>
            <a:rect l="0" t="0" r="r" b="b"/>
            <a:pathLst>
              <a:path w="211" h="112">
                <a:moveTo>
                  <a:pt x="122" y="43"/>
                </a:moveTo>
                <a:lnTo>
                  <a:pt x="132" y="32"/>
                </a:lnTo>
                <a:lnTo>
                  <a:pt x="143" y="27"/>
                </a:lnTo>
                <a:lnTo>
                  <a:pt x="143" y="22"/>
                </a:lnTo>
                <a:lnTo>
                  <a:pt x="148" y="16"/>
                </a:lnTo>
                <a:lnTo>
                  <a:pt x="148" y="16"/>
                </a:lnTo>
                <a:lnTo>
                  <a:pt x="148" y="11"/>
                </a:lnTo>
                <a:lnTo>
                  <a:pt x="143" y="6"/>
                </a:lnTo>
                <a:lnTo>
                  <a:pt x="148" y="6"/>
                </a:lnTo>
                <a:lnTo>
                  <a:pt x="148" y="0"/>
                </a:lnTo>
                <a:lnTo>
                  <a:pt x="153" y="0"/>
                </a:lnTo>
                <a:lnTo>
                  <a:pt x="159" y="0"/>
                </a:lnTo>
                <a:lnTo>
                  <a:pt x="169" y="0"/>
                </a:lnTo>
                <a:lnTo>
                  <a:pt x="180" y="6"/>
                </a:lnTo>
                <a:lnTo>
                  <a:pt x="190" y="11"/>
                </a:lnTo>
                <a:lnTo>
                  <a:pt x="201" y="16"/>
                </a:lnTo>
                <a:lnTo>
                  <a:pt x="206" y="22"/>
                </a:lnTo>
                <a:lnTo>
                  <a:pt x="211" y="27"/>
                </a:lnTo>
                <a:lnTo>
                  <a:pt x="211" y="32"/>
                </a:lnTo>
                <a:lnTo>
                  <a:pt x="211" y="37"/>
                </a:lnTo>
                <a:lnTo>
                  <a:pt x="211" y="43"/>
                </a:lnTo>
                <a:lnTo>
                  <a:pt x="206" y="43"/>
                </a:lnTo>
                <a:lnTo>
                  <a:pt x="206" y="48"/>
                </a:lnTo>
                <a:lnTo>
                  <a:pt x="201" y="53"/>
                </a:lnTo>
                <a:lnTo>
                  <a:pt x="190" y="59"/>
                </a:lnTo>
                <a:lnTo>
                  <a:pt x="174" y="64"/>
                </a:lnTo>
                <a:lnTo>
                  <a:pt x="159" y="69"/>
                </a:lnTo>
                <a:lnTo>
                  <a:pt x="137" y="80"/>
                </a:lnTo>
                <a:lnTo>
                  <a:pt x="111" y="85"/>
                </a:lnTo>
                <a:lnTo>
                  <a:pt x="85" y="96"/>
                </a:lnTo>
                <a:lnTo>
                  <a:pt x="58" y="101"/>
                </a:lnTo>
                <a:lnTo>
                  <a:pt x="48" y="106"/>
                </a:lnTo>
                <a:lnTo>
                  <a:pt x="37" y="106"/>
                </a:lnTo>
                <a:lnTo>
                  <a:pt x="27" y="112"/>
                </a:lnTo>
                <a:lnTo>
                  <a:pt x="16" y="112"/>
                </a:lnTo>
                <a:lnTo>
                  <a:pt x="11" y="112"/>
                </a:lnTo>
                <a:lnTo>
                  <a:pt x="5" y="112"/>
                </a:lnTo>
                <a:lnTo>
                  <a:pt x="5" y="112"/>
                </a:lnTo>
                <a:lnTo>
                  <a:pt x="5" y="106"/>
                </a:lnTo>
                <a:lnTo>
                  <a:pt x="0" y="106"/>
                </a:lnTo>
                <a:lnTo>
                  <a:pt x="5" y="106"/>
                </a:lnTo>
                <a:lnTo>
                  <a:pt x="5" y="101"/>
                </a:lnTo>
                <a:lnTo>
                  <a:pt x="11" y="101"/>
                </a:lnTo>
                <a:lnTo>
                  <a:pt x="21" y="96"/>
                </a:lnTo>
                <a:lnTo>
                  <a:pt x="27" y="90"/>
                </a:lnTo>
                <a:lnTo>
                  <a:pt x="37" y="85"/>
                </a:lnTo>
                <a:lnTo>
                  <a:pt x="48" y="80"/>
                </a:lnTo>
                <a:lnTo>
                  <a:pt x="74" y="69"/>
                </a:lnTo>
                <a:lnTo>
                  <a:pt x="90" y="59"/>
                </a:lnTo>
                <a:lnTo>
                  <a:pt x="111" y="48"/>
                </a:lnTo>
                <a:lnTo>
                  <a:pt x="122" y="43"/>
                </a:lnTo>
                <a:lnTo>
                  <a:pt x="122" y="4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4" name="Freeform 30"/>
          <p:cNvSpPr>
            <a:spLocks/>
          </p:cNvSpPr>
          <p:nvPr/>
        </p:nvSpPr>
        <p:spPr bwMode="auto">
          <a:xfrm>
            <a:off x="5530850" y="3409950"/>
            <a:ext cx="855663" cy="252413"/>
          </a:xfrm>
          <a:custGeom>
            <a:avLst/>
            <a:gdLst/>
            <a:ahLst/>
            <a:cxnLst>
              <a:cxn ang="0">
                <a:pos x="121" y="143"/>
              </a:cxn>
              <a:cxn ang="0">
                <a:pos x="95" y="154"/>
              </a:cxn>
              <a:cxn ang="0">
                <a:pos x="69" y="159"/>
              </a:cxn>
              <a:cxn ang="0">
                <a:pos x="53" y="159"/>
              </a:cxn>
              <a:cxn ang="0">
                <a:pos x="37" y="159"/>
              </a:cxn>
              <a:cxn ang="0">
                <a:pos x="21" y="154"/>
              </a:cxn>
              <a:cxn ang="0">
                <a:pos x="5" y="143"/>
              </a:cxn>
              <a:cxn ang="0">
                <a:pos x="0" y="138"/>
              </a:cxn>
              <a:cxn ang="0">
                <a:pos x="0" y="133"/>
              </a:cxn>
              <a:cxn ang="0">
                <a:pos x="5" y="133"/>
              </a:cxn>
              <a:cxn ang="0">
                <a:pos x="26" y="128"/>
              </a:cxn>
              <a:cxn ang="0">
                <a:pos x="58" y="122"/>
              </a:cxn>
              <a:cxn ang="0">
                <a:pos x="95" y="112"/>
              </a:cxn>
              <a:cxn ang="0">
                <a:pos x="127" y="106"/>
              </a:cxn>
              <a:cxn ang="0">
                <a:pos x="143" y="101"/>
              </a:cxn>
              <a:cxn ang="0">
                <a:pos x="164" y="96"/>
              </a:cxn>
              <a:cxn ang="0">
                <a:pos x="185" y="90"/>
              </a:cxn>
              <a:cxn ang="0">
                <a:pos x="211" y="80"/>
              </a:cxn>
              <a:cxn ang="0">
                <a:pos x="243" y="69"/>
              </a:cxn>
              <a:cxn ang="0">
                <a:pos x="280" y="64"/>
              </a:cxn>
              <a:cxn ang="0">
                <a:pos x="317" y="48"/>
              </a:cxn>
              <a:cxn ang="0">
                <a:pos x="354" y="37"/>
              </a:cxn>
              <a:cxn ang="0">
                <a:pos x="391" y="27"/>
              </a:cxn>
              <a:cxn ang="0">
                <a:pos x="417" y="22"/>
              </a:cxn>
              <a:cxn ang="0">
                <a:pos x="438" y="16"/>
              </a:cxn>
              <a:cxn ang="0">
                <a:pos x="459" y="11"/>
              </a:cxn>
              <a:cxn ang="0">
                <a:pos x="475" y="6"/>
              </a:cxn>
              <a:cxn ang="0">
                <a:pos x="486" y="0"/>
              </a:cxn>
              <a:cxn ang="0">
                <a:pos x="491" y="0"/>
              </a:cxn>
              <a:cxn ang="0">
                <a:pos x="507" y="6"/>
              </a:cxn>
              <a:cxn ang="0">
                <a:pos x="523" y="11"/>
              </a:cxn>
              <a:cxn ang="0">
                <a:pos x="533" y="22"/>
              </a:cxn>
              <a:cxn ang="0">
                <a:pos x="539" y="27"/>
              </a:cxn>
              <a:cxn ang="0">
                <a:pos x="533" y="32"/>
              </a:cxn>
              <a:cxn ang="0">
                <a:pos x="523" y="37"/>
              </a:cxn>
              <a:cxn ang="0">
                <a:pos x="512" y="43"/>
              </a:cxn>
              <a:cxn ang="0">
                <a:pos x="496" y="48"/>
              </a:cxn>
              <a:cxn ang="0">
                <a:pos x="470" y="53"/>
              </a:cxn>
              <a:cxn ang="0">
                <a:pos x="433" y="59"/>
              </a:cxn>
              <a:cxn ang="0">
                <a:pos x="359" y="75"/>
              </a:cxn>
              <a:cxn ang="0">
                <a:pos x="290" y="96"/>
              </a:cxn>
              <a:cxn ang="0">
                <a:pos x="216" y="117"/>
              </a:cxn>
              <a:cxn ang="0">
                <a:pos x="143" y="138"/>
              </a:cxn>
            </a:cxnLst>
            <a:rect l="0" t="0" r="r" b="b"/>
            <a:pathLst>
              <a:path w="539" h="159">
                <a:moveTo>
                  <a:pt x="143" y="138"/>
                </a:moveTo>
                <a:lnTo>
                  <a:pt x="121" y="143"/>
                </a:lnTo>
                <a:lnTo>
                  <a:pt x="106" y="149"/>
                </a:lnTo>
                <a:lnTo>
                  <a:pt x="95" y="154"/>
                </a:lnTo>
                <a:lnTo>
                  <a:pt x="79" y="154"/>
                </a:lnTo>
                <a:lnTo>
                  <a:pt x="69" y="159"/>
                </a:lnTo>
                <a:lnTo>
                  <a:pt x="58" y="159"/>
                </a:lnTo>
                <a:lnTo>
                  <a:pt x="53" y="159"/>
                </a:lnTo>
                <a:lnTo>
                  <a:pt x="47" y="159"/>
                </a:lnTo>
                <a:lnTo>
                  <a:pt x="37" y="159"/>
                </a:lnTo>
                <a:lnTo>
                  <a:pt x="26" y="159"/>
                </a:lnTo>
                <a:lnTo>
                  <a:pt x="21" y="154"/>
                </a:lnTo>
                <a:lnTo>
                  <a:pt x="10" y="149"/>
                </a:lnTo>
                <a:lnTo>
                  <a:pt x="5" y="143"/>
                </a:lnTo>
                <a:lnTo>
                  <a:pt x="0" y="143"/>
                </a:lnTo>
                <a:lnTo>
                  <a:pt x="0" y="138"/>
                </a:lnTo>
                <a:lnTo>
                  <a:pt x="0" y="138"/>
                </a:lnTo>
                <a:lnTo>
                  <a:pt x="0" y="133"/>
                </a:lnTo>
                <a:lnTo>
                  <a:pt x="5" y="133"/>
                </a:lnTo>
                <a:lnTo>
                  <a:pt x="5" y="133"/>
                </a:lnTo>
                <a:lnTo>
                  <a:pt x="10" y="133"/>
                </a:lnTo>
                <a:lnTo>
                  <a:pt x="26" y="128"/>
                </a:lnTo>
                <a:lnTo>
                  <a:pt x="42" y="128"/>
                </a:lnTo>
                <a:lnTo>
                  <a:pt x="58" y="122"/>
                </a:lnTo>
                <a:lnTo>
                  <a:pt x="79" y="117"/>
                </a:lnTo>
                <a:lnTo>
                  <a:pt x="95" y="112"/>
                </a:lnTo>
                <a:lnTo>
                  <a:pt x="116" y="106"/>
                </a:lnTo>
                <a:lnTo>
                  <a:pt x="127" y="106"/>
                </a:lnTo>
                <a:lnTo>
                  <a:pt x="132" y="101"/>
                </a:lnTo>
                <a:lnTo>
                  <a:pt x="143" y="101"/>
                </a:lnTo>
                <a:lnTo>
                  <a:pt x="153" y="96"/>
                </a:lnTo>
                <a:lnTo>
                  <a:pt x="164" y="96"/>
                </a:lnTo>
                <a:lnTo>
                  <a:pt x="174" y="90"/>
                </a:lnTo>
                <a:lnTo>
                  <a:pt x="185" y="90"/>
                </a:lnTo>
                <a:lnTo>
                  <a:pt x="201" y="85"/>
                </a:lnTo>
                <a:lnTo>
                  <a:pt x="211" y="80"/>
                </a:lnTo>
                <a:lnTo>
                  <a:pt x="227" y="75"/>
                </a:lnTo>
                <a:lnTo>
                  <a:pt x="243" y="69"/>
                </a:lnTo>
                <a:lnTo>
                  <a:pt x="259" y="69"/>
                </a:lnTo>
                <a:lnTo>
                  <a:pt x="280" y="64"/>
                </a:lnTo>
                <a:lnTo>
                  <a:pt x="296" y="53"/>
                </a:lnTo>
                <a:lnTo>
                  <a:pt x="317" y="48"/>
                </a:lnTo>
                <a:lnTo>
                  <a:pt x="338" y="43"/>
                </a:lnTo>
                <a:lnTo>
                  <a:pt x="354" y="37"/>
                </a:lnTo>
                <a:lnTo>
                  <a:pt x="375" y="32"/>
                </a:lnTo>
                <a:lnTo>
                  <a:pt x="391" y="27"/>
                </a:lnTo>
                <a:lnTo>
                  <a:pt x="401" y="27"/>
                </a:lnTo>
                <a:lnTo>
                  <a:pt x="417" y="22"/>
                </a:lnTo>
                <a:lnTo>
                  <a:pt x="428" y="16"/>
                </a:lnTo>
                <a:lnTo>
                  <a:pt x="438" y="16"/>
                </a:lnTo>
                <a:lnTo>
                  <a:pt x="449" y="11"/>
                </a:lnTo>
                <a:lnTo>
                  <a:pt x="459" y="11"/>
                </a:lnTo>
                <a:lnTo>
                  <a:pt x="470" y="6"/>
                </a:lnTo>
                <a:lnTo>
                  <a:pt x="475" y="6"/>
                </a:lnTo>
                <a:lnTo>
                  <a:pt x="480" y="6"/>
                </a:lnTo>
                <a:lnTo>
                  <a:pt x="486" y="0"/>
                </a:lnTo>
                <a:lnTo>
                  <a:pt x="491" y="0"/>
                </a:lnTo>
                <a:lnTo>
                  <a:pt x="491" y="0"/>
                </a:lnTo>
                <a:lnTo>
                  <a:pt x="496" y="0"/>
                </a:lnTo>
                <a:lnTo>
                  <a:pt x="507" y="6"/>
                </a:lnTo>
                <a:lnTo>
                  <a:pt x="512" y="6"/>
                </a:lnTo>
                <a:lnTo>
                  <a:pt x="523" y="11"/>
                </a:lnTo>
                <a:lnTo>
                  <a:pt x="528" y="16"/>
                </a:lnTo>
                <a:lnTo>
                  <a:pt x="533" y="22"/>
                </a:lnTo>
                <a:lnTo>
                  <a:pt x="539" y="27"/>
                </a:lnTo>
                <a:lnTo>
                  <a:pt x="539" y="27"/>
                </a:lnTo>
                <a:lnTo>
                  <a:pt x="539" y="32"/>
                </a:lnTo>
                <a:lnTo>
                  <a:pt x="533" y="32"/>
                </a:lnTo>
                <a:lnTo>
                  <a:pt x="528" y="32"/>
                </a:lnTo>
                <a:lnTo>
                  <a:pt x="523" y="37"/>
                </a:lnTo>
                <a:lnTo>
                  <a:pt x="517" y="37"/>
                </a:lnTo>
                <a:lnTo>
                  <a:pt x="512" y="43"/>
                </a:lnTo>
                <a:lnTo>
                  <a:pt x="507" y="43"/>
                </a:lnTo>
                <a:lnTo>
                  <a:pt x="496" y="48"/>
                </a:lnTo>
                <a:lnTo>
                  <a:pt x="480" y="48"/>
                </a:lnTo>
                <a:lnTo>
                  <a:pt x="470" y="53"/>
                </a:lnTo>
                <a:lnTo>
                  <a:pt x="454" y="53"/>
                </a:lnTo>
                <a:lnTo>
                  <a:pt x="433" y="59"/>
                </a:lnTo>
                <a:lnTo>
                  <a:pt x="396" y="69"/>
                </a:lnTo>
                <a:lnTo>
                  <a:pt x="359" y="75"/>
                </a:lnTo>
                <a:lnTo>
                  <a:pt x="327" y="85"/>
                </a:lnTo>
                <a:lnTo>
                  <a:pt x="290" y="96"/>
                </a:lnTo>
                <a:lnTo>
                  <a:pt x="253" y="106"/>
                </a:lnTo>
                <a:lnTo>
                  <a:pt x="216" y="117"/>
                </a:lnTo>
                <a:lnTo>
                  <a:pt x="179" y="128"/>
                </a:lnTo>
                <a:lnTo>
                  <a:pt x="143" y="138"/>
                </a:lnTo>
                <a:lnTo>
                  <a:pt x="143" y="138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6" name="Freeform 32"/>
          <p:cNvSpPr>
            <a:spLocks/>
          </p:cNvSpPr>
          <p:nvPr/>
        </p:nvSpPr>
        <p:spPr bwMode="auto">
          <a:xfrm>
            <a:off x="6192838" y="3175000"/>
            <a:ext cx="184150" cy="117475"/>
          </a:xfrm>
          <a:custGeom>
            <a:avLst/>
            <a:gdLst/>
            <a:ahLst/>
            <a:cxnLst>
              <a:cxn ang="0">
                <a:pos x="116" y="58"/>
              </a:cxn>
              <a:cxn ang="0">
                <a:pos x="116" y="69"/>
              </a:cxn>
              <a:cxn ang="0">
                <a:pos x="111" y="74"/>
              </a:cxn>
              <a:cxn ang="0">
                <a:pos x="106" y="74"/>
              </a:cxn>
              <a:cxn ang="0">
                <a:pos x="100" y="74"/>
              </a:cxn>
              <a:cxn ang="0">
                <a:pos x="90" y="74"/>
              </a:cxn>
              <a:cxn ang="0">
                <a:pos x="85" y="74"/>
              </a:cxn>
              <a:cxn ang="0">
                <a:pos x="79" y="69"/>
              </a:cxn>
              <a:cxn ang="0">
                <a:pos x="74" y="64"/>
              </a:cxn>
              <a:cxn ang="0">
                <a:pos x="63" y="58"/>
              </a:cxn>
              <a:cxn ang="0">
                <a:pos x="53" y="53"/>
              </a:cxn>
              <a:cxn ang="0">
                <a:pos x="42" y="43"/>
              </a:cxn>
              <a:cxn ang="0">
                <a:pos x="32" y="37"/>
              </a:cxn>
              <a:cxn ang="0">
                <a:pos x="27" y="32"/>
              </a:cxn>
              <a:cxn ang="0">
                <a:pos x="16" y="27"/>
              </a:cxn>
              <a:cxn ang="0">
                <a:pos x="11" y="21"/>
              </a:cxn>
              <a:cxn ang="0">
                <a:pos x="5" y="16"/>
              </a:cxn>
              <a:cxn ang="0">
                <a:pos x="0" y="11"/>
              </a:cxn>
              <a:cxn ang="0">
                <a:pos x="0" y="5"/>
              </a:cxn>
              <a:cxn ang="0">
                <a:pos x="0" y="0"/>
              </a:cxn>
              <a:cxn ang="0">
                <a:pos x="32" y="0"/>
              </a:cxn>
              <a:cxn ang="0">
                <a:pos x="48" y="0"/>
              </a:cxn>
              <a:cxn ang="0">
                <a:pos x="63" y="5"/>
              </a:cxn>
              <a:cxn ang="0">
                <a:pos x="79" y="5"/>
              </a:cxn>
              <a:cxn ang="0">
                <a:pos x="90" y="11"/>
              </a:cxn>
              <a:cxn ang="0">
                <a:pos x="100" y="21"/>
              </a:cxn>
              <a:cxn ang="0">
                <a:pos x="106" y="27"/>
              </a:cxn>
              <a:cxn ang="0">
                <a:pos x="111" y="32"/>
              </a:cxn>
              <a:cxn ang="0">
                <a:pos x="116" y="43"/>
              </a:cxn>
              <a:cxn ang="0">
                <a:pos x="116" y="53"/>
              </a:cxn>
              <a:cxn ang="0">
                <a:pos x="116" y="58"/>
              </a:cxn>
              <a:cxn ang="0">
                <a:pos x="116" y="58"/>
              </a:cxn>
            </a:cxnLst>
            <a:rect l="0" t="0" r="r" b="b"/>
            <a:pathLst>
              <a:path w="116" h="74">
                <a:moveTo>
                  <a:pt x="116" y="58"/>
                </a:moveTo>
                <a:lnTo>
                  <a:pt x="116" y="69"/>
                </a:lnTo>
                <a:lnTo>
                  <a:pt x="111" y="74"/>
                </a:lnTo>
                <a:lnTo>
                  <a:pt x="106" y="74"/>
                </a:lnTo>
                <a:lnTo>
                  <a:pt x="100" y="74"/>
                </a:lnTo>
                <a:lnTo>
                  <a:pt x="90" y="74"/>
                </a:lnTo>
                <a:lnTo>
                  <a:pt x="85" y="74"/>
                </a:lnTo>
                <a:lnTo>
                  <a:pt x="79" y="69"/>
                </a:lnTo>
                <a:lnTo>
                  <a:pt x="74" y="64"/>
                </a:lnTo>
                <a:lnTo>
                  <a:pt x="63" y="58"/>
                </a:lnTo>
                <a:lnTo>
                  <a:pt x="53" y="53"/>
                </a:lnTo>
                <a:lnTo>
                  <a:pt x="42" y="43"/>
                </a:lnTo>
                <a:lnTo>
                  <a:pt x="32" y="37"/>
                </a:lnTo>
                <a:lnTo>
                  <a:pt x="27" y="32"/>
                </a:lnTo>
                <a:lnTo>
                  <a:pt x="16" y="27"/>
                </a:lnTo>
                <a:lnTo>
                  <a:pt x="11" y="21"/>
                </a:lnTo>
                <a:lnTo>
                  <a:pt x="5" y="16"/>
                </a:lnTo>
                <a:lnTo>
                  <a:pt x="0" y="11"/>
                </a:lnTo>
                <a:lnTo>
                  <a:pt x="0" y="5"/>
                </a:lnTo>
                <a:lnTo>
                  <a:pt x="0" y="0"/>
                </a:lnTo>
                <a:lnTo>
                  <a:pt x="32" y="0"/>
                </a:lnTo>
                <a:lnTo>
                  <a:pt x="48" y="0"/>
                </a:lnTo>
                <a:lnTo>
                  <a:pt x="63" y="5"/>
                </a:lnTo>
                <a:lnTo>
                  <a:pt x="79" y="5"/>
                </a:lnTo>
                <a:lnTo>
                  <a:pt x="90" y="11"/>
                </a:lnTo>
                <a:lnTo>
                  <a:pt x="100" y="21"/>
                </a:lnTo>
                <a:lnTo>
                  <a:pt x="106" y="27"/>
                </a:lnTo>
                <a:lnTo>
                  <a:pt x="111" y="32"/>
                </a:lnTo>
                <a:lnTo>
                  <a:pt x="116" y="43"/>
                </a:lnTo>
                <a:lnTo>
                  <a:pt x="116" y="53"/>
                </a:lnTo>
                <a:lnTo>
                  <a:pt x="116" y="58"/>
                </a:lnTo>
                <a:lnTo>
                  <a:pt x="116" y="58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7" name="Freeform 33"/>
          <p:cNvSpPr>
            <a:spLocks/>
          </p:cNvSpPr>
          <p:nvPr/>
        </p:nvSpPr>
        <p:spPr bwMode="auto">
          <a:xfrm>
            <a:off x="5421313" y="3687763"/>
            <a:ext cx="579437" cy="269875"/>
          </a:xfrm>
          <a:custGeom>
            <a:avLst/>
            <a:gdLst/>
            <a:ahLst/>
            <a:cxnLst>
              <a:cxn ang="0">
                <a:pos x="196" y="106"/>
              </a:cxn>
              <a:cxn ang="0">
                <a:pos x="159" y="122"/>
              </a:cxn>
              <a:cxn ang="0">
                <a:pos x="132" y="138"/>
              </a:cxn>
              <a:cxn ang="0">
                <a:pos x="106" y="148"/>
              </a:cxn>
              <a:cxn ang="0">
                <a:pos x="85" y="159"/>
              </a:cxn>
              <a:cxn ang="0">
                <a:pos x="69" y="164"/>
              </a:cxn>
              <a:cxn ang="0">
                <a:pos x="58" y="170"/>
              </a:cxn>
              <a:cxn ang="0">
                <a:pos x="48" y="170"/>
              </a:cxn>
              <a:cxn ang="0">
                <a:pos x="43" y="170"/>
              </a:cxn>
              <a:cxn ang="0">
                <a:pos x="37" y="170"/>
              </a:cxn>
              <a:cxn ang="0">
                <a:pos x="21" y="159"/>
              </a:cxn>
              <a:cxn ang="0">
                <a:pos x="6" y="138"/>
              </a:cxn>
              <a:cxn ang="0">
                <a:pos x="0" y="122"/>
              </a:cxn>
              <a:cxn ang="0">
                <a:pos x="6" y="111"/>
              </a:cxn>
              <a:cxn ang="0">
                <a:pos x="16" y="111"/>
              </a:cxn>
              <a:cxn ang="0">
                <a:pos x="27" y="117"/>
              </a:cxn>
              <a:cxn ang="0">
                <a:pos x="37" y="117"/>
              </a:cxn>
              <a:cxn ang="0">
                <a:pos x="48" y="117"/>
              </a:cxn>
              <a:cxn ang="0">
                <a:pos x="53" y="117"/>
              </a:cxn>
              <a:cxn ang="0">
                <a:pos x="64" y="111"/>
              </a:cxn>
              <a:cxn ang="0">
                <a:pos x="79" y="106"/>
              </a:cxn>
              <a:cxn ang="0">
                <a:pos x="101" y="95"/>
              </a:cxn>
              <a:cxn ang="0">
                <a:pos x="127" y="85"/>
              </a:cxn>
              <a:cxn ang="0">
                <a:pos x="159" y="74"/>
              </a:cxn>
              <a:cxn ang="0">
                <a:pos x="190" y="58"/>
              </a:cxn>
              <a:cxn ang="0">
                <a:pos x="227" y="48"/>
              </a:cxn>
              <a:cxn ang="0">
                <a:pos x="264" y="32"/>
              </a:cxn>
              <a:cxn ang="0">
                <a:pos x="291" y="21"/>
              </a:cxn>
              <a:cxn ang="0">
                <a:pos x="317" y="11"/>
              </a:cxn>
              <a:cxn ang="0">
                <a:pos x="338" y="5"/>
              </a:cxn>
              <a:cxn ang="0">
                <a:pos x="354" y="5"/>
              </a:cxn>
              <a:cxn ang="0">
                <a:pos x="359" y="0"/>
              </a:cxn>
              <a:cxn ang="0">
                <a:pos x="365" y="0"/>
              </a:cxn>
              <a:cxn ang="0">
                <a:pos x="365" y="5"/>
              </a:cxn>
              <a:cxn ang="0">
                <a:pos x="359" y="11"/>
              </a:cxn>
              <a:cxn ang="0">
                <a:pos x="354" y="16"/>
              </a:cxn>
              <a:cxn ang="0">
                <a:pos x="338" y="27"/>
              </a:cxn>
              <a:cxn ang="0">
                <a:pos x="317" y="37"/>
              </a:cxn>
              <a:cxn ang="0">
                <a:pos x="296" y="53"/>
              </a:cxn>
              <a:cxn ang="0">
                <a:pos x="264" y="69"/>
              </a:cxn>
              <a:cxn ang="0">
                <a:pos x="233" y="85"/>
              </a:cxn>
              <a:cxn ang="0">
                <a:pos x="212" y="95"/>
              </a:cxn>
            </a:cxnLst>
            <a:rect l="0" t="0" r="r" b="b"/>
            <a:pathLst>
              <a:path w="365" h="170">
                <a:moveTo>
                  <a:pt x="212" y="95"/>
                </a:moveTo>
                <a:lnTo>
                  <a:pt x="196" y="106"/>
                </a:lnTo>
                <a:lnTo>
                  <a:pt x="180" y="111"/>
                </a:lnTo>
                <a:lnTo>
                  <a:pt x="159" y="122"/>
                </a:lnTo>
                <a:lnTo>
                  <a:pt x="148" y="127"/>
                </a:lnTo>
                <a:lnTo>
                  <a:pt x="132" y="138"/>
                </a:lnTo>
                <a:lnTo>
                  <a:pt x="116" y="143"/>
                </a:lnTo>
                <a:lnTo>
                  <a:pt x="106" y="148"/>
                </a:lnTo>
                <a:lnTo>
                  <a:pt x="95" y="154"/>
                </a:lnTo>
                <a:lnTo>
                  <a:pt x="85" y="159"/>
                </a:lnTo>
                <a:lnTo>
                  <a:pt x="79" y="159"/>
                </a:lnTo>
                <a:lnTo>
                  <a:pt x="69" y="164"/>
                </a:lnTo>
                <a:lnTo>
                  <a:pt x="64" y="164"/>
                </a:lnTo>
                <a:lnTo>
                  <a:pt x="58" y="170"/>
                </a:lnTo>
                <a:lnTo>
                  <a:pt x="53" y="170"/>
                </a:lnTo>
                <a:lnTo>
                  <a:pt x="48" y="170"/>
                </a:lnTo>
                <a:lnTo>
                  <a:pt x="48" y="170"/>
                </a:lnTo>
                <a:lnTo>
                  <a:pt x="43" y="170"/>
                </a:lnTo>
                <a:lnTo>
                  <a:pt x="37" y="170"/>
                </a:lnTo>
                <a:lnTo>
                  <a:pt x="37" y="170"/>
                </a:lnTo>
                <a:lnTo>
                  <a:pt x="32" y="170"/>
                </a:lnTo>
                <a:lnTo>
                  <a:pt x="21" y="159"/>
                </a:lnTo>
                <a:lnTo>
                  <a:pt x="16" y="148"/>
                </a:lnTo>
                <a:lnTo>
                  <a:pt x="6" y="138"/>
                </a:lnTo>
                <a:lnTo>
                  <a:pt x="0" y="127"/>
                </a:lnTo>
                <a:lnTo>
                  <a:pt x="0" y="122"/>
                </a:lnTo>
                <a:lnTo>
                  <a:pt x="6" y="117"/>
                </a:lnTo>
                <a:lnTo>
                  <a:pt x="6" y="111"/>
                </a:lnTo>
                <a:lnTo>
                  <a:pt x="11" y="111"/>
                </a:lnTo>
                <a:lnTo>
                  <a:pt x="16" y="111"/>
                </a:lnTo>
                <a:lnTo>
                  <a:pt x="27" y="111"/>
                </a:lnTo>
                <a:lnTo>
                  <a:pt x="27" y="117"/>
                </a:lnTo>
                <a:lnTo>
                  <a:pt x="32" y="117"/>
                </a:lnTo>
                <a:lnTo>
                  <a:pt x="37" y="117"/>
                </a:lnTo>
                <a:lnTo>
                  <a:pt x="43" y="117"/>
                </a:lnTo>
                <a:lnTo>
                  <a:pt x="48" y="117"/>
                </a:lnTo>
                <a:lnTo>
                  <a:pt x="48" y="117"/>
                </a:lnTo>
                <a:lnTo>
                  <a:pt x="53" y="117"/>
                </a:lnTo>
                <a:lnTo>
                  <a:pt x="58" y="111"/>
                </a:lnTo>
                <a:lnTo>
                  <a:pt x="64" y="111"/>
                </a:lnTo>
                <a:lnTo>
                  <a:pt x="74" y="106"/>
                </a:lnTo>
                <a:lnTo>
                  <a:pt x="79" y="106"/>
                </a:lnTo>
                <a:lnTo>
                  <a:pt x="90" y="101"/>
                </a:lnTo>
                <a:lnTo>
                  <a:pt x="101" y="95"/>
                </a:lnTo>
                <a:lnTo>
                  <a:pt x="116" y="90"/>
                </a:lnTo>
                <a:lnTo>
                  <a:pt x="127" y="85"/>
                </a:lnTo>
                <a:lnTo>
                  <a:pt x="143" y="80"/>
                </a:lnTo>
                <a:lnTo>
                  <a:pt x="159" y="74"/>
                </a:lnTo>
                <a:lnTo>
                  <a:pt x="175" y="69"/>
                </a:lnTo>
                <a:lnTo>
                  <a:pt x="190" y="58"/>
                </a:lnTo>
                <a:lnTo>
                  <a:pt x="212" y="53"/>
                </a:lnTo>
                <a:lnTo>
                  <a:pt x="227" y="48"/>
                </a:lnTo>
                <a:lnTo>
                  <a:pt x="248" y="37"/>
                </a:lnTo>
                <a:lnTo>
                  <a:pt x="264" y="32"/>
                </a:lnTo>
                <a:lnTo>
                  <a:pt x="280" y="27"/>
                </a:lnTo>
                <a:lnTo>
                  <a:pt x="291" y="21"/>
                </a:lnTo>
                <a:lnTo>
                  <a:pt x="307" y="16"/>
                </a:lnTo>
                <a:lnTo>
                  <a:pt x="317" y="11"/>
                </a:lnTo>
                <a:lnTo>
                  <a:pt x="328" y="11"/>
                </a:lnTo>
                <a:lnTo>
                  <a:pt x="338" y="5"/>
                </a:lnTo>
                <a:lnTo>
                  <a:pt x="344" y="5"/>
                </a:lnTo>
                <a:lnTo>
                  <a:pt x="354" y="5"/>
                </a:lnTo>
                <a:lnTo>
                  <a:pt x="359" y="0"/>
                </a:lnTo>
                <a:lnTo>
                  <a:pt x="359" y="0"/>
                </a:lnTo>
                <a:lnTo>
                  <a:pt x="365" y="0"/>
                </a:lnTo>
                <a:lnTo>
                  <a:pt x="365" y="0"/>
                </a:lnTo>
                <a:lnTo>
                  <a:pt x="365" y="0"/>
                </a:lnTo>
                <a:lnTo>
                  <a:pt x="365" y="5"/>
                </a:lnTo>
                <a:lnTo>
                  <a:pt x="365" y="5"/>
                </a:lnTo>
                <a:lnTo>
                  <a:pt x="359" y="11"/>
                </a:lnTo>
                <a:lnTo>
                  <a:pt x="359" y="11"/>
                </a:lnTo>
                <a:lnTo>
                  <a:pt x="354" y="16"/>
                </a:lnTo>
                <a:lnTo>
                  <a:pt x="344" y="21"/>
                </a:lnTo>
                <a:lnTo>
                  <a:pt x="338" y="27"/>
                </a:lnTo>
                <a:lnTo>
                  <a:pt x="328" y="32"/>
                </a:lnTo>
                <a:lnTo>
                  <a:pt x="317" y="37"/>
                </a:lnTo>
                <a:lnTo>
                  <a:pt x="307" y="43"/>
                </a:lnTo>
                <a:lnTo>
                  <a:pt x="296" y="53"/>
                </a:lnTo>
                <a:lnTo>
                  <a:pt x="280" y="58"/>
                </a:lnTo>
                <a:lnTo>
                  <a:pt x="264" y="69"/>
                </a:lnTo>
                <a:lnTo>
                  <a:pt x="248" y="74"/>
                </a:lnTo>
                <a:lnTo>
                  <a:pt x="233" y="85"/>
                </a:lnTo>
                <a:lnTo>
                  <a:pt x="212" y="95"/>
                </a:lnTo>
                <a:lnTo>
                  <a:pt x="212" y="9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8" name="Freeform 34"/>
          <p:cNvSpPr>
            <a:spLocks/>
          </p:cNvSpPr>
          <p:nvPr/>
        </p:nvSpPr>
        <p:spPr bwMode="auto">
          <a:xfrm>
            <a:off x="5916613" y="3562350"/>
            <a:ext cx="485775" cy="444500"/>
          </a:xfrm>
          <a:custGeom>
            <a:avLst/>
            <a:gdLst/>
            <a:ahLst/>
            <a:cxnLst>
              <a:cxn ang="0">
                <a:pos x="306" y="42"/>
              </a:cxn>
              <a:cxn ang="0">
                <a:pos x="306" y="47"/>
              </a:cxn>
              <a:cxn ang="0">
                <a:pos x="301" y="53"/>
              </a:cxn>
              <a:cxn ang="0">
                <a:pos x="301" y="58"/>
              </a:cxn>
              <a:cxn ang="0">
                <a:pos x="296" y="63"/>
              </a:cxn>
              <a:cxn ang="0">
                <a:pos x="290" y="69"/>
              </a:cxn>
              <a:cxn ang="0">
                <a:pos x="285" y="79"/>
              </a:cxn>
              <a:cxn ang="0">
                <a:pos x="280" y="84"/>
              </a:cxn>
              <a:cxn ang="0">
                <a:pos x="269" y="95"/>
              </a:cxn>
              <a:cxn ang="0">
                <a:pos x="253" y="116"/>
              </a:cxn>
              <a:cxn ang="0">
                <a:pos x="232" y="137"/>
              </a:cxn>
              <a:cxn ang="0">
                <a:pos x="206" y="159"/>
              </a:cxn>
              <a:cxn ang="0">
                <a:pos x="179" y="180"/>
              </a:cxn>
              <a:cxn ang="0">
                <a:pos x="153" y="201"/>
              </a:cxn>
              <a:cxn ang="0">
                <a:pos x="127" y="222"/>
              </a:cxn>
              <a:cxn ang="0">
                <a:pos x="100" y="238"/>
              </a:cxn>
              <a:cxn ang="0">
                <a:pos x="69" y="254"/>
              </a:cxn>
              <a:cxn ang="0">
                <a:pos x="53" y="259"/>
              </a:cxn>
              <a:cxn ang="0">
                <a:pos x="42" y="270"/>
              </a:cxn>
              <a:cxn ang="0">
                <a:pos x="32" y="270"/>
              </a:cxn>
              <a:cxn ang="0">
                <a:pos x="21" y="275"/>
              </a:cxn>
              <a:cxn ang="0">
                <a:pos x="10" y="280"/>
              </a:cxn>
              <a:cxn ang="0">
                <a:pos x="5" y="280"/>
              </a:cxn>
              <a:cxn ang="0">
                <a:pos x="5" y="280"/>
              </a:cxn>
              <a:cxn ang="0">
                <a:pos x="0" y="280"/>
              </a:cxn>
              <a:cxn ang="0">
                <a:pos x="0" y="275"/>
              </a:cxn>
              <a:cxn ang="0">
                <a:pos x="5" y="275"/>
              </a:cxn>
              <a:cxn ang="0">
                <a:pos x="10" y="270"/>
              </a:cxn>
              <a:cxn ang="0">
                <a:pos x="21" y="259"/>
              </a:cxn>
              <a:cxn ang="0">
                <a:pos x="32" y="254"/>
              </a:cxn>
              <a:cxn ang="0">
                <a:pos x="42" y="243"/>
              </a:cxn>
              <a:cxn ang="0">
                <a:pos x="58" y="233"/>
              </a:cxn>
              <a:cxn ang="0">
                <a:pos x="74" y="217"/>
              </a:cxn>
              <a:cxn ang="0">
                <a:pos x="111" y="190"/>
              </a:cxn>
              <a:cxn ang="0">
                <a:pos x="142" y="164"/>
              </a:cxn>
              <a:cxn ang="0">
                <a:pos x="158" y="153"/>
              </a:cxn>
              <a:cxn ang="0">
                <a:pos x="169" y="143"/>
              </a:cxn>
              <a:cxn ang="0">
                <a:pos x="185" y="127"/>
              </a:cxn>
              <a:cxn ang="0">
                <a:pos x="195" y="116"/>
              </a:cxn>
              <a:cxn ang="0">
                <a:pos x="211" y="95"/>
              </a:cxn>
              <a:cxn ang="0">
                <a:pos x="227" y="74"/>
              </a:cxn>
              <a:cxn ang="0">
                <a:pos x="232" y="63"/>
              </a:cxn>
              <a:cxn ang="0">
                <a:pos x="237" y="58"/>
              </a:cxn>
              <a:cxn ang="0">
                <a:pos x="243" y="47"/>
              </a:cxn>
              <a:cxn ang="0">
                <a:pos x="243" y="42"/>
              </a:cxn>
              <a:cxn ang="0">
                <a:pos x="248" y="32"/>
              </a:cxn>
              <a:cxn ang="0">
                <a:pos x="248" y="26"/>
              </a:cxn>
              <a:cxn ang="0">
                <a:pos x="248" y="16"/>
              </a:cxn>
              <a:cxn ang="0">
                <a:pos x="248" y="10"/>
              </a:cxn>
              <a:cxn ang="0">
                <a:pos x="248" y="10"/>
              </a:cxn>
              <a:cxn ang="0">
                <a:pos x="248" y="5"/>
              </a:cxn>
              <a:cxn ang="0">
                <a:pos x="248" y="0"/>
              </a:cxn>
              <a:cxn ang="0">
                <a:pos x="253" y="0"/>
              </a:cxn>
              <a:cxn ang="0">
                <a:pos x="259" y="0"/>
              </a:cxn>
              <a:cxn ang="0">
                <a:pos x="264" y="0"/>
              </a:cxn>
              <a:cxn ang="0">
                <a:pos x="274" y="5"/>
              </a:cxn>
              <a:cxn ang="0">
                <a:pos x="285" y="10"/>
              </a:cxn>
              <a:cxn ang="0">
                <a:pos x="296" y="21"/>
              </a:cxn>
              <a:cxn ang="0">
                <a:pos x="301" y="26"/>
              </a:cxn>
              <a:cxn ang="0">
                <a:pos x="301" y="37"/>
              </a:cxn>
              <a:cxn ang="0">
                <a:pos x="306" y="42"/>
              </a:cxn>
              <a:cxn ang="0">
                <a:pos x="306" y="42"/>
              </a:cxn>
            </a:cxnLst>
            <a:rect l="0" t="0" r="r" b="b"/>
            <a:pathLst>
              <a:path w="306" h="280">
                <a:moveTo>
                  <a:pt x="306" y="42"/>
                </a:moveTo>
                <a:lnTo>
                  <a:pt x="306" y="47"/>
                </a:lnTo>
                <a:lnTo>
                  <a:pt x="301" y="53"/>
                </a:lnTo>
                <a:lnTo>
                  <a:pt x="301" y="58"/>
                </a:lnTo>
                <a:lnTo>
                  <a:pt x="296" y="63"/>
                </a:lnTo>
                <a:lnTo>
                  <a:pt x="290" y="69"/>
                </a:lnTo>
                <a:lnTo>
                  <a:pt x="285" y="79"/>
                </a:lnTo>
                <a:lnTo>
                  <a:pt x="280" y="84"/>
                </a:lnTo>
                <a:lnTo>
                  <a:pt x="269" y="95"/>
                </a:lnTo>
                <a:lnTo>
                  <a:pt x="253" y="116"/>
                </a:lnTo>
                <a:lnTo>
                  <a:pt x="232" y="137"/>
                </a:lnTo>
                <a:lnTo>
                  <a:pt x="206" y="159"/>
                </a:lnTo>
                <a:lnTo>
                  <a:pt x="179" y="180"/>
                </a:lnTo>
                <a:lnTo>
                  <a:pt x="153" y="201"/>
                </a:lnTo>
                <a:lnTo>
                  <a:pt x="127" y="222"/>
                </a:lnTo>
                <a:lnTo>
                  <a:pt x="100" y="238"/>
                </a:lnTo>
                <a:lnTo>
                  <a:pt x="69" y="254"/>
                </a:lnTo>
                <a:lnTo>
                  <a:pt x="53" y="259"/>
                </a:lnTo>
                <a:lnTo>
                  <a:pt x="42" y="270"/>
                </a:lnTo>
                <a:lnTo>
                  <a:pt x="32" y="270"/>
                </a:lnTo>
                <a:lnTo>
                  <a:pt x="21" y="275"/>
                </a:lnTo>
                <a:lnTo>
                  <a:pt x="10" y="280"/>
                </a:lnTo>
                <a:lnTo>
                  <a:pt x="5" y="280"/>
                </a:lnTo>
                <a:lnTo>
                  <a:pt x="5" y="280"/>
                </a:lnTo>
                <a:lnTo>
                  <a:pt x="0" y="280"/>
                </a:lnTo>
                <a:lnTo>
                  <a:pt x="0" y="275"/>
                </a:lnTo>
                <a:lnTo>
                  <a:pt x="5" y="275"/>
                </a:lnTo>
                <a:lnTo>
                  <a:pt x="10" y="270"/>
                </a:lnTo>
                <a:lnTo>
                  <a:pt x="21" y="259"/>
                </a:lnTo>
                <a:lnTo>
                  <a:pt x="32" y="254"/>
                </a:lnTo>
                <a:lnTo>
                  <a:pt x="42" y="243"/>
                </a:lnTo>
                <a:lnTo>
                  <a:pt x="58" y="233"/>
                </a:lnTo>
                <a:lnTo>
                  <a:pt x="74" y="217"/>
                </a:lnTo>
                <a:lnTo>
                  <a:pt x="111" y="190"/>
                </a:lnTo>
                <a:lnTo>
                  <a:pt x="142" y="164"/>
                </a:lnTo>
                <a:lnTo>
                  <a:pt x="158" y="153"/>
                </a:lnTo>
                <a:lnTo>
                  <a:pt x="169" y="143"/>
                </a:lnTo>
                <a:lnTo>
                  <a:pt x="185" y="127"/>
                </a:lnTo>
                <a:lnTo>
                  <a:pt x="195" y="116"/>
                </a:lnTo>
                <a:lnTo>
                  <a:pt x="211" y="95"/>
                </a:lnTo>
                <a:lnTo>
                  <a:pt x="227" y="74"/>
                </a:lnTo>
                <a:lnTo>
                  <a:pt x="232" y="63"/>
                </a:lnTo>
                <a:lnTo>
                  <a:pt x="237" y="58"/>
                </a:lnTo>
                <a:lnTo>
                  <a:pt x="243" y="47"/>
                </a:lnTo>
                <a:lnTo>
                  <a:pt x="243" y="42"/>
                </a:lnTo>
                <a:lnTo>
                  <a:pt x="248" y="32"/>
                </a:lnTo>
                <a:lnTo>
                  <a:pt x="248" y="26"/>
                </a:lnTo>
                <a:lnTo>
                  <a:pt x="248" y="16"/>
                </a:lnTo>
                <a:lnTo>
                  <a:pt x="248" y="10"/>
                </a:lnTo>
                <a:lnTo>
                  <a:pt x="248" y="10"/>
                </a:lnTo>
                <a:lnTo>
                  <a:pt x="248" y="5"/>
                </a:lnTo>
                <a:lnTo>
                  <a:pt x="248" y="0"/>
                </a:lnTo>
                <a:lnTo>
                  <a:pt x="253" y="0"/>
                </a:lnTo>
                <a:lnTo>
                  <a:pt x="259" y="0"/>
                </a:lnTo>
                <a:lnTo>
                  <a:pt x="264" y="0"/>
                </a:lnTo>
                <a:lnTo>
                  <a:pt x="274" y="5"/>
                </a:lnTo>
                <a:lnTo>
                  <a:pt x="285" y="10"/>
                </a:lnTo>
                <a:lnTo>
                  <a:pt x="296" y="21"/>
                </a:lnTo>
                <a:lnTo>
                  <a:pt x="301" y="26"/>
                </a:lnTo>
                <a:lnTo>
                  <a:pt x="301" y="37"/>
                </a:lnTo>
                <a:lnTo>
                  <a:pt x="306" y="42"/>
                </a:lnTo>
                <a:lnTo>
                  <a:pt x="306" y="42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5" name="Freeform 41"/>
          <p:cNvSpPr>
            <a:spLocks/>
          </p:cNvSpPr>
          <p:nvPr/>
        </p:nvSpPr>
        <p:spPr bwMode="auto">
          <a:xfrm>
            <a:off x="9136063" y="3073400"/>
            <a:ext cx="788987" cy="176213"/>
          </a:xfrm>
          <a:custGeom>
            <a:avLst/>
            <a:gdLst/>
            <a:ahLst/>
            <a:cxnLst>
              <a:cxn ang="0">
                <a:pos x="11" y="90"/>
              </a:cxn>
              <a:cxn ang="0">
                <a:pos x="0" y="79"/>
              </a:cxn>
              <a:cxn ang="0">
                <a:pos x="0" y="74"/>
              </a:cxn>
              <a:cxn ang="0">
                <a:pos x="11" y="74"/>
              </a:cxn>
              <a:cxn ang="0">
                <a:pos x="27" y="74"/>
              </a:cxn>
              <a:cxn ang="0">
                <a:pos x="37" y="74"/>
              </a:cxn>
              <a:cxn ang="0">
                <a:pos x="58" y="74"/>
              </a:cxn>
              <a:cxn ang="0">
                <a:pos x="80" y="69"/>
              </a:cxn>
              <a:cxn ang="0">
                <a:pos x="106" y="69"/>
              </a:cxn>
              <a:cxn ang="0">
                <a:pos x="143" y="64"/>
              </a:cxn>
              <a:cxn ang="0">
                <a:pos x="196" y="53"/>
              </a:cxn>
              <a:cxn ang="0">
                <a:pos x="254" y="37"/>
              </a:cxn>
              <a:cxn ang="0">
                <a:pos x="322" y="21"/>
              </a:cxn>
              <a:cxn ang="0">
                <a:pos x="381" y="6"/>
              </a:cxn>
              <a:cxn ang="0">
                <a:pos x="423" y="0"/>
              </a:cxn>
              <a:cxn ang="0">
                <a:pos x="454" y="0"/>
              </a:cxn>
              <a:cxn ang="0">
                <a:pos x="476" y="6"/>
              </a:cxn>
              <a:cxn ang="0">
                <a:pos x="486" y="11"/>
              </a:cxn>
              <a:cxn ang="0">
                <a:pos x="491" y="16"/>
              </a:cxn>
              <a:cxn ang="0">
                <a:pos x="497" y="21"/>
              </a:cxn>
              <a:cxn ang="0">
                <a:pos x="497" y="32"/>
              </a:cxn>
              <a:cxn ang="0">
                <a:pos x="491" y="37"/>
              </a:cxn>
              <a:cxn ang="0">
                <a:pos x="476" y="48"/>
              </a:cxn>
              <a:cxn ang="0">
                <a:pos x="449" y="53"/>
              </a:cxn>
              <a:cxn ang="0">
                <a:pos x="418" y="64"/>
              </a:cxn>
              <a:cxn ang="0">
                <a:pos x="375" y="69"/>
              </a:cxn>
              <a:cxn ang="0">
                <a:pos x="322" y="79"/>
              </a:cxn>
              <a:cxn ang="0">
                <a:pos x="259" y="85"/>
              </a:cxn>
              <a:cxn ang="0">
                <a:pos x="206" y="95"/>
              </a:cxn>
              <a:cxn ang="0">
                <a:pos x="169" y="101"/>
              </a:cxn>
              <a:cxn ang="0">
                <a:pos x="143" y="106"/>
              </a:cxn>
              <a:cxn ang="0">
                <a:pos x="117" y="106"/>
              </a:cxn>
              <a:cxn ang="0">
                <a:pos x="95" y="111"/>
              </a:cxn>
              <a:cxn ang="0">
                <a:pos x="80" y="111"/>
              </a:cxn>
              <a:cxn ang="0">
                <a:pos x="69" y="111"/>
              </a:cxn>
              <a:cxn ang="0">
                <a:pos x="58" y="111"/>
              </a:cxn>
              <a:cxn ang="0">
                <a:pos x="37" y="106"/>
              </a:cxn>
              <a:cxn ang="0">
                <a:pos x="16" y="95"/>
              </a:cxn>
            </a:cxnLst>
            <a:rect l="0" t="0" r="r" b="b"/>
            <a:pathLst>
              <a:path w="497" h="111">
                <a:moveTo>
                  <a:pt x="16" y="95"/>
                </a:moveTo>
                <a:lnTo>
                  <a:pt x="11" y="90"/>
                </a:lnTo>
                <a:lnTo>
                  <a:pt x="6" y="85"/>
                </a:lnTo>
                <a:lnTo>
                  <a:pt x="0" y="79"/>
                </a:lnTo>
                <a:lnTo>
                  <a:pt x="0" y="74"/>
                </a:lnTo>
                <a:lnTo>
                  <a:pt x="0" y="74"/>
                </a:lnTo>
                <a:lnTo>
                  <a:pt x="6" y="74"/>
                </a:lnTo>
                <a:lnTo>
                  <a:pt x="11" y="74"/>
                </a:lnTo>
                <a:lnTo>
                  <a:pt x="21" y="74"/>
                </a:lnTo>
                <a:lnTo>
                  <a:pt x="27" y="74"/>
                </a:lnTo>
                <a:lnTo>
                  <a:pt x="32" y="74"/>
                </a:lnTo>
                <a:lnTo>
                  <a:pt x="37" y="74"/>
                </a:lnTo>
                <a:lnTo>
                  <a:pt x="48" y="74"/>
                </a:lnTo>
                <a:lnTo>
                  <a:pt x="58" y="74"/>
                </a:lnTo>
                <a:lnTo>
                  <a:pt x="69" y="69"/>
                </a:lnTo>
                <a:lnTo>
                  <a:pt x="80" y="69"/>
                </a:lnTo>
                <a:lnTo>
                  <a:pt x="95" y="69"/>
                </a:lnTo>
                <a:lnTo>
                  <a:pt x="106" y="69"/>
                </a:lnTo>
                <a:lnTo>
                  <a:pt x="127" y="64"/>
                </a:lnTo>
                <a:lnTo>
                  <a:pt x="143" y="64"/>
                </a:lnTo>
                <a:lnTo>
                  <a:pt x="169" y="58"/>
                </a:lnTo>
                <a:lnTo>
                  <a:pt x="196" y="53"/>
                </a:lnTo>
                <a:lnTo>
                  <a:pt x="222" y="43"/>
                </a:lnTo>
                <a:lnTo>
                  <a:pt x="254" y="37"/>
                </a:lnTo>
                <a:lnTo>
                  <a:pt x="291" y="27"/>
                </a:lnTo>
                <a:lnTo>
                  <a:pt x="322" y="21"/>
                </a:lnTo>
                <a:lnTo>
                  <a:pt x="354" y="11"/>
                </a:lnTo>
                <a:lnTo>
                  <a:pt x="381" y="6"/>
                </a:lnTo>
                <a:lnTo>
                  <a:pt x="402" y="6"/>
                </a:lnTo>
                <a:lnTo>
                  <a:pt x="423" y="0"/>
                </a:lnTo>
                <a:lnTo>
                  <a:pt x="439" y="0"/>
                </a:lnTo>
                <a:lnTo>
                  <a:pt x="454" y="0"/>
                </a:lnTo>
                <a:lnTo>
                  <a:pt x="465" y="0"/>
                </a:lnTo>
                <a:lnTo>
                  <a:pt x="476" y="6"/>
                </a:lnTo>
                <a:lnTo>
                  <a:pt x="481" y="6"/>
                </a:lnTo>
                <a:lnTo>
                  <a:pt x="486" y="11"/>
                </a:lnTo>
                <a:lnTo>
                  <a:pt x="491" y="11"/>
                </a:lnTo>
                <a:lnTo>
                  <a:pt x="491" y="16"/>
                </a:lnTo>
                <a:lnTo>
                  <a:pt x="497" y="21"/>
                </a:lnTo>
                <a:lnTo>
                  <a:pt x="497" y="21"/>
                </a:lnTo>
                <a:lnTo>
                  <a:pt x="497" y="27"/>
                </a:lnTo>
                <a:lnTo>
                  <a:pt x="497" y="32"/>
                </a:lnTo>
                <a:lnTo>
                  <a:pt x="497" y="37"/>
                </a:lnTo>
                <a:lnTo>
                  <a:pt x="491" y="37"/>
                </a:lnTo>
                <a:lnTo>
                  <a:pt x="481" y="43"/>
                </a:lnTo>
                <a:lnTo>
                  <a:pt x="476" y="48"/>
                </a:lnTo>
                <a:lnTo>
                  <a:pt x="465" y="48"/>
                </a:lnTo>
                <a:lnTo>
                  <a:pt x="449" y="53"/>
                </a:lnTo>
                <a:lnTo>
                  <a:pt x="439" y="58"/>
                </a:lnTo>
                <a:lnTo>
                  <a:pt x="418" y="64"/>
                </a:lnTo>
                <a:lnTo>
                  <a:pt x="396" y="64"/>
                </a:lnTo>
                <a:lnTo>
                  <a:pt x="375" y="69"/>
                </a:lnTo>
                <a:lnTo>
                  <a:pt x="349" y="74"/>
                </a:lnTo>
                <a:lnTo>
                  <a:pt x="322" y="79"/>
                </a:lnTo>
                <a:lnTo>
                  <a:pt x="291" y="85"/>
                </a:lnTo>
                <a:lnTo>
                  <a:pt x="259" y="85"/>
                </a:lnTo>
                <a:lnTo>
                  <a:pt x="222" y="90"/>
                </a:lnTo>
                <a:lnTo>
                  <a:pt x="206" y="95"/>
                </a:lnTo>
                <a:lnTo>
                  <a:pt x="185" y="95"/>
                </a:lnTo>
                <a:lnTo>
                  <a:pt x="169" y="101"/>
                </a:lnTo>
                <a:lnTo>
                  <a:pt x="159" y="101"/>
                </a:lnTo>
                <a:lnTo>
                  <a:pt x="143" y="106"/>
                </a:lnTo>
                <a:lnTo>
                  <a:pt x="127" y="106"/>
                </a:lnTo>
                <a:lnTo>
                  <a:pt x="117" y="106"/>
                </a:lnTo>
                <a:lnTo>
                  <a:pt x="106" y="106"/>
                </a:lnTo>
                <a:lnTo>
                  <a:pt x="95" y="111"/>
                </a:lnTo>
                <a:lnTo>
                  <a:pt x="90" y="111"/>
                </a:lnTo>
                <a:lnTo>
                  <a:pt x="80" y="111"/>
                </a:lnTo>
                <a:lnTo>
                  <a:pt x="74" y="111"/>
                </a:lnTo>
                <a:lnTo>
                  <a:pt x="69" y="111"/>
                </a:lnTo>
                <a:lnTo>
                  <a:pt x="64" y="111"/>
                </a:lnTo>
                <a:lnTo>
                  <a:pt x="58" y="111"/>
                </a:lnTo>
                <a:lnTo>
                  <a:pt x="58" y="111"/>
                </a:lnTo>
                <a:lnTo>
                  <a:pt x="37" y="106"/>
                </a:lnTo>
                <a:lnTo>
                  <a:pt x="27" y="101"/>
                </a:lnTo>
                <a:lnTo>
                  <a:pt x="16" y="95"/>
                </a:lnTo>
                <a:lnTo>
                  <a:pt x="16" y="9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6" name="Freeform 42"/>
          <p:cNvSpPr>
            <a:spLocks/>
          </p:cNvSpPr>
          <p:nvPr/>
        </p:nvSpPr>
        <p:spPr bwMode="auto">
          <a:xfrm>
            <a:off x="9263063" y="3216275"/>
            <a:ext cx="166687" cy="720725"/>
          </a:xfrm>
          <a:custGeom>
            <a:avLst/>
            <a:gdLst/>
            <a:ahLst/>
            <a:cxnLst>
              <a:cxn ang="0">
                <a:pos x="42" y="5"/>
              </a:cxn>
              <a:cxn ang="0">
                <a:pos x="47" y="0"/>
              </a:cxn>
              <a:cxn ang="0">
                <a:pos x="58" y="5"/>
              </a:cxn>
              <a:cxn ang="0">
                <a:pos x="68" y="11"/>
              </a:cxn>
              <a:cxn ang="0">
                <a:pos x="84" y="26"/>
              </a:cxn>
              <a:cxn ang="0">
                <a:pos x="100" y="42"/>
              </a:cxn>
              <a:cxn ang="0">
                <a:pos x="105" y="53"/>
              </a:cxn>
              <a:cxn ang="0">
                <a:pos x="105" y="63"/>
              </a:cxn>
              <a:cxn ang="0">
                <a:pos x="105" y="85"/>
              </a:cxn>
              <a:cxn ang="0">
                <a:pos x="105" y="106"/>
              </a:cxn>
              <a:cxn ang="0">
                <a:pos x="105" y="158"/>
              </a:cxn>
              <a:cxn ang="0">
                <a:pos x="100" y="232"/>
              </a:cxn>
              <a:cxn ang="0">
                <a:pos x="89" y="296"/>
              </a:cxn>
              <a:cxn ang="0">
                <a:pos x="79" y="333"/>
              </a:cxn>
              <a:cxn ang="0">
                <a:pos x="63" y="364"/>
              </a:cxn>
              <a:cxn ang="0">
                <a:pos x="52" y="396"/>
              </a:cxn>
              <a:cxn ang="0">
                <a:pos x="37" y="423"/>
              </a:cxn>
              <a:cxn ang="0">
                <a:pos x="21" y="438"/>
              </a:cxn>
              <a:cxn ang="0">
                <a:pos x="10" y="449"/>
              </a:cxn>
              <a:cxn ang="0">
                <a:pos x="0" y="454"/>
              </a:cxn>
              <a:cxn ang="0">
                <a:pos x="0" y="454"/>
              </a:cxn>
              <a:cxn ang="0">
                <a:pos x="0" y="444"/>
              </a:cxn>
              <a:cxn ang="0">
                <a:pos x="0" y="433"/>
              </a:cxn>
              <a:cxn ang="0">
                <a:pos x="10" y="412"/>
              </a:cxn>
              <a:cxn ang="0">
                <a:pos x="21" y="391"/>
              </a:cxn>
              <a:cxn ang="0">
                <a:pos x="31" y="349"/>
              </a:cxn>
              <a:cxn ang="0">
                <a:pos x="52" y="280"/>
              </a:cxn>
              <a:cxn ang="0">
                <a:pos x="58" y="206"/>
              </a:cxn>
              <a:cxn ang="0">
                <a:pos x="63" y="132"/>
              </a:cxn>
              <a:cxn ang="0">
                <a:pos x="58" y="100"/>
              </a:cxn>
              <a:cxn ang="0">
                <a:pos x="58" y="74"/>
              </a:cxn>
              <a:cxn ang="0">
                <a:pos x="52" y="53"/>
              </a:cxn>
              <a:cxn ang="0">
                <a:pos x="47" y="37"/>
              </a:cxn>
              <a:cxn ang="0">
                <a:pos x="42" y="16"/>
              </a:cxn>
              <a:cxn ang="0">
                <a:pos x="42" y="5"/>
              </a:cxn>
            </a:cxnLst>
            <a:rect l="0" t="0" r="r" b="b"/>
            <a:pathLst>
              <a:path w="105" h="454">
                <a:moveTo>
                  <a:pt x="42" y="5"/>
                </a:moveTo>
                <a:lnTo>
                  <a:pt x="42" y="5"/>
                </a:lnTo>
                <a:lnTo>
                  <a:pt x="42" y="0"/>
                </a:lnTo>
                <a:lnTo>
                  <a:pt x="47" y="0"/>
                </a:lnTo>
                <a:lnTo>
                  <a:pt x="52" y="0"/>
                </a:lnTo>
                <a:lnTo>
                  <a:pt x="58" y="5"/>
                </a:lnTo>
                <a:lnTo>
                  <a:pt x="63" y="5"/>
                </a:lnTo>
                <a:lnTo>
                  <a:pt x="68" y="11"/>
                </a:lnTo>
                <a:lnTo>
                  <a:pt x="73" y="16"/>
                </a:lnTo>
                <a:lnTo>
                  <a:pt x="84" y="26"/>
                </a:lnTo>
                <a:lnTo>
                  <a:pt x="95" y="37"/>
                </a:lnTo>
                <a:lnTo>
                  <a:pt x="100" y="42"/>
                </a:lnTo>
                <a:lnTo>
                  <a:pt x="105" y="48"/>
                </a:lnTo>
                <a:lnTo>
                  <a:pt x="105" y="53"/>
                </a:lnTo>
                <a:lnTo>
                  <a:pt x="105" y="58"/>
                </a:lnTo>
                <a:lnTo>
                  <a:pt x="105" y="63"/>
                </a:lnTo>
                <a:lnTo>
                  <a:pt x="105" y="74"/>
                </a:lnTo>
                <a:lnTo>
                  <a:pt x="105" y="85"/>
                </a:lnTo>
                <a:lnTo>
                  <a:pt x="105" y="95"/>
                </a:lnTo>
                <a:lnTo>
                  <a:pt x="105" y="106"/>
                </a:lnTo>
                <a:lnTo>
                  <a:pt x="105" y="122"/>
                </a:lnTo>
                <a:lnTo>
                  <a:pt x="105" y="158"/>
                </a:lnTo>
                <a:lnTo>
                  <a:pt x="105" y="195"/>
                </a:lnTo>
                <a:lnTo>
                  <a:pt x="100" y="232"/>
                </a:lnTo>
                <a:lnTo>
                  <a:pt x="89" y="275"/>
                </a:lnTo>
                <a:lnTo>
                  <a:pt x="89" y="296"/>
                </a:lnTo>
                <a:lnTo>
                  <a:pt x="84" y="312"/>
                </a:lnTo>
                <a:lnTo>
                  <a:pt x="79" y="333"/>
                </a:lnTo>
                <a:lnTo>
                  <a:pt x="73" y="349"/>
                </a:lnTo>
                <a:lnTo>
                  <a:pt x="63" y="364"/>
                </a:lnTo>
                <a:lnTo>
                  <a:pt x="58" y="380"/>
                </a:lnTo>
                <a:lnTo>
                  <a:pt x="52" y="396"/>
                </a:lnTo>
                <a:lnTo>
                  <a:pt x="42" y="407"/>
                </a:lnTo>
                <a:lnTo>
                  <a:pt x="37" y="423"/>
                </a:lnTo>
                <a:lnTo>
                  <a:pt x="26" y="433"/>
                </a:lnTo>
                <a:lnTo>
                  <a:pt x="21" y="438"/>
                </a:lnTo>
                <a:lnTo>
                  <a:pt x="15" y="444"/>
                </a:lnTo>
                <a:lnTo>
                  <a:pt x="10" y="449"/>
                </a:lnTo>
                <a:lnTo>
                  <a:pt x="5" y="454"/>
                </a:lnTo>
                <a:lnTo>
                  <a:pt x="0" y="454"/>
                </a:lnTo>
                <a:lnTo>
                  <a:pt x="0" y="454"/>
                </a:lnTo>
                <a:lnTo>
                  <a:pt x="0" y="454"/>
                </a:lnTo>
                <a:lnTo>
                  <a:pt x="0" y="449"/>
                </a:lnTo>
                <a:lnTo>
                  <a:pt x="0" y="444"/>
                </a:lnTo>
                <a:lnTo>
                  <a:pt x="0" y="438"/>
                </a:lnTo>
                <a:lnTo>
                  <a:pt x="0" y="433"/>
                </a:lnTo>
                <a:lnTo>
                  <a:pt x="5" y="423"/>
                </a:lnTo>
                <a:lnTo>
                  <a:pt x="10" y="412"/>
                </a:lnTo>
                <a:lnTo>
                  <a:pt x="15" y="401"/>
                </a:lnTo>
                <a:lnTo>
                  <a:pt x="21" y="391"/>
                </a:lnTo>
                <a:lnTo>
                  <a:pt x="26" y="375"/>
                </a:lnTo>
                <a:lnTo>
                  <a:pt x="31" y="349"/>
                </a:lnTo>
                <a:lnTo>
                  <a:pt x="42" y="317"/>
                </a:lnTo>
                <a:lnTo>
                  <a:pt x="52" y="280"/>
                </a:lnTo>
                <a:lnTo>
                  <a:pt x="58" y="243"/>
                </a:lnTo>
                <a:lnTo>
                  <a:pt x="58" y="206"/>
                </a:lnTo>
                <a:lnTo>
                  <a:pt x="63" y="169"/>
                </a:lnTo>
                <a:lnTo>
                  <a:pt x="63" y="132"/>
                </a:lnTo>
                <a:lnTo>
                  <a:pt x="63" y="116"/>
                </a:lnTo>
                <a:lnTo>
                  <a:pt x="58" y="100"/>
                </a:lnTo>
                <a:lnTo>
                  <a:pt x="58" y="90"/>
                </a:lnTo>
                <a:lnTo>
                  <a:pt x="58" y="74"/>
                </a:lnTo>
                <a:lnTo>
                  <a:pt x="52" y="63"/>
                </a:lnTo>
                <a:lnTo>
                  <a:pt x="52" y="53"/>
                </a:lnTo>
                <a:lnTo>
                  <a:pt x="47" y="48"/>
                </a:lnTo>
                <a:lnTo>
                  <a:pt x="47" y="37"/>
                </a:lnTo>
                <a:lnTo>
                  <a:pt x="42" y="26"/>
                </a:lnTo>
                <a:lnTo>
                  <a:pt x="42" y="16"/>
                </a:lnTo>
                <a:lnTo>
                  <a:pt x="37" y="11"/>
                </a:lnTo>
                <a:lnTo>
                  <a:pt x="42" y="5"/>
                </a:lnTo>
                <a:lnTo>
                  <a:pt x="42" y="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8" name="Freeform 44"/>
          <p:cNvSpPr>
            <a:spLocks/>
          </p:cNvSpPr>
          <p:nvPr/>
        </p:nvSpPr>
        <p:spPr bwMode="auto">
          <a:xfrm>
            <a:off x="8985250" y="3551238"/>
            <a:ext cx="193675" cy="638175"/>
          </a:xfrm>
          <a:custGeom>
            <a:avLst/>
            <a:gdLst/>
            <a:ahLst/>
            <a:cxnLst>
              <a:cxn ang="0">
                <a:pos x="16" y="37"/>
              </a:cxn>
              <a:cxn ang="0">
                <a:pos x="11" y="32"/>
              </a:cxn>
              <a:cxn ang="0">
                <a:pos x="6" y="27"/>
              </a:cxn>
              <a:cxn ang="0">
                <a:pos x="6" y="16"/>
              </a:cxn>
              <a:cxn ang="0">
                <a:pos x="0" y="11"/>
              </a:cxn>
              <a:cxn ang="0">
                <a:pos x="0" y="11"/>
              </a:cxn>
              <a:cxn ang="0">
                <a:pos x="0" y="6"/>
              </a:cxn>
              <a:cxn ang="0">
                <a:pos x="0" y="6"/>
              </a:cxn>
              <a:cxn ang="0">
                <a:pos x="6" y="0"/>
              </a:cxn>
              <a:cxn ang="0">
                <a:pos x="11" y="0"/>
              </a:cxn>
              <a:cxn ang="0">
                <a:pos x="11" y="0"/>
              </a:cxn>
              <a:cxn ang="0">
                <a:pos x="21" y="0"/>
              </a:cxn>
              <a:cxn ang="0">
                <a:pos x="27" y="0"/>
              </a:cxn>
              <a:cxn ang="0">
                <a:pos x="37" y="6"/>
              </a:cxn>
              <a:cxn ang="0">
                <a:pos x="48" y="6"/>
              </a:cxn>
              <a:cxn ang="0">
                <a:pos x="58" y="6"/>
              </a:cxn>
              <a:cxn ang="0">
                <a:pos x="74" y="11"/>
              </a:cxn>
              <a:cxn ang="0">
                <a:pos x="79" y="53"/>
              </a:cxn>
              <a:cxn ang="0">
                <a:pos x="90" y="90"/>
              </a:cxn>
              <a:cxn ang="0">
                <a:pos x="95" y="132"/>
              </a:cxn>
              <a:cxn ang="0">
                <a:pos x="101" y="169"/>
              </a:cxn>
              <a:cxn ang="0">
                <a:pos x="106" y="201"/>
              </a:cxn>
              <a:cxn ang="0">
                <a:pos x="111" y="233"/>
              </a:cxn>
              <a:cxn ang="0">
                <a:pos x="111" y="264"/>
              </a:cxn>
              <a:cxn ang="0">
                <a:pos x="116" y="291"/>
              </a:cxn>
              <a:cxn ang="0">
                <a:pos x="116" y="317"/>
              </a:cxn>
              <a:cxn ang="0">
                <a:pos x="122" y="338"/>
              </a:cxn>
              <a:cxn ang="0">
                <a:pos x="122" y="354"/>
              </a:cxn>
              <a:cxn ang="0">
                <a:pos x="122" y="370"/>
              </a:cxn>
              <a:cxn ang="0">
                <a:pos x="122" y="386"/>
              </a:cxn>
              <a:cxn ang="0">
                <a:pos x="116" y="391"/>
              </a:cxn>
              <a:cxn ang="0">
                <a:pos x="116" y="396"/>
              </a:cxn>
              <a:cxn ang="0">
                <a:pos x="111" y="402"/>
              </a:cxn>
              <a:cxn ang="0">
                <a:pos x="106" y="402"/>
              </a:cxn>
              <a:cxn ang="0">
                <a:pos x="106" y="396"/>
              </a:cxn>
              <a:cxn ang="0">
                <a:pos x="101" y="396"/>
              </a:cxn>
              <a:cxn ang="0">
                <a:pos x="95" y="386"/>
              </a:cxn>
              <a:cxn ang="0">
                <a:pos x="95" y="381"/>
              </a:cxn>
              <a:cxn ang="0">
                <a:pos x="90" y="370"/>
              </a:cxn>
              <a:cxn ang="0">
                <a:pos x="90" y="354"/>
              </a:cxn>
              <a:cxn ang="0">
                <a:pos x="85" y="338"/>
              </a:cxn>
              <a:cxn ang="0">
                <a:pos x="79" y="322"/>
              </a:cxn>
              <a:cxn ang="0">
                <a:pos x="79" y="307"/>
              </a:cxn>
              <a:cxn ang="0">
                <a:pos x="74" y="285"/>
              </a:cxn>
              <a:cxn ang="0">
                <a:pos x="69" y="270"/>
              </a:cxn>
              <a:cxn ang="0">
                <a:pos x="69" y="248"/>
              </a:cxn>
              <a:cxn ang="0">
                <a:pos x="64" y="222"/>
              </a:cxn>
              <a:cxn ang="0">
                <a:pos x="58" y="201"/>
              </a:cxn>
              <a:cxn ang="0">
                <a:pos x="58" y="175"/>
              </a:cxn>
              <a:cxn ang="0">
                <a:pos x="53" y="148"/>
              </a:cxn>
              <a:cxn ang="0">
                <a:pos x="48" y="127"/>
              </a:cxn>
              <a:cxn ang="0">
                <a:pos x="43" y="106"/>
              </a:cxn>
              <a:cxn ang="0">
                <a:pos x="37" y="90"/>
              </a:cxn>
              <a:cxn ang="0">
                <a:pos x="32" y="74"/>
              </a:cxn>
              <a:cxn ang="0">
                <a:pos x="27" y="58"/>
              </a:cxn>
              <a:cxn ang="0">
                <a:pos x="21" y="48"/>
              </a:cxn>
              <a:cxn ang="0">
                <a:pos x="16" y="37"/>
              </a:cxn>
              <a:cxn ang="0">
                <a:pos x="16" y="37"/>
              </a:cxn>
            </a:cxnLst>
            <a:rect l="0" t="0" r="r" b="b"/>
            <a:pathLst>
              <a:path w="122" h="402">
                <a:moveTo>
                  <a:pt x="16" y="37"/>
                </a:moveTo>
                <a:lnTo>
                  <a:pt x="11" y="32"/>
                </a:lnTo>
                <a:lnTo>
                  <a:pt x="6" y="27"/>
                </a:lnTo>
                <a:lnTo>
                  <a:pt x="6" y="16"/>
                </a:lnTo>
                <a:lnTo>
                  <a:pt x="0" y="11"/>
                </a:lnTo>
                <a:lnTo>
                  <a:pt x="0" y="11"/>
                </a:lnTo>
                <a:lnTo>
                  <a:pt x="0" y="6"/>
                </a:lnTo>
                <a:lnTo>
                  <a:pt x="0" y="6"/>
                </a:lnTo>
                <a:lnTo>
                  <a:pt x="6" y="0"/>
                </a:lnTo>
                <a:lnTo>
                  <a:pt x="11" y="0"/>
                </a:lnTo>
                <a:lnTo>
                  <a:pt x="11" y="0"/>
                </a:lnTo>
                <a:lnTo>
                  <a:pt x="21" y="0"/>
                </a:lnTo>
                <a:lnTo>
                  <a:pt x="27" y="0"/>
                </a:lnTo>
                <a:lnTo>
                  <a:pt x="37" y="6"/>
                </a:lnTo>
                <a:lnTo>
                  <a:pt x="48" y="6"/>
                </a:lnTo>
                <a:lnTo>
                  <a:pt x="58" y="6"/>
                </a:lnTo>
                <a:lnTo>
                  <a:pt x="74" y="11"/>
                </a:lnTo>
                <a:lnTo>
                  <a:pt x="79" y="53"/>
                </a:lnTo>
                <a:lnTo>
                  <a:pt x="90" y="90"/>
                </a:lnTo>
                <a:lnTo>
                  <a:pt x="95" y="132"/>
                </a:lnTo>
                <a:lnTo>
                  <a:pt x="101" y="169"/>
                </a:lnTo>
                <a:lnTo>
                  <a:pt x="106" y="201"/>
                </a:lnTo>
                <a:lnTo>
                  <a:pt x="111" y="233"/>
                </a:lnTo>
                <a:lnTo>
                  <a:pt x="111" y="264"/>
                </a:lnTo>
                <a:lnTo>
                  <a:pt x="116" y="291"/>
                </a:lnTo>
                <a:lnTo>
                  <a:pt x="116" y="317"/>
                </a:lnTo>
                <a:lnTo>
                  <a:pt x="122" y="338"/>
                </a:lnTo>
                <a:lnTo>
                  <a:pt x="122" y="354"/>
                </a:lnTo>
                <a:lnTo>
                  <a:pt x="122" y="370"/>
                </a:lnTo>
                <a:lnTo>
                  <a:pt x="122" y="386"/>
                </a:lnTo>
                <a:lnTo>
                  <a:pt x="116" y="391"/>
                </a:lnTo>
                <a:lnTo>
                  <a:pt x="116" y="396"/>
                </a:lnTo>
                <a:lnTo>
                  <a:pt x="111" y="402"/>
                </a:lnTo>
                <a:lnTo>
                  <a:pt x="106" y="402"/>
                </a:lnTo>
                <a:lnTo>
                  <a:pt x="106" y="396"/>
                </a:lnTo>
                <a:lnTo>
                  <a:pt x="101" y="396"/>
                </a:lnTo>
                <a:lnTo>
                  <a:pt x="95" y="386"/>
                </a:lnTo>
                <a:lnTo>
                  <a:pt x="95" y="381"/>
                </a:lnTo>
                <a:lnTo>
                  <a:pt x="90" y="370"/>
                </a:lnTo>
                <a:lnTo>
                  <a:pt x="90" y="354"/>
                </a:lnTo>
                <a:lnTo>
                  <a:pt x="85" y="338"/>
                </a:lnTo>
                <a:lnTo>
                  <a:pt x="79" y="322"/>
                </a:lnTo>
                <a:lnTo>
                  <a:pt x="79" y="307"/>
                </a:lnTo>
                <a:lnTo>
                  <a:pt x="74" y="285"/>
                </a:lnTo>
                <a:lnTo>
                  <a:pt x="69" y="270"/>
                </a:lnTo>
                <a:lnTo>
                  <a:pt x="69" y="248"/>
                </a:lnTo>
                <a:lnTo>
                  <a:pt x="64" y="222"/>
                </a:lnTo>
                <a:lnTo>
                  <a:pt x="58" y="201"/>
                </a:lnTo>
                <a:lnTo>
                  <a:pt x="58" y="175"/>
                </a:lnTo>
                <a:lnTo>
                  <a:pt x="53" y="148"/>
                </a:lnTo>
                <a:lnTo>
                  <a:pt x="48" y="127"/>
                </a:lnTo>
                <a:lnTo>
                  <a:pt x="43" y="106"/>
                </a:lnTo>
                <a:lnTo>
                  <a:pt x="37" y="90"/>
                </a:lnTo>
                <a:lnTo>
                  <a:pt x="32" y="74"/>
                </a:lnTo>
                <a:lnTo>
                  <a:pt x="27" y="58"/>
                </a:lnTo>
                <a:lnTo>
                  <a:pt x="21" y="48"/>
                </a:lnTo>
                <a:lnTo>
                  <a:pt x="16" y="37"/>
                </a:lnTo>
                <a:lnTo>
                  <a:pt x="16" y="37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9" name="Freeform 45"/>
          <p:cNvSpPr>
            <a:spLocks/>
          </p:cNvSpPr>
          <p:nvPr/>
        </p:nvSpPr>
        <p:spPr bwMode="auto">
          <a:xfrm>
            <a:off x="9136063" y="3970338"/>
            <a:ext cx="712787" cy="127000"/>
          </a:xfrm>
          <a:custGeom>
            <a:avLst/>
            <a:gdLst/>
            <a:ahLst/>
            <a:cxnLst>
              <a:cxn ang="0">
                <a:pos x="0" y="43"/>
              </a:cxn>
              <a:cxn ang="0">
                <a:pos x="0" y="43"/>
              </a:cxn>
              <a:cxn ang="0">
                <a:pos x="6" y="43"/>
              </a:cxn>
              <a:cxn ang="0">
                <a:pos x="11" y="43"/>
              </a:cxn>
              <a:cxn ang="0">
                <a:pos x="16" y="43"/>
              </a:cxn>
              <a:cxn ang="0">
                <a:pos x="21" y="43"/>
              </a:cxn>
              <a:cxn ang="0">
                <a:pos x="27" y="37"/>
              </a:cxn>
              <a:cxn ang="0">
                <a:pos x="37" y="37"/>
              </a:cxn>
              <a:cxn ang="0">
                <a:pos x="48" y="37"/>
              </a:cxn>
              <a:cxn ang="0">
                <a:pos x="58" y="37"/>
              </a:cxn>
              <a:cxn ang="0">
                <a:pos x="69" y="32"/>
              </a:cxn>
              <a:cxn ang="0">
                <a:pos x="85" y="32"/>
              </a:cxn>
              <a:cxn ang="0">
                <a:pos x="95" y="32"/>
              </a:cxn>
              <a:cxn ang="0">
                <a:pos x="111" y="27"/>
              </a:cxn>
              <a:cxn ang="0">
                <a:pos x="127" y="27"/>
              </a:cxn>
              <a:cxn ang="0">
                <a:pos x="143" y="21"/>
              </a:cxn>
              <a:cxn ang="0">
                <a:pos x="159" y="21"/>
              </a:cxn>
              <a:cxn ang="0">
                <a:pos x="196" y="16"/>
              </a:cxn>
              <a:cxn ang="0">
                <a:pos x="227" y="11"/>
              </a:cxn>
              <a:cxn ang="0">
                <a:pos x="259" y="11"/>
              </a:cxn>
              <a:cxn ang="0">
                <a:pos x="286" y="6"/>
              </a:cxn>
              <a:cxn ang="0">
                <a:pos x="307" y="6"/>
              </a:cxn>
              <a:cxn ang="0">
                <a:pos x="333" y="0"/>
              </a:cxn>
              <a:cxn ang="0">
                <a:pos x="349" y="0"/>
              </a:cxn>
              <a:cxn ang="0">
                <a:pos x="365" y="0"/>
              </a:cxn>
              <a:cxn ang="0">
                <a:pos x="381" y="0"/>
              </a:cxn>
              <a:cxn ang="0">
                <a:pos x="396" y="6"/>
              </a:cxn>
              <a:cxn ang="0">
                <a:pos x="407" y="6"/>
              </a:cxn>
              <a:cxn ang="0">
                <a:pos x="418" y="11"/>
              </a:cxn>
              <a:cxn ang="0">
                <a:pos x="428" y="16"/>
              </a:cxn>
              <a:cxn ang="0">
                <a:pos x="439" y="27"/>
              </a:cxn>
              <a:cxn ang="0">
                <a:pos x="444" y="37"/>
              </a:cxn>
              <a:cxn ang="0">
                <a:pos x="449" y="48"/>
              </a:cxn>
              <a:cxn ang="0">
                <a:pos x="412" y="48"/>
              </a:cxn>
              <a:cxn ang="0">
                <a:pos x="375" y="48"/>
              </a:cxn>
              <a:cxn ang="0">
                <a:pos x="333" y="48"/>
              </a:cxn>
              <a:cxn ang="0">
                <a:pos x="312" y="48"/>
              </a:cxn>
              <a:cxn ang="0">
                <a:pos x="291" y="48"/>
              </a:cxn>
              <a:cxn ang="0">
                <a:pos x="264" y="53"/>
              </a:cxn>
              <a:cxn ang="0">
                <a:pos x="238" y="53"/>
              </a:cxn>
              <a:cxn ang="0">
                <a:pos x="206" y="58"/>
              </a:cxn>
              <a:cxn ang="0">
                <a:pos x="169" y="58"/>
              </a:cxn>
              <a:cxn ang="0">
                <a:pos x="132" y="64"/>
              </a:cxn>
              <a:cxn ang="0">
                <a:pos x="90" y="69"/>
              </a:cxn>
              <a:cxn ang="0">
                <a:pos x="48" y="74"/>
              </a:cxn>
              <a:cxn ang="0">
                <a:pos x="0" y="80"/>
              </a:cxn>
              <a:cxn ang="0">
                <a:pos x="0" y="43"/>
              </a:cxn>
              <a:cxn ang="0">
                <a:pos x="0" y="43"/>
              </a:cxn>
            </a:cxnLst>
            <a:rect l="0" t="0" r="r" b="b"/>
            <a:pathLst>
              <a:path w="449" h="80">
                <a:moveTo>
                  <a:pt x="0" y="43"/>
                </a:moveTo>
                <a:lnTo>
                  <a:pt x="0" y="43"/>
                </a:lnTo>
                <a:lnTo>
                  <a:pt x="6" y="43"/>
                </a:lnTo>
                <a:lnTo>
                  <a:pt x="11" y="43"/>
                </a:lnTo>
                <a:lnTo>
                  <a:pt x="16" y="43"/>
                </a:lnTo>
                <a:lnTo>
                  <a:pt x="21" y="43"/>
                </a:lnTo>
                <a:lnTo>
                  <a:pt x="27" y="37"/>
                </a:lnTo>
                <a:lnTo>
                  <a:pt x="37" y="37"/>
                </a:lnTo>
                <a:lnTo>
                  <a:pt x="48" y="37"/>
                </a:lnTo>
                <a:lnTo>
                  <a:pt x="58" y="37"/>
                </a:lnTo>
                <a:lnTo>
                  <a:pt x="69" y="32"/>
                </a:lnTo>
                <a:lnTo>
                  <a:pt x="85" y="32"/>
                </a:lnTo>
                <a:lnTo>
                  <a:pt x="95" y="32"/>
                </a:lnTo>
                <a:lnTo>
                  <a:pt x="111" y="27"/>
                </a:lnTo>
                <a:lnTo>
                  <a:pt x="127" y="27"/>
                </a:lnTo>
                <a:lnTo>
                  <a:pt x="143" y="21"/>
                </a:lnTo>
                <a:lnTo>
                  <a:pt x="159" y="21"/>
                </a:lnTo>
                <a:lnTo>
                  <a:pt x="196" y="16"/>
                </a:lnTo>
                <a:lnTo>
                  <a:pt x="227" y="11"/>
                </a:lnTo>
                <a:lnTo>
                  <a:pt x="259" y="11"/>
                </a:lnTo>
                <a:lnTo>
                  <a:pt x="286" y="6"/>
                </a:lnTo>
                <a:lnTo>
                  <a:pt x="307" y="6"/>
                </a:lnTo>
                <a:lnTo>
                  <a:pt x="333" y="0"/>
                </a:lnTo>
                <a:lnTo>
                  <a:pt x="349" y="0"/>
                </a:lnTo>
                <a:lnTo>
                  <a:pt x="365" y="0"/>
                </a:lnTo>
                <a:lnTo>
                  <a:pt x="381" y="0"/>
                </a:lnTo>
                <a:lnTo>
                  <a:pt x="396" y="6"/>
                </a:lnTo>
                <a:lnTo>
                  <a:pt x="407" y="6"/>
                </a:lnTo>
                <a:lnTo>
                  <a:pt x="418" y="11"/>
                </a:lnTo>
                <a:lnTo>
                  <a:pt x="428" y="16"/>
                </a:lnTo>
                <a:lnTo>
                  <a:pt x="439" y="27"/>
                </a:lnTo>
                <a:lnTo>
                  <a:pt x="444" y="37"/>
                </a:lnTo>
                <a:lnTo>
                  <a:pt x="449" y="48"/>
                </a:lnTo>
                <a:lnTo>
                  <a:pt x="412" y="48"/>
                </a:lnTo>
                <a:lnTo>
                  <a:pt x="375" y="48"/>
                </a:lnTo>
                <a:lnTo>
                  <a:pt x="333" y="48"/>
                </a:lnTo>
                <a:lnTo>
                  <a:pt x="312" y="48"/>
                </a:lnTo>
                <a:lnTo>
                  <a:pt x="291" y="48"/>
                </a:lnTo>
                <a:lnTo>
                  <a:pt x="264" y="53"/>
                </a:lnTo>
                <a:lnTo>
                  <a:pt x="238" y="53"/>
                </a:lnTo>
                <a:lnTo>
                  <a:pt x="206" y="58"/>
                </a:lnTo>
                <a:lnTo>
                  <a:pt x="169" y="58"/>
                </a:lnTo>
                <a:lnTo>
                  <a:pt x="132" y="64"/>
                </a:lnTo>
                <a:lnTo>
                  <a:pt x="90" y="69"/>
                </a:lnTo>
                <a:lnTo>
                  <a:pt x="48" y="74"/>
                </a:lnTo>
                <a:lnTo>
                  <a:pt x="0" y="80"/>
                </a:lnTo>
                <a:lnTo>
                  <a:pt x="0" y="43"/>
                </a:lnTo>
                <a:lnTo>
                  <a:pt x="0" y="4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1941513" y="3003550"/>
            <a:ext cx="587375" cy="763588"/>
          </a:xfrm>
          <a:custGeom>
            <a:avLst/>
            <a:gdLst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9473 w 10000"/>
              <a:gd name="connsiteY91" fmla="*/ 7692 h 10000"/>
              <a:gd name="connsiteX92" fmla="*/ 9654 w 10000"/>
              <a:gd name="connsiteY92" fmla="*/ 7817 h 10000"/>
              <a:gd name="connsiteX93" fmla="*/ 9736 w 10000"/>
              <a:gd name="connsiteY93" fmla="*/ 7817 h 10000"/>
              <a:gd name="connsiteX94" fmla="*/ 9918 w 10000"/>
              <a:gd name="connsiteY94" fmla="*/ 8025 h 10000"/>
              <a:gd name="connsiteX95" fmla="*/ 10000 w 10000"/>
              <a:gd name="connsiteY95" fmla="*/ 8150 h 10000"/>
              <a:gd name="connsiteX96" fmla="*/ 10000 w 10000"/>
              <a:gd name="connsiteY96" fmla="*/ 8254 h 10000"/>
              <a:gd name="connsiteX97" fmla="*/ 10000 w 10000"/>
              <a:gd name="connsiteY97" fmla="*/ 8358 h 10000"/>
              <a:gd name="connsiteX98" fmla="*/ 10000 w 10000"/>
              <a:gd name="connsiteY98" fmla="*/ 8358 h 10000"/>
              <a:gd name="connsiteX99" fmla="*/ 10000 w 10000"/>
              <a:gd name="connsiteY99" fmla="*/ 8462 h 10000"/>
              <a:gd name="connsiteX100" fmla="*/ 9918 w 10000"/>
              <a:gd name="connsiteY100" fmla="*/ 8462 h 10000"/>
              <a:gd name="connsiteX101" fmla="*/ 9819 w 10000"/>
              <a:gd name="connsiteY101" fmla="*/ 8462 h 10000"/>
              <a:gd name="connsiteX102" fmla="*/ 9736 w 10000"/>
              <a:gd name="connsiteY102" fmla="*/ 8586 h 10000"/>
              <a:gd name="connsiteX103" fmla="*/ 9572 w 10000"/>
              <a:gd name="connsiteY103" fmla="*/ 8586 h 10000"/>
              <a:gd name="connsiteX104" fmla="*/ 9390 w 10000"/>
              <a:gd name="connsiteY104" fmla="*/ 8586 h 10000"/>
              <a:gd name="connsiteX105" fmla="*/ 9127 w 10000"/>
              <a:gd name="connsiteY105" fmla="*/ 8586 h 10000"/>
              <a:gd name="connsiteX106" fmla="*/ 8863 w 10000"/>
              <a:gd name="connsiteY106" fmla="*/ 8586 h 10000"/>
              <a:gd name="connsiteX107" fmla="*/ 8616 w 10000"/>
              <a:gd name="connsiteY107" fmla="*/ 8586 h 10000"/>
              <a:gd name="connsiteX108" fmla="*/ 8353 w 10000"/>
              <a:gd name="connsiteY108" fmla="*/ 8586 h 10000"/>
              <a:gd name="connsiteX109" fmla="*/ 8007 w 10000"/>
              <a:gd name="connsiteY109" fmla="*/ 8586 h 10000"/>
              <a:gd name="connsiteX110" fmla="*/ 7661 w 10000"/>
              <a:gd name="connsiteY110" fmla="*/ 8586 h 10000"/>
              <a:gd name="connsiteX111" fmla="*/ 7298 w 10000"/>
              <a:gd name="connsiteY111" fmla="*/ 8690 h 10000"/>
              <a:gd name="connsiteX112" fmla="*/ 6870 w 10000"/>
              <a:gd name="connsiteY112" fmla="*/ 8690 h 10000"/>
              <a:gd name="connsiteX113" fmla="*/ 6442 w 10000"/>
              <a:gd name="connsiteY113" fmla="*/ 8690 h 10000"/>
              <a:gd name="connsiteX114" fmla="*/ 5651 w 10000"/>
              <a:gd name="connsiteY114" fmla="*/ 8794 h 10000"/>
              <a:gd name="connsiteX115" fmla="*/ 4876 w 10000"/>
              <a:gd name="connsiteY115" fmla="*/ 8919 h 10000"/>
              <a:gd name="connsiteX116" fmla="*/ 4185 w 10000"/>
              <a:gd name="connsiteY116" fmla="*/ 9023 h 10000"/>
              <a:gd name="connsiteX117" fmla="*/ 3476 w 10000"/>
              <a:gd name="connsiteY117" fmla="*/ 9127 h 10000"/>
              <a:gd name="connsiteX118" fmla="*/ 3130 w 10000"/>
              <a:gd name="connsiteY118" fmla="*/ 9127 h 10000"/>
              <a:gd name="connsiteX119" fmla="*/ 2883 w 10000"/>
              <a:gd name="connsiteY119" fmla="*/ 9231 h 10000"/>
              <a:gd name="connsiteX120" fmla="*/ 2521 w 10000"/>
              <a:gd name="connsiteY120" fmla="*/ 9356 h 10000"/>
              <a:gd name="connsiteX121" fmla="*/ 2273 w 10000"/>
              <a:gd name="connsiteY121" fmla="*/ 9356 h 10000"/>
              <a:gd name="connsiteX122" fmla="*/ 2092 w 10000"/>
              <a:gd name="connsiteY122" fmla="*/ 9459 h 10000"/>
              <a:gd name="connsiteX123" fmla="*/ 1829 w 10000"/>
              <a:gd name="connsiteY123" fmla="*/ 9459 h 10000"/>
              <a:gd name="connsiteX124" fmla="*/ 1664 w 10000"/>
              <a:gd name="connsiteY124" fmla="*/ 9563 h 10000"/>
              <a:gd name="connsiteX125" fmla="*/ 1400 w 10000"/>
              <a:gd name="connsiteY125" fmla="*/ 9688 h 10000"/>
              <a:gd name="connsiteX126" fmla="*/ 1219 w 10000"/>
              <a:gd name="connsiteY126" fmla="*/ 9688 h 10000"/>
              <a:gd name="connsiteX127" fmla="*/ 1137 w 10000"/>
              <a:gd name="connsiteY127" fmla="*/ 9792 h 10000"/>
              <a:gd name="connsiteX128" fmla="*/ 956 w 10000"/>
              <a:gd name="connsiteY128" fmla="*/ 9792 h 10000"/>
              <a:gd name="connsiteX129" fmla="*/ 873 w 10000"/>
              <a:gd name="connsiteY129" fmla="*/ 9896 h 10000"/>
              <a:gd name="connsiteX130" fmla="*/ 791 w 10000"/>
              <a:gd name="connsiteY130" fmla="*/ 9896 h 10000"/>
              <a:gd name="connsiteX131" fmla="*/ 708 w 10000"/>
              <a:gd name="connsiteY131" fmla="*/ 9896 h 10000"/>
              <a:gd name="connsiteX132" fmla="*/ 527 w 10000"/>
              <a:gd name="connsiteY132" fmla="*/ 10000 h 10000"/>
              <a:gd name="connsiteX133" fmla="*/ 445 w 10000"/>
              <a:gd name="connsiteY133" fmla="*/ 9896 h 10000"/>
              <a:gd name="connsiteX134" fmla="*/ 362 w 10000"/>
              <a:gd name="connsiteY134" fmla="*/ 9896 h 10000"/>
              <a:gd name="connsiteX135" fmla="*/ 264 w 10000"/>
              <a:gd name="connsiteY135" fmla="*/ 9792 h 10000"/>
              <a:gd name="connsiteX136" fmla="*/ 181 w 10000"/>
              <a:gd name="connsiteY136" fmla="*/ 9563 h 10000"/>
              <a:gd name="connsiteX137" fmla="*/ 99 w 10000"/>
              <a:gd name="connsiteY137" fmla="*/ 9356 h 10000"/>
              <a:gd name="connsiteX138" fmla="*/ 0 w 10000"/>
              <a:gd name="connsiteY138" fmla="*/ 9231 h 10000"/>
              <a:gd name="connsiteX139" fmla="*/ 0 w 10000"/>
              <a:gd name="connsiteY139" fmla="*/ 9127 h 10000"/>
              <a:gd name="connsiteX140" fmla="*/ 0 w 10000"/>
              <a:gd name="connsiteY140" fmla="*/ 9023 h 10000"/>
              <a:gd name="connsiteX141" fmla="*/ 0 w 10000"/>
              <a:gd name="connsiteY141" fmla="*/ 9023 h 10000"/>
              <a:gd name="connsiteX142" fmla="*/ 99 w 10000"/>
              <a:gd name="connsiteY142" fmla="*/ 8919 h 10000"/>
              <a:gd name="connsiteX143" fmla="*/ 181 w 10000"/>
              <a:gd name="connsiteY143" fmla="*/ 8794 h 10000"/>
              <a:gd name="connsiteX144" fmla="*/ 362 w 10000"/>
              <a:gd name="connsiteY144" fmla="*/ 8690 h 10000"/>
              <a:gd name="connsiteX145" fmla="*/ 527 w 10000"/>
              <a:gd name="connsiteY145" fmla="*/ 8586 h 10000"/>
              <a:gd name="connsiteX146" fmla="*/ 610 w 10000"/>
              <a:gd name="connsiteY146" fmla="*/ 8462 h 10000"/>
              <a:gd name="connsiteX147" fmla="*/ 708 w 10000"/>
              <a:gd name="connsiteY147" fmla="*/ 8358 h 10000"/>
              <a:gd name="connsiteX148" fmla="*/ 873 w 10000"/>
              <a:gd name="connsiteY148" fmla="*/ 8254 h 10000"/>
              <a:gd name="connsiteX149" fmla="*/ 1054 w 10000"/>
              <a:gd name="connsiteY149" fmla="*/ 8025 h 10000"/>
              <a:gd name="connsiteX150" fmla="*/ 1137 w 10000"/>
              <a:gd name="connsiteY150" fmla="*/ 7921 h 10000"/>
              <a:gd name="connsiteX151" fmla="*/ 1318 w 10000"/>
              <a:gd name="connsiteY151" fmla="*/ 7692 h 10000"/>
              <a:gd name="connsiteX152" fmla="*/ 1483 w 10000"/>
              <a:gd name="connsiteY152" fmla="*/ 7484 h 10000"/>
              <a:gd name="connsiteX153" fmla="*/ 1483 w 10000"/>
              <a:gd name="connsiteY153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9654 w 10000"/>
              <a:gd name="connsiteY91" fmla="*/ 7817 h 10000"/>
              <a:gd name="connsiteX92" fmla="*/ 9736 w 10000"/>
              <a:gd name="connsiteY92" fmla="*/ 7817 h 10000"/>
              <a:gd name="connsiteX93" fmla="*/ 9918 w 10000"/>
              <a:gd name="connsiteY93" fmla="*/ 8025 h 10000"/>
              <a:gd name="connsiteX94" fmla="*/ 10000 w 10000"/>
              <a:gd name="connsiteY94" fmla="*/ 8150 h 10000"/>
              <a:gd name="connsiteX95" fmla="*/ 10000 w 10000"/>
              <a:gd name="connsiteY95" fmla="*/ 8254 h 10000"/>
              <a:gd name="connsiteX96" fmla="*/ 10000 w 10000"/>
              <a:gd name="connsiteY96" fmla="*/ 8358 h 10000"/>
              <a:gd name="connsiteX97" fmla="*/ 10000 w 10000"/>
              <a:gd name="connsiteY97" fmla="*/ 8358 h 10000"/>
              <a:gd name="connsiteX98" fmla="*/ 10000 w 10000"/>
              <a:gd name="connsiteY98" fmla="*/ 8462 h 10000"/>
              <a:gd name="connsiteX99" fmla="*/ 9918 w 10000"/>
              <a:gd name="connsiteY99" fmla="*/ 8462 h 10000"/>
              <a:gd name="connsiteX100" fmla="*/ 9819 w 10000"/>
              <a:gd name="connsiteY100" fmla="*/ 8462 h 10000"/>
              <a:gd name="connsiteX101" fmla="*/ 9736 w 10000"/>
              <a:gd name="connsiteY101" fmla="*/ 8586 h 10000"/>
              <a:gd name="connsiteX102" fmla="*/ 9572 w 10000"/>
              <a:gd name="connsiteY102" fmla="*/ 8586 h 10000"/>
              <a:gd name="connsiteX103" fmla="*/ 9390 w 10000"/>
              <a:gd name="connsiteY103" fmla="*/ 8586 h 10000"/>
              <a:gd name="connsiteX104" fmla="*/ 9127 w 10000"/>
              <a:gd name="connsiteY104" fmla="*/ 8586 h 10000"/>
              <a:gd name="connsiteX105" fmla="*/ 8863 w 10000"/>
              <a:gd name="connsiteY105" fmla="*/ 8586 h 10000"/>
              <a:gd name="connsiteX106" fmla="*/ 8616 w 10000"/>
              <a:gd name="connsiteY106" fmla="*/ 8586 h 10000"/>
              <a:gd name="connsiteX107" fmla="*/ 8353 w 10000"/>
              <a:gd name="connsiteY107" fmla="*/ 8586 h 10000"/>
              <a:gd name="connsiteX108" fmla="*/ 8007 w 10000"/>
              <a:gd name="connsiteY108" fmla="*/ 8586 h 10000"/>
              <a:gd name="connsiteX109" fmla="*/ 7661 w 10000"/>
              <a:gd name="connsiteY109" fmla="*/ 8586 h 10000"/>
              <a:gd name="connsiteX110" fmla="*/ 7298 w 10000"/>
              <a:gd name="connsiteY110" fmla="*/ 8690 h 10000"/>
              <a:gd name="connsiteX111" fmla="*/ 6870 w 10000"/>
              <a:gd name="connsiteY111" fmla="*/ 8690 h 10000"/>
              <a:gd name="connsiteX112" fmla="*/ 6442 w 10000"/>
              <a:gd name="connsiteY112" fmla="*/ 8690 h 10000"/>
              <a:gd name="connsiteX113" fmla="*/ 5651 w 10000"/>
              <a:gd name="connsiteY113" fmla="*/ 8794 h 10000"/>
              <a:gd name="connsiteX114" fmla="*/ 4876 w 10000"/>
              <a:gd name="connsiteY114" fmla="*/ 8919 h 10000"/>
              <a:gd name="connsiteX115" fmla="*/ 4185 w 10000"/>
              <a:gd name="connsiteY115" fmla="*/ 9023 h 10000"/>
              <a:gd name="connsiteX116" fmla="*/ 3476 w 10000"/>
              <a:gd name="connsiteY116" fmla="*/ 9127 h 10000"/>
              <a:gd name="connsiteX117" fmla="*/ 3130 w 10000"/>
              <a:gd name="connsiteY117" fmla="*/ 9127 h 10000"/>
              <a:gd name="connsiteX118" fmla="*/ 2883 w 10000"/>
              <a:gd name="connsiteY118" fmla="*/ 9231 h 10000"/>
              <a:gd name="connsiteX119" fmla="*/ 2521 w 10000"/>
              <a:gd name="connsiteY119" fmla="*/ 9356 h 10000"/>
              <a:gd name="connsiteX120" fmla="*/ 2273 w 10000"/>
              <a:gd name="connsiteY120" fmla="*/ 9356 h 10000"/>
              <a:gd name="connsiteX121" fmla="*/ 2092 w 10000"/>
              <a:gd name="connsiteY121" fmla="*/ 9459 h 10000"/>
              <a:gd name="connsiteX122" fmla="*/ 1829 w 10000"/>
              <a:gd name="connsiteY122" fmla="*/ 9459 h 10000"/>
              <a:gd name="connsiteX123" fmla="*/ 1664 w 10000"/>
              <a:gd name="connsiteY123" fmla="*/ 9563 h 10000"/>
              <a:gd name="connsiteX124" fmla="*/ 1400 w 10000"/>
              <a:gd name="connsiteY124" fmla="*/ 9688 h 10000"/>
              <a:gd name="connsiteX125" fmla="*/ 1219 w 10000"/>
              <a:gd name="connsiteY125" fmla="*/ 9688 h 10000"/>
              <a:gd name="connsiteX126" fmla="*/ 1137 w 10000"/>
              <a:gd name="connsiteY126" fmla="*/ 9792 h 10000"/>
              <a:gd name="connsiteX127" fmla="*/ 956 w 10000"/>
              <a:gd name="connsiteY127" fmla="*/ 9792 h 10000"/>
              <a:gd name="connsiteX128" fmla="*/ 873 w 10000"/>
              <a:gd name="connsiteY128" fmla="*/ 9896 h 10000"/>
              <a:gd name="connsiteX129" fmla="*/ 791 w 10000"/>
              <a:gd name="connsiteY129" fmla="*/ 9896 h 10000"/>
              <a:gd name="connsiteX130" fmla="*/ 708 w 10000"/>
              <a:gd name="connsiteY130" fmla="*/ 9896 h 10000"/>
              <a:gd name="connsiteX131" fmla="*/ 527 w 10000"/>
              <a:gd name="connsiteY131" fmla="*/ 10000 h 10000"/>
              <a:gd name="connsiteX132" fmla="*/ 445 w 10000"/>
              <a:gd name="connsiteY132" fmla="*/ 9896 h 10000"/>
              <a:gd name="connsiteX133" fmla="*/ 362 w 10000"/>
              <a:gd name="connsiteY133" fmla="*/ 9896 h 10000"/>
              <a:gd name="connsiteX134" fmla="*/ 264 w 10000"/>
              <a:gd name="connsiteY134" fmla="*/ 9792 h 10000"/>
              <a:gd name="connsiteX135" fmla="*/ 181 w 10000"/>
              <a:gd name="connsiteY135" fmla="*/ 9563 h 10000"/>
              <a:gd name="connsiteX136" fmla="*/ 99 w 10000"/>
              <a:gd name="connsiteY136" fmla="*/ 9356 h 10000"/>
              <a:gd name="connsiteX137" fmla="*/ 0 w 10000"/>
              <a:gd name="connsiteY137" fmla="*/ 9231 h 10000"/>
              <a:gd name="connsiteX138" fmla="*/ 0 w 10000"/>
              <a:gd name="connsiteY138" fmla="*/ 9127 h 10000"/>
              <a:gd name="connsiteX139" fmla="*/ 0 w 10000"/>
              <a:gd name="connsiteY139" fmla="*/ 9023 h 10000"/>
              <a:gd name="connsiteX140" fmla="*/ 0 w 10000"/>
              <a:gd name="connsiteY140" fmla="*/ 9023 h 10000"/>
              <a:gd name="connsiteX141" fmla="*/ 99 w 10000"/>
              <a:gd name="connsiteY141" fmla="*/ 8919 h 10000"/>
              <a:gd name="connsiteX142" fmla="*/ 181 w 10000"/>
              <a:gd name="connsiteY142" fmla="*/ 8794 h 10000"/>
              <a:gd name="connsiteX143" fmla="*/ 362 w 10000"/>
              <a:gd name="connsiteY143" fmla="*/ 8690 h 10000"/>
              <a:gd name="connsiteX144" fmla="*/ 527 w 10000"/>
              <a:gd name="connsiteY144" fmla="*/ 8586 h 10000"/>
              <a:gd name="connsiteX145" fmla="*/ 610 w 10000"/>
              <a:gd name="connsiteY145" fmla="*/ 8462 h 10000"/>
              <a:gd name="connsiteX146" fmla="*/ 708 w 10000"/>
              <a:gd name="connsiteY146" fmla="*/ 8358 h 10000"/>
              <a:gd name="connsiteX147" fmla="*/ 873 w 10000"/>
              <a:gd name="connsiteY147" fmla="*/ 8254 h 10000"/>
              <a:gd name="connsiteX148" fmla="*/ 1054 w 10000"/>
              <a:gd name="connsiteY148" fmla="*/ 8025 h 10000"/>
              <a:gd name="connsiteX149" fmla="*/ 1137 w 10000"/>
              <a:gd name="connsiteY149" fmla="*/ 7921 h 10000"/>
              <a:gd name="connsiteX150" fmla="*/ 1318 w 10000"/>
              <a:gd name="connsiteY150" fmla="*/ 7692 h 10000"/>
              <a:gd name="connsiteX151" fmla="*/ 1483 w 10000"/>
              <a:gd name="connsiteY151" fmla="*/ 7484 h 10000"/>
              <a:gd name="connsiteX152" fmla="*/ 1483 w 10000"/>
              <a:gd name="connsiteY152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9654 w 10000"/>
              <a:gd name="connsiteY91" fmla="*/ 7817 h 10000"/>
              <a:gd name="connsiteX92" fmla="*/ 9918 w 10000"/>
              <a:gd name="connsiteY92" fmla="*/ 8025 h 10000"/>
              <a:gd name="connsiteX93" fmla="*/ 10000 w 10000"/>
              <a:gd name="connsiteY93" fmla="*/ 8150 h 10000"/>
              <a:gd name="connsiteX94" fmla="*/ 10000 w 10000"/>
              <a:gd name="connsiteY94" fmla="*/ 8254 h 10000"/>
              <a:gd name="connsiteX95" fmla="*/ 10000 w 10000"/>
              <a:gd name="connsiteY95" fmla="*/ 8358 h 10000"/>
              <a:gd name="connsiteX96" fmla="*/ 10000 w 10000"/>
              <a:gd name="connsiteY96" fmla="*/ 8358 h 10000"/>
              <a:gd name="connsiteX97" fmla="*/ 10000 w 10000"/>
              <a:gd name="connsiteY97" fmla="*/ 8462 h 10000"/>
              <a:gd name="connsiteX98" fmla="*/ 9918 w 10000"/>
              <a:gd name="connsiteY98" fmla="*/ 8462 h 10000"/>
              <a:gd name="connsiteX99" fmla="*/ 9819 w 10000"/>
              <a:gd name="connsiteY99" fmla="*/ 8462 h 10000"/>
              <a:gd name="connsiteX100" fmla="*/ 9736 w 10000"/>
              <a:gd name="connsiteY100" fmla="*/ 8586 h 10000"/>
              <a:gd name="connsiteX101" fmla="*/ 9572 w 10000"/>
              <a:gd name="connsiteY101" fmla="*/ 8586 h 10000"/>
              <a:gd name="connsiteX102" fmla="*/ 9390 w 10000"/>
              <a:gd name="connsiteY102" fmla="*/ 8586 h 10000"/>
              <a:gd name="connsiteX103" fmla="*/ 9127 w 10000"/>
              <a:gd name="connsiteY103" fmla="*/ 8586 h 10000"/>
              <a:gd name="connsiteX104" fmla="*/ 8863 w 10000"/>
              <a:gd name="connsiteY104" fmla="*/ 8586 h 10000"/>
              <a:gd name="connsiteX105" fmla="*/ 8616 w 10000"/>
              <a:gd name="connsiteY105" fmla="*/ 8586 h 10000"/>
              <a:gd name="connsiteX106" fmla="*/ 8353 w 10000"/>
              <a:gd name="connsiteY106" fmla="*/ 8586 h 10000"/>
              <a:gd name="connsiteX107" fmla="*/ 8007 w 10000"/>
              <a:gd name="connsiteY107" fmla="*/ 8586 h 10000"/>
              <a:gd name="connsiteX108" fmla="*/ 7661 w 10000"/>
              <a:gd name="connsiteY108" fmla="*/ 8586 h 10000"/>
              <a:gd name="connsiteX109" fmla="*/ 7298 w 10000"/>
              <a:gd name="connsiteY109" fmla="*/ 8690 h 10000"/>
              <a:gd name="connsiteX110" fmla="*/ 6870 w 10000"/>
              <a:gd name="connsiteY110" fmla="*/ 8690 h 10000"/>
              <a:gd name="connsiteX111" fmla="*/ 6442 w 10000"/>
              <a:gd name="connsiteY111" fmla="*/ 8690 h 10000"/>
              <a:gd name="connsiteX112" fmla="*/ 5651 w 10000"/>
              <a:gd name="connsiteY112" fmla="*/ 8794 h 10000"/>
              <a:gd name="connsiteX113" fmla="*/ 4876 w 10000"/>
              <a:gd name="connsiteY113" fmla="*/ 8919 h 10000"/>
              <a:gd name="connsiteX114" fmla="*/ 4185 w 10000"/>
              <a:gd name="connsiteY114" fmla="*/ 9023 h 10000"/>
              <a:gd name="connsiteX115" fmla="*/ 3476 w 10000"/>
              <a:gd name="connsiteY115" fmla="*/ 9127 h 10000"/>
              <a:gd name="connsiteX116" fmla="*/ 3130 w 10000"/>
              <a:gd name="connsiteY116" fmla="*/ 9127 h 10000"/>
              <a:gd name="connsiteX117" fmla="*/ 2883 w 10000"/>
              <a:gd name="connsiteY117" fmla="*/ 9231 h 10000"/>
              <a:gd name="connsiteX118" fmla="*/ 2521 w 10000"/>
              <a:gd name="connsiteY118" fmla="*/ 9356 h 10000"/>
              <a:gd name="connsiteX119" fmla="*/ 2273 w 10000"/>
              <a:gd name="connsiteY119" fmla="*/ 9356 h 10000"/>
              <a:gd name="connsiteX120" fmla="*/ 2092 w 10000"/>
              <a:gd name="connsiteY120" fmla="*/ 9459 h 10000"/>
              <a:gd name="connsiteX121" fmla="*/ 1829 w 10000"/>
              <a:gd name="connsiteY121" fmla="*/ 9459 h 10000"/>
              <a:gd name="connsiteX122" fmla="*/ 1664 w 10000"/>
              <a:gd name="connsiteY122" fmla="*/ 9563 h 10000"/>
              <a:gd name="connsiteX123" fmla="*/ 1400 w 10000"/>
              <a:gd name="connsiteY123" fmla="*/ 9688 h 10000"/>
              <a:gd name="connsiteX124" fmla="*/ 1219 w 10000"/>
              <a:gd name="connsiteY124" fmla="*/ 9688 h 10000"/>
              <a:gd name="connsiteX125" fmla="*/ 1137 w 10000"/>
              <a:gd name="connsiteY125" fmla="*/ 9792 h 10000"/>
              <a:gd name="connsiteX126" fmla="*/ 956 w 10000"/>
              <a:gd name="connsiteY126" fmla="*/ 9792 h 10000"/>
              <a:gd name="connsiteX127" fmla="*/ 873 w 10000"/>
              <a:gd name="connsiteY127" fmla="*/ 9896 h 10000"/>
              <a:gd name="connsiteX128" fmla="*/ 791 w 10000"/>
              <a:gd name="connsiteY128" fmla="*/ 9896 h 10000"/>
              <a:gd name="connsiteX129" fmla="*/ 708 w 10000"/>
              <a:gd name="connsiteY129" fmla="*/ 9896 h 10000"/>
              <a:gd name="connsiteX130" fmla="*/ 527 w 10000"/>
              <a:gd name="connsiteY130" fmla="*/ 10000 h 10000"/>
              <a:gd name="connsiteX131" fmla="*/ 445 w 10000"/>
              <a:gd name="connsiteY131" fmla="*/ 9896 h 10000"/>
              <a:gd name="connsiteX132" fmla="*/ 362 w 10000"/>
              <a:gd name="connsiteY132" fmla="*/ 9896 h 10000"/>
              <a:gd name="connsiteX133" fmla="*/ 264 w 10000"/>
              <a:gd name="connsiteY133" fmla="*/ 9792 h 10000"/>
              <a:gd name="connsiteX134" fmla="*/ 181 w 10000"/>
              <a:gd name="connsiteY134" fmla="*/ 9563 h 10000"/>
              <a:gd name="connsiteX135" fmla="*/ 99 w 10000"/>
              <a:gd name="connsiteY135" fmla="*/ 9356 h 10000"/>
              <a:gd name="connsiteX136" fmla="*/ 0 w 10000"/>
              <a:gd name="connsiteY136" fmla="*/ 9231 h 10000"/>
              <a:gd name="connsiteX137" fmla="*/ 0 w 10000"/>
              <a:gd name="connsiteY137" fmla="*/ 9127 h 10000"/>
              <a:gd name="connsiteX138" fmla="*/ 0 w 10000"/>
              <a:gd name="connsiteY138" fmla="*/ 9023 h 10000"/>
              <a:gd name="connsiteX139" fmla="*/ 0 w 10000"/>
              <a:gd name="connsiteY139" fmla="*/ 9023 h 10000"/>
              <a:gd name="connsiteX140" fmla="*/ 99 w 10000"/>
              <a:gd name="connsiteY140" fmla="*/ 8919 h 10000"/>
              <a:gd name="connsiteX141" fmla="*/ 181 w 10000"/>
              <a:gd name="connsiteY141" fmla="*/ 8794 h 10000"/>
              <a:gd name="connsiteX142" fmla="*/ 362 w 10000"/>
              <a:gd name="connsiteY142" fmla="*/ 8690 h 10000"/>
              <a:gd name="connsiteX143" fmla="*/ 527 w 10000"/>
              <a:gd name="connsiteY143" fmla="*/ 8586 h 10000"/>
              <a:gd name="connsiteX144" fmla="*/ 610 w 10000"/>
              <a:gd name="connsiteY144" fmla="*/ 8462 h 10000"/>
              <a:gd name="connsiteX145" fmla="*/ 708 w 10000"/>
              <a:gd name="connsiteY145" fmla="*/ 8358 h 10000"/>
              <a:gd name="connsiteX146" fmla="*/ 873 w 10000"/>
              <a:gd name="connsiteY146" fmla="*/ 8254 h 10000"/>
              <a:gd name="connsiteX147" fmla="*/ 1054 w 10000"/>
              <a:gd name="connsiteY147" fmla="*/ 8025 h 10000"/>
              <a:gd name="connsiteX148" fmla="*/ 1137 w 10000"/>
              <a:gd name="connsiteY148" fmla="*/ 7921 h 10000"/>
              <a:gd name="connsiteX149" fmla="*/ 1318 w 10000"/>
              <a:gd name="connsiteY149" fmla="*/ 7692 h 10000"/>
              <a:gd name="connsiteX150" fmla="*/ 1483 w 10000"/>
              <a:gd name="connsiteY150" fmla="*/ 7484 h 10000"/>
              <a:gd name="connsiteX151" fmla="*/ 1483 w 10000"/>
              <a:gd name="connsiteY151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9918 w 10000"/>
              <a:gd name="connsiteY91" fmla="*/ 8025 h 10000"/>
              <a:gd name="connsiteX92" fmla="*/ 10000 w 10000"/>
              <a:gd name="connsiteY92" fmla="*/ 8150 h 10000"/>
              <a:gd name="connsiteX93" fmla="*/ 10000 w 10000"/>
              <a:gd name="connsiteY93" fmla="*/ 8254 h 10000"/>
              <a:gd name="connsiteX94" fmla="*/ 10000 w 10000"/>
              <a:gd name="connsiteY94" fmla="*/ 8358 h 10000"/>
              <a:gd name="connsiteX95" fmla="*/ 10000 w 10000"/>
              <a:gd name="connsiteY95" fmla="*/ 8358 h 10000"/>
              <a:gd name="connsiteX96" fmla="*/ 10000 w 10000"/>
              <a:gd name="connsiteY96" fmla="*/ 8462 h 10000"/>
              <a:gd name="connsiteX97" fmla="*/ 9918 w 10000"/>
              <a:gd name="connsiteY97" fmla="*/ 8462 h 10000"/>
              <a:gd name="connsiteX98" fmla="*/ 9819 w 10000"/>
              <a:gd name="connsiteY98" fmla="*/ 8462 h 10000"/>
              <a:gd name="connsiteX99" fmla="*/ 9736 w 10000"/>
              <a:gd name="connsiteY99" fmla="*/ 8586 h 10000"/>
              <a:gd name="connsiteX100" fmla="*/ 9572 w 10000"/>
              <a:gd name="connsiteY100" fmla="*/ 8586 h 10000"/>
              <a:gd name="connsiteX101" fmla="*/ 9390 w 10000"/>
              <a:gd name="connsiteY101" fmla="*/ 8586 h 10000"/>
              <a:gd name="connsiteX102" fmla="*/ 9127 w 10000"/>
              <a:gd name="connsiteY102" fmla="*/ 8586 h 10000"/>
              <a:gd name="connsiteX103" fmla="*/ 8863 w 10000"/>
              <a:gd name="connsiteY103" fmla="*/ 8586 h 10000"/>
              <a:gd name="connsiteX104" fmla="*/ 8616 w 10000"/>
              <a:gd name="connsiteY104" fmla="*/ 8586 h 10000"/>
              <a:gd name="connsiteX105" fmla="*/ 8353 w 10000"/>
              <a:gd name="connsiteY105" fmla="*/ 8586 h 10000"/>
              <a:gd name="connsiteX106" fmla="*/ 8007 w 10000"/>
              <a:gd name="connsiteY106" fmla="*/ 8586 h 10000"/>
              <a:gd name="connsiteX107" fmla="*/ 7661 w 10000"/>
              <a:gd name="connsiteY107" fmla="*/ 8586 h 10000"/>
              <a:gd name="connsiteX108" fmla="*/ 7298 w 10000"/>
              <a:gd name="connsiteY108" fmla="*/ 8690 h 10000"/>
              <a:gd name="connsiteX109" fmla="*/ 6870 w 10000"/>
              <a:gd name="connsiteY109" fmla="*/ 8690 h 10000"/>
              <a:gd name="connsiteX110" fmla="*/ 6442 w 10000"/>
              <a:gd name="connsiteY110" fmla="*/ 8690 h 10000"/>
              <a:gd name="connsiteX111" fmla="*/ 5651 w 10000"/>
              <a:gd name="connsiteY111" fmla="*/ 8794 h 10000"/>
              <a:gd name="connsiteX112" fmla="*/ 4876 w 10000"/>
              <a:gd name="connsiteY112" fmla="*/ 8919 h 10000"/>
              <a:gd name="connsiteX113" fmla="*/ 4185 w 10000"/>
              <a:gd name="connsiteY113" fmla="*/ 9023 h 10000"/>
              <a:gd name="connsiteX114" fmla="*/ 3476 w 10000"/>
              <a:gd name="connsiteY114" fmla="*/ 9127 h 10000"/>
              <a:gd name="connsiteX115" fmla="*/ 3130 w 10000"/>
              <a:gd name="connsiteY115" fmla="*/ 9127 h 10000"/>
              <a:gd name="connsiteX116" fmla="*/ 2883 w 10000"/>
              <a:gd name="connsiteY116" fmla="*/ 9231 h 10000"/>
              <a:gd name="connsiteX117" fmla="*/ 2521 w 10000"/>
              <a:gd name="connsiteY117" fmla="*/ 9356 h 10000"/>
              <a:gd name="connsiteX118" fmla="*/ 2273 w 10000"/>
              <a:gd name="connsiteY118" fmla="*/ 9356 h 10000"/>
              <a:gd name="connsiteX119" fmla="*/ 2092 w 10000"/>
              <a:gd name="connsiteY119" fmla="*/ 9459 h 10000"/>
              <a:gd name="connsiteX120" fmla="*/ 1829 w 10000"/>
              <a:gd name="connsiteY120" fmla="*/ 9459 h 10000"/>
              <a:gd name="connsiteX121" fmla="*/ 1664 w 10000"/>
              <a:gd name="connsiteY121" fmla="*/ 9563 h 10000"/>
              <a:gd name="connsiteX122" fmla="*/ 1400 w 10000"/>
              <a:gd name="connsiteY122" fmla="*/ 9688 h 10000"/>
              <a:gd name="connsiteX123" fmla="*/ 1219 w 10000"/>
              <a:gd name="connsiteY123" fmla="*/ 9688 h 10000"/>
              <a:gd name="connsiteX124" fmla="*/ 1137 w 10000"/>
              <a:gd name="connsiteY124" fmla="*/ 9792 h 10000"/>
              <a:gd name="connsiteX125" fmla="*/ 956 w 10000"/>
              <a:gd name="connsiteY125" fmla="*/ 9792 h 10000"/>
              <a:gd name="connsiteX126" fmla="*/ 873 w 10000"/>
              <a:gd name="connsiteY126" fmla="*/ 9896 h 10000"/>
              <a:gd name="connsiteX127" fmla="*/ 791 w 10000"/>
              <a:gd name="connsiteY127" fmla="*/ 9896 h 10000"/>
              <a:gd name="connsiteX128" fmla="*/ 708 w 10000"/>
              <a:gd name="connsiteY128" fmla="*/ 9896 h 10000"/>
              <a:gd name="connsiteX129" fmla="*/ 527 w 10000"/>
              <a:gd name="connsiteY129" fmla="*/ 10000 h 10000"/>
              <a:gd name="connsiteX130" fmla="*/ 445 w 10000"/>
              <a:gd name="connsiteY130" fmla="*/ 9896 h 10000"/>
              <a:gd name="connsiteX131" fmla="*/ 362 w 10000"/>
              <a:gd name="connsiteY131" fmla="*/ 9896 h 10000"/>
              <a:gd name="connsiteX132" fmla="*/ 264 w 10000"/>
              <a:gd name="connsiteY132" fmla="*/ 9792 h 10000"/>
              <a:gd name="connsiteX133" fmla="*/ 181 w 10000"/>
              <a:gd name="connsiteY133" fmla="*/ 9563 h 10000"/>
              <a:gd name="connsiteX134" fmla="*/ 99 w 10000"/>
              <a:gd name="connsiteY134" fmla="*/ 9356 h 10000"/>
              <a:gd name="connsiteX135" fmla="*/ 0 w 10000"/>
              <a:gd name="connsiteY135" fmla="*/ 9231 h 10000"/>
              <a:gd name="connsiteX136" fmla="*/ 0 w 10000"/>
              <a:gd name="connsiteY136" fmla="*/ 9127 h 10000"/>
              <a:gd name="connsiteX137" fmla="*/ 0 w 10000"/>
              <a:gd name="connsiteY137" fmla="*/ 9023 h 10000"/>
              <a:gd name="connsiteX138" fmla="*/ 0 w 10000"/>
              <a:gd name="connsiteY138" fmla="*/ 9023 h 10000"/>
              <a:gd name="connsiteX139" fmla="*/ 99 w 10000"/>
              <a:gd name="connsiteY139" fmla="*/ 8919 h 10000"/>
              <a:gd name="connsiteX140" fmla="*/ 181 w 10000"/>
              <a:gd name="connsiteY140" fmla="*/ 8794 h 10000"/>
              <a:gd name="connsiteX141" fmla="*/ 362 w 10000"/>
              <a:gd name="connsiteY141" fmla="*/ 8690 h 10000"/>
              <a:gd name="connsiteX142" fmla="*/ 527 w 10000"/>
              <a:gd name="connsiteY142" fmla="*/ 8586 h 10000"/>
              <a:gd name="connsiteX143" fmla="*/ 610 w 10000"/>
              <a:gd name="connsiteY143" fmla="*/ 8462 h 10000"/>
              <a:gd name="connsiteX144" fmla="*/ 708 w 10000"/>
              <a:gd name="connsiteY144" fmla="*/ 8358 h 10000"/>
              <a:gd name="connsiteX145" fmla="*/ 873 w 10000"/>
              <a:gd name="connsiteY145" fmla="*/ 8254 h 10000"/>
              <a:gd name="connsiteX146" fmla="*/ 1054 w 10000"/>
              <a:gd name="connsiteY146" fmla="*/ 8025 h 10000"/>
              <a:gd name="connsiteX147" fmla="*/ 1137 w 10000"/>
              <a:gd name="connsiteY147" fmla="*/ 7921 h 10000"/>
              <a:gd name="connsiteX148" fmla="*/ 1318 w 10000"/>
              <a:gd name="connsiteY148" fmla="*/ 7692 h 10000"/>
              <a:gd name="connsiteX149" fmla="*/ 1483 w 10000"/>
              <a:gd name="connsiteY149" fmla="*/ 7484 h 10000"/>
              <a:gd name="connsiteX150" fmla="*/ 1483 w 10000"/>
              <a:gd name="connsiteY150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10000 w 10000"/>
              <a:gd name="connsiteY91" fmla="*/ 8150 h 10000"/>
              <a:gd name="connsiteX92" fmla="*/ 10000 w 10000"/>
              <a:gd name="connsiteY92" fmla="*/ 8254 h 10000"/>
              <a:gd name="connsiteX93" fmla="*/ 10000 w 10000"/>
              <a:gd name="connsiteY93" fmla="*/ 8358 h 10000"/>
              <a:gd name="connsiteX94" fmla="*/ 10000 w 10000"/>
              <a:gd name="connsiteY94" fmla="*/ 8358 h 10000"/>
              <a:gd name="connsiteX95" fmla="*/ 10000 w 10000"/>
              <a:gd name="connsiteY95" fmla="*/ 8462 h 10000"/>
              <a:gd name="connsiteX96" fmla="*/ 9918 w 10000"/>
              <a:gd name="connsiteY96" fmla="*/ 8462 h 10000"/>
              <a:gd name="connsiteX97" fmla="*/ 9819 w 10000"/>
              <a:gd name="connsiteY97" fmla="*/ 8462 h 10000"/>
              <a:gd name="connsiteX98" fmla="*/ 9736 w 10000"/>
              <a:gd name="connsiteY98" fmla="*/ 8586 h 10000"/>
              <a:gd name="connsiteX99" fmla="*/ 9572 w 10000"/>
              <a:gd name="connsiteY99" fmla="*/ 8586 h 10000"/>
              <a:gd name="connsiteX100" fmla="*/ 9390 w 10000"/>
              <a:gd name="connsiteY100" fmla="*/ 8586 h 10000"/>
              <a:gd name="connsiteX101" fmla="*/ 9127 w 10000"/>
              <a:gd name="connsiteY101" fmla="*/ 8586 h 10000"/>
              <a:gd name="connsiteX102" fmla="*/ 8863 w 10000"/>
              <a:gd name="connsiteY102" fmla="*/ 8586 h 10000"/>
              <a:gd name="connsiteX103" fmla="*/ 8616 w 10000"/>
              <a:gd name="connsiteY103" fmla="*/ 8586 h 10000"/>
              <a:gd name="connsiteX104" fmla="*/ 8353 w 10000"/>
              <a:gd name="connsiteY104" fmla="*/ 8586 h 10000"/>
              <a:gd name="connsiteX105" fmla="*/ 8007 w 10000"/>
              <a:gd name="connsiteY105" fmla="*/ 8586 h 10000"/>
              <a:gd name="connsiteX106" fmla="*/ 7661 w 10000"/>
              <a:gd name="connsiteY106" fmla="*/ 8586 h 10000"/>
              <a:gd name="connsiteX107" fmla="*/ 7298 w 10000"/>
              <a:gd name="connsiteY107" fmla="*/ 8690 h 10000"/>
              <a:gd name="connsiteX108" fmla="*/ 6870 w 10000"/>
              <a:gd name="connsiteY108" fmla="*/ 8690 h 10000"/>
              <a:gd name="connsiteX109" fmla="*/ 6442 w 10000"/>
              <a:gd name="connsiteY109" fmla="*/ 8690 h 10000"/>
              <a:gd name="connsiteX110" fmla="*/ 5651 w 10000"/>
              <a:gd name="connsiteY110" fmla="*/ 8794 h 10000"/>
              <a:gd name="connsiteX111" fmla="*/ 4876 w 10000"/>
              <a:gd name="connsiteY111" fmla="*/ 8919 h 10000"/>
              <a:gd name="connsiteX112" fmla="*/ 4185 w 10000"/>
              <a:gd name="connsiteY112" fmla="*/ 9023 h 10000"/>
              <a:gd name="connsiteX113" fmla="*/ 3476 w 10000"/>
              <a:gd name="connsiteY113" fmla="*/ 9127 h 10000"/>
              <a:gd name="connsiteX114" fmla="*/ 3130 w 10000"/>
              <a:gd name="connsiteY114" fmla="*/ 9127 h 10000"/>
              <a:gd name="connsiteX115" fmla="*/ 2883 w 10000"/>
              <a:gd name="connsiteY115" fmla="*/ 9231 h 10000"/>
              <a:gd name="connsiteX116" fmla="*/ 2521 w 10000"/>
              <a:gd name="connsiteY116" fmla="*/ 9356 h 10000"/>
              <a:gd name="connsiteX117" fmla="*/ 2273 w 10000"/>
              <a:gd name="connsiteY117" fmla="*/ 9356 h 10000"/>
              <a:gd name="connsiteX118" fmla="*/ 2092 w 10000"/>
              <a:gd name="connsiteY118" fmla="*/ 9459 h 10000"/>
              <a:gd name="connsiteX119" fmla="*/ 1829 w 10000"/>
              <a:gd name="connsiteY119" fmla="*/ 9459 h 10000"/>
              <a:gd name="connsiteX120" fmla="*/ 1664 w 10000"/>
              <a:gd name="connsiteY120" fmla="*/ 9563 h 10000"/>
              <a:gd name="connsiteX121" fmla="*/ 1400 w 10000"/>
              <a:gd name="connsiteY121" fmla="*/ 9688 h 10000"/>
              <a:gd name="connsiteX122" fmla="*/ 1219 w 10000"/>
              <a:gd name="connsiteY122" fmla="*/ 9688 h 10000"/>
              <a:gd name="connsiteX123" fmla="*/ 1137 w 10000"/>
              <a:gd name="connsiteY123" fmla="*/ 9792 h 10000"/>
              <a:gd name="connsiteX124" fmla="*/ 956 w 10000"/>
              <a:gd name="connsiteY124" fmla="*/ 9792 h 10000"/>
              <a:gd name="connsiteX125" fmla="*/ 873 w 10000"/>
              <a:gd name="connsiteY125" fmla="*/ 9896 h 10000"/>
              <a:gd name="connsiteX126" fmla="*/ 791 w 10000"/>
              <a:gd name="connsiteY126" fmla="*/ 9896 h 10000"/>
              <a:gd name="connsiteX127" fmla="*/ 708 w 10000"/>
              <a:gd name="connsiteY127" fmla="*/ 9896 h 10000"/>
              <a:gd name="connsiteX128" fmla="*/ 527 w 10000"/>
              <a:gd name="connsiteY128" fmla="*/ 10000 h 10000"/>
              <a:gd name="connsiteX129" fmla="*/ 445 w 10000"/>
              <a:gd name="connsiteY129" fmla="*/ 9896 h 10000"/>
              <a:gd name="connsiteX130" fmla="*/ 362 w 10000"/>
              <a:gd name="connsiteY130" fmla="*/ 9896 h 10000"/>
              <a:gd name="connsiteX131" fmla="*/ 264 w 10000"/>
              <a:gd name="connsiteY131" fmla="*/ 9792 h 10000"/>
              <a:gd name="connsiteX132" fmla="*/ 181 w 10000"/>
              <a:gd name="connsiteY132" fmla="*/ 9563 h 10000"/>
              <a:gd name="connsiteX133" fmla="*/ 99 w 10000"/>
              <a:gd name="connsiteY133" fmla="*/ 9356 h 10000"/>
              <a:gd name="connsiteX134" fmla="*/ 0 w 10000"/>
              <a:gd name="connsiteY134" fmla="*/ 9231 h 10000"/>
              <a:gd name="connsiteX135" fmla="*/ 0 w 10000"/>
              <a:gd name="connsiteY135" fmla="*/ 9127 h 10000"/>
              <a:gd name="connsiteX136" fmla="*/ 0 w 10000"/>
              <a:gd name="connsiteY136" fmla="*/ 9023 h 10000"/>
              <a:gd name="connsiteX137" fmla="*/ 0 w 10000"/>
              <a:gd name="connsiteY137" fmla="*/ 9023 h 10000"/>
              <a:gd name="connsiteX138" fmla="*/ 99 w 10000"/>
              <a:gd name="connsiteY138" fmla="*/ 8919 h 10000"/>
              <a:gd name="connsiteX139" fmla="*/ 181 w 10000"/>
              <a:gd name="connsiteY139" fmla="*/ 8794 h 10000"/>
              <a:gd name="connsiteX140" fmla="*/ 362 w 10000"/>
              <a:gd name="connsiteY140" fmla="*/ 8690 h 10000"/>
              <a:gd name="connsiteX141" fmla="*/ 527 w 10000"/>
              <a:gd name="connsiteY141" fmla="*/ 8586 h 10000"/>
              <a:gd name="connsiteX142" fmla="*/ 610 w 10000"/>
              <a:gd name="connsiteY142" fmla="*/ 8462 h 10000"/>
              <a:gd name="connsiteX143" fmla="*/ 708 w 10000"/>
              <a:gd name="connsiteY143" fmla="*/ 8358 h 10000"/>
              <a:gd name="connsiteX144" fmla="*/ 873 w 10000"/>
              <a:gd name="connsiteY144" fmla="*/ 8254 h 10000"/>
              <a:gd name="connsiteX145" fmla="*/ 1054 w 10000"/>
              <a:gd name="connsiteY145" fmla="*/ 8025 h 10000"/>
              <a:gd name="connsiteX146" fmla="*/ 1137 w 10000"/>
              <a:gd name="connsiteY146" fmla="*/ 7921 h 10000"/>
              <a:gd name="connsiteX147" fmla="*/ 1318 w 10000"/>
              <a:gd name="connsiteY147" fmla="*/ 7692 h 10000"/>
              <a:gd name="connsiteX148" fmla="*/ 1483 w 10000"/>
              <a:gd name="connsiteY148" fmla="*/ 7484 h 10000"/>
              <a:gd name="connsiteX149" fmla="*/ 1483 w 10000"/>
              <a:gd name="connsiteY149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10000 w 10000"/>
              <a:gd name="connsiteY91" fmla="*/ 8254 h 10000"/>
              <a:gd name="connsiteX92" fmla="*/ 10000 w 10000"/>
              <a:gd name="connsiteY92" fmla="*/ 8358 h 10000"/>
              <a:gd name="connsiteX93" fmla="*/ 10000 w 10000"/>
              <a:gd name="connsiteY93" fmla="*/ 8358 h 10000"/>
              <a:gd name="connsiteX94" fmla="*/ 10000 w 10000"/>
              <a:gd name="connsiteY94" fmla="*/ 8462 h 10000"/>
              <a:gd name="connsiteX95" fmla="*/ 9918 w 10000"/>
              <a:gd name="connsiteY95" fmla="*/ 8462 h 10000"/>
              <a:gd name="connsiteX96" fmla="*/ 9819 w 10000"/>
              <a:gd name="connsiteY96" fmla="*/ 8462 h 10000"/>
              <a:gd name="connsiteX97" fmla="*/ 9736 w 10000"/>
              <a:gd name="connsiteY97" fmla="*/ 8586 h 10000"/>
              <a:gd name="connsiteX98" fmla="*/ 9572 w 10000"/>
              <a:gd name="connsiteY98" fmla="*/ 8586 h 10000"/>
              <a:gd name="connsiteX99" fmla="*/ 9390 w 10000"/>
              <a:gd name="connsiteY99" fmla="*/ 8586 h 10000"/>
              <a:gd name="connsiteX100" fmla="*/ 9127 w 10000"/>
              <a:gd name="connsiteY100" fmla="*/ 8586 h 10000"/>
              <a:gd name="connsiteX101" fmla="*/ 8863 w 10000"/>
              <a:gd name="connsiteY101" fmla="*/ 8586 h 10000"/>
              <a:gd name="connsiteX102" fmla="*/ 8616 w 10000"/>
              <a:gd name="connsiteY102" fmla="*/ 8586 h 10000"/>
              <a:gd name="connsiteX103" fmla="*/ 8353 w 10000"/>
              <a:gd name="connsiteY103" fmla="*/ 8586 h 10000"/>
              <a:gd name="connsiteX104" fmla="*/ 8007 w 10000"/>
              <a:gd name="connsiteY104" fmla="*/ 8586 h 10000"/>
              <a:gd name="connsiteX105" fmla="*/ 7661 w 10000"/>
              <a:gd name="connsiteY105" fmla="*/ 8586 h 10000"/>
              <a:gd name="connsiteX106" fmla="*/ 7298 w 10000"/>
              <a:gd name="connsiteY106" fmla="*/ 8690 h 10000"/>
              <a:gd name="connsiteX107" fmla="*/ 6870 w 10000"/>
              <a:gd name="connsiteY107" fmla="*/ 8690 h 10000"/>
              <a:gd name="connsiteX108" fmla="*/ 6442 w 10000"/>
              <a:gd name="connsiteY108" fmla="*/ 8690 h 10000"/>
              <a:gd name="connsiteX109" fmla="*/ 5651 w 10000"/>
              <a:gd name="connsiteY109" fmla="*/ 8794 h 10000"/>
              <a:gd name="connsiteX110" fmla="*/ 4876 w 10000"/>
              <a:gd name="connsiteY110" fmla="*/ 8919 h 10000"/>
              <a:gd name="connsiteX111" fmla="*/ 4185 w 10000"/>
              <a:gd name="connsiteY111" fmla="*/ 9023 h 10000"/>
              <a:gd name="connsiteX112" fmla="*/ 3476 w 10000"/>
              <a:gd name="connsiteY112" fmla="*/ 9127 h 10000"/>
              <a:gd name="connsiteX113" fmla="*/ 3130 w 10000"/>
              <a:gd name="connsiteY113" fmla="*/ 9127 h 10000"/>
              <a:gd name="connsiteX114" fmla="*/ 2883 w 10000"/>
              <a:gd name="connsiteY114" fmla="*/ 9231 h 10000"/>
              <a:gd name="connsiteX115" fmla="*/ 2521 w 10000"/>
              <a:gd name="connsiteY115" fmla="*/ 9356 h 10000"/>
              <a:gd name="connsiteX116" fmla="*/ 2273 w 10000"/>
              <a:gd name="connsiteY116" fmla="*/ 9356 h 10000"/>
              <a:gd name="connsiteX117" fmla="*/ 2092 w 10000"/>
              <a:gd name="connsiteY117" fmla="*/ 9459 h 10000"/>
              <a:gd name="connsiteX118" fmla="*/ 1829 w 10000"/>
              <a:gd name="connsiteY118" fmla="*/ 9459 h 10000"/>
              <a:gd name="connsiteX119" fmla="*/ 1664 w 10000"/>
              <a:gd name="connsiteY119" fmla="*/ 9563 h 10000"/>
              <a:gd name="connsiteX120" fmla="*/ 1400 w 10000"/>
              <a:gd name="connsiteY120" fmla="*/ 9688 h 10000"/>
              <a:gd name="connsiteX121" fmla="*/ 1219 w 10000"/>
              <a:gd name="connsiteY121" fmla="*/ 9688 h 10000"/>
              <a:gd name="connsiteX122" fmla="*/ 1137 w 10000"/>
              <a:gd name="connsiteY122" fmla="*/ 9792 h 10000"/>
              <a:gd name="connsiteX123" fmla="*/ 956 w 10000"/>
              <a:gd name="connsiteY123" fmla="*/ 9792 h 10000"/>
              <a:gd name="connsiteX124" fmla="*/ 873 w 10000"/>
              <a:gd name="connsiteY124" fmla="*/ 9896 h 10000"/>
              <a:gd name="connsiteX125" fmla="*/ 791 w 10000"/>
              <a:gd name="connsiteY125" fmla="*/ 9896 h 10000"/>
              <a:gd name="connsiteX126" fmla="*/ 708 w 10000"/>
              <a:gd name="connsiteY126" fmla="*/ 9896 h 10000"/>
              <a:gd name="connsiteX127" fmla="*/ 527 w 10000"/>
              <a:gd name="connsiteY127" fmla="*/ 10000 h 10000"/>
              <a:gd name="connsiteX128" fmla="*/ 445 w 10000"/>
              <a:gd name="connsiteY128" fmla="*/ 9896 h 10000"/>
              <a:gd name="connsiteX129" fmla="*/ 362 w 10000"/>
              <a:gd name="connsiteY129" fmla="*/ 9896 h 10000"/>
              <a:gd name="connsiteX130" fmla="*/ 264 w 10000"/>
              <a:gd name="connsiteY130" fmla="*/ 9792 h 10000"/>
              <a:gd name="connsiteX131" fmla="*/ 181 w 10000"/>
              <a:gd name="connsiteY131" fmla="*/ 9563 h 10000"/>
              <a:gd name="connsiteX132" fmla="*/ 99 w 10000"/>
              <a:gd name="connsiteY132" fmla="*/ 9356 h 10000"/>
              <a:gd name="connsiteX133" fmla="*/ 0 w 10000"/>
              <a:gd name="connsiteY133" fmla="*/ 9231 h 10000"/>
              <a:gd name="connsiteX134" fmla="*/ 0 w 10000"/>
              <a:gd name="connsiteY134" fmla="*/ 9127 h 10000"/>
              <a:gd name="connsiteX135" fmla="*/ 0 w 10000"/>
              <a:gd name="connsiteY135" fmla="*/ 9023 h 10000"/>
              <a:gd name="connsiteX136" fmla="*/ 0 w 10000"/>
              <a:gd name="connsiteY136" fmla="*/ 9023 h 10000"/>
              <a:gd name="connsiteX137" fmla="*/ 99 w 10000"/>
              <a:gd name="connsiteY137" fmla="*/ 8919 h 10000"/>
              <a:gd name="connsiteX138" fmla="*/ 181 w 10000"/>
              <a:gd name="connsiteY138" fmla="*/ 8794 h 10000"/>
              <a:gd name="connsiteX139" fmla="*/ 362 w 10000"/>
              <a:gd name="connsiteY139" fmla="*/ 8690 h 10000"/>
              <a:gd name="connsiteX140" fmla="*/ 527 w 10000"/>
              <a:gd name="connsiteY140" fmla="*/ 8586 h 10000"/>
              <a:gd name="connsiteX141" fmla="*/ 610 w 10000"/>
              <a:gd name="connsiteY141" fmla="*/ 8462 h 10000"/>
              <a:gd name="connsiteX142" fmla="*/ 708 w 10000"/>
              <a:gd name="connsiteY142" fmla="*/ 8358 h 10000"/>
              <a:gd name="connsiteX143" fmla="*/ 873 w 10000"/>
              <a:gd name="connsiteY143" fmla="*/ 8254 h 10000"/>
              <a:gd name="connsiteX144" fmla="*/ 1054 w 10000"/>
              <a:gd name="connsiteY144" fmla="*/ 8025 h 10000"/>
              <a:gd name="connsiteX145" fmla="*/ 1137 w 10000"/>
              <a:gd name="connsiteY145" fmla="*/ 7921 h 10000"/>
              <a:gd name="connsiteX146" fmla="*/ 1318 w 10000"/>
              <a:gd name="connsiteY146" fmla="*/ 7692 h 10000"/>
              <a:gd name="connsiteX147" fmla="*/ 1483 w 10000"/>
              <a:gd name="connsiteY147" fmla="*/ 7484 h 10000"/>
              <a:gd name="connsiteX148" fmla="*/ 1483 w 10000"/>
              <a:gd name="connsiteY148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10000 w 10000"/>
              <a:gd name="connsiteY91" fmla="*/ 8254 h 10000"/>
              <a:gd name="connsiteX92" fmla="*/ 10000 w 10000"/>
              <a:gd name="connsiteY92" fmla="*/ 8358 h 10000"/>
              <a:gd name="connsiteX93" fmla="*/ 10000 w 10000"/>
              <a:gd name="connsiteY93" fmla="*/ 8358 h 10000"/>
              <a:gd name="connsiteX94" fmla="*/ 10000 w 10000"/>
              <a:gd name="connsiteY94" fmla="*/ 8462 h 10000"/>
              <a:gd name="connsiteX95" fmla="*/ 9819 w 10000"/>
              <a:gd name="connsiteY95" fmla="*/ 8462 h 10000"/>
              <a:gd name="connsiteX96" fmla="*/ 9736 w 10000"/>
              <a:gd name="connsiteY96" fmla="*/ 8586 h 10000"/>
              <a:gd name="connsiteX97" fmla="*/ 9572 w 10000"/>
              <a:gd name="connsiteY97" fmla="*/ 8586 h 10000"/>
              <a:gd name="connsiteX98" fmla="*/ 9390 w 10000"/>
              <a:gd name="connsiteY98" fmla="*/ 8586 h 10000"/>
              <a:gd name="connsiteX99" fmla="*/ 9127 w 10000"/>
              <a:gd name="connsiteY99" fmla="*/ 8586 h 10000"/>
              <a:gd name="connsiteX100" fmla="*/ 8863 w 10000"/>
              <a:gd name="connsiteY100" fmla="*/ 8586 h 10000"/>
              <a:gd name="connsiteX101" fmla="*/ 8616 w 10000"/>
              <a:gd name="connsiteY101" fmla="*/ 8586 h 10000"/>
              <a:gd name="connsiteX102" fmla="*/ 8353 w 10000"/>
              <a:gd name="connsiteY102" fmla="*/ 8586 h 10000"/>
              <a:gd name="connsiteX103" fmla="*/ 8007 w 10000"/>
              <a:gd name="connsiteY103" fmla="*/ 8586 h 10000"/>
              <a:gd name="connsiteX104" fmla="*/ 7661 w 10000"/>
              <a:gd name="connsiteY104" fmla="*/ 8586 h 10000"/>
              <a:gd name="connsiteX105" fmla="*/ 7298 w 10000"/>
              <a:gd name="connsiteY105" fmla="*/ 8690 h 10000"/>
              <a:gd name="connsiteX106" fmla="*/ 6870 w 10000"/>
              <a:gd name="connsiteY106" fmla="*/ 8690 h 10000"/>
              <a:gd name="connsiteX107" fmla="*/ 6442 w 10000"/>
              <a:gd name="connsiteY107" fmla="*/ 8690 h 10000"/>
              <a:gd name="connsiteX108" fmla="*/ 5651 w 10000"/>
              <a:gd name="connsiteY108" fmla="*/ 8794 h 10000"/>
              <a:gd name="connsiteX109" fmla="*/ 4876 w 10000"/>
              <a:gd name="connsiteY109" fmla="*/ 8919 h 10000"/>
              <a:gd name="connsiteX110" fmla="*/ 4185 w 10000"/>
              <a:gd name="connsiteY110" fmla="*/ 9023 h 10000"/>
              <a:gd name="connsiteX111" fmla="*/ 3476 w 10000"/>
              <a:gd name="connsiteY111" fmla="*/ 9127 h 10000"/>
              <a:gd name="connsiteX112" fmla="*/ 3130 w 10000"/>
              <a:gd name="connsiteY112" fmla="*/ 9127 h 10000"/>
              <a:gd name="connsiteX113" fmla="*/ 2883 w 10000"/>
              <a:gd name="connsiteY113" fmla="*/ 9231 h 10000"/>
              <a:gd name="connsiteX114" fmla="*/ 2521 w 10000"/>
              <a:gd name="connsiteY114" fmla="*/ 9356 h 10000"/>
              <a:gd name="connsiteX115" fmla="*/ 2273 w 10000"/>
              <a:gd name="connsiteY115" fmla="*/ 9356 h 10000"/>
              <a:gd name="connsiteX116" fmla="*/ 2092 w 10000"/>
              <a:gd name="connsiteY116" fmla="*/ 9459 h 10000"/>
              <a:gd name="connsiteX117" fmla="*/ 1829 w 10000"/>
              <a:gd name="connsiteY117" fmla="*/ 9459 h 10000"/>
              <a:gd name="connsiteX118" fmla="*/ 1664 w 10000"/>
              <a:gd name="connsiteY118" fmla="*/ 9563 h 10000"/>
              <a:gd name="connsiteX119" fmla="*/ 1400 w 10000"/>
              <a:gd name="connsiteY119" fmla="*/ 9688 h 10000"/>
              <a:gd name="connsiteX120" fmla="*/ 1219 w 10000"/>
              <a:gd name="connsiteY120" fmla="*/ 9688 h 10000"/>
              <a:gd name="connsiteX121" fmla="*/ 1137 w 10000"/>
              <a:gd name="connsiteY121" fmla="*/ 9792 h 10000"/>
              <a:gd name="connsiteX122" fmla="*/ 956 w 10000"/>
              <a:gd name="connsiteY122" fmla="*/ 9792 h 10000"/>
              <a:gd name="connsiteX123" fmla="*/ 873 w 10000"/>
              <a:gd name="connsiteY123" fmla="*/ 9896 h 10000"/>
              <a:gd name="connsiteX124" fmla="*/ 791 w 10000"/>
              <a:gd name="connsiteY124" fmla="*/ 9896 h 10000"/>
              <a:gd name="connsiteX125" fmla="*/ 708 w 10000"/>
              <a:gd name="connsiteY125" fmla="*/ 9896 h 10000"/>
              <a:gd name="connsiteX126" fmla="*/ 527 w 10000"/>
              <a:gd name="connsiteY126" fmla="*/ 10000 h 10000"/>
              <a:gd name="connsiteX127" fmla="*/ 445 w 10000"/>
              <a:gd name="connsiteY127" fmla="*/ 9896 h 10000"/>
              <a:gd name="connsiteX128" fmla="*/ 362 w 10000"/>
              <a:gd name="connsiteY128" fmla="*/ 9896 h 10000"/>
              <a:gd name="connsiteX129" fmla="*/ 264 w 10000"/>
              <a:gd name="connsiteY129" fmla="*/ 9792 h 10000"/>
              <a:gd name="connsiteX130" fmla="*/ 181 w 10000"/>
              <a:gd name="connsiteY130" fmla="*/ 9563 h 10000"/>
              <a:gd name="connsiteX131" fmla="*/ 99 w 10000"/>
              <a:gd name="connsiteY131" fmla="*/ 9356 h 10000"/>
              <a:gd name="connsiteX132" fmla="*/ 0 w 10000"/>
              <a:gd name="connsiteY132" fmla="*/ 9231 h 10000"/>
              <a:gd name="connsiteX133" fmla="*/ 0 w 10000"/>
              <a:gd name="connsiteY133" fmla="*/ 9127 h 10000"/>
              <a:gd name="connsiteX134" fmla="*/ 0 w 10000"/>
              <a:gd name="connsiteY134" fmla="*/ 9023 h 10000"/>
              <a:gd name="connsiteX135" fmla="*/ 0 w 10000"/>
              <a:gd name="connsiteY135" fmla="*/ 9023 h 10000"/>
              <a:gd name="connsiteX136" fmla="*/ 99 w 10000"/>
              <a:gd name="connsiteY136" fmla="*/ 8919 h 10000"/>
              <a:gd name="connsiteX137" fmla="*/ 181 w 10000"/>
              <a:gd name="connsiteY137" fmla="*/ 8794 h 10000"/>
              <a:gd name="connsiteX138" fmla="*/ 362 w 10000"/>
              <a:gd name="connsiteY138" fmla="*/ 8690 h 10000"/>
              <a:gd name="connsiteX139" fmla="*/ 527 w 10000"/>
              <a:gd name="connsiteY139" fmla="*/ 8586 h 10000"/>
              <a:gd name="connsiteX140" fmla="*/ 610 w 10000"/>
              <a:gd name="connsiteY140" fmla="*/ 8462 h 10000"/>
              <a:gd name="connsiteX141" fmla="*/ 708 w 10000"/>
              <a:gd name="connsiteY141" fmla="*/ 8358 h 10000"/>
              <a:gd name="connsiteX142" fmla="*/ 873 w 10000"/>
              <a:gd name="connsiteY142" fmla="*/ 8254 h 10000"/>
              <a:gd name="connsiteX143" fmla="*/ 1054 w 10000"/>
              <a:gd name="connsiteY143" fmla="*/ 8025 h 10000"/>
              <a:gd name="connsiteX144" fmla="*/ 1137 w 10000"/>
              <a:gd name="connsiteY144" fmla="*/ 7921 h 10000"/>
              <a:gd name="connsiteX145" fmla="*/ 1318 w 10000"/>
              <a:gd name="connsiteY145" fmla="*/ 7692 h 10000"/>
              <a:gd name="connsiteX146" fmla="*/ 1483 w 10000"/>
              <a:gd name="connsiteY146" fmla="*/ 7484 h 10000"/>
              <a:gd name="connsiteX147" fmla="*/ 1483 w 10000"/>
              <a:gd name="connsiteY147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10000 w 10000"/>
              <a:gd name="connsiteY91" fmla="*/ 8254 h 10000"/>
              <a:gd name="connsiteX92" fmla="*/ 10000 w 10000"/>
              <a:gd name="connsiteY92" fmla="*/ 8358 h 10000"/>
              <a:gd name="connsiteX93" fmla="*/ 10000 w 10000"/>
              <a:gd name="connsiteY93" fmla="*/ 8358 h 10000"/>
              <a:gd name="connsiteX94" fmla="*/ 10000 w 10000"/>
              <a:gd name="connsiteY94" fmla="*/ 8462 h 10000"/>
              <a:gd name="connsiteX95" fmla="*/ 9819 w 10000"/>
              <a:gd name="connsiteY95" fmla="*/ 8462 h 10000"/>
              <a:gd name="connsiteX96" fmla="*/ 9572 w 10000"/>
              <a:gd name="connsiteY96" fmla="*/ 8586 h 10000"/>
              <a:gd name="connsiteX97" fmla="*/ 9390 w 10000"/>
              <a:gd name="connsiteY97" fmla="*/ 8586 h 10000"/>
              <a:gd name="connsiteX98" fmla="*/ 9127 w 10000"/>
              <a:gd name="connsiteY98" fmla="*/ 8586 h 10000"/>
              <a:gd name="connsiteX99" fmla="*/ 8863 w 10000"/>
              <a:gd name="connsiteY99" fmla="*/ 8586 h 10000"/>
              <a:gd name="connsiteX100" fmla="*/ 8616 w 10000"/>
              <a:gd name="connsiteY100" fmla="*/ 8586 h 10000"/>
              <a:gd name="connsiteX101" fmla="*/ 8353 w 10000"/>
              <a:gd name="connsiteY101" fmla="*/ 8586 h 10000"/>
              <a:gd name="connsiteX102" fmla="*/ 8007 w 10000"/>
              <a:gd name="connsiteY102" fmla="*/ 8586 h 10000"/>
              <a:gd name="connsiteX103" fmla="*/ 7661 w 10000"/>
              <a:gd name="connsiteY103" fmla="*/ 8586 h 10000"/>
              <a:gd name="connsiteX104" fmla="*/ 7298 w 10000"/>
              <a:gd name="connsiteY104" fmla="*/ 8690 h 10000"/>
              <a:gd name="connsiteX105" fmla="*/ 6870 w 10000"/>
              <a:gd name="connsiteY105" fmla="*/ 8690 h 10000"/>
              <a:gd name="connsiteX106" fmla="*/ 6442 w 10000"/>
              <a:gd name="connsiteY106" fmla="*/ 8690 h 10000"/>
              <a:gd name="connsiteX107" fmla="*/ 5651 w 10000"/>
              <a:gd name="connsiteY107" fmla="*/ 8794 h 10000"/>
              <a:gd name="connsiteX108" fmla="*/ 4876 w 10000"/>
              <a:gd name="connsiteY108" fmla="*/ 8919 h 10000"/>
              <a:gd name="connsiteX109" fmla="*/ 4185 w 10000"/>
              <a:gd name="connsiteY109" fmla="*/ 9023 h 10000"/>
              <a:gd name="connsiteX110" fmla="*/ 3476 w 10000"/>
              <a:gd name="connsiteY110" fmla="*/ 9127 h 10000"/>
              <a:gd name="connsiteX111" fmla="*/ 3130 w 10000"/>
              <a:gd name="connsiteY111" fmla="*/ 9127 h 10000"/>
              <a:gd name="connsiteX112" fmla="*/ 2883 w 10000"/>
              <a:gd name="connsiteY112" fmla="*/ 9231 h 10000"/>
              <a:gd name="connsiteX113" fmla="*/ 2521 w 10000"/>
              <a:gd name="connsiteY113" fmla="*/ 9356 h 10000"/>
              <a:gd name="connsiteX114" fmla="*/ 2273 w 10000"/>
              <a:gd name="connsiteY114" fmla="*/ 9356 h 10000"/>
              <a:gd name="connsiteX115" fmla="*/ 2092 w 10000"/>
              <a:gd name="connsiteY115" fmla="*/ 9459 h 10000"/>
              <a:gd name="connsiteX116" fmla="*/ 1829 w 10000"/>
              <a:gd name="connsiteY116" fmla="*/ 9459 h 10000"/>
              <a:gd name="connsiteX117" fmla="*/ 1664 w 10000"/>
              <a:gd name="connsiteY117" fmla="*/ 9563 h 10000"/>
              <a:gd name="connsiteX118" fmla="*/ 1400 w 10000"/>
              <a:gd name="connsiteY118" fmla="*/ 9688 h 10000"/>
              <a:gd name="connsiteX119" fmla="*/ 1219 w 10000"/>
              <a:gd name="connsiteY119" fmla="*/ 9688 h 10000"/>
              <a:gd name="connsiteX120" fmla="*/ 1137 w 10000"/>
              <a:gd name="connsiteY120" fmla="*/ 9792 h 10000"/>
              <a:gd name="connsiteX121" fmla="*/ 956 w 10000"/>
              <a:gd name="connsiteY121" fmla="*/ 9792 h 10000"/>
              <a:gd name="connsiteX122" fmla="*/ 873 w 10000"/>
              <a:gd name="connsiteY122" fmla="*/ 9896 h 10000"/>
              <a:gd name="connsiteX123" fmla="*/ 791 w 10000"/>
              <a:gd name="connsiteY123" fmla="*/ 9896 h 10000"/>
              <a:gd name="connsiteX124" fmla="*/ 708 w 10000"/>
              <a:gd name="connsiteY124" fmla="*/ 9896 h 10000"/>
              <a:gd name="connsiteX125" fmla="*/ 527 w 10000"/>
              <a:gd name="connsiteY125" fmla="*/ 10000 h 10000"/>
              <a:gd name="connsiteX126" fmla="*/ 445 w 10000"/>
              <a:gd name="connsiteY126" fmla="*/ 9896 h 10000"/>
              <a:gd name="connsiteX127" fmla="*/ 362 w 10000"/>
              <a:gd name="connsiteY127" fmla="*/ 9896 h 10000"/>
              <a:gd name="connsiteX128" fmla="*/ 264 w 10000"/>
              <a:gd name="connsiteY128" fmla="*/ 9792 h 10000"/>
              <a:gd name="connsiteX129" fmla="*/ 181 w 10000"/>
              <a:gd name="connsiteY129" fmla="*/ 9563 h 10000"/>
              <a:gd name="connsiteX130" fmla="*/ 99 w 10000"/>
              <a:gd name="connsiteY130" fmla="*/ 9356 h 10000"/>
              <a:gd name="connsiteX131" fmla="*/ 0 w 10000"/>
              <a:gd name="connsiteY131" fmla="*/ 9231 h 10000"/>
              <a:gd name="connsiteX132" fmla="*/ 0 w 10000"/>
              <a:gd name="connsiteY132" fmla="*/ 9127 h 10000"/>
              <a:gd name="connsiteX133" fmla="*/ 0 w 10000"/>
              <a:gd name="connsiteY133" fmla="*/ 9023 h 10000"/>
              <a:gd name="connsiteX134" fmla="*/ 0 w 10000"/>
              <a:gd name="connsiteY134" fmla="*/ 9023 h 10000"/>
              <a:gd name="connsiteX135" fmla="*/ 99 w 10000"/>
              <a:gd name="connsiteY135" fmla="*/ 8919 h 10000"/>
              <a:gd name="connsiteX136" fmla="*/ 181 w 10000"/>
              <a:gd name="connsiteY136" fmla="*/ 8794 h 10000"/>
              <a:gd name="connsiteX137" fmla="*/ 362 w 10000"/>
              <a:gd name="connsiteY137" fmla="*/ 8690 h 10000"/>
              <a:gd name="connsiteX138" fmla="*/ 527 w 10000"/>
              <a:gd name="connsiteY138" fmla="*/ 8586 h 10000"/>
              <a:gd name="connsiteX139" fmla="*/ 610 w 10000"/>
              <a:gd name="connsiteY139" fmla="*/ 8462 h 10000"/>
              <a:gd name="connsiteX140" fmla="*/ 708 w 10000"/>
              <a:gd name="connsiteY140" fmla="*/ 8358 h 10000"/>
              <a:gd name="connsiteX141" fmla="*/ 873 w 10000"/>
              <a:gd name="connsiteY141" fmla="*/ 8254 h 10000"/>
              <a:gd name="connsiteX142" fmla="*/ 1054 w 10000"/>
              <a:gd name="connsiteY142" fmla="*/ 8025 h 10000"/>
              <a:gd name="connsiteX143" fmla="*/ 1137 w 10000"/>
              <a:gd name="connsiteY143" fmla="*/ 7921 h 10000"/>
              <a:gd name="connsiteX144" fmla="*/ 1318 w 10000"/>
              <a:gd name="connsiteY144" fmla="*/ 7692 h 10000"/>
              <a:gd name="connsiteX145" fmla="*/ 1483 w 10000"/>
              <a:gd name="connsiteY145" fmla="*/ 7484 h 10000"/>
              <a:gd name="connsiteX146" fmla="*/ 1483 w 10000"/>
              <a:gd name="connsiteY146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10000 w 10000"/>
              <a:gd name="connsiteY91" fmla="*/ 8254 h 10000"/>
              <a:gd name="connsiteX92" fmla="*/ 10000 w 10000"/>
              <a:gd name="connsiteY92" fmla="*/ 8358 h 10000"/>
              <a:gd name="connsiteX93" fmla="*/ 10000 w 10000"/>
              <a:gd name="connsiteY93" fmla="*/ 8358 h 10000"/>
              <a:gd name="connsiteX94" fmla="*/ 9819 w 10000"/>
              <a:gd name="connsiteY94" fmla="*/ 8462 h 10000"/>
              <a:gd name="connsiteX95" fmla="*/ 9572 w 10000"/>
              <a:gd name="connsiteY95" fmla="*/ 8586 h 10000"/>
              <a:gd name="connsiteX96" fmla="*/ 9390 w 10000"/>
              <a:gd name="connsiteY96" fmla="*/ 8586 h 10000"/>
              <a:gd name="connsiteX97" fmla="*/ 9127 w 10000"/>
              <a:gd name="connsiteY97" fmla="*/ 8586 h 10000"/>
              <a:gd name="connsiteX98" fmla="*/ 8863 w 10000"/>
              <a:gd name="connsiteY98" fmla="*/ 8586 h 10000"/>
              <a:gd name="connsiteX99" fmla="*/ 8616 w 10000"/>
              <a:gd name="connsiteY99" fmla="*/ 8586 h 10000"/>
              <a:gd name="connsiteX100" fmla="*/ 8353 w 10000"/>
              <a:gd name="connsiteY100" fmla="*/ 8586 h 10000"/>
              <a:gd name="connsiteX101" fmla="*/ 8007 w 10000"/>
              <a:gd name="connsiteY101" fmla="*/ 8586 h 10000"/>
              <a:gd name="connsiteX102" fmla="*/ 7661 w 10000"/>
              <a:gd name="connsiteY102" fmla="*/ 8586 h 10000"/>
              <a:gd name="connsiteX103" fmla="*/ 7298 w 10000"/>
              <a:gd name="connsiteY103" fmla="*/ 8690 h 10000"/>
              <a:gd name="connsiteX104" fmla="*/ 6870 w 10000"/>
              <a:gd name="connsiteY104" fmla="*/ 8690 h 10000"/>
              <a:gd name="connsiteX105" fmla="*/ 6442 w 10000"/>
              <a:gd name="connsiteY105" fmla="*/ 8690 h 10000"/>
              <a:gd name="connsiteX106" fmla="*/ 5651 w 10000"/>
              <a:gd name="connsiteY106" fmla="*/ 8794 h 10000"/>
              <a:gd name="connsiteX107" fmla="*/ 4876 w 10000"/>
              <a:gd name="connsiteY107" fmla="*/ 8919 h 10000"/>
              <a:gd name="connsiteX108" fmla="*/ 4185 w 10000"/>
              <a:gd name="connsiteY108" fmla="*/ 9023 h 10000"/>
              <a:gd name="connsiteX109" fmla="*/ 3476 w 10000"/>
              <a:gd name="connsiteY109" fmla="*/ 9127 h 10000"/>
              <a:gd name="connsiteX110" fmla="*/ 3130 w 10000"/>
              <a:gd name="connsiteY110" fmla="*/ 9127 h 10000"/>
              <a:gd name="connsiteX111" fmla="*/ 2883 w 10000"/>
              <a:gd name="connsiteY111" fmla="*/ 9231 h 10000"/>
              <a:gd name="connsiteX112" fmla="*/ 2521 w 10000"/>
              <a:gd name="connsiteY112" fmla="*/ 9356 h 10000"/>
              <a:gd name="connsiteX113" fmla="*/ 2273 w 10000"/>
              <a:gd name="connsiteY113" fmla="*/ 9356 h 10000"/>
              <a:gd name="connsiteX114" fmla="*/ 2092 w 10000"/>
              <a:gd name="connsiteY114" fmla="*/ 9459 h 10000"/>
              <a:gd name="connsiteX115" fmla="*/ 1829 w 10000"/>
              <a:gd name="connsiteY115" fmla="*/ 9459 h 10000"/>
              <a:gd name="connsiteX116" fmla="*/ 1664 w 10000"/>
              <a:gd name="connsiteY116" fmla="*/ 9563 h 10000"/>
              <a:gd name="connsiteX117" fmla="*/ 1400 w 10000"/>
              <a:gd name="connsiteY117" fmla="*/ 9688 h 10000"/>
              <a:gd name="connsiteX118" fmla="*/ 1219 w 10000"/>
              <a:gd name="connsiteY118" fmla="*/ 9688 h 10000"/>
              <a:gd name="connsiteX119" fmla="*/ 1137 w 10000"/>
              <a:gd name="connsiteY119" fmla="*/ 9792 h 10000"/>
              <a:gd name="connsiteX120" fmla="*/ 956 w 10000"/>
              <a:gd name="connsiteY120" fmla="*/ 9792 h 10000"/>
              <a:gd name="connsiteX121" fmla="*/ 873 w 10000"/>
              <a:gd name="connsiteY121" fmla="*/ 9896 h 10000"/>
              <a:gd name="connsiteX122" fmla="*/ 791 w 10000"/>
              <a:gd name="connsiteY122" fmla="*/ 9896 h 10000"/>
              <a:gd name="connsiteX123" fmla="*/ 708 w 10000"/>
              <a:gd name="connsiteY123" fmla="*/ 9896 h 10000"/>
              <a:gd name="connsiteX124" fmla="*/ 527 w 10000"/>
              <a:gd name="connsiteY124" fmla="*/ 10000 h 10000"/>
              <a:gd name="connsiteX125" fmla="*/ 445 w 10000"/>
              <a:gd name="connsiteY125" fmla="*/ 9896 h 10000"/>
              <a:gd name="connsiteX126" fmla="*/ 362 w 10000"/>
              <a:gd name="connsiteY126" fmla="*/ 9896 h 10000"/>
              <a:gd name="connsiteX127" fmla="*/ 264 w 10000"/>
              <a:gd name="connsiteY127" fmla="*/ 9792 h 10000"/>
              <a:gd name="connsiteX128" fmla="*/ 181 w 10000"/>
              <a:gd name="connsiteY128" fmla="*/ 9563 h 10000"/>
              <a:gd name="connsiteX129" fmla="*/ 99 w 10000"/>
              <a:gd name="connsiteY129" fmla="*/ 9356 h 10000"/>
              <a:gd name="connsiteX130" fmla="*/ 0 w 10000"/>
              <a:gd name="connsiteY130" fmla="*/ 9231 h 10000"/>
              <a:gd name="connsiteX131" fmla="*/ 0 w 10000"/>
              <a:gd name="connsiteY131" fmla="*/ 9127 h 10000"/>
              <a:gd name="connsiteX132" fmla="*/ 0 w 10000"/>
              <a:gd name="connsiteY132" fmla="*/ 9023 h 10000"/>
              <a:gd name="connsiteX133" fmla="*/ 0 w 10000"/>
              <a:gd name="connsiteY133" fmla="*/ 9023 h 10000"/>
              <a:gd name="connsiteX134" fmla="*/ 99 w 10000"/>
              <a:gd name="connsiteY134" fmla="*/ 8919 h 10000"/>
              <a:gd name="connsiteX135" fmla="*/ 181 w 10000"/>
              <a:gd name="connsiteY135" fmla="*/ 8794 h 10000"/>
              <a:gd name="connsiteX136" fmla="*/ 362 w 10000"/>
              <a:gd name="connsiteY136" fmla="*/ 8690 h 10000"/>
              <a:gd name="connsiteX137" fmla="*/ 527 w 10000"/>
              <a:gd name="connsiteY137" fmla="*/ 8586 h 10000"/>
              <a:gd name="connsiteX138" fmla="*/ 610 w 10000"/>
              <a:gd name="connsiteY138" fmla="*/ 8462 h 10000"/>
              <a:gd name="connsiteX139" fmla="*/ 708 w 10000"/>
              <a:gd name="connsiteY139" fmla="*/ 8358 h 10000"/>
              <a:gd name="connsiteX140" fmla="*/ 873 w 10000"/>
              <a:gd name="connsiteY140" fmla="*/ 8254 h 10000"/>
              <a:gd name="connsiteX141" fmla="*/ 1054 w 10000"/>
              <a:gd name="connsiteY141" fmla="*/ 8025 h 10000"/>
              <a:gd name="connsiteX142" fmla="*/ 1137 w 10000"/>
              <a:gd name="connsiteY142" fmla="*/ 7921 h 10000"/>
              <a:gd name="connsiteX143" fmla="*/ 1318 w 10000"/>
              <a:gd name="connsiteY143" fmla="*/ 7692 h 10000"/>
              <a:gd name="connsiteX144" fmla="*/ 1483 w 10000"/>
              <a:gd name="connsiteY144" fmla="*/ 7484 h 10000"/>
              <a:gd name="connsiteX145" fmla="*/ 1483 w 10000"/>
              <a:gd name="connsiteY145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10000 w 10000"/>
              <a:gd name="connsiteY91" fmla="*/ 8254 h 10000"/>
              <a:gd name="connsiteX92" fmla="*/ 10000 w 10000"/>
              <a:gd name="connsiteY92" fmla="*/ 8358 h 10000"/>
              <a:gd name="connsiteX93" fmla="*/ 9819 w 10000"/>
              <a:gd name="connsiteY93" fmla="*/ 8462 h 10000"/>
              <a:gd name="connsiteX94" fmla="*/ 9572 w 10000"/>
              <a:gd name="connsiteY94" fmla="*/ 8586 h 10000"/>
              <a:gd name="connsiteX95" fmla="*/ 9390 w 10000"/>
              <a:gd name="connsiteY95" fmla="*/ 8586 h 10000"/>
              <a:gd name="connsiteX96" fmla="*/ 9127 w 10000"/>
              <a:gd name="connsiteY96" fmla="*/ 8586 h 10000"/>
              <a:gd name="connsiteX97" fmla="*/ 8863 w 10000"/>
              <a:gd name="connsiteY97" fmla="*/ 8586 h 10000"/>
              <a:gd name="connsiteX98" fmla="*/ 8616 w 10000"/>
              <a:gd name="connsiteY98" fmla="*/ 8586 h 10000"/>
              <a:gd name="connsiteX99" fmla="*/ 8353 w 10000"/>
              <a:gd name="connsiteY99" fmla="*/ 8586 h 10000"/>
              <a:gd name="connsiteX100" fmla="*/ 8007 w 10000"/>
              <a:gd name="connsiteY100" fmla="*/ 8586 h 10000"/>
              <a:gd name="connsiteX101" fmla="*/ 7661 w 10000"/>
              <a:gd name="connsiteY101" fmla="*/ 8586 h 10000"/>
              <a:gd name="connsiteX102" fmla="*/ 7298 w 10000"/>
              <a:gd name="connsiteY102" fmla="*/ 8690 h 10000"/>
              <a:gd name="connsiteX103" fmla="*/ 6870 w 10000"/>
              <a:gd name="connsiteY103" fmla="*/ 8690 h 10000"/>
              <a:gd name="connsiteX104" fmla="*/ 6442 w 10000"/>
              <a:gd name="connsiteY104" fmla="*/ 8690 h 10000"/>
              <a:gd name="connsiteX105" fmla="*/ 5651 w 10000"/>
              <a:gd name="connsiteY105" fmla="*/ 8794 h 10000"/>
              <a:gd name="connsiteX106" fmla="*/ 4876 w 10000"/>
              <a:gd name="connsiteY106" fmla="*/ 8919 h 10000"/>
              <a:gd name="connsiteX107" fmla="*/ 4185 w 10000"/>
              <a:gd name="connsiteY107" fmla="*/ 9023 h 10000"/>
              <a:gd name="connsiteX108" fmla="*/ 3476 w 10000"/>
              <a:gd name="connsiteY108" fmla="*/ 9127 h 10000"/>
              <a:gd name="connsiteX109" fmla="*/ 3130 w 10000"/>
              <a:gd name="connsiteY109" fmla="*/ 9127 h 10000"/>
              <a:gd name="connsiteX110" fmla="*/ 2883 w 10000"/>
              <a:gd name="connsiteY110" fmla="*/ 9231 h 10000"/>
              <a:gd name="connsiteX111" fmla="*/ 2521 w 10000"/>
              <a:gd name="connsiteY111" fmla="*/ 9356 h 10000"/>
              <a:gd name="connsiteX112" fmla="*/ 2273 w 10000"/>
              <a:gd name="connsiteY112" fmla="*/ 9356 h 10000"/>
              <a:gd name="connsiteX113" fmla="*/ 2092 w 10000"/>
              <a:gd name="connsiteY113" fmla="*/ 9459 h 10000"/>
              <a:gd name="connsiteX114" fmla="*/ 1829 w 10000"/>
              <a:gd name="connsiteY114" fmla="*/ 9459 h 10000"/>
              <a:gd name="connsiteX115" fmla="*/ 1664 w 10000"/>
              <a:gd name="connsiteY115" fmla="*/ 9563 h 10000"/>
              <a:gd name="connsiteX116" fmla="*/ 1400 w 10000"/>
              <a:gd name="connsiteY116" fmla="*/ 9688 h 10000"/>
              <a:gd name="connsiteX117" fmla="*/ 1219 w 10000"/>
              <a:gd name="connsiteY117" fmla="*/ 9688 h 10000"/>
              <a:gd name="connsiteX118" fmla="*/ 1137 w 10000"/>
              <a:gd name="connsiteY118" fmla="*/ 9792 h 10000"/>
              <a:gd name="connsiteX119" fmla="*/ 956 w 10000"/>
              <a:gd name="connsiteY119" fmla="*/ 9792 h 10000"/>
              <a:gd name="connsiteX120" fmla="*/ 873 w 10000"/>
              <a:gd name="connsiteY120" fmla="*/ 9896 h 10000"/>
              <a:gd name="connsiteX121" fmla="*/ 791 w 10000"/>
              <a:gd name="connsiteY121" fmla="*/ 9896 h 10000"/>
              <a:gd name="connsiteX122" fmla="*/ 708 w 10000"/>
              <a:gd name="connsiteY122" fmla="*/ 9896 h 10000"/>
              <a:gd name="connsiteX123" fmla="*/ 527 w 10000"/>
              <a:gd name="connsiteY123" fmla="*/ 10000 h 10000"/>
              <a:gd name="connsiteX124" fmla="*/ 445 w 10000"/>
              <a:gd name="connsiteY124" fmla="*/ 9896 h 10000"/>
              <a:gd name="connsiteX125" fmla="*/ 362 w 10000"/>
              <a:gd name="connsiteY125" fmla="*/ 9896 h 10000"/>
              <a:gd name="connsiteX126" fmla="*/ 264 w 10000"/>
              <a:gd name="connsiteY126" fmla="*/ 9792 h 10000"/>
              <a:gd name="connsiteX127" fmla="*/ 181 w 10000"/>
              <a:gd name="connsiteY127" fmla="*/ 9563 h 10000"/>
              <a:gd name="connsiteX128" fmla="*/ 99 w 10000"/>
              <a:gd name="connsiteY128" fmla="*/ 9356 h 10000"/>
              <a:gd name="connsiteX129" fmla="*/ 0 w 10000"/>
              <a:gd name="connsiteY129" fmla="*/ 9231 h 10000"/>
              <a:gd name="connsiteX130" fmla="*/ 0 w 10000"/>
              <a:gd name="connsiteY130" fmla="*/ 9127 h 10000"/>
              <a:gd name="connsiteX131" fmla="*/ 0 w 10000"/>
              <a:gd name="connsiteY131" fmla="*/ 9023 h 10000"/>
              <a:gd name="connsiteX132" fmla="*/ 0 w 10000"/>
              <a:gd name="connsiteY132" fmla="*/ 9023 h 10000"/>
              <a:gd name="connsiteX133" fmla="*/ 99 w 10000"/>
              <a:gd name="connsiteY133" fmla="*/ 8919 h 10000"/>
              <a:gd name="connsiteX134" fmla="*/ 181 w 10000"/>
              <a:gd name="connsiteY134" fmla="*/ 8794 h 10000"/>
              <a:gd name="connsiteX135" fmla="*/ 362 w 10000"/>
              <a:gd name="connsiteY135" fmla="*/ 8690 h 10000"/>
              <a:gd name="connsiteX136" fmla="*/ 527 w 10000"/>
              <a:gd name="connsiteY136" fmla="*/ 8586 h 10000"/>
              <a:gd name="connsiteX137" fmla="*/ 610 w 10000"/>
              <a:gd name="connsiteY137" fmla="*/ 8462 h 10000"/>
              <a:gd name="connsiteX138" fmla="*/ 708 w 10000"/>
              <a:gd name="connsiteY138" fmla="*/ 8358 h 10000"/>
              <a:gd name="connsiteX139" fmla="*/ 873 w 10000"/>
              <a:gd name="connsiteY139" fmla="*/ 8254 h 10000"/>
              <a:gd name="connsiteX140" fmla="*/ 1054 w 10000"/>
              <a:gd name="connsiteY140" fmla="*/ 8025 h 10000"/>
              <a:gd name="connsiteX141" fmla="*/ 1137 w 10000"/>
              <a:gd name="connsiteY141" fmla="*/ 7921 h 10000"/>
              <a:gd name="connsiteX142" fmla="*/ 1318 w 10000"/>
              <a:gd name="connsiteY142" fmla="*/ 7692 h 10000"/>
              <a:gd name="connsiteX143" fmla="*/ 1483 w 10000"/>
              <a:gd name="connsiteY143" fmla="*/ 7484 h 10000"/>
              <a:gd name="connsiteX144" fmla="*/ 1483 w 10000"/>
              <a:gd name="connsiteY144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4794 w 10000"/>
              <a:gd name="connsiteY25" fmla="*/ 0 h 10000"/>
              <a:gd name="connsiteX26" fmla="*/ 5041 w 10000"/>
              <a:gd name="connsiteY26" fmla="*/ 0 h 10000"/>
              <a:gd name="connsiteX27" fmla="*/ 5222 w 10000"/>
              <a:gd name="connsiteY27" fmla="*/ 125 h 10000"/>
              <a:gd name="connsiteX28" fmla="*/ 5486 w 10000"/>
              <a:gd name="connsiteY28" fmla="*/ 229 h 10000"/>
              <a:gd name="connsiteX29" fmla="*/ 5651 w 10000"/>
              <a:gd name="connsiteY29" fmla="*/ 333 h 10000"/>
              <a:gd name="connsiteX30" fmla="*/ 5832 w 10000"/>
              <a:gd name="connsiteY30" fmla="*/ 437 h 10000"/>
              <a:gd name="connsiteX31" fmla="*/ 5997 w 10000"/>
              <a:gd name="connsiteY31" fmla="*/ 665 h 10000"/>
              <a:gd name="connsiteX32" fmla="*/ 6096 w 10000"/>
              <a:gd name="connsiteY32" fmla="*/ 769 h 10000"/>
              <a:gd name="connsiteX33" fmla="*/ 6096 w 10000"/>
              <a:gd name="connsiteY33" fmla="*/ 894 h 10000"/>
              <a:gd name="connsiteX34" fmla="*/ 6096 w 10000"/>
              <a:gd name="connsiteY34" fmla="*/ 998 h 10000"/>
              <a:gd name="connsiteX35" fmla="*/ 6096 w 10000"/>
              <a:gd name="connsiteY35" fmla="*/ 1206 h 10000"/>
              <a:gd name="connsiteX36" fmla="*/ 5997 w 10000"/>
              <a:gd name="connsiteY36" fmla="*/ 1331 h 10000"/>
              <a:gd name="connsiteX37" fmla="*/ 5914 w 10000"/>
              <a:gd name="connsiteY37" fmla="*/ 1538 h 10000"/>
              <a:gd name="connsiteX38" fmla="*/ 5750 w 10000"/>
              <a:gd name="connsiteY38" fmla="*/ 1767 h 10000"/>
              <a:gd name="connsiteX39" fmla="*/ 5568 w 10000"/>
              <a:gd name="connsiteY39" fmla="*/ 1975 h 10000"/>
              <a:gd name="connsiteX40" fmla="*/ 5486 w 10000"/>
              <a:gd name="connsiteY40" fmla="*/ 2204 h 10000"/>
              <a:gd name="connsiteX41" fmla="*/ 5305 w 10000"/>
              <a:gd name="connsiteY41" fmla="*/ 2432 h 10000"/>
              <a:gd name="connsiteX42" fmla="*/ 5140 w 10000"/>
              <a:gd name="connsiteY42" fmla="*/ 2744 h 10000"/>
              <a:gd name="connsiteX43" fmla="*/ 4959 w 10000"/>
              <a:gd name="connsiteY43" fmla="*/ 3077 h 10000"/>
              <a:gd name="connsiteX44" fmla="*/ 4695 w 10000"/>
              <a:gd name="connsiteY44" fmla="*/ 3514 h 10000"/>
              <a:gd name="connsiteX45" fmla="*/ 4530 w 10000"/>
              <a:gd name="connsiteY45" fmla="*/ 3971 h 10000"/>
              <a:gd name="connsiteX46" fmla="*/ 4267 w 10000"/>
              <a:gd name="connsiteY46" fmla="*/ 4407 h 10000"/>
              <a:gd name="connsiteX47" fmla="*/ 3921 w 10000"/>
              <a:gd name="connsiteY47" fmla="*/ 4948 h 10000"/>
              <a:gd name="connsiteX48" fmla="*/ 3657 w 10000"/>
              <a:gd name="connsiteY48" fmla="*/ 5385 h 10000"/>
              <a:gd name="connsiteX49" fmla="*/ 3476 w 10000"/>
              <a:gd name="connsiteY49" fmla="*/ 5842 h 10000"/>
              <a:gd name="connsiteX50" fmla="*/ 3229 w 10000"/>
              <a:gd name="connsiteY50" fmla="*/ 6279 h 10000"/>
              <a:gd name="connsiteX51" fmla="*/ 2965 w 10000"/>
              <a:gd name="connsiteY51" fmla="*/ 6611 h 10000"/>
              <a:gd name="connsiteX52" fmla="*/ 2784 w 10000"/>
              <a:gd name="connsiteY52" fmla="*/ 6923 h 10000"/>
              <a:gd name="connsiteX53" fmla="*/ 2619 w 10000"/>
              <a:gd name="connsiteY53" fmla="*/ 7256 h 10000"/>
              <a:gd name="connsiteX54" fmla="*/ 2438 w 10000"/>
              <a:gd name="connsiteY54" fmla="*/ 7484 h 10000"/>
              <a:gd name="connsiteX55" fmla="*/ 2273 w 10000"/>
              <a:gd name="connsiteY55" fmla="*/ 7692 h 10000"/>
              <a:gd name="connsiteX56" fmla="*/ 2092 w 10000"/>
              <a:gd name="connsiteY56" fmla="*/ 7921 h 10000"/>
              <a:gd name="connsiteX57" fmla="*/ 2010 w 10000"/>
              <a:gd name="connsiteY57" fmla="*/ 8150 h 10000"/>
              <a:gd name="connsiteX58" fmla="*/ 1911 w 10000"/>
              <a:gd name="connsiteY58" fmla="*/ 8254 h 10000"/>
              <a:gd name="connsiteX59" fmla="*/ 1829 w 10000"/>
              <a:gd name="connsiteY59" fmla="*/ 8358 h 10000"/>
              <a:gd name="connsiteX60" fmla="*/ 1746 w 10000"/>
              <a:gd name="connsiteY60" fmla="*/ 8462 h 10000"/>
              <a:gd name="connsiteX61" fmla="*/ 1746 w 10000"/>
              <a:gd name="connsiteY61" fmla="*/ 8586 h 10000"/>
              <a:gd name="connsiteX62" fmla="*/ 1746 w 10000"/>
              <a:gd name="connsiteY62" fmla="*/ 8586 h 10000"/>
              <a:gd name="connsiteX63" fmla="*/ 1829 w 10000"/>
              <a:gd name="connsiteY63" fmla="*/ 8586 h 10000"/>
              <a:gd name="connsiteX64" fmla="*/ 1911 w 10000"/>
              <a:gd name="connsiteY64" fmla="*/ 8690 h 10000"/>
              <a:gd name="connsiteX65" fmla="*/ 2010 w 10000"/>
              <a:gd name="connsiteY65" fmla="*/ 8690 h 10000"/>
              <a:gd name="connsiteX66" fmla="*/ 2175 w 10000"/>
              <a:gd name="connsiteY66" fmla="*/ 8690 h 10000"/>
              <a:gd name="connsiteX67" fmla="*/ 2273 w 10000"/>
              <a:gd name="connsiteY67" fmla="*/ 8586 h 10000"/>
              <a:gd name="connsiteX68" fmla="*/ 2356 w 10000"/>
              <a:gd name="connsiteY68" fmla="*/ 8586 h 10000"/>
              <a:gd name="connsiteX69" fmla="*/ 2521 w 10000"/>
              <a:gd name="connsiteY69" fmla="*/ 8586 h 10000"/>
              <a:gd name="connsiteX70" fmla="*/ 2702 w 10000"/>
              <a:gd name="connsiteY70" fmla="*/ 8586 h 10000"/>
              <a:gd name="connsiteX71" fmla="*/ 2883 w 10000"/>
              <a:gd name="connsiteY71" fmla="*/ 8462 h 10000"/>
              <a:gd name="connsiteX72" fmla="*/ 3048 w 10000"/>
              <a:gd name="connsiteY72" fmla="*/ 8462 h 10000"/>
              <a:gd name="connsiteX73" fmla="*/ 3311 w 10000"/>
              <a:gd name="connsiteY73" fmla="*/ 8462 h 10000"/>
              <a:gd name="connsiteX74" fmla="*/ 3575 w 10000"/>
              <a:gd name="connsiteY74" fmla="*/ 8462 h 10000"/>
              <a:gd name="connsiteX75" fmla="*/ 3921 w 10000"/>
              <a:gd name="connsiteY75" fmla="*/ 8358 h 10000"/>
              <a:gd name="connsiteX76" fmla="*/ 4267 w 10000"/>
              <a:gd name="connsiteY76" fmla="*/ 8358 h 10000"/>
              <a:gd name="connsiteX77" fmla="*/ 4613 w 10000"/>
              <a:gd name="connsiteY77" fmla="*/ 8358 h 10000"/>
              <a:gd name="connsiteX78" fmla="*/ 4959 w 10000"/>
              <a:gd name="connsiteY78" fmla="*/ 8254 h 10000"/>
              <a:gd name="connsiteX79" fmla="*/ 5387 w 10000"/>
              <a:gd name="connsiteY79" fmla="*/ 8150 h 10000"/>
              <a:gd name="connsiteX80" fmla="*/ 5832 w 10000"/>
              <a:gd name="connsiteY80" fmla="*/ 8150 h 10000"/>
              <a:gd name="connsiteX81" fmla="*/ 6343 w 10000"/>
              <a:gd name="connsiteY81" fmla="*/ 8025 h 10000"/>
              <a:gd name="connsiteX82" fmla="*/ 6787 w 10000"/>
              <a:gd name="connsiteY82" fmla="*/ 8025 h 10000"/>
              <a:gd name="connsiteX83" fmla="*/ 7298 w 10000"/>
              <a:gd name="connsiteY83" fmla="*/ 7921 h 10000"/>
              <a:gd name="connsiteX84" fmla="*/ 7743 w 10000"/>
              <a:gd name="connsiteY84" fmla="*/ 7817 h 10000"/>
              <a:gd name="connsiteX85" fmla="*/ 8171 w 10000"/>
              <a:gd name="connsiteY85" fmla="*/ 7817 h 10000"/>
              <a:gd name="connsiteX86" fmla="*/ 8435 w 10000"/>
              <a:gd name="connsiteY86" fmla="*/ 7692 h 10000"/>
              <a:gd name="connsiteX87" fmla="*/ 8699 w 10000"/>
              <a:gd name="connsiteY87" fmla="*/ 7692 h 10000"/>
              <a:gd name="connsiteX88" fmla="*/ 8962 w 10000"/>
              <a:gd name="connsiteY88" fmla="*/ 7692 h 10000"/>
              <a:gd name="connsiteX89" fmla="*/ 9127 w 10000"/>
              <a:gd name="connsiteY89" fmla="*/ 7692 h 10000"/>
              <a:gd name="connsiteX90" fmla="*/ 9226 w 10000"/>
              <a:gd name="connsiteY90" fmla="*/ 7588 h 10000"/>
              <a:gd name="connsiteX91" fmla="*/ 10000 w 10000"/>
              <a:gd name="connsiteY91" fmla="*/ 8254 h 10000"/>
              <a:gd name="connsiteX92" fmla="*/ 9819 w 10000"/>
              <a:gd name="connsiteY92" fmla="*/ 8462 h 10000"/>
              <a:gd name="connsiteX93" fmla="*/ 9572 w 10000"/>
              <a:gd name="connsiteY93" fmla="*/ 8586 h 10000"/>
              <a:gd name="connsiteX94" fmla="*/ 9390 w 10000"/>
              <a:gd name="connsiteY94" fmla="*/ 8586 h 10000"/>
              <a:gd name="connsiteX95" fmla="*/ 9127 w 10000"/>
              <a:gd name="connsiteY95" fmla="*/ 8586 h 10000"/>
              <a:gd name="connsiteX96" fmla="*/ 8863 w 10000"/>
              <a:gd name="connsiteY96" fmla="*/ 8586 h 10000"/>
              <a:gd name="connsiteX97" fmla="*/ 8616 w 10000"/>
              <a:gd name="connsiteY97" fmla="*/ 8586 h 10000"/>
              <a:gd name="connsiteX98" fmla="*/ 8353 w 10000"/>
              <a:gd name="connsiteY98" fmla="*/ 8586 h 10000"/>
              <a:gd name="connsiteX99" fmla="*/ 8007 w 10000"/>
              <a:gd name="connsiteY99" fmla="*/ 8586 h 10000"/>
              <a:gd name="connsiteX100" fmla="*/ 7661 w 10000"/>
              <a:gd name="connsiteY100" fmla="*/ 8586 h 10000"/>
              <a:gd name="connsiteX101" fmla="*/ 7298 w 10000"/>
              <a:gd name="connsiteY101" fmla="*/ 8690 h 10000"/>
              <a:gd name="connsiteX102" fmla="*/ 6870 w 10000"/>
              <a:gd name="connsiteY102" fmla="*/ 8690 h 10000"/>
              <a:gd name="connsiteX103" fmla="*/ 6442 w 10000"/>
              <a:gd name="connsiteY103" fmla="*/ 8690 h 10000"/>
              <a:gd name="connsiteX104" fmla="*/ 5651 w 10000"/>
              <a:gd name="connsiteY104" fmla="*/ 8794 h 10000"/>
              <a:gd name="connsiteX105" fmla="*/ 4876 w 10000"/>
              <a:gd name="connsiteY105" fmla="*/ 8919 h 10000"/>
              <a:gd name="connsiteX106" fmla="*/ 4185 w 10000"/>
              <a:gd name="connsiteY106" fmla="*/ 9023 h 10000"/>
              <a:gd name="connsiteX107" fmla="*/ 3476 w 10000"/>
              <a:gd name="connsiteY107" fmla="*/ 9127 h 10000"/>
              <a:gd name="connsiteX108" fmla="*/ 3130 w 10000"/>
              <a:gd name="connsiteY108" fmla="*/ 9127 h 10000"/>
              <a:gd name="connsiteX109" fmla="*/ 2883 w 10000"/>
              <a:gd name="connsiteY109" fmla="*/ 9231 h 10000"/>
              <a:gd name="connsiteX110" fmla="*/ 2521 w 10000"/>
              <a:gd name="connsiteY110" fmla="*/ 9356 h 10000"/>
              <a:gd name="connsiteX111" fmla="*/ 2273 w 10000"/>
              <a:gd name="connsiteY111" fmla="*/ 9356 h 10000"/>
              <a:gd name="connsiteX112" fmla="*/ 2092 w 10000"/>
              <a:gd name="connsiteY112" fmla="*/ 9459 h 10000"/>
              <a:gd name="connsiteX113" fmla="*/ 1829 w 10000"/>
              <a:gd name="connsiteY113" fmla="*/ 9459 h 10000"/>
              <a:gd name="connsiteX114" fmla="*/ 1664 w 10000"/>
              <a:gd name="connsiteY114" fmla="*/ 9563 h 10000"/>
              <a:gd name="connsiteX115" fmla="*/ 1400 w 10000"/>
              <a:gd name="connsiteY115" fmla="*/ 9688 h 10000"/>
              <a:gd name="connsiteX116" fmla="*/ 1219 w 10000"/>
              <a:gd name="connsiteY116" fmla="*/ 9688 h 10000"/>
              <a:gd name="connsiteX117" fmla="*/ 1137 w 10000"/>
              <a:gd name="connsiteY117" fmla="*/ 9792 h 10000"/>
              <a:gd name="connsiteX118" fmla="*/ 956 w 10000"/>
              <a:gd name="connsiteY118" fmla="*/ 9792 h 10000"/>
              <a:gd name="connsiteX119" fmla="*/ 873 w 10000"/>
              <a:gd name="connsiteY119" fmla="*/ 9896 h 10000"/>
              <a:gd name="connsiteX120" fmla="*/ 791 w 10000"/>
              <a:gd name="connsiteY120" fmla="*/ 9896 h 10000"/>
              <a:gd name="connsiteX121" fmla="*/ 708 w 10000"/>
              <a:gd name="connsiteY121" fmla="*/ 9896 h 10000"/>
              <a:gd name="connsiteX122" fmla="*/ 527 w 10000"/>
              <a:gd name="connsiteY122" fmla="*/ 10000 h 10000"/>
              <a:gd name="connsiteX123" fmla="*/ 445 w 10000"/>
              <a:gd name="connsiteY123" fmla="*/ 9896 h 10000"/>
              <a:gd name="connsiteX124" fmla="*/ 362 w 10000"/>
              <a:gd name="connsiteY124" fmla="*/ 9896 h 10000"/>
              <a:gd name="connsiteX125" fmla="*/ 264 w 10000"/>
              <a:gd name="connsiteY125" fmla="*/ 9792 h 10000"/>
              <a:gd name="connsiteX126" fmla="*/ 181 w 10000"/>
              <a:gd name="connsiteY126" fmla="*/ 9563 h 10000"/>
              <a:gd name="connsiteX127" fmla="*/ 99 w 10000"/>
              <a:gd name="connsiteY127" fmla="*/ 9356 h 10000"/>
              <a:gd name="connsiteX128" fmla="*/ 0 w 10000"/>
              <a:gd name="connsiteY128" fmla="*/ 9231 h 10000"/>
              <a:gd name="connsiteX129" fmla="*/ 0 w 10000"/>
              <a:gd name="connsiteY129" fmla="*/ 9127 h 10000"/>
              <a:gd name="connsiteX130" fmla="*/ 0 w 10000"/>
              <a:gd name="connsiteY130" fmla="*/ 9023 h 10000"/>
              <a:gd name="connsiteX131" fmla="*/ 0 w 10000"/>
              <a:gd name="connsiteY131" fmla="*/ 9023 h 10000"/>
              <a:gd name="connsiteX132" fmla="*/ 99 w 10000"/>
              <a:gd name="connsiteY132" fmla="*/ 8919 h 10000"/>
              <a:gd name="connsiteX133" fmla="*/ 181 w 10000"/>
              <a:gd name="connsiteY133" fmla="*/ 8794 h 10000"/>
              <a:gd name="connsiteX134" fmla="*/ 362 w 10000"/>
              <a:gd name="connsiteY134" fmla="*/ 8690 h 10000"/>
              <a:gd name="connsiteX135" fmla="*/ 527 w 10000"/>
              <a:gd name="connsiteY135" fmla="*/ 8586 h 10000"/>
              <a:gd name="connsiteX136" fmla="*/ 610 w 10000"/>
              <a:gd name="connsiteY136" fmla="*/ 8462 h 10000"/>
              <a:gd name="connsiteX137" fmla="*/ 708 w 10000"/>
              <a:gd name="connsiteY137" fmla="*/ 8358 h 10000"/>
              <a:gd name="connsiteX138" fmla="*/ 873 w 10000"/>
              <a:gd name="connsiteY138" fmla="*/ 8254 h 10000"/>
              <a:gd name="connsiteX139" fmla="*/ 1054 w 10000"/>
              <a:gd name="connsiteY139" fmla="*/ 8025 h 10000"/>
              <a:gd name="connsiteX140" fmla="*/ 1137 w 10000"/>
              <a:gd name="connsiteY140" fmla="*/ 7921 h 10000"/>
              <a:gd name="connsiteX141" fmla="*/ 1318 w 10000"/>
              <a:gd name="connsiteY141" fmla="*/ 7692 h 10000"/>
              <a:gd name="connsiteX142" fmla="*/ 1483 w 10000"/>
              <a:gd name="connsiteY142" fmla="*/ 7484 h 10000"/>
              <a:gd name="connsiteX143" fmla="*/ 1483 w 10000"/>
              <a:gd name="connsiteY143" fmla="*/ 7484 h 10000"/>
              <a:gd name="connsiteX0" fmla="*/ 1483 w 9819"/>
              <a:gd name="connsiteY0" fmla="*/ 7484 h 10000"/>
              <a:gd name="connsiteX1" fmla="*/ 1664 w 9819"/>
              <a:gd name="connsiteY1" fmla="*/ 7152 h 10000"/>
              <a:gd name="connsiteX2" fmla="*/ 1911 w 9819"/>
              <a:gd name="connsiteY2" fmla="*/ 6819 h 10000"/>
              <a:gd name="connsiteX3" fmla="*/ 2092 w 9819"/>
              <a:gd name="connsiteY3" fmla="*/ 6486 h 10000"/>
              <a:gd name="connsiteX4" fmla="*/ 2356 w 9819"/>
              <a:gd name="connsiteY4" fmla="*/ 6050 h 10000"/>
              <a:gd name="connsiteX5" fmla="*/ 2619 w 9819"/>
              <a:gd name="connsiteY5" fmla="*/ 5509 h 10000"/>
              <a:gd name="connsiteX6" fmla="*/ 2883 w 9819"/>
              <a:gd name="connsiteY6" fmla="*/ 4948 h 10000"/>
              <a:gd name="connsiteX7" fmla="*/ 3130 w 9819"/>
              <a:gd name="connsiteY7" fmla="*/ 4304 h 10000"/>
              <a:gd name="connsiteX8" fmla="*/ 3476 w 9819"/>
              <a:gd name="connsiteY8" fmla="*/ 3638 h 10000"/>
              <a:gd name="connsiteX9" fmla="*/ 3740 w 9819"/>
              <a:gd name="connsiteY9" fmla="*/ 2973 h 10000"/>
              <a:gd name="connsiteX10" fmla="*/ 4003 w 9819"/>
              <a:gd name="connsiteY10" fmla="*/ 2432 h 10000"/>
              <a:gd name="connsiteX11" fmla="*/ 4185 w 9819"/>
              <a:gd name="connsiteY11" fmla="*/ 1871 h 10000"/>
              <a:gd name="connsiteX12" fmla="*/ 4349 w 9819"/>
              <a:gd name="connsiteY12" fmla="*/ 1435 h 10000"/>
              <a:gd name="connsiteX13" fmla="*/ 4432 w 9819"/>
              <a:gd name="connsiteY13" fmla="*/ 1102 h 10000"/>
              <a:gd name="connsiteX14" fmla="*/ 4530 w 9819"/>
              <a:gd name="connsiteY14" fmla="*/ 769 h 10000"/>
              <a:gd name="connsiteX15" fmla="*/ 4530 w 9819"/>
              <a:gd name="connsiteY15" fmla="*/ 665 h 10000"/>
              <a:gd name="connsiteX16" fmla="*/ 4530 w 9819"/>
              <a:gd name="connsiteY16" fmla="*/ 437 h 10000"/>
              <a:gd name="connsiteX17" fmla="*/ 4432 w 9819"/>
              <a:gd name="connsiteY17" fmla="*/ 437 h 10000"/>
              <a:gd name="connsiteX18" fmla="*/ 4432 w 9819"/>
              <a:gd name="connsiteY18" fmla="*/ 333 h 10000"/>
              <a:gd name="connsiteX19" fmla="*/ 4349 w 9819"/>
              <a:gd name="connsiteY19" fmla="*/ 229 h 10000"/>
              <a:gd name="connsiteX20" fmla="*/ 4349 w 9819"/>
              <a:gd name="connsiteY20" fmla="*/ 229 h 10000"/>
              <a:gd name="connsiteX21" fmla="*/ 4349 w 9819"/>
              <a:gd name="connsiteY21" fmla="*/ 125 h 10000"/>
              <a:gd name="connsiteX22" fmla="*/ 4349 w 9819"/>
              <a:gd name="connsiteY22" fmla="*/ 0 h 10000"/>
              <a:gd name="connsiteX23" fmla="*/ 4432 w 9819"/>
              <a:gd name="connsiteY23" fmla="*/ 0 h 10000"/>
              <a:gd name="connsiteX24" fmla="*/ 4613 w 9819"/>
              <a:gd name="connsiteY24" fmla="*/ 0 h 10000"/>
              <a:gd name="connsiteX25" fmla="*/ 4794 w 9819"/>
              <a:gd name="connsiteY25" fmla="*/ 0 h 10000"/>
              <a:gd name="connsiteX26" fmla="*/ 5041 w 9819"/>
              <a:gd name="connsiteY26" fmla="*/ 0 h 10000"/>
              <a:gd name="connsiteX27" fmla="*/ 5222 w 9819"/>
              <a:gd name="connsiteY27" fmla="*/ 125 h 10000"/>
              <a:gd name="connsiteX28" fmla="*/ 5486 w 9819"/>
              <a:gd name="connsiteY28" fmla="*/ 229 h 10000"/>
              <a:gd name="connsiteX29" fmla="*/ 5651 w 9819"/>
              <a:gd name="connsiteY29" fmla="*/ 333 h 10000"/>
              <a:gd name="connsiteX30" fmla="*/ 5832 w 9819"/>
              <a:gd name="connsiteY30" fmla="*/ 437 h 10000"/>
              <a:gd name="connsiteX31" fmla="*/ 5997 w 9819"/>
              <a:gd name="connsiteY31" fmla="*/ 665 h 10000"/>
              <a:gd name="connsiteX32" fmla="*/ 6096 w 9819"/>
              <a:gd name="connsiteY32" fmla="*/ 769 h 10000"/>
              <a:gd name="connsiteX33" fmla="*/ 6096 w 9819"/>
              <a:gd name="connsiteY33" fmla="*/ 894 h 10000"/>
              <a:gd name="connsiteX34" fmla="*/ 6096 w 9819"/>
              <a:gd name="connsiteY34" fmla="*/ 998 h 10000"/>
              <a:gd name="connsiteX35" fmla="*/ 6096 w 9819"/>
              <a:gd name="connsiteY35" fmla="*/ 1206 h 10000"/>
              <a:gd name="connsiteX36" fmla="*/ 5997 w 9819"/>
              <a:gd name="connsiteY36" fmla="*/ 1331 h 10000"/>
              <a:gd name="connsiteX37" fmla="*/ 5914 w 9819"/>
              <a:gd name="connsiteY37" fmla="*/ 1538 h 10000"/>
              <a:gd name="connsiteX38" fmla="*/ 5750 w 9819"/>
              <a:gd name="connsiteY38" fmla="*/ 1767 h 10000"/>
              <a:gd name="connsiteX39" fmla="*/ 5568 w 9819"/>
              <a:gd name="connsiteY39" fmla="*/ 1975 h 10000"/>
              <a:gd name="connsiteX40" fmla="*/ 5486 w 9819"/>
              <a:gd name="connsiteY40" fmla="*/ 2204 h 10000"/>
              <a:gd name="connsiteX41" fmla="*/ 5305 w 9819"/>
              <a:gd name="connsiteY41" fmla="*/ 2432 h 10000"/>
              <a:gd name="connsiteX42" fmla="*/ 5140 w 9819"/>
              <a:gd name="connsiteY42" fmla="*/ 2744 h 10000"/>
              <a:gd name="connsiteX43" fmla="*/ 4959 w 9819"/>
              <a:gd name="connsiteY43" fmla="*/ 3077 h 10000"/>
              <a:gd name="connsiteX44" fmla="*/ 4695 w 9819"/>
              <a:gd name="connsiteY44" fmla="*/ 3514 h 10000"/>
              <a:gd name="connsiteX45" fmla="*/ 4530 w 9819"/>
              <a:gd name="connsiteY45" fmla="*/ 3971 h 10000"/>
              <a:gd name="connsiteX46" fmla="*/ 4267 w 9819"/>
              <a:gd name="connsiteY46" fmla="*/ 4407 h 10000"/>
              <a:gd name="connsiteX47" fmla="*/ 3921 w 9819"/>
              <a:gd name="connsiteY47" fmla="*/ 4948 h 10000"/>
              <a:gd name="connsiteX48" fmla="*/ 3657 w 9819"/>
              <a:gd name="connsiteY48" fmla="*/ 5385 h 10000"/>
              <a:gd name="connsiteX49" fmla="*/ 3476 w 9819"/>
              <a:gd name="connsiteY49" fmla="*/ 5842 h 10000"/>
              <a:gd name="connsiteX50" fmla="*/ 3229 w 9819"/>
              <a:gd name="connsiteY50" fmla="*/ 6279 h 10000"/>
              <a:gd name="connsiteX51" fmla="*/ 2965 w 9819"/>
              <a:gd name="connsiteY51" fmla="*/ 6611 h 10000"/>
              <a:gd name="connsiteX52" fmla="*/ 2784 w 9819"/>
              <a:gd name="connsiteY52" fmla="*/ 6923 h 10000"/>
              <a:gd name="connsiteX53" fmla="*/ 2619 w 9819"/>
              <a:gd name="connsiteY53" fmla="*/ 7256 h 10000"/>
              <a:gd name="connsiteX54" fmla="*/ 2438 w 9819"/>
              <a:gd name="connsiteY54" fmla="*/ 7484 h 10000"/>
              <a:gd name="connsiteX55" fmla="*/ 2273 w 9819"/>
              <a:gd name="connsiteY55" fmla="*/ 7692 h 10000"/>
              <a:gd name="connsiteX56" fmla="*/ 2092 w 9819"/>
              <a:gd name="connsiteY56" fmla="*/ 7921 h 10000"/>
              <a:gd name="connsiteX57" fmla="*/ 2010 w 9819"/>
              <a:gd name="connsiteY57" fmla="*/ 8150 h 10000"/>
              <a:gd name="connsiteX58" fmla="*/ 1911 w 9819"/>
              <a:gd name="connsiteY58" fmla="*/ 8254 h 10000"/>
              <a:gd name="connsiteX59" fmla="*/ 1829 w 9819"/>
              <a:gd name="connsiteY59" fmla="*/ 8358 h 10000"/>
              <a:gd name="connsiteX60" fmla="*/ 1746 w 9819"/>
              <a:gd name="connsiteY60" fmla="*/ 8462 h 10000"/>
              <a:gd name="connsiteX61" fmla="*/ 1746 w 9819"/>
              <a:gd name="connsiteY61" fmla="*/ 8586 h 10000"/>
              <a:gd name="connsiteX62" fmla="*/ 1746 w 9819"/>
              <a:gd name="connsiteY62" fmla="*/ 8586 h 10000"/>
              <a:gd name="connsiteX63" fmla="*/ 1829 w 9819"/>
              <a:gd name="connsiteY63" fmla="*/ 8586 h 10000"/>
              <a:gd name="connsiteX64" fmla="*/ 1911 w 9819"/>
              <a:gd name="connsiteY64" fmla="*/ 8690 h 10000"/>
              <a:gd name="connsiteX65" fmla="*/ 2010 w 9819"/>
              <a:gd name="connsiteY65" fmla="*/ 8690 h 10000"/>
              <a:gd name="connsiteX66" fmla="*/ 2175 w 9819"/>
              <a:gd name="connsiteY66" fmla="*/ 8690 h 10000"/>
              <a:gd name="connsiteX67" fmla="*/ 2273 w 9819"/>
              <a:gd name="connsiteY67" fmla="*/ 8586 h 10000"/>
              <a:gd name="connsiteX68" fmla="*/ 2356 w 9819"/>
              <a:gd name="connsiteY68" fmla="*/ 8586 h 10000"/>
              <a:gd name="connsiteX69" fmla="*/ 2521 w 9819"/>
              <a:gd name="connsiteY69" fmla="*/ 8586 h 10000"/>
              <a:gd name="connsiteX70" fmla="*/ 2702 w 9819"/>
              <a:gd name="connsiteY70" fmla="*/ 8586 h 10000"/>
              <a:gd name="connsiteX71" fmla="*/ 2883 w 9819"/>
              <a:gd name="connsiteY71" fmla="*/ 8462 h 10000"/>
              <a:gd name="connsiteX72" fmla="*/ 3048 w 9819"/>
              <a:gd name="connsiteY72" fmla="*/ 8462 h 10000"/>
              <a:gd name="connsiteX73" fmla="*/ 3311 w 9819"/>
              <a:gd name="connsiteY73" fmla="*/ 8462 h 10000"/>
              <a:gd name="connsiteX74" fmla="*/ 3575 w 9819"/>
              <a:gd name="connsiteY74" fmla="*/ 8462 h 10000"/>
              <a:gd name="connsiteX75" fmla="*/ 3921 w 9819"/>
              <a:gd name="connsiteY75" fmla="*/ 8358 h 10000"/>
              <a:gd name="connsiteX76" fmla="*/ 4267 w 9819"/>
              <a:gd name="connsiteY76" fmla="*/ 8358 h 10000"/>
              <a:gd name="connsiteX77" fmla="*/ 4613 w 9819"/>
              <a:gd name="connsiteY77" fmla="*/ 8358 h 10000"/>
              <a:gd name="connsiteX78" fmla="*/ 4959 w 9819"/>
              <a:gd name="connsiteY78" fmla="*/ 8254 h 10000"/>
              <a:gd name="connsiteX79" fmla="*/ 5387 w 9819"/>
              <a:gd name="connsiteY79" fmla="*/ 8150 h 10000"/>
              <a:gd name="connsiteX80" fmla="*/ 5832 w 9819"/>
              <a:gd name="connsiteY80" fmla="*/ 8150 h 10000"/>
              <a:gd name="connsiteX81" fmla="*/ 6343 w 9819"/>
              <a:gd name="connsiteY81" fmla="*/ 8025 h 10000"/>
              <a:gd name="connsiteX82" fmla="*/ 6787 w 9819"/>
              <a:gd name="connsiteY82" fmla="*/ 8025 h 10000"/>
              <a:gd name="connsiteX83" fmla="*/ 7298 w 9819"/>
              <a:gd name="connsiteY83" fmla="*/ 7921 h 10000"/>
              <a:gd name="connsiteX84" fmla="*/ 7743 w 9819"/>
              <a:gd name="connsiteY84" fmla="*/ 7817 h 10000"/>
              <a:gd name="connsiteX85" fmla="*/ 8171 w 9819"/>
              <a:gd name="connsiteY85" fmla="*/ 7817 h 10000"/>
              <a:gd name="connsiteX86" fmla="*/ 8435 w 9819"/>
              <a:gd name="connsiteY86" fmla="*/ 7692 h 10000"/>
              <a:gd name="connsiteX87" fmla="*/ 8699 w 9819"/>
              <a:gd name="connsiteY87" fmla="*/ 7692 h 10000"/>
              <a:gd name="connsiteX88" fmla="*/ 8962 w 9819"/>
              <a:gd name="connsiteY88" fmla="*/ 7692 h 10000"/>
              <a:gd name="connsiteX89" fmla="*/ 9127 w 9819"/>
              <a:gd name="connsiteY89" fmla="*/ 7692 h 10000"/>
              <a:gd name="connsiteX90" fmla="*/ 9226 w 9819"/>
              <a:gd name="connsiteY90" fmla="*/ 7588 h 10000"/>
              <a:gd name="connsiteX91" fmla="*/ 9819 w 9819"/>
              <a:gd name="connsiteY91" fmla="*/ 8462 h 10000"/>
              <a:gd name="connsiteX92" fmla="*/ 9572 w 9819"/>
              <a:gd name="connsiteY92" fmla="*/ 8586 h 10000"/>
              <a:gd name="connsiteX93" fmla="*/ 9390 w 9819"/>
              <a:gd name="connsiteY93" fmla="*/ 8586 h 10000"/>
              <a:gd name="connsiteX94" fmla="*/ 9127 w 9819"/>
              <a:gd name="connsiteY94" fmla="*/ 8586 h 10000"/>
              <a:gd name="connsiteX95" fmla="*/ 8863 w 9819"/>
              <a:gd name="connsiteY95" fmla="*/ 8586 h 10000"/>
              <a:gd name="connsiteX96" fmla="*/ 8616 w 9819"/>
              <a:gd name="connsiteY96" fmla="*/ 8586 h 10000"/>
              <a:gd name="connsiteX97" fmla="*/ 8353 w 9819"/>
              <a:gd name="connsiteY97" fmla="*/ 8586 h 10000"/>
              <a:gd name="connsiteX98" fmla="*/ 8007 w 9819"/>
              <a:gd name="connsiteY98" fmla="*/ 8586 h 10000"/>
              <a:gd name="connsiteX99" fmla="*/ 7661 w 9819"/>
              <a:gd name="connsiteY99" fmla="*/ 8586 h 10000"/>
              <a:gd name="connsiteX100" fmla="*/ 7298 w 9819"/>
              <a:gd name="connsiteY100" fmla="*/ 8690 h 10000"/>
              <a:gd name="connsiteX101" fmla="*/ 6870 w 9819"/>
              <a:gd name="connsiteY101" fmla="*/ 8690 h 10000"/>
              <a:gd name="connsiteX102" fmla="*/ 6442 w 9819"/>
              <a:gd name="connsiteY102" fmla="*/ 8690 h 10000"/>
              <a:gd name="connsiteX103" fmla="*/ 5651 w 9819"/>
              <a:gd name="connsiteY103" fmla="*/ 8794 h 10000"/>
              <a:gd name="connsiteX104" fmla="*/ 4876 w 9819"/>
              <a:gd name="connsiteY104" fmla="*/ 8919 h 10000"/>
              <a:gd name="connsiteX105" fmla="*/ 4185 w 9819"/>
              <a:gd name="connsiteY105" fmla="*/ 9023 h 10000"/>
              <a:gd name="connsiteX106" fmla="*/ 3476 w 9819"/>
              <a:gd name="connsiteY106" fmla="*/ 9127 h 10000"/>
              <a:gd name="connsiteX107" fmla="*/ 3130 w 9819"/>
              <a:gd name="connsiteY107" fmla="*/ 9127 h 10000"/>
              <a:gd name="connsiteX108" fmla="*/ 2883 w 9819"/>
              <a:gd name="connsiteY108" fmla="*/ 9231 h 10000"/>
              <a:gd name="connsiteX109" fmla="*/ 2521 w 9819"/>
              <a:gd name="connsiteY109" fmla="*/ 9356 h 10000"/>
              <a:gd name="connsiteX110" fmla="*/ 2273 w 9819"/>
              <a:gd name="connsiteY110" fmla="*/ 9356 h 10000"/>
              <a:gd name="connsiteX111" fmla="*/ 2092 w 9819"/>
              <a:gd name="connsiteY111" fmla="*/ 9459 h 10000"/>
              <a:gd name="connsiteX112" fmla="*/ 1829 w 9819"/>
              <a:gd name="connsiteY112" fmla="*/ 9459 h 10000"/>
              <a:gd name="connsiteX113" fmla="*/ 1664 w 9819"/>
              <a:gd name="connsiteY113" fmla="*/ 9563 h 10000"/>
              <a:gd name="connsiteX114" fmla="*/ 1400 w 9819"/>
              <a:gd name="connsiteY114" fmla="*/ 9688 h 10000"/>
              <a:gd name="connsiteX115" fmla="*/ 1219 w 9819"/>
              <a:gd name="connsiteY115" fmla="*/ 9688 h 10000"/>
              <a:gd name="connsiteX116" fmla="*/ 1137 w 9819"/>
              <a:gd name="connsiteY116" fmla="*/ 9792 h 10000"/>
              <a:gd name="connsiteX117" fmla="*/ 956 w 9819"/>
              <a:gd name="connsiteY117" fmla="*/ 9792 h 10000"/>
              <a:gd name="connsiteX118" fmla="*/ 873 w 9819"/>
              <a:gd name="connsiteY118" fmla="*/ 9896 h 10000"/>
              <a:gd name="connsiteX119" fmla="*/ 791 w 9819"/>
              <a:gd name="connsiteY119" fmla="*/ 9896 h 10000"/>
              <a:gd name="connsiteX120" fmla="*/ 708 w 9819"/>
              <a:gd name="connsiteY120" fmla="*/ 9896 h 10000"/>
              <a:gd name="connsiteX121" fmla="*/ 527 w 9819"/>
              <a:gd name="connsiteY121" fmla="*/ 10000 h 10000"/>
              <a:gd name="connsiteX122" fmla="*/ 445 w 9819"/>
              <a:gd name="connsiteY122" fmla="*/ 9896 h 10000"/>
              <a:gd name="connsiteX123" fmla="*/ 362 w 9819"/>
              <a:gd name="connsiteY123" fmla="*/ 9896 h 10000"/>
              <a:gd name="connsiteX124" fmla="*/ 264 w 9819"/>
              <a:gd name="connsiteY124" fmla="*/ 9792 h 10000"/>
              <a:gd name="connsiteX125" fmla="*/ 181 w 9819"/>
              <a:gd name="connsiteY125" fmla="*/ 9563 h 10000"/>
              <a:gd name="connsiteX126" fmla="*/ 99 w 9819"/>
              <a:gd name="connsiteY126" fmla="*/ 9356 h 10000"/>
              <a:gd name="connsiteX127" fmla="*/ 0 w 9819"/>
              <a:gd name="connsiteY127" fmla="*/ 9231 h 10000"/>
              <a:gd name="connsiteX128" fmla="*/ 0 w 9819"/>
              <a:gd name="connsiteY128" fmla="*/ 9127 h 10000"/>
              <a:gd name="connsiteX129" fmla="*/ 0 w 9819"/>
              <a:gd name="connsiteY129" fmla="*/ 9023 h 10000"/>
              <a:gd name="connsiteX130" fmla="*/ 0 w 9819"/>
              <a:gd name="connsiteY130" fmla="*/ 9023 h 10000"/>
              <a:gd name="connsiteX131" fmla="*/ 99 w 9819"/>
              <a:gd name="connsiteY131" fmla="*/ 8919 h 10000"/>
              <a:gd name="connsiteX132" fmla="*/ 181 w 9819"/>
              <a:gd name="connsiteY132" fmla="*/ 8794 h 10000"/>
              <a:gd name="connsiteX133" fmla="*/ 362 w 9819"/>
              <a:gd name="connsiteY133" fmla="*/ 8690 h 10000"/>
              <a:gd name="connsiteX134" fmla="*/ 527 w 9819"/>
              <a:gd name="connsiteY134" fmla="*/ 8586 h 10000"/>
              <a:gd name="connsiteX135" fmla="*/ 610 w 9819"/>
              <a:gd name="connsiteY135" fmla="*/ 8462 h 10000"/>
              <a:gd name="connsiteX136" fmla="*/ 708 w 9819"/>
              <a:gd name="connsiteY136" fmla="*/ 8358 h 10000"/>
              <a:gd name="connsiteX137" fmla="*/ 873 w 9819"/>
              <a:gd name="connsiteY137" fmla="*/ 8254 h 10000"/>
              <a:gd name="connsiteX138" fmla="*/ 1054 w 9819"/>
              <a:gd name="connsiteY138" fmla="*/ 8025 h 10000"/>
              <a:gd name="connsiteX139" fmla="*/ 1137 w 9819"/>
              <a:gd name="connsiteY139" fmla="*/ 7921 h 10000"/>
              <a:gd name="connsiteX140" fmla="*/ 1318 w 9819"/>
              <a:gd name="connsiteY140" fmla="*/ 7692 h 10000"/>
              <a:gd name="connsiteX141" fmla="*/ 1483 w 9819"/>
              <a:gd name="connsiteY141" fmla="*/ 7484 h 10000"/>
              <a:gd name="connsiteX142" fmla="*/ 1483 w 9819"/>
              <a:gd name="connsiteY142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6912 w 10000"/>
              <a:gd name="connsiteY82" fmla="*/ 8025 h 10000"/>
              <a:gd name="connsiteX83" fmla="*/ 7433 w 10000"/>
              <a:gd name="connsiteY83" fmla="*/ 7921 h 10000"/>
              <a:gd name="connsiteX84" fmla="*/ 7886 w 10000"/>
              <a:gd name="connsiteY84" fmla="*/ 7817 h 10000"/>
              <a:gd name="connsiteX85" fmla="*/ 8322 w 10000"/>
              <a:gd name="connsiteY85" fmla="*/ 7817 h 10000"/>
              <a:gd name="connsiteX86" fmla="*/ 8590 w 10000"/>
              <a:gd name="connsiteY86" fmla="*/ 7692 h 10000"/>
              <a:gd name="connsiteX87" fmla="*/ 8859 w 10000"/>
              <a:gd name="connsiteY87" fmla="*/ 7692 h 10000"/>
              <a:gd name="connsiteX88" fmla="*/ 9127 w 10000"/>
              <a:gd name="connsiteY88" fmla="*/ 7692 h 10000"/>
              <a:gd name="connsiteX89" fmla="*/ 9295 w 10000"/>
              <a:gd name="connsiteY89" fmla="*/ 7692 h 10000"/>
              <a:gd name="connsiteX90" fmla="*/ 10000 w 10000"/>
              <a:gd name="connsiteY90" fmla="*/ 8462 h 10000"/>
              <a:gd name="connsiteX91" fmla="*/ 9748 w 10000"/>
              <a:gd name="connsiteY91" fmla="*/ 8586 h 10000"/>
              <a:gd name="connsiteX92" fmla="*/ 9563 w 10000"/>
              <a:gd name="connsiteY92" fmla="*/ 8586 h 10000"/>
              <a:gd name="connsiteX93" fmla="*/ 9295 w 10000"/>
              <a:gd name="connsiteY93" fmla="*/ 8586 h 10000"/>
              <a:gd name="connsiteX94" fmla="*/ 9026 w 10000"/>
              <a:gd name="connsiteY94" fmla="*/ 8586 h 10000"/>
              <a:gd name="connsiteX95" fmla="*/ 8775 w 10000"/>
              <a:gd name="connsiteY95" fmla="*/ 8586 h 10000"/>
              <a:gd name="connsiteX96" fmla="*/ 8507 w 10000"/>
              <a:gd name="connsiteY96" fmla="*/ 8586 h 10000"/>
              <a:gd name="connsiteX97" fmla="*/ 8155 w 10000"/>
              <a:gd name="connsiteY97" fmla="*/ 8586 h 10000"/>
              <a:gd name="connsiteX98" fmla="*/ 7802 w 10000"/>
              <a:gd name="connsiteY98" fmla="*/ 8586 h 10000"/>
              <a:gd name="connsiteX99" fmla="*/ 7433 w 10000"/>
              <a:gd name="connsiteY99" fmla="*/ 8690 h 10000"/>
              <a:gd name="connsiteX100" fmla="*/ 6997 w 10000"/>
              <a:gd name="connsiteY100" fmla="*/ 8690 h 10000"/>
              <a:gd name="connsiteX101" fmla="*/ 6561 w 10000"/>
              <a:gd name="connsiteY101" fmla="*/ 8690 h 10000"/>
              <a:gd name="connsiteX102" fmla="*/ 5755 w 10000"/>
              <a:gd name="connsiteY102" fmla="*/ 8794 h 10000"/>
              <a:gd name="connsiteX103" fmla="*/ 4966 w 10000"/>
              <a:gd name="connsiteY103" fmla="*/ 8919 h 10000"/>
              <a:gd name="connsiteX104" fmla="*/ 4262 w 10000"/>
              <a:gd name="connsiteY104" fmla="*/ 9023 h 10000"/>
              <a:gd name="connsiteX105" fmla="*/ 3540 w 10000"/>
              <a:gd name="connsiteY105" fmla="*/ 9127 h 10000"/>
              <a:gd name="connsiteX106" fmla="*/ 3188 w 10000"/>
              <a:gd name="connsiteY106" fmla="*/ 9127 h 10000"/>
              <a:gd name="connsiteX107" fmla="*/ 2936 w 10000"/>
              <a:gd name="connsiteY107" fmla="*/ 9231 h 10000"/>
              <a:gd name="connsiteX108" fmla="*/ 2567 w 10000"/>
              <a:gd name="connsiteY108" fmla="*/ 9356 h 10000"/>
              <a:gd name="connsiteX109" fmla="*/ 2315 w 10000"/>
              <a:gd name="connsiteY109" fmla="*/ 9356 h 10000"/>
              <a:gd name="connsiteX110" fmla="*/ 2131 w 10000"/>
              <a:gd name="connsiteY110" fmla="*/ 9459 h 10000"/>
              <a:gd name="connsiteX111" fmla="*/ 1863 w 10000"/>
              <a:gd name="connsiteY111" fmla="*/ 9459 h 10000"/>
              <a:gd name="connsiteX112" fmla="*/ 1695 w 10000"/>
              <a:gd name="connsiteY112" fmla="*/ 9563 h 10000"/>
              <a:gd name="connsiteX113" fmla="*/ 1426 w 10000"/>
              <a:gd name="connsiteY113" fmla="*/ 9688 h 10000"/>
              <a:gd name="connsiteX114" fmla="*/ 1241 w 10000"/>
              <a:gd name="connsiteY114" fmla="*/ 9688 h 10000"/>
              <a:gd name="connsiteX115" fmla="*/ 1158 w 10000"/>
              <a:gd name="connsiteY115" fmla="*/ 9792 h 10000"/>
              <a:gd name="connsiteX116" fmla="*/ 974 w 10000"/>
              <a:gd name="connsiteY116" fmla="*/ 9792 h 10000"/>
              <a:gd name="connsiteX117" fmla="*/ 889 w 10000"/>
              <a:gd name="connsiteY117" fmla="*/ 9896 h 10000"/>
              <a:gd name="connsiteX118" fmla="*/ 806 w 10000"/>
              <a:gd name="connsiteY118" fmla="*/ 9896 h 10000"/>
              <a:gd name="connsiteX119" fmla="*/ 721 w 10000"/>
              <a:gd name="connsiteY119" fmla="*/ 9896 h 10000"/>
              <a:gd name="connsiteX120" fmla="*/ 537 w 10000"/>
              <a:gd name="connsiteY120" fmla="*/ 10000 h 10000"/>
              <a:gd name="connsiteX121" fmla="*/ 453 w 10000"/>
              <a:gd name="connsiteY121" fmla="*/ 9896 h 10000"/>
              <a:gd name="connsiteX122" fmla="*/ 369 w 10000"/>
              <a:gd name="connsiteY122" fmla="*/ 9896 h 10000"/>
              <a:gd name="connsiteX123" fmla="*/ 269 w 10000"/>
              <a:gd name="connsiteY123" fmla="*/ 9792 h 10000"/>
              <a:gd name="connsiteX124" fmla="*/ 184 w 10000"/>
              <a:gd name="connsiteY124" fmla="*/ 9563 h 10000"/>
              <a:gd name="connsiteX125" fmla="*/ 101 w 10000"/>
              <a:gd name="connsiteY125" fmla="*/ 9356 h 10000"/>
              <a:gd name="connsiteX126" fmla="*/ 0 w 10000"/>
              <a:gd name="connsiteY126" fmla="*/ 9231 h 10000"/>
              <a:gd name="connsiteX127" fmla="*/ 0 w 10000"/>
              <a:gd name="connsiteY127" fmla="*/ 9127 h 10000"/>
              <a:gd name="connsiteX128" fmla="*/ 0 w 10000"/>
              <a:gd name="connsiteY128" fmla="*/ 9023 h 10000"/>
              <a:gd name="connsiteX129" fmla="*/ 0 w 10000"/>
              <a:gd name="connsiteY129" fmla="*/ 9023 h 10000"/>
              <a:gd name="connsiteX130" fmla="*/ 101 w 10000"/>
              <a:gd name="connsiteY130" fmla="*/ 8919 h 10000"/>
              <a:gd name="connsiteX131" fmla="*/ 184 w 10000"/>
              <a:gd name="connsiteY131" fmla="*/ 8794 h 10000"/>
              <a:gd name="connsiteX132" fmla="*/ 369 w 10000"/>
              <a:gd name="connsiteY132" fmla="*/ 8690 h 10000"/>
              <a:gd name="connsiteX133" fmla="*/ 537 w 10000"/>
              <a:gd name="connsiteY133" fmla="*/ 8586 h 10000"/>
              <a:gd name="connsiteX134" fmla="*/ 621 w 10000"/>
              <a:gd name="connsiteY134" fmla="*/ 8462 h 10000"/>
              <a:gd name="connsiteX135" fmla="*/ 721 w 10000"/>
              <a:gd name="connsiteY135" fmla="*/ 8358 h 10000"/>
              <a:gd name="connsiteX136" fmla="*/ 889 w 10000"/>
              <a:gd name="connsiteY136" fmla="*/ 8254 h 10000"/>
              <a:gd name="connsiteX137" fmla="*/ 1073 w 10000"/>
              <a:gd name="connsiteY137" fmla="*/ 8025 h 10000"/>
              <a:gd name="connsiteX138" fmla="*/ 1158 w 10000"/>
              <a:gd name="connsiteY138" fmla="*/ 7921 h 10000"/>
              <a:gd name="connsiteX139" fmla="*/ 1342 w 10000"/>
              <a:gd name="connsiteY139" fmla="*/ 7692 h 10000"/>
              <a:gd name="connsiteX140" fmla="*/ 1510 w 10000"/>
              <a:gd name="connsiteY140" fmla="*/ 7484 h 10000"/>
              <a:gd name="connsiteX141" fmla="*/ 1510 w 10000"/>
              <a:gd name="connsiteY141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6912 w 10000"/>
              <a:gd name="connsiteY82" fmla="*/ 8025 h 10000"/>
              <a:gd name="connsiteX83" fmla="*/ 7433 w 10000"/>
              <a:gd name="connsiteY83" fmla="*/ 7921 h 10000"/>
              <a:gd name="connsiteX84" fmla="*/ 7886 w 10000"/>
              <a:gd name="connsiteY84" fmla="*/ 7817 h 10000"/>
              <a:gd name="connsiteX85" fmla="*/ 8322 w 10000"/>
              <a:gd name="connsiteY85" fmla="*/ 7817 h 10000"/>
              <a:gd name="connsiteX86" fmla="*/ 8590 w 10000"/>
              <a:gd name="connsiteY86" fmla="*/ 7692 h 10000"/>
              <a:gd name="connsiteX87" fmla="*/ 8859 w 10000"/>
              <a:gd name="connsiteY87" fmla="*/ 7692 h 10000"/>
              <a:gd name="connsiteX88" fmla="*/ 9295 w 10000"/>
              <a:gd name="connsiteY88" fmla="*/ 7692 h 10000"/>
              <a:gd name="connsiteX89" fmla="*/ 10000 w 10000"/>
              <a:gd name="connsiteY89" fmla="*/ 8462 h 10000"/>
              <a:gd name="connsiteX90" fmla="*/ 9748 w 10000"/>
              <a:gd name="connsiteY90" fmla="*/ 8586 h 10000"/>
              <a:gd name="connsiteX91" fmla="*/ 9563 w 10000"/>
              <a:gd name="connsiteY91" fmla="*/ 8586 h 10000"/>
              <a:gd name="connsiteX92" fmla="*/ 9295 w 10000"/>
              <a:gd name="connsiteY92" fmla="*/ 8586 h 10000"/>
              <a:gd name="connsiteX93" fmla="*/ 9026 w 10000"/>
              <a:gd name="connsiteY93" fmla="*/ 8586 h 10000"/>
              <a:gd name="connsiteX94" fmla="*/ 8775 w 10000"/>
              <a:gd name="connsiteY94" fmla="*/ 8586 h 10000"/>
              <a:gd name="connsiteX95" fmla="*/ 8507 w 10000"/>
              <a:gd name="connsiteY95" fmla="*/ 8586 h 10000"/>
              <a:gd name="connsiteX96" fmla="*/ 8155 w 10000"/>
              <a:gd name="connsiteY96" fmla="*/ 8586 h 10000"/>
              <a:gd name="connsiteX97" fmla="*/ 7802 w 10000"/>
              <a:gd name="connsiteY97" fmla="*/ 8586 h 10000"/>
              <a:gd name="connsiteX98" fmla="*/ 7433 w 10000"/>
              <a:gd name="connsiteY98" fmla="*/ 8690 h 10000"/>
              <a:gd name="connsiteX99" fmla="*/ 6997 w 10000"/>
              <a:gd name="connsiteY99" fmla="*/ 8690 h 10000"/>
              <a:gd name="connsiteX100" fmla="*/ 6561 w 10000"/>
              <a:gd name="connsiteY100" fmla="*/ 8690 h 10000"/>
              <a:gd name="connsiteX101" fmla="*/ 5755 w 10000"/>
              <a:gd name="connsiteY101" fmla="*/ 8794 h 10000"/>
              <a:gd name="connsiteX102" fmla="*/ 4966 w 10000"/>
              <a:gd name="connsiteY102" fmla="*/ 8919 h 10000"/>
              <a:gd name="connsiteX103" fmla="*/ 4262 w 10000"/>
              <a:gd name="connsiteY103" fmla="*/ 9023 h 10000"/>
              <a:gd name="connsiteX104" fmla="*/ 3540 w 10000"/>
              <a:gd name="connsiteY104" fmla="*/ 9127 h 10000"/>
              <a:gd name="connsiteX105" fmla="*/ 3188 w 10000"/>
              <a:gd name="connsiteY105" fmla="*/ 9127 h 10000"/>
              <a:gd name="connsiteX106" fmla="*/ 2936 w 10000"/>
              <a:gd name="connsiteY106" fmla="*/ 9231 h 10000"/>
              <a:gd name="connsiteX107" fmla="*/ 2567 w 10000"/>
              <a:gd name="connsiteY107" fmla="*/ 9356 h 10000"/>
              <a:gd name="connsiteX108" fmla="*/ 2315 w 10000"/>
              <a:gd name="connsiteY108" fmla="*/ 9356 h 10000"/>
              <a:gd name="connsiteX109" fmla="*/ 2131 w 10000"/>
              <a:gd name="connsiteY109" fmla="*/ 9459 h 10000"/>
              <a:gd name="connsiteX110" fmla="*/ 1863 w 10000"/>
              <a:gd name="connsiteY110" fmla="*/ 9459 h 10000"/>
              <a:gd name="connsiteX111" fmla="*/ 1695 w 10000"/>
              <a:gd name="connsiteY111" fmla="*/ 9563 h 10000"/>
              <a:gd name="connsiteX112" fmla="*/ 1426 w 10000"/>
              <a:gd name="connsiteY112" fmla="*/ 9688 h 10000"/>
              <a:gd name="connsiteX113" fmla="*/ 1241 w 10000"/>
              <a:gd name="connsiteY113" fmla="*/ 9688 h 10000"/>
              <a:gd name="connsiteX114" fmla="*/ 1158 w 10000"/>
              <a:gd name="connsiteY114" fmla="*/ 9792 h 10000"/>
              <a:gd name="connsiteX115" fmla="*/ 974 w 10000"/>
              <a:gd name="connsiteY115" fmla="*/ 9792 h 10000"/>
              <a:gd name="connsiteX116" fmla="*/ 889 w 10000"/>
              <a:gd name="connsiteY116" fmla="*/ 9896 h 10000"/>
              <a:gd name="connsiteX117" fmla="*/ 806 w 10000"/>
              <a:gd name="connsiteY117" fmla="*/ 9896 h 10000"/>
              <a:gd name="connsiteX118" fmla="*/ 721 w 10000"/>
              <a:gd name="connsiteY118" fmla="*/ 9896 h 10000"/>
              <a:gd name="connsiteX119" fmla="*/ 537 w 10000"/>
              <a:gd name="connsiteY119" fmla="*/ 10000 h 10000"/>
              <a:gd name="connsiteX120" fmla="*/ 453 w 10000"/>
              <a:gd name="connsiteY120" fmla="*/ 9896 h 10000"/>
              <a:gd name="connsiteX121" fmla="*/ 369 w 10000"/>
              <a:gd name="connsiteY121" fmla="*/ 9896 h 10000"/>
              <a:gd name="connsiteX122" fmla="*/ 269 w 10000"/>
              <a:gd name="connsiteY122" fmla="*/ 9792 h 10000"/>
              <a:gd name="connsiteX123" fmla="*/ 184 w 10000"/>
              <a:gd name="connsiteY123" fmla="*/ 9563 h 10000"/>
              <a:gd name="connsiteX124" fmla="*/ 101 w 10000"/>
              <a:gd name="connsiteY124" fmla="*/ 9356 h 10000"/>
              <a:gd name="connsiteX125" fmla="*/ 0 w 10000"/>
              <a:gd name="connsiteY125" fmla="*/ 9231 h 10000"/>
              <a:gd name="connsiteX126" fmla="*/ 0 w 10000"/>
              <a:gd name="connsiteY126" fmla="*/ 9127 h 10000"/>
              <a:gd name="connsiteX127" fmla="*/ 0 w 10000"/>
              <a:gd name="connsiteY127" fmla="*/ 9023 h 10000"/>
              <a:gd name="connsiteX128" fmla="*/ 0 w 10000"/>
              <a:gd name="connsiteY128" fmla="*/ 9023 h 10000"/>
              <a:gd name="connsiteX129" fmla="*/ 101 w 10000"/>
              <a:gd name="connsiteY129" fmla="*/ 8919 h 10000"/>
              <a:gd name="connsiteX130" fmla="*/ 184 w 10000"/>
              <a:gd name="connsiteY130" fmla="*/ 8794 h 10000"/>
              <a:gd name="connsiteX131" fmla="*/ 369 w 10000"/>
              <a:gd name="connsiteY131" fmla="*/ 8690 h 10000"/>
              <a:gd name="connsiteX132" fmla="*/ 537 w 10000"/>
              <a:gd name="connsiteY132" fmla="*/ 8586 h 10000"/>
              <a:gd name="connsiteX133" fmla="*/ 621 w 10000"/>
              <a:gd name="connsiteY133" fmla="*/ 8462 h 10000"/>
              <a:gd name="connsiteX134" fmla="*/ 721 w 10000"/>
              <a:gd name="connsiteY134" fmla="*/ 8358 h 10000"/>
              <a:gd name="connsiteX135" fmla="*/ 889 w 10000"/>
              <a:gd name="connsiteY135" fmla="*/ 8254 h 10000"/>
              <a:gd name="connsiteX136" fmla="*/ 1073 w 10000"/>
              <a:gd name="connsiteY136" fmla="*/ 8025 h 10000"/>
              <a:gd name="connsiteX137" fmla="*/ 1158 w 10000"/>
              <a:gd name="connsiteY137" fmla="*/ 7921 h 10000"/>
              <a:gd name="connsiteX138" fmla="*/ 1342 w 10000"/>
              <a:gd name="connsiteY138" fmla="*/ 7692 h 10000"/>
              <a:gd name="connsiteX139" fmla="*/ 1510 w 10000"/>
              <a:gd name="connsiteY139" fmla="*/ 7484 h 10000"/>
              <a:gd name="connsiteX140" fmla="*/ 1510 w 10000"/>
              <a:gd name="connsiteY140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6912 w 10000"/>
              <a:gd name="connsiteY82" fmla="*/ 8025 h 10000"/>
              <a:gd name="connsiteX83" fmla="*/ 7433 w 10000"/>
              <a:gd name="connsiteY83" fmla="*/ 7921 h 10000"/>
              <a:gd name="connsiteX84" fmla="*/ 7886 w 10000"/>
              <a:gd name="connsiteY84" fmla="*/ 7817 h 10000"/>
              <a:gd name="connsiteX85" fmla="*/ 8322 w 10000"/>
              <a:gd name="connsiteY85" fmla="*/ 7817 h 10000"/>
              <a:gd name="connsiteX86" fmla="*/ 8590 w 10000"/>
              <a:gd name="connsiteY86" fmla="*/ 7692 h 10000"/>
              <a:gd name="connsiteX87" fmla="*/ 8859 w 10000"/>
              <a:gd name="connsiteY87" fmla="*/ 7692 h 10000"/>
              <a:gd name="connsiteX88" fmla="*/ 10000 w 10000"/>
              <a:gd name="connsiteY88" fmla="*/ 8462 h 10000"/>
              <a:gd name="connsiteX89" fmla="*/ 9748 w 10000"/>
              <a:gd name="connsiteY89" fmla="*/ 8586 h 10000"/>
              <a:gd name="connsiteX90" fmla="*/ 9563 w 10000"/>
              <a:gd name="connsiteY90" fmla="*/ 8586 h 10000"/>
              <a:gd name="connsiteX91" fmla="*/ 9295 w 10000"/>
              <a:gd name="connsiteY91" fmla="*/ 8586 h 10000"/>
              <a:gd name="connsiteX92" fmla="*/ 9026 w 10000"/>
              <a:gd name="connsiteY92" fmla="*/ 8586 h 10000"/>
              <a:gd name="connsiteX93" fmla="*/ 8775 w 10000"/>
              <a:gd name="connsiteY93" fmla="*/ 8586 h 10000"/>
              <a:gd name="connsiteX94" fmla="*/ 8507 w 10000"/>
              <a:gd name="connsiteY94" fmla="*/ 8586 h 10000"/>
              <a:gd name="connsiteX95" fmla="*/ 8155 w 10000"/>
              <a:gd name="connsiteY95" fmla="*/ 8586 h 10000"/>
              <a:gd name="connsiteX96" fmla="*/ 7802 w 10000"/>
              <a:gd name="connsiteY96" fmla="*/ 8586 h 10000"/>
              <a:gd name="connsiteX97" fmla="*/ 7433 w 10000"/>
              <a:gd name="connsiteY97" fmla="*/ 8690 h 10000"/>
              <a:gd name="connsiteX98" fmla="*/ 6997 w 10000"/>
              <a:gd name="connsiteY98" fmla="*/ 8690 h 10000"/>
              <a:gd name="connsiteX99" fmla="*/ 6561 w 10000"/>
              <a:gd name="connsiteY99" fmla="*/ 8690 h 10000"/>
              <a:gd name="connsiteX100" fmla="*/ 5755 w 10000"/>
              <a:gd name="connsiteY100" fmla="*/ 8794 h 10000"/>
              <a:gd name="connsiteX101" fmla="*/ 4966 w 10000"/>
              <a:gd name="connsiteY101" fmla="*/ 8919 h 10000"/>
              <a:gd name="connsiteX102" fmla="*/ 4262 w 10000"/>
              <a:gd name="connsiteY102" fmla="*/ 9023 h 10000"/>
              <a:gd name="connsiteX103" fmla="*/ 3540 w 10000"/>
              <a:gd name="connsiteY103" fmla="*/ 9127 h 10000"/>
              <a:gd name="connsiteX104" fmla="*/ 3188 w 10000"/>
              <a:gd name="connsiteY104" fmla="*/ 9127 h 10000"/>
              <a:gd name="connsiteX105" fmla="*/ 2936 w 10000"/>
              <a:gd name="connsiteY105" fmla="*/ 9231 h 10000"/>
              <a:gd name="connsiteX106" fmla="*/ 2567 w 10000"/>
              <a:gd name="connsiteY106" fmla="*/ 9356 h 10000"/>
              <a:gd name="connsiteX107" fmla="*/ 2315 w 10000"/>
              <a:gd name="connsiteY107" fmla="*/ 9356 h 10000"/>
              <a:gd name="connsiteX108" fmla="*/ 2131 w 10000"/>
              <a:gd name="connsiteY108" fmla="*/ 9459 h 10000"/>
              <a:gd name="connsiteX109" fmla="*/ 1863 w 10000"/>
              <a:gd name="connsiteY109" fmla="*/ 9459 h 10000"/>
              <a:gd name="connsiteX110" fmla="*/ 1695 w 10000"/>
              <a:gd name="connsiteY110" fmla="*/ 9563 h 10000"/>
              <a:gd name="connsiteX111" fmla="*/ 1426 w 10000"/>
              <a:gd name="connsiteY111" fmla="*/ 9688 h 10000"/>
              <a:gd name="connsiteX112" fmla="*/ 1241 w 10000"/>
              <a:gd name="connsiteY112" fmla="*/ 9688 h 10000"/>
              <a:gd name="connsiteX113" fmla="*/ 1158 w 10000"/>
              <a:gd name="connsiteY113" fmla="*/ 9792 h 10000"/>
              <a:gd name="connsiteX114" fmla="*/ 974 w 10000"/>
              <a:gd name="connsiteY114" fmla="*/ 9792 h 10000"/>
              <a:gd name="connsiteX115" fmla="*/ 889 w 10000"/>
              <a:gd name="connsiteY115" fmla="*/ 9896 h 10000"/>
              <a:gd name="connsiteX116" fmla="*/ 806 w 10000"/>
              <a:gd name="connsiteY116" fmla="*/ 9896 h 10000"/>
              <a:gd name="connsiteX117" fmla="*/ 721 w 10000"/>
              <a:gd name="connsiteY117" fmla="*/ 9896 h 10000"/>
              <a:gd name="connsiteX118" fmla="*/ 537 w 10000"/>
              <a:gd name="connsiteY118" fmla="*/ 10000 h 10000"/>
              <a:gd name="connsiteX119" fmla="*/ 453 w 10000"/>
              <a:gd name="connsiteY119" fmla="*/ 9896 h 10000"/>
              <a:gd name="connsiteX120" fmla="*/ 369 w 10000"/>
              <a:gd name="connsiteY120" fmla="*/ 9896 h 10000"/>
              <a:gd name="connsiteX121" fmla="*/ 269 w 10000"/>
              <a:gd name="connsiteY121" fmla="*/ 9792 h 10000"/>
              <a:gd name="connsiteX122" fmla="*/ 184 w 10000"/>
              <a:gd name="connsiteY122" fmla="*/ 9563 h 10000"/>
              <a:gd name="connsiteX123" fmla="*/ 101 w 10000"/>
              <a:gd name="connsiteY123" fmla="*/ 9356 h 10000"/>
              <a:gd name="connsiteX124" fmla="*/ 0 w 10000"/>
              <a:gd name="connsiteY124" fmla="*/ 9231 h 10000"/>
              <a:gd name="connsiteX125" fmla="*/ 0 w 10000"/>
              <a:gd name="connsiteY125" fmla="*/ 9127 h 10000"/>
              <a:gd name="connsiteX126" fmla="*/ 0 w 10000"/>
              <a:gd name="connsiteY126" fmla="*/ 9023 h 10000"/>
              <a:gd name="connsiteX127" fmla="*/ 0 w 10000"/>
              <a:gd name="connsiteY127" fmla="*/ 9023 h 10000"/>
              <a:gd name="connsiteX128" fmla="*/ 101 w 10000"/>
              <a:gd name="connsiteY128" fmla="*/ 8919 h 10000"/>
              <a:gd name="connsiteX129" fmla="*/ 184 w 10000"/>
              <a:gd name="connsiteY129" fmla="*/ 8794 h 10000"/>
              <a:gd name="connsiteX130" fmla="*/ 369 w 10000"/>
              <a:gd name="connsiteY130" fmla="*/ 8690 h 10000"/>
              <a:gd name="connsiteX131" fmla="*/ 537 w 10000"/>
              <a:gd name="connsiteY131" fmla="*/ 8586 h 10000"/>
              <a:gd name="connsiteX132" fmla="*/ 621 w 10000"/>
              <a:gd name="connsiteY132" fmla="*/ 8462 h 10000"/>
              <a:gd name="connsiteX133" fmla="*/ 721 w 10000"/>
              <a:gd name="connsiteY133" fmla="*/ 8358 h 10000"/>
              <a:gd name="connsiteX134" fmla="*/ 889 w 10000"/>
              <a:gd name="connsiteY134" fmla="*/ 8254 h 10000"/>
              <a:gd name="connsiteX135" fmla="*/ 1073 w 10000"/>
              <a:gd name="connsiteY135" fmla="*/ 8025 h 10000"/>
              <a:gd name="connsiteX136" fmla="*/ 1158 w 10000"/>
              <a:gd name="connsiteY136" fmla="*/ 7921 h 10000"/>
              <a:gd name="connsiteX137" fmla="*/ 1342 w 10000"/>
              <a:gd name="connsiteY137" fmla="*/ 7692 h 10000"/>
              <a:gd name="connsiteX138" fmla="*/ 1510 w 10000"/>
              <a:gd name="connsiteY138" fmla="*/ 7484 h 10000"/>
              <a:gd name="connsiteX139" fmla="*/ 1510 w 10000"/>
              <a:gd name="connsiteY139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6912 w 10000"/>
              <a:gd name="connsiteY82" fmla="*/ 8025 h 10000"/>
              <a:gd name="connsiteX83" fmla="*/ 7433 w 10000"/>
              <a:gd name="connsiteY83" fmla="*/ 7921 h 10000"/>
              <a:gd name="connsiteX84" fmla="*/ 7886 w 10000"/>
              <a:gd name="connsiteY84" fmla="*/ 7817 h 10000"/>
              <a:gd name="connsiteX85" fmla="*/ 8322 w 10000"/>
              <a:gd name="connsiteY85" fmla="*/ 7817 h 10000"/>
              <a:gd name="connsiteX86" fmla="*/ 8590 w 10000"/>
              <a:gd name="connsiteY86" fmla="*/ 7692 h 10000"/>
              <a:gd name="connsiteX87" fmla="*/ 10000 w 10000"/>
              <a:gd name="connsiteY87" fmla="*/ 8462 h 10000"/>
              <a:gd name="connsiteX88" fmla="*/ 9748 w 10000"/>
              <a:gd name="connsiteY88" fmla="*/ 8586 h 10000"/>
              <a:gd name="connsiteX89" fmla="*/ 9563 w 10000"/>
              <a:gd name="connsiteY89" fmla="*/ 8586 h 10000"/>
              <a:gd name="connsiteX90" fmla="*/ 9295 w 10000"/>
              <a:gd name="connsiteY90" fmla="*/ 8586 h 10000"/>
              <a:gd name="connsiteX91" fmla="*/ 9026 w 10000"/>
              <a:gd name="connsiteY91" fmla="*/ 8586 h 10000"/>
              <a:gd name="connsiteX92" fmla="*/ 8775 w 10000"/>
              <a:gd name="connsiteY92" fmla="*/ 8586 h 10000"/>
              <a:gd name="connsiteX93" fmla="*/ 8507 w 10000"/>
              <a:gd name="connsiteY93" fmla="*/ 8586 h 10000"/>
              <a:gd name="connsiteX94" fmla="*/ 8155 w 10000"/>
              <a:gd name="connsiteY94" fmla="*/ 8586 h 10000"/>
              <a:gd name="connsiteX95" fmla="*/ 7802 w 10000"/>
              <a:gd name="connsiteY95" fmla="*/ 8586 h 10000"/>
              <a:gd name="connsiteX96" fmla="*/ 7433 w 10000"/>
              <a:gd name="connsiteY96" fmla="*/ 8690 h 10000"/>
              <a:gd name="connsiteX97" fmla="*/ 6997 w 10000"/>
              <a:gd name="connsiteY97" fmla="*/ 8690 h 10000"/>
              <a:gd name="connsiteX98" fmla="*/ 6561 w 10000"/>
              <a:gd name="connsiteY98" fmla="*/ 8690 h 10000"/>
              <a:gd name="connsiteX99" fmla="*/ 5755 w 10000"/>
              <a:gd name="connsiteY99" fmla="*/ 8794 h 10000"/>
              <a:gd name="connsiteX100" fmla="*/ 4966 w 10000"/>
              <a:gd name="connsiteY100" fmla="*/ 8919 h 10000"/>
              <a:gd name="connsiteX101" fmla="*/ 4262 w 10000"/>
              <a:gd name="connsiteY101" fmla="*/ 9023 h 10000"/>
              <a:gd name="connsiteX102" fmla="*/ 3540 w 10000"/>
              <a:gd name="connsiteY102" fmla="*/ 9127 h 10000"/>
              <a:gd name="connsiteX103" fmla="*/ 3188 w 10000"/>
              <a:gd name="connsiteY103" fmla="*/ 9127 h 10000"/>
              <a:gd name="connsiteX104" fmla="*/ 2936 w 10000"/>
              <a:gd name="connsiteY104" fmla="*/ 9231 h 10000"/>
              <a:gd name="connsiteX105" fmla="*/ 2567 w 10000"/>
              <a:gd name="connsiteY105" fmla="*/ 9356 h 10000"/>
              <a:gd name="connsiteX106" fmla="*/ 2315 w 10000"/>
              <a:gd name="connsiteY106" fmla="*/ 9356 h 10000"/>
              <a:gd name="connsiteX107" fmla="*/ 2131 w 10000"/>
              <a:gd name="connsiteY107" fmla="*/ 9459 h 10000"/>
              <a:gd name="connsiteX108" fmla="*/ 1863 w 10000"/>
              <a:gd name="connsiteY108" fmla="*/ 9459 h 10000"/>
              <a:gd name="connsiteX109" fmla="*/ 1695 w 10000"/>
              <a:gd name="connsiteY109" fmla="*/ 9563 h 10000"/>
              <a:gd name="connsiteX110" fmla="*/ 1426 w 10000"/>
              <a:gd name="connsiteY110" fmla="*/ 9688 h 10000"/>
              <a:gd name="connsiteX111" fmla="*/ 1241 w 10000"/>
              <a:gd name="connsiteY111" fmla="*/ 9688 h 10000"/>
              <a:gd name="connsiteX112" fmla="*/ 1158 w 10000"/>
              <a:gd name="connsiteY112" fmla="*/ 9792 h 10000"/>
              <a:gd name="connsiteX113" fmla="*/ 974 w 10000"/>
              <a:gd name="connsiteY113" fmla="*/ 9792 h 10000"/>
              <a:gd name="connsiteX114" fmla="*/ 889 w 10000"/>
              <a:gd name="connsiteY114" fmla="*/ 9896 h 10000"/>
              <a:gd name="connsiteX115" fmla="*/ 806 w 10000"/>
              <a:gd name="connsiteY115" fmla="*/ 9896 h 10000"/>
              <a:gd name="connsiteX116" fmla="*/ 721 w 10000"/>
              <a:gd name="connsiteY116" fmla="*/ 9896 h 10000"/>
              <a:gd name="connsiteX117" fmla="*/ 537 w 10000"/>
              <a:gd name="connsiteY117" fmla="*/ 10000 h 10000"/>
              <a:gd name="connsiteX118" fmla="*/ 453 w 10000"/>
              <a:gd name="connsiteY118" fmla="*/ 9896 h 10000"/>
              <a:gd name="connsiteX119" fmla="*/ 369 w 10000"/>
              <a:gd name="connsiteY119" fmla="*/ 9896 h 10000"/>
              <a:gd name="connsiteX120" fmla="*/ 269 w 10000"/>
              <a:gd name="connsiteY120" fmla="*/ 9792 h 10000"/>
              <a:gd name="connsiteX121" fmla="*/ 184 w 10000"/>
              <a:gd name="connsiteY121" fmla="*/ 9563 h 10000"/>
              <a:gd name="connsiteX122" fmla="*/ 101 w 10000"/>
              <a:gd name="connsiteY122" fmla="*/ 9356 h 10000"/>
              <a:gd name="connsiteX123" fmla="*/ 0 w 10000"/>
              <a:gd name="connsiteY123" fmla="*/ 9231 h 10000"/>
              <a:gd name="connsiteX124" fmla="*/ 0 w 10000"/>
              <a:gd name="connsiteY124" fmla="*/ 9127 h 10000"/>
              <a:gd name="connsiteX125" fmla="*/ 0 w 10000"/>
              <a:gd name="connsiteY125" fmla="*/ 9023 h 10000"/>
              <a:gd name="connsiteX126" fmla="*/ 0 w 10000"/>
              <a:gd name="connsiteY126" fmla="*/ 9023 h 10000"/>
              <a:gd name="connsiteX127" fmla="*/ 101 w 10000"/>
              <a:gd name="connsiteY127" fmla="*/ 8919 h 10000"/>
              <a:gd name="connsiteX128" fmla="*/ 184 w 10000"/>
              <a:gd name="connsiteY128" fmla="*/ 8794 h 10000"/>
              <a:gd name="connsiteX129" fmla="*/ 369 w 10000"/>
              <a:gd name="connsiteY129" fmla="*/ 8690 h 10000"/>
              <a:gd name="connsiteX130" fmla="*/ 537 w 10000"/>
              <a:gd name="connsiteY130" fmla="*/ 8586 h 10000"/>
              <a:gd name="connsiteX131" fmla="*/ 621 w 10000"/>
              <a:gd name="connsiteY131" fmla="*/ 8462 h 10000"/>
              <a:gd name="connsiteX132" fmla="*/ 721 w 10000"/>
              <a:gd name="connsiteY132" fmla="*/ 8358 h 10000"/>
              <a:gd name="connsiteX133" fmla="*/ 889 w 10000"/>
              <a:gd name="connsiteY133" fmla="*/ 8254 h 10000"/>
              <a:gd name="connsiteX134" fmla="*/ 1073 w 10000"/>
              <a:gd name="connsiteY134" fmla="*/ 8025 h 10000"/>
              <a:gd name="connsiteX135" fmla="*/ 1158 w 10000"/>
              <a:gd name="connsiteY135" fmla="*/ 7921 h 10000"/>
              <a:gd name="connsiteX136" fmla="*/ 1342 w 10000"/>
              <a:gd name="connsiteY136" fmla="*/ 7692 h 10000"/>
              <a:gd name="connsiteX137" fmla="*/ 1510 w 10000"/>
              <a:gd name="connsiteY137" fmla="*/ 7484 h 10000"/>
              <a:gd name="connsiteX138" fmla="*/ 1510 w 10000"/>
              <a:gd name="connsiteY138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6912 w 10000"/>
              <a:gd name="connsiteY82" fmla="*/ 8025 h 10000"/>
              <a:gd name="connsiteX83" fmla="*/ 7433 w 10000"/>
              <a:gd name="connsiteY83" fmla="*/ 7921 h 10000"/>
              <a:gd name="connsiteX84" fmla="*/ 7886 w 10000"/>
              <a:gd name="connsiteY84" fmla="*/ 7817 h 10000"/>
              <a:gd name="connsiteX85" fmla="*/ 8322 w 10000"/>
              <a:gd name="connsiteY85" fmla="*/ 7817 h 10000"/>
              <a:gd name="connsiteX86" fmla="*/ 10000 w 10000"/>
              <a:gd name="connsiteY86" fmla="*/ 8462 h 10000"/>
              <a:gd name="connsiteX87" fmla="*/ 9748 w 10000"/>
              <a:gd name="connsiteY87" fmla="*/ 8586 h 10000"/>
              <a:gd name="connsiteX88" fmla="*/ 9563 w 10000"/>
              <a:gd name="connsiteY88" fmla="*/ 8586 h 10000"/>
              <a:gd name="connsiteX89" fmla="*/ 9295 w 10000"/>
              <a:gd name="connsiteY89" fmla="*/ 8586 h 10000"/>
              <a:gd name="connsiteX90" fmla="*/ 9026 w 10000"/>
              <a:gd name="connsiteY90" fmla="*/ 8586 h 10000"/>
              <a:gd name="connsiteX91" fmla="*/ 8775 w 10000"/>
              <a:gd name="connsiteY91" fmla="*/ 8586 h 10000"/>
              <a:gd name="connsiteX92" fmla="*/ 8507 w 10000"/>
              <a:gd name="connsiteY92" fmla="*/ 8586 h 10000"/>
              <a:gd name="connsiteX93" fmla="*/ 8155 w 10000"/>
              <a:gd name="connsiteY93" fmla="*/ 8586 h 10000"/>
              <a:gd name="connsiteX94" fmla="*/ 7802 w 10000"/>
              <a:gd name="connsiteY94" fmla="*/ 8586 h 10000"/>
              <a:gd name="connsiteX95" fmla="*/ 7433 w 10000"/>
              <a:gd name="connsiteY95" fmla="*/ 8690 h 10000"/>
              <a:gd name="connsiteX96" fmla="*/ 6997 w 10000"/>
              <a:gd name="connsiteY96" fmla="*/ 8690 h 10000"/>
              <a:gd name="connsiteX97" fmla="*/ 6561 w 10000"/>
              <a:gd name="connsiteY97" fmla="*/ 8690 h 10000"/>
              <a:gd name="connsiteX98" fmla="*/ 5755 w 10000"/>
              <a:gd name="connsiteY98" fmla="*/ 8794 h 10000"/>
              <a:gd name="connsiteX99" fmla="*/ 4966 w 10000"/>
              <a:gd name="connsiteY99" fmla="*/ 8919 h 10000"/>
              <a:gd name="connsiteX100" fmla="*/ 4262 w 10000"/>
              <a:gd name="connsiteY100" fmla="*/ 9023 h 10000"/>
              <a:gd name="connsiteX101" fmla="*/ 3540 w 10000"/>
              <a:gd name="connsiteY101" fmla="*/ 9127 h 10000"/>
              <a:gd name="connsiteX102" fmla="*/ 3188 w 10000"/>
              <a:gd name="connsiteY102" fmla="*/ 9127 h 10000"/>
              <a:gd name="connsiteX103" fmla="*/ 2936 w 10000"/>
              <a:gd name="connsiteY103" fmla="*/ 9231 h 10000"/>
              <a:gd name="connsiteX104" fmla="*/ 2567 w 10000"/>
              <a:gd name="connsiteY104" fmla="*/ 9356 h 10000"/>
              <a:gd name="connsiteX105" fmla="*/ 2315 w 10000"/>
              <a:gd name="connsiteY105" fmla="*/ 9356 h 10000"/>
              <a:gd name="connsiteX106" fmla="*/ 2131 w 10000"/>
              <a:gd name="connsiteY106" fmla="*/ 9459 h 10000"/>
              <a:gd name="connsiteX107" fmla="*/ 1863 w 10000"/>
              <a:gd name="connsiteY107" fmla="*/ 9459 h 10000"/>
              <a:gd name="connsiteX108" fmla="*/ 1695 w 10000"/>
              <a:gd name="connsiteY108" fmla="*/ 9563 h 10000"/>
              <a:gd name="connsiteX109" fmla="*/ 1426 w 10000"/>
              <a:gd name="connsiteY109" fmla="*/ 9688 h 10000"/>
              <a:gd name="connsiteX110" fmla="*/ 1241 w 10000"/>
              <a:gd name="connsiteY110" fmla="*/ 9688 h 10000"/>
              <a:gd name="connsiteX111" fmla="*/ 1158 w 10000"/>
              <a:gd name="connsiteY111" fmla="*/ 9792 h 10000"/>
              <a:gd name="connsiteX112" fmla="*/ 974 w 10000"/>
              <a:gd name="connsiteY112" fmla="*/ 9792 h 10000"/>
              <a:gd name="connsiteX113" fmla="*/ 889 w 10000"/>
              <a:gd name="connsiteY113" fmla="*/ 9896 h 10000"/>
              <a:gd name="connsiteX114" fmla="*/ 806 w 10000"/>
              <a:gd name="connsiteY114" fmla="*/ 9896 h 10000"/>
              <a:gd name="connsiteX115" fmla="*/ 721 w 10000"/>
              <a:gd name="connsiteY115" fmla="*/ 9896 h 10000"/>
              <a:gd name="connsiteX116" fmla="*/ 537 w 10000"/>
              <a:gd name="connsiteY116" fmla="*/ 10000 h 10000"/>
              <a:gd name="connsiteX117" fmla="*/ 453 w 10000"/>
              <a:gd name="connsiteY117" fmla="*/ 9896 h 10000"/>
              <a:gd name="connsiteX118" fmla="*/ 369 w 10000"/>
              <a:gd name="connsiteY118" fmla="*/ 9896 h 10000"/>
              <a:gd name="connsiteX119" fmla="*/ 269 w 10000"/>
              <a:gd name="connsiteY119" fmla="*/ 9792 h 10000"/>
              <a:gd name="connsiteX120" fmla="*/ 184 w 10000"/>
              <a:gd name="connsiteY120" fmla="*/ 9563 h 10000"/>
              <a:gd name="connsiteX121" fmla="*/ 101 w 10000"/>
              <a:gd name="connsiteY121" fmla="*/ 9356 h 10000"/>
              <a:gd name="connsiteX122" fmla="*/ 0 w 10000"/>
              <a:gd name="connsiteY122" fmla="*/ 9231 h 10000"/>
              <a:gd name="connsiteX123" fmla="*/ 0 w 10000"/>
              <a:gd name="connsiteY123" fmla="*/ 9127 h 10000"/>
              <a:gd name="connsiteX124" fmla="*/ 0 w 10000"/>
              <a:gd name="connsiteY124" fmla="*/ 9023 h 10000"/>
              <a:gd name="connsiteX125" fmla="*/ 0 w 10000"/>
              <a:gd name="connsiteY125" fmla="*/ 9023 h 10000"/>
              <a:gd name="connsiteX126" fmla="*/ 101 w 10000"/>
              <a:gd name="connsiteY126" fmla="*/ 8919 h 10000"/>
              <a:gd name="connsiteX127" fmla="*/ 184 w 10000"/>
              <a:gd name="connsiteY127" fmla="*/ 8794 h 10000"/>
              <a:gd name="connsiteX128" fmla="*/ 369 w 10000"/>
              <a:gd name="connsiteY128" fmla="*/ 8690 h 10000"/>
              <a:gd name="connsiteX129" fmla="*/ 537 w 10000"/>
              <a:gd name="connsiteY129" fmla="*/ 8586 h 10000"/>
              <a:gd name="connsiteX130" fmla="*/ 621 w 10000"/>
              <a:gd name="connsiteY130" fmla="*/ 8462 h 10000"/>
              <a:gd name="connsiteX131" fmla="*/ 721 w 10000"/>
              <a:gd name="connsiteY131" fmla="*/ 8358 h 10000"/>
              <a:gd name="connsiteX132" fmla="*/ 889 w 10000"/>
              <a:gd name="connsiteY132" fmla="*/ 8254 h 10000"/>
              <a:gd name="connsiteX133" fmla="*/ 1073 w 10000"/>
              <a:gd name="connsiteY133" fmla="*/ 8025 h 10000"/>
              <a:gd name="connsiteX134" fmla="*/ 1158 w 10000"/>
              <a:gd name="connsiteY134" fmla="*/ 7921 h 10000"/>
              <a:gd name="connsiteX135" fmla="*/ 1342 w 10000"/>
              <a:gd name="connsiteY135" fmla="*/ 7692 h 10000"/>
              <a:gd name="connsiteX136" fmla="*/ 1510 w 10000"/>
              <a:gd name="connsiteY136" fmla="*/ 7484 h 10000"/>
              <a:gd name="connsiteX137" fmla="*/ 1510 w 10000"/>
              <a:gd name="connsiteY137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6912 w 10000"/>
              <a:gd name="connsiteY82" fmla="*/ 8025 h 10000"/>
              <a:gd name="connsiteX83" fmla="*/ 7433 w 10000"/>
              <a:gd name="connsiteY83" fmla="*/ 7921 h 10000"/>
              <a:gd name="connsiteX84" fmla="*/ 7886 w 10000"/>
              <a:gd name="connsiteY84" fmla="*/ 7817 h 10000"/>
              <a:gd name="connsiteX85" fmla="*/ 10000 w 10000"/>
              <a:gd name="connsiteY85" fmla="*/ 8462 h 10000"/>
              <a:gd name="connsiteX86" fmla="*/ 9748 w 10000"/>
              <a:gd name="connsiteY86" fmla="*/ 8586 h 10000"/>
              <a:gd name="connsiteX87" fmla="*/ 9563 w 10000"/>
              <a:gd name="connsiteY87" fmla="*/ 8586 h 10000"/>
              <a:gd name="connsiteX88" fmla="*/ 9295 w 10000"/>
              <a:gd name="connsiteY88" fmla="*/ 8586 h 10000"/>
              <a:gd name="connsiteX89" fmla="*/ 9026 w 10000"/>
              <a:gd name="connsiteY89" fmla="*/ 8586 h 10000"/>
              <a:gd name="connsiteX90" fmla="*/ 8775 w 10000"/>
              <a:gd name="connsiteY90" fmla="*/ 8586 h 10000"/>
              <a:gd name="connsiteX91" fmla="*/ 8507 w 10000"/>
              <a:gd name="connsiteY91" fmla="*/ 8586 h 10000"/>
              <a:gd name="connsiteX92" fmla="*/ 8155 w 10000"/>
              <a:gd name="connsiteY92" fmla="*/ 8586 h 10000"/>
              <a:gd name="connsiteX93" fmla="*/ 7802 w 10000"/>
              <a:gd name="connsiteY93" fmla="*/ 8586 h 10000"/>
              <a:gd name="connsiteX94" fmla="*/ 7433 w 10000"/>
              <a:gd name="connsiteY94" fmla="*/ 8690 h 10000"/>
              <a:gd name="connsiteX95" fmla="*/ 6997 w 10000"/>
              <a:gd name="connsiteY95" fmla="*/ 8690 h 10000"/>
              <a:gd name="connsiteX96" fmla="*/ 6561 w 10000"/>
              <a:gd name="connsiteY96" fmla="*/ 8690 h 10000"/>
              <a:gd name="connsiteX97" fmla="*/ 5755 w 10000"/>
              <a:gd name="connsiteY97" fmla="*/ 8794 h 10000"/>
              <a:gd name="connsiteX98" fmla="*/ 4966 w 10000"/>
              <a:gd name="connsiteY98" fmla="*/ 8919 h 10000"/>
              <a:gd name="connsiteX99" fmla="*/ 4262 w 10000"/>
              <a:gd name="connsiteY99" fmla="*/ 9023 h 10000"/>
              <a:gd name="connsiteX100" fmla="*/ 3540 w 10000"/>
              <a:gd name="connsiteY100" fmla="*/ 9127 h 10000"/>
              <a:gd name="connsiteX101" fmla="*/ 3188 w 10000"/>
              <a:gd name="connsiteY101" fmla="*/ 9127 h 10000"/>
              <a:gd name="connsiteX102" fmla="*/ 2936 w 10000"/>
              <a:gd name="connsiteY102" fmla="*/ 9231 h 10000"/>
              <a:gd name="connsiteX103" fmla="*/ 2567 w 10000"/>
              <a:gd name="connsiteY103" fmla="*/ 9356 h 10000"/>
              <a:gd name="connsiteX104" fmla="*/ 2315 w 10000"/>
              <a:gd name="connsiteY104" fmla="*/ 9356 h 10000"/>
              <a:gd name="connsiteX105" fmla="*/ 2131 w 10000"/>
              <a:gd name="connsiteY105" fmla="*/ 9459 h 10000"/>
              <a:gd name="connsiteX106" fmla="*/ 1863 w 10000"/>
              <a:gd name="connsiteY106" fmla="*/ 9459 h 10000"/>
              <a:gd name="connsiteX107" fmla="*/ 1695 w 10000"/>
              <a:gd name="connsiteY107" fmla="*/ 9563 h 10000"/>
              <a:gd name="connsiteX108" fmla="*/ 1426 w 10000"/>
              <a:gd name="connsiteY108" fmla="*/ 9688 h 10000"/>
              <a:gd name="connsiteX109" fmla="*/ 1241 w 10000"/>
              <a:gd name="connsiteY109" fmla="*/ 9688 h 10000"/>
              <a:gd name="connsiteX110" fmla="*/ 1158 w 10000"/>
              <a:gd name="connsiteY110" fmla="*/ 9792 h 10000"/>
              <a:gd name="connsiteX111" fmla="*/ 974 w 10000"/>
              <a:gd name="connsiteY111" fmla="*/ 9792 h 10000"/>
              <a:gd name="connsiteX112" fmla="*/ 889 w 10000"/>
              <a:gd name="connsiteY112" fmla="*/ 9896 h 10000"/>
              <a:gd name="connsiteX113" fmla="*/ 806 w 10000"/>
              <a:gd name="connsiteY113" fmla="*/ 9896 h 10000"/>
              <a:gd name="connsiteX114" fmla="*/ 721 w 10000"/>
              <a:gd name="connsiteY114" fmla="*/ 9896 h 10000"/>
              <a:gd name="connsiteX115" fmla="*/ 537 w 10000"/>
              <a:gd name="connsiteY115" fmla="*/ 10000 h 10000"/>
              <a:gd name="connsiteX116" fmla="*/ 453 w 10000"/>
              <a:gd name="connsiteY116" fmla="*/ 9896 h 10000"/>
              <a:gd name="connsiteX117" fmla="*/ 369 w 10000"/>
              <a:gd name="connsiteY117" fmla="*/ 9896 h 10000"/>
              <a:gd name="connsiteX118" fmla="*/ 269 w 10000"/>
              <a:gd name="connsiteY118" fmla="*/ 9792 h 10000"/>
              <a:gd name="connsiteX119" fmla="*/ 184 w 10000"/>
              <a:gd name="connsiteY119" fmla="*/ 9563 h 10000"/>
              <a:gd name="connsiteX120" fmla="*/ 101 w 10000"/>
              <a:gd name="connsiteY120" fmla="*/ 9356 h 10000"/>
              <a:gd name="connsiteX121" fmla="*/ 0 w 10000"/>
              <a:gd name="connsiteY121" fmla="*/ 9231 h 10000"/>
              <a:gd name="connsiteX122" fmla="*/ 0 w 10000"/>
              <a:gd name="connsiteY122" fmla="*/ 9127 h 10000"/>
              <a:gd name="connsiteX123" fmla="*/ 0 w 10000"/>
              <a:gd name="connsiteY123" fmla="*/ 9023 h 10000"/>
              <a:gd name="connsiteX124" fmla="*/ 0 w 10000"/>
              <a:gd name="connsiteY124" fmla="*/ 9023 h 10000"/>
              <a:gd name="connsiteX125" fmla="*/ 101 w 10000"/>
              <a:gd name="connsiteY125" fmla="*/ 8919 h 10000"/>
              <a:gd name="connsiteX126" fmla="*/ 184 w 10000"/>
              <a:gd name="connsiteY126" fmla="*/ 8794 h 10000"/>
              <a:gd name="connsiteX127" fmla="*/ 369 w 10000"/>
              <a:gd name="connsiteY127" fmla="*/ 8690 h 10000"/>
              <a:gd name="connsiteX128" fmla="*/ 537 w 10000"/>
              <a:gd name="connsiteY128" fmla="*/ 8586 h 10000"/>
              <a:gd name="connsiteX129" fmla="*/ 621 w 10000"/>
              <a:gd name="connsiteY129" fmla="*/ 8462 h 10000"/>
              <a:gd name="connsiteX130" fmla="*/ 721 w 10000"/>
              <a:gd name="connsiteY130" fmla="*/ 8358 h 10000"/>
              <a:gd name="connsiteX131" fmla="*/ 889 w 10000"/>
              <a:gd name="connsiteY131" fmla="*/ 8254 h 10000"/>
              <a:gd name="connsiteX132" fmla="*/ 1073 w 10000"/>
              <a:gd name="connsiteY132" fmla="*/ 8025 h 10000"/>
              <a:gd name="connsiteX133" fmla="*/ 1158 w 10000"/>
              <a:gd name="connsiteY133" fmla="*/ 7921 h 10000"/>
              <a:gd name="connsiteX134" fmla="*/ 1342 w 10000"/>
              <a:gd name="connsiteY134" fmla="*/ 7692 h 10000"/>
              <a:gd name="connsiteX135" fmla="*/ 1510 w 10000"/>
              <a:gd name="connsiteY135" fmla="*/ 7484 h 10000"/>
              <a:gd name="connsiteX136" fmla="*/ 1510 w 10000"/>
              <a:gd name="connsiteY136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6912 w 10000"/>
              <a:gd name="connsiteY82" fmla="*/ 8025 h 10000"/>
              <a:gd name="connsiteX83" fmla="*/ 7433 w 10000"/>
              <a:gd name="connsiteY83" fmla="*/ 7921 h 10000"/>
              <a:gd name="connsiteX84" fmla="*/ 10000 w 10000"/>
              <a:gd name="connsiteY84" fmla="*/ 8462 h 10000"/>
              <a:gd name="connsiteX85" fmla="*/ 9748 w 10000"/>
              <a:gd name="connsiteY85" fmla="*/ 8586 h 10000"/>
              <a:gd name="connsiteX86" fmla="*/ 9563 w 10000"/>
              <a:gd name="connsiteY86" fmla="*/ 8586 h 10000"/>
              <a:gd name="connsiteX87" fmla="*/ 9295 w 10000"/>
              <a:gd name="connsiteY87" fmla="*/ 8586 h 10000"/>
              <a:gd name="connsiteX88" fmla="*/ 9026 w 10000"/>
              <a:gd name="connsiteY88" fmla="*/ 8586 h 10000"/>
              <a:gd name="connsiteX89" fmla="*/ 8775 w 10000"/>
              <a:gd name="connsiteY89" fmla="*/ 8586 h 10000"/>
              <a:gd name="connsiteX90" fmla="*/ 8507 w 10000"/>
              <a:gd name="connsiteY90" fmla="*/ 8586 h 10000"/>
              <a:gd name="connsiteX91" fmla="*/ 8155 w 10000"/>
              <a:gd name="connsiteY91" fmla="*/ 8586 h 10000"/>
              <a:gd name="connsiteX92" fmla="*/ 7802 w 10000"/>
              <a:gd name="connsiteY92" fmla="*/ 8586 h 10000"/>
              <a:gd name="connsiteX93" fmla="*/ 7433 w 10000"/>
              <a:gd name="connsiteY93" fmla="*/ 8690 h 10000"/>
              <a:gd name="connsiteX94" fmla="*/ 6997 w 10000"/>
              <a:gd name="connsiteY94" fmla="*/ 8690 h 10000"/>
              <a:gd name="connsiteX95" fmla="*/ 6561 w 10000"/>
              <a:gd name="connsiteY95" fmla="*/ 8690 h 10000"/>
              <a:gd name="connsiteX96" fmla="*/ 5755 w 10000"/>
              <a:gd name="connsiteY96" fmla="*/ 8794 h 10000"/>
              <a:gd name="connsiteX97" fmla="*/ 4966 w 10000"/>
              <a:gd name="connsiteY97" fmla="*/ 8919 h 10000"/>
              <a:gd name="connsiteX98" fmla="*/ 4262 w 10000"/>
              <a:gd name="connsiteY98" fmla="*/ 9023 h 10000"/>
              <a:gd name="connsiteX99" fmla="*/ 3540 w 10000"/>
              <a:gd name="connsiteY99" fmla="*/ 9127 h 10000"/>
              <a:gd name="connsiteX100" fmla="*/ 3188 w 10000"/>
              <a:gd name="connsiteY100" fmla="*/ 9127 h 10000"/>
              <a:gd name="connsiteX101" fmla="*/ 2936 w 10000"/>
              <a:gd name="connsiteY101" fmla="*/ 9231 h 10000"/>
              <a:gd name="connsiteX102" fmla="*/ 2567 w 10000"/>
              <a:gd name="connsiteY102" fmla="*/ 9356 h 10000"/>
              <a:gd name="connsiteX103" fmla="*/ 2315 w 10000"/>
              <a:gd name="connsiteY103" fmla="*/ 9356 h 10000"/>
              <a:gd name="connsiteX104" fmla="*/ 2131 w 10000"/>
              <a:gd name="connsiteY104" fmla="*/ 9459 h 10000"/>
              <a:gd name="connsiteX105" fmla="*/ 1863 w 10000"/>
              <a:gd name="connsiteY105" fmla="*/ 9459 h 10000"/>
              <a:gd name="connsiteX106" fmla="*/ 1695 w 10000"/>
              <a:gd name="connsiteY106" fmla="*/ 9563 h 10000"/>
              <a:gd name="connsiteX107" fmla="*/ 1426 w 10000"/>
              <a:gd name="connsiteY107" fmla="*/ 9688 h 10000"/>
              <a:gd name="connsiteX108" fmla="*/ 1241 w 10000"/>
              <a:gd name="connsiteY108" fmla="*/ 9688 h 10000"/>
              <a:gd name="connsiteX109" fmla="*/ 1158 w 10000"/>
              <a:gd name="connsiteY109" fmla="*/ 9792 h 10000"/>
              <a:gd name="connsiteX110" fmla="*/ 974 w 10000"/>
              <a:gd name="connsiteY110" fmla="*/ 9792 h 10000"/>
              <a:gd name="connsiteX111" fmla="*/ 889 w 10000"/>
              <a:gd name="connsiteY111" fmla="*/ 9896 h 10000"/>
              <a:gd name="connsiteX112" fmla="*/ 806 w 10000"/>
              <a:gd name="connsiteY112" fmla="*/ 9896 h 10000"/>
              <a:gd name="connsiteX113" fmla="*/ 721 w 10000"/>
              <a:gd name="connsiteY113" fmla="*/ 9896 h 10000"/>
              <a:gd name="connsiteX114" fmla="*/ 537 w 10000"/>
              <a:gd name="connsiteY114" fmla="*/ 10000 h 10000"/>
              <a:gd name="connsiteX115" fmla="*/ 453 w 10000"/>
              <a:gd name="connsiteY115" fmla="*/ 9896 h 10000"/>
              <a:gd name="connsiteX116" fmla="*/ 369 w 10000"/>
              <a:gd name="connsiteY116" fmla="*/ 9896 h 10000"/>
              <a:gd name="connsiteX117" fmla="*/ 269 w 10000"/>
              <a:gd name="connsiteY117" fmla="*/ 9792 h 10000"/>
              <a:gd name="connsiteX118" fmla="*/ 184 w 10000"/>
              <a:gd name="connsiteY118" fmla="*/ 9563 h 10000"/>
              <a:gd name="connsiteX119" fmla="*/ 101 w 10000"/>
              <a:gd name="connsiteY119" fmla="*/ 9356 h 10000"/>
              <a:gd name="connsiteX120" fmla="*/ 0 w 10000"/>
              <a:gd name="connsiteY120" fmla="*/ 9231 h 10000"/>
              <a:gd name="connsiteX121" fmla="*/ 0 w 10000"/>
              <a:gd name="connsiteY121" fmla="*/ 9127 h 10000"/>
              <a:gd name="connsiteX122" fmla="*/ 0 w 10000"/>
              <a:gd name="connsiteY122" fmla="*/ 9023 h 10000"/>
              <a:gd name="connsiteX123" fmla="*/ 0 w 10000"/>
              <a:gd name="connsiteY123" fmla="*/ 9023 h 10000"/>
              <a:gd name="connsiteX124" fmla="*/ 101 w 10000"/>
              <a:gd name="connsiteY124" fmla="*/ 8919 h 10000"/>
              <a:gd name="connsiteX125" fmla="*/ 184 w 10000"/>
              <a:gd name="connsiteY125" fmla="*/ 8794 h 10000"/>
              <a:gd name="connsiteX126" fmla="*/ 369 w 10000"/>
              <a:gd name="connsiteY126" fmla="*/ 8690 h 10000"/>
              <a:gd name="connsiteX127" fmla="*/ 537 w 10000"/>
              <a:gd name="connsiteY127" fmla="*/ 8586 h 10000"/>
              <a:gd name="connsiteX128" fmla="*/ 621 w 10000"/>
              <a:gd name="connsiteY128" fmla="*/ 8462 h 10000"/>
              <a:gd name="connsiteX129" fmla="*/ 721 w 10000"/>
              <a:gd name="connsiteY129" fmla="*/ 8358 h 10000"/>
              <a:gd name="connsiteX130" fmla="*/ 889 w 10000"/>
              <a:gd name="connsiteY130" fmla="*/ 8254 h 10000"/>
              <a:gd name="connsiteX131" fmla="*/ 1073 w 10000"/>
              <a:gd name="connsiteY131" fmla="*/ 8025 h 10000"/>
              <a:gd name="connsiteX132" fmla="*/ 1158 w 10000"/>
              <a:gd name="connsiteY132" fmla="*/ 7921 h 10000"/>
              <a:gd name="connsiteX133" fmla="*/ 1342 w 10000"/>
              <a:gd name="connsiteY133" fmla="*/ 7692 h 10000"/>
              <a:gd name="connsiteX134" fmla="*/ 1510 w 10000"/>
              <a:gd name="connsiteY134" fmla="*/ 7484 h 10000"/>
              <a:gd name="connsiteX135" fmla="*/ 1510 w 10000"/>
              <a:gd name="connsiteY135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6912 w 10000"/>
              <a:gd name="connsiteY82" fmla="*/ 8025 h 10000"/>
              <a:gd name="connsiteX83" fmla="*/ 10000 w 10000"/>
              <a:gd name="connsiteY83" fmla="*/ 8462 h 10000"/>
              <a:gd name="connsiteX84" fmla="*/ 9748 w 10000"/>
              <a:gd name="connsiteY84" fmla="*/ 8586 h 10000"/>
              <a:gd name="connsiteX85" fmla="*/ 9563 w 10000"/>
              <a:gd name="connsiteY85" fmla="*/ 8586 h 10000"/>
              <a:gd name="connsiteX86" fmla="*/ 9295 w 10000"/>
              <a:gd name="connsiteY86" fmla="*/ 8586 h 10000"/>
              <a:gd name="connsiteX87" fmla="*/ 9026 w 10000"/>
              <a:gd name="connsiteY87" fmla="*/ 8586 h 10000"/>
              <a:gd name="connsiteX88" fmla="*/ 8775 w 10000"/>
              <a:gd name="connsiteY88" fmla="*/ 8586 h 10000"/>
              <a:gd name="connsiteX89" fmla="*/ 8507 w 10000"/>
              <a:gd name="connsiteY89" fmla="*/ 8586 h 10000"/>
              <a:gd name="connsiteX90" fmla="*/ 8155 w 10000"/>
              <a:gd name="connsiteY90" fmla="*/ 8586 h 10000"/>
              <a:gd name="connsiteX91" fmla="*/ 7802 w 10000"/>
              <a:gd name="connsiteY91" fmla="*/ 8586 h 10000"/>
              <a:gd name="connsiteX92" fmla="*/ 7433 w 10000"/>
              <a:gd name="connsiteY92" fmla="*/ 8690 h 10000"/>
              <a:gd name="connsiteX93" fmla="*/ 6997 w 10000"/>
              <a:gd name="connsiteY93" fmla="*/ 8690 h 10000"/>
              <a:gd name="connsiteX94" fmla="*/ 6561 w 10000"/>
              <a:gd name="connsiteY94" fmla="*/ 8690 h 10000"/>
              <a:gd name="connsiteX95" fmla="*/ 5755 w 10000"/>
              <a:gd name="connsiteY95" fmla="*/ 8794 h 10000"/>
              <a:gd name="connsiteX96" fmla="*/ 4966 w 10000"/>
              <a:gd name="connsiteY96" fmla="*/ 8919 h 10000"/>
              <a:gd name="connsiteX97" fmla="*/ 4262 w 10000"/>
              <a:gd name="connsiteY97" fmla="*/ 9023 h 10000"/>
              <a:gd name="connsiteX98" fmla="*/ 3540 w 10000"/>
              <a:gd name="connsiteY98" fmla="*/ 9127 h 10000"/>
              <a:gd name="connsiteX99" fmla="*/ 3188 w 10000"/>
              <a:gd name="connsiteY99" fmla="*/ 9127 h 10000"/>
              <a:gd name="connsiteX100" fmla="*/ 2936 w 10000"/>
              <a:gd name="connsiteY100" fmla="*/ 9231 h 10000"/>
              <a:gd name="connsiteX101" fmla="*/ 2567 w 10000"/>
              <a:gd name="connsiteY101" fmla="*/ 9356 h 10000"/>
              <a:gd name="connsiteX102" fmla="*/ 2315 w 10000"/>
              <a:gd name="connsiteY102" fmla="*/ 9356 h 10000"/>
              <a:gd name="connsiteX103" fmla="*/ 2131 w 10000"/>
              <a:gd name="connsiteY103" fmla="*/ 9459 h 10000"/>
              <a:gd name="connsiteX104" fmla="*/ 1863 w 10000"/>
              <a:gd name="connsiteY104" fmla="*/ 9459 h 10000"/>
              <a:gd name="connsiteX105" fmla="*/ 1695 w 10000"/>
              <a:gd name="connsiteY105" fmla="*/ 9563 h 10000"/>
              <a:gd name="connsiteX106" fmla="*/ 1426 w 10000"/>
              <a:gd name="connsiteY106" fmla="*/ 9688 h 10000"/>
              <a:gd name="connsiteX107" fmla="*/ 1241 w 10000"/>
              <a:gd name="connsiteY107" fmla="*/ 9688 h 10000"/>
              <a:gd name="connsiteX108" fmla="*/ 1158 w 10000"/>
              <a:gd name="connsiteY108" fmla="*/ 9792 h 10000"/>
              <a:gd name="connsiteX109" fmla="*/ 974 w 10000"/>
              <a:gd name="connsiteY109" fmla="*/ 9792 h 10000"/>
              <a:gd name="connsiteX110" fmla="*/ 889 w 10000"/>
              <a:gd name="connsiteY110" fmla="*/ 9896 h 10000"/>
              <a:gd name="connsiteX111" fmla="*/ 806 w 10000"/>
              <a:gd name="connsiteY111" fmla="*/ 9896 h 10000"/>
              <a:gd name="connsiteX112" fmla="*/ 721 w 10000"/>
              <a:gd name="connsiteY112" fmla="*/ 9896 h 10000"/>
              <a:gd name="connsiteX113" fmla="*/ 537 w 10000"/>
              <a:gd name="connsiteY113" fmla="*/ 10000 h 10000"/>
              <a:gd name="connsiteX114" fmla="*/ 453 w 10000"/>
              <a:gd name="connsiteY114" fmla="*/ 9896 h 10000"/>
              <a:gd name="connsiteX115" fmla="*/ 369 w 10000"/>
              <a:gd name="connsiteY115" fmla="*/ 9896 h 10000"/>
              <a:gd name="connsiteX116" fmla="*/ 269 w 10000"/>
              <a:gd name="connsiteY116" fmla="*/ 9792 h 10000"/>
              <a:gd name="connsiteX117" fmla="*/ 184 w 10000"/>
              <a:gd name="connsiteY117" fmla="*/ 9563 h 10000"/>
              <a:gd name="connsiteX118" fmla="*/ 101 w 10000"/>
              <a:gd name="connsiteY118" fmla="*/ 9356 h 10000"/>
              <a:gd name="connsiteX119" fmla="*/ 0 w 10000"/>
              <a:gd name="connsiteY119" fmla="*/ 9231 h 10000"/>
              <a:gd name="connsiteX120" fmla="*/ 0 w 10000"/>
              <a:gd name="connsiteY120" fmla="*/ 9127 h 10000"/>
              <a:gd name="connsiteX121" fmla="*/ 0 w 10000"/>
              <a:gd name="connsiteY121" fmla="*/ 9023 h 10000"/>
              <a:gd name="connsiteX122" fmla="*/ 0 w 10000"/>
              <a:gd name="connsiteY122" fmla="*/ 9023 h 10000"/>
              <a:gd name="connsiteX123" fmla="*/ 101 w 10000"/>
              <a:gd name="connsiteY123" fmla="*/ 8919 h 10000"/>
              <a:gd name="connsiteX124" fmla="*/ 184 w 10000"/>
              <a:gd name="connsiteY124" fmla="*/ 8794 h 10000"/>
              <a:gd name="connsiteX125" fmla="*/ 369 w 10000"/>
              <a:gd name="connsiteY125" fmla="*/ 8690 h 10000"/>
              <a:gd name="connsiteX126" fmla="*/ 537 w 10000"/>
              <a:gd name="connsiteY126" fmla="*/ 8586 h 10000"/>
              <a:gd name="connsiteX127" fmla="*/ 621 w 10000"/>
              <a:gd name="connsiteY127" fmla="*/ 8462 h 10000"/>
              <a:gd name="connsiteX128" fmla="*/ 721 w 10000"/>
              <a:gd name="connsiteY128" fmla="*/ 8358 h 10000"/>
              <a:gd name="connsiteX129" fmla="*/ 889 w 10000"/>
              <a:gd name="connsiteY129" fmla="*/ 8254 h 10000"/>
              <a:gd name="connsiteX130" fmla="*/ 1073 w 10000"/>
              <a:gd name="connsiteY130" fmla="*/ 8025 h 10000"/>
              <a:gd name="connsiteX131" fmla="*/ 1158 w 10000"/>
              <a:gd name="connsiteY131" fmla="*/ 7921 h 10000"/>
              <a:gd name="connsiteX132" fmla="*/ 1342 w 10000"/>
              <a:gd name="connsiteY132" fmla="*/ 7692 h 10000"/>
              <a:gd name="connsiteX133" fmla="*/ 1510 w 10000"/>
              <a:gd name="connsiteY133" fmla="*/ 7484 h 10000"/>
              <a:gd name="connsiteX134" fmla="*/ 1510 w 10000"/>
              <a:gd name="connsiteY134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6460 w 10000"/>
              <a:gd name="connsiteY81" fmla="*/ 8025 h 10000"/>
              <a:gd name="connsiteX82" fmla="*/ 10000 w 10000"/>
              <a:gd name="connsiteY82" fmla="*/ 8462 h 10000"/>
              <a:gd name="connsiteX83" fmla="*/ 9748 w 10000"/>
              <a:gd name="connsiteY83" fmla="*/ 8586 h 10000"/>
              <a:gd name="connsiteX84" fmla="*/ 9563 w 10000"/>
              <a:gd name="connsiteY84" fmla="*/ 8586 h 10000"/>
              <a:gd name="connsiteX85" fmla="*/ 9295 w 10000"/>
              <a:gd name="connsiteY85" fmla="*/ 8586 h 10000"/>
              <a:gd name="connsiteX86" fmla="*/ 9026 w 10000"/>
              <a:gd name="connsiteY86" fmla="*/ 8586 h 10000"/>
              <a:gd name="connsiteX87" fmla="*/ 8775 w 10000"/>
              <a:gd name="connsiteY87" fmla="*/ 8586 h 10000"/>
              <a:gd name="connsiteX88" fmla="*/ 8507 w 10000"/>
              <a:gd name="connsiteY88" fmla="*/ 8586 h 10000"/>
              <a:gd name="connsiteX89" fmla="*/ 8155 w 10000"/>
              <a:gd name="connsiteY89" fmla="*/ 8586 h 10000"/>
              <a:gd name="connsiteX90" fmla="*/ 7802 w 10000"/>
              <a:gd name="connsiteY90" fmla="*/ 8586 h 10000"/>
              <a:gd name="connsiteX91" fmla="*/ 7433 w 10000"/>
              <a:gd name="connsiteY91" fmla="*/ 8690 h 10000"/>
              <a:gd name="connsiteX92" fmla="*/ 6997 w 10000"/>
              <a:gd name="connsiteY92" fmla="*/ 8690 h 10000"/>
              <a:gd name="connsiteX93" fmla="*/ 6561 w 10000"/>
              <a:gd name="connsiteY93" fmla="*/ 8690 h 10000"/>
              <a:gd name="connsiteX94" fmla="*/ 5755 w 10000"/>
              <a:gd name="connsiteY94" fmla="*/ 8794 h 10000"/>
              <a:gd name="connsiteX95" fmla="*/ 4966 w 10000"/>
              <a:gd name="connsiteY95" fmla="*/ 8919 h 10000"/>
              <a:gd name="connsiteX96" fmla="*/ 4262 w 10000"/>
              <a:gd name="connsiteY96" fmla="*/ 9023 h 10000"/>
              <a:gd name="connsiteX97" fmla="*/ 3540 w 10000"/>
              <a:gd name="connsiteY97" fmla="*/ 9127 h 10000"/>
              <a:gd name="connsiteX98" fmla="*/ 3188 w 10000"/>
              <a:gd name="connsiteY98" fmla="*/ 9127 h 10000"/>
              <a:gd name="connsiteX99" fmla="*/ 2936 w 10000"/>
              <a:gd name="connsiteY99" fmla="*/ 9231 h 10000"/>
              <a:gd name="connsiteX100" fmla="*/ 2567 w 10000"/>
              <a:gd name="connsiteY100" fmla="*/ 9356 h 10000"/>
              <a:gd name="connsiteX101" fmla="*/ 2315 w 10000"/>
              <a:gd name="connsiteY101" fmla="*/ 9356 h 10000"/>
              <a:gd name="connsiteX102" fmla="*/ 2131 w 10000"/>
              <a:gd name="connsiteY102" fmla="*/ 9459 h 10000"/>
              <a:gd name="connsiteX103" fmla="*/ 1863 w 10000"/>
              <a:gd name="connsiteY103" fmla="*/ 9459 h 10000"/>
              <a:gd name="connsiteX104" fmla="*/ 1695 w 10000"/>
              <a:gd name="connsiteY104" fmla="*/ 9563 h 10000"/>
              <a:gd name="connsiteX105" fmla="*/ 1426 w 10000"/>
              <a:gd name="connsiteY105" fmla="*/ 9688 h 10000"/>
              <a:gd name="connsiteX106" fmla="*/ 1241 w 10000"/>
              <a:gd name="connsiteY106" fmla="*/ 9688 h 10000"/>
              <a:gd name="connsiteX107" fmla="*/ 1158 w 10000"/>
              <a:gd name="connsiteY107" fmla="*/ 9792 h 10000"/>
              <a:gd name="connsiteX108" fmla="*/ 974 w 10000"/>
              <a:gd name="connsiteY108" fmla="*/ 9792 h 10000"/>
              <a:gd name="connsiteX109" fmla="*/ 889 w 10000"/>
              <a:gd name="connsiteY109" fmla="*/ 9896 h 10000"/>
              <a:gd name="connsiteX110" fmla="*/ 806 w 10000"/>
              <a:gd name="connsiteY110" fmla="*/ 9896 h 10000"/>
              <a:gd name="connsiteX111" fmla="*/ 721 w 10000"/>
              <a:gd name="connsiteY111" fmla="*/ 9896 h 10000"/>
              <a:gd name="connsiteX112" fmla="*/ 537 w 10000"/>
              <a:gd name="connsiteY112" fmla="*/ 10000 h 10000"/>
              <a:gd name="connsiteX113" fmla="*/ 453 w 10000"/>
              <a:gd name="connsiteY113" fmla="*/ 9896 h 10000"/>
              <a:gd name="connsiteX114" fmla="*/ 369 w 10000"/>
              <a:gd name="connsiteY114" fmla="*/ 9896 h 10000"/>
              <a:gd name="connsiteX115" fmla="*/ 269 w 10000"/>
              <a:gd name="connsiteY115" fmla="*/ 9792 h 10000"/>
              <a:gd name="connsiteX116" fmla="*/ 184 w 10000"/>
              <a:gd name="connsiteY116" fmla="*/ 9563 h 10000"/>
              <a:gd name="connsiteX117" fmla="*/ 101 w 10000"/>
              <a:gd name="connsiteY117" fmla="*/ 9356 h 10000"/>
              <a:gd name="connsiteX118" fmla="*/ 0 w 10000"/>
              <a:gd name="connsiteY118" fmla="*/ 9231 h 10000"/>
              <a:gd name="connsiteX119" fmla="*/ 0 w 10000"/>
              <a:gd name="connsiteY119" fmla="*/ 9127 h 10000"/>
              <a:gd name="connsiteX120" fmla="*/ 0 w 10000"/>
              <a:gd name="connsiteY120" fmla="*/ 9023 h 10000"/>
              <a:gd name="connsiteX121" fmla="*/ 0 w 10000"/>
              <a:gd name="connsiteY121" fmla="*/ 9023 h 10000"/>
              <a:gd name="connsiteX122" fmla="*/ 101 w 10000"/>
              <a:gd name="connsiteY122" fmla="*/ 8919 h 10000"/>
              <a:gd name="connsiteX123" fmla="*/ 184 w 10000"/>
              <a:gd name="connsiteY123" fmla="*/ 8794 h 10000"/>
              <a:gd name="connsiteX124" fmla="*/ 369 w 10000"/>
              <a:gd name="connsiteY124" fmla="*/ 8690 h 10000"/>
              <a:gd name="connsiteX125" fmla="*/ 537 w 10000"/>
              <a:gd name="connsiteY125" fmla="*/ 8586 h 10000"/>
              <a:gd name="connsiteX126" fmla="*/ 621 w 10000"/>
              <a:gd name="connsiteY126" fmla="*/ 8462 h 10000"/>
              <a:gd name="connsiteX127" fmla="*/ 721 w 10000"/>
              <a:gd name="connsiteY127" fmla="*/ 8358 h 10000"/>
              <a:gd name="connsiteX128" fmla="*/ 889 w 10000"/>
              <a:gd name="connsiteY128" fmla="*/ 8254 h 10000"/>
              <a:gd name="connsiteX129" fmla="*/ 1073 w 10000"/>
              <a:gd name="connsiteY129" fmla="*/ 8025 h 10000"/>
              <a:gd name="connsiteX130" fmla="*/ 1158 w 10000"/>
              <a:gd name="connsiteY130" fmla="*/ 7921 h 10000"/>
              <a:gd name="connsiteX131" fmla="*/ 1342 w 10000"/>
              <a:gd name="connsiteY131" fmla="*/ 7692 h 10000"/>
              <a:gd name="connsiteX132" fmla="*/ 1510 w 10000"/>
              <a:gd name="connsiteY132" fmla="*/ 7484 h 10000"/>
              <a:gd name="connsiteX133" fmla="*/ 1510 w 10000"/>
              <a:gd name="connsiteY133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9026 w 10000"/>
              <a:gd name="connsiteY85" fmla="*/ 8586 h 10000"/>
              <a:gd name="connsiteX86" fmla="*/ 8775 w 10000"/>
              <a:gd name="connsiteY86" fmla="*/ 8586 h 10000"/>
              <a:gd name="connsiteX87" fmla="*/ 8507 w 10000"/>
              <a:gd name="connsiteY87" fmla="*/ 8586 h 10000"/>
              <a:gd name="connsiteX88" fmla="*/ 8155 w 10000"/>
              <a:gd name="connsiteY88" fmla="*/ 8586 h 10000"/>
              <a:gd name="connsiteX89" fmla="*/ 7802 w 10000"/>
              <a:gd name="connsiteY89" fmla="*/ 8586 h 10000"/>
              <a:gd name="connsiteX90" fmla="*/ 7433 w 10000"/>
              <a:gd name="connsiteY90" fmla="*/ 8690 h 10000"/>
              <a:gd name="connsiteX91" fmla="*/ 6997 w 10000"/>
              <a:gd name="connsiteY91" fmla="*/ 8690 h 10000"/>
              <a:gd name="connsiteX92" fmla="*/ 6561 w 10000"/>
              <a:gd name="connsiteY92" fmla="*/ 8690 h 10000"/>
              <a:gd name="connsiteX93" fmla="*/ 5755 w 10000"/>
              <a:gd name="connsiteY93" fmla="*/ 8794 h 10000"/>
              <a:gd name="connsiteX94" fmla="*/ 4966 w 10000"/>
              <a:gd name="connsiteY94" fmla="*/ 8919 h 10000"/>
              <a:gd name="connsiteX95" fmla="*/ 4262 w 10000"/>
              <a:gd name="connsiteY95" fmla="*/ 9023 h 10000"/>
              <a:gd name="connsiteX96" fmla="*/ 3540 w 10000"/>
              <a:gd name="connsiteY96" fmla="*/ 9127 h 10000"/>
              <a:gd name="connsiteX97" fmla="*/ 3188 w 10000"/>
              <a:gd name="connsiteY97" fmla="*/ 9127 h 10000"/>
              <a:gd name="connsiteX98" fmla="*/ 2936 w 10000"/>
              <a:gd name="connsiteY98" fmla="*/ 9231 h 10000"/>
              <a:gd name="connsiteX99" fmla="*/ 2567 w 10000"/>
              <a:gd name="connsiteY99" fmla="*/ 9356 h 10000"/>
              <a:gd name="connsiteX100" fmla="*/ 2315 w 10000"/>
              <a:gd name="connsiteY100" fmla="*/ 9356 h 10000"/>
              <a:gd name="connsiteX101" fmla="*/ 2131 w 10000"/>
              <a:gd name="connsiteY101" fmla="*/ 9459 h 10000"/>
              <a:gd name="connsiteX102" fmla="*/ 1863 w 10000"/>
              <a:gd name="connsiteY102" fmla="*/ 9459 h 10000"/>
              <a:gd name="connsiteX103" fmla="*/ 1695 w 10000"/>
              <a:gd name="connsiteY103" fmla="*/ 9563 h 10000"/>
              <a:gd name="connsiteX104" fmla="*/ 1426 w 10000"/>
              <a:gd name="connsiteY104" fmla="*/ 9688 h 10000"/>
              <a:gd name="connsiteX105" fmla="*/ 1241 w 10000"/>
              <a:gd name="connsiteY105" fmla="*/ 9688 h 10000"/>
              <a:gd name="connsiteX106" fmla="*/ 1158 w 10000"/>
              <a:gd name="connsiteY106" fmla="*/ 9792 h 10000"/>
              <a:gd name="connsiteX107" fmla="*/ 974 w 10000"/>
              <a:gd name="connsiteY107" fmla="*/ 9792 h 10000"/>
              <a:gd name="connsiteX108" fmla="*/ 889 w 10000"/>
              <a:gd name="connsiteY108" fmla="*/ 9896 h 10000"/>
              <a:gd name="connsiteX109" fmla="*/ 806 w 10000"/>
              <a:gd name="connsiteY109" fmla="*/ 9896 h 10000"/>
              <a:gd name="connsiteX110" fmla="*/ 721 w 10000"/>
              <a:gd name="connsiteY110" fmla="*/ 9896 h 10000"/>
              <a:gd name="connsiteX111" fmla="*/ 537 w 10000"/>
              <a:gd name="connsiteY111" fmla="*/ 10000 h 10000"/>
              <a:gd name="connsiteX112" fmla="*/ 453 w 10000"/>
              <a:gd name="connsiteY112" fmla="*/ 9896 h 10000"/>
              <a:gd name="connsiteX113" fmla="*/ 369 w 10000"/>
              <a:gd name="connsiteY113" fmla="*/ 9896 h 10000"/>
              <a:gd name="connsiteX114" fmla="*/ 269 w 10000"/>
              <a:gd name="connsiteY114" fmla="*/ 9792 h 10000"/>
              <a:gd name="connsiteX115" fmla="*/ 184 w 10000"/>
              <a:gd name="connsiteY115" fmla="*/ 9563 h 10000"/>
              <a:gd name="connsiteX116" fmla="*/ 101 w 10000"/>
              <a:gd name="connsiteY116" fmla="*/ 9356 h 10000"/>
              <a:gd name="connsiteX117" fmla="*/ 0 w 10000"/>
              <a:gd name="connsiteY117" fmla="*/ 9231 h 10000"/>
              <a:gd name="connsiteX118" fmla="*/ 0 w 10000"/>
              <a:gd name="connsiteY118" fmla="*/ 9127 h 10000"/>
              <a:gd name="connsiteX119" fmla="*/ 0 w 10000"/>
              <a:gd name="connsiteY119" fmla="*/ 9023 h 10000"/>
              <a:gd name="connsiteX120" fmla="*/ 0 w 10000"/>
              <a:gd name="connsiteY120" fmla="*/ 9023 h 10000"/>
              <a:gd name="connsiteX121" fmla="*/ 101 w 10000"/>
              <a:gd name="connsiteY121" fmla="*/ 8919 h 10000"/>
              <a:gd name="connsiteX122" fmla="*/ 184 w 10000"/>
              <a:gd name="connsiteY122" fmla="*/ 8794 h 10000"/>
              <a:gd name="connsiteX123" fmla="*/ 369 w 10000"/>
              <a:gd name="connsiteY123" fmla="*/ 8690 h 10000"/>
              <a:gd name="connsiteX124" fmla="*/ 537 w 10000"/>
              <a:gd name="connsiteY124" fmla="*/ 8586 h 10000"/>
              <a:gd name="connsiteX125" fmla="*/ 621 w 10000"/>
              <a:gd name="connsiteY125" fmla="*/ 8462 h 10000"/>
              <a:gd name="connsiteX126" fmla="*/ 721 w 10000"/>
              <a:gd name="connsiteY126" fmla="*/ 8358 h 10000"/>
              <a:gd name="connsiteX127" fmla="*/ 889 w 10000"/>
              <a:gd name="connsiteY127" fmla="*/ 8254 h 10000"/>
              <a:gd name="connsiteX128" fmla="*/ 1073 w 10000"/>
              <a:gd name="connsiteY128" fmla="*/ 8025 h 10000"/>
              <a:gd name="connsiteX129" fmla="*/ 1158 w 10000"/>
              <a:gd name="connsiteY129" fmla="*/ 7921 h 10000"/>
              <a:gd name="connsiteX130" fmla="*/ 1342 w 10000"/>
              <a:gd name="connsiteY130" fmla="*/ 7692 h 10000"/>
              <a:gd name="connsiteX131" fmla="*/ 1510 w 10000"/>
              <a:gd name="connsiteY131" fmla="*/ 7484 h 10000"/>
              <a:gd name="connsiteX132" fmla="*/ 1510 w 10000"/>
              <a:gd name="connsiteY132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9026 w 10000"/>
              <a:gd name="connsiteY85" fmla="*/ 8586 h 10000"/>
              <a:gd name="connsiteX86" fmla="*/ 8775 w 10000"/>
              <a:gd name="connsiteY86" fmla="*/ 8586 h 10000"/>
              <a:gd name="connsiteX87" fmla="*/ 8507 w 10000"/>
              <a:gd name="connsiteY87" fmla="*/ 8586 h 10000"/>
              <a:gd name="connsiteX88" fmla="*/ 8155 w 10000"/>
              <a:gd name="connsiteY88" fmla="*/ 8586 h 10000"/>
              <a:gd name="connsiteX89" fmla="*/ 7802 w 10000"/>
              <a:gd name="connsiteY89" fmla="*/ 8586 h 10000"/>
              <a:gd name="connsiteX90" fmla="*/ 7433 w 10000"/>
              <a:gd name="connsiteY90" fmla="*/ 8690 h 10000"/>
              <a:gd name="connsiteX91" fmla="*/ 6997 w 10000"/>
              <a:gd name="connsiteY91" fmla="*/ 8690 h 10000"/>
              <a:gd name="connsiteX92" fmla="*/ 5755 w 10000"/>
              <a:gd name="connsiteY92" fmla="*/ 8794 h 10000"/>
              <a:gd name="connsiteX93" fmla="*/ 4966 w 10000"/>
              <a:gd name="connsiteY93" fmla="*/ 8919 h 10000"/>
              <a:gd name="connsiteX94" fmla="*/ 4262 w 10000"/>
              <a:gd name="connsiteY94" fmla="*/ 9023 h 10000"/>
              <a:gd name="connsiteX95" fmla="*/ 3540 w 10000"/>
              <a:gd name="connsiteY95" fmla="*/ 9127 h 10000"/>
              <a:gd name="connsiteX96" fmla="*/ 3188 w 10000"/>
              <a:gd name="connsiteY96" fmla="*/ 9127 h 10000"/>
              <a:gd name="connsiteX97" fmla="*/ 2936 w 10000"/>
              <a:gd name="connsiteY97" fmla="*/ 9231 h 10000"/>
              <a:gd name="connsiteX98" fmla="*/ 2567 w 10000"/>
              <a:gd name="connsiteY98" fmla="*/ 9356 h 10000"/>
              <a:gd name="connsiteX99" fmla="*/ 2315 w 10000"/>
              <a:gd name="connsiteY99" fmla="*/ 9356 h 10000"/>
              <a:gd name="connsiteX100" fmla="*/ 2131 w 10000"/>
              <a:gd name="connsiteY100" fmla="*/ 9459 h 10000"/>
              <a:gd name="connsiteX101" fmla="*/ 1863 w 10000"/>
              <a:gd name="connsiteY101" fmla="*/ 9459 h 10000"/>
              <a:gd name="connsiteX102" fmla="*/ 1695 w 10000"/>
              <a:gd name="connsiteY102" fmla="*/ 9563 h 10000"/>
              <a:gd name="connsiteX103" fmla="*/ 1426 w 10000"/>
              <a:gd name="connsiteY103" fmla="*/ 9688 h 10000"/>
              <a:gd name="connsiteX104" fmla="*/ 1241 w 10000"/>
              <a:gd name="connsiteY104" fmla="*/ 9688 h 10000"/>
              <a:gd name="connsiteX105" fmla="*/ 1158 w 10000"/>
              <a:gd name="connsiteY105" fmla="*/ 9792 h 10000"/>
              <a:gd name="connsiteX106" fmla="*/ 974 w 10000"/>
              <a:gd name="connsiteY106" fmla="*/ 9792 h 10000"/>
              <a:gd name="connsiteX107" fmla="*/ 889 w 10000"/>
              <a:gd name="connsiteY107" fmla="*/ 9896 h 10000"/>
              <a:gd name="connsiteX108" fmla="*/ 806 w 10000"/>
              <a:gd name="connsiteY108" fmla="*/ 9896 h 10000"/>
              <a:gd name="connsiteX109" fmla="*/ 721 w 10000"/>
              <a:gd name="connsiteY109" fmla="*/ 9896 h 10000"/>
              <a:gd name="connsiteX110" fmla="*/ 537 w 10000"/>
              <a:gd name="connsiteY110" fmla="*/ 10000 h 10000"/>
              <a:gd name="connsiteX111" fmla="*/ 453 w 10000"/>
              <a:gd name="connsiteY111" fmla="*/ 9896 h 10000"/>
              <a:gd name="connsiteX112" fmla="*/ 369 w 10000"/>
              <a:gd name="connsiteY112" fmla="*/ 9896 h 10000"/>
              <a:gd name="connsiteX113" fmla="*/ 269 w 10000"/>
              <a:gd name="connsiteY113" fmla="*/ 9792 h 10000"/>
              <a:gd name="connsiteX114" fmla="*/ 184 w 10000"/>
              <a:gd name="connsiteY114" fmla="*/ 9563 h 10000"/>
              <a:gd name="connsiteX115" fmla="*/ 101 w 10000"/>
              <a:gd name="connsiteY115" fmla="*/ 9356 h 10000"/>
              <a:gd name="connsiteX116" fmla="*/ 0 w 10000"/>
              <a:gd name="connsiteY116" fmla="*/ 9231 h 10000"/>
              <a:gd name="connsiteX117" fmla="*/ 0 w 10000"/>
              <a:gd name="connsiteY117" fmla="*/ 9127 h 10000"/>
              <a:gd name="connsiteX118" fmla="*/ 0 w 10000"/>
              <a:gd name="connsiteY118" fmla="*/ 9023 h 10000"/>
              <a:gd name="connsiteX119" fmla="*/ 0 w 10000"/>
              <a:gd name="connsiteY119" fmla="*/ 9023 h 10000"/>
              <a:gd name="connsiteX120" fmla="*/ 101 w 10000"/>
              <a:gd name="connsiteY120" fmla="*/ 8919 h 10000"/>
              <a:gd name="connsiteX121" fmla="*/ 184 w 10000"/>
              <a:gd name="connsiteY121" fmla="*/ 8794 h 10000"/>
              <a:gd name="connsiteX122" fmla="*/ 369 w 10000"/>
              <a:gd name="connsiteY122" fmla="*/ 8690 h 10000"/>
              <a:gd name="connsiteX123" fmla="*/ 537 w 10000"/>
              <a:gd name="connsiteY123" fmla="*/ 8586 h 10000"/>
              <a:gd name="connsiteX124" fmla="*/ 621 w 10000"/>
              <a:gd name="connsiteY124" fmla="*/ 8462 h 10000"/>
              <a:gd name="connsiteX125" fmla="*/ 721 w 10000"/>
              <a:gd name="connsiteY125" fmla="*/ 8358 h 10000"/>
              <a:gd name="connsiteX126" fmla="*/ 889 w 10000"/>
              <a:gd name="connsiteY126" fmla="*/ 8254 h 10000"/>
              <a:gd name="connsiteX127" fmla="*/ 1073 w 10000"/>
              <a:gd name="connsiteY127" fmla="*/ 8025 h 10000"/>
              <a:gd name="connsiteX128" fmla="*/ 1158 w 10000"/>
              <a:gd name="connsiteY128" fmla="*/ 7921 h 10000"/>
              <a:gd name="connsiteX129" fmla="*/ 1342 w 10000"/>
              <a:gd name="connsiteY129" fmla="*/ 7692 h 10000"/>
              <a:gd name="connsiteX130" fmla="*/ 1510 w 10000"/>
              <a:gd name="connsiteY130" fmla="*/ 7484 h 10000"/>
              <a:gd name="connsiteX131" fmla="*/ 1510 w 10000"/>
              <a:gd name="connsiteY131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9026 w 10000"/>
              <a:gd name="connsiteY85" fmla="*/ 8586 h 10000"/>
              <a:gd name="connsiteX86" fmla="*/ 8775 w 10000"/>
              <a:gd name="connsiteY86" fmla="*/ 8586 h 10000"/>
              <a:gd name="connsiteX87" fmla="*/ 8507 w 10000"/>
              <a:gd name="connsiteY87" fmla="*/ 8586 h 10000"/>
              <a:gd name="connsiteX88" fmla="*/ 8155 w 10000"/>
              <a:gd name="connsiteY88" fmla="*/ 8586 h 10000"/>
              <a:gd name="connsiteX89" fmla="*/ 7802 w 10000"/>
              <a:gd name="connsiteY89" fmla="*/ 8586 h 10000"/>
              <a:gd name="connsiteX90" fmla="*/ 7433 w 10000"/>
              <a:gd name="connsiteY90" fmla="*/ 8690 h 10000"/>
              <a:gd name="connsiteX91" fmla="*/ 5755 w 10000"/>
              <a:gd name="connsiteY91" fmla="*/ 8794 h 10000"/>
              <a:gd name="connsiteX92" fmla="*/ 4966 w 10000"/>
              <a:gd name="connsiteY92" fmla="*/ 8919 h 10000"/>
              <a:gd name="connsiteX93" fmla="*/ 4262 w 10000"/>
              <a:gd name="connsiteY93" fmla="*/ 9023 h 10000"/>
              <a:gd name="connsiteX94" fmla="*/ 3540 w 10000"/>
              <a:gd name="connsiteY94" fmla="*/ 9127 h 10000"/>
              <a:gd name="connsiteX95" fmla="*/ 3188 w 10000"/>
              <a:gd name="connsiteY95" fmla="*/ 9127 h 10000"/>
              <a:gd name="connsiteX96" fmla="*/ 2936 w 10000"/>
              <a:gd name="connsiteY96" fmla="*/ 9231 h 10000"/>
              <a:gd name="connsiteX97" fmla="*/ 2567 w 10000"/>
              <a:gd name="connsiteY97" fmla="*/ 9356 h 10000"/>
              <a:gd name="connsiteX98" fmla="*/ 2315 w 10000"/>
              <a:gd name="connsiteY98" fmla="*/ 9356 h 10000"/>
              <a:gd name="connsiteX99" fmla="*/ 2131 w 10000"/>
              <a:gd name="connsiteY99" fmla="*/ 9459 h 10000"/>
              <a:gd name="connsiteX100" fmla="*/ 1863 w 10000"/>
              <a:gd name="connsiteY100" fmla="*/ 9459 h 10000"/>
              <a:gd name="connsiteX101" fmla="*/ 1695 w 10000"/>
              <a:gd name="connsiteY101" fmla="*/ 9563 h 10000"/>
              <a:gd name="connsiteX102" fmla="*/ 1426 w 10000"/>
              <a:gd name="connsiteY102" fmla="*/ 9688 h 10000"/>
              <a:gd name="connsiteX103" fmla="*/ 1241 w 10000"/>
              <a:gd name="connsiteY103" fmla="*/ 9688 h 10000"/>
              <a:gd name="connsiteX104" fmla="*/ 1158 w 10000"/>
              <a:gd name="connsiteY104" fmla="*/ 9792 h 10000"/>
              <a:gd name="connsiteX105" fmla="*/ 974 w 10000"/>
              <a:gd name="connsiteY105" fmla="*/ 9792 h 10000"/>
              <a:gd name="connsiteX106" fmla="*/ 889 w 10000"/>
              <a:gd name="connsiteY106" fmla="*/ 9896 h 10000"/>
              <a:gd name="connsiteX107" fmla="*/ 806 w 10000"/>
              <a:gd name="connsiteY107" fmla="*/ 9896 h 10000"/>
              <a:gd name="connsiteX108" fmla="*/ 721 w 10000"/>
              <a:gd name="connsiteY108" fmla="*/ 9896 h 10000"/>
              <a:gd name="connsiteX109" fmla="*/ 537 w 10000"/>
              <a:gd name="connsiteY109" fmla="*/ 10000 h 10000"/>
              <a:gd name="connsiteX110" fmla="*/ 453 w 10000"/>
              <a:gd name="connsiteY110" fmla="*/ 9896 h 10000"/>
              <a:gd name="connsiteX111" fmla="*/ 369 w 10000"/>
              <a:gd name="connsiteY111" fmla="*/ 9896 h 10000"/>
              <a:gd name="connsiteX112" fmla="*/ 269 w 10000"/>
              <a:gd name="connsiteY112" fmla="*/ 9792 h 10000"/>
              <a:gd name="connsiteX113" fmla="*/ 184 w 10000"/>
              <a:gd name="connsiteY113" fmla="*/ 9563 h 10000"/>
              <a:gd name="connsiteX114" fmla="*/ 101 w 10000"/>
              <a:gd name="connsiteY114" fmla="*/ 9356 h 10000"/>
              <a:gd name="connsiteX115" fmla="*/ 0 w 10000"/>
              <a:gd name="connsiteY115" fmla="*/ 9231 h 10000"/>
              <a:gd name="connsiteX116" fmla="*/ 0 w 10000"/>
              <a:gd name="connsiteY116" fmla="*/ 9127 h 10000"/>
              <a:gd name="connsiteX117" fmla="*/ 0 w 10000"/>
              <a:gd name="connsiteY117" fmla="*/ 9023 h 10000"/>
              <a:gd name="connsiteX118" fmla="*/ 0 w 10000"/>
              <a:gd name="connsiteY118" fmla="*/ 9023 h 10000"/>
              <a:gd name="connsiteX119" fmla="*/ 101 w 10000"/>
              <a:gd name="connsiteY119" fmla="*/ 8919 h 10000"/>
              <a:gd name="connsiteX120" fmla="*/ 184 w 10000"/>
              <a:gd name="connsiteY120" fmla="*/ 8794 h 10000"/>
              <a:gd name="connsiteX121" fmla="*/ 369 w 10000"/>
              <a:gd name="connsiteY121" fmla="*/ 8690 h 10000"/>
              <a:gd name="connsiteX122" fmla="*/ 537 w 10000"/>
              <a:gd name="connsiteY122" fmla="*/ 8586 h 10000"/>
              <a:gd name="connsiteX123" fmla="*/ 621 w 10000"/>
              <a:gd name="connsiteY123" fmla="*/ 8462 h 10000"/>
              <a:gd name="connsiteX124" fmla="*/ 721 w 10000"/>
              <a:gd name="connsiteY124" fmla="*/ 8358 h 10000"/>
              <a:gd name="connsiteX125" fmla="*/ 889 w 10000"/>
              <a:gd name="connsiteY125" fmla="*/ 8254 h 10000"/>
              <a:gd name="connsiteX126" fmla="*/ 1073 w 10000"/>
              <a:gd name="connsiteY126" fmla="*/ 8025 h 10000"/>
              <a:gd name="connsiteX127" fmla="*/ 1158 w 10000"/>
              <a:gd name="connsiteY127" fmla="*/ 7921 h 10000"/>
              <a:gd name="connsiteX128" fmla="*/ 1342 w 10000"/>
              <a:gd name="connsiteY128" fmla="*/ 7692 h 10000"/>
              <a:gd name="connsiteX129" fmla="*/ 1510 w 10000"/>
              <a:gd name="connsiteY129" fmla="*/ 7484 h 10000"/>
              <a:gd name="connsiteX130" fmla="*/ 1510 w 10000"/>
              <a:gd name="connsiteY130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9026 w 10000"/>
              <a:gd name="connsiteY85" fmla="*/ 8586 h 10000"/>
              <a:gd name="connsiteX86" fmla="*/ 8775 w 10000"/>
              <a:gd name="connsiteY86" fmla="*/ 8586 h 10000"/>
              <a:gd name="connsiteX87" fmla="*/ 8507 w 10000"/>
              <a:gd name="connsiteY87" fmla="*/ 8586 h 10000"/>
              <a:gd name="connsiteX88" fmla="*/ 8155 w 10000"/>
              <a:gd name="connsiteY88" fmla="*/ 8586 h 10000"/>
              <a:gd name="connsiteX89" fmla="*/ 7802 w 10000"/>
              <a:gd name="connsiteY89" fmla="*/ 8586 h 10000"/>
              <a:gd name="connsiteX90" fmla="*/ 5755 w 10000"/>
              <a:gd name="connsiteY90" fmla="*/ 8794 h 10000"/>
              <a:gd name="connsiteX91" fmla="*/ 4966 w 10000"/>
              <a:gd name="connsiteY91" fmla="*/ 8919 h 10000"/>
              <a:gd name="connsiteX92" fmla="*/ 4262 w 10000"/>
              <a:gd name="connsiteY92" fmla="*/ 9023 h 10000"/>
              <a:gd name="connsiteX93" fmla="*/ 3540 w 10000"/>
              <a:gd name="connsiteY93" fmla="*/ 9127 h 10000"/>
              <a:gd name="connsiteX94" fmla="*/ 3188 w 10000"/>
              <a:gd name="connsiteY94" fmla="*/ 9127 h 10000"/>
              <a:gd name="connsiteX95" fmla="*/ 2936 w 10000"/>
              <a:gd name="connsiteY95" fmla="*/ 9231 h 10000"/>
              <a:gd name="connsiteX96" fmla="*/ 2567 w 10000"/>
              <a:gd name="connsiteY96" fmla="*/ 9356 h 10000"/>
              <a:gd name="connsiteX97" fmla="*/ 2315 w 10000"/>
              <a:gd name="connsiteY97" fmla="*/ 9356 h 10000"/>
              <a:gd name="connsiteX98" fmla="*/ 2131 w 10000"/>
              <a:gd name="connsiteY98" fmla="*/ 9459 h 10000"/>
              <a:gd name="connsiteX99" fmla="*/ 1863 w 10000"/>
              <a:gd name="connsiteY99" fmla="*/ 9459 h 10000"/>
              <a:gd name="connsiteX100" fmla="*/ 1695 w 10000"/>
              <a:gd name="connsiteY100" fmla="*/ 9563 h 10000"/>
              <a:gd name="connsiteX101" fmla="*/ 1426 w 10000"/>
              <a:gd name="connsiteY101" fmla="*/ 9688 h 10000"/>
              <a:gd name="connsiteX102" fmla="*/ 1241 w 10000"/>
              <a:gd name="connsiteY102" fmla="*/ 9688 h 10000"/>
              <a:gd name="connsiteX103" fmla="*/ 1158 w 10000"/>
              <a:gd name="connsiteY103" fmla="*/ 9792 h 10000"/>
              <a:gd name="connsiteX104" fmla="*/ 974 w 10000"/>
              <a:gd name="connsiteY104" fmla="*/ 9792 h 10000"/>
              <a:gd name="connsiteX105" fmla="*/ 889 w 10000"/>
              <a:gd name="connsiteY105" fmla="*/ 9896 h 10000"/>
              <a:gd name="connsiteX106" fmla="*/ 806 w 10000"/>
              <a:gd name="connsiteY106" fmla="*/ 9896 h 10000"/>
              <a:gd name="connsiteX107" fmla="*/ 721 w 10000"/>
              <a:gd name="connsiteY107" fmla="*/ 9896 h 10000"/>
              <a:gd name="connsiteX108" fmla="*/ 537 w 10000"/>
              <a:gd name="connsiteY108" fmla="*/ 10000 h 10000"/>
              <a:gd name="connsiteX109" fmla="*/ 453 w 10000"/>
              <a:gd name="connsiteY109" fmla="*/ 9896 h 10000"/>
              <a:gd name="connsiteX110" fmla="*/ 369 w 10000"/>
              <a:gd name="connsiteY110" fmla="*/ 9896 h 10000"/>
              <a:gd name="connsiteX111" fmla="*/ 269 w 10000"/>
              <a:gd name="connsiteY111" fmla="*/ 9792 h 10000"/>
              <a:gd name="connsiteX112" fmla="*/ 184 w 10000"/>
              <a:gd name="connsiteY112" fmla="*/ 9563 h 10000"/>
              <a:gd name="connsiteX113" fmla="*/ 101 w 10000"/>
              <a:gd name="connsiteY113" fmla="*/ 9356 h 10000"/>
              <a:gd name="connsiteX114" fmla="*/ 0 w 10000"/>
              <a:gd name="connsiteY114" fmla="*/ 9231 h 10000"/>
              <a:gd name="connsiteX115" fmla="*/ 0 w 10000"/>
              <a:gd name="connsiteY115" fmla="*/ 9127 h 10000"/>
              <a:gd name="connsiteX116" fmla="*/ 0 w 10000"/>
              <a:gd name="connsiteY116" fmla="*/ 9023 h 10000"/>
              <a:gd name="connsiteX117" fmla="*/ 0 w 10000"/>
              <a:gd name="connsiteY117" fmla="*/ 9023 h 10000"/>
              <a:gd name="connsiteX118" fmla="*/ 101 w 10000"/>
              <a:gd name="connsiteY118" fmla="*/ 8919 h 10000"/>
              <a:gd name="connsiteX119" fmla="*/ 184 w 10000"/>
              <a:gd name="connsiteY119" fmla="*/ 8794 h 10000"/>
              <a:gd name="connsiteX120" fmla="*/ 369 w 10000"/>
              <a:gd name="connsiteY120" fmla="*/ 8690 h 10000"/>
              <a:gd name="connsiteX121" fmla="*/ 537 w 10000"/>
              <a:gd name="connsiteY121" fmla="*/ 8586 h 10000"/>
              <a:gd name="connsiteX122" fmla="*/ 621 w 10000"/>
              <a:gd name="connsiteY122" fmla="*/ 8462 h 10000"/>
              <a:gd name="connsiteX123" fmla="*/ 721 w 10000"/>
              <a:gd name="connsiteY123" fmla="*/ 8358 h 10000"/>
              <a:gd name="connsiteX124" fmla="*/ 889 w 10000"/>
              <a:gd name="connsiteY124" fmla="*/ 8254 h 10000"/>
              <a:gd name="connsiteX125" fmla="*/ 1073 w 10000"/>
              <a:gd name="connsiteY125" fmla="*/ 8025 h 10000"/>
              <a:gd name="connsiteX126" fmla="*/ 1158 w 10000"/>
              <a:gd name="connsiteY126" fmla="*/ 7921 h 10000"/>
              <a:gd name="connsiteX127" fmla="*/ 1342 w 10000"/>
              <a:gd name="connsiteY127" fmla="*/ 7692 h 10000"/>
              <a:gd name="connsiteX128" fmla="*/ 1510 w 10000"/>
              <a:gd name="connsiteY128" fmla="*/ 7484 h 10000"/>
              <a:gd name="connsiteX129" fmla="*/ 1510 w 10000"/>
              <a:gd name="connsiteY129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9026 w 10000"/>
              <a:gd name="connsiteY85" fmla="*/ 8586 h 10000"/>
              <a:gd name="connsiteX86" fmla="*/ 8775 w 10000"/>
              <a:gd name="connsiteY86" fmla="*/ 8586 h 10000"/>
              <a:gd name="connsiteX87" fmla="*/ 8507 w 10000"/>
              <a:gd name="connsiteY87" fmla="*/ 8586 h 10000"/>
              <a:gd name="connsiteX88" fmla="*/ 8155 w 10000"/>
              <a:gd name="connsiteY88" fmla="*/ 8586 h 10000"/>
              <a:gd name="connsiteX89" fmla="*/ 5755 w 10000"/>
              <a:gd name="connsiteY89" fmla="*/ 8794 h 10000"/>
              <a:gd name="connsiteX90" fmla="*/ 4966 w 10000"/>
              <a:gd name="connsiteY90" fmla="*/ 8919 h 10000"/>
              <a:gd name="connsiteX91" fmla="*/ 4262 w 10000"/>
              <a:gd name="connsiteY91" fmla="*/ 9023 h 10000"/>
              <a:gd name="connsiteX92" fmla="*/ 3540 w 10000"/>
              <a:gd name="connsiteY92" fmla="*/ 9127 h 10000"/>
              <a:gd name="connsiteX93" fmla="*/ 3188 w 10000"/>
              <a:gd name="connsiteY93" fmla="*/ 9127 h 10000"/>
              <a:gd name="connsiteX94" fmla="*/ 2936 w 10000"/>
              <a:gd name="connsiteY94" fmla="*/ 9231 h 10000"/>
              <a:gd name="connsiteX95" fmla="*/ 2567 w 10000"/>
              <a:gd name="connsiteY95" fmla="*/ 9356 h 10000"/>
              <a:gd name="connsiteX96" fmla="*/ 2315 w 10000"/>
              <a:gd name="connsiteY96" fmla="*/ 9356 h 10000"/>
              <a:gd name="connsiteX97" fmla="*/ 2131 w 10000"/>
              <a:gd name="connsiteY97" fmla="*/ 9459 h 10000"/>
              <a:gd name="connsiteX98" fmla="*/ 1863 w 10000"/>
              <a:gd name="connsiteY98" fmla="*/ 9459 h 10000"/>
              <a:gd name="connsiteX99" fmla="*/ 1695 w 10000"/>
              <a:gd name="connsiteY99" fmla="*/ 9563 h 10000"/>
              <a:gd name="connsiteX100" fmla="*/ 1426 w 10000"/>
              <a:gd name="connsiteY100" fmla="*/ 9688 h 10000"/>
              <a:gd name="connsiteX101" fmla="*/ 1241 w 10000"/>
              <a:gd name="connsiteY101" fmla="*/ 9688 h 10000"/>
              <a:gd name="connsiteX102" fmla="*/ 1158 w 10000"/>
              <a:gd name="connsiteY102" fmla="*/ 9792 h 10000"/>
              <a:gd name="connsiteX103" fmla="*/ 974 w 10000"/>
              <a:gd name="connsiteY103" fmla="*/ 9792 h 10000"/>
              <a:gd name="connsiteX104" fmla="*/ 889 w 10000"/>
              <a:gd name="connsiteY104" fmla="*/ 9896 h 10000"/>
              <a:gd name="connsiteX105" fmla="*/ 806 w 10000"/>
              <a:gd name="connsiteY105" fmla="*/ 9896 h 10000"/>
              <a:gd name="connsiteX106" fmla="*/ 721 w 10000"/>
              <a:gd name="connsiteY106" fmla="*/ 9896 h 10000"/>
              <a:gd name="connsiteX107" fmla="*/ 537 w 10000"/>
              <a:gd name="connsiteY107" fmla="*/ 10000 h 10000"/>
              <a:gd name="connsiteX108" fmla="*/ 453 w 10000"/>
              <a:gd name="connsiteY108" fmla="*/ 9896 h 10000"/>
              <a:gd name="connsiteX109" fmla="*/ 369 w 10000"/>
              <a:gd name="connsiteY109" fmla="*/ 9896 h 10000"/>
              <a:gd name="connsiteX110" fmla="*/ 269 w 10000"/>
              <a:gd name="connsiteY110" fmla="*/ 9792 h 10000"/>
              <a:gd name="connsiteX111" fmla="*/ 184 w 10000"/>
              <a:gd name="connsiteY111" fmla="*/ 9563 h 10000"/>
              <a:gd name="connsiteX112" fmla="*/ 101 w 10000"/>
              <a:gd name="connsiteY112" fmla="*/ 9356 h 10000"/>
              <a:gd name="connsiteX113" fmla="*/ 0 w 10000"/>
              <a:gd name="connsiteY113" fmla="*/ 9231 h 10000"/>
              <a:gd name="connsiteX114" fmla="*/ 0 w 10000"/>
              <a:gd name="connsiteY114" fmla="*/ 9127 h 10000"/>
              <a:gd name="connsiteX115" fmla="*/ 0 w 10000"/>
              <a:gd name="connsiteY115" fmla="*/ 9023 h 10000"/>
              <a:gd name="connsiteX116" fmla="*/ 0 w 10000"/>
              <a:gd name="connsiteY116" fmla="*/ 9023 h 10000"/>
              <a:gd name="connsiteX117" fmla="*/ 101 w 10000"/>
              <a:gd name="connsiteY117" fmla="*/ 8919 h 10000"/>
              <a:gd name="connsiteX118" fmla="*/ 184 w 10000"/>
              <a:gd name="connsiteY118" fmla="*/ 8794 h 10000"/>
              <a:gd name="connsiteX119" fmla="*/ 369 w 10000"/>
              <a:gd name="connsiteY119" fmla="*/ 8690 h 10000"/>
              <a:gd name="connsiteX120" fmla="*/ 537 w 10000"/>
              <a:gd name="connsiteY120" fmla="*/ 8586 h 10000"/>
              <a:gd name="connsiteX121" fmla="*/ 621 w 10000"/>
              <a:gd name="connsiteY121" fmla="*/ 8462 h 10000"/>
              <a:gd name="connsiteX122" fmla="*/ 721 w 10000"/>
              <a:gd name="connsiteY122" fmla="*/ 8358 h 10000"/>
              <a:gd name="connsiteX123" fmla="*/ 889 w 10000"/>
              <a:gd name="connsiteY123" fmla="*/ 8254 h 10000"/>
              <a:gd name="connsiteX124" fmla="*/ 1073 w 10000"/>
              <a:gd name="connsiteY124" fmla="*/ 8025 h 10000"/>
              <a:gd name="connsiteX125" fmla="*/ 1158 w 10000"/>
              <a:gd name="connsiteY125" fmla="*/ 7921 h 10000"/>
              <a:gd name="connsiteX126" fmla="*/ 1342 w 10000"/>
              <a:gd name="connsiteY126" fmla="*/ 7692 h 10000"/>
              <a:gd name="connsiteX127" fmla="*/ 1510 w 10000"/>
              <a:gd name="connsiteY127" fmla="*/ 7484 h 10000"/>
              <a:gd name="connsiteX128" fmla="*/ 1510 w 10000"/>
              <a:gd name="connsiteY128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9026 w 10000"/>
              <a:gd name="connsiteY85" fmla="*/ 8586 h 10000"/>
              <a:gd name="connsiteX86" fmla="*/ 8775 w 10000"/>
              <a:gd name="connsiteY86" fmla="*/ 8586 h 10000"/>
              <a:gd name="connsiteX87" fmla="*/ 8507 w 10000"/>
              <a:gd name="connsiteY87" fmla="*/ 8586 h 10000"/>
              <a:gd name="connsiteX88" fmla="*/ 5755 w 10000"/>
              <a:gd name="connsiteY88" fmla="*/ 8794 h 10000"/>
              <a:gd name="connsiteX89" fmla="*/ 4966 w 10000"/>
              <a:gd name="connsiteY89" fmla="*/ 8919 h 10000"/>
              <a:gd name="connsiteX90" fmla="*/ 4262 w 10000"/>
              <a:gd name="connsiteY90" fmla="*/ 9023 h 10000"/>
              <a:gd name="connsiteX91" fmla="*/ 3540 w 10000"/>
              <a:gd name="connsiteY91" fmla="*/ 9127 h 10000"/>
              <a:gd name="connsiteX92" fmla="*/ 3188 w 10000"/>
              <a:gd name="connsiteY92" fmla="*/ 9127 h 10000"/>
              <a:gd name="connsiteX93" fmla="*/ 2936 w 10000"/>
              <a:gd name="connsiteY93" fmla="*/ 9231 h 10000"/>
              <a:gd name="connsiteX94" fmla="*/ 2567 w 10000"/>
              <a:gd name="connsiteY94" fmla="*/ 9356 h 10000"/>
              <a:gd name="connsiteX95" fmla="*/ 2315 w 10000"/>
              <a:gd name="connsiteY95" fmla="*/ 9356 h 10000"/>
              <a:gd name="connsiteX96" fmla="*/ 2131 w 10000"/>
              <a:gd name="connsiteY96" fmla="*/ 9459 h 10000"/>
              <a:gd name="connsiteX97" fmla="*/ 1863 w 10000"/>
              <a:gd name="connsiteY97" fmla="*/ 9459 h 10000"/>
              <a:gd name="connsiteX98" fmla="*/ 1695 w 10000"/>
              <a:gd name="connsiteY98" fmla="*/ 9563 h 10000"/>
              <a:gd name="connsiteX99" fmla="*/ 1426 w 10000"/>
              <a:gd name="connsiteY99" fmla="*/ 9688 h 10000"/>
              <a:gd name="connsiteX100" fmla="*/ 1241 w 10000"/>
              <a:gd name="connsiteY100" fmla="*/ 9688 h 10000"/>
              <a:gd name="connsiteX101" fmla="*/ 1158 w 10000"/>
              <a:gd name="connsiteY101" fmla="*/ 9792 h 10000"/>
              <a:gd name="connsiteX102" fmla="*/ 974 w 10000"/>
              <a:gd name="connsiteY102" fmla="*/ 9792 h 10000"/>
              <a:gd name="connsiteX103" fmla="*/ 889 w 10000"/>
              <a:gd name="connsiteY103" fmla="*/ 9896 h 10000"/>
              <a:gd name="connsiteX104" fmla="*/ 806 w 10000"/>
              <a:gd name="connsiteY104" fmla="*/ 9896 h 10000"/>
              <a:gd name="connsiteX105" fmla="*/ 721 w 10000"/>
              <a:gd name="connsiteY105" fmla="*/ 9896 h 10000"/>
              <a:gd name="connsiteX106" fmla="*/ 537 w 10000"/>
              <a:gd name="connsiteY106" fmla="*/ 10000 h 10000"/>
              <a:gd name="connsiteX107" fmla="*/ 453 w 10000"/>
              <a:gd name="connsiteY107" fmla="*/ 9896 h 10000"/>
              <a:gd name="connsiteX108" fmla="*/ 369 w 10000"/>
              <a:gd name="connsiteY108" fmla="*/ 9896 h 10000"/>
              <a:gd name="connsiteX109" fmla="*/ 269 w 10000"/>
              <a:gd name="connsiteY109" fmla="*/ 9792 h 10000"/>
              <a:gd name="connsiteX110" fmla="*/ 184 w 10000"/>
              <a:gd name="connsiteY110" fmla="*/ 9563 h 10000"/>
              <a:gd name="connsiteX111" fmla="*/ 101 w 10000"/>
              <a:gd name="connsiteY111" fmla="*/ 9356 h 10000"/>
              <a:gd name="connsiteX112" fmla="*/ 0 w 10000"/>
              <a:gd name="connsiteY112" fmla="*/ 9231 h 10000"/>
              <a:gd name="connsiteX113" fmla="*/ 0 w 10000"/>
              <a:gd name="connsiteY113" fmla="*/ 9127 h 10000"/>
              <a:gd name="connsiteX114" fmla="*/ 0 w 10000"/>
              <a:gd name="connsiteY114" fmla="*/ 9023 h 10000"/>
              <a:gd name="connsiteX115" fmla="*/ 0 w 10000"/>
              <a:gd name="connsiteY115" fmla="*/ 9023 h 10000"/>
              <a:gd name="connsiteX116" fmla="*/ 101 w 10000"/>
              <a:gd name="connsiteY116" fmla="*/ 8919 h 10000"/>
              <a:gd name="connsiteX117" fmla="*/ 184 w 10000"/>
              <a:gd name="connsiteY117" fmla="*/ 8794 h 10000"/>
              <a:gd name="connsiteX118" fmla="*/ 369 w 10000"/>
              <a:gd name="connsiteY118" fmla="*/ 8690 h 10000"/>
              <a:gd name="connsiteX119" fmla="*/ 537 w 10000"/>
              <a:gd name="connsiteY119" fmla="*/ 8586 h 10000"/>
              <a:gd name="connsiteX120" fmla="*/ 621 w 10000"/>
              <a:gd name="connsiteY120" fmla="*/ 8462 h 10000"/>
              <a:gd name="connsiteX121" fmla="*/ 721 w 10000"/>
              <a:gd name="connsiteY121" fmla="*/ 8358 h 10000"/>
              <a:gd name="connsiteX122" fmla="*/ 889 w 10000"/>
              <a:gd name="connsiteY122" fmla="*/ 8254 h 10000"/>
              <a:gd name="connsiteX123" fmla="*/ 1073 w 10000"/>
              <a:gd name="connsiteY123" fmla="*/ 8025 h 10000"/>
              <a:gd name="connsiteX124" fmla="*/ 1158 w 10000"/>
              <a:gd name="connsiteY124" fmla="*/ 7921 h 10000"/>
              <a:gd name="connsiteX125" fmla="*/ 1342 w 10000"/>
              <a:gd name="connsiteY125" fmla="*/ 7692 h 10000"/>
              <a:gd name="connsiteX126" fmla="*/ 1510 w 10000"/>
              <a:gd name="connsiteY126" fmla="*/ 7484 h 10000"/>
              <a:gd name="connsiteX127" fmla="*/ 1510 w 10000"/>
              <a:gd name="connsiteY127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9026 w 10000"/>
              <a:gd name="connsiteY85" fmla="*/ 8586 h 10000"/>
              <a:gd name="connsiteX86" fmla="*/ 8775 w 10000"/>
              <a:gd name="connsiteY86" fmla="*/ 8586 h 10000"/>
              <a:gd name="connsiteX87" fmla="*/ 5755 w 10000"/>
              <a:gd name="connsiteY87" fmla="*/ 8794 h 10000"/>
              <a:gd name="connsiteX88" fmla="*/ 4966 w 10000"/>
              <a:gd name="connsiteY88" fmla="*/ 8919 h 10000"/>
              <a:gd name="connsiteX89" fmla="*/ 4262 w 10000"/>
              <a:gd name="connsiteY89" fmla="*/ 9023 h 10000"/>
              <a:gd name="connsiteX90" fmla="*/ 3540 w 10000"/>
              <a:gd name="connsiteY90" fmla="*/ 9127 h 10000"/>
              <a:gd name="connsiteX91" fmla="*/ 3188 w 10000"/>
              <a:gd name="connsiteY91" fmla="*/ 9127 h 10000"/>
              <a:gd name="connsiteX92" fmla="*/ 2936 w 10000"/>
              <a:gd name="connsiteY92" fmla="*/ 9231 h 10000"/>
              <a:gd name="connsiteX93" fmla="*/ 2567 w 10000"/>
              <a:gd name="connsiteY93" fmla="*/ 9356 h 10000"/>
              <a:gd name="connsiteX94" fmla="*/ 2315 w 10000"/>
              <a:gd name="connsiteY94" fmla="*/ 9356 h 10000"/>
              <a:gd name="connsiteX95" fmla="*/ 2131 w 10000"/>
              <a:gd name="connsiteY95" fmla="*/ 9459 h 10000"/>
              <a:gd name="connsiteX96" fmla="*/ 1863 w 10000"/>
              <a:gd name="connsiteY96" fmla="*/ 9459 h 10000"/>
              <a:gd name="connsiteX97" fmla="*/ 1695 w 10000"/>
              <a:gd name="connsiteY97" fmla="*/ 9563 h 10000"/>
              <a:gd name="connsiteX98" fmla="*/ 1426 w 10000"/>
              <a:gd name="connsiteY98" fmla="*/ 9688 h 10000"/>
              <a:gd name="connsiteX99" fmla="*/ 1241 w 10000"/>
              <a:gd name="connsiteY99" fmla="*/ 9688 h 10000"/>
              <a:gd name="connsiteX100" fmla="*/ 1158 w 10000"/>
              <a:gd name="connsiteY100" fmla="*/ 9792 h 10000"/>
              <a:gd name="connsiteX101" fmla="*/ 974 w 10000"/>
              <a:gd name="connsiteY101" fmla="*/ 9792 h 10000"/>
              <a:gd name="connsiteX102" fmla="*/ 889 w 10000"/>
              <a:gd name="connsiteY102" fmla="*/ 9896 h 10000"/>
              <a:gd name="connsiteX103" fmla="*/ 806 w 10000"/>
              <a:gd name="connsiteY103" fmla="*/ 9896 h 10000"/>
              <a:gd name="connsiteX104" fmla="*/ 721 w 10000"/>
              <a:gd name="connsiteY104" fmla="*/ 9896 h 10000"/>
              <a:gd name="connsiteX105" fmla="*/ 537 w 10000"/>
              <a:gd name="connsiteY105" fmla="*/ 10000 h 10000"/>
              <a:gd name="connsiteX106" fmla="*/ 453 w 10000"/>
              <a:gd name="connsiteY106" fmla="*/ 9896 h 10000"/>
              <a:gd name="connsiteX107" fmla="*/ 369 w 10000"/>
              <a:gd name="connsiteY107" fmla="*/ 9896 h 10000"/>
              <a:gd name="connsiteX108" fmla="*/ 269 w 10000"/>
              <a:gd name="connsiteY108" fmla="*/ 9792 h 10000"/>
              <a:gd name="connsiteX109" fmla="*/ 184 w 10000"/>
              <a:gd name="connsiteY109" fmla="*/ 9563 h 10000"/>
              <a:gd name="connsiteX110" fmla="*/ 101 w 10000"/>
              <a:gd name="connsiteY110" fmla="*/ 9356 h 10000"/>
              <a:gd name="connsiteX111" fmla="*/ 0 w 10000"/>
              <a:gd name="connsiteY111" fmla="*/ 9231 h 10000"/>
              <a:gd name="connsiteX112" fmla="*/ 0 w 10000"/>
              <a:gd name="connsiteY112" fmla="*/ 9127 h 10000"/>
              <a:gd name="connsiteX113" fmla="*/ 0 w 10000"/>
              <a:gd name="connsiteY113" fmla="*/ 9023 h 10000"/>
              <a:gd name="connsiteX114" fmla="*/ 0 w 10000"/>
              <a:gd name="connsiteY114" fmla="*/ 9023 h 10000"/>
              <a:gd name="connsiteX115" fmla="*/ 101 w 10000"/>
              <a:gd name="connsiteY115" fmla="*/ 8919 h 10000"/>
              <a:gd name="connsiteX116" fmla="*/ 184 w 10000"/>
              <a:gd name="connsiteY116" fmla="*/ 8794 h 10000"/>
              <a:gd name="connsiteX117" fmla="*/ 369 w 10000"/>
              <a:gd name="connsiteY117" fmla="*/ 8690 h 10000"/>
              <a:gd name="connsiteX118" fmla="*/ 537 w 10000"/>
              <a:gd name="connsiteY118" fmla="*/ 8586 h 10000"/>
              <a:gd name="connsiteX119" fmla="*/ 621 w 10000"/>
              <a:gd name="connsiteY119" fmla="*/ 8462 h 10000"/>
              <a:gd name="connsiteX120" fmla="*/ 721 w 10000"/>
              <a:gd name="connsiteY120" fmla="*/ 8358 h 10000"/>
              <a:gd name="connsiteX121" fmla="*/ 889 w 10000"/>
              <a:gd name="connsiteY121" fmla="*/ 8254 h 10000"/>
              <a:gd name="connsiteX122" fmla="*/ 1073 w 10000"/>
              <a:gd name="connsiteY122" fmla="*/ 8025 h 10000"/>
              <a:gd name="connsiteX123" fmla="*/ 1158 w 10000"/>
              <a:gd name="connsiteY123" fmla="*/ 7921 h 10000"/>
              <a:gd name="connsiteX124" fmla="*/ 1342 w 10000"/>
              <a:gd name="connsiteY124" fmla="*/ 7692 h 10000"/>
              <a:gd name="connsiteX125" fmla="*/ 1510 w 10000"/>
              <a:gd name="connsiteY125" fmla="*/ 7484 h 10000"/>
              <a:gd name="connsiteX126" fmla="*/ 1510 w 10000"/>
              <a:gd name="connsiteY126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9026 w 10000"/>
              <a:gd name="connsiteY85" fmla="*/ 8586 h 10000"/>
              <a:gd name="connsiteX86" fmla="*/ 5755 w 10000"/>
              <a:gd name="connsiteY86" fmla="*/ 8794 h 10000"/>
              <a:gd name="connsiteX87" fmla="*/ 4966 w 10000"/>
              <a:gd name="connsiteY87" fmla="*/ 8919 h 10000"/>
              <a:gd name="connsiteX88" fmla="*/ 4262 w 10000"/>
              <a:gd name="connsiteY88" fmla="*/ 9023 h 10000"/>
              <a:gd name="connsiteX89" fmla="*/ 3540 w 10000"/>
              <a:gd name="connsiteY89" fmla="*/ 9127 h 10000"/>
              <a:gd name="connsiteX90" fmla="*/ 3188 w 10000"/>
              <a:gd name="connsiteY90" fmla="*/ 9127 h 10000"/>
              <a:gd name="connsiteX91" fmla="*/ 2936 w 10000"/>
              <a:gd name="connsiteY91" fmla="*/ 9231 h 10000"/>
              <a:gd name="connsiteX92" fmla="*/ 2567 w 10000"/>
              <a:gd name="connsiteY92" fmla="*/ 9356 h 10000"/>
              <a:gd name="connsiteX93" fmla="*/ 2315 w 10000"/>
              <a:gd name="connsiteY93" fmla="*/ 9356 h 10000"/>
              <a:gd name="connsiteX94" fmla="*/ 2131 w 10000"/>
              <a:gd name="connsiteY94" fmla="*/ 9459 h 10000"/>
              <a:gd name="connsiteX95" fmla="*/ 1863 w 10000"/>
              <a:gd name="connsiteY95" fmla="*/ 9459 h 10000"/>
              <a:gd name="connsiteX96" fmla="*/ 1695 w 10000"/>
              <a:gd name="connsiteY96" fmla="*/ 9563 h 10000"/>
              <a:gd name="connsiteX97" fmla="*/ 1426 w 10000"/>
              <a:gd name="connsiteY97" fmla="*/ 9688 h 10000"/>
              <a:gd name="connsiteX98" fmla="*/ 1241 w 10000"/>
              <a:gd name="connsiteY98" fmla="*/ 9688 h 10000"/>
              <a:gd name="connsiteX99" fmla="*/ 1158 w 10000"/>
              <a:gd name="connsiteY99" fmla="*/ 9792 h 10000"/>
              <a:gd name="connsiteX100" fmla="*/ 974 w 10000"/>
              <a:gd name="connsiteY100" fmla="*/ 9792 h 10000"/>
              <a:gd name="connsiteX101" fmla="*/ 889 w 10000"/>
              <a:gd name="connsiteY101" fmla="*/ 9896 h 10000"/>
              <a:gd name="connsiteX102" fmla="*/ 806 w 10000"/>
              <a:gd name="connsiteY102" fmla="*/ 9896 h 10000"/>
              <a:gd name="connsiteX103" fmla="*/ 721 w 10000"/>
              <a:gd name="connsiteY103" fmla="*/ 9896 h 10000"/>
              <a:gd name="connsiteX104" fmla="*/ 537 w 10000"/>
              <a:gd name="connsiteY104" fmla="*/ 10000 h 10000"/>
              <a:gd name="connsiteX105" fmla="*/ 453 w 10000"/>
              <a:gd name="connsiteY105" fmla="*/ 9896 h 10000"/>
              <a:gd name="connsiteX106" fmla="*/ 369 w 10000"/>
              <a:gd name="connsiteY106" fmla="*/ 9896 h 10000"/>
              <a:gd name="connsiteX107" fmla="*/ 269 w 10000"/>
              <a:gd name="connsiteY107" fmla="*/ 9792 h 10000"/>
              <a:gd name="connsiteX108" fmla="*/ 184 w 10000"/>
              <a:gd name="connsiteY108" fmla="*/ 9563 h 10000"/>
              <a:gd name="connsiteX109" fmla="*/ 101 w 10000"/>
              <a:gd name="connsiteY109" fmla="*/ 9356 h 10000"/>
              <a:gd name="connsiteX110" fmla="*/ 0 w 10000"/>
              <a:gd name="connsiteY110" fmla="*/ 9231 h 10000"/>
              <a:gd name="connsiteX111" fmla="*/ 0 w 10000"/>
              <a:gd name="connsiteY111" fmla="*/ 9127 h 10000"/>
              <a:gd name="connsiteX112" fmla="*/ 0 w 10000"/>
              <a:gd name="connsiteY112" fmla="*/ 9023 h 10000"/>
              <a:gd name="connsiteX113" fmla="*/ 0 w 10000"/>
              <a:gd name="connsiteY113" fmla="*/ 9023 h 10000"/>
              <a:gd name="connsiteX114" fmla="*/ 101 w 10000"/>
              <a:gd name="connsiteY114" fmla="*/ 8919 h 10000"/>
              <a:gd name="connsiteX115" fmla="*/ 184 w 10000"/>
              <a:gd name="connsiteY115" fmla="*/ 8794 h 10000"/>
              <a:gd name="connsiteX116" fmla="*/ 369 w 10000"/>
              <a:gd name="connsiteY116" fmla="*/ 8690 h 10000"/>
              <a:gd name="connsiteX117" fmla="*/ 537 w 10000"/>
              <a:gd name="connsiteY117" fmla="*/ 8586 h 10000"/>
              <a:gd name="connsiteX118" fmla="*/ 621 w 10000"/>
              <a:gd name="connsiteY118" fmla="*/ 8462 h 10000"/>
              <a:gd name="connsiteX119" fmla="*/ 721 w 10000"/>
              <a:gd name="connsiteY119" fmla="*/ 8358 h 10000"/>
              <a:gd name="connsiteX120" fmla="*/ 889 w 10000"/>
              <a:gd name="connsiteY120" fmla="*/ 8254 h 10000"/>
              <a:gd name="connsiteX121" fmla="*/ 1073 w 10000"/>
              <a:gd name="connsiteY121" fmla="*/ 8025 h 10000"/>
              <a:gd name="connsiteX122" fmla="*/ 1158 w 10000"/>
              <a:gd name="connsiteY122" fmla="*/ 7921 h 10000"/>
              <a:gd name="connsiteX123" fmla="*/ 1342 w 10000"/>
              <a:gd name="connsiteY123" fmla="*/ 7692 h 10000"/>
              <a:gd name="connsiteX124" fmla="*/ 1510 w 10000"/>
              <a:gd name="connsiteY124" fmla="*/ 7484 h 10000"/>
              <a:gd name="connsiteX125" fmla="*/ 1510 w 10000"/>
              <a:gd name="connsiteY125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9295 w 10000"/>
              <a:gd name="connsiteY84" fmla="*/ 8586 h 10000"/>
              <a:gd name="connsiteX85" fmla="*/ 5755 w 10000"/>
              <a:gd name="connsiteY85" fmla="*/ 8794 h 10000"/>
              <a:gd name="connsiteX86" fmla="*/ 4966 w 10000"/>
              <a:gd name="connsiteY86" fmla="*/ 8919 h 10000"/>
              <a:gd name="connsiteX87" fmla="*/ 4262 w 10000"/>
              <a:gd name="connsiteY87" fmla="*/ 9023 h 10000"/>
              <a:gd name="connsiteX88" fmla="*/ 3540 w 10000"/>
              <a:gd name="connsiteY88" fmla="*/ 9127 h 10000"/>
              <a:gd name="connsiteX89" fmla="*/ 3188 w 10000"/>
              <a:gd name="connsiteY89" fmla="*/ 9127 h 10000"/>
              <a:gd name="connsiteX90" fmla="*/ 2936 w 10000"/>
              <a:gd name="connsiteY90" fmla="*/ 9231 h 10000"/>
              <a:gd name="connsiteX91" fmla="*/ 2567 w 10000"/>
              <a:gd name="connsiteY91" fmla="*/ 9356 h 10000"/>
              <a:gd name="connsiteX92" fmla="*/ 2315 w 10000"/>
              <a:gd name="connsiteY92" fmla="*/ 9356 h 10000"/>
              <a:gd name="connsiteX93" fmla="*/ 2131 w 10000"/>
              <a:gd name="connsiteY93" fmla="*/ 9459 h 10000"/>
              <a:gd name="connsiteX94" fmla="*/ 1863 w 10000"/>
              <a:gd name="connsiteY94" fmla="*/ 9459 h 10000"/>
              <a:gd name="connsiteX95" fmla="*/ 1695 w 10000"/>
              <a:gd name="connsiteY95" fmla="*/ 9563 h 10000"/>
              <a:gd name="connsiteX96" fmla="*/ 1426 w 10000"/>
              <a:gd name="connsiteY96" fmla="*/ 9688 h 10000"/>
              <a:gd name="connsiteX97" fmla="*/ 1241 w 10000"/>
              <a:gd name="connsiteY97" fmla="*/ 9688 h 10000"/>
              <a:gd name="connsiteX98" fmla="*/ 1158 w 10000"/>
              <a:gd name="connsiteY98" fmla="*/ 9792 h 10000"/>
              <a:gd name="connsiteX99" fmla="*/ 974 w 10000"/>
              <a:gd name="connsiteY99" fmla="*/ 9792 h 10000"/>
              <a:gd name="connsiteX100" fmla="*/ 889 w 10000"/>
              <a:gd name="connsiteY100" fmla="*/ 9896 h 10000"/>
              <a:gd name="connsiteX101" fmla="*/ 806 w 10000"/>
              <a:gd name="connsiteY101" fmla="*/ 9896 h 10000"/>
              <a:gd name="connsiteX102" fmla="*/ 721 w 10000"/>
              <a:gd name="connsiteY102" fmla="*/ 9896 h 10000"/>
              <a:gd name="connsiteX103" fmla="*/ 537 w 10000"/>
              <a:gd name="connsiteY103" fmla="*/ 10000 h 10000"/>
              <a:gd name="connsiteX104" fmla="*/ 453 w 10000"/>
              <a:gd name="connsiteY104" fmla="*/ 9896 h 10000"/>
              <a:gd name="connsiteX105" fmla="*/ 369 w 10000"/>
              <a:gd name="connsiteY105" fmla="*/ 9896 h 10000"/>
              <a:gd name="connsiteX106" fmla="*/ 269 w 10000"/>
              <a:gd name="connsiteY106" fmla="*/ 9792 h 10000"/>
              <a:gd name="connsiteX107" fmla="*/ 184 w 10000"/>
              <a:gd name="connsiteY107" fmla="*/ 9563 h 10000"/>
              <a:gd name="connsiteX108" fmla="*/ 101 w 10000"/>
              <a:gd name="connsiteY108" fmla="*/ 9356 h 10000"/>
              <a:gd name="connsiteX109" fmla="*/ 0 w 10000"/>
              <a:gd name="connsiteY109" fmla="*/ 9231 h 10000"/>
              <a:gd name="connsiteX110" fmla="*/ 0 w 10000"/>
              <a:gd name="connsiteY110" fmla="*/ 9127 h 10000"/>
              <a:gd name="connsiteX111" fmla="*/ 0 w 10000"/>
              <a:gd name="connsiteY111" fmla="*/ 9023 h 10000"/>
              <a:gd name="connsiteX112" fmla="*/ 0 w 10000"/>
              <a:gd name="connsiteY112" fmla="*/ 9023 h 10000"/>
              <a:gd name="connsiteX113" fmla="*/ 101 w 10000"/>
              <a:gd name="connsiteY113" fmla="*/ 8919 h 10000"/>
              <a:gd name="connsiteX114" fmla="*/ 184 w 10000"/>
              <a:gd name="connsiteY114" fmla="*/ 8794 h 10000"/>
              <a:gd name="connsiteX115" fmla="*/ 369 w 10000"/>
              <a:gd name="connsiteY115" fmla="*/ 8690 h 10000"/>
              <a:gd name="connsiteX116" fmla="*/ 537 w 10000"/>
              <a:gd name="connsiteY116" fmla="*/ 8586 h 10000"/>
              <a:gd name="connsiteX117" fmla="*/ 621 w 10000"/>
              <a:gd name="connsiteY117" fmla="*/ 8462 h 10000"/>
              <a:gd name="connsiteX118" fmla="*/ 721 w 10000"/>
              <a:gd name="connsiteY118" fmla="*/ 8358 h 10000"/>
              <a:gd name="connsiteX119" fmla="*/ 889 w 10000"/>
              <a:gd name="connsiteY119" fmla="*/ 8254 h 10000"/>
              <a:gd name="connsiteX120" fmla="*/ 1073 w 10000"/>
              <a:gd name="connsiteY120" fmla="*/ 8025 h 10000"/>
              <a:gd name="connsiteX121" fmla="*/ 1158 w 10000"/>
              <a:gd name="connsiteY121" fmla="*/ 7921 h 10000"/>
              <a:gd name="connsiteX122" fmla="*/ 1342 w 10000"/>
              <a:gd name="connsiteY122" fmla="*/ 7692 h 10000"/>
              <a:gd name="connsiteX123" fmla="*/ 1510 w 10000"/>
              <a:gd name="connsiteY123" fmla="*/ 7484 h 10000"/>
              <a:gd name="connsiteX124" fmla="*/ 1510 w 10000"/>
              <a:gd name="connsiteY124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9748 w 10000"/>
              <a:gd name="connsiteY82" fmla="*/ 8586 h 10000"/>
              <a:gd name="connsiteX83" fmla="*/ 9563 w 10000"/>
              <a:gd name="connsiteY83" fmla="*/ 8586 h 10000"/>
              <a:gd name="connsiteX84" fmla="*/ 5755 w 10000"/>
              <a:gd name="connsiteY84" fmla="*/ 8794 h 10000"/>
              <a:gd name="connsiteX85" fmla="*/ 4966 w 10000"/>
              <a:gd name="connsiteY85" fmla="*/ 8919 h 10000"/>
              <a:gd name="connsiteX86" fmla="*/ 4262 w 10000"/>
              <a:gd name="connsiteY86" fmla="*/ 9023 h 10000"/>
              <a:gd name="connsiteX87" fmla="*/ 3540 w 10000"/>
              <a:gd name="connsiteY87" fmla="*/ 9127 h 10000"/>
              <a:gd name="connsiteX88" fmla="*/ 3188 w 10000"/>
              <a:gd name="connsiteY88" fmla="*/ 9127 h 10000"/>
              <a:gd name="connsiteX89" fmla="*/ 2936 w 10000"/>
              <a:gd name="connsiteY89" fmla="*/ 9231 h 10000"/>
              <a:gd name="connsiteX90" fmla="*/ 2567 w 10000"/>
              <a:gd name="connsiteY90" fmla="*/ 9356 h 10000"/>
              <a:gd name="connsiteX91" fmla="*/ 2315 w 10000"/>
              <a:gd name="connsiteY91" fmla="*/ 9356 h 10000"/>
              <a:gd name="connsiteX92" fmla="*/ 2131 w 10000"/>
              <a:gd name="connsiteY92" fmla="*/ 9459 h 10000"/>
              <a:gd name="connsiteX93" fmla="*/ 1863 w 10000"/>
              <a:gd name="connsiteY93" fmla="*/ 9459 h 10000"/>
              <a:gd name="connsiteX94" fmla="*/ 1695 w 10000"/>
              <a:gd name="connsiteY94" fmla="*/ 9563 h 10000"/>
              <a:gd name="connsiteX95" fmla="*/ 1426 w 10000"/>
              <a:gd name="connsiteY95" fmla="*/ 9688 h 10000"/>
              <a:gd name="connsiteX96" fmla="*/ 1241 w 10000"/>
              <a:gd name="connsiteY96" fmla="*/ 9688 h 10000"/>
              <a:gd name="connsiteX97" fmla="*/ 1158 w 10000"/>
              <a:gd name="connsiteY97" fmla="*/ 9792 h 10000"/>
              <a:gd name="connsiteX98" fmla="*/ 974 w 10000"/>
              <a:gd name="connsiteY98" fmla="*/ 9792 h 10000"/>
              <a:gd name="connsiteX99" fmla="*/ 889 w 10000"/>
              <a:gd name="connsiteY99" fmla="*/ 9896 h 10000"/>
              <a:gd name="connsiteX100" fmla="*/ 806 w 10000"/>
              <a:gd name="connsiteY100" fmla="*/ 9896 h 10000"/>
              <a:gd name="connsiteX101" fmla="*/ 721 w 10000"/>
              <a:gd name="connsiteY101" fmla="*/ 9896 h 10000"/>
              <a:gd name="connsiteX102" fmla="*/ 537 w 10000"/>
              <a:gd name="connsiteY102" fmla="*/ 10000 h 10000"/>
              <a:gd name="connsiteX103" fmla="*/ 453 w 10000"/>
              <a:gd name="connsiteY103" fmla="*/ 9896 h 10000"/>
              <a:gd name="connsiteX104" fmla="*/ 369 w 10000"/>
              <a:gd name="connsiteY104" fmla="*/ 9896 h 10000"/>
              <a:gd name="connsiteX105" fmla="*/ 269 w 10000"/>
              <a:gd name="connsiteY105" fmla="*/ 9792 h 10000"/>
              <a:gd name="connsiteX106" fmla="*/ 184 w 10000"/>
              <a:gd name="connsiteY106" fmla="*/ 9563 h 10000"/>
              <a:gd name="connsiteX107" fmla="*/ 101 w 10000"/>
              <a:gd name="connsiteY107" fmla="*/ 9356 h 10000"/>
              <a:gd name="connsiteX108" fmla="*/ 0 w 10000"/>
              <a:gd name="connsiteY108" fmla="*/ 9231 h 10000"/>
              <a:gd name="connsiteX109" fmla="*/ 0 w 10000"/>
              <a:gd name="connsiteY109" fmla="*/ 9127 h 10000"/>
              <a:gd name="connsiteX110" fmla="*/ 0 w 10000"/>
              <a:gd name="connsiteY110" fmla="*/ 9023 h 10000"/>
              <a:gd name="connsiteX111" fmla="*/ 0 w 10000"/>
              <a:gd name="connsiteY111" fmla="*/ 9023 h 10000"/>
              <a:gd name="connsiteX112" fmla="*/ 101 w 10000"/>
              <a:gd name="connsiteY112" fmla="*/ 8919 h 10000"/>
              <a:gd name="connsiteX113" fmla="*/ 184 w 10000"/>
              <a:gd name="connsiteY113" fmla="*/ 8794 h 10000"/>
              <a:gd name="connsiteX114" fmla="*/ 369 w 10000"/>
              <a:gd name="connsiteY114" fmla="*/ 8690 h 10000"/>
              <a:gd name="connsiteX115" fmla="*/ 537 w 10000"/>
              <a:gd name="connsiteY115" fmla="*/ 8586 h 10000"/>
              <a:gd name="connsiteX116" fmla="*/ 621 w 10000"/>
              <a:gd name="connsiteY116" fmla="*/ 8462 h 10000"/>
              <a:gd name="connsiteX117" fmla="*/ 721 w 10000"/>
              <a:gd name="connsiteY117" fmla="*/ 8358 h 10000"/>
              <a:gd name="connsiteX118" fmla="*/ 889 w 10000"/>
              <a:gd name="connsiteY118" fmla="*/ 8254 h 10000"/>
              <a:gd name="connsiteX119" fmla="*/ 1073 w 10000"/>
              <a:gd name="connsiteY119" fmla="*/ 8025 h 10000"/>
              <a:gd name="connsiteX120" fmla="*/ 1158 w 10000"/>
              <a:gd name="connsiteY120" fmla="*/ 7921 h 10000"/>
              <a:gd name="connsiteX121" fmla="*/ 1342 w 10000"/>
              <a:gd name="connsiteY121" fmla="*/ 7692 h 10000"/>
              <a:gd name="connsiteX122" fmla="*/ 1510 w 10000"/>
              <a:gd name="connsiteY122" fmla="*/ 7484 h 10000"/>
              <a:gd name="connsiteX123" fmla="*/ 1510 w 10000"/>
              <a:gd name="connsiteY123" fmla="*/ 7484 h 10000"/>
              <a:gd name="connsiteX0" fmla="*/ 1510 w 10604"/>
              <a:gd name="connsiteY0" fmla="*/ 7484 h 10000"/>
              <a:gd name="connsiteX1" fmla="*/ 1695 w 10604"/>
              <a:gd name="connsiteY1" fmla="*/ 7152 h 10000"/>
              <a:gd name="connsiteX2" fmla="*/ 1946 w 10604"/>
              <a:gd name="connsiteY2" fmla="*/ 6819 h 10000"/>
              <a:gd name="connsiteX3" fmla="*/ 2131 w 10604"/>
              <a:gd name="connsiteY3" fmla="*/ 6486 h 10000"/>
              <a:gd name="connsiteX4" fmla="*/ 2399 w 10604"/>
              <a:gd name="connsiteY4" fmla="*/ 6050 h 10000"/>
              <a:gd name="connsiteX5" fmla="*/ 2667 w 10604"/>
              <a:gd name="connsiteY5" fmla="*/ 5509 h 10000"/>
              <a:gd name="connsiteX6" fmla="*/ 2936 w 10604"/>
              <a:gd name="connsiteY6" fmla="*/ 4948 h 10000"/>
              <a:gd name="connsiteX7" fmla="*/ 3188 w 10604"/>
              <a:gd name="connsiteY7" fmla="*/ 4304 h 10000"/>
              <a:gd name="connsiteX8" fmla="*/ 3540 w 10604"/>
              <a:gd name="connsiteY8" fmla="*/ 3638 h 10000"/>
              <a:gd name="connsiteX9" fmla="*/ 3809 w 10604"/>
              <a:gd name="connsiteY9" fmla="*/ 2973 h 10000"/>
              <a:gd name="connsiteX10" fmla="*/ 4077 w 10604"/>
              <a:gd name="connsiteY10" fmla="*/ 2432 h 10000"/>
              <a:gd name="connsiteX11" fmla="*/ 4262 w 10604"/>
              <a:gd name="connsiteY11" fmla="*/ 1871 h 10000"/>
              <a:gd name="connsiteX12" fmla="*/ 4429 w 10604"/>
              <a:gd name="connsiteY12" fmla="*/ 1435 h 10000"/>
              <a:gd name="connsiteX13" fmla="*/ 4514 w 10604"/>
              <a:gd name="connsiteY13" fmla="*/ 1102 h 10000"/>
              <a:gd name="connsiteX14" fmla="*/ 4614 w 10604"/>
              <a:gd name="connsiteY14" fmla="*/ 769 h 10000"/>
              <a:gd name="connsiteX15" fmla="*/ 4614 w 10604"/>
              <a:gd name="connsiteY15" fmla="*/ 665 h 10000"/>
              <a:gd name="connsiteX16" fmla="*/ 4614 w 10604"/>
              <a:gd name="connsiteY16" fmla="*/ 437 h 10000"/>
              <a:gd name="connsiteX17" fmla="*/ 4514 w 10604"/>
              <a:gd name="connsiteY17" fmla="*/ 437 h 10000"/>
              <a:gd name="connsiteX18" fmla="*/ 4514 w 10604"/>
              <a:gd name="connsiteY18" fmla="*/ 333 h 10000"/>
              <a:gd name="connsiteX19" fmla="*/ 4429 w 10604"/>
              <a:gd name="connsiteY19" fmla="*/ 229 h 10000"/>
              <a:gd name="connsiteX20" fmla="*/ 4429 w 10604"/>
              <a:gd name="connsiteY20" fmla="*/ 229 h 10000"/>
              <a:gd name="connsiteX21" fmla="*/ 4429 w 10604"/>
              <a:gd name="connsiteY21" fmla="*/ 125 h 10000"/>
              <a:gd name="connsiteX22" fmla="*/ 4429 w 10604"/>
              <a:gd name="connsiteY22" fmla="*/ 0 h 10000"/>
              <a:gd name="connsiteX23" fmla="*/ 4514 w 10604"/>
              <a:gd name="connsiteY23" fmla="*/ 0 h 10000"/>
              <a:gd name="connsiteX24" fmla="*/ 4698 w 10604"/>
              <a:gd name="connsiteY24" fmla="*/ 0 h 10000"/>
              <a:gd name="connsiteX25" fmla="*/ 4882 w 10604"/>
              <a:gd name="connsiteY25" fmla="*/ 0 h 10000"/>
              <a:gd name="connsiteX26" fmla="*/ 5134 w 10604"/>
              <a:gd name="connsiteY26" fmla="*/ 0 h 10000"/>
              <a:gd name="connsiteX27" fmla="*/ 5318 w 10604"/>
              <a:gd name="connsiteY27" fmla="*/ 125 h 10000"/>
              <a:gd name="connsiteX28" fmla="*/ 5587 w 10604"/>
              <a:gd name="connsiteY28" fmla="*/ 229 h 10000"/>
              <a:gd name="connsiteX29" fmla="*/ 5755 w 10604"/>
              <a:gd name="connsiteY29" fmla="*/ 333 h 10000"/>
              <a:gd name="connsiteX30" fmla="*/ 5940 w 10604"/>
              <a:gd name="connsiteY30" fmla="*/ 437 h 10000"/>
              <a:gd name="connsiteX31" fmla="*/ 6108 w 10604"/>
              <a:gd name="connsiteY31" fmla="*/ 665 h 10000"/>
              <a:gd name="connsiteX32" fmla="*/ 6208 w 10604"/>
              <a:gd name="connsiteY32" fmla="*/ 769 h 10000"/>
              <a:gd name="connsiteX33" fmla="*/ 6208 w 10604"/>
              <a:gd name="connsiteY33" fmla="*/ 894 h 10000"/>
              <a:gd name="connsiteX34" fmla="*/ 6208 w 10604"/>
              <a:gd name="connsiteY34" fmla="*/ 998 h 10000"/>
              <a:gd name="connsiteX35" fmla="*/ 6208 w 10604"/>
              <a:gd name="connsiteY35" fmla="*/ 1206 h 10000"/>
              <a:gd name="connsiteX36" fmla="*/ 6108 w 10604"/>
              <a:gd name="connsiteY36" fmla="*/ 1331 h 10000"/>
              <a:gd name="connsiteX37" fmla="*/ 6023 w 10604"/>
              <a:gd name="connsiteY37" fmla="*/ 1538 h 10000"/>
              <a:gd name="connsiteX38" fmla="*/ 5856 w 10604"/>
              <a:gd name="connsiteY38" fmla="*/ 1767 h 10000"/>
              <a:gd name="connsiteX39" fmla="*/ 5671 w 10604"/>
              <a:gd name="connsiteY39" fmla="*/ 1975 h 10000"/>
              <a:gd name="connsiteX40" fmla="*/ 5587 w 10604"/>
              <a:gd name="connsiteY40" fmla="*/ 2204 h 10000"/>
              <a:gd name="connsiteX41" fmla="*/ 5403 w 10604"/>
              <a:gd name="connsiteY41" fmla="*/ 2432 h 10000"/>
              <a:gd name="connsiteX42" fmla="*/ 5235 w 10604"/>
              <a:gd name="connsiteY42" fmla="*/ 2744 h 10000"/>
              <a:gd name="connsiteX43" fmla="*/ 5050 w 10604"/>
              <a:gd name="connsiteY43" fmla="*/ 3077 h 10000"/>
              <a:gd name="connsiteX44" fmla="*/ 4782 w 10604"/>
              <a:gd name="connsiteY44" fmla="*/ 3514 h 10000"/>
              <a:gd name="connsiteX45" fmla="*/ 4614 w 10604"/>
              <a:gd name="connsiteY45" fmla="*/ 3971 h 10000"/>
              <a:gd name="connsiteX46" fmla="*/ 4346 w 10604"/>
              <a:gd name="connsiteY46" fmla="*/ 4407 h 10000"/>
              <a:gd name="connsiteX47" fmla="*/ 3993 w 10604"/>
              <a:gd name="connsiteY47" fmla="*/ 4948 h 10000"/>
              <a:gd name="connsiteX48" fmla="*/ 3724 w 10604"/>
              <a:gd name="connsiteY48" fmla="*/ 5385 h 10000"/>
              <a:gd name="connsiteX49" fmla="*/ 3540 w 10604"/>
              <a:gd name="connsiteY49" fmla="*/ 5842 h 10000"/>
              <a:gd name="connsiteX50" fmla="*/ 3289 w 10604"/>
              <a:gd name="connsiteY50" fmla="*/ 6279 h 10000"/>
              <a:gd name="connsiteX51" fmla="*/ 3020 w 10604"/>
              <a:gd name="connsiteY51" fmla="*/ 6611 h 10000"/>
              <a:gd name="connsiteX52" fmla="*/ 2835 w 10604"/>
              <a:gd name="connsiteY52" fmla="*/ 6923 h 10000"/>
              <a:gd name="connsiteX53" fmla="*/ 2667 w 10604"/>
              <a:gd name="connsiteY53" fmla="*/ 7256 h 10000"/>
              <a:gd name="connsiteX54" fmla="*/ 2483 w 10604"/>
              <a:gd name="connsiteY54" fmla="*/ 7484 h 10000"/>
              <a:gd name="connsiteX55" fmla="*/ 2315 w 10604"/>
              <a:gd name="connsiteY55" fmla="*/ 7692 h 10000"/>
              <a:gd name="connsiteX56" fmla="*/ 2131 w 10604"/>
              <a:gd name="connsiteY56" fmla="*/ 7921 h 10000"/>
              <a:gd name="connsiteX57" fmla="*/ 2047 w 10604"/>
              <a:gd name="connsiteY57" fmla="*/ 8150 h 10000"/>
              <a:gd name="connsiteX58" fmla="*/ 1946 w 10604"/>
              <a:gd name="connsiteY58" fmla="*/ 8254 h 10000"/>
              <a:gd name="connsiteX59" fmla="*/ 1863 w 10604"/>
              <a:gd name="connsiteY59" fmla="*/ 8358 h 10000"/>
              <a:gd name="connsiteX60" fmla="*/ 1778 w 10604"/>
              <a:gd name="connsiteY60" fmla="*/ 8462 h 10000"/>
              <a:gd name="connsiteX61" fmla="*/ 1778 w 10604"/>
              <a:gd name="connsiteY61" fmla="*/ 8586 h 10000"/>
              <a:gd name="connsiteX62" fmla="*/ 1778 w 10604"/>
              <a:gd name="connsiteY62" fmla="*/ 8586 h 10000"/>
              <a:gd name="connsiteX63" fmla="*/ 1863 w 10604"/>
              <a:gd name="connsiteY63" fmla="*/ 8586 h 10000"/>
              <a:gd name="connsiteX64" fmla="*/ 1946 w 10604"/>
              <a:gd name="connsiteY64" fmla="*/ 8690 h 10000"/>
              <a:gd name="connsiteX65" fmla="*/ 2047 w 10604"/>
              <a:gd name="connsiteY65" fmla="*/ 8690 h 10000"/>
              <a:gd name="connsiteX66" fmla="*/ 2215 w 10604"/>
              <a:gd name="connsiteY66" fmla="*/ 8690 h 10000"/>
              <a:gd name="connsiteX67" fmla="*/ 2315 w 10604"/>
              <a:gd name="connsiteY67" fmla="*/ 8586 h 10000"/>
              <a:gd name="connsiteX68" fmla="*/ 2399 w 10604"/>
              <a:gd name="connsiteY68" fmla="*/ 8586 h 10000"/>
              <a:gd name="connsiteX69" fmla="*/ 2567 w 10604"/>
              <a:gd name="connsiteY69" fmla="*/ 8586 h 10000"/>
              <a:gd name="connsiteX70" fmla="*/ 2752 w 10604"/>
              <a:gd name="connsiteY70" fmla="*/ 8586 h 10000"/>
              <a:gd name="connsiteX71" fmla="*/ 2936 w 10604"/>
              <a:gd name="connsiteY71" fmla="*/ 8462 h 10000"/>
              <a:gd name="connsiteX72" fmla="*/ 3104 w 10604"/>
              <a:gd name="connsiteY72" fmla="*/ 8462 h 10000"/>
              <a:gd name="connsiteX73" fmla="*/ 3372 w 10604"/>
              <a:gd name="connsiteY73" fmla="*/ 8462 h 10000"/>
              <a:gd name="connsiteX74" fmla="*/ 3641 w 10604"/>
              <a:gd name="connsiteY74" fmla="*/ 8462 h 10000"/>
              <a:gd name="connsiteX75" fmla="*/ 3993 w 10604"/>
              <a:gd name="connsiteY75" fmla="*/ 8358 h 10000"/>
              <a:gd name="connsiteX76" fmla="*/ 4346 w 10604"/>
              <a:gd name="connsiteY76" fmla="*/ 8358 h 10000"/>
              <a:gd name="connsiteX77" fmla="*/ 4698 w 10604"/>
              <a:gd name="connsiteY77" fmla="*/ 8358 h 10000"/>
              <a:gd name="connsiteX78" fmla="*/ 5050 w 10604"/>
              <a:gd name="connsiteY78" fmla="*/ 8254 h 10000"/>
              <a:gd name="connsiteX79" fmla="*/ 5486 w 10604"/>
              <a:gd name="connsiteY79" fmla="*/ 8150 h 10000"/>
              <a:gd name="connsiteX80" fmla="*/ 5940 w 10604"/>
              <a:gd name="connsiteY80" fmla="*/ 8150 h 10000"/>
              <a:gd name="connsiteX81" fmla="*/ 10000 w 10604"/>
              <a:gd name="connsiteY81" fmla="*/ 8462 h 10000"/>
              <a:gd name="connsiteX82" fmla="*/ 9563 w 10604"/>
              <a:gd name="connsiteY82" fmla="*/ 8586 h 10000"/>
              <a:gd name="connsiteX83" fmla="*/ 5755 w 10604"/>
              <a:gd name="connsiteY83" fmla="*/ 8794 h 10000"/>
              <a:gd name="connsiteX84" fmla="*/ 4966 w 10604"/>
              <a:gd name="connsiteY84" fmla="*/ 8919 h 10000"/>
              <a:gd name="connsiteX85" fmla="*/ 4262 w 10604"/>
              <a:gd name="connsiteY85" fmla="*/ 9023 h 10000"/>
              <a:gd name="connsiteX86" fmla="*/ 3540 w 10604"/>
              <a:gd name="connsiteY86" fmla="*/ 9127 h 10000"/>
              <a:gd name="connsiteX87" fmla="*/ 3188 w 10604"/>
              <a:gd name="connsiteY87" fmla="*/ 9127 h 10000"/>
              <a:gd name="connsiteX88" fmla="*/ 2936 w 10604"/>
              <a:gd name="connsiteY88" fmla="*/ 9231 h 10000"/>
              <a:gd name="connsiteX89" fmla="*/ 2567 w 10604"/>
              <a:gd name="connsiteY89" fmla="*/ 9356 h 10000"/>
              <a:gd name="connsiteX90" fmla="*/ 2315 w 10604"/>
              <a:gd name="connsiteY90" fmla="*/ 9356 h 10000"/>
              <a:gd name="connsiteX91" fmla="*/ 2131 w 10604"/>
              <a:gd name="connsiteY91" fmla="*/ 9459 h 10000"/>
              <a:gd name="connsiteX92" fmla="*/ 1863 w 10604"/>
              <a:gd name="connsiteY92" fmla="*/ 9459 h 10000"/>
              <a:gd name="connsiteX93" fmla="*/ 1695 w 10604"/>
              <a:gd name="connsiteY93" fmla="*/ 9563 h 10000"/>
              <a:gd name="connsiteX94" fmla="*/ 1426 w 10604"/>
              <a:gd name="connsiteY94" fmla="*/ 9688 h 10000"/>
              <a:gd name="connsiteX95" fmla="*/ 1241 w 10604"/>
              <a:gd name="connsiteY95" fmla="*/ 9688 h 10000"/>
              <a:gd name="connsiteX96" fmla="*/ 1158 w 10604"/>
              <a:gd name="connsiteY96" fmla="*/ 9792 h 10000"/>
              <a:gd name="connsiteX97" fmla="*/ 974 w 10604"/>
              <a:gd name="connsiteY97" fmla="*/ 9792 h 10000"/>
              <a:gd name="connsiteX98" fmla="*/ 889 w 10604"/>
              <a:gd name="connsiteY98" fmla="*/ 9896 h 10000"/>
              <a:gd name="connsiteX99" fmla="*/ 806 w 10604"/>
              <a:gd name="connsiteY99" fmla="*/ 9896 h 10000"/>
              <a:gd name="connsiteX100" fmla="*/ 721 w 10604"/>
              <a:gd name="connsiteY100" fmla="*/ 9896 h 10000"/>
              <a:gd name="connsiteX101" fmla="*/ 537 w 10604"/>
              <a:gd name="connsiteY101" fmla="*/ 10000 h 10000"/>
              <a:gd name="connsiteX102" fmla="*/ 453 w 10604"/>
              <a:gd name="connsiteY102" fmla="*/ 9896 h 10000"/>
              <a:gd name="connsiteX103" fmla="*/ 369 w 10604"/>
              <a:gd name="connsiteY103" fmla="*/ 9896 h 10000"/>
              <a:gd name="connsiteX104" fmla="*/ 269 w 10604"/>
              <a:gd name="connsiteY104" fmla="*/ 9792 h 10000"/>
              <a:gd name="connsiteX105" fmla="*/ 184 w 10604"/>
              <a:gd name="connsiteY105" fmla="*/ 9563 h 10000"/>
              <a:gd name="connsiteX106" fmla="*/ 101 w 10604"/>
              <a:gd name="connsiteY106" fmla="*/ 9356 h 10000"/>
              <a:gd name="connsiteX107" fmla="*/ 0 w 10604"/>
              <a:gd name="connsiteY107" fmla="*/ 9231 h 10000"/>
              <a:gd name="connsiteX108" fmla="*/ 0 w 10604"/>
              <a:gd name="connsiteY108" fmla="*/ 9127 h 10000"/>
              <a:gd name="connsiteX109" fmla="*/ 0 w 10604"/>
              <a:gd name="connsiteY109" fmla="*/ 9023 h 10000"/>
              <a:gd name="connsiteX110" fmla="*/ 0 w 10604"/>
              <a:gd name="connsiteY110" fmla="*/ 9023 h 10000"/>
              <a:gd name="connsiteX111" fmla="*/ 101 w 10604"/>
              <a:gd name="connsiteY111" fmla="*/ 8919 h 10000"/>
              <a:gd name="connsiteX112" fmla="*/ 184 w 10604"/>
              <a:gd name="connsiteY112" fmla="*/ 8794 h 10000"/>
              <a:gd name="connsiteX113" fmla="*/ 369 w 10604"/>
              <a:gd name="connsiteY113" fmla="*/ 8690 h 10000"/>
              <a:gd name="connsiteX114" fmla="*/ 537 w 10604"/>
              <a:gd name="connsiteY114" fmla="*/ 8586 h 10000"/>
              <a:gd name="connsiteX115" fmla="*/ 621 w 10604"/>
              <a:gd name="connsiteY115" fmla="*/ 8462 h 10000"/>
              <a:gd name="connsiteX116" fmla="*/ 721 w 10604"/>
              <a:gd name="connsiteY116" fmla="*/ 8358 h 10000"/>
              <a:gd name="connsiteX117" fmla="*/ 889 w 10604"/>
              <a:gd name="connsiteY117" fmla="*/ 8254 h 10000"/>
              <a:gd name="connsiteX118" fmla="*/ 1073 w 10604"/>
              <a:gd name="connsiteY118" fmla="*/ 8025 h 10000"/>
              <a:gd name="connsiteX119" fmla="*/ 1158 w 10604"/>
              <a:gd name="connsiteY119" fmla="*/ 7921 h 10000"/>
              <a:gd name="connsiteX120" fmla="*/ 1342 w 10604"/>
              <a:gd name="connsiteY120" fmla="*/ 7692 h 10000"/>
              <a:gd name="connsiteX121" fmla="*/ 1510 w 10604"/>
              <a:gd name="connsiteY121" fmla="*/ 7484 h 10000"/>
              <a:gd name="connsiteX122" fmla="*/ 1510 w 10604"/>
              <a:gd name="connsiteY122" fmla="*/ 7484 h 10000"/>
              <a:gd name="connsiteX0" fmla="*/ 1510 w 10000"/>
              <a:gd name="connsiteY0" fmla="*/ 7484 h 10000"/>
              <a:gd name="connsiteX1" fmla="*/ 1695 w 10000"/>
              <a:gd name="connsiteY1" fmla="*/ 7152 h 10000"/>
              <a:gd name="connsiteX2" fmla="*/ 1946 w 10000"/>
              <a:gd name="connsiteY2" fmla="*/ 6819 h 10000"/>
              <a:gd name="connsiteX3" fmla="*/ 2131 w 10000"/>
              <a:gd name="connsiteY3" fmla="*/ 6486 h 10000"/>
              <a:gd name="connsiteX4" fmla="*/ 2399 w 10000"/>
              <a:gd name="connsiteY4" fmla="*/ 6050 h 10000"/>
              <a:gd name="connsiteX5" fmla="*/ 2667 w 10000"/>
              <a:gd name="connsiteY5" fmla="*/ 5509 h 10000"/>
              <a:gd name="connsiteX6" fmla="*/ 2936 w 10000"/>
              <a:gd name="connsiteY6" fmla="*/ 4948 h 10000"/>
              <a:gd name="connsiteX7" fmla="*/ 3188 w 10000"/>
              <a:gd name="connsiteY7" fmla="*/ 4304 h 10000"/>
              <a:gd name="connsiteX8" fmla="*/ 3540 w 10000"/>
              <a:gd name="connsiteY8" fmla="*/ 3638 h 10000"/>
              <a:gd name="connsiteX9" fmla="*/ 3809 w 10000"/>
              <a:gd name="connsiteY9" fmla="*/ 2973 h 10000"/>
              <a:gd name="connsiteX10" fmla="*/ 4077 w 10000"/>
              <a:gd name="connsiteY10" fmla="*/ 2432 h 10000"/>
              <a:gd name="connsiteX11" fmla="*/ 4262 w 10000"/>
              <a:gd name="connsiteY11" fmla="*/ 1871 h 10000"/>
              <a:gd name="connsiteX12" fmla="*/ 4429 w 10000"/>
              <a:gd name="connsiteY12" fmla="*/ 1435 h 10000"/>
              <a:gd name="connsiteX13" fmla="*/ 4514 w 10000"/>
              <a:gd name="connsiteY13" fmla="*/ 1102 h 10000"/>
              <a:gd name="connsiteX14" fmla="*/ 4614 w 10000"/>
              <a:gd name="connsiteY14" fmla="*/ 769 h 10000"/>
              <a:gd name="connsiteX15" fmla="*/ 4614 w 10000"/>
              <a:gd name="connsiteY15" fmla="*/ 665 h 10000"/>
              <a:gd name="connsiteX16" fmla="*/ 4614 w 10000"/>
              <a:gd name="connsiteY16" fmla="*/ 437 h 10000"/>
              <a:gd name="connsiteX17" fmla="*/ 4514 w 10000"/>
              <a:gd name="connsiteY17" fmla="*/ 437 h 10000"/>
              <a:gd name="connsiteX18" fmla="*/ 4514 w 10000"/>
              <a:gd name="connsiteY18" fmla="*/ 333 h 10000"/>
              <a:gd name="connsiteX19" fmla="*/ 4429 w 10000"/>
              <a:gd name="connsiteY19" fmla="*/ 229 h 10000"/>
              <a:gd name="connsiteX20" fmla="*/ 4429 w 10000"/>
              <a:gd name="connsiteY20" fmla="*/ 229 h 10000"/>
              <a:gd name="connsiteX21" fmla="*/ 4429 w 10000"/>
              <a:gd name="connsiteY21" fmla="*/ 125 h 10000"/>
              <a:gd name="connsiteX22" fmla="*/ 4429 w 10000"/>
              <a:gd name="connsiteY22" fmla="*/ 0 h 10000"/>
              <a:gd name="connsiteX23" fmla="*/ 4514 w 10000"/>
              <a:gd name="connsiteY23" fmla="*/ 0 h 10000"/>
              <a:gd name="connsiteX24" fmla="*/ 4698 w 10000"/>
              <a:gd name="connsiteY24" fmla="*/ 0 h 10000"/>
              <a:gd name="connsiteX25" fmla="*/ 4882 w 10000"/>
              <a:gd name="connsiteY25" fmla="*/ 0 h 10000"/>
              <a:gd name="connsiteX26" fmla="*/ 5134 w 10000"/>
              <a:gd name="connsiteY26" fmla="*/ 0 h 10000"/>
              <a:gd name="connsiteX27" fmla="*/ 5318 w 10000"/>
              <a:gd name="connsiteY27" fmla="*/ 125 h 10000"/>
              <a:gd name="connsiteX28" fmla="*/ 5587 w 10000"/>
              <a:gd name="connsiteY28" fmla="*/ 229 h 10000"/>
              <a:gd name="connsiteX29" fmla="*/ 5755 w 10000"/>
              <a:gd name="connsiteY29" fmla="*/ 333 h 10000"/>
              <a:gd name="connsiteX30" fmla="*/ 5940 w 10000"/>
              <a:gd name="connsiteY30" fmla="*/ 437 h 10000"/>
              <a:gd name="connsiteX31" fmla="*/ 6108 w 10000"/>
              <a:gd name="connsiteY31" fmla="*/ 665 h 10000"/>
              <a:gd name="connsiteX32" fmla="*/ 6208 w 10000"/>
              <a:gd name="connsiteY32" fmla="*/ 769 h 10000"/>
              <a:gd name="connsiteX33" fmla="*/ 6208 w 10000"/>
              <a:gd name="connsiteY33" fmla="*/ 894 h 10000"/>
              <a:gd name="connsiteX34" fmla="*/ 6208 w 10000"/>
              <a:gd name="connsiteY34" fmla="*/ 998 h 10000"/>
              <a:gd name="connsiteX35" fmla="*/ 6208 w 10000"/>
              <a:gd name="connsiteY35" fmla="*/ 1206 h 10000"/>
              <a:gd name="connsiteX36" fmla="*/ 6108 w 10000"/>
              <a:gd name="connsiteY36" fmla="*/ 1331 h 10000"/>
              <a:gd name="connsiteX37" fmla="*/ 6023 w 10000"/>
              <a:gd name="connsiteY37" fmla="*/ 1538 h 10000"/>
              <a:gd name="connsiteX38" fmla="*/ 5856 w 10000"/>
              <a:gd name="connsiteY38" fmla="*/ 1767 h 10000"/>
              <a:gd name="connsiteX39" fmla="*/ 5671 w 10000"/>
              <a:gd name="connsiteY39" fmla="*/ 1975 h 10000"/>
              <a:gd name="connsiteX40" fmla="*/ 5587 w 10000"/>
              <a:gd name="connsiteY40" fmla="*/ 2204 h 10000"/>
              <a:gd name="connsiteX41" fmla="*/ 5403 w 10000"/>
              <a:gd name="connsiteY41" fmla="*/ 2432 h 10000"/>
              <a:gd name="connsiteX42" fmla="*/ 5235 w 10000"/>
              <a:gd name="connsiteY42" fmla="*/ 2744 h 10000"/>
              <a:gd name="connsiteX43" fmla="*/ 5050 w 10000"/>
              <a:gd name="connsiteY43" fmla="*/ 3077 h 10000"/>
              <a:gd name="connsiteX44" fmla="*/ 4782 w 10000"/>
              <a:gd name="connsiteY44" fmla="*/ 3514 h 10000"/>
              <a:gd name="connsiteX45" fmla="*/ 4614 w 10000"/>
              <a:gd name="connsiteY45" fmla="*/ 3971 h 10000"/>
              <a:gd name="connsiteX46" fmla="*/ 4346 w 10000"/>
              <a:gd name="connsiteY46" fmla="*/ 4407 h 10000"/>
              <a:gd name="connsiteX47" fmla="*/ 3993 w 10000"/>
              <a:gd name="connsiteY47" fmla="*/ 4948 h 10000"/>
              <a:gd name="connsiteX48" fmla="*/ 3724 w 10000"/>
              <a:gd name="connsiteY48" fmla="*/ 5385 h 10000"/>
              <a:gd name="connsiteX49" fmla="*/ 3540 w 10000"/>
              <a:gd name="connsiteY49" fmla="*/ 5842 h 10000"/>
              <a:gd name="connsiteX50" fmla="*/ 3289 w 10000"/>
              <a:gd name="connsiteY50" fmla="*/ 6279 h 10000"/>
              <a:gd name="connsiteX51" fmla="*/ 3020 w 10000"/>
              <a:gd name="connsiteY51" fmla="*/ 6611 h 10000"/>
              <a:gd name="connsiteX52" fmla="*/ 2835 w 10000"/>
              <a:gd name="connsiteY52" fmla="*/ 6923 h 10000"/>
              <a:gd name="connsiteX53" fmla="*/ 2667 w 10000"/>
              <a:gd name="connsiteY53" fmla="*/ 7256 h 10000"/>
              <a:gd name="connsiteX54" fmla="*/ 2483 w 10000"/>
              <a:gd name="connsiteY54" fmla="*/ 7484 h 10000"/>
              <a:gd name="connsiteX55" fmla="*/ 2315 w 10000"/>
              <a:gd name="connsiteY55" fmla="*/ 7692 h 10000"/>
              <a:gd name="connsiteX56" fmla="*/ 2131 w 10000"/>
              <a:gd name="connsiteY56" fmla="*/ 7921 h 10000"/>
              <a:gd name="connsiteX57" fmla="*/ 2047 w 10000"/>
              <a:gd name="connsiteY57" fmla="*/ 8150 h 10000"/>
              <a:gd name="connsiteX58" fmla="*/ 1946 w 10000"/>
              <a:gd name="connsiteY58" fmla="*/ 8254 h 10000"/>
              <a:gd name="connsiteX59" fmla="*/ 1863 w 10000"/>
              <a:gd name="connsiteY59" fmla="*/ 8358 h 10000"/>
              <a:gd name="connsiteX60" fmla="*/ 1778 w 10000"/>
              <a:gd name="connsiteY60" fmla="*/ 8462 h 10000"/>
              <a:gd name="connsiteX61" fmla="*/ 1778 w 10000"/>
              <a:gd name="connsiteY61" fmla="*/ 8586 h 10000"/>
              <a:gd name="connsiteX62" fmla="*/ 1778 w 10000"/>
              <a:gd name="connsiteY62" fmla="*/ 8586 h 10000"/>
              <a:gd name="connsiteX63" fmla="*/ 1863 w 10000"/>
              <a:gd name="connsiteY63" fmla="*/ 8586 h 10000"/>
              <a:gd name="connsiteX64" fmla="*/ 1946 w 10000"/>
              <a:gd name="connsiteY64" fmla="*/ 8690 h 10000"/>
              <a:gd name="connsiteX65" fmla="*/ 2047 w 10000"/>
              <a:gd name="connsiteY65" fmla="*/ 8690 h 10000"/>
              <a:gd name="connsiteX66" fmla="*/ 2215 w 10000"/>
              <a:gd name="connsiteY66" fmla="*/ 8690 h 10000"/>
              <a:gd name="connsiteX67" fmla="*/ 2315 w 10000"/>
              <a:gd name="connsiteY67" fmla="*/ 8586 h 10000"/>
              <a:gd name="connsiteX68" fmla="*/ 2399 w 10000"/>
              <a:gd name="connsiteY68" fmla="*/ 8586 h 10000"/>
              <a:gd name="connsiteX69" fmla="*/ 2567 w 10000"/>
              <a:gd name="connsiteY69" fmla="*/ 8586 h 10000"/>
              <a:gd name="connsiteX70" fmla="*/ 2752 w 10000"/>
              <a:gd name="connsiteY70" fmla="*/ 8586 h 10000"/>
              <a:gd name="connsiteX71" fmla="*/ 2936 w 10000"/>
              <a:gd name="connsiteY71" fmla="*/ 8462 h 10000"/>
              <a:gd name="connsiteX72" fmla="*/ 3104 w 10000"/>
              <a:gd name="connsiteY72" fmla="*/ 8462 h 10000"/>
              <a:gd name="connsiteX73" fmla="*/ 3372 w 10000"/>
              <a:gd name="connsiteY73" fmla="*/ 8462 h 10000"/>
              <a:gd name="connsiteX74" fmla="*/ 3641 w 10000"/>
              <a:gd name="connsiteY74" fmla="*/ 8462 h 10000"/>
              <a:gd name="connsiteX75" fmla="*/ 3993 w 10000"/>
              <a:gd name="connsiteY75" fmla="*/ 8358 h 10000"/>
              <a:gd name="connsiteX76" fmla="*/ 4346 w 10000"/>
              <a:gd name="connsiteY76" fmla="*/ 8358 h 10000"/>
              <a:gd name="connsiteX77" fmla="*/ 4698 w 10000"/>
              <a:gd name="connsiteY77" fmla="*/ 8358 h 10000"/>
              <a:gd name="connsiteX78" fmla="*/ 5050 w 10000"/>
              <a:gd name="connsiteY78" fmla="*/ 8254 h 10000"/>
              <a:gd name="connsiteX79" fmla="*/ 5486 w 10000"/>
              <a:gd name="connsiteY79" fmla="*/ 8150 h 10000"/>
              <a:gd name="connsiteX80" fmla="*/ 5940 w 10000"/>
              <a:gd name="connsiteY80" fmla="*/ 8150 h 10000"/>
              <a:gd name="connsiteX81" fmla="*/ 10000 w 10000"/>
              <a:gd name="connsiteY81" fmla="*/ 8462 h 10000"/>
              <a:gd name="connsiteX82" fmla="*/ 5755 w 10000"/>
              <a:gd name="connsiteY82" fmla="*/ 8794 h 10000"/>
              <a:gd name="connsiteX83" fmla="*/ 4966 w 10000"/>
              <a:gd name="connsiteY83" fmla="*/ 8919 h 10000"/>
              <a:gd name="connsiteX84" fmla="*/ 4262 w 10000"/>
              <a:gd name="connsiteY84" fmla="*/ 9023 h 10000"/>
              <a:gd name="connsiteX85" fmla="*/ 3540 w 10000"/>
              <a:gd name="connsiteY85" fmla="*/ 9127 h 10000"/>
              <a:gd name="connsiteX86" fmla="*/ 3188 w 10000"/>
              <a:gd name="connsiteY86" fmla="*/ 9127 h 10000"/>
              <a:gd name="connsiteX87" fmla="*/ 2936 w 10000"/>
              <a:gd name="connsiteY87" fmla="*/ 9231 h 10000"/>
              <a:gd name="connsiteX88" fmla="*/ 2567 w 10000"/>
              <a:gd name="connsiteY88" fmla="*/ 9356 h 10000"/>
              <a:gd name="connsiteX89" fmla="*/ 2315 w 10000"/>
              <a:gd name="connsiteY89" fmla="*/ 9356 h 10000"/>
              <a:gd name="connsiteX90" fmla="*/ 2131 w 10000"/>
              <a:gd name="connsiteY90" fmla="*/ 9459 h 10000"/>
              <a:gd name="connsiteX91" fmla="*/ 1863 w 10000"/>
              <a:gd name="connsiteY91" fmla="*/ 9459 h 10000"/>
              <a:gd name="connsiteX92" fmla="*/ 1695 w 10000"/>
              <a:gd name="connsiteY92" fmla="*/ 9563 h 10000"/>
              <a:gd name="connsiteX93" fmla="*/ 1426 w 10000"/>
              <a:gd name="connsiteY93" fmla="*/ 9688 h 10000"/>
              <a:gd name="connsiteX94" fmla="*/ 1241 w 10000"/>
              <a:gd name="connsiteY94" fmla="*/ 9688 h 10000"/>
              <a:gd name="connsiteX95" fmla="*/ 1158 w 10000"/>
              <a:gd name="connsiteY95" fmla="*/ 9792 h 10000"/>
              <a:gd name="connsiteX96" fmla="*/ 974 w 10000"/>
              <a:gd name="connsiteY96" fmla="*/ 9792 h 10000"/>
              <a:gd name="connsiteX97" fmla="*/ 889 w 10000"/>
              <a:gd name="connsiteY97" fmla="*/ 9896 h 10000"/>
              <a:gd name="connsiteX98" fmla="*/ 806 w 10000"/>
              <a:gd name="connsiteY98" fmla="*/ 9896 h 10000"/>
              <a:gd name="connsiteX99" fmla="*/ 721 w 10000"/>
              <a:gd name="connsiteY99" fmla="*/ 9896 h 10000"/>
              <a:gd name="connsiteX100" fmla="*/ 537 w 10000"/>
              <a:gd name="connsiteY100" fmla="*/ 10000 h 10000"/>
              <a:gd name="connsiteX101" fmla="*/ 453 w 10000"/>
              <a:gd name="connsiteY101" fmla="*/ 9896 h 10000"/>
              <a:gd name="connsiteX102" fmla="*/ 369 w 10000"/>
              <a:gd name="connsiteY102" fmla="*/ 9896 h 10000"/>
              <a:gd name="connsiteX103" fmla="*/ 269 w 10000"/>
              <a:gd name="connsiteY103" fmla="*/ 9792 h 10000"/>
              <a:gd name="connsiteX104" fmla="*/ 184 w 10000"/>
              <a:gd name="connsiteY104" fmla="*/ 9563 h 10000"/>
              <a:gd name="connsiteX105" fmla="*/ 101 w 10000"/>
              <a:gd name="connsiteY105" fmla="*/ 9356 h 10000"/>
              <a:gd name="connsiteX106" fmla="*/ 0 w 10000"/>
              <a:gd name="connsiteY106" fmla="*/ 9231 h 10000"/>
              <a:gd name="connsiteX107" fmla="*/ 0 w 10000"/>
              <a:gd name="connsiteY107" fmla="*/ 9127 h 10000"/>
              <a:gd name="connsiteX108" fmla="*/ 0 w 10000"/>
              <a:gd name="connsiteY108" fmla="*/ 9023 h 10000"/>
              <a:gd name="connsiteX109" fmla="*/ 0 w 10000"/>
              <a:gd name="connsiteY109" fmla="*/ 9023 h 10000"/>
              <a:gd name="connsiteX110" fmla="*/ 101 w 10000"/>
              <a:gd name="connsiteY110" fmla="*/ 8919 h 10000"/>
              <a:gd name="connsiteX111" fmla="*/ 184 w 10000"/>
              <a:gd name="connsiteY111" fmla="*/ 8794 h 10000"/>
              <a:gd name="connsiteX112" fmla="*/ 369 w 10000"/>
              <a:gd name="connsiteY112" fmla="*/ 8690 h 10000"/>
              <a:gd name="connsiteX113" fmla="*/ 537 w 10000"/>
              <a:gd name="connsiteY113" fmla="*/ 8586 h 10000"/>
              <a:gd name="connsiteX114" fmla="*/ 621 w 10000"/>
              <a:gd name="connsiteY114" fmla="*/ 8462 h 10000"/>
              <a:gd name="connsiteX115" fmla="*/ 721 w 10000"/>
              <a:gd name="connsiteY115" fmla="*/ 8358 h 10000"/>
              <a:gd name="connsiteX116" fmla="*/ 889 w 10000"/>
              <a:gd name="connsiteY116" fmla="*/ 8254 h 10000"/>
              <a:gd name="connsiteX117" fmla="*/ 1073 w 10000"/>
              <a:gd name="connsiteY117" fmla="*/ 8025 h 10000"/>
              <a:gd name="connsiteX118" fmla="*/ 1158 w 10000"/>
              <a:gd name="connsiteY118" fmla="*/ 7921 h 10000"/>
              <a:gd name="connsiteX119" fmla="*/ 1342 w 10000"/>
              <a:gd name="connsiteY119" fmla="*/ 7692 h 10000"/>
              <a:gd name="connsiteX120" fmla="*/ 1510 w 10000"/>
              <a:gd name="connsiteY120" fmla="*/ 7484 h 10000"/>
              <a:gd name="connsiteX121" fmla="*/ 1510 w 10000"/>
              <a:gd name="connsiteY121" fmla="*/ 7484 h 10000"/>
              <a:gd name="connsiteX0" fmla="*/ 1510 w 6208"/>
              <a:gd name="connsiteY0" fmla="*/ 7484 h 10000"/>
              <a:gd name="connsiteX1" fmla="*/ 1695 w 6208"/>
              <a:gd name="connsiteY1" fmla="*/ 7152 h 10000"/>
              <a:gd name="connsiteX2" fmla="*/ 1946 w 6208"/>
              <a:gd name="connsiteY2" fmla="*/ 6819 h 10000"/>
              <a:gd name="connsiteX3" fmla="*/ 2131 w 6208"/>
              <a:gd name="connsiteY3" fmla="*/ 6486 h 10000"/>
              <a:gd name="connsiteX4" fmla="*/ 2399 w 6208"/>
              <a:gd name="connsiteY4" fmla="*/ 6050 h 10000"/>
              <a:gd name="connsiteX5" fmla="*/ 2667 w 6208"/>
              <a:gd name="connsiteY5" fmla="*/ 5509 h 10000"/>
              <a:gd name="connsiteX6" fmla="*/ 2936 w 6208"/>
              <a:gd name="connsiteY6" fmla="*/ 4948 h 10000"/>
              <a:gd name="connsiteX7" fmla="*/ 3188 w 6208"/>
              <a:gd name="connsiteY7" fmla="*/ 4304 h 10000"/>
              <a:gd name="connsiteX8" fmla="*/ 3540 w 6208"/>
              <a:gd name="connsiteY8" fmla="*/ 3638 h 10000"/>
              <a:gd name="connsiteX9" fmla="*/ 3809 w 6208"/>
              <a:gd name="connsiteY9" fmla="*/ 2973 h 10000"/>
              <a:gd name="connsiteX10" fmla="*/ 4077 w 6208"/>
              <a:gd name="connsiteY10" fmla="*/ 2432 h 10000"/>
              <a:gd name="connsiteX11" fmla="*/ 4262 w 6208"/>
              <a:gd name="connsiteY11" fmla="*/ 1871 h 10000"/>
              <a:gd name="connsiteX12" fmla="*/ 4429 w 6208"/>
              <a:gd name="connsiteY12" fmla="*/ 1435 h 10000"/>
              <a:gd name="connsiteX13" fmla="*/ 4514 w 6208"/>
              <a:gd name="connsiteY13" fmla="*/ 1102 h 10000"/>
              <a:gd name="connsiteX14" fmla="*/ 4614 w 6208"/>
              <a:gd name="connsiteY14" fmla="*/ 769 h 10000"/>
              <a:gd name="connsiteX15" fmla="*/ 4614 w 6208"/>
              <a:gd name="connsiteY15" fmla="*/ 665 h 10000"/>
              <a:gd name="connsiteX16" fmla="*/ 4614 w 6208"/>
              <a:gd name="connsiteY16" fmla="*/ 437 h 10000"/>
              <a:gd name="connsiteX17" fmla="*/ 4514 w 6208"/>
              <a:gd name="connsiteY17" fmla="*/ 437 h 10000"/>
              <a:gd name="connsiteX18" fmla="*/ 4514 w 6208"/>
              <a:gd name="connsiteY18" fmla="*/ 333 h 10000"/>
              <a:gd name="connsiteX19" fmla="*/ 4429 w 6208"/>
              <a:gd name="connsiteY19" fmla="*/ 229 h 10000"/>
              <a:gd name="connsiteX20" fmla="*/ 4429 w 6208"/>
              <a:gd name="connsiteY20" fmla="*/ 229 h 10000"/>
              <a:gd name="connsiteX21" fmla="*/ 4429 w 6208"/>
              <a:gd name="connsiteY21" fmla="*/ 125 h 10000"/>
              <a:gd name="connsiteX22" fmla="*/ 4429 w 6208"/>
              <a:gd name="connsiteY22" fmla="*/ 0 h 10000"/>
              <a:gd name="connsiteX23" fmla="*/ 4514 w 6208"/>
              <a:gd name="connsiteY23" fmla="*/ 0 h 10000"/>
              <a:gd name="connsiteX24" fmla="*/ 4698 w 6208"/>
              <a:gd name="connsiteY24" fmla="*/ 0 h 10000"/>
              <a:gd name="connsiteX25" fmla="*/ 4882 w 6208"/>
              <a:gd name="connsiteY25" fmla="*/ 0 h 10000"/>
              <a:gd name="connsiteX26" fmla="*/ 5134 w 6208"/>
              <a:gd name="connsiteY26" fmla="*/ 0 h 10000"/>
              <a:gd name="connsiteX27" fmla="*/ 5318 w 6208"/>
              <a:gd name="connsiteY27" fmla="*/ 125 h 10000"/>
              <a:gd name="connsiteX28" fmla="*/ 5587 w 6208"/>
              <a:gd name="connsiteY28" fmla="*/ 229 h 10000"/>
              <a:gd name="connsiteX29" fmla="*/ 5755 w 6208"/>
              <a:gd name="connsiteY29" fmla="*/ 333 h 10000"/>
              <a:gd name="connsiteX30" fmla="*/ 5940 w 6208"/>
              <a:gd name="connsiteY30" fmla="*/ 437 h 10000"/>
              <a:gd name="connsiteX31" fmla="*/ 6108 w 6208"/>
              <a:gd name="connsiteY31" fmla="*/ 665 h 10000"/>
              <a:gd name="connsiteX32" fmla="*/ 6208 w 6208"/>
              <a:gd name="connsiteY32" fmla="*/ 769 h 10000"/>
              <a:gd name="connsiteX33" fmla="*/ 6208 w 6208"/>
              <a:gd name="connsiteY33" fmla="*/ 894 h 10000"/>
              <a:gd name="connsiteX34" fmla="*/ 6208 w 6208"/>
              <a:gd name="connsiteY34" fmla="*/ 998 h 10000"/>
              <a:gd name="connsiteX35" fmla="*/ 6208 w 6208"/>
              <a:gd name="connsiteY35" fmla="*/ 1206 h 10000"/>
              <a:gd name="connsiteX36" fmla="*/ 6108 w 6208"/>
              <a:gd name="connsiteY36" fmla="*/ 1331 h 10000"/>
              <a:gd name="connsiteX37" fmla="*/ 6023 w 6208"/>
              <a:gd name="connsiteY37" fmla="*/ 1538 h 10000"/>
              <a:gd name="connsiteX38" fmla="*/ 5856 w 6208"/>
              <a:gd name="connsiteY38" fmla="*/ 1767 h 10000"/>
              <a:gd name="connsiteX39" fmla="*/ 5671 w 6208"/>
              <a:gd name="connsiteY39" fmla="*/ 1975 h 10000"/>
              <a:gd name="connsiteX40" fmla="*/ 5587 w 6208"/>
              <a:gd name="connsiteY40" fmla="*/ 2204 h 10000"/>
              <a:gd name="connsiteX41" fmla="*/ 5403 w 6208"/>
              <a:gd name="connsiteY41" fmla="*/ 2432 h 10000"/>
              <a:gd name="connsiteX42" fmla="*/ 5235 w 6208"/>
              <a:gd name="connsiteY42" fmla="*/ 2744 h 10000"/>
              <a:gd name="connsiteX43" fmla="*/ 5050 w 6208"/>
              <a:gd name="connsiteY43" fmla="*/ 3077 h 10000"/>
              <a:gd name="connsiteX44" fmla="*/ 4782 w 6208"/>
              <a:gd name="connsiteY44" fmla="*/ 3514 h 10000"/>
              <a:gd name="connsiteX45" fmla="*/ 4614 w 6208"/>
              <a:gd name="connsiteY45" fmla="*/ 3971 h 10000"/>
              <a:gd name="connsiteX46" fmla="*/ 4346 w 6208"/>
              <a:gd name="connsiteY46" fmla="*/ 4407 h 10000"/>
              <a:gd name="connsiteX47" fmla="*/ 3993 w 6208"/>
              <a:gd name="connsiteY47" fmla="*/ 4948 h 10000"/>
              <a:gd name="connsiteX48" fmla="*/ 3724 w 6208"/>
              <a:gd name="connsiteY48" fmla="*/ 5385 h 10000"/>
              <a:gd name="connsiteX49" fmla="*/ 3540 w 6208"/>
              <a:gd name="connsiteY49" fmla="*/ 5842 h 10000"/>
              <a:gd name="connsiteX50" fmla="*/ 3289 w 6208"/>
              <a:gd name="connsiteY50" fmla="*/ 6279 h 10000"/>
              <a:gd name="connsiteX51" fmla="*/ 3020 w 6208"/>
              <a:gd name="connsiteY51" fmla="*/ 6611 h 10000"/>
              <a:gd name="connsiteX52" fmla="*/ 2835 w 6208"/>
              <a:gd name="connsiteY52" fmla="*/ 6923 h 10000"/>
              <a:gd name="connsiteX53" fmla="*/ 2667 w 6208"/>
              <a:gd name="connsiteY53" fmla="*/ 7256 h 10000"/>
              <a:gd name="connsiteX54" fmla="*/ 2483 w 6208"/>
              <a:gd name="connsiteY54" fmla="*/ 7484 h 10000"/>
              <a:gd name="connsiteX55" fmla="*/ 2315 w 6208"/>
              <a:gd name="connsiteY55" fmla="*/ 7692 h 10000"/>
              <a:gd name="connsiteX56" fmla="*/ 2131 w 6208"/>
              <a:gd name="connsiteY56" fmla="*/ 7921 h 10000"/>
              <a:gd name="connsiteX57" fmla="*/ 2047 w 6208"/>
              <a:gd name="connsiteY57" fmla="*/ 8150 h 10000"/>
              <a:gd name="connsiteX58" fmla="*/ 1946 w 6208"/>
              <a:gd name="connsiteY58" fmla="*/ 8254 h 10000"/>
              <a:gd name="connsiteX59" fmla="*/ 1863 w 6208"/>
              <a:gd name="connsiteY59" fmla="*/ 8358 h 10000"/>
              <a:gd name="connsiteX60" fmla="*/ 1778 w 6208"/>
              <a:gd name="connsiteY60" fmla="*/ 8462 h 10000"/>
              <a:gd name="connsiteX61" fmla="*/ 1778 w 6208"/>
              <a:gd name="connsiteY61" fmla="*/ 8586 h 10000"/>
              <a:gd name="connsiteX62" fmla="*/ 1778 w 6208"/>
              <a:gd name="connsiteY62" fmla="*/ 8586 h 10000"/>
              <a:gd name="connsiteX63" fmla="*/ 1863 w 6208"/>
              <a:gd name="connsiteY63" fmla="*/ 8586 h 10000"/>
              <a:gd name="connsiteX64" fmla="*/ 1946 w 6208"/>
              <a:gd name="connsiteY64" fmla="*/ 8690 h 10000"/>
              <a:gd name="connsiteX65" fmla="*/ 2047 w 6208"/>
              <a:gd name="connsiteY65" fmla="*/ 8690 h 10000"/>
              <a:gd name="connsiteX66" fmla="*/ 2215 w 6208"/>
              <a:gd name="connsiteY66" fmla="*/ 8690 h 10000"/>
              <a:gd name="connsiteX67" fmla="*/ 2315 w 6208"/>
              <a:gd name="connsiteY67" fmla="*/ 8586 h 10000"/>
              <a:gd name="connsiteX68" fmla="*/ 2399 w 6208"/>
              <a:gd name="connsiteY68" fmla="*/ 8586 h 10000"/>
              <a:gd name="connsiteX69" fmla="*/ 2567 w 6208"/>
              <a:gd name="connsiteY69" fmla="*/ 8586 h 10000"/>
              <a:gd name="connsiteX70" fmla="*/ 2752 w 6208"/>
              <a:gd name="connsiteY70" fmla="*/ 8586 h 10000"/>
              <a:gd name="connsiteX71" fmla="*/ 2936 w 6208"/>
              <a:gd name="connsiteY71" fmla="*/ 8462 h 10000"/>
              <a:gd name="connsiteX72" fmla="*/ 3104 w 6208"/>
              <a:gd name="connsiteY72" fmla="*/ 8462 h 10000"/>
              <a:gd name="connsiteX73" fmla="*/ 3372 w 6208"/>
              <a:gd name="connsiteY73" fmla="*/ 8462 h 10000"/>
              <a:gd name="connsiteX74" fmla="*/ 3641 w 6208"/>
              <a:gd name="connsiteY74" fmla="*/ 8462 h 10000"/>
              <a:gd name="connsiteX75" fmla="*/ 3993 w 6208"/>
              <a:gd name="connsiteY75" fmla="*/ 8358 h 10000"/>
              <a:gd name="connsiteX76" fmla="*/ 4346 w 6208"/>
              <a:gd name="connsiteY76" fmla="*/ 8358 h 10000"/>
              <a:gd name="connsiteX77" fmla="*/ 4698 w 6208"/>
              <a:gd name="connsiteY77" fmla="*/ 8358 h 10000"/>
              <a:gd name="connsiteX78" fmla="*/ 5050 w 6208"/>
              <a:gd name="connsiteY78" fmla="*/ 8254 h 10000"/>
              <a:gd name="connsiteX79" fmla="*/ 5486 w 6208"/>
              <a:gd name="connsiteY79" fmla="*/ 8150 h 10000"/>
              <a:gd name="connsiteX80" fmla="*/ 5940 w 6208"/>
              <a:gd name="connsiteY80" fmla="*/ 8150 h 10000"/>
              <a:gd name="connsiteX81" fmla="*/ 5755 w 6208"/>
              <a:gd name="connsiteY81" fmla="*/ 8794 h 10000"/>
              <a:gd name="connsiteX82" fmla="*/ 4966 w 6208"/>
              <a:gd name="connsiteY82" fmla="*/ 8919 h 10000"/>
              <a:gd name="connsiteX83" fmla="*/ 4262 w 6208"/>
              <a:gd name="connsiteY83" fmla="*/ 9023 h 10000"/>
              <a:gd name="connsiteX84" fmla="*/ 3540 w 6208"/>
              <a:gd name="connsiteY84" fmla="*/ 9127 h 10000"/>
              <a:gd name="connsiteX85" fmla="*/ 3188 w 6208"/>
              <a:gd name="connsiteY85" fmla="*/ 9127 h 10000"/>
              <a:gd name="connsiteX86" fmla="*/ 2936 w 6208"/>
              <a:gd name="connsiteY86" fmla="*/ 9231 h 10000"/>
              <a:gd name="connsiteX87" fmla="*/ 2567 w 6208"/>
              <a:gd name="connsiteY87" fmla="*/ 9356 h 10000"/>
              <a:gd name="connsiteX88" fmla="*/ 2315 w 6208"/>
              <a:gd name="connsiteY88" fmla="*/ 9356 h 10000"/>
              <a:gd name="connsiteX89" fmla="*/ 2131 w 6208"/>
              <a:gd name="connsiteY89" fmla="*/ 9459 h 10000"/>
              <a:gd name="connsiteX90" fmla="*/ 1863 w 6208"/>
              <a:gd name="connsiteY90" fmla="*/ 9459 h 10000"/>
              <a:gd name="connsiteX91" fmla="*/ 1695 w 6208"/>
              <a:gd name="connsiteY91" fmla="*/ 9563 h 10000"/>
              <a:gd name="connsiteX92" fmla="*/ 1426 w 6208"/>
              <a:gd name="connsiteY92" fmla="*/ 9688 h 10000"/>
              <a:gd name="connsiteX93" fmla="*/ 1241 w 6208"/>
              <a:gd name="connsiteY93" fmla="*/ 9688 h 10000"/>
              <a:gd name="connsiteX94" fmla="*/ 1158 w 6208"/>
              <a:gd name="connsiteY94" fmla="*/ 9792 h 10000"/>
              <a:gd name="connsiteX95" fmla="*/ 974 w 6208"/>
              <a:gd name="connsiteY95" fmla="*/ 9792 h 10000"/>
              <a:gd name="connsiteX96" fmla="*/ 889 w 6208"/>
              <a:gd name="connsiteY96" fmla="*/ 9896 h 10000"/>
              <a:gd name="connsiteX97" fmla="*/ 806 w 6208"/>
              <a:gd name="connsiteY97" fmla="*/ 9896 h 10000"/>
              <a:gd name="connsiteX98" fmla="*/ 721 w 6208"/>
              <a:gd name="connsiteY98" fmla="*/ 9896 h 10000"/>
              <a:gd name="connsiteX99" fmla="*/ 537 w 6208"/>
              <a:gd name="connsiteY99" fmla="*/ 10000 h 10000"/>
              <a:gd name="connsiteX100" fmla="*/ 453 w 6208"/>
              <a:gd name="connsiteY100" fmla="*/ 9896 h 10000"/>
              <a:gd name="connsiteX101" fmla="*/ 369 w 6208"/>
              <a:gd name="connsiteY101" fmla="*/ 9896 h 10000"/>
              <a:gd name="connsiteX102" fmla="*/ 269 w 6208"/>
              <a:gd name="connsiteY102" fmla="*/ 9792 h 10000"/>
              <a:gd name="connsiteX103" fmla="*/ 184 w 6208"/>
              <a:gd name="connsiteY103" fmla="*/ 9563 h 10000"/>
              <a:gd name="connsiteX104" fmla="*/ 101 w 6208"/>
              <a:gd name="connsiteY104" fmla="*/ 9356 h 10000"/>
              <a:gd name="connsiteX105" fmla="*/ 0 w 6208"/>
              <a:gd name="connsiteY105" fmla="*/ 9231 h 10000"/>
              <a:gd name="connsiteX106" fmla="*/ 0 w 6208"/>
              <a:gd name="connsiteY106" fmla="*/ 9127 h 10000"/>
              <a:gd name="connsiteX107" fmla="*/ 0 w 6208"/>
              <a:gd name="connsiteY107" fmla="*/ 9023 h 10000"/>
              <a:gd name="connsiteX108" fmla="*/ 0 w 6208"/>
              <a:gd name="connsiteY108" fmla="*/ 9023 h 10000"/>
              <a:gd name="connsiteX109" fmla="*/ 101 w 6208"/>
              <a:gd name="connsiteY109" fmla="*/ 8919 h 10000"/>
              <a:gd name="connsiteX110" fmla="*/ 184 w 6208"/>
              <a:gd name="connsiteY110" fmla="*/ 8794 h 10000"/>
              <a:gd name="connsiteX111" fmla="*/ 369 w 6208"/>
              <a:gd name="connsiteY111" fmla="*/ 8690 h 10000"/>
              <a:gd name="connsiteX112" fmla="*/ 537 w 6208"/>
              <a:gd name="connsiteY112" fmla="*/ 8586 h 10000"/>
              <a:gd name="connsiteX113" fmla="*/ 621 w 6208"/>
              <a:gd name="connsiteY113" fmla="*/ 8462 h 10000"/>
              <a:gd name="connsiteX114" fmla="*/ 721 w 6208"/>
              <a:gd name="connsiteY114" fmla="*/ 8358 h 10000"/>
              <a:gd name="connsiteX115" fmla="*/ 889 w 6208"/>
              <a:gd name="connsiteY115" fmla="*/ 8254 h 10000"/>
              <a:gd name="connsiteX116" fmla="*/ 1073 w 6208"/>
              <a:gd name="connsiteY116" fmla="*/ 8025 h 10000"/>
              <a:gd name="connsiteX117" fmla="*/ 1158 w 6208"/>
              <a:gd name="connsiteY117" fmla="*/ 7921 h 10000"/>
              <a:gd name="connsiteX118" fmla="*/ 1342 w 6208"/>
              <a:gd name="connsiteY118" fmla="*/ 7692 h 10000"/>
              <a:gd name="connsiteX119" fmla="*/ 1510 w 6208"/>
              <a:gd name="connsiteY119" fmla="*/ 7484 h 10000"/>
              <a:gd name="connsiteX120" fmla="*/ 1510 w 6208"/>
              <a:gd name="connsiteY120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6432 w 10000"/>
              <a:gd name="connsiteY75" fmla="*/ 8358 h 10000"/>
              <a:gd name="connsiteX76" fmla="*/ 7001 w 10000"/>
              <a:gd name="connsiteY76" fmla="*/ 8358 h 10000"/>
              <a:gd name="connsiteX77" fmla="*/ 7568 w 10000"/>
              <a:gd name="connsiteY77" fmla="*/ 8358 h 10000"/>
              <a:gd name="connsiteX78" fmla="*/ 8135 w 10000"/>
              <a:gd name="connsiteY78" fmla="*/ 8254 h 10000"/>
              <a:gd name="connsiteX79" fmla="*/ 8837 w 10000"/>
              <a:gd name="connsiteY79" fmla="*/ 8150 h 10000"/>
              <a:gd name="connsiteX80" fmla="*/ 9568 w 10000"/>
              <a:gd name="connsiteY80" fmla="*/ 8150 h 10000"/>
              <a:gd name="connsiteX81" fmla="*/ 7999 w 10000"/>
              <a:gd name="connsiteY81" fmla="*/ 8919 h 10000"/>
              <a:gd name="connsiteX82" fmla="*/ 6865 w 10000"/>
              <a:gd name="connsiteY82" fmla="*/ 9023 h 10000"/>
              <a:gd name="connsiteX83" fmla="*/ 5702 w 10000"/>
              <a:gd name="connsiteY83" fmla="*/ 9127 h 10000"/>
              <a:gd name="connsiteX84" fmla="*/ 5135 w 10000"/>
              <a:gd name="connsiteY84" fmla="*/ 9127 h 10000"/>
              <a:gd name="connsiteX85" fmla="*/ 4729 w 10000"/>
              <a:gd name="connsiteY85" fmla="*/ 9231 h 10000"/>
              <a:gd name="connsiteX86" fmla="*/ 4135 w 10000"/>
              <a:gd name="connsiteY86" fmla="*/ 9356 h 10000"/>
              <a:gd name="connsiteX87" fmla="*/ 3729 w 10000"/>
              <a:gd name="connsiteY87" fmla="*/ 9356 h 10000"/>
              <a:gd name="connsiteX88" fmla="*/ 3433 w 10000"/>
              <a:gd name="connsiteY88" fmla="*/ 9459 h 10000"/>
              <a:gd name="connsiteX89" fmla="*/ 3001 w 10000"/>
              <a:gd name="connsiteY89" fmla="*/ 9459 h 10000"/>
              <a:gd name="connsiteX90" fmla="*/ 2730 w 10000"/>
              <a:gd name="connsiteY90" fmla="*/ 9563 h 10000"/>
              <a:gd name="connsiteX91" fmla="*/ 2297 w 10000"/>
              <a:gd name="connsiteY91" fmla="*/ 9688 h 10000"/>
              <a:gd name="connsiteX92" fmla="*/ 1999 w 10000"/>
              <a:gd name="connsiteY92" fmla="*/ 9688 h 10000"/>
              <a:gd name="connsiteX93" fmla="*/ 1865 w 10000"/>
              <a:gd name="connsiteY93" fmla="*/ 9792 h 10000"/>
              <a:gd name="connsiteX94" fmla="*/ 1569 w 10000"/>
              <a:gd name="connsiteY94" fmla="*/ 9792 h 10000"/>
              <a:gd name="connsiteX95" fmla="*/ 1432 w 10000"/>
              <a:gd name="connsiteY95" fmla="*/ 9896 h 10000"/>
              <a:gd name="connsiteX96" fmla="*/ 1298 w 10000"/>
              <a:gd name="connsiteY96" fmla="*/ 9896 h 10000"/>
              <a:gd name="connsiteX97" fmla="*/ 1161 w 10000"/>
              <a:gd name="connsiteY97" fmla="*/ 9896 h 10000"/>
              <a:gd name="connsiteX98" fmla="*/ 865 w 10000"/>
              <a:gd name="connsiteY98" fmla="*/ 10000 h 10000"/>
              <a:gd name="connsiteX99" fmla="*/ 730 w 10000"/>
              <a:gd name="connsiteY99" fmla="*/ 9896 h 10000"/>
              <a:gd name="connsiteX100" fmla="*/ 594 w 10000"/>
              <a:gd name="connsiteY100" fmla="*/ 9896 h 10000"/>
              <a:gd name="connsiteX101" fmla="*/ 433 w 10000"/>
              <a:gd name="connsiteY101" fmla="*/ 9792 h 10000"/>
              <a:gd name="connsiteX102" fmla="*/ 296 w 10000"/>
              <a:gd name="connsiteY102" fmla="*/ 9563 h 10000"/>
              <a:gd name="connsiteX103" fmla="*/ 163 w 10000"/>
              <a:gd name="connsiteY103" fmla="*/ 9356 h 10000"/>
              <a:gd name="connsiteX104" fmla="*/ 0 w 10000"/>
              <a:gd name="connsiteY104" fmla="*/ 9231 h 10000"/>
              <a:gd name="connsiteX105" fmla="*/ 0 w 10000"/>
              <a:gd name="connsiteY105" fmla="*/ 9127 h 10000"/>
              <a:gd name="connsiteX106" fmla="*/ 0 w 10000"/>
              <a:gd name="connsiteY106" fmla="*/ 9023 h 10000"/>
              <a:gd name="connsiteX107" fmla="*/ 0 w 10000"/>
              <a:gd name="connsiteY107" fmla="*/ 9023 h 10000"/>
              <a:gd name="connsiteX108" fmla="*/ 163 w 10000"/>
              <a:gd name="connsiteY108" fmla="*/ 8919 h 10000"/>
              <a:gd name="connsiteX109" fmla="*/ 296 w 10000"/>
              <a:gd name="connsiteY109" fmla="*/ 8794 h 10000"/>
              <a:gd name="connsiteX110" fmla="*/ 594 w 10000"/>
              <a:gd name="connsiteY110" fmla="*/ 8690 h 10000"/>
              <a:gd name="connsiteX111" fmla="*/ 865 w 10000"/>
              <a:gd name="connsiteY111" fmla="*/ 8586 h 10000"/>
              <a:gd name="connsiteX112" fmla="*/ 1000 w 10000"/>
              <a:gd name="connsiteY112" fmla="*/ 8462 h 10000"/>
              <a:gd name="connsiteX113" fmla="*/ 1161 w 10000"/>
              <a:gd name="connsiteY113" fmla="*/ 8358 h 10000"/>
              <a:gd name="connsiteX114" fmla="*/ 1432 w 10000"/>
              <a:gd name="connsiteY114" fmla="*/ 8254 h 10000"/>
              <a:gd name="connsiteX115" fmla="*/ 1728 w 10000"/>
              <a:gd name="connsiteY115" fmla="*/ 8025 h 10000"/>
              <a:gd name="connsiteX116" fmla="*/ 1865 w 10000"/>
              <a:gd name="connsiteY116" fmla="*/ 7921 h 10000"/>
              <a:gd name="connsiteX117" fmla="*/ 2162 w 10000"/>
              <a:gd name="connsiteY117" fmla="*/ 7692 h 10000"/>
              <a:gd name="connsiteX118" fmla="*/ 2432 w 10000"/>
              <a:gd name="connsiteY118" fmla="*/ 7484 h 10000"/>
              <a:gd name="connsiteX119" fmla="*/ 2432 w 10000"/>
              <a:gd name="connsiteY119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6432 w 10000"/>
              <a:gd name="connsiteY75" fmla="*/ 8358 h 10000"/>
              <a:gd name="connsiteX76" fmla="*/ 7001 w 10000"/>
              <a:gd name="connsiteY76" fmla="*/ 8358 h 10000"/>
              <a:gd name="connsiteX77" fmla="*/ 7568 w 10000"/>
              <a:gd name="connsiteY77" fmla="*/ 8358 h 10000"/>
              <a:gd name="connsiteX78" fmla="*/ 8135 w 10000"/>
              <a:gd name="connsiteY78" fmla="*/ 8254 h 10000"/>
              <a:gd name="connsiteX79" fmla="*/ 8837 w 10000"/>
              <a:gd name="connsiteY79" fmla="*/ 8150 h 10000"/>
              <a:gd name="connsiteX80" fmla="*/ 7999 w 10000"/>
              <a:gd name="connsiteY80" fmla="*/ 8919 h 10000"/>
              <a:gd name="connsiteX81" fmla="*/ 6865 w 10000"/>
              <a:gd name="connsiteY81" fmla="*/ 9023 h 10000"/>
              <a:gd name="connsiteX82" fmla="*/ 5702 w 10000"/>
              <a:gd name="connsiteY82" fmla="*/ 9127 h 10000"/>
              <a:gd name="connsiteX83" fmla="*/ 5135 w 10000"/>
              <a:gd name="connsiteY83" fmla="*/ 9127 h 10000"/>
              <a:gd name="connsiteX84" fmla="*/ 4729 w 10000"/>
              <a:gd name="connsiteY84" fmla="*/ 9231 h 10000"/>
              <a:gd name="connsiteX85" fmla="*/ 4135 w 10000"/>
              <a:gd name="connsiteY85" fmla="*/ 9356 h 10000"/>
              <a:gd name="connsiteX86" fmla="*/ 3729 w 10000"/>
              <a:gd name="connsiteY86" fmla="*/ 9356 h 10000"/>
              <a:gd name="connsiteX87" fmla="*/ 3433 w 10000"/>
              <a:gd name="connsiteY87" fmla="*/ 9459 h 10000"/>
              <a:gd name="connsiteX88" fmla="*/ 3001 w 10000"/>
              <a:gd name="connsiteY88" fmla="*/ 9459 h 10000"/>
              <a:gd name="connsiteX89" fmla="*/ 2730 w 10000"/>
              <a:gd name="connsiteY89" fmla="*/ 9563 h 10000"/>
              <a:gd name="connsiteX90" fmla="*/ 2297 w 10000"/>
              <a:gd name="connsiteY90" fmla="*/ 9688 h 10000"/>
              <a:gd name="connsiteX91" fmla="*/ 1999 w 10000"/>
              <a:gd name="connsiteY91" fmla="*/ 9688 h 10000"/>
              <a:gd name="connsiteX92" fmla="*/ 1865 w 10000"/>
              <a:gd name="connsiteY92" fmla="*/ 9792 h 10000"/>
              <a:gd name="connsiteX93" fmla="*/ 1569 w 10000"/>
              <a:gd name="connsiteY93" fmla="*/ 9792 h 10000"/>
              <a:gd name="connsiteX94" fmla="*/ 1432 w 10000"/>
              <a:gd name="connsiteY94" fmla="*/ 9896 h 10000"/>
              <a:gd name="connsiteX95" fmla="*/ 1298 w 10000"/>
              <a:gd name="connsiteY95" fmla="*/ 9896 h 10000"/>
              <a:gd name="connsiteX96" fmla="*/ 1161 w 10000"/>
              <a:gd name="connsiteY96" fmla="*/ 9896 h 10000"/>
              <a:gd name="connsiteX97" fmla="*/ 865 w 10000"/>
              <a:gd name="connsiteY97" fmla="*/ 10000 h 10000"/>
              <a:gd name="connsiteX98" fmla="*/ 730 w 10000"/>
              <a:gd name="connsiteY98" fmla="*/ 9896 h 10000"/>
              <a:gd name="connsiteX99" fmla="*/ 594 w 10000"/>
              <a:gd name="connsiteY99" fmla="*/ 9896 h 10000"/>
              <a:gd name="connsiteX100" fmla="*/ 433 w 10000"/>
              <a:gd name="connsiteY100" fmla="*/ 9792 h 10000"/>
              <a:gd name="connsiteX101" fmla="*/ 296 w 10000"/>
              <a:gd name="connsiteY101" fmla="*/ 9563 h 10000"/>
              <a:gd name="connsiteX102" fmla="*/ 163 w 10000"/>
              <a:gd name="connsiteY102" fmla="*/ 9356 h 10000"/>
              <a:gd name="connsiteX103" fmla="*/ 0 w 10000"/>
              <a:gd name="connsiteY103" fmla="*/ 9231 h 10000"/>
              <a:gd name="connsiteX104" fmla="*/ 0 w 10000"/>
              <a:gd name="connsiteY104" fmla="*/ 9127 h 10000"/>
              <a:gd name="connsiteX105" fmla="*/ 0 w 10000"/>
              <a:gd name="connsiteY105" fmla="*/ 9023 h 10000"/>
              <a:gd name="connsiteX106" fmla="*/ 0 w 10000"/>
              <a:gd name="connsiteY106" fmla="*/ 9023 h 10000"/>
              <a:gd name="connsiteX107" fmla="*/ 163 w 10000"/>
              <a:gd name="connsiteY107" fmla="*/ 8919 h 10000"/>
              <a:gd name="connsiteX108" fmla="*/ 296 w 10000"/>
              <a:gd name="connsiteY108" fmla="*/ 8794 h 10000"/>
              <a:gd name="connsiteX109" fmla="*/ 594 w 10000"/>
              <a:gd name="connsiteY109" fmla="*/ 8690 h 10000"/>
              <a:gd name="connsiteX110" fmla="*/ 865 w 10000"/>
              <a:gd name="connsiteY110" fmla="*/ 8586 h 10000"/>
              <a:gd name="connsiteX111" fmla="*/ 1000 w 10000"/>
              <a:gd name="connsiteY111" fmla="*/ 8462 h 10000"/>
              <a:gd name="connsiteX112" fmla="*/ 1161 w 10000"/>
              <a:gd name="connsiteY112" fmla="*/ 8358 h 10000"/>
              <a:gd name="connsiteX113" fmla="*/ 1432 w 10000"/>
              <a:gd name="connsiteY113" fmla="*/ 8254 h 10000"/>
              <a:gd name="connsiteX114" fmla="*/ 1728 w 10000"/>
              <a:gd name="connsiteY114" fmla="*/ 8025 h 10000"/>
              <a:gd name="connsiteX115" fmla="*/ 1865 w 10000"/>
              <a:gd name="connsiteY115" fmla="*/ 7921 h 10000"/>
              <a:gd name="connsiteX116" fmla="*/ 2162 w 10000"/>
              <a:gd name="connsiteY116" fmla="*/ 7692 h 10000"/>
              <a:gd name="connsiteX117" fmla="*/ 2432 w 10000"/>
              <a:gd name="connsiteY117" fmla="*/ 7484 h 10000"/>
              <a:gd name="connsiteX118" fmla="*/ 2432 w 10000"/>
              <a:gd name="connsiteY118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6432 w 10000"/>
              <a:gd name="connsiteY75" fmla="*/ 8358 h 10000"/>
              <a:gd name="connsiteX76" fmla="*/ 7001 w 10000"/>
              <a:gd name="connsiteY76" fmla="*/ 8358 h 10000"/>
              <a:gd name="connsiteX77" fmla="*/ 7568 w 10000"/>
              <a:gd name="connsiteY77" fmla="*/ 8358 h 10000"/>
              <a:gd name="connsiteX78" fmla="*/ 8135 w 10000"/>
              <a:gd name="connsiteY78" fmla="*/ 8254 h 10000"/>
              <a:gd name="connsiteX79" fmla="*/ 7999 w 10000"/>
              <a:gd name="connsiteY79" fmla="*/ 8919 h 10000"/>
              <a:gd name="connsiteX80" fmla="*/ 6865 w 10000"/>
              <a:gd name="connsiteY80" fmla="*/ 9023 h 10000"/>
              <a:gd name="connsiteX81" fmla="*/ 5702 w 10000"/>
              <a:gd name="connsiteY81" fmla="*/ 9127 h 10000"/>
              <a:gd name="connsiteX82" fmla="*/ 5135 w 10000"/>
              <a:gd name="connsiteY82" fmla="*/ 9127 h 10000"/>
              <a:gd name="connsiteX83" fmla="*/ 4729 w 10000"/>
              <a:gd name="connsiteY83" fmla="*/ 9231 h 10000"/>
              <a:gd name="connsiteX84" fmla="*/ 4135 w 10000"/>
              <a:gd name="connsiteY84" fmla="*/ 9356 h 10000"/>
              <a:gd name="connsiteX85" fmla="*/ 3729 w 10000"/>
              <a:gd name="connsiteY85" fmla="*/ 9356 h 10000"/>
              <a:gd name="connsiteX86" fmla="*/ 3433 w 10000"/>
              <a:gd name="connsiteY86" fmla="*/ 9459 h 10000"/>
              <a:gd name="connsiteX87" fmla="*/ 3001 w 10000"/>
              <a:gd name="connsiteY87" fmla="*/ 9459 h 10000"/>
              <a:gd name="connsiteX88" fmla="*/ 2730 w 10000"/>
              <a:gd name="connsiteY88" fmla="*/ 9563 h 10000"/>
              <a:gd name="connsiteX89" fmla="*/ 2297 w 10000"/>
              <a:gd name="connsiteY89" fmla="*/ 9688 h 10000"/>
              <a:gd name="connsiteX90" fmla="*/ 1999 w 10000"/>
              <a:gd name="connsiteY90" fmla="*/ 9688 h 10000"/>
              <a:gd name="connsiteX91" fmla="*/ 1865 w 10000"/>
              <a:gd name="connsiteY91" fmla="*/ 9792 h 10000"/>
              <a:gd name="connsiteX92" fmla="*/ 1569 w 10000"/>
              <a:gd name="connsiteY92" fmla="*/ 9792 h 10000"/>
              <a:gd name="connsiteX93" fmla="*/ 1432 w 10000"/>
              <a:gd name="connsiteY93" fmla="*/ 9896 h 10000"/>
              <a:gd name="connsiteX94" fmla="*/ 1298 w 10000"/>
              <a:gd name="connsiteY94" fmla="*/ 9896 h 10000"/>
              <a:gd name="connsiteX95" fmla="*/ 1161 w 10000"/>
              <a:gd name="connsiteY95" fmla="*/ 9896 h 10000"/>
              <a:gd name="connsiteX96" fmla="*/ 865 w 10000"/>
              <a:gd name="connsiteY96" fmla="*/ 10000 h 10000"/>
              <a:gd name="connsiteX97" fmla="*/ 730 w 10000"/>
              <a:gd name="connsiteY97" fmla="*/ 9896 h 10000"/>
              <a:gd name="connsiteX98" fmla="*/ 594 w 10000"/>
              <a:gd name="connsiteY98" fmla="*/ 9896 h 10000"/>
              <a:gd name="connsiteX99" fmla="*/ 433 w 10000"/>
              <a:gd name="connsiteY99" fmla="*/ 9792 h 10000"/>
              <a:gd name="connsiteX100" fmla="*/ 296 w 10000"/>
              <a:gd name="connsiteY100" fmla="*/ 9563 h 10000"/>
              <a:gd name="connsiteX101" fmla="*/ 163 w 10000"/>
              <a:gd name="connsiteY101" fmla="*/ 9356 h 10000"/>
              <a:gd name="connsiteX102" fmla="*/ 0 w 10000"/>
              <a:gd name="connsiteY102" fmla="*/ 9231 h 10000"/>
              <a:gd name="connsiteX103" fmla="*/ 0 w 10000"/>
              <a:gd name="connsiteY103" fmla="*/ 9127 h 10000"/>
              <a:gd name="connsiteX104" fmla="*/ 0 w 10000"/>
              <a:gd name="connsiteY104" fmla="*/ 9023 h 10000"/>
              <a:gd name="connsiteX105" fmla="*/ 0 w 10000"/>
              <a:gd name="connsiteY105" fmla="*/ 9023 h 10000"/>
              <a:gd name="connsiteX106" fmla="*/ 163 w 10000"/>
              <a:gd name="connsiteY106" fmla="*/ 8919 h 10000"/>
              <a:gd name="connsiteX107" fmla="*/ 296 w 10000"/>
              <a:gd name="connsiteY107" fmla="*/ 8794 h 10000"/>
              <a:gd name="connsiteX108" fmla="*/ 594 w 10000"/>
              <a:gd name="connsiteY108" fmla="*/ 8690 h 10000"/>
              <a:gd name="connsiteX109" fmla="*/ 865 w 10000"/>
              <a:gd name="connsiteY109" fmla="*/ 8586 h 10000"/>
              <a:gd name="connsiteX110" fmla="*/ 1000 w 10000"/>
              <a:gd name="connsiteY110" fmla="*/ 8462 h 10000"/>
              <a:gd name="connsiteX111" fmla="*/ 1161 w 10000"/>
              <a:gd name="connsiteY111" fmla="*/ 8358 h 10000"/>
              <a:gd name="connsiteX112" fmla="*/ 1432 w 10000"/>
              <a:gd name="connsiteY112" fmla="*/ 8254 h 10000"/>
              <a:gd name="connsiteX113" fmla="*/ 1728 w 10000"/>
              <a:gd name="connsiteY113" fmla="*/ 8025 h 10000"/>
              <a:gd name="connsiteX114" fmla="*/ 1865 w 10000"/>
              <a:gd name="connsiteY114" fmla="*/ 7921 h 10000"/>
              <a:gd name="connsiteX115" fmla="*/ 2162 w 10000"/>
              <a:gd name="connsiteY115" fmla="*/ 7692 h 10000"/>
              <a:gd name="connsiteX116" fmla="*/ 2432 w 10000"/>
              <a:gd name="connsiteY116" fmla="*/ 7484 h 10000"/>
              <a:gd name="connsiteX117" fmla="*/ 2432 w 10000"/>
              <a:gd name="connsiteY117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6432 w 10000"/>
              <a:gd name="connsiteY75" fmla="*/ 8358 h 10000"/>
              <a:gd name="connsiteX76" fmla="*/ 7001 w 10000"/>
              <a:gd name="connsiteY76" fmla="*/ 8358 h 10000"/>
              <a:gd name="connsiteX77" fmla="*/ 7568 w 10000"/>
              <a:gd name="connsiteY77" fmla="*/ 8358 h 10000"/>
              <a:gd name="connsiteX78" fmla="*/ 8135 w 10000"/>
              <a:gd name="connsiteY78" fmla="*/ 8254 h 10000"/>
              <a:gd name="connsiteX79" fmla="*/ 6865 w 10000"/>
              <a:gd name="connsiteY79" fmla="*/ 9023 h 10000"/>
              <a:gd name="connsiteX80" fmla="*/ 5702 w 10000"/>
              <a:gd name="connsiteY80" fmla="*/ 9127 h 10000"/>
              <a:gd name="connsiteX81" fmla="*/ 5135 w 10000"/>
              <a:gd name="connsiteY81" fmla="*/ 9127 h 10000"/>
              <a:gd name="connsiteX82" fmla="*/ 4729 w 10000"/>
              <a:gd name="connsiteY82" fmla="*/ 9231 h 10000"/>
              <a:gd name="connsiteX83" fmla="*/ 4135 w 10000"/>
              <a:gd name="connsiteY83" fmla="*/ 9356 h 10000"/>
              <a:gd name="connsiteX84" fmla="*/ 3729 w 10000"/>
              <a:gd name="connsiteY84" fmla="*/ 9356 h 10000"/>
              <a:gd name="connsiteX85" fmla="*/ 3433 w 10000"/>
              <a:gd name="connsiteY85" fmla="*/ 9459 h 10000"/>
              <a:gd name="connsiteX86" fmla="*/ 3001 w 10000"/>
              <a:gd name="connsiteY86" fmla="*/ 9459 h 10000"/>
              <a:gd name="connsiteX87" fmla="*/ 2730 w 10000"/>
              <a:gd name="connsiteY87" fmla="*/ 9563 h 10000"/>
              <a:gd name="connsiteX88" fmla="*/ 2297 w 10000"/>
              <a:gd name="connsiteY88" fmla="*/ 9688 h 10000"/>
              <a:gd name="connsiteX89" fmla="*/ 1999 w 10000"/>
              <a:gd name="connsiteY89" fmla="*/ 9688 h 10000"/>
              <a:gd name="connsiteX90" fmla="*/ 1865 w 10000"/>
              <a:gd name="connsiteY90" fmla="*/ 9792 h 10000"/>
              <a:gd name="connsiteX91" fmla="*/ 1569 w 10000"/>
              <a:gd name="connsiteY91" fmla="*/ 9792 h 10000"/>
              <a:gd name="connsiteX92" fmla="*/ 1432 w 10000"/>
              <a:gd name="connsiteY92" fmla="*/ 9896 h 10000"/>
              <a:gd name="connsiteX93" fmla="*/ 1298 w 10000"/>
              <a:gd name="connsiteY93" fmla="*/ 9896 h 10000"/>
              <a:gd name="connsiteX94" fmla="*/ 1161 w 10000"/>
              <a:gd name="connsiteY94" fmla="*/ 9896 h 10000"/>
              <a:gd name="connsiteX95" fmla="*/ 865 w 10000"/>
              <a:gd name="connsiteY95" fmla="*/ 10000 h 10000"/>
              <a:gd name="connsiteX96" fmla="*/ 730 w 10000"/>
              <a:gd name="connsiteY96" fmla="*/ 9896 h 10000"/>
              <a:gd name="connsiteX97" fmla="*/ 594 w 10000"/>
              <a:gd name="connsiteY97" fmla="*/ 9896 h 10000"/>
              <a:gd name="connsiteX98" fmla="*/ 433 w 10000"/>
              <a:gd name="connsiteY98" fmla="*/ 9792 h 10000"/>
              <a:gd name="connsiteX99" fmla="*/ 296 w 10000"/>
              <a:gd name="connsiteY99" fmla="*/ 9563 h 10000"/>
              <a:gd name="connsiteX100" fmla="*/ 163 w 10000"/>
              <a:gd name="connsiteY100" fmla="*/ 9356 h 10000"/>
              <a:gd name="connsiteX101" fmla="*/ 0 w 10000"/>
              <a:gd name="connsiteY101" fmla="*/ 9231 h 10000"/>
              <a:gd name="connsiteX102" fmla="*/ 0 w 10000"/>
              <a:gd name="connsiteY102" fmla="*/ 9127 h 10000"/>
              <a:gd name="connsiteX103" fmla="*/ 0 w 10000"/>
              <a:gd name="connsiteY103" fmla="*/ 9023 h 10000"/>
              <a:gd name="connsiteX104" fmla="*/ 0 w 10000"/>
              <a:gd name="connsiteY104" fmla="*/ 9023 h 10000"/>
              <a:gd name="connsiteX105" fmla="*/ 163 w 10000"/>
              <a:gd name="connsiteY105" fmla="*/ 8919 h 10000"/>
              <a:gd name="connsiteX106" fmla="*/ 296 w 10000"/>
              <a:gd name="connsiteY106" fmla="*/ 8794 h 10000"/>
              <a:gd name="connsiteX107" fmla="*/ 594 w 10000"/>
              <a:gd name="connsiteY107" fmla="*/ 8690 h 10000"/>
              <a:gd name="connsiteX108" fmla="*/ 865 w 10000"/>
              <a:gd name="connsiteY108" fmla="*/ 8586 h 10000"/>
              <a:gd name="connsiteX109" fmla="*/ 1000 w 10000"/>
              <a:gd name="connsiteY109" fmla="*/ 8462 h 10000"/>
              <a:gd name="connsiteX110" fmla="*/ 1161 w 10000"/>
              <a:gd name="connsiteY110" fmla="*/ 8358 h 10000"/>
              <a:gd name="connsiteX111" fmla="*/ 1432 w 10000"/>
              <a:gd name="connsiteY111" fmla="*/ 8254 h 10000"/>
              <a:gd name="connsiteX112" fmla="*/ 1728 w 10000"/>
              <a:gd name="connsiteY112" fmla="*/ 8025 h 10000"/>
              <a:gd name="connsiteX113" fmla="*/ 1865 w 10000"/>
              <a:gd name="connsiteY113" fmla="*/ 7921 h 10000"/>
              <a:gd name="connsiteX114" fmla="*/ 2162 w 10000"/>
              <a:gd name="connsiteY114" fmla="*/ 7692 h 10000"/>
              <a:gd name="connsiteX115" fmla="*/ 2432 w 10000"/>
              <a:gd name="connsiteY115" fmla="*/ 7484 h 10000"/>
              <a:gd name="connsiteX116" fmla="*/ 2432 w 10000"/>
              <a:gd name="connsiteY116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6432 w 10000"/>
              <a:gd name="connsiteY75" fmla="*/ 8358 h 10000"/>
              <a:gd name="connsiteX76" fmla="*/ 7001 w 10000"/>
              <a:gd name="connsiteY76" fmla="*/ 8358 h 10000"/>
              <a:gd name="connsiteX77" fmla="*/ 7568 w 10000"/>
              <a:gd name="connsiteY77" fmla="*/ 8358 h 10000"/>
              <a:gd name="connsiteX78" fmla="*/ 6865 w 10000"/>
              <a:gd name="connsiteY78" fmla="*/ 9023 h 10000"/>
              <a:gd name="connsiteX79" fmla="*/ 5702 w 10000"/>
              <a:gd name="connsiteY79" fmla="*/ 9127 h 10000"/>
              <a:gd name="connsiteX80" fmla="*/ 5135 w 10000"/>
              <a:gd name="connsiteY80" fmla="*/ 9127 h 10000"/>
              <a:gd name="connsiteX81" fmla="*/ 4729 w 10000"/>
              <a:gd name="connsiteY81" fmla="*/ 9231 h 10000"/>
              <a:gd name="connsiteX82" fmla="*/ 4135 w 10000"/>
              <a:gd name="connsiteY82" fmla="*/ 9356 h 10000"/>
              <a:gd name="connsiteX83" fmla="*/ 3729 w 10000"/>
              <a:gd name="connsiteY83" fmla="*/ 9356 h 10000"/>
              <a:gd name="connsiteX84" fmla="*/ 3433 w 10000"/>
              <a:gd name="connsiteY84" fmla="*/ 9459 h 10000"/>
              <a:gd name="connsiteX85" fmla="*/ 3001 w 10000"/>
              <a:gd name="connsiteY85" fmla="*/ 9459 h 10000"/>
              <a:gd name="connsiteX86" fmla="*/ 2730 w 10000"/>
              <a:gd name="connsiteY86" fmla="*/ 9563 h 10000"/>
              <a:gd name="connsiteX87" fmla="*/ 2297 w 10000"/>
              <a:gd name="connsiteY87" fmla="*/ 9688 h 10000"/>
              <a:gd name="connsiteX88" fmla="*/ 1999 w 10000"/>
              <a:gd name="connsiteY88" fmla="*/ 9688 h 10000"/>
              <a:gd name="connsiteX89" fmla="*/ 1865 w 10000"/>
              <a:gd name="connsiteY89" fmla="*/ 9792 h 10000"/>
              <a:gd name="connsiteX90" fmla="*/ 1569 w 10000"/>
              <a:gd name="connsiteY90" fmla="*/ 9792 h 10000"/>
              <a:gd name="connsiteX91" fmla="*/ 1432 w 10000"/>
              <a:gd name="connsiteY91" fmla="*/ 9896 h 10000"/>
              <a:gd name="connsiteX92" fmla="*/ 1298 w 10000"/>
              <a:gd name="connsiteY92" fmla="*/ 9896 h 10000"/>
              <a:gd name="connsiteX93" fmla="*/ 1161 w 10000"/>
              <a:gd name="connsiteY93" fmla="*/ 9896 h 10000"/>
              <a:gd name="connsiteX94" fmla="*/ 865 w 10000"/>
              <a:gd name="connsiteY94" fmla="*/ 10000 h 10000"/>
              <a:gd name="connsiteX95" fmla="*/ 730 w 10000"/>
              <a:gd name="connsiteY95" fmla="*/ 9896 h 10000"/>
              <a:gd name="connsiteX96" fmla="*/ 594 w 10000"/>
              <a:gd name="connsiteY96" fmla="*/ 9896 h 10000"/>
              <a:gd name="connsiteX97" fmla="*/ 433 w 10000"/>
              <a:gd name="connsiteY97" fmla="*/ 9792 h 10000"/>
              <a:gd name="connsiteX98" fmla="*/ 296 w 10000"/>
              <a:gd name="connsiteY98" fmla="*/ 9563 h 10000"/>
              <a:gd name="connsiteX99" fmla="*/ 163 w 10000"/>
              <a:gd name="connsiteY99" fmla="*/ 9356 h 10000"/>
              <a:gd name="connsiteX100" fmla="*/ 0 w 10000"/>
              <a:gd name="connsiteY100" fmla="*/ 9231 h 10000"/>
              <a:gd name="connsiteX101" fmla="*/ 0 w 10000"/>
              <a:gd name="connsiteY101" fmla="*/ 9127 h 10000"/>
              <a:gd name="connsiteX102" fmla="*/ 0 w 10000"/>
              <a:gd name="connsiteY102" fmla="*/ 9023 h 10000"/>
              <a:gd name="connsiteX103" fmla="*/ 0 w 10000"/>
              <a:gd name="connsiteY103" fmla="*/ 9023 h 10000"/>
              <a:gd name="connsiteX104" fmla="*/ 163 w 10000"/>
              <a:gd name="connsiteY104" fmla="*/ 8919 h 10000"/>
              <a:gd name="connsiteX105" fmla="*/ 296 w 10000"/>
              <a:gd name="connsiteY105" fmla="*/ 8794 h 10000"/>
              <a:gd name="connsiteX106" fmla="*/ 594 w 10000"/>
              <a:gd name="connsiteY106" fmla="*/ 8690 h 10000"/>
              <a:gd name="connsiteX107" fmla="*/ 865 w 10000"/>
              <a:gd name="connsiteY107" fmla="*/ 8586 h 10000"/>
              <a:gd name="connsiteX108" fmla="*/ 1000 w 10000"/>
              <a:gd name="connsiteY108" fmla="*/ 8462 h 10000"/>
              <a:gd name="connsiteX109" fmla="*/ 1161 w 10000"/>
              <a:gd name="connsiteY109" fmla="*/ 8358 h 10000"/>
              <a:gd name="connsiteX110" fmla="*/ 1432 w 10000"/>
              <a:gd name="connsiteY110" fmla="*/ 8254 h 10000"/>
              <a:gd name="connsiteX111" fmla="*/ 1728 w 10000"/>
              <a:gd name="connsiteY111" fmla="*/ 8025 h 10000"/>
              <a:gd name="connsiteX112" fmla="*/ 1865 w 10000"/>
              <a:gd name="connsiteY112" fmla="*/ 7921 h 10000"/>
              <a:gd name="connsiteX113" fmla="*/ 2162 w 10000"/>
              <a:gd name="connsiteY113" fmla="*/ 7692 h 10000"/>
              <a:gd name="connsiteX114" fmla="*/ 2432 w 10000"/>
              <a:gd name="connsiteY114" fmla="*/ 7484 h 10000"/>
              <a:gd name="connsiteX115" fmla="*/ 2432 w 10000"/>
              <a:gd name="connsiteY115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6432 w 10000"/>
              <a:gd name="connsiteY75" fmla="*/ 8358 h 10000"/>
              <a:gd name="connsiteX76" fmla="*/ 7001 w 10000"/>
              <a:gd name="connsiteY76" fmla="*/ 8358 h 10000"/>
              <a:gd name="connsiteX77" fmla="*/ 6865 w 10000"/>
              <a:gd name="connsiteY77" fmla="*/ 9023 h 10000"/>
              <a:gd name="connsiteX78" fmla="*/ 5702 w 10000"/>
              <a:gd name="connsiteY78" fmla="*/ 9127 h 10000"/>
              <a:gd name="connsiteX79" fmla="*/ 5135 w 10000"/>
              <a:gd name="connsiteY79" fmla="*/ 9127 h 10000"/>
              <a:gd name="connsiteX80" fmla="*/ 4729 w 10000"/>
              <a:gd name="connsiteY80" fmla="*/ 9231 h 10000"/>
              <a:gd name="connsiteX81" fmla="*/ 4135 w 10000"/>
              <a:gd name="connsiteY81" fmla="*/ 9356 h 10000"/>
              <a:gd name="connsiteX82" fmla="*/ 3729 w 10000"/>
              <a:gd name="connsiteY82" fmla="*/ 9356 h 10000"/>
              <a:gd name="connsiteX83" fmla="*/ 3433 w 10000"/>
              <a:gd name="connsiteY83" fmla="*/ 9459 h 10000"/>
              <a:gd name="connsiteX84" fmla="*/ 3001 w 10000"/>
              <a:gd name="connsiteY84" fmla="*/ 9459 h 10000"/>
              <a:gd name="connsiteX85" fmla="*/ 2730 w 10000"/>
              <a:gd name="connsiteY85" fmla="*/ 9563 h 10000"/>
              <a:gd name="connsiteX86" fmla="*/ 2297 w 10000"/>
              <a:gd name="connsiteY86" fmla="*/ 9688 h 10000"/>
              <a:gd name="connsiteX87" fmla="*/ 1999 w 10000"/>
              <a:gd name="connsiteY87" fmla="*/ 9688 h 10000"/>
              <a:gd name="connsiteX88" fmla="*/ 1865 w 10000"/>
              <a:gd name="connsiteY88" fmla="*/ 9792 h 10000"/>
              <a:gd name="connsiteX89" fmla="*/ 1569 w 10000"/>
              <a:gd name="connsiteY89" fmla="*/ 9792 h 10000"/>
              <a:gd name="connsiteX90" fmla="*/ 1432 w 10000"/>
              <a:gd name="connsiteY90" fmla="*/ 9896 h 10000"/>
              <a:gd name="connsiteX91" fmla="*/ 1298 w 10000"/>
              <a:gd name="connsiteY91" fmla="*/ 9896 h 10000"/>
              <a:gd name="connsiteX92" fmla="*/ 1161 w 10000"/>
              <a:gd name="connsiteY92" fmla="*/ 9896 h 10000"/>
              <a:gd name="connsiteX93" fmla="*/ 865 w 10000"/>
              <a:gd name="connsiteY93" fmla="*/ 10000 h 10000"/>
              <a:gd name="connsiteX94" fmla="*/ 730 w 10000"/>
              <a:gd name="connsiteY94" fmla="*/ 9896 h 10000"/>
              <a:gd name="connsiteX95" fmla="*/ 594 w 10000"/>
              <a:gd name="connsiteY95" fmla="*/ 9896 h 10000"/>
              <a:gd name="connsiteX96" fmla="*/ 433 w 10000"/>
              <a:gd name="connsiteY96" fmla="*/ 9792 h 10000"/>
              <a:gd name="connsiteX97" fmla="*/ 296 w 10000"/>
              <a:gd name="connsiteY97" fmla="*/ 9563 h 10000"/>
              <a:gd name="connsiteX98" fmla="*/ 163 w 10000"/>
              <a:gd name="connsiteY98" fmla="*/ 9356 h 10000"/>
              <a:gd name="connsiteX99" fmla="*/ 0 w 10000"/>
              <a:gd name="connsiteY99" fmla="*/ 9231 h 10000"/>
              <a:gd name="connsiteX100" fmla="*/ 0 w 10000"/>
              <a:gd name="connsiteY100" fmla="*/ 9127 h 10000"/>
              <a:gd name="connsiteX101" fmla="*/ 0 w 10000"/>
              <a:gd name="connsiteY101" fmla="*/ 9023 h 10000"/>
              <a:gd name="connsiteX102" fmla="*/ 0 w 10000"/>
              <a:gd name="connsiteY102" fmla="*/ 9023 h 10000"/>
              <a:gd name="connsiteX103" fmla="*/ 163 w 10000"/>
              <a:gd name="connsiteY103" fmla="*/ 8919 h 10000"/>
              <a:gd name="connsiteX104" fmla="*/ 296 w 10000"/>
              <a:gd name="connsiteY104" fmla="*/ 8794 h 10000"/>
              <a:gd name="connsiteX105" fmla="*/ 594 w 10000"/>
              <a:gd name="connsiteY105" fmla="*/ 8690 h 10000"/>
              <a:gd name="connsiteX106" fmla="*/ 865 w 10000"/>
              <a:gd name="connsiteY106" fmla="*/ 8586 h 10000"/>
              <a:gd name="connsiteX107" fmla="*/ 1000 w 10000"/>
              <a:gd name="connsiteY107" fmla="*/ 8462 h 10000"/>
              <a:gd name="connsiteX108" fmla="*/ 1161 w 10000"/>
              <a:gd name="connsiteY108" fmla="*/ 8358 h 10000"/>
              <a:gd name="connsiteX109" fmla="*/ 1432 w 10000"/>
              <a:gd name="connsiteY109" fmla="*/ 8254 h 10000"/>
              <a:gd name="connsiteX110" fmla="*/ 1728 w 10000"/>
              <a:gd name="connsiteY110" fmla="*/ 8025 h 10000"/>
              <a:gd name="connsiteX111" fmla="*/ 1865 w 10000"/>
              <a:gd name="connsiteY111" fmla="*/ 7921 h 10000"/>
              <a:gd name="connsiteX112" fmla="*/ 2162 w 10000"/>
              <a:gd name="connsiteY112" fmla="*/ 7692 h 10000"/>
              <a:gd name="connsiteX113" fmla="*/ 2432 w 10000"/>
              <a:gd name="connsiteY113" fmla="*/ 7484 h 10000"/>
              <a:gd name="connsiteX114" fmla="*/ 2432 w 10000"/>
              <a:gd name="connsiteY114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6432 w 10000"/>
              <a:gd name="connsiteY75" fmla="*/ 8358 h 10000"/>
              <a:gd name="connsiteX76" fmla="*/ 7001 w 10000"/>
              <a:gd name="connsiteY76" fmla="*/ 8358 h 10000"/>
              <a:gd name="connsiteX77" fmla="*/ 5702 w 10000"/>
              <a:gd name="connsiteY77" fmla="*/ 9127 h 10000"/>
              <a:gd name="connsiteX78" fmla="*/ 5135 w 10000"/>
              <a:gd name="connsiteY78" fmla="*/ 9127 h 10000"/>
              <a:gd name="connsiteX79" fmla="*/ 4729 w 10000"/>
              <a:gd name="connsiteY79" fmla="*/ 9231 h 10000"/>
              <a:gd name="connsiteX80" fmla="*/ 4135 w 10000"/>
              <a:gd name="connsiteY80" fmla="*/ 9356 h 10000"/>
              <a:gd name="connsiteX81" fmla="*/ 3729 w 10000"/>
              <a:gd name="connsiteY81" fmla="*/ 9356 h 10000"/>
              <a:gd name="connsiteX82" fmla="*/ 3433 w 10000"/>
              <a:gd name="connsiteY82" fmla="*/ 9459 h 10000"/>
              <a:gd name="connsiteX83" fmla="*/ 3001 w 10000"/>
              <a:gd name="connsiteY83" fmla="*/ 9459 h 10000"/>
              <a:gd name="connsiteX84" fmla="*/ 2730 w 10000"/>
              <a:gd name="connsiteY84" fmla="*/ 9563 h 10000"/>
              <a:gd name="connsiteX85" fmla="*/ 2297 w 10000"/>
              <a:gd name="connsiteY85" fmla="*/ 9688 h 10000"/>
              <a:gd name="connsiteX86" fmla="*/ 1999 w 10000"/>
              <a:gd name="connsiteY86" fmla="*/ 9688 h 10000"/>
              <a:gd name="connsiteX87" fmla="*/ 1865 w 10000"/>
              <a:gd name="connsiteY87" fmla="*/ 9792 h 10000"/>
              <a:gd name="connsiteX88" fmla="*/ 1569 w 10000"/>
              <a:gd name="connsiteY88" fmla="*/ 9792 h 10000"/>
              <a:gd name="connsiteX89" fmla="*/ 1432 w 10000"/>
              <a:gd name="connsiteY89" fmla="*/ 9896 h 10000"/>
              <a:gd name="connsiteX90" fmla="*/ 1298 w 10000"/>
              <a:gd name="connsiteY90" fmla="*/ 9896 h 10000"/>
              <a:gd name="connsiteX91" fmla="*/ 1161 w 10000"/>
              <a:gd name="connsiteY91" fmla="*/ 9896 h 10000"/>
              <a:gd name="connsiteX92" fmla="*/ 865 w 10000"/>
              <a:gd name="connsiteY92" fmla="*/ 10000 h 10000"/>
              <a:gd name="connsiteX93" fmla="*/ 730 w 10000"/>
              <a:gd name="connsiteY93" fmla="*/ 9896 h 10000"/>
              <a:gd name="connsiteX94" fmla="*/ 594 w 10000"/>
              <a:gd name="connsiteY94" fmla="*/ 9896 h 10000"/>
              <a:gd name="connsiteX95" fmla="*/ 433 w 10000"/>
              <a:gd name="connsiteY95" fmla="*/ 9792 h 10000"/>
              <a:gd name="connsiteX96" fmla="*/ 296 w 10000"/>
              <a:gd name="connsiteY96" fmla="*/ 9563 h 10000"/>
              <a:gd name="connsiteX97" fmla="*/ 163 w 10000"/>
              <a:gd name="connsiteY97" fmla="*/ 9356 h 10000"/>
              <a:gd name="connsiteX98" fmla="*/ 0 w 10000"/>
              <a:gd name="connsiteY98" fmla="*/ 9231 h 10000"/>
              <a:gd name="connsiteX99" fmla="*/ 0 w 10000"/>
              <a:gd name="connsiteY99" fmla="*/ 9127 h 10000"/>
              <a:gd name="connsiteX100" fmla="*/ 0 w 10000"/>
              <a:gd name="connsiteY100" fmla="*/ 9023 h 10000"/>
              <a:gd name="connsiteX101" fmla="*/ 0 w 10000"/>
              <a:gd name="connsiteY101" fmla="*/ 9023 h 10000"/>
              <a:gd name="connsiteX102" fmla="*/ 163 w 10000"/>
              <a:gd name="connsiteY102" fmla="*/ 8919 h 10000"/>
              <a:gd name="connsiteX103" fmla="*/ 296 w 10000"/>
              <a:gd name="connsiteY103" fmla="*/ 8794 h 10000"/>
              <a:gd name="connsiteX104" fmla="*/ 594 w 10000"/>
              <a:gd name="connsiteY104" fmla="*/ 8690 h 10000"/>
              <a:gd name="connsiteX105" fmla="*/ 865 w 10000"/>
              <a:gd name="connsiteY105" fmla="*/ 8586 h 10000"/>
              <a:gd name="connsiteX106" fmla="*/ 1000 w 10000"/>
              <a:gd name="connsiteY106" fmla="*/ 8462 h 10000"/>
              <a:gd name="connsiteX107" fmla="*/ 1161 w 10000"/>
              <a:gd name="connsiteY107" fmla="*/ 8358 h 10000"/>
              <a:gd name="connsiteX108" fmla="*/ 1432 w 10000"/>
              <a:gd name="connsiteY108" fmla="*/ 8254 h 10000"/>
              <a:gd name="connsiteX109" fmla="*/ 1728 w 10000"/>
              <a:gd name="connsiteY109" fmla="*/ 8025 h 10000"/>
              <a:gd name="connsiteX110" fmla="*/ 1865 w 10000"/>
              <a:gd name="connsiteY110" fmla="*/ 7921 h 10000"/>
              <a:gd name="connsiteX111" fmla="*/ 2162 w 10000"/>
              <a:gd name="connsiteY111" fmla="*/ 7692 h 10000"/>
              <a:gd name="connsiteX112" fmla="*/ 2432 w 10000"/>
              <a:gd name="connsiteY112" fmla="*/ 7484 h 10000"/>
              <a:gd name="connsiteX113" fmla="*/ 2432 w 10000"/>
              <a:gd name="connsiteY113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6432 w 10000"/>
              <a:gd name="connsiteY75" fmla="*/ 8358 h 10000"/>
              <a:gd name="connsiteX76" fmla="*/ 5702 w 10000"/>
              <a:gd name="connsiteY76" fmla="*/ 9127 h 10000"/>
              <a:gd name="connsiteX77" fmla="*/ 5135 w 10000"/>
              <a:gd name="connsiteY77" fmla="*/ 9127 h 10000"/>
              <a:gd name="connsiteX78" fmla="*/ 4729 w 10000"/>
              <a:gd name="connsiteY78" fmla="*/ 9231 h 10000"/>
              <a:gd name="connsiteX79" fmla="*/ 4135 w 10000"/>
              <a:gd name="connsiteY79" fmla="*/ 9356 h 10000"/>
              <a:gd name="connsiteX80" fmla="*/ 3729 w 10000"/>
              <a:gd name="connsiteY80" fmla="*/ 9356 h 10000"/>
              <a:gd name="connsiteX81" fmla="*/ 3433 w 10000"/>
              <a:gd name="connsiteY81" fmla="*/ 9459 h 10000"/>
              <a:gd name="connsiteX82" fmla="*/ 3001 w 10000"/>
              <a:gd name="connsiteY82" fmla="*/ 9459 h 10000"/>
              <a:gd name="connsiteX83" fmla="*/ 2730 w 10000"/>
              <a:gd name="connsiteY83" fmla="*/ 9563 h 10000"/>
              <a:gd name="connsiteX84" fmla="*/ 2297 w 10000"/>
              <a:gd name="connsiteY84" fmla="*/ 9688 h 10000"/>
              <a:gd name="connsiteX85" fmla="*/ 1999 w 10000"/>
              <a:gd name="connsiteY85" fmla="*/ 9688 h 10000"/>
              <a:gd name="connsiteX86" fmla="*/ 1865 w 10000"/>
              <a:gd name="connsiteY86" fmla="*/ 9792 h 10000"/>
              <a:gd name="connsiteX87" fmla="*/ 1569 w 10000"/>
              <a:gd name="connsiteY87" fmla="*/ 9792 h 10000"/>
              <a:gd name="connsiteX88" fmla="*/ 1432 w 10000"/>
              <a:gd name="connsiteY88" fmla="*/ 9896 h 10000"/>
              <a:gd name="connsiteX89" fmla="*/ 1298 w 10000"/>
              <a:gd name="connsiteY89" fmla="*/ 9896 h 10000"/>
              <a:gd name="connsiteX90" fmla="*/ 1161 w 10000"/>
              <a:gd name="connsiteY90" fmla="*/ 9896 h 10000"/>
              <a:gd name="connsiteX91" fmla="*/ 865 w 10000"/>
              <a:gd name="connsiteY91" fmla="*/ 10000 h 10000"/>
              <a:gd name="connsiteX92" fmla="*/ 730 w 10000"/>
              <a:gd name="connsiteY92" fmla="*/ 9896 h 10000"/>
              <a:gd name="connsiteX93" fmla="*/ 594 w 10000"/>
              <a:gd name="connsiteY93" fmla="*/ 9896 h 10000"/>
              <a:gd name="connsiteX94" fmla="*/ 433 w 10000"/>
              <a:gd name="connsiteY94" fmla="*/ 9792 h 10000"/>
              <a:gd name="connsiteX95" fmla="*/ 296 w 10000"/>
              <a:gd name="connsiteY95" fmla="*/ 9563 h 10000"/>
              <a:gd name="connsiteX96" fmla="*/ 163 w 10000"/>
              <a:gd name="connsiteY96" fmla="*/ 9356 h 10000"/>
              <a:gd name="connsiteX97" fmla="*/ 0 w 10000"/>
              <a:gd name="connsiteY97" fmla="*/ 9231 h 10000"/>
              <a:gd name="connsiteX98" fmla="*/ 0 w 10000"/>
              <a:gd name="connsiteY98" fmla="*/ 9127 h 10000"/>
              <a:gd name="connsiteX99" fmla="*/ 0 w 10000"/>
              <a:gd name="connsiteY99" fmla="*/ 9023 h 10000"/>
              <a:gd name="connsiteX100" fmla="*/ 0 w 10000"/>
              <a:gd name="connsiteY100" fmla="*/ 9023 h 10000"/>
              <a:gd name="connsiteX101" fmla="*/ 163 w 10000"/>
              <a:gd name="connsiteY101" fmla="*/ 8919 h 10000"/>
              <a:gd name="connsiteX102" fmla="*/ 296 w 10000"/>
              <a:gd name="connsiteY102" fmla="*/ 8794 h 10000"/>
              <a:gd name="connsiteX103" fmla="*/ 594 w 10000"/>
              <a:gd name="connsiteY103" fmla="*/ 8690 h 10000"/>
              <a:gd name="connsiteX104" fmla="*/ 865 w 10000"/>
              <a:gd name="connsiteY104" fmla="*/ 8586 h 10000"/>
              <a:gd name="connsiteX105" fmla="*/ 1000 w 10000"/>
              <a:gd name="connsiteY105" fmla="*/ 8462 h 10000"/>
              <a:gd name="connsiteX106" fmla="*/ 1161 w 10000"/>
              <a:gd name="connsiteY106" fmla="*/ 8358 h 10000"/>
              <a:gd name="connsiteX107" fmla="*/ 1432 w 10000"/>
              <a:gd name="connsiteY107" fmla="*/ 8254 h 10000"/>
              <a:gd name="connsiteX108" fmla="*/ 1728 w 10000"/>
              <a:gd name="connsiteY108" fmla="*/ 8025 h 10000"/>
              <a:gd name="connsiteX109" fmla="*/ 1865 w 10000"/>
              <a:gd name="connsiteY109" fmla="*/ 7921 h 10000"/>
              <a:gd name="connsiteX110" fmla="*/ 2162 w 10000"/>
              <a:gd name="connsiteY110" fmla="*/ 7692 h 10000"/>
              <a:gd name="connsiteX111" fmla="*/ 2432 w 10000"/>
              <a:gd name="connsiteY111" fmla="*/ 7484 h 10000"/>
              <a:gd name="connsiteX112" fmla="*/ 2432 w 10000"/>
              <a:gd name="connsiteY112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5702 w 10000"/>
              <a:gd name="connsiteY75" fmla="*/ 9127 h 10000"/>
              <a:gd name="connsiteX76" fmla="*/ 5135 w 10000"/>
              <a:gd name="connsiteY76" fmla="*/ 9127 h 10000"/>
              <a:gd name="connsiteX77" fmla="*/ 4729 w 10000"/>
              <a:gd name="connsiteY77" fmla="*/ 9231 h 10000"/>
              <a:gd name="connsiteX78" fmla="*/ 4135 w 10000"/>
              <a:gd name="connsiteY78" fmla="*/ 9356 h 10000"/>
              <a:gd name="connsiteX79" fmla="*/ 3729 w 10000"/>
              <a:gd name="connsiteY79" fmla="*/ 9356 h 10000"/>
              <a:gd name="connsiteX80" fmla="*/ 3433 w 10000"/>
              <a:gd name="connsiteY80" fmla="*/ 9459 h 10000"/>
              <a:gd name="connsiteX81" fmla="*/ 3001 w 10000"/>
              <a:gd name="connsiteY81" fmla="*/ 9459 h 10000"/>
              <a:gd name="connsiteX82" fmla="*/ 2730 w 10000"/>
              <a:gd name="connsiteY82" fmla="*/ 9563 h 10000"/>
              <a:gd name="connsiteX83" fmla="*/ 2297 w 10000"/>
              <a:gd name="connsiteY83" fmla="*/ 9688 h 10000"/>
              <a:gd name="connsiteX84" fmla="*/ 1999 w 10000"/>
              <a:gd name="connsiteY84" fmla="*/ 9688 h 10000"/>
              <a:gd name="connsiteX85" fmla="*/ 1865 w 10000"/>
              <a:gd name="connsiteY85" fmla="*/ 9792 h 10000"/>
              <a:gd name="connsiteX86" fmla="*/ 1569 w 10000"/>
              <a:gd name="connsiteY86" fmla="*/ 9792 h 10000"/>
              <a:gd name="connsiteX87" fmla="*/ 1432 w 10000"/>
              <a:gd name="connsiteY87" fmla="*/ 9896 h 10000"/>
              <a:gd name="connsiteX88" fmla="*/ 1298 w 10000"/>
              <a:gd name="connsiteY88" fmla="*/ 9896 h 10000"/>
              <a:gd name="connsiteX89" fmla="*/ 1161 w 10000"/>
              <a:gd name="connsiteY89" fmla="*/ 9896 h 10000"/>
              <a:gd name="connsiteX90" fmla="*/ 865 w 10000"/>
              <a:gd name="connsiteY90" fmla="*/ 10000 h 10000"/>
              <a:gd name="connsiteX91" fmla="*/ 730 w 10000"/>
              <a:gd name="connsiteY91" fmla="*/ 9896 h 10000"/>
              <a:gd name="connsiteX92" fmla="*/ 594 w 10000"/>
              <a:gd name="connsiteY92" fmla="*/ 9896 h 10000"/>
              <a:gd name="connsiteX93" fmla="*/ 433 w 10000"/>
              <a:gd name="connsiteY93" fmla="*/ 9792 h 10000"/>
              <a:gd name="connsiteX94" fmla="*/ 296 w 10000"/>
              <a:gd name="connsiteY94" fmla="*/ 9563 h 10000"/>
              <a:gd name="connsiteX95" fmla="*/ 163 w 10000"/>
              <a:gd name="connsiteY95" fmla="*/ 9356 h 10000"/>
              <a:gd name="connsiteX96" fmla="*/ 0 w 10000"/>
              <a:gd name="connsiteY96" fmla="*/ 9231 h 10000"/>
              <a:gd name="connsiteX97" fmla="*/ 0 w 10000"/>
              <a:gd name="connsiteY97" fmla="*/ 9127 h 10000"/>
              <a:gd name="connsiteX98" fmla="*/ 0 w 10000"/>
              <a:gd name="connsiteY98" fmla="*/ 9023 h 10000"/>
              <a:gd name="connsiteX99" fmla="*/ 0 w 10000"/>
              <a:gd name="connsiteY99" fmla="*/ 9023 h 10000"/>
              <a:gd name="connsiteX100" fmla="*/ 163 w 10000"/>
              <a:gd name="connsiteY100" fmla="*/ 8919 h 10000"/>
              <a:gd name="connsiteX101" fmla="*/ 296 w 10000"/>
              <a:gd name="connsiteY101" fmla="*/ 8794 h 10000"/>
              <a:gd name="connsiteX102" fmla="*/ 594 w 10000"/>
              <a:gd name="connsiteY102" fmla="*/ 8690 h 10000"/>
              <a:gd name="connsiteX103" fmla="*/ 865 w 10000"/>
              <a:gd name="connsiteY103" fmla="*/ 8586 h 10000"/>
              <a:gd name="connsiteX104" fmla="*/ 1000 w 10000"/>
              <a:gd name="connsiteY104" fmla="*/ 8462 h 10000"/>
              <a:gd name="connsiteX105" fmla="*/ 1161 w 10000"/>
              <a:gd name="connsiteY105" fmla="*/ 8358 h 10000"/>
              <a:gd name="connsiteX106" fmla="*/ 1432 w 10000"/>
              <a:gd name="connsiteY106" fmla="*/ 8254 h 10000"/>
              <a:gd name="connsiteX107" fmla="*/ 1728 w 10000"/>
              <a:gd name="connsiteY107" fmla="*/ 8025 h 10000"/>
              <a:gd name="connsiteX108" fmla="*/ 1865 w 10000"/>
              <a:gd name="connsiteY108" fmla="*/ 7921 h 10000"/>
              <a:gd name="connsiteX109" fmla="*/ 2162 w 10000"/>
              <a:gd name="connsiteY109" fmla="*/ 7692 h 10000"/>
              <a:gd name="connsiteX110" fmla="*/ 2432 w 10000"/>
              <a:gd name="connsiteY110" fmla="*/ 7484 h 10000"/>
              <a:gd name="connsiteX111" fmla="*/ 2432 w 10000"/>
              <a:gd name="connsiteY111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865 w 10000"/>
              <a:gd name="connsiteY74" fmla="*/ 8462 h 10000"/>
              <a:gd name="connsiteX75" fmla="*/ 5135 w 10000"/>
              <a:gd name="connsiteY75" fmla="*/ 9127 h 10000"/>
              <a:gd name="connsiteX76" fmla="*/ 4729 w 10000"/>
              <a:gd name="connsiteY76" fmla="*/ 9231 h 10000"/>
              <a:gd name="connsiteX77" fmla="*/ 4135 w 10000"/>
              <a:gd name="connsiteY77" fmla="*/ 9356 h 10000"/>
              <a:gd name="connsiteX78" fmla="*/ 3729 w 10000"/>
              <a:gd name="connsiteY78" fmla="*/ 9356 h 10000"/>
              <a:gd name="connsiteX79" fmla="*/ 3433 w 10000"/>
              <a:gd name="connsiteY79" fmla="*/ 9459 h 10000"/>
              <a:gd name="connsiteX80" fmla="*/ 3001 w 10000"/>
              <a:gd name="connsiteY80" fmla="*/ 9459 h 10000"/>
              <a:gd name="connsiteX81" fmla="*/ 2730 w 10000"/>
              <a:gd name="connsiteY81" fmla="*/ 9563 h 10000"/>
              <a:gd name="connsiteX82" fmla="*/ 2297 w 10000"/>
              <a:gd name="connsiteY82" fmla="*/ 9688 h 10000"/>
              <a:gd name="connsiteX83" fmla="*/ 1999 w 10000"/>
              <a:gd name="connsiteY83" fmla="*/ 9688 h 10000"/>
              <a:gd name="connsiteX84" fmla="*/ 1865 w 10000"/>
              <a:gd name="connsiteY84" fmla="*/ 9792 h 10000"/>
              <a:gd name="connsiteX85" fmla="*/ 1569 w 10000"/>
              <a:gd name="connsiteY85" fmla="*/ 9792 h 10000"/>
              <a:gd name="connsiteX86" fmla="*/ 1432 w 10000"/>
              <a:gd name="connsiteY86" fmla="*/ 9896 h 10000"/>
              <a:gd name="connsiteX87" fmla="*/ 1298 w 10000"/>
              <a:gd name="connsiteY87" fmla="*/ 9896 h 10000"/>
              <a:gd name="connsiteX88" fmla="*/ 1161 w 10000"/>
              <a:gd name="connsiteY88" fmla="*/ 9896 h 10000"/>
              <a:gd name="connsiteX89" fmla="*/ 865 w 10000"/>
              <a:gd name="connsiteY89" fmla="*/ 10000 h 10000"/>
              <a:gd name="connsiteX90" fmla="*/ 730 w 10000"/>
              <a:gd name="connsiteY90" fmla="*/ 9896 h 10000"/>
              <a:gd name="connsiteX91" fmla="*/ 594 w 10000"/>
              <a:gd name="connsiteY91" fmla="*/ 9896 h 10000"/>
              <a:gd name="connsiteX92" fmla="*/ 433 w 10000"/>
              <a:gd name="connsiteY92" fmla="*/ 9792 h 10000"/>
              <a:gd name="connsiteX93" fmla="*/ 296 w 10000"/>
              <a:gd name="connsiteY93" fmla="*/ 9563 h 10000"/>
              <a:gd name="connsiteX94" fmla="*/ 163 w 10000"/>
              <a:gd name="connsiteY94" fmla="*/ 9356 h 10000"/>
              <a:gd name="connsiteX95" fmla="*/ 0 w 10000"/>
              <a:gd name="connsiteY95" fmla="*/ 9231 h 10000"/>
              <a:gd name="connsiteX96" fmla="*/ 0 w 10000"/>
              <a:gd name="connsiteY96" fmla="*/ 9127 h 10000"/>
              <a:gd name="connsiteX97" fmla="*/ 0 w 10000"/>
              <a:gd name="connsiteY97" fmla="*/ 9023 h 10000"/>
              <a:gd name="connsiteX98" fmla="*/ 0 w 10000"/>
              <a:gd name="connsiteY98" fmla="*/ 9023 h 10000"/>
              <a:gd name="connsiteX99" fmla="*/ 163 w 10000"/>
              <a:gd name="connsiteY99" fmla="*/ 8919 h 10000"/>
              <a:gd name="connsiteX100" fmla="*/ 296 w 10000"/>
              <a:gd name="connsiteY100" fmla="*/ 8794 h 10000"/>
              <a:gd name="connsiteX101" fmla="*/ 594 w 10000"/>
              <a:gd name="connsiteY101" fmla="*/ 8690 h 10000"/>
              <a:gd name="connsiteX102" fmla="*/ 865 w 10000"/>
              <a:gd name="connsiteY102" fmla="*/ 8586 h 10000"/>
              <a:gd name="connsiteX103" fmla="*/ 1000 w 10000"/>
              <a:gd name="connsiteY103" fmla="*/ 8462 h 10000"/>
              <a:gd name="connsiteX104" fmla="*/ 1161 w 10000"/>
              <a:gd name="connsiteY104" fmla="*/ 8358 h 10000"/>
              <a:gd name="connsiteX105" fmla="*/ 1432 w 10000"/>
              <a:gd name="connsiteY105" fmla="*/ 8254 h 10000"/>
              <a:gd name="connsiteX106" fmla="*/ 1728 w 10000"/>
              <a:gd name="connsiteY106" fmla="*/ 8025 h 10000"/>
              <a:gd name="connsiteX107" fmla="*/ 1865 w 10000"/>
              <a:gd name="connsiteY107" fmla="*/ 7921 h 10000"/>
              <a:gd name="connsiteX108" fmla="*/ 2162 w 10000"/>
              <a:gd name="connsiteY108" fmla="*/ 7692 h 10000"/>
              <a:gd name="connsiteX109" fmla="*/ 2432 w 10000"/>
              <a:gd name="connsiteY109" fmla="*/ 7484 h 10000"/>
              <a:gd name="connsiteX110" fmla="*/ 2432 w 10000"/>
              <a:gd name="connsiteY110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432 w 10000"/>
              <a:gd name="connsiteY73" fmla="*/ 8462 h 10000"/>
              <a:gd name="connsiteX74" fmla="*/ 5135 w 10000"/>
              <a:gd name="connsiteY74" fmla="*/ 9127 h 10000"/>
              <a:gd name="connsiteX75" fmla="*/ 4729 w 10000"/>
              <a:gd name="connsiteY75" fmla="*/ 9231 h 10000"/>
              <a:gd name="connsiteX76" fmla="*/ 4135 w 10000"/>
              <a:gd name="connsiteY76" fmla="*/ 9356 h 10000"/>
              <a:gd name="connsiteX77" fmla="*/ 3729 w 10000"/>
              <a:gd name="connsiteY77" fmla="*/ 9356 h 10000"/>
              <a:gd name="connsiteX78" fmla="*/ 3433 w 10000"/>
              <a:gd name="connsiteY78" fmla="*/ 9459 h 10000"/>
              <a:gd name="connsiteX79" fmla="*/ 3001 w 10000"/>
              <a:gd name="connsiteY79" fmla="*/ 9459 h 10000"/>
              <a:gd name="connsiteX80" fmla="*/ 2730 w 10000"/>
              <a:gd name="connsiteY80" fmla="*/ 9563 h 10000"/>
              <a:gd name="connsiteX81" fmla="*/ 2297 w 10000"/>
              <a:gd name="connsiteY81" fmla="*/ 9688 h 10000"/>
              <a:gd name="connsiteX82" fmla="*/ 1999 w 10000"/>
              <a:gd name="connsiteY82" fmla="*/ 9688 h 10000"/>
              <a:gd name="connsiteX83" fmla="*/ 1865 w 10000"/>
              <a:gd name="connsiteY83" fmla="*/ 9792 h 10000"/>
              <a:gd name="connsiteX84" fmla="*/ 1569 w 10000"/>
              <a:gd name="connsiteY84" fmla="*/ 9792 h 10000"/>
              <a:gd name="connsiteX85" fmla="*/ 1432 w 10000"/>
              <a:gd name="connsiteY85" fmla="*/ 9896 h 10000"/>
              <a:gd name="connsiteX86" fmla="*/ 1298 w 10000"/>
              <a:gd name="connsiteY86" fmla="*/ 9896 h 10000"/>
              <a:gd name="connsiteX87" fmla="*/ 1161 w 10000"/>
              <a:gd name="connsiteY87" fmla="*/ 9896 h 10000"/>
              <a:gd name="connsiteX88" fmla="*/ 865 w 10000"/>
              <a:gd name="connsiteY88" fmla="*/ 10000 h 10000"/>
              <a:gd name="connsiteX89" fmla="*/ 730 w 10000"/>
              <a:gd name="connsiteY89" fmla="*/ 9896 h 10000"/>
              <a:gd name="connsiteX90" fmla="*/ 594 w 10000"/>
              <a:gd name="connsiteY90" fmla="*/ 9896 h 10000"/>
              <a:gd name="connsiteX91" fmla="*/ 433 w 10000"/>
              <a:gd name="connsiteY91" fmla="*/ 9792 h 10000"/>
              <a:gd name="connsiteX92" fmla="*/ 296 w 10000"/>
              <a:gd name="connsiteY92" fmla="*/ 9563 h 10000"/>
              <a:gd name="connsiteX93" fmla="*/ 163 w 10000"/>
              <a:gd name="connsiteY93" fmla="*/ 9356 h 10000"/>
              <a:gd name="connsiteX94" fmla="*/ 0 w 10000"/>
              <a:gd name="connsiteY94" fmla="*/ 9231 h 10000"/>
              <a:gd name="connsiteX95" fmla="*/ 0 w 10000"/>
              <a:gd name="connsiteY95" fmla="*/ 9127 h 10000"/>
              <a:gd name="connsiteX96" fmla="*/ 0 w 10000"/>
              <a:gd name="connsiteY96" fmla="*/ 9023 h 10000"/>
              <a:gd name="connsiteX97" fmla="*/ 0 w 10000"/>
              <a:gd name="connsiteY97" fmla="*/ 9023 h 10000"/>
              <a:gd name="connsiteX98" fmla="*/ 163 w 10000"/>
              <a:gd name="connsiteY98" fmla="*/ 8919 h 10000"/>
              <a:gd name="connsiteX99" fmla="*/ 296 w 10000"/>
              <a:gd name="connsiteY99" fmla="*/ 8794 h 10000"/>
              <a:gd name="connsiteX100" fmla="*/ 594 w 10000"/>
              <a:gd name="connsiteY100" fmla="*/ 8690 h 10000"/>
              <a:gd name="connsiteX101" fmla="*/ 865 w 10000"/>
              <a:gd name="connsiteY101" fmla="*/ 8586 h 10000"/>
              <a:gd name="connsiteX102" fmla="*/ 1000 w 10000"/>
              <a:gd name="connsiteY102" fmla="*/ 8462 h 10000"/>
              <a:gd name="connsiteX103" fmla="*/ 1161 w 10000"/>
              <a:gd name="connsiteY103" fmla="*/ 8358 h 10000"/>
              <a:gd name="connsiteX104" fmla="*/ 1432 w 10000"/>
              <a:gd name="connsiteY104" fmla="*/ 8254 h 10000"/>
              <a:gd name="connsiteX105" fmla="*/ 1728 w 10000"/>
              <a:gd name="connsiteY105" fmla="*/ 8025 h 10000"/>
              <a:gd name="connsiteX106" fmla="*/ 1865 w 10000"/>
              <a:gd name="connsiteY106" fmla="*/ 7921 h 10000"/>
              <a:gd name="connsiteX107" fmla="*/ 2162 w 10000"/>
              <a:gd name="connsiteY107" fmla="*/ 7692 h 10000"/>
              <a:gd name="connsiteX108" fmla="*/ 2432 w 10000"/>
              <a:gd name="connsiteY108" fmla="*/ 7484 h 10000"/>
              <a:gd name="connsiteX109" fmla="*/ 2432 w 10000"/>
              <a:gd name="connsiteY109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000 w 10000"/>
              <a:gd name="connsiteY72" fmla="*/ 8462 h 10000"/>
              <a:gd name="connsiteX73" fmla="*/ 5135 w 10000"/>
              <a:gd name="connsiteY73" fmla="*/ 9127 h 10000"/>
              <a:gd name="connsiteX74" fmla="*/ 4729 w 10000"/>
              <a:gd name="connsiteY74" fmla="*/ 9231 h 10000"/>
              <a:gd name="connsiteX75" fmla="*/ 4135 w 10000"/>
              <a:gd name="connsiteY75" fmla="*/ 9356 h 10000"/>
              <a:gd name="connsiteX76" fmla="*/ 3729 w 10000"/>
              <a:gd name="connsiteY76" fmla="*/ 9356 h 10000"/>
              <a:gd name="connsiteX77" fmla="*/ 3433 w 10000"/>
              <a:gd name="connsiteY77" fmla="*/ 9459 h 10000"/>
              <a:gd name="connsiteX78" fmla="*/ 3001 w 10000"/>
              <a:gd name="connsiteY78" fmla="*/ 9459 h 10000"/>
              <a:gd name="connsiteX79" fmla="*/ 2730 w 10000"/>
              <a:gd name="connsiteY79" fmla="*/ 9563 h 10000"/>
              <a:gd name="connsiteX80" fmla="*/ 2297 w 10000"/>
              <a:gd name="connsiteY80" fmla="*/ 9688 h 10000"/>
              <a:gd name="connsiteX81" fmla="*/ 1999 w 10000"/>
              <a:gd name="connsiteY81" fmla="*/ 9688 h 10000"/>
              <a:gd name="connsiteX82" fmla="*/ 1865 w 10000"/>
              <a:gd name="connsiteY82" fmla="*/ 9792 h 10000"/>
              <a:gd name="connsiteX83" fmla="*/ 1569 w 10000"/>
              <a:gd name="connsiteY83" fmla="*/ 9792 h 10000"/>
              <a:gd name="connsiteX84" fmla="*/ 1432 w 10000"/>
              <a:gd name="connsiteY84" fmla="*/ 9896 h 10000"/>
              <a:gd name="connsiteX85" fmla="*/ 1298 w 10000"/>
              <a:gd name="connsiteY85" fmla="*/ 9896 h 10000"/>
              <a:gd name="connsiteX86" fmla="*/ 1161 w 10000"/>
              <a:gd name="connsiteY86" fmla="*/ 9896 h 10000"/>
              <a:gd name="connsiteX87" fmla="*/ 865 w 10000"/>
              <a:gd name="connsiteY87" fmla="*/ 10000 h 10000"/>
              <a:gd name="connsiteX88" fmla="*/ 730 w 10000"/>
              <a:gd name="connsiteY88" fmla="*/ 9896 h 10000"/>
              <a:gd name="connsiteX89" fmla="*/ 594 w 10000"/>
              <a:gd name="connsiteY89" fmla="*/ 9896 h 10000"/>
              <a:gd name="connsiteX90" fmla="*/ 433 w 10000"/>
              <a:gd name="connsiteY90" fmla="*/ 9792 h 10000"/>
              <a:gd name="connsiteX91" fmla="*/ 296 w 10000"/>
              <a:gd name="connsiteY91" fmla="*/ 9563 h 10000"/>
              <a:gd name="connsiteX92" fmla="*/ 163 w 10000"/>
              <a:gd name="connsiteY92" fmla="*/ 9356 h 10000"/>
              <a:gd name="connsiteX93" fmla="*/ 0 w 10000"/>
              <a:gd name="connsiteY93" fmla="*/ 9231 h 10000"/>
              <a:gd name="connsiteX94" fmla="*/ 0 w 10000"/>
              <a:gd name="connsiteY94" fmla="*/ 9127 h 10000"/>
              <a:gd name="connsiteX95" fmla="*/ 0 w 10000"/>
              <a:gd name="connsiteY95" fmla="*/ 9023 h 10000"/>
              <a:gd name="connsiteX96" fmla="*/ 0 w 10000"/>
              <a:gd name="connsiteY96" fmla="*/ 9023 h 10000"/>
              <a:gd name="connsiteX97" fmla="*/ 163 w 10000"/>
              <a:gd name="connsiteY97" fmla="*/ 8919 h 10000"/>
              <a:gd name="connsiteX98" fmla="*/ 296 w 10000"/>
              <a:gd name="connsiteY98" fmla="*/ 8794 h 10000"/>
              <a:gd name="connsiteX99" fmla="*/ 594 w 10000"/>
              <a:gd name="connsiteY99" fmla="*/ 8690 h 10000"/>
              <a:gd name="connsiteX100" fmla="*/ 865 w 10000"/>
              <a:gd name="connsiteY100" fmla="*/ 8586 h 10000"/>
              <a:gd name="connsiteX101" fmla="*/ 1000 w 10000"/>
              <a:gd name="connsiteY101" fmla="*/ 8462 h 10000"/>
              <a:gd name="connsiteX102" fmla="*/ 1161 w 10000"/>
              <a:gd name="connsiteY102" fmla="*/ 8358 h 10000"/>
              <a:gd name="connsiteX103" fmla="*/ 1432 w 10000"/>
              <a:gd name="connsiteY103" fmla="*/ 8254 h 10000"/>
              <a:gd name="connsiteX104" fmla="*/ 1728 w 10000"/>
              <a:gd name="connsiteY104" fmla="*/ 8025 h 10000"/>
              <a:gd name="connsiteX105" fmla="*/ 1865 w 10000"/>
              <a:gd name="connsiteY105" fmla="*/ 7921 h 10000"/>
              <a:gd name="connsiteX106" fmla="*/ 2162 w 10000"/>
              <a:gd name="connsiteY106" fmla="*/ 7692 h 10000"/>
              <a:gd name="connsiteX107" fmla="*/ 2432 w 10000"/>
              <a:gd name="connsiteY107" fmla="*/ 7484 h 10000"/>
              <a:gd name="connsiteX108" fmla="*/ 2432 w 10000"/>
              <a:gd name="connsiteY108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4729 w 10000"/>
              <a:gd name="connsiteY71" fmla="*/ 8462 h 10000"/>
              <a:gd name="connsiteX72" fmla="*/ 5135 w 10000"/>
              <a:gd name="connsiteY72" fmla="*/ 9127 h 10000"/>
              <a:gd name="connsiteX73" fmla="*/ 4729 w 10000"/>
              <a:gd name="connsiteY73" fmla="*/ 9231 h 10000"/>
              <a:gd name="connsiteX74" fmla="*/ 4135 w 10000"/>
              <a:gd name="connsiteY74" fmla="*/ 9356 h 10000"/>
              <a:gd name="connsiteX75" fmla="*/ 3729 w 10000"/>
              <a:gd name="connsiteY75" fmla="*/ 9356 h 10000"/>
              <a:gd name="connsiteX76" fmla="*/ 3433 w 10000"/>
              <a:gd name="connsiteY76" fmla="*/ 9459 h 10000"/>
              <a:gd name="connsiteX77" fmla="*/ 3001 w 10000"/>
              <a:gd name="connsiteY77" fmla="*/ 9459 h 10000"/>
              <a:gd name="connsiteX78" fmla="*/ 2730 w 10000"/>
              <a:gd name="connsiteY78" fmla="*/ 9563 h 10000"/>
              <a:gd name="connsiteX79" fmla="*/ 2297 w 10000"/>
              <a:gd name="connsiteY79" fmla="*/ 9688 h 10000"/>
              <a:gd name="connsiteX80" fmla="*/ 1999 w 10000"/>
              <a:gd name="connsiteY80" fmla="*/ 9688 h 10000"/>
              <a:gd name="connsiteX81" fmla="*/ 1865 w 10000"/>
              <a:gd name="connsiteY81" fmla="*/ 9792 h 10000"/>
              <a:gd name="connsiteX82" fmla="*/ 1569 w 10000"/>
              <a:gd name="connsiteY82" fmla="*/ 9792 h 10000"/>
              <a:gd name="connsiteX83" fmla="*/ 1432 w 10000"/>
              <a:gd name="connsiteY83" fmla="*/ 9896 h 10000"/>
              <a:gd name="connsiteX84" fmla="*/ 1298 w 10000"/>
              <a:gd name="connsiteY84" fmla="*/ 9896 h 10000"/>
              <a:gd name="connsiteX85" fmla="*/ 1161 w 10000"/>
              <a:gd name="connsiteY85" fmla="*/ 9896 h 10000"/>
              <a:gd name="connsiteX86" fmla="*/ 865 w 10000"/>
              <a:gd name="connsiteY86" fmla="*/ 10000 h 10000"/>
              <a:gd name="connsiteX87" fmla="*/ 730 w 10000"/>
              <a:gd name="connsiteY87" fmla="*/ 9896 h 10000"/>
              <a:gd name="connsiteX88" fmla="*/ 594 w 10000"/>
              <a:gd name="connsiteY88" fmla="*/ 9896 h 10000"/>
              <a:gd name="connsiteX89" fmla="*/ 433 w 10000"/>
              <a:gd name="connsiteY89" fmla="*/ 9792 h 10000"/>
              <a:gd name="connsiteX90" fmla="*/ 296 w 10000"/>
              <a:gd name="connsiteY90" fmla="*/ 9563 h 10000"/>
              <a:gd name="connsiteX91" fmla="*/ 163 w 10000"/>
              <a:gd name="connsiteY91" fmla="*/ 9356 h 10000"/>
              <a:gd name="connsiteX92" fmla="*/ 0 w 10000"/>
              <a:gd name="connsiteY92" fmla="*/ 9231 h 10000"/>
              <a:gd name="connsiteX93" fmla="*/ 0 w 10000"/>
              <a:gd name="connsiteY93" fmla="*/ 9127 h 10000"/>
              <a:gd name="connsiteX94" fmla="*/ 0 w 10000"/>
              <a:gd name="connsiteY94" fmla="*/ 9023 h 10000"/>
              <a:gd name="connsiteX95" fmla="*/ 0 w 10000"/>
              <a:gd name="connsiteY95" fmla="*/ 9023 h 10000"/>
              <a:gd name="connsiteX96" fmla="*/ 163 w 10000"/>
              <a:gd name="connsiteY96" fmla="*/ 8919 h 10000"/>
              <a:gd name="connsiteX97" fmla="*/ 296 w 10000"/>
              <a:gd name="connsiteY97" fmla="*/ 8794 h 10000"/>
              <a:gd name="connsiteX98" fmla="*/ 594 w 10000"/>
              <a:gd name="connsiteY98" fmla="*/ 8690 h 10000"/>
              <a:gd name="connsiteX99" fmla="*/ 865 w 10000"/>
              <a:gd name="connsiteY99" fmla="*/ 8586 h 10000"/>
              <a:gd name="connsiteX100" fmla="*/ 1000 w 10000"/>
              <a:gd name="connsiteY100" fmla="*/ 8462 h 10000"/>
              <a:gd name="connsiteX101" fmla="*/ 1161 w 10000"/>
              <a:gd name="connsiteY101" fmla="*/ 8358 h 10000"/>
              <a:gd name="connsiteX102" fmla="*/ 1432 w 10000"/>
              <a:gd name="connsiteY102" fmla="*/ 8254 h 10000"/>
              <a:gd name="connsiteX103" fmla="*/ 1728 w 10000"/>
              <a:gd name="connsiteY103" fmla="*/ 8025 h 10000"/>
              <a:gd name="connsiteX104" fmla="*/ 1865 w 10000"/>
              <a:gd name="connsiteY104" fmla="*/ 7921 h 10000"/>
              <a:gd name="connsiteX105" fmla="*/ 2162 w 10000"/>
              <a:gd name="connsiteY105" fmla="*/ 7692 h 10000"/>
              <a:gd name="connsiteX106" fmla="*/ 2432 w 10000"/>
              <a:gd name="connsiteY106" fmla="*/ 7484 h 10000"/>
              <a:gd name="connsiteX107" fmla="*/ 2432 w 10000"/>
              <a:gd name="connsiteY107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135 w 10000"/>
              <a:gd name="connsiteY69" fmla="*/ 8586 h 10000"/>
              <a:gd name="connsiteX70" fmla="*/ 4433 w 10000"/>
              <a:gd name="connsiteY70" fmla="*/ 8586 h 10000"/>
              <a:gd name="connsiteX71" fmla="*/ 5135 w 10000"/>
              <a:gd name="connsiteY71" fmla="*/ 9127 h 10000"/>
              <a:gd name="connsiteX72" fmla="*/ 4729 w 10000"/>
              <a:gd name="connsiteY72" fmla="*/ 9231 h 10000"/>
              <a:gd name="connsiteX73" fmla="*/ 4135 w 10000"/>
              <a:gd name="connsiteY73" fmla="*/ 9356 h 10000"/>
              <a:gd name="connsiteX74" fmla="*/ 3729 w 10000"/>
              <a:gd name="connsiteY74" fmla="*/ 9356 h 10000"/>
              <a:gd name="connsiteX75" fmla="*/ 3433 w 10000"/>
              <a:gd name="connsiteY75" fmla="*/ 9459 h 10000"/>
              <a:gd name="connsiteX76" fmla="*/ 3001 w 10000"/>
              <a:gd name="connsiteY76" fmla="*/ 9459 h 10000"/>
              <a:gd name="connsiteX77" fmla="*/ 2730 w 10000"/>
              <a:gd name="connsiteY77" fmla="*/ 9563 h 10000"/>
              <a:gd name="connsiteX78" fmla="*/ 2297 w 10000"/>
              <a:gd name="connsiteY78" fmla="*/ 9688 h 10000"/>
              <a:gd name="connsiteX79" fmla="*/ 1999 w 10000"/>
              <a:gd name="connsiteY79" fmla="*/ 9688 h 10000"/>
              <a:gd name="connsiteX80" fmla="*/ 1865 w 10000"/>
              <a:gd name="connsiteY80" fmla="*/ 9792 h 10000"/>
              <a:gd name="connsiteX81" fmla="*/ 1569 w 10000"/>
              <a:gd name="connsiteY81" fmla="*/ 9792 h 10000"/>
              <a:gd name="connsiteX82" fmla="*/ 1432 w 10000"/>
              <a:gd name="connsiteY82" fmla="*/ 9896 h 10000"/>
              <a:gd name="connsiteX83" fmla="*/ 1298 w 10000"/>
              <a:gd name="connsiteY83" fmla="*/ 9896 h 10000"/>
              <a:gd name="connsiteX84" fmla="*/ 1161 w 10000"/>
              <a:gd name="connsiteY84" fmla="*/ 9896 h 10000"/>
              <a:gd name="connsiteX85" fmla="*/ 865 w 10000"/>
              <a:gd name="connsiteY85" fmla="*/ 10000 h 10000"/>
              <a:gd name="connsiteX86" fmla="*/ 730 w 10000"/>
              <a:gd name="connsiteY86" fmla="*/ 9896 h 10000"/>
              <a:gd name="connsiteX87" fmla="*/ 594 w 10000"/>
              <a:gd name="connsiteY87" fmla="*/ 9896 h 10000"/>
              <a:gd name="connsiteX88" fmla="*/ 433 w 10000"/>
              <a:gd name="connsiteY88" fmla="*/ 9792 h 10000"/>
              <a:gd name="connsiteX89" fmla="*/ 296 w 10000"/>
              <a:gd name="connsiteY89" fmla="*/ 9563 h 10000"/>
              <a:gd name="connsiteX90" fmla="*/ 163 w 10000"/>
              <a:gd name="connsiteY90" fmla="*/ 9356 h 10000"/>
              <a:gd name="connsiteX91" fmla="*/ 0 w 10000"/>
              <a:gd name="connsiteY91" fmla="*/ 9231 h 10000"/>
              <a:gd name="connsiteX92" fmla="*/ 0 w 10000"/>
              <a:gd name="connsiteY92" fmla="*/ 9127 h 10000"/>
              <a:gd name="connsiteX93" fmla="*/ 0 w 10000"/>
              <a:gd name="connsiteY93" fmla="*/ 9023 h 10000"/>
              <a:gd name="connsiteX94" fmla="*/ 0 w 10000"/>
              <a:gd name="connsiteY94" fmla="*/ 9023 h 10000"/>
              <a:gd name="connsiteX95" fmla="*/ 163 w 10000"/>
              <a:gd name="connsiteY95" fmla="*/ 8919 h 10000"/>
              <a:gd name="connsiteX96" fmla="*/ 296 w 10000"/>
              <a:gd name="connsiteY96" fmla="*/ 8794 h 10000"/>
              <a:gd name="connsiteX97" fmla="*/ 594 w 10000"/>
              <a:gd name="connsiteY97" fmla="*/ 8690 h 10000"/>
              <a:gd name="connsiteX98" fmla="*/ 865 w 10000"/>
              <a:gd name="connsiteY98" fmla="*/ 8586 h 10000"/>
              <a:gd name="connsiteX99" fmla="*/ 1000 w 10000"/>
              <a:gd name="connsiteY99" fmla="*/ 8462 h 10000"/>
              <a:gd name="connsiteX100" fmla="*/ 1161 w 10000"/>
              <a:gd name="connsiteY100" fmla="*/ 8358 h 10000"/>
              <a:gd name="connsiteX101" fmla="*/ 1432 w 10000"/>
              <a:gd name="connsiteY101" fmla="*/ 8254 h 10000"/>
              <a:gd name="connsiteX102" fmla="*/ 1728 w 10000"/>
              <a:gd name="connsiteY102" fmla="*/ 8025 h 10000"/>
              <a:gd name="connsiteX103" fmla="*/ 1865 w 10000"/>
              <a:gd name="connsiteY103" fmla="*/ 7921 h 10000"/>
              <a:gd name="connsiteX104" fmla="*/ 2162 w 10000"/>
              <a:gd name="connsiteY104" fmla="*/ 7692 h 10000"/>
              <a:gd name="connsiteX105" fmla="*/ 2432 w 10000"/>
              <a:gd name="connsiteY105" fmla="*/ 7484 h 10000"/>
              <a:gd name="connsiteX106" fmla="*/ 2432 w 10000"/>
              <a:gd name="connsiteY106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729 w 10000"/>
              <a:gd name="connsiteY67" fmla="*/ 8586 h 10000"/>
              <a:gd name="connsiteX68" fmla="*/ 3864 w 10000"/>
              <a:gd name="connsiteY68" fmla="*/ 8586 h 10000"/>
              <a:gd name="connsiteX69" fmla="*/ 4433 w 10000"/>
              <a:gd name="connsiteY69" fmla="*/ 8586 h 10000"/>
              <a:gd name="connsiteX70" fmla="*/ 5135 w 10000"/>
              <a:gd name="connsiteY70" fmla="*/ 9127 h 10000"/>
              <a:gd name="connsiteX71" fmla="*/ 4729 w 10000"/>
              <a:gd name="connsiteY71" fmla="*/ 9231 h 10000"/>
              <a:gd name="connsiteX72" fmla="*/ 4135 w 10000"/>
              <a:gd name="connsiteY72" fmla="*/ 9356 h 10000"/>
              <a:gd name="connsiteX73" fmla="*/ 3729 w 10000"/>
              <a:gd name="connsiteY73" fmla="*/ 9356 h 10000"/>
              <a:gd name="connsiteX74" fmla="*/ 3433 w 10000"/>
              <a:gd name="connsiteY74" fmla="*/ 9459 h 10000"/>
              <a:gd name="connsiteX75" fmla="*/ 3001 w 10000"/>
              <a:gd name="connsiteY75" fmla="*/ 9459 h 10000"/>
              <a:gd name="connsiteX76" fmla="*/ 2730 w 10000"/>
              <a:gd name="connsiteY76" fmla="*/ 9563 h 10000"/>
              <a:gd name="connsiteX77" fmla="*/ 2297 w 10000"/>
              <a:gd name="connsiteY77" fmla="*/ 9688 h 10000"/>
              <a:gd name="connsiteX78" fmla="*/ 1999 w 10000"/>
              <a:gd name="connsiteY78" fmla="*/ 9688 h 10000"/>
              <a:gd name="connsiteX79" fmla="*/ 1865 w 10000"/>
              <a:gd name="connsiteY79" fmla="*/ 9792 h 10000"/>
              <a:gd name="connsiteX80" fmla="*/ 1569 w 10000"/>
              <a:gd name="connsiteY80" fmla="*/ 9792 h 10000"/>
              <a:gd name="connsiteX81" fmla="*/ 1432 w 10000"/>
              <a:gd name="connsiteY81" fmla="*/ 9896 h 10000"/>
              <a:gd name="connsiteX82" fmla="*/ 1298 w 10000"/>
              <a:gd name="connsiteY82" fmla="*/ 9896 h 10000"/>
              <a:gd name="connsiteX83" fmla="*/ 1161 w 10000"/>
              <a:gd name="connsiteY83" fmla="*/ 9896 h 10000"/>
              <a:gd name="connsiteX84" fmla="*/ 865 w 10000"/>
              <a:gd name="connsiteY84" fmla="*/ 10000 h 10000"/>
              <a:gd name="connsiteX85" fmla="*/ 730 w 10000"/>
              <a:gd name="connsiteY85" fmla="*/ 9896 h 10000"/>
              <a:gd name="connsiteX86" fmla="*/ 594 w 10000"/>
              <a:gd name="connsiteY86" fmla="*/ 9896 h 10000"/>
              <a:gd name="connsiteX87" fmla="*/ 433 w 10000"/>
              <a:gd name="connsiteY87" fmla="*/ 9792 h 10000"/>
              <a:gd name="connsiteX88" fmla="*/ 296 w 10000"/>
              <a:gd name="connsiteY88" fmla="*/ 9563 h 10000"/>
              <a:gd name="connsiteX89" fmla="*/ 163 w 10000"/>
              <a:gd name="connsiteY89" fmla="*/ 9356 h 10000"/>
              <a:gd name="connsiteX90" fmla="*/ 0 w 10000"/>
              <a:gd name="connsiteY90" fmla="*/ 9231 h 10000"/>
              <a:gd name="connsiteX91" fmla="*/ 0 w 10000"/>
              <a:gd name="connsiteY91" fmla="*/ 9127 h 10000"/>
              <a:gd name="connsiteX92" fmla="*/ 0 w 10000"/>
              <a:gd name="connsiteY92" fmla="*/ 9023 h 10000"/>
              <a:gd name="connsiteX93" fmla="*/ 0 w 10000"/>
              <a:gd name="connsiteY93" fmla="*/ 9023 h 10000"/>
              <a:gd name="connsiteX94" fmla="*/ 163 w 10000"/>
              <a:gd name="connsiteY94" fmla="*/ 8919 h 10000"/>
              <a:gd name="connsiteX95" fmla="*/ 296 w 10000"/>
              <a:gd name="connsiteY95" fmla="*/ 8794 h 10000"/>
              <a:gd name="connsiteX96" fmla="*/ 594 w 10000"/>
              <a:gd name="connsiteY96" fmla="*/ 8690 h 10000"/>
              <a:gd name="connsiteX97" fmla="*/ 865 w 10000"/>
              <a:gd name="connsiteY97" fmla="*/ 8586 h 10000"/>
              <a:gd name="connsiteX98" fmla="*/ 1000 w 10000"/>
              <a:gd name="connsiteY98" fmla="*/ 8462 h 10000"/>
              <a:gd name="connsiteX99" fmla="*/ 1161 w 10000"/>
              <a:gd name="connsiteY99" fmla="*/ 8358 h 10000"/>
              <a:gd name="connsiteX100" fmla="*/ 1432 w 10000"/>
              <a:gd name="connsiteY100" fmla="*/ 8254 h 10000"/>
              <a:gd name="connsiteX101" fmla="*/ 1728 w 10000"/>
              <a:gd name="connsiteY101" fmla="*/ 8025 h 10000"/>
              <a:gd name="connsiteX102" fmla="*/ 1865 w 10000"/>
              <a:gd name="connsiteY102" fmla="*/ 7921 h 10000"/>
              <a:gd name="connsiteX103" fmla="*/ 2162 w 10000"/>
              <a:gd name="connsiteY103" fmla="*/ 7692 h 10000"/>
              <a:gd name="connsiteX104" fmla="*/ 2432 w 10000"/>
              <a:gd name="connsiteY104" fmla="*/ 7484 h 10000"/>
              <a:gd name="connsiteX105" fmla="*/ 2432 w 10000"/>
              <a:gd name="connsiteY105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568 w 10000"/>
              <a:gd name="connsiteY66" fmla="*/ 8690 h 10000"/>
              <a:gd name="connsiteX67" fmla="*/ 3864 w 10000"/>
              <a:gd name="connsiteY67" fmla="*/ 8586 h 10000"/>
              <a:gd name="connsiteX68" fmla="*/ 4433 w 10000"/>
              <a:gd name="connsiteY68" fmla="*/ 8586 h 10000"/>
              <a:gd name="connsiteX69" fmla="*/ 5135 w 10000"/>
              <a:gd name="connsiteY69" fmla="*/ 9127 h 10000"/>
              <a:gd name="connsiteX70" fmla="*/ 4729 w 10000"/>
              <a:gd name="connsiteY70" fmla="*/ 9231 h 10000"/>
              <a:gd name="connsiteX71" fmla="*/ 4135 w 10000"/>
              <a:gd name="connsiteY71" fmla="*/ 9356 h 10000"/>
              <a:gd name="connsiteX72" fmla="*/ 3729 w 10000"/>
              <a:gd name="connsiteY72" fmla="*/ 9356 h 10000"/>
              <a:gd name="connsiteX73" fmla="*/ 3433 w 10000"/>
              <a:gd name="connsiteY73" fmla="*/ 9459 h 10000"/>
              <a:gd name="connsiteX74" fmla="*/ 3001 w 10000"/>
              <a:gd name="connsiteY74" fmla="*/ 9459 h 10000"/>
              <a:gd name="connsiteX75" fmla="*/ 2730 w 10000"/>
              <a:gd name="connsiteY75" fmla="*/ 9563 h 10000"/>
              <a:gd name="connsiteX76" fmla="*/ 2297 w 10000"/>
              <a:gd name="connsiteY76" fmla="*/ 9688 h 10000"/>
              <a:gd name="connsiteX77" fmla="*/ 1999 w 10000"/>
              <a:gd name="connsiteY77" fmla="*/ 9688 h 10000"/>
              <a:gd name="connsiteX78" fmla="*/ 1865 w 10000"/>
              <a:gd name="connsiteY78" fmla="*/ 9792 h 10000"/>
              <a:gd name="connsiteX79" fmla="*/ 1569 w 10000"/>
              <a:gd name="connsiteY79" fmla="*/ 9792 h 10000"/>
              <a:gd name="connsiteX80" fmla="*/ 1432 w 10000"/>
              <a:gd name="connsiteY80" fmla="*/ 9896 h 10000"/>
              <a:gd name="connsiteX81" fmla="*/ 1298 w 10000"/>
              <a:gd name="connsiteY81" fmla="*/ 9896 h 10000"/>
              <a:gd name="connsiteX82" fmla="*/ 1161 w 10000"/>
              <a:gd name="connsiteY82" fmla="*/ 9896 h 10000"/>
              <a:gd name="connsiteX83" fmla="*/ 865 w 10000"/>
              <a:gd name="connsiteY83" fmla="*/ 10000 h 10000"/>
              <a:gd name="connsiteX84" fmla="*/ 730 w 10000"/>
              <a:gd name="connsiteY84" fmla="*/ 9896 h 10000"/>
              <a:gd name="connsiteX85" fmla="*/ 594 w 10000"/>
              <a:gd name="connsiteY85" fmla="*/ 9896 h 10000"/>
              <a:gd name="connsiteX86" fmla="*/ 433 w 10000"/>
              <a:gd name="connsiteY86" fmla="*/ 9792 h 10000"/>
              <a:gd name="connsiteX87" fmla="*/ 296 w 10000"/>
              <a:gd name="connsiteY87" fmla="*/ 9563 h 10000"/>
              <a:gd name="connsiteX88" fmla="*/ 163 w 10000"/>
              <a:gd name="connsiteY88" fmla="*/ 9356 h 10000"/>
              <a:gd name="connsiteX89" fmla="*/ 0 w 10000"/>
              <a:gd name="connsiteY89" fmla="*/ 9231 h 10000"/>
              <a:gd name="connsiteX90" fmla="*/ 0 w 10000"/>
              <a:gd name="connsiteY90" fmla="*/ 9127 h 10000"/>
              <a:gd name="connsiteX91" fmla="*/ 0 w 10000"/>
              <a:gd name="connsiteY91" fmla="*/ 9023 h 10000"/>
              <a:gd name="connsiteX92" fmla="*/ 0 w 10000"/>
              <a:gd name="connsiteY92" fmla="*/ 9023 h 10000"/>
              <a:gd name="connsiteX93" fmla="*/ 163 w 10000"/>
              <a:gd name="connsiteY93" fmla="*/ 8919 h 10000"/>
              <a:gd name="connsiteX94" fmla="*/ 296 w 10000"/>
              <a:gd name="connsiteY94" fmla="*/ 8794 h 10000"/>
              <a:gd name="connsiteX95" fmla="*/ 594 w 10000"/>
              <a:gd name="connsiteY95" fmla="*/ 8690 h 10000"/>
              <a:gd name="connsiteX96" fmla="*/ 865 w 10000"/>
              <a:gd name="connsiteY96" fmla="*/ 8586 h 10000"/>
              <a:gd name="connsiteX97" fmla="*/ 1000 w 10000"/>
              <a:gd name="connsiteY97" fmla="*/ 8462 h 10000"/>
              <a:gd name="connsiteX98" fmla="*/ 1161 w 10000"/>
              <a:gd name="connsiteY98" fmla="*/ 8358 h 10000"/>
              <a:gd name="connsiteX99" fmla="*/ 1432 w 10000"/>
              <a:gd name="connsiteY99" fmla="*/ 8254 h 10000"/>
              <a:gd name="connsiteX100" fmla="*/ 1728 w 10000"/>
              <a:gd name="connsiteY100" fmla="*/ 8025 h 10000"/>
              <a:gd name="connsiteX101" fmla="*/ 1865 w 10000"/>
              <a:gd name="connsiteY101" fmla="*/ 7921 h 10000"/>
              <a:gd name="connsiteX102" fmla="*/ 2162 w 10000"/>
              <a:gd name="connsiteY102" fmla="*/ 7692 h 10000"/>
              <a:gd name="connsiteX103" fmla="*/ 2432 w 10000"/>
              <a:gd name="connsiteY103" fmla="*/ 7484 h 10000"/>
              <a:gd name="connsiteX104" fmla="*/ 2432 w 10000"/>
              <a:gd name="connsiteY104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864 w 10000"/>
              <a:gd name="connsiteY66" fmla="*/ 8586 h 10000"/>
              <a:gd name="connsiteX67" fmla="*/ 4433 w 10000"/>
              <a:gd name="connsiteY67" fmla="*/ 8586 h 10000"/>
              <a:gd name="connsiteX68" fmla="*/ 5135 w 10000"/>
              <a:gd name="connsiteY68" fmla="*/ 9127 h 10000"/>
              <a:gd name="connsiteX69" fmla="*/ 4729 w 10000"/>
              <a:gd name="connsiteY69" fmla="*/ 9231 h 10000"/>
              <a:gd name="connsiteX70" fmla="*/ 4135 w 10000"/>
              <a:gd name="connsiteY70" fmla="*/ 9356 h 10000"/>
              <a:gd name="connsiteX71" fmla="*/ 3729 w 10000"/>
              <a:gd name="connsiteY71" fmla="*/ 9356 h 10000"/>
              <a:gd name="connsiteX72" fmla="*/ 3433 w 10000"/>
              <a:gd name="connsiteY72" fmla="*/ 9459 h 10000"/>
              <a:gd name="connsiteX73" fmla="*/ 3001 w 10000"/>
              <a:gd name="connsiteY73" fmla="*/ 9459 h 10000"/>
              <a:gd name="connsiteX74" fmla="*/ 2730 w 10000"/>
              <a:gd name="connsiteY74" fmla="*/ 9563 h 10000"/>
              <a:gd name="connsiteX75" fmla="*/ 2297 w 10000"/>
              <a:gd name="connsiteY75" fmla="*/ 9688 h 10000"/>
              <a:gd name="connsiteX76" fmla="*/ 1999 w 10000"/>
              <a:gd name="connsiteY76" fmla="*/ 9688 h 10000"/>
              <a:gd name="connsiteX77" fmla="*/ 1865 w 10000"/>
              <a:gd name="connsiteY77" fmla="*/ 9792 h 10000"/>
              <a:gd name="connsiteX78" fmla="*/ 1569 w 10000"/>
              <a:gd name="connsiteY78" fmla="*/ 9792 h 10000"/>
              <a:gd name="connsiteX79" fmla="*/ 1432 w 10000"/>
              <a:gd name="connsiteY79" fmla="*/ 9896 h 10000"/>
              <a:gd name="connsiteX80" fmla="*/ 1298 w 10000"/>
              <a:gd name="connsiteY80" fmla="*/ 9896 h 10000"/>
              <a:gd name="connsiteX81" fmla="*/ 1161 w 10000"/>
              <a:gd name="connsiteY81" fmla="*/ 9896 h 10000"/>
              <a:gd name="connsiteX82" fmla="*/ 865 w 10000"/>
              <a:gd name="connsiteY82" fmla="*/ 10000 h 10000"/>
              <a:gd name="connsiteX83" fmla="*/ 730 w 10000"/>
              <a:gd name="connsiteY83" fmla="*/ 9896 h 10000"/>
              <a:gd name="connsiteX84" fmla="*/ 594 w 10000"/>
              <a:gd name="connsiteY84" fmla="*/ 9896 h 10000"/>
              <a:gd name="connsiteX85" fmla="*/ 433 w 10000"/>
              <a:gd name="connsiteY85" fmla="*/ 9792 h 10000"/>
              <a:gd name="connsiteX86" fmla="*/ 296 w 10000"/>
              <a:gd name="connsiteY86" fmla="*/ 9563 h 10000"/>
              <a:gd name="connsiteX87" fmla="*/ 163 w 10000"/>
              <a:gd name="connsiteY87" fmla="*/ 9356 h 10000"/>
              <a:gd name="connsiteX88" fmla="*/ 0 w 10000"/>
              <a:gd name="connsiteY88" fmla="*/ 9231 h 10000"/>
              <a:gd name="connsiteX89" fmla="*/ 0 w 10000"/>
              <a:gd name="connsiteY89" fmla="*/ 9127 h 10000"/>
              <a:gd name="connsiteX90" fmla="*/ 0 w 10000"/>
              <a:gd name="connsiteY90" fmla="*/ 9023 h 10000"/>
              <a:gd name="connsiteX91" fmla="*/ 0 w 10000"/>
              <a:gd name="connsiteY91" fmla="*/ 9023 h 10000"/>
              <a:gd name="connsiteX92" fmla="*/ 163 w 10000"/>
              <a:gd name="connsiteY92" fmla="*/ 8919 h 10000"/>
              <a:gd name="connsiteX93" fmla="*/ 296 w 10000"/>
              <a:gd name="connsiteY93" fmla="*/ 8794 h 10000"/>
              <a:gd name="connsiteX94" fmla="*/ 594 w 10000"/>
              <a:gd name="connsiteY94" fmla="*/ 8690 h 10000"/>
              <a:gd name="connsiteX95" fmla="*/ 865 w 10000"/>
              <a:gd name="connsiteY95" fmla="*/ 8586 h 10000"/>
              <a:gd name="connsiteX96" fmla="*/ 1000 w 10000"/>
              <a:gd name="connsiteY96" fmla="*/ 8462 h 10000"/>
              <a:gd name="connsiteX97" fmla="*/ 1161 w 10000"/>
              <a:gd name="connsiteY97" fmla="*/ 8358 h 10000"/>
              <a:gd name="connsiteX98" fmla="*/ 1432 w 10000"/>
              <a:gd name="connsiteY98" fmla="*/ 8254 h 10000"/>
              <a:gd name="connsiteX99" fmla="*/ 1728 w 10000"/>
              <a:gd name="connsiteY99" fmla="*/ 8025 h 10000"/>
              <a:gd name="connsiteX100" fmla="*/ 1865 w 10000"/>
              <a:gd name="connsiteY100" fmla="*/ 7921 h 10000"/>
              <a:gd name="connsiteX101" fmla="*/ 2162 w 10000"/>
              <a:gd name="connsiteY101" fmla="*/ 7692 h 10000"/>
              <a:gd name="connsiteX102" fmla="*/ 2432 w 10000"/>
              <a:gd name="connsiteY102" fmla="*/ 7484 h 10000"/>
              <a:gd name="connsiteX103" fmla="*/ 2432 w 10000"/>
              <a:gd name="connsiteY103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4433 w 10000"/>
              <a:gd name="connsiteY66" fmla="*/ 8586 h 10000"/>
              <a:gd name="connsiteX67" fmla="*/ 5135 w 10000"/>
              <a:gd name="connsiteY67" fmla="*/ 9127 h 10000"/>
              <a:gd name="connsiteX68" fmla="*/ 4729 w 10000"/>
              <a:gd name="connsiteY68" fmla="*/ 9231 h 10000"/>
              <a:gd name="connsiteX69" fmla="*/ 4135 w 10000"/>
              <a:gd name="connsiteY69" fmla="*/ 9356 h 10000"/>
              <a:gd name="connsiteX70" fmla="*/ 3729 w 10000"/>
              <a:gd name="connsiteY70" fmla="*/ 9356 h 10000"/>
              <a:gd name="connsiteX71" fmla="*/ 3433 w 10000"/>
              <a:gd name="connsiteY71" fmla="*/ 9459 h 10000"/>
              <a:gd name="connsiteX72" fmla="*/ 3001 w 10000"/>
              <a:gd name="connsiteY72" fmla="*/ 9459 h 10000"/>
              <a:gd name="connsiteX73" fmla="*/ 2730 w 10000"/>
              <a:gd name="connsiteY73" fmla="*/ 9563 h 10000"/>
              <a:gd name="connsiteX74" fmla="*/ 2297 w 10000"/>
              <a:gd name="connsiteY74" fmla="*/ 9688 h 10000"/>
              <a:gd name="connsiteX75" fmla="*/ 1999 w 10000"/>
              <a:gd name="connsiteY75" fmla="*/ 9688 h 10000"/>
              <a:gd name="connsiteX76" fmla="*/ 1865 w 10000"/>
              <a:gd name="connsiteY76" fmla="*/ 9792 h 10000"/>
              <a:gd name="connsiteX77" fmla="*/ 1569 w 10000"/>
              <a:gd name="connsiteY77" fmla="*/ 9792 h 10000"/>
              <a:gd name="connsiteX78" fmla="*/ 1432 w 10000"/>
              <a:gd name="connsiteY78" fmla="*/ 9896 h 10000"/>
              <a:gd name="connsiteX79" fmla="*/ 1298 w 10000"/>
              <a:gd name="connsiteY79" fmla="*/ 9896 h 10000"/>
              <a:gd name="connsiteX80" fmla="*/ 1161 w 10000"/>
              <a:gd name="connsiteY80" fmla="*/ 9896 h 10000"/>
              <a:gd name="connsiteX81" fmla="*/ 865 w 10000"/>
              <a:gd name="connsiteY81" fmla="*/ 10000 h 10000"/>
              <a:gd name="connsiteX82" fmla="*/ 730 w 10000"/>
              <a:gd name="connsiteY82" fmla="*/ 9896 h 10000"/>
              <a:gd name="connsiteX83" fmla="*/ 594 w 10000"/>
              <a:gd name="connsiteY83" fmla="*/ 9896 h 10000"/>
              <a:gd name="connsiteX84" fmla="*/ 433 w 10000"/>
              <a:gd name="connsiteY84" fmla="*/ 9792 h 10000"/>
              <a:gd name="connsiteX85" fmla="*/ 296 w 10000"/>
              <a:gd name="connsiteY85" fmla="*/ 9563 h 10000"/>
              <a:gd name="connsiteX86" fmla="*/ 163 w 10000"/>
              <a:gd name="connsiteY86" fmla="*/ 9356 h 10000"/>
              <a:gd name="connsiteX87" fmla="*/ 0 w 10000"/>
              <a:gd name="connsiteY87" fmla="*/ 9231 h 10000"/>
              <a:gd name="connsiteX88" fmla="*/ 0 w 10000"/>
              <a:gd name="connsiteY88" fmla="*/ 9127 h 10000"/>
              <a:gd name="connsiteX89" fmla="*/ 0 w 10000"/>
              <a:gd name="connsiteY89" fmla="*/ 9023 h 10000"/>
              <a:gd name="connsiteX90" fmla="*/ 0 w 10000"/>
              <a:gd name="connsiteY90" fmla="*/ 9023 h 10000"/>
              <a:gd name="connsiteX91" fmla="*/ 163 w 10000"/>
              <a:gd name="connsiteY91" fmla="*/ 8919 h 10000"/>
              <a:gd name="connsiteX92" fmla="*/ 296 w 10000"/>
              <a:gd name="connsiteY92" fmla="*/ 8794 h 10000"/>
              <a:gd name="connsiteX93" fmla="*/ 594 w 10000"/>
              <a:gd name="connsiteY93" fmla="*/ 8690 h 10000"/>
              <a:gd name="connsiteX94" fmla="*/ 865 w 10000"/>
              <a:gd name="connsiteY94" fmla="*/ 8586 h 10000"/>
              <a:gd name="connsiteX95" fmla="*/ 1000 w 10000"/>
              <a:gd name="connsiteY95" fmla="*/ 8462 h 10000"/>
              <a:gd name="connsiteX96" fmla="*/ 1161 w 10000"/>
              <a:gd name="connsiteY96" fmla="*/ 8358 h 10000"/>
              <a:gd name="connsiteX97" fmla="*/ 1432 w 10000"/>
              <a:gd name="connsiteY97" fmla="*/ 8254 h 10000"/>
              <a:gd name="connsiteX98" fmla="*/ 1728 w 10000"/>
              <a:gd name="connsiteY98" fmla="*/ 8025 h 10000"/>
              <a:gd name="connsiteX99" fmla="*/ 1865 w 10000"/>
              <a:gd name="connsiteY99" fmla="*/ 7921 h 10000"/>
              <a:gd name="connsiteX100" fmla="*/ 2162 w 10000"/>
              <a:gd name="connsiteY100" fmla="*/ 7692 h 10000"/>
              <a:gd name="connsiteX101" fmla="*/ 2432 w 10000"/>
              <a:gd name="connsiteY101" fmla="*/ 7484 h 10000"/>
              <a:gd name="connsiteX102" fmla="*/ 2432 w 10000"/>
              <a:gd name="connsiteY102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5135 w 10000"/>
              <a:gd name="connsiteY66" fmla="*/ 9127 h 10000"/>
              <a:gd name="connsiteX67" fmla="*/ 4729 w 10000"/>
              <a:gd name="connsiteY67" fmla="*/ 9231 h 10000"/>
              <a:gd name="connsiteX68" fmla="*/ 4135 w 10000"/>
              <a:gd name="connsiteY68" fmla="*/ 9356 h 10000"/>
              <a:gd name="connsiteX69" fmla="*/ 3729 w 10000"/>
              <a:gd name="connsiteY69" fmla="*/ 9356 h 10000"/>
              <a:gd name="connsiteX70" fmla="*/ 3433 w 10000"/>
              <a:gd name="connsiteY70" fmla="*/ 9459 h 10000"/>
              <a:gd name="connsiteX71" fmla="*/ 3001 w 10000"/>
              <a:gd name="connsiteY71" fmla="*/ 9459 h 10000"/>
              <a:gd name="connsiteX72" fmla="*/ 2730 w 10000"/>
              <a:gd name="connsiteY72" fmla="*/ 9563 h 10000"/>
              <a:gd name="connsiteX73" fmla="*/ 2297 w 10000"/>
              <a:gd name="connsiteY73" fmla="*/ 9688 h 10000"/>
              <a:gd name="connsiteX74" fmla="*/ 1999 w 10000"/>
              <a:gd name="connsiteY74" fmla="*/ 9688 h 10000"/>
              <a:gd name="connsiteX75" fmla="*/ 1865 w 10000"/>
              <a:gd name="connsiteY75" fmla="*/ 9792 h 10000"/>
              <a:gd name="connsiteX76" fmla="*/ 1569 w 10000"/>
              <a:gd name="connsiteY76" fmla="*/ 9792 h 10000"/>
              <a:gd name="connsiteX77" fmla="*/ 1432 w 10000"/>
              <a:gd name="connsiteY77" fmla="*/ 9896 h 10000"/>
              <a:gd name="connsiteX78" fmla="*/ 1298 w 10000"/>
              <a:gd name="connsiteY78" fmla="*/ 9896 h 10000"/>
              <a:gd name="connsiteX79" fmla="*/ 1161 w 10000"/>
              <a:gd name="connsiteY79" fmla="*/ 9896 h 10000"/>
              <a:gd name="connsiteX80" fmla="*/ 865 w 10000"/>
              <a:gd name="connsiteY80" fmla="*/ 10000 h 10000"/>
              <a:gd name="connsiteX81" fmla="*/ 730 w 10000"/>
              <a:gd name="connsiteY81" fmla="*/ 9896 h 10000"/>
              <a:gd name="connsiteX82" fmla="*/ 594 w 10000"/>
              <a:gd name="connsiteY82" fmla="*/ 9896 h 10000"/>
              <a:gd name="connsiteX83" fmla="*/ 433 w 10000"/>
              <a:gd name="connsiteY83" fmla="*/ 9792 h 10000"/>
              <a:gd name="connsiteX84" fmla="*/ 296 w 10000"/>
              <a:gd name="connsiteY84" fmla="*/ 9563 h 10000"/>
              <a:gd name="connsiteX85" fmla="*/ 163 w 10000"/>
              <a:gd name="connsiteY85" fmla="*/ 9356 h 10000"/>
              <a:gd name="connsiteX86" fmla="*/ 0 w 10000"/>
              <a:gd name="connsiteY86" fmla="*/ 9231 h 10000"/>
              <a:gd name="connsiteX87" fmla="*/ 0 w 10000"/>
              <a:gd name="connsiteY87" fmla="*/ 9127 h 10000"/>
              <a:gd name="connsiteX88" fmla="*/ 0 w 10000"/>
              <a:gd name="connsiteY88" fmla="*/ 9023 h 10000"/>
              <a:gd name="connsiteX89" fmla="*/ 0 w 10000"/>
              <a:gd name="connsiteY89" fmla="*/ 9023 h 10000"/>
              <a:gd name="connsiteX90" fmla="*/ 163 w 10000"/>
              <a:gd name="connsiteY90" fmla="*/ 8919 h 10000"/>
              <a:gd name="connsiteX91" fmla="*/ 296 w 10000"/>
              <a:gd name="connsiteY91" fmla="*/ 8794 h 10000"/>
              <a:gd name="connsiteX92" fmla="*/ 594 w 10000"/>
              <a:gd name="connsiteY92" fmla="*/ 8690 h 10000"/>
              <a:gd name="connsiteX93" fmla="*/ 865 w 10000"/>
              <a:gd name="connsiteY93" fmla="*/ 8586 h 10000"/>
              <a:gd name="connsiteX94" fmla="*/ 1000 w 10000"/>
              <a:gd name="connsiteY94" fmla="*/ 8462 h 10000"/>
              <a:gd name="connsiteX95" fmla="*/ 1161 w 10000"/>
              <a:gd name="connsiteY95" fmla="*/ 8358 h 10000"/>
              <a:gd name="connsiteX96" fmla="*/ 1432 w 10000"/>
              <a:gd name="connsiteY96" fmla="*/ 8254 h 10000"/>
              <a:gd name="connsiteX97" fmla="*/ 1728 w 10000"/>
              <a:gd name="connsiteY97" fmla="*/ 8025 h 10000"/>
              <a:gd name="connsiteX98" fmla="*/ 1865 w 10000"/>
              <a:gd name="connsiteY98" fmla="*/ 7921 h 10000"/>
              <a:gd name="connsiteX99" fmla="*/ 2162 w 10000"/>
              <a:gd name="connsiteY99" fmla="*/ 7692 h 10000"/>
              <a:gd name="connsiteX100" fmla="*/ 2432 w 10000"/>
              <a:gd name="connsiteY100" fmla="*/ 7484 h 10000"/>
              <a:gd name="connsiteX101" fmla="*/ 2432 w 10000"/>
              <a:gd name="connsiteY101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4729 w 10000"/>
              <a:gd name="connsiteY66" fmla="*/ 9231 h 10000"/>
              <a:gd name="connsiteX67" fmla="*/ 4135 w 10000"/>
              <a:gd name="connsiteY67" fmla="*/ 9356 h 10000"/>
              <a:gd name="connsiteX68" fmla="*/ 3729 w 10000"/>
              <a:gd name="connsiteY68" fmla="*/ 9356 h 10000"/>
              <a:gd name="connsiteX69" fmla="*/ 3433 w 10000"/>
              <a:gd name="connsiteY69" fmla="*/ 9459 h 10000"/>
              <a:gd name="connsiteX70" fmla="*/ 3001 w 10000"/>
              <a:gd name="connsiteY70" fmla="*/ 9459 h 10000"/>
              <a:gd name="connsiteX71" fmla="*/ 2730 w 10000"/>
              <a:gd name="connsiteY71" fmla="*/ 9563 h 10000"/>
              <a:gd name="connsiteX72" fmla="*/ 2297 w 10000"/>
              <a:gd name="connsiteY72" fmla="*/ 9688 h 10000"/>
              <a:gd name="connsiteX73" fmla="*/ 1999 w 10000"/>
              <a:gd name="connsiteY73" fmla="*/ 9688 h 10000"/>
              <a:gd name="connsiteX74" fmla="*/ 1865 w 10000"/>
              <a:gd name="connsiteY74" fmla="*/ 9792 h 10000"/>
              <a:gd name="connsiteX75" fmla="*/ 1569 w 10000"/>
              <a:gd name="connsiteY75" fmla="*/ 9792 h 10000"/>
              <a:gd name="connsiteX76" fmla="*/ 1432 w 10000"/>
              <a:gd name="connsiteY76" fmla="*/ 9896 h 10000"/>
              <a:gd name="connsiteX77" fmla="*/ 1298 w 10000"/>
              <a:gd name="connsiteY77" fmla="*/ 9896 h 10000"/>
              <a:gd name="connsiteX78" fmla="*/ 1161 w 10000"/>
              <a:gd name="connsiteY78" fmla="*/ 9896 h 10000"/>
              <a:gd name="connsiteX79" fmla="*/ 865 w 10000"/>
              <a:gd name="connsiteY79" fmla="*/ 10000 h 10000"/>
              <a:gd name="connsiteX80" fmla="*/ 730 w 10000"/>
              <a:gd name="connsiteY80" fmla="*/ 9896 h 10000"/>
              <a:gd name="connsiteX81" fmla="*/ 594 w 10000"/>
              <a:gd name="connsiteY81" fmla="*/ 9896 h 10000"/>
              <a:gd name="connsiteX82" fmla="*/ 433 w 10000"/>
              <a:gd name="connsiteY82" fmla="*/ 9792 h 10000"/>
              <a:gd name="connsiteX83" fmla="*/ 296 w 10000"/>
              <a:gd name="connsiteY83" fmla="*/ 9563 h 10000"/>
              <a:gd name="connsiteX84" fmla="*/ 163 w 10000"/>
              <a:gd name="connsiteY84" fmla="*/ 9356 h 10000"/>
              <a:gd name="connsiteX85" fmla="*/ 0 w 10000"/>
              <a:gd name="connsiteY85" fmla="*/ 9231 h 10000"/>
              <a:gd name="connsiteX86" fmla="*/ 0 w 10000"/>
              <a:gd name="connsiteY86" fmla="*/ 9127 h 10000"/>
              <a:gd name="connsiteX87" fmla="*/ 0 w 10000"/>
              <a:gd name="connsiteY87" fmla="*/ 9023 h 10000"/>
              <a:gd name="connsiteX88" fmla="*/ 0 w 10000"/>
              <a:gd name="connsiteY88" fmla="*/ 9023 h 10000"/>
              <a:gd name="connsiteX89" fmla="*/ 163 w 10000"/>
              <a:gd name="connsiteY89" fmla="*/ 8919 h 10000"/>
              <a:gd name="connsiteX90" fmla="*/ 296 w 10000"/>
              <a:gd name="connsiteY90" fmla="*/ 8794 h 10000"/>
              <a:gd name="connsiteX91" fmla="*/ 594 w 10000"/>
              <a:gd name="connsiteY91" fmla="*/ 8690 h 10000"/>
              <a:gd name="connsiteX92" fmla="*/ 865 w 10000"/>
              <a:gd name="connsiteY92" fmla="*/ 8586 h 10000"/>
              <a:gd name="connsiteX93" fmla="*/ 1000 w 10000"/>
              <a:gd name="connsiteY93" fmla="*/ 8462 h 10000"/>
              <a:gd name="connsiteX94" fmla="*/ 1161 w 10000"/>
              <a:gd name="connsiteY94" fmla="*/ 8358 h 10000"/>
              <a:gd name="connsiteX95" fmla="*/ 1432 w 10000"/>
              <a:gd name="connsiteY95" fmla="*/ 8254 h 10000"/>
              <a:gd name="connsiteX96" fmla="*/ 1728 w 10000"/>
              <a:gd name="connsiteY96" fmla="*/ 8025 h 10000"/>
              <a:gd name="connsiteX97" fmla="*/ 1865 w 10000"/>
              <a:gd name="connsiteY97" fmla="*/ 7921 h 10000"/>
              <a:gd name="connsiteX98" fmla="*/ 2162 w 10000"/>
              <a:gd name="connsiteY98" fmla="*/ 7692 h 10000"/>
              <a:gd name="connsiteX99" fmla="*/ 2432 w 10000"/>
              <a:gd name="connsiteY99" fmla="*/ 7484 h 10000"/>
              <a:gd name="connsiteX100" fmla="*/ 2432 w 10000"/>
              <a:gd name="connsiteY100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4135 w 10000"/>
              <a:gd name="connsiteY66" fmla="*/ 9356 h 10000"/>
              <a:gd name="connsiteX67" fmla="*/ 3729 w 10000"/>
              <a:gd name="connsiteY67" fmla="*/ 9356 h 10000"/>
              <a:gd name="connsiteX68" fmla="*/ 3433 w 10000"/>
              <a:gd name="connsiteY68" fmla="*/ 9459 h 10000"/>
              <a:gd name="connsiteX69" fmla="*/ 3001 w 10000"/>
              <a:gd name="connsiteY69" fmla="*/ 9459 h 10000"/>
              <a:gd name="connsiteX70" fmla="*/ 2730 w 10000"/>
              <a:gd name="connsiteY70" fmla="*/ 9563 h 10000"/>
              <a:gd name="connsiteX71" fmla="*/ 2297 w 10000"/>
              <a:gd name="connsiteY71" fmla="*/ 9688 h 10000"/>
              <a:gd name="connsiteX72" fmla="*/ 1999 w 10000"/>
              <a:gd name="connsiteY72" fmla="*/ 9688 h 10000"/>
              <a:gd name="connsiteX73" fmla="*/ 1865 w 10000"/>
              <a:gd name="connsiteY73" fmla="*/ 9792 h 10000"/>
              <a:gd name="connsiteX74" fmla="*/ 1569 w 10000"/>
              <a:gd name="connsiteY74" fmla="*/ 9792 h 10000"/>
              <a:gd name="connsiteX75" fmla="*/ 1432 w 10000"/>
              <a:gd name="connsiteY75" fmla="*/ 9896 h 10000"/>
              <a:gd name="connsiteX76" fmla="*/ 1298 w 10000"/>
              <a:gd name="connsiteY76" fmla="*/ 9896 h 10000"/>
              <a:gd name="connsiteX77" fmla="*/ 1161 w 10000"/>
              <a:gd name="connsiteY77" fmla="*/ 9896 h 10000"/>
              <a:gd name="connsiteX78" fmla="*/ 865 w 10000"/>
              <a:gd name="connsiteY78" fmla="*/ 10000 h 10000"/>
              <a:gd name="connsiteX79" fmla="*/ 730 w 10000"/>
              <a:gd name="connsiteY79" fmla="*/ 9896 h 10000"/>
              <a:gd name="connsiteX80" fmla="*/ 594 w 10000"/>
              <a:gd name="connsiteY80" fmla="*/ 9896 h 10000"/>
              <a:gd name="connsiteX81" fmla="*/ 433 w 10000"/>
              <a:gd name="connsiteY81" fmla="*/ 9792 h 10000"/>
              <a:gd name="connsiteX82" fmla="*/ 296 w 10000"/>
              <a:gd name="connsiteY82" fmla="*/ 9563 h 10000"/>
              <a:gd name="connsiteX83" fmla="*/ 163 w 10000"/>
              <a:gd name="connsiteY83" fmla="*/ 9356 h 10000"/>
              <a:gd name="connsiteX84" fmla="*/ 0 w 10000"/>
              <a:gd name="connsiteY84" fmla="*/ 9231 h 10000"/>
              <a:gd name="connsiteX85" fmla="*/ 0 w 10000"/>
              <a:gd name="connsiteY85" fmla="*/ 9127 h 10000"/>
              <a:gd name="connsiteX86" fmla="*/ 0 w 10000"/>
              <a:gd name="connsiteY86" fmla="*/ 9023 h 10000"/>
              <a:gd name="connsiteX87" fmla="*/ 0 w 10000"/>
              <a:gd name="connsiteY87" fmla="*/ 9023 h 10000"/>
              <a:gd name="connsiteX88" fmla="*/ 163 w 10000"/>
              <a:gd name="connsiteY88" fmla="*/ 8919 h 10000"/>
              <a:gd name="connsiteX89" fmla="*/ 296 w 10000"/>
              <a:gd name="connsiteY89" fmla="*/ 8794 h 10000"/>
              <a:gd name="connsiteX90" fmla="*/ 594 w 10000"/>
              <a:gd name="connsiteY90" fmla="*/ 8690 h 10000"/>
              <a:gd name="connsiteX91" fmla="*/ 865 w 10000"/>
              <a:gd name="connsiteY91" fmla="*/ 8586 h 10000"/>
              <a:gd name="connsiteX92" fmla="*/ 1000 w 10000"/>
              <a:gd name="connsiteY92" fmla="*/ 8462 h 10000"/>
              <a:gd name="connsiteX93" fmla="*/ 1161 w 10000"/>
              <a:gd name="connsiteY93" fmla="*/ 8358 h 10000"/>
              <a:gd name="connsiteX94" fmla="*/ 1432 w 10000"/>
              <a:gd name="connsiteY94" fmla="*/ 8254 h 10000"/>
              <a:gd name="connsiteX95" fmla="*/ 1728 w 10000"/>
              <a:gd name="connsiteY95" fmla="*/ 8025 h 10000"/>
              <a:gd name="connsiteX96" fmla="*/ 1865 w 10000"/>
              <a:gd name="connsiteY96" fmla="*/ 7921 h 10000"/>
              <a:gd name="connsiteX97" fmla="*/ 2162 w 10000"/>
              <a:gd name="connsiteY97" fmla="*/ 7692 h 10000"/>
              <a:gd name="connsiteX98" fmla="*/ 2432 w 10000"/>
              <a:gd name="connsiteY98" fmla="*/ 7484 h 10000"/>
              <a:gd name="connsiteX99" fmla="*/ 2432 w 10000"/>
              <a:gd name="connsiteY99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729 w 10000"/>
              <a:gd name="connsiteY66" fmla="*/ 9356 h 10000"/>
              <a:gd name="connsiteX67" fmla="*/ 3433 w 10000"/>
              <a:gd name="connsiteY67" fmla="*/ 9459 h 10000"/>
              <a:gd name="connsiteX68" fmla="*/ 3001 w 10000"/>
              <a:gd name="connsiteY68" fmla="*/ 9459 h 10000"/>
              <a:gd name="connsiteX69" fmla="*/ 2730 w 10000"/>
              <a:gd name="connsiteY69" fmla="*/ 9563 h 10000"/>
              <a:gd name="connsiteX70" fmla="*/ 2297 w 10000"/>
              <a:gd name="connsiteY70" fmla="*/ 9688 h 10000"/>
              <a:gd name="connsiteX71" fmla="*/ 1999 w 10000"/>
              <a:gd name="connsiteY71" fmla="*/ 9688 h 10000"/>
              <a:gd name="connsiteX72" fmla="*/ 1865 w 10000"/>
              <a:gd name="connsiteY72" fmla="*/ 9792 h 10000"/>
              <a:gd name="connsiteX73" fmla="*/ 1569 w 10000"/>
              <a:gd name="connsiteY73" fmla="*/ 9792 h 10000"/>
              <a:gd name="connsiteX74" fmla="*/ 1432 w 10000"/>
              <a:gd name="connsiteY74" fmla="*/ 9896 h 10000"/>
              <a:gd name="connsiteX75" fmla="*/ 1298 w 10000"/>
              <a:gd name="connsiteY75" fmla="*/ 9896 h 10000"/>
              <a:gd name="connsiteX76" fmla="*/ 1161 w 10000"/>
              <a:gd name="connsiteY76" fmla="*/ 9896 h 10000"/>
              <a:gd name="connsiteX77" fmla="*/ 865 w 10000"/>
              <a:gd name="connsiteY77" fmla="*/ 10000 h 10000"/>
              <a:gd name="connsiteX78" fmla="*/ 730 w 10000"/>
              <a:gd name="connsiteY78" fmla="*/ 9896 h 10000"/>
              <a:gd name="connsiteX79" fmla="*/ 594 w 10000"/>
              <a:gd name="connsiteY79" fmla="*/ 9896 h 10000"/>
              <a:gd name="connsiteX80" fmla="*/ 433 w 10000"/>
              <a:gd name="connsiteY80" fmla="*/ 9792 h 10000"/>
              <a:gd name="connsiteX81" fmla="*/ 296 w 10000"/>
              <a:gd name="connsiteY81" fmla="*/ 9563 h 10000"/>
              <a:gd name="connsiteX82" fmla="*/ 163 w 10000"/>
              <a:gd name="connsiteY82" fmla="*/ 9356 h 10000"/>
              <a:gd name="connsiteX83" fmla="*/ 0 w 10000"/>
              <a:gd name="connsiteY83" fmla="*/ 9231 h 10000"/>
              <a:gd name="connsiteX84" fmla="*/ 0 w 10000"/>
              <a:gd name="connsiteY84" fmla="*/ 9127 h 10000"/>
              <a:gd name="connsiteX85" fmla="*/ 0 w 10000"/>
              <a:gd name="connsiteY85" fmla="*/ 9023 h 10000"/>
              <a:gd name="connsiteX86" fmla="*/ 0 w 10000"/>
              <a:gd name="connsiteY86" fmla="*/ 9023 h 10000"/>
              <a:gd name="connsiteX87" fmla="*/ 163 w 10000"/>
              <a:gd name="connsiteY87" fmla="*/ 8919 h 10000"/>
              <a:gd name="connsiteX88" fmla="*/ 296 w 10000"/>
              <a:gd name="connsiteY88" fmla="*/ 8794 h 10000"/>
              <a:gd name="connsiteX89" fmla="*/ 594 w 10000"/>
              <a:gd name="connsiteY89" fmla="*/ 8690 h 10000"/>
              <a:gd name="connsiteX90" fmla="*/ 865 w 10000"/>
              <a:gd name="connsiteY90" fmla="*/ 8586 h 10000"/>
              <a:gd name="connsiteX91" fmla="*/ 1000 w 10000"/>
              <a:gd name="connsiteY91" fmla="*/ 8462 h 10000"/>
              <a:gd name="connsiteX92" fmla="*/ 1161 w 10000"/>
              <a:gd name="connsiteY92" fmla="*/ 8358 h 10000"/>
              <a:gd name="connsiteX93" fmla="*/ 1432 w 10000"/>
              <a:gd name="connsiteY93" fmla="*/ 8254 h 10000"/>
              <a:gd name="connsiteX94" fmla="*/ 1728 w 10000"/>
              <a:gd name="connsiteY94" fmla="*/ 8025 h 10000"/>
              <a:gd name="connsiteX95" fmla="*/ 1865 w 10000"/>
              <a:gd name="connsiteY95" fmla="*/ 7921 h 10000"/>
              <a:gd name="connsiteX96" fmla="*/ 2162 w 10000"/>
              <a:gd name="connsiteY96" fmla="*/ 7692 h 10000"/>
              <a:gd name="connsiteX97" fmla="*/ 2432 w 10000"/>
              <a:gd name="connsiteY97" fmla="*/ 7484 h 10000"/>
              <a:gd name="connsiteX98" fmla="*/ 2432 w 10000"/>
              <a:gd name="connsiteY98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729 w 10000"/>
              <a:gd name="connsiteY66" fmla="*/ 9356 h 10000"/>
              <a:gd name="connsiteX67" fmla="*/ 3001 w 10000"/>
              <a:gd name="connsiteY67" fmla="*/ 9459 h 10000"/>
              <a:gd name="connsiteX68" fmla="*/ 2730 w 10000"/>
              <a:gd name="connsiteY68" fmla="*/ 9563 h 10000"/>
              <a:gd name="connsiteX69" fmla="*/ 2297 w 10000"/>
              <a:gd name="connsiteY69" fmla="*/ 9688 h 10000"/>
              <a:gd name="connsiteX70" fmla="*/ 1999 w 10000"/>
              <a:gd name="connsiteY70" fmla="*/ 9688 h 10000"/>
              <a:gd name="connsiteX71" fmla="*/ 1865 w 10000"/>
              <a:gd name="connsiteY71" fmla="*/ 9792 h 10000"/>
              <a:gd name="connsiteX72" fmla="*/ 1569 w 10000"/>
              <a:gd name="connsiteY72" fmla="*/ 9792 h 10000"/>
              <a:gd name="connsiteX73" fmla="*/ 1432 w 10000"/>
              <a:gd name="connsiteY73" fmla="*/ 9896 h 10000"/>
              <a:gd name="connsiteX74" fmla="*/ 1298 w 10000"/>
              <a:gd name="connsiteY74" fmla="*/ 9896 h 10000"/>
              <a:gd name="connsiteX75" fmla="*/ 1161 w 10000"/>
              <a:gd name="connsiteY75" fmla="*/ 9896 h 10000"/>
              <a:gd name="connsiteX76" fmla="*/ 865 w 10000"/>
              <a:gd name="connsiteY76" fmla="*/ 10000 h 10000"/>
              <a:gd name="connsiteX77" fmla="*/ 730 w 10000"/>
              <a:gd name="connsiteY77" fmla="*/ 9896 h 10000"/>
              <a:gd name="connsiteX78" fmla="*/ 594 w 10000"/>
              <a:gd name="connsiteY78" fmla="*/ 9896 h 10000"/>
              <a:gd name="connsiteX79" fmla="*/ 433 w 10000"/>
              <a:gd name="connsiteY79" fmla="*/ 9792 h 10000"/>
              <a:gd name="connsiteX80" fmla="*/ 296 w 10000"/>
              <a:gd name="connsiteY80" fmla="*/ 9563 h 10000"/>
              <a:gd name="connsiteX81" fmla="*/ 163 w 10000"/>
              <a:gd name="connsiteY81" fmla="*/ 9356 h 10000"/>
              <a:gd name="connsiteX82" fmla="*/ 0 w 10000"/>
              <a:gd name="connsiteY82" fmla="*/ 9231 h 10000"/>
              <a:gd name="connsiteX83" fmla="*/ 0 w 10000"/>
              <a:gd name="connsiteY83" fmla="*/ 9127 h 10000"/>
              <a:gd name="connsiteX84" fmla="*/ 0 w 10000"/>
              <a:gd name="connsiteY84" fmla="*/ 9023 h 10000"/>
              <a:gd name="connsiteX85" fmla="*/ 0 w 10000"/>
              <a:gd name="connsiteY85" fmla="*/ 9023 h 10000"/>
              <a:gd name="connsiteX86" fmla="*/ 163 w 10000"/>
              <a:gd name="connsiteY86" fmla="*/ 8919 h 10000"/>
              <a:gd name="connsiteX87" fmla="*/ 296 w 10000"/>
              <a:gd name="connsiteY87" fmla="*/ 8794 h 10000"/>
              <a:gd name="connsiteX88" fmla="*/ 594 w 10000"/>
              <a:gd name="connsiteY88" fmla="*/ 8690 h 10000"/>
              <a:gd name="connsiteX89" fmla="*/ 865 w 10000"/>
              <a:gd name="connsiteY89" fmla="*/ 8586 h 10000"/>
              <a:gd name="connsiteX90" fmla="*/ 1000 w 10000"/>
              <a:gd name="connsiteY90" fmla="*/ 8462 h 10000"/>
              <a:gd name="connsiteX91" fmla="*/ 1161 w 10000"/>
              <a:gd name="connsiteY91" fmla="*/ 8358 h 10000"/>
              <a:gd name="connsiteX92" fmla="*/ 1432 w 10000"/>
              <a:gd name="connsiteY92" fmla="*/ 8254 h 10000"/>
              <a:gd name="connsiteX93" fmla="*/ 1728 w 10000"/>
              <a:gd name="connsiteY93" fmla="*/ 8025 h 10000"/>
              <a:gd name="connsiteX94" fmla="*/ 1865 w 10000"/>
              <a:gd name="connsiteY94" fmla="*/ 7921 h 10000"/>
              <a:gd name="connsiteX95" fmla="*/ 2162 w 10000"/>
              <a:gd name="connsiteY95" fmla="*/ 7692 h 10000"/>
              <a:gd name="connsiteX96" fmla="*/ 2432 w 10000"/>
              <a:gd name="connsiteY96" fmla="*/ 7484 h 10000"/>
              <a:gd name="connsiteX97" fmla="*/ 2432 w 10000"/>
              <a:gd name="connsiteY97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3729 w 10000"/>
              <a:gd name="connsiteY66" fmla="*/ 9356 h 10000"/>
              <a:gd name="connsiteX67" fmla="*/ 2730 w 10000"/>
              <a:gd name="connsiteY67" fmla="*/ 9563 h 10000"/>
              <a:gd name="connsiteX68" fmla="*/ 2297 w 10000"/>
              <a:gd name="connsiteY68" fmla="*/ 9688 h 10000"/>
              <a:gd name="connsiteX69" fmla="*/ 1999 w 10000"/>
              <a:gd name="connsiteY69" fmla="*/ 9688 h 10000"/>
              <a:gd name="connsiteX70" fmla="*/ 1865 w 10000"/>
              <a:gd name="connsiteY70" fmla="*/ 9792 h 10000"/>
              <a:gd name="connsiteX71" fmla="*/ 1569 w 10000"/>
              <a:gd name="connsiteY71" fmla="*/ 9792 h 10000"/>
              <a:gd name="connsiteX72" fmla="*/ 1432 w 10000"/>
              <a:gd name="connsiteY72" fmla="*/ 9896 h 10000"/>
              <a:gd name="connsiteX73" fmla="*/ 1298 w 10000"/>
              <a:gd name="connsiteY73" fmla="*/ 9896 h 10000"/>
              <a:gd name="connsiteX74" fmla="*/ 1161 w 10000"/>
              <a:gd name="connsiteY74" fmla="*/ 9896 h 10000"/>
              <a:gd name="connsiteX75" fmla="*/ 865 w 10000"/>
              <a:gd name="connsiteY75" fmla="*/ 10000 h 10000"/>
              <a:gd name="connsiteX76" fmla="*/ 730 w 10000"/>
              <a:gd name="connsiteY76" fmla="*/ 9896 h 10000"/>
              <a:gd name="connsiteX77" fmla="*/ 594 w 10000"/>
              <a:gd name="connsiteY77" fmla="*/ 9896 h 10000"/>
              <a:gd name="connsiteX78" fmla="*/ 433 w 10000"/>
              <a:gd name="connsiteY78" fmla="*/ 9792 h 10000"/>
              <a:gd name="connsiteX79" fmla="*/ 296 w 10000"/>
              <a:gd name="connsiteY79" fmla="*/ 9563 h 10000"/>
              <a:gd name="connsiteX80" fmla="*/ 163 w 10000"/>
              <a:gd name="connsiteY80" fmla="*/ 9356 h 10000"/>
              <a:gd name="connsiteX81" fmla="*/ 0 w 10000"/>
              <a:gd name="connsiteY81" fmla="*/ 9231 h 10000"/>
              <a:gd name="connsiteX82" fmla="*/ 0 w 10000"/>
              <a:gd name="connsiteY82" fmla="*/ 9127 h 10000"/>
              <a:gd name="connsiteX83" fmla="*/ 0 w 10000"/>
              <a:gd name="connsiteY83" fmla="*/ 9023 h 10000"/>
              <a:gd name="connsiteX84" fmla="*/ 0 w 10000"/>
              <a:gd name="connsiteY84" fmla="*/ 9023 h 10000"/>
              <a:gd name="connsiteX85" fmla="*/ 163 w 10000"/>
              <a:gd name="connsiteY85" fmla="*/ 8919 h 10000"/>
              <a:gd name="connsiteX86" fmla="*/ 296 w 10000"/>
              <a:gd name="connsiteY86" fmla="*/ 8794 h 10000"/>
              <a:gd name="connsiteX87" fmla="*/ 594 w 10000"/>
              <a:gd name="connsiteY87" fmla="*/ 8690 h 10000"/>
              <a:gd name="connsiteX88" fmla="*/ 865 w 10000"/>
              <a:gd name="connsiteY88" fmla="*/ 8586 h 10000"/>
              <a:gd name="connsiteX89" fmla="*/ 1000 w 10000"/>
              <a:gd name="connsiteY89" fmla="*/ 8462 h 10000"/>
              <a:gd name="connsiteX90" fmla="*/ 1161 w 10000"/>
              <a:gd name="connsiteY90" fmla="*/ 8358 h 10000"/>
              <a:gd name="connsiteX91" fmla="*/ 1432 w 10000"/>
              <a:gd name="connsiteY91" fmla="*/ 8254 h 10000"/>
              <a:gd name="connsiteX92" fmla="*/ 1728 w 10000"/>
              <a:gd name="connsiteY92" fmla="*/ 8025 h 10000"/>
              <a:gd name="connsiteX93" fmla="*/ 1865 w 10000"/>
              <a:gd name="connsiteY93" fmla="*/ 7921 h 10000"/>
              <a:gd name="connsiteX94" fmla="*/ 2162 w 10000"/>
              <a:gd name="connsiteY94" fmla="*/ 7692 h 10000"/>
              <a:gd name="connsiteX95" fmla="*/ 2432 w 10000"/>
              <a:gd name="connsiteY95" fmla="*/ 7484 h 10000"/>
              <a:gd name="connsiteX96" fmla="*/ 2432 w 10000"/>
              <a:gd name="connsiteY96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2730 w 10000"/>
              <a:gd name="connsiteY66" fmla="*/ 9563 h 10000"/>
              <a:gd name="connsiteX67" fmla="*/ 2297 w 10000"/>
              <a:gd name="connsiteY67" fmla="*/ 9688 h 10000"/>
              <a:gd name="connsiteX68" fmla="*/ 1999 w 10000"/>
              <a:gd name="connsiteY68" fmla="*/ 9688 h 10000"/>
              <a:gd name="connsiteX69" fmla="*/ 1865 w 10000"/>
              <a:gd name="connsiteY69" fmla="*/ 9792 h 10000"/>
              <a:gd name="connsiteX70" fmla="*/ 1569 w 10000"/>
              <a:gd name="connsiteY70" fmla="*/ 9792 h 10000"/>
              <a:gd name="connsiteX71" fmla="*/ 1432 w 10000"/>
              <a:gd name="connsiteY71" fmla="*/ 9896 h 10000"/>
              <a:gd name="connsiteX72" fmla="*/ 1298 w 10000"/>
              <a:gd name="connsiteY72" fmla="*/ 9896 h 10000"/>
              <a:gd name="connsiteX73" fmla="*/ 1161 w 10000"/>
              <a:gd name="connsiteY73" fmla="*/ 9896 h 10000"/>
              <a:gd name="connsiteX74" fmla="*/ 865 w 10000"/>
              <a:gd name="connsiteY74" fmla="*/ 10000 h 10000"/>
              <a:gd name="connsiteX75" fmla="*/ 730 w 10000"/>
              <a:gd name="connsiteY75" fmla="*/ 9896 h 10000"/>
              <a:gd name="connsiteX76" fmla="*/ 594 w 10000"/>
              <a:gd name="connsiteY76" fmla="*/ 9896 h 10000"/>
              <a:gd name="connsiteX77" fmla="*/ 433 w 10000"/>
              <a:gd name="connsiteY77" fmla="*/ 9792 h 10000"/>
              <a:gd name="connsiteX78" fmla="*/ 296 w 10000"/>
              <a:gd name="connsiteY78" fmla="*/ 9563 h 10000"/>
              <a:gd name="connsiteX79" fmla="*/ 163 w 10000"/>
              <a:gd name="connsiteY79" fmla="*/ 9356 h 10000"/>
              <a:gd name="connsiteX80" fmla="*/ 0 w 10000"/>
              <a:gd name="connsiteY80" fmla="*/ 9231 h 10000"/>
              <a:gd name="connsiteX81" fmla="*/ 0 w 10000"/>
              <a:gd name="connsiteY81" fmla="*/ 9127 h 10000"/>
              <a:gd name="connsiteX82" fmla="*/ 0 w 10000"/>
              <a:gd name="connsiteY82" fmla="*/ 9023 h 10000"/>
              <a:gd name="connsiteX83" fmla="*/ 0 w 10000"/>
              <a:gd name="connsiteY83" fmla="*/ 9023 h 10000"/>
              <a:gd name="connsiteX84" fmla="*/ 163 w 10000"/>
              <a:gd name="connsiteY84" fmla="*/ 8919 h 10000"/>
              <a:gd name="connsiteX85" fmla="*/ 296 w 10000"/>
              <a:gd name="connsiteY85" fmla="*/ 8794 h 10000"/>
              <a:gd name="connsiteX86" fmla="*/ 594 w 10000"/>
              <a:gd name="connsiteY86" fmla="*/ 8690 h 10000"/>
              <a:gd name="connsiteX87" fmla="*/ 865 w 10000"/>
              <a:gd name="connsiteY87" fmla="*/ 8586 h 10000"/>
              <a:gd name="connsiteX88" fmla="*/ 1000 w 10000"/>
              <a:gd name="connsiteY88" fmla="*/ 8462 h 10000"/>
              <a:gd name="connsiteX89" fmla="*/ 1161 w 10000"/>
              <a:gd name="connsiteY89" fmla="*/ 8358 h 10000"/>
              <a:gd name="connsiteX90" fmla="*/ 1432 w 10000"/>
              <a:gd name="connsiteY90" fmla="*/ 8254 h 10000"/>
              <a:gd name="connsiteX91" fmla="*/ 1728 w 10000"/>
              <a:gd name="connsiteY91" fmla="*/ 8025 h 10000"/>
              <a:gd name="connsiteX92" fmla="*/ 1865 w 10000"/>
              <a:gd name="connsiteY92" fmla="*/ 7921 h 10000"/>
              <a:gd name="connsiteX93" fmla="*/ 2162 w 10000"/>
              <a:gd name="connsiteY93" fmla="*/ 7692 h 10000"/>
              <a:gd name="connsiteX94" fmla="*/ 2432 w 10000"/>
              <a:gd name="connsiteY94" fmla="*/ 7484 h 10000"/>
              <a:gd name="connsiteX95" fmla="*/ 2432 w 10000"/>
              <a:gd name="connsiteY95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2297 w 10000"/>
              <a:gd name="connsiteY66" fmla="*/ 9688 h 10000"/>
              <a:gd name="connsiteX67" fmla="*/ 1999 w 10000"/>
              <a:gd name="connsiteY67" fmla="*/ 9688 h 10000"/>
              <a:gd name="connsiteX68" fmla="*/ 1865 w 10000"/>
              <a:gd name="connsiteY68" fmla="*/ 9792 h 10000"/>
              <a:gd name="connsiteX69" fmla="*/ 1569 w 10000"/>
              <a:gd name="connsiteY69" fmla="*/ 9792 h 10000"/>
              <a:gd name="connsiteX70" fmla="*/ 1432 w 10000"/>
              <a:gd name="connsiteY70" fmla="*/ 9896 h 10000"/>
              <a:gd name="connsiteX71" fmla="*/ 1298 w 10000"/>
              <a:gd name="connsiteY71" fmla="*/ 9896 h 10000"/>
              <a:gd name="connsiteX72" fmla="*/ 1161 w 10000"/>
              <a:gd name="connsiteY72" fmla="*/ 9896 h 10000"/>
              <a:gd name="connsiteX73" fmla="*/ 865 w 10000"/>
              <a:gd name="connsiteY73" fmla="*/ 10000 h 10000"/>
              <a:gd name="connsiteX74" fmla="*/ 730 w 10000"/>
              <a:gd name="connsiteY74" fmla="*/ 9896 h 10000"/>
              <a:gd name="connsiteX75" fmla="*/ 594 w 10000"/>
              <a:gd name="connsiteY75" fmla="*/ 9896 h 10000"/>
              <a:gd name="connsiteX76" fmla="*/ 433 w 10000"/>
              <a:gd name="connsiteY76" fmla="*/ 9792 h 10000"/>
              <a:gd name="connsiteX77" fmla="*/ 296 w 10000"/>
              <a:gd name="connsiteY77" fmla="*/ 9563 h 10000"/>
              <a:gd name="connsiteX78" fmla="*/ 163 w 10000"/>
              <a:gd name="connsiteY78" fmla="*/ 9356 h 10000"/>
              <a:gd name="connsiteX79" fmla="*/ 0 w 10000"/>
              <a:gd name="connsiteY79" fmla="*/ 9231 h 10000"/>
              <a:gd name="connsiteX80" fmla="*/ 0 w 10000"/>
              <a:gd name="connsiteY80" fmla="*/ 9127 h 10000"/>
              <a:gd name="connsiteX81" fmla="*/ 0 w 10000"/>
              <a:gd name="connsiteY81" fmla="*/ 9023 h 10000"/>
              <a:gd name="connsiteX82" fmla="*/ 0 w 10000"/>
              <a:gd name="connsiteY82" fmla="*/ 9023 h 10000"/>
              <a:gd name="connsiteX83" fmla="*/ 163 w 10000"/>
              <a:gd name="connsiteY83" fmla="*/ 8919 h 10000"/>
              <a:gd name="connsiteX84" fmla="*/ 296 w 10000"/>
              <a:gd name="connsiteY84" fmla="*/ 8794 h 10000"/>
              <a:gd name="connsiteX85" fmla="*/ 594 w 10000"/>
              <a:gd name="connsiteY85" fmla="*/ 8690 h 10000"/>
              <a:gd name="connsiteX86" fmla="*/ 865 w 10000"/>
              <a:gd name="connsiteY86" fmla="*/ 8586 h 10000"/>
              <a:gd name="connsiteX87" fmla="*/ 1000 w 10000"/>
              <a:gd name="connsiteY87" fmla="*/ 8462 h 10000"/>
              <a:gd name="connsiteX88" fmla="*/ 1161 w 10000"/>
              <a:gd name="connsiteY88" fmla="*/ 8358 h 10000"/>
              <a:gd name="connsiteX89" fmla="*/ 1432 w 10000"/>
              <a:gd name="connsiteY89" fmla="*/ 8254 h 10000"/>
              <a:gd name="connsiteX90" fmla="*/ 1728 w 10000"/>
              <a:gd name="connsiteY90" fmla="*/ 8025 h 10000"/>
              <a:gd name="connsiteX91" fmla="*/ 1865 w 10000"/>
              <a:gd name="connsiteY91" fmla="*/ 7921 h 10000"/>
              <a:gd name="connsiteX92" fmla="*/ 2162 w 10000"/>
              <a:gd name="connsiteY92" fmla="*/ 7692 h 10000"/>
              <a:gd name="connsiteX93" fmla="*/ 2432 w 10000"/>
              <a:gd name="connsiteY93" fmla="*/ 7484 h 10000"/>
              <a:gd name="connsiteX94" fmla="*/ 2432 w 10000"/>
              <a:gd name="connsiteY94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1999 w 10000"/>
              <a:gd name="connsiteY66" fmla="*/ 9688 h 10000"/>
              <a:gd name="connsiteX67" fmla="*/ 1865 w 10000"/>
              <a:gd name="connsiteY67" fmla="*/ 9792 h 10000"/>
              <a:gd name="connsiteX68" fmla="*/ 1569 w 10000"/>
              <a:gd name="connsiteY68" fmla="*/ 9792 h 10000"/>
              <a:gd name="connsiteX69" fmla="*/ 1432 w 10000"/>
              <a:gd name="connsiteY69" fmla="*/ 9896 h 10000"/>
              <a:gd name="connsiteX70" fmla="*/ 1298 w 10000"/>
              <a:gd name="connsiteY70" fmla="*/ 9896 h 10000"/>
              <a:gd name="connsiteX71" fmla="*/ 1161 w 10000"/>
              <a:gd name="connsiteY71" fmla="*/ 9896 h 10000"/>
              <a:gd name="connsiteX72" fmla="*/ 865 w 10000"/>
              <a:gd name="connsiteY72" fmla="*/ 10000 h 10000"/>
              <a:gd name="connsiteX73" fmla="*/ 730 w 10000"/>
              <a:gd name="connsiteY73" fmla="*/ 9896 h 10000"/>
              <a:gd name="connsiteX74" fmla="*/ 594 w 10000"/>
              <a:gd name="connsiteY74" fmla="*/ 9896 h 10000"/>
              <a:gd name="connsiteX75" fmla="*/ 433 w 10000"/>
              <a:gd name="connsiteY75" fmla="*/ 9792 h 10000"/>
              <a:gd name="connsiteX76" fmla="*/ 296 w 10000"/>
              <a:gd name="connsiteY76" fmla="*/ 9563 h 10000"/>
              <a:gd name="connsiteX77" fmla="*/ 163 w 10000"/>
              <a:gd name="connsiteY77" fmla="*/ 9356 h 10000"/>
              <a:gd name="connsiteX78" fmla="*/ 0 w 10000"/>
              <a:gd name="connsiteY78" fmla="*/ 9231 h 10000"/>
              <a:gd name="connsiteX79" fmla="*/ 0 w 10000"/>
              <a:gd name="connsiteY79" fmla="*/ 9127 h 10000"/>
              <a:gd name="connsiteX80" fmla="*/ 0 w 10000"/>
              <a:gd name="connsiteY80" fmla="*/ 9023 h 10000"/>
              <a:gd name="connsiteX81" fmla="*/ 0 w 10000"/>
              <a:gd name="connsiteY81" fmla="*/ 9023 h 10000"/>
              <a:gd name="connsiteX82" fmla="*/ 163 w 10000"/>
              <a:gd name="connsiteY82" fmla="*/ 8919 h 10000"/>
              <a:gd name="connsiteX83" fmla="*/ 296 w 10000"/>
              <a:gd name="connsiteY83" fmla="*/ 8794 h 10000"/>
              <a:gd name="connsiteX84" fmla="*/ 594 w 10000"/>
              <a:gd name="connsiteY84" fmla="*/ 8690 h 10000"/>
              <a:gd name="connsiteX85" fmla="*/ 865 w 10000"/>
              <a:gd name="connsiteY85" fmla="*/ 8586 h 10000"/>
              <a:gd name="connsiteX86" fmla="*/ 1000 w 10000"/>
              <a:gd name="connsiteY86" fmla="*/ 8462 h 10000"/>
              <a:gd name="connsiteX87" fmla="*/ 1161 w 10000"/>
              <a:gd name="connsiteY87" fmla="*/ 8358 h 10000"/>
              <a:gd name="connsiteX88" fmla="*/ 1432 w 10000"/>
              <a:gd name="connsiteY88" fmla="*/ 8254 h 10000"/>
              <a:gd name="connsiteX89" fmla="*/ 1728 w 10000"/>
              <a:gd name="connsiteY89" fmla="*/ 8025 h 10000"/>
              <a:gd name="connsiteX90" fmla="*/ 1865 w 10000"/>
              <a:gd name="connsiteY90" fmla="*/ 7921 h 10000"/>
              <a:gd name="connsiteX91" fmla="*/ 2162 w 10000"/>
              <a:gd name="connsiteY91" fmla="*/ 7692 h 10000"/>
              <a:gd name="connsiteX92" fmla="*/ 2432 w 10000"/>
              <a:gd name="connsiteY92" fmla="*/ 7484 h 10000"/>
              <a:gd name="connsiteX93" fmla="*/ 2432 w 10000"/>
              <a:gd name="connsiteY93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1999 w 10000"/>
              <a:gd name="connsiteY66" fmla="*/ 9688 h 10000"/>
              <a:gd name="connsiteX67" fmla="*/ 1569 w 10000"/>
              <a:gd name="connsiteY67" fmla="*/ 9792 h 10000"/>
              <a:gd name="connsiteX68" fmla="*/ 1432 w 10000"/>
              <a:gd name="connsiteY68" fmla="*/ 9896 h 10000"/>
              <a:gd name="connsiteX69" fmla="*/ 1298 w 10000"/>
              <a:gd name="connsiteY69" fmla="*/ 9896 h 10000"/>
              <a:gd name="connsiteX70" fmla="*/ 1161 w 10000"/>
              <a:gd name="connsiteY70" fmla="*/ 9896 h 10000"/>
              <a:gd name="connsiteX71" fmla="*/ 865 w 10000"/>
              <a:gd name="connsiteY71" fmla="*/ 10000 h 10000"/>
              <a:gd name="connsiteX72" fmla="*/ 730 w 10000"/>
              <a:gd name="connsiteY72" fmla="*/ 9896 h 10000"/>
              <a:gd name="connsiteX73" fmla="*/ 594 w 10000"/>
              <a:gd name="connsiteY73" fmla="*/ 9896 h 10000"/>
              <a:gd name="connsiteX74" fmla="*/ 433 w 10000"/>
              <a:gd name="connsiteY74" fmla="*/ 9792 h 10000"/>
              <a:gd name="connsiteX75" fmla="*/ 296 w 10000"/>
              <a:gd name="connsiteY75" fmla="*/ 9563 h 10000"/>
              <a:gd name="connsiteX76" fmla="*/ 163 w 10000"/>
              <a:gd name="connsiteY76" fmla="*/ 9356 h 10000"/>
              <a:gd name="connsiteX77" fmla="*/ 0 w 10000"/>
              <a:gd name="connsiteY77" fmla="*/ 9231 h 10000"/>
              <a:gd name="connsiteX78" fmla="*/ 0 w 10000"/>
              <a:gd name="connsiteY78" fmla="*/ 9127 h 10000"/>
              <a:gd name="connsiteX79" fmla="*/ 0 w 10000"/>
              <a:gd name="connsiteY79" fmla="*/ 9023 h 10000"/>
              <a:gd name="connsiteX80" fmla="*/ 0 w 10000"/>
              <a:gd name="connsiteY80" fmla="*/ 9023 h 10000"/>
              <a:gd name="connsiteX81" fmla="*/ 163 w 10000"/>
              <a:gd name="connsiteY81" fmla="*/ 8919 h 10000"/>
              <a:gd name="connsiteX82" fmla="*/ 296 w 10000"/>
              <a:gd name="connsiteY82" fmla="*/ 8794 h 10000"/>
              <a:gd name="connsiteX83" fmla="*/ 594 w 10000"/>
              <a:gd name="connsiteY83" fmla="*/ 8690 h 10000"/>
              <a:gd name="connsiteX84" fmla="*/ 865 w 10000"/>
              <a:gd name="connsiteY84" fmla="*/ 8586 h 10000"/>
              <a:gd name="connsiteX85" fmla="*/ 1000 w 10000"/>
              <a:gd name="connsiteY85" fmla="*/ 8462 h 10000"/>
              <a:gd name="connsiteX86" fmla="*/ 1161 w 10000"/>
              <a:gd name="connsiteY86" fmla="*/ 8358 h 10000"/>
              <a:gd name="connsiteX87" fmla="*/ 1432 w 10000"/>
              <a:gd name="connsiteY87" fmla="*/ 8254 h 10000"/>
              <a:gd name="connsiteX88" fmla="*/ 1728 w 10000"/>
              <a:gd name="connsiteY88" fmla="*/ 8025 h 10000"/>
              <a:gd name="connsiteX89" fmla="*/ 1865 w 10000"/>
              <a:gd name="connsiteY89" fmla="*/ 7921 h 10000"/>
              <a:gd name="connsiteX90" fmla="*/ 2162 w 10000"/>
              <a:gd name="connsiteY90" fmla="*/ 7692 h 10000"/>
              <a:gd name="connsiteX91" fmla="*/ 2432 w 10000"/>
              <a:gd name="connsiteY91" fmla="*/ 7484 h 10000"/>
              <a:gd name="connsiteX92" fmla="*/ 2432 w 10000"/>
              <a:gd name="connsiteY92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1569 w 10000"/>
              <a:gd name="connsiteY66" fmla="*/ 9792 h 10000"/>
              <a:gd name="connsiteX67" fmla="*/ 1432 w 10000"/>
              <a:gd name="connsiteY67" fmla="*/ 9896 h 10000"/>
              <a:gd name="connsiteX68" fmla="*/ 1298 w 10000"/>
              <a:gd name="connsiteY68" fmla="*/ 9896 h 10000"/>
              <a:gd name="connsiteX69" fmla="*/ 1161 w 10000"/>
              <a:gd name="connsiteY69" fmla="*/ 9896 h 10000"/>
              <a:gd name="connsiteX70" fmla="*/ 865 w 10000"/>
              <a:gd name="connsiteY70" fmla="*/ 10000 h 10000"/>
              <a:gd name="connsiteX71" fmla="*/ 730 w 10000"/>
              <a:gd name="connsiteY71" fmla="*/ 9896 h 10000"/>
              <a:gd name="connsiteX72" fmla="*/ 594 w 10000"/>
              <a:gd name="connsiteY72" fmla="*/ 9896 h 10000"/>
              <a:gd name="connsiteX73" fmla="*/ 433 w 10000"/>
              <a:gd name="connsiteY73" fmla="*/ 9792 h 10000"/>
              <a:gd name="connsiteX74" fmla="*/ 296 w 10000"/>
              <a:gd name="connsiteY74" fmla="*/ 9563 h 10000"/>
              <a:gd name="connsiteX75" fmla="*/ 163 w 10000"/>
              <a:gd name="connsiteY75" fmla="*/ 9356 h 10000"/>
              <a:gd name="connsiteX76" fmla="*/ 0 w 10000"/>
              <a:gd name="connsiteY76" fmla="*/ 9231 h 10000"/>
              <a:gd name="connsiteX77" fmla="*/ 0 w 10000"/>
              <a:gd name="connsiteY77" fmla="*/ 9127 h 10000"/>
              <a:gd name="connsiteX78" fmla="*/ 0 w 10000"/>
              <a:gd name="connsiteY78" fmla="*/ 9023 h 10000"/>
              <a:gd name="connsiteX79" fmla="*/ 0 w 10000"/>
              <a:gd name="connsiteY79" fmla="*/ 9023 h 10000"/>
              <a:gd name="connsiteX80" fmla="*/ 163 w 10000"/>
              <a:gd name="connsiteY80" fmla="*/ 8919 h 10000"/>
              <a:gd name="connsiteX81" fmla="*/ 296 w 10000"/>
              <a:gd name="connsiteY81" fmla="*/ 8794 h 10000"/>
              <a:gd name="connsiteX82" fmla="*/ 594 w 10000"/>
              <a:gd name="connsiteY82" fmla="*/ 8690 h 10000"/>
              <a:gd name="connsiteX83" fmla="*/ 865 w 10000"/>
              <a:gd name="connsiteY83" fmla="*/ 8586 h 10000"/>
              <a:gd name="connsiteX84" fmla="*/ 1000 w 10000"/>
              <a:gd name="connsiteY84" fmla="*/ 8462 h 10000"/>
              <a:gd name="connsiteX85" fmla="*/ 1161 w 10000"/>
              <a:gd name="connsiteY85" fmla="*/ 8358 h 10000"/>
              <a:gd name="connsiteX86" fmla="*/ 1432 w 10000"/>
              <a:gd name="connsiteY86" fmla="*/ 8254 h 10000"/>
              <a:gd name="connsiteX87" fmla="*/ 1728 w 10000"/>
              <a:gd name="connsiteY87" fmla="*/ 8025 h 10000"/>
              <a:gd name="connsiteX88" fmla="*/ 1865 w 10000"/>
              <a:gd name="connsiteY88" fmla="*/ 7921 h 10000"/>
              <a:gd name="connsiteX89" fmla="*/ 2162 w 10000"/>
              <a:gd name="connsiteY89" fmla="*/ 7692 h 10000"/>
              <a:gd name="connsiteX90" fmla="*/ 2432 w 10000"/>
              <a:gd name="connsiteY90" fmla="*/ 7484 h 10000"/>
              <a:gd name="connsiteX91" fmla="*/ 2432 w 10000"/>
              <a:gd name="connsiteY91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1569 w 10000"/>
              <a:gd name="connsiteY66" fmla="*/ 9792 h 10000"/>
              <a:gd name="connsiteX67" fmla="*/ 1298 w 10000"/>
              <a:gd name="connsiteY67" fmla="*/ 9896 h 10000"/>
              <a:gd name="connsiteX68" fmla="*/ 1161 w 10000"/>
              <a:gd name="connsiteY68" fmla="*/ 9896 h 10000"/>
              <a:gd name="connsiteX69" fmla="*/ 865 w 10000"/>
              <a:gd name="connsiteY69" fmla="*/ 10000 h 10000"/>
              <a:gd name="connsiteX70" fmla="*/ 730 w 10000"/>
              <a:gd name="connsiteY70" fmla="*/ 9896 h 10000"/>
              <a:gd name="connsiteX71" fmla="*/ 594 w 10000"/>
              <a:gd name="connsiteY71" fmla="*/ 9896 h 10000"/>
              <a:gd name="connsiteX72" fmla="*/ 433 w 10000"/>
              <a:gd name="connsiteY72" fmla="*/ 9792 h 10000"/>
              <a:gd name="connsiteX73" fmla="*/ 296 w 10000"/>
              <a:gd name="connsiteY73" fmla="*/ 9563 h 10000"/>
              <a:gd name="connsiteX74" fmla="*/ 163 w 10000"/>
              <a:gd name="connsiteY74" fmla="*/ 9356 h 10000"/>
              <a:gd name="connsiteX75" fmla="*/ 0 w 10000"/>
              <a:gd name="connsiteY75" fmla="*/ 9231 h 10000"/>
              <a:gd name="connsiteX76" fmla="*/ 0 w 10000"/>
              <a:gd name="connsiteY76" fmla="*/ 9127 h 10000"/>
              <a:gd name="connsiteX77" fmla="*/ 0 w 10000"/>
              <a:gd name="connsiteY77" fmla="*/ 9023 h 10000"/>
              <a:gd name="connsiteX78" fmla="*/ 0 w 10000"/>
              <a:gd name="connsiteY78" fmla="*/ 9023 h 10000"/>
              <a:gd name="connsiteX79" fmla="*/ 163 w 10000"/>
              <a:gd name="connsiteY79" fmla="*/ 8919 h 10000"/>
              <a:gd name="connsiteX80" fmla="*/ 296 w 10000"/>
              <a:gd name="connsiteY80" fmla="*/ 8794 h 10000"/>
              <a:gd name="connsiteX81" fmla="*/ 594 w 10000"/>
              <a:gd name="connsiteY81" fmla="*/ 8690 h 10000"/>
              <a:gd name="connsiteX82" fmla="*/ 865 w 10000"/>
              <a:gd name="connsiteY82" fmla="*/ 8586 h 10000"/>
              <a:gd name="connsiteX83" fmla="*/ 1000 w 10000"/>
              <a:gd name="connsiteY83" fmla="*/ 8462 h 10000"/>
              <a:gd name="connsiteX84" fmla="*/ 1161 w 10000"/>
              <a:gd name="connsiteY84" fmla="*/ 8358 h 10000"/>
              <a:gd name="connsiteX85" fmla="*/ 1432 w 10000"/>
              <a:gd name="connsiteY85" fmla="*/ 8254 h 10000"/>
              <a:gd name="connsiteX86" fmla="*/ 1728 w 10000"/>
              <a:gd name="connsiteY86" fmla="*/ 8025 h 10000"/>
              <a:gd name="connsiteX87" fmla="*/ 1865 w 10000"/>
              <a:gd name="connsiteY87" fmla="*/ 7921 h 10000"/>
              <a:gd name="connsiteX88" fmla="*/ 2162 w 10000"/>
              <a:gd name="connsiteY88" fmla="*/ 7692 h 10000"/>
              <a:gd name="connsiteX89" fmla="*/ 2432 w 10000"/>
              <a:gd name="connsiteY89" fmla="*/ 7484 h 10000"/>
              <a:gd name="connsiteX90" fmla="*/ 2432 w 10000"/>
              <a:gd name="connsiteY90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3297 w 10000"/>
              <a:gd name="connsiteY65" fmla="*/ 8690 h 10000"/>
              <a:gd name="connsiteX66" fmla="*/ 1298 w 10000"/>
              <a:gd name="connsiteY66" fmla="*/ 9896 h 10000"/>
              <a:gd name="connsiteX67" fmla="*/ 1161 w 10000"/>
              <a:gd name="connsiteY67" fmla="*/ 9896 h 10000"/>
              <a:gd name="connsiteX68" fmla="*/ 865 w 10000"/>
              <a:gd name="connsiteY68" fmla="*/ 10000 h 10000"/>
              <a:gd name="connsiteX69" fmla="*/ 730 w 10000"/>
              <a:gd name="connsiteY69" fmla="*/ 9896 h 10000"/>
              <a:gd name="connsiteX70" fmla="*/ 594 w 10000"/>
              <a:gd name="connsiteY70" fmla="*/ 9896 h 10000"/>
              <a:gd name="connsiteX71" fmla="*/ 433 w 10000"/>
              <a:gd name="connsiteY71" fmla="*/ 9792 h 10000"/>
              <a:gd name="connsiteX72" fmla="*/ 296 w 10000"/>
              <a:gd name="connsiteY72" fmla="*/ 9563 h 10000"/>
              <a:gd name="connsiteX73" fmla="*/ 163 w 10000"/>
              <a:gd name="connsiteY73" fmla="*/ 9356 h 10000"/>
              <a:gd name="connsiteX74" fmla="*/ 0 w 10000"/>
              <a:gd name="connsiteY74" fmla="*/ 9231 h 10000"/>
              <a:gd name="connsiteX75" fmla="*/ 0 w 10000"/>
              <a:gd name="connsiteY75" fmla="*/ 9127 h 10000"/>
              <a:gd name="connsiteX76" fmla="*/ 0 w 10000"/>
              <a:gd name="connsiteY76" fmla="*/ 9023 h 10000"/>
              <a:gd name="connsiteX77" fmla="*/ 0 w 10000"/>
              <a:gd name="connsiteY77" fmla="*/ 9023 h 10000"/>
              <a:gd name="connsiteX78" fmla="*/ 163 w 10000"/>
              <a:gd name="connsiteY78" fmla="*/ 8919 h 10000"/>
              <a:gd name="connsiteX79" fmla="*/ 296 w 10000"/>
              <a:gd name="connsiteY79" fmla="*/ 8794 h 10000"/>
              <a:gd name="connsiteX80" fmla="*/ 594 w 10000"/>
              <a:gd name="connsiteY80" fmla="*/ 8690 h 10000"/>
              <a:gd name="connsiteX81" fmla="*/ 865 w 10000"/>
              <a:gd name="connsiteY81" fmla="*/ 8586 h 10000"/>
              <a:gd name="connsiteX82" fmla="*/ 1000 w 10000"/>
              <a:gd name="connsiteY82" fmla="*/ 8462 h 10000"/>
              <a:gd name="connsiteX83" fmla="*/ 1161 w 10000"/>
              <a:gd name="connsiteY83" fmla="*/ 8358 h 10000"/>
              <a:gd name="connsiteX84" fmla="*/ 1432 w 10000"/>
              <a:gd name="connsiteY84" fmla="*/ 8254 h 10000"/>
              <a:gd name="connsiteX85" fmla="*/ 1728 w 10000"/>
              <a:gd name="connsiteY85" fmla="*/ 8025 h 10000"/>
              <a:gd name="connsiteX86" fmla="*/ 1865 w 10000"/>
              <a:gd name="connsiteY86" fmla="*/ 7921 h 10000"/>
              <a:gd name="connsiteX87" fmla="*/ 2162 w 10000"/>
              <a:gd name="connsiteY87" fmla="*/ 7692 h 10000"/>
              <a:gd name="connsiteX88" fmla="*/ 2432 w 10000"/>
              <a:gd name="connsiteY88" fmla="*/ 7484 h 10000"/>
              <a:gd name="connsiteX89" fmla="*/ 2432 w 10000"/>
              <a:gd name="connsiteY89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3135 w 10000"/>
              <a:gd name="connsiteY64" fmla="*/ 8690 h 10000"/>
              <a:gd name="connsiteX65" fmla="*/ 1298 w 10000"/>
              <a:gd name="connsiteY65" fmla="*/ 9896 h 10000"/>
              <a:gd name="connsiteX66" fmla="*/ 1161 w 10000"/>
              <a:gd name="connsiteY66" fmla="*/ 9896 h 10000"/>
              <a:gd name="connsiteX67" fmla="*/ 865 w 10000"/>
              <a:gd name="connsiteY67" fmla="*/ 10000 h 10000"/>
              <a:gd name="connsiteX68" fmla="*/ 730 w 10000"/>
              <a:gd name="connsiteY68" fmla="*/ 9896 h 10000"/>
              <a:gd name="connsiteX69" fmla="*/ 594 w 10000"/>
              <a:gd name="connsiteY69" fmla="*/ 9896 h 10000"/>
              <a:gd name="connsiteX70" fmla="*/ 433 w 10000"/>
              <a:gd name="connsiteY70" fmla="*/ 9792 h 10000"/>
              <a:gd name="connsiteX71" fmla="*/ 296 w 10000"/>
              <a:gd name="connsiteY71" fmla="*/ 9563 h 10000"/>
              <a:gd name="connsiteX72" fmla="*/ 163 w 10000"/>
              <a:gd name="connsiteY72" fmla="*/ 9356 h 10000"/>
              <a:gd name="connsiteX73" fmla="*/ 0 w 10000"/>
              <a:gd name="connsiteY73" fmla="*/ 9231 h 10000"/>
              <a:gd name="connsiteX74" fmla="*/ 0 w 10000"/>
              <a:gd name="connsiteY74" fmla="*/ 9127 h 10000"/>
              <a:gd name="connsiteX75" fmla="*/ 0 w 10000"/>
              <a:gd name="connsiteY75" fmla="*/ 9023 h 10000"/>
              <a:gd name="connsiteX76" fmla="*/ 0 w 10000"/>
              <a:gd name="connsiteY76" fmla="*/ 9023 h 10000"/>
              <a:gd name="connsiteX77" fmla="*/ 163 w 10000"/>
              <a:gd name="connsiteY77" fmla="*/ 8919 h 10000"/>
              <a:gd name="connsiteX78" fmla="*/ 296 w 10000"/>
              <a:gd name="connsiteY78" fmla="*/ 8794 h 10000"/>
              <a:gd name="connsiteX79" fmla="*/ 594 w 10000"/>
              <a:gd name="connsiteY79" fmla="*/ 8690 h 10000"/>
              <a:gd name="connsiteX80" fmla="*/ 865 w 10000"/>
              <a:gd name="connsiteY80" fmla="*/ 8586 h 10000"/>
              <a:gd name="connsiteX81" fmla="*/ 1000 w 10000"/>
              <a:gd name="connsiteY81" fmla="*/ 8462 h 10000"/>
              <a:gd name="connsiteX82" fmla="*/ 1161 w 10000"/>
              <a:gd name="connsiteY82" fmla="*/ 8358 h 10000"/>
              <a:gd name="connsiteX83" fmla="*/ 1432 w 10000"/>
              <a:gd name="connsiteY83" fmla="*/ 8254 h 10000"/>
              <a:gd name="connsiteX84" fmla="*/ 1728 w 10000"/>
              <a:gd name="connsiteY84" fmla="*/ 8025 h 10000"/>
              <a:gd name="connsiteX85" fmla="*/ 1865 w 10000"/>
              <a:gd name="connsiteY85" fmla="*/ 7921 h 10000"/>
              <a:gd name="connsiteX86" fmla="*/ 2162 w 10000"/>
              <a:gd name="connsiteY86" fmla="*/ 7692 h 10000"/>
              <a:gd name="connsiteX87" fmla="*/ 2432 w 10000"/>
              <a:gd name="connsiteY87" fmla="*/ 7484 h 10000"/>
              <a:gd name="connsiteX88" fmla="*/ 2432 w 10000"/>
              <a:gd name="connsiteY88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3001 w 10000"/>
              <a:gd name="connsiteY63" fmla="*/ 8586 h 10000"/>
              <a:gd name="connsiteX64" fmla="*/ 1298 w 10000"/>
              <a:gd name="connsiteY64" fmla="*/ 9896 h 10000"/>
              <a:gd name="connsiteX65" fmla="*/ 1161 w 10000"/>
              <a:gd name="connsiteY65" fmla="*/ 9896 h 10000"/>
              <a:gd name="connsiteX66" fmla="*/ 865 w 10000"/>
              <a:gd name="connsiteY66" fmla="*/ 10000 h 10000"/>
              <a:gd name="connsiteX67" fmla="*/ 730 w 10000"/>
              <a:gd name="connsiteY67" fmla="*/ 9896 h 10000"/>
              <a:gd name="connsiteX68" fmla="*/ 594 w 10000"/>
              <a:gd name="connsiteY68" fmla="*/ 9896 h 10000"/>
              <a:gd name="connsiteX69" fmla="*/ 433 w 10000"/>
              <a:gd name="connsiteY69" fmla="*/ 9792 h 10000"/>
              <a:gd name="connsiteX70" fmla="*/ 296 w 10000"/>
              <a:gd name="connsiteY70" fmla="*/ 9563 h 10000"/>
              <a:gd name="connsiteX71" fmla="*/ 163 w 10000"/>
              <a:gd name="connsiteY71" fmla="*/ 9356 h 10000"/>
              <a:gd name="connsiteX72" fmla="*/ 0 w 10000"/>
              <a:gd name="connsiteY72" fmla="*/ 9231 h 10000"/>
              <a:gd name="connsiteX73" fmla="*/ 0 w 10000"/>
              <a:gd name="connsiteY73" fmla="*/ 9127 h 10000"/>
              <a:gd name="connsiteX74" fmla="*/ 0 w 10000"/>
              <a:gd name="connsiteY74" fmla="*/ 9023 h 10000"/>
              <a:gd name="connsiteX75" fmla="*/ 0 w 10000"/>
              <a:gd name="connsiteY75" fmla="*/ 9023 h 10000"/>
              <a:gd name="connsiteX76" fmla="*/ 163 w 10000"/>
              <a:gd name="connsiteY76" fmla="*/ 8919 h 10000"/>
              <a:gd name="connsiteX77" fmla="*/ 296 w 10000"/>
              <a:gd name="connsiteY77" fmla="*/ 8794 h 10000"/>
              <a:gd name="connsiteX78" fmla="*/ 594 w 10000"/>
              <a:gd name="connsiteY78" fmla="*/ 8690 h 10000"/>
              <a:gd name="connsiteX79" fmla="*/ 865 w 10000"/>
              <a:gd name="connsiteY79" fmla="*/ 8586 h 10000"/>
              <a:gd name="connsiteX80" fmla="*/ 1000 w 10000"/>
              <a:gd name="connsiteY80" fmla="*/ 8462 h 10000"/>
              <a:gd name="connsiteX81" fmla="*/ 1161 w 10000"/>
              <a:gd name="connsiteY81" fmla="*/ 8358 h 10000"/>
              <a:gd name="connsiteX82" fmla="*/ 1432 w 10000"/>
              <a:gd name="connsiteY82" fmla="*/ 8254 h 10000"/>
              <a:gd name="connsiteX83" fmla="*/ 1728 w 10000"/>
              <a:gd name="connsiteY83" fmla="*/ 8025 h 10000"/>
              <a:gd name="connsiteX84" fmla="*/ 1865 w 10000"/>
              <a:gd name="connsiteY84" fmla="*/ 7921 h 10000"/>
              <a:gd name="connsiteX85" fmla="*/ 2162 w 10000"/>
              <a:gd name="connsiteY85" fmla="*/ 7692 h 10000"/>
              <a:gd name="connsiteX86" fmla="*/ 2432 w 10000"/>
              <a:gd name="connsiteY86" fmla="*/ 7484 h 10000"/>
              <a:gd name="connsiteX87" fmla="*/ 2432 w 10000"/>
              <a:gd name="connsiteY87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1298 w 10000"/>
              <a:gd name="connsiteY63" fmla="*/ 9896 h 10000"/>
              <a:gd name="connsiteX64" fmla="*/ 1161 w 10000"/>
              <a:gd name="connsiteY64" fmla="*/ 9896 h 10000"/>
              <a:gd name="connsiteX65" fmla="*/ 865 w 10000"/>
              <a:gd name="connsiteY65" fmla="*/ 10000 h 10000"/>
              <a:gd name="connsiteX66" fmla="*/ 730 w 10000"/>
              <a:gd name="connsiteY66" fmla="*/ 9896 h 10000"/>
              <a:gd name="connsiteX67" fmla="*/ 594 w 10000"/>
              <a:gd name="connsiteY67" fmla="*/ 9896 h 10000"/>
              <a:gd name="connsiteX68" fmla="*/ 433 w 10000"/>
              <a:gd name="connsiteY68" fmla="*/ 9792 h 10000"/>
              <a:gd name="connsiteX69" fmla="*/ 296 w 10000"/>
              <a:gd name="connsiteY69" fmla="*/ 9563 h 10000"/>
              <a:gd name="connsiteX70" fmla="*/ 163 w 10000"/>
              <a:gd name="connsiteY70" fmla="*/ 9356 h 10000"/>
              <a:gd name="connsiteX71" fmla="*/ 0 w 10000"/>
              <a:gd name="connsiteY71" fmla="*/ 9231 h 10000"/>
              <a:gd name="connsiteX72" fmla="*/ 0 w 10000"/>
              <a:gd name="connsiteY72" fmla="*/ 9127 h 10000"/>
              <a:gd name="connsiteX73" fmla="*/ 0 w 10000"/>
              <a:gd name="connsiteY73" fmla="*/ 9023 h 10000"/>
              <a:gd name="connsiteX74" fmla="*/ 0 w 10000"/>
              <a:gd name="connsiteY74" fmla="*/ 9023 h 10000"/>
              <a:gd name="connsiteX75" fmla="*/ 163 w 10000"/>
              <a:gd name="connsiteY75" fmla="*/ 8919 h 10000"/>
              <a:gd name="connsiteX76" fmla="*/ 296 w 10000"/>
              <a:gd name="connsiteY76" fmla="*/ 8794 h 10000"/>
              <a:gd name="connsiteX77" fmla="*/ 594 w 10000"/>
              <a:gd name="connsiteY77" fmla="*/ 8690 h 10000"/>
              <a:gd name="connsiteX78" fmla="*/ 865 w 10000"/>
              <a:gd name="connsiteY78" fmla="*/ 8586 h 10000"/>
              <a:gd name="connsiteX79" fmla="*/ 1000 w 10000"/>
              <a:gd name="connsiteY79" fmla="*/ 8462 h 10000"/>
              <a:gd name="connsiteX80" fmla="*/ 1161 w 10000"/>
              <a:gd name="connsiteY80" fmla="*/ 8358 h 10000"/>
              <a:gd name="connsiteX81" fmla="*/ 1432 w 10000"/>
              <a:gd name="connsiteY81" fmla="*/ 8254 h 10000"/>
              <a:gd name="connsiteX82" fmla="*/ 1728 w 10000"/>
              <a:gd name="connsiteY82" fmla="*/ 8025 h 10000"/>
              <a:gd name="connsiteX83" fmla="*/ 1865 w 10000"/>
              <a:gd name="connsiteY83" fmla="*/ 7921 h 10000"/>
              <a:gd name="connsiteX84" fmla="*/ 2162 w 10000"/>
              <a:gd name="connsiteY84" fmla="*/ 7692 h 10000"/>
              <a:gd name="connsiteX85" fmla="*/ 2432 w 10000"/>
              <a:gd name="connsiteY85" fmla="*/ 7484 h 10000"/>
              <a:gd name="connsiteX86" fmla="*/ 2432 w 10000"/>
              <a:gd name="connsiteY86" fmla="*/ 7484 h 10000"/>
              <a:gd name="connsiteX0" fmla="*/ 2432 w 10000"/>
              <a:gd name="connsiteY0" fmla="*/ 7484 h 10000"/>
              <a:gd name="connsiteX1" fmla="*/ 2730 w 10000"/>
              <a:gd name="connsiteY1" fmla="*/ 7152 h 10000"/>
              <a:gd name="connsiteX2" fmla="*/ 3135 w 10000"/>
              <a:gd name="connsiteY2" fmla="*/ 6819 h 10000"/>
              <a:gd name="connsiteX3" fmla="*/ 3433 w 10000"/>
              <a:gd name="connsiteY3" fmla="*/ 6486 h 10000"/>
              <a:gd name="connsiteX4" fmla="*/ 3864 w 10000"/>
              <a:gd name="connsiteY4" fmla="*/ 6050 h 10000"/>
              <a:gd name="connsiteX5" fmla="*/ 4296 w 10000"/>
              <a:gd name="connsiteY5" fmla="*/ 5509 h 10000"/>
              <a:gd name="connsiteX6" fmla="*/ 4729 w 10000"/>
              <a:gd name="connsiteY6" fmla="*/ 4948 h 10000"/>
              <a:gd name="connsiteX7" fmla="*/ 5135 w 10000"/>
              <a:gd name="connsiteY7" fmla="*/ 4304 h 10000"/>
              <a:gd name="connsiteX8" fmla="*/ 5702 w 10000"/>
              <a:gd name="connsiteY8" fmla="*/ 3638 h 10000"/>
              <a:gd name="connsiteX9" fmla="*/ 6136 w 10000"/>
              <a:gd name="connsiteY9" fmla="*/ 2973 h 10000"/>
              <a:gd name="connsiteX10" fmla="*/ 6567 w 10000"/>
              <a:gd name="connsiteY10" fmla="*/ 2432 h 10000"/>
              <a:gd name="connsiteX11" fmla="*/ 6865 w 10000"/>
              <a:gd name="connsiteY11" fmla="*/ 1871 h 10000"/>
              <a:gd name="connsiteX12" fmla="*/ 7134 w 10000"/>
              <a:gd name="connsiteY12" fmla="*/ 1435 h 10000"/>
              <a:gd name="connsiteX13" fmla="*/ 7271 w 10000"/>
              <a:gd name="connsiteY13" fmla="*/ 1102 h 10000"/>
              <a:gd name="connsiteX14" fmla="*/ 7432 w 10000"/>
              <a:gd name="connsiteY14" fmla="*/ 769 h 10000"/>
              <a:gd name="connsiteX15" fmla="*/ 7432 w 10000"/>
              <a:gd name="connsiteY15" fmla="*/ 665 h 10000"/>
              <a:gd name="connsiteX16" fmla="*/ 7432 w 10000"/>
              <a:gd name="connsiteY16" fmla="*/ 437 h 10000"/>
              <a:gd name="connsiteX17" fmla="*/ 7271 w 10000"/>
              <a:gd name="connsiteY17" fmla="*/ 437 h 10000"/>
              <a:gd name="connsiteX18" fmla="*/ 7271 w 10000"/>
              <a:gd name="connsiteY18" fmla="*/ 333 h 10000"/>
              <a:gd name="connsiteX19" fmla="*/ 7134 w 10000"/>
              <a:gd name="connsiteY19" fmla="*/ 229 h 10000"/>
              <a:gd name="connsiteX20" fmla="*/ 7134 w 10000"/>
              <a:gd name="connsiteY20" fmla="*/ 229 h 10000"/>
              <a:gd name="connsiteX21" fmla="*/ 7134 w 10000"/>
              <a:gd name="connsiteY21" fmla="*/ 125 h 10000"/>
              <a:gd name="connsiteX22" fmla="*/ 7134 w 10000"/>
              <a:gd name="connsiteY22" fmla="*/ 0 h 10000"/>
              <a:gd name="connsiteX23" fmla="*/ 7271 w 10000"/>
              <a:gd name="connsiteY23" fmla="*/ 0 h 10000"/>
              <a:gd name="connsiteX24" fmla="*/ 7568 w 10000"/>
              <a:gd name="connsiteY24" fmla="*/ 0 h 10000"/>
              <a:gd name="connsiteX25" fmla="*/ 7864 w 10000"/>
              <a:gd name="connsiteY25" fmla="*/ 0 h 10000"/>
              <a:gd name="connsiteX26" fmla="*/ 8270 w 10000"/>
              <a:gd name="connsiteY26" fmla="*/ 0 h 10000"/>
              <a:gd name="connsiteX27" fmla="*/ 8566 w 10000"/>
              <a:gd name="connsiteY27" fmla="*/ 125 h 10000"/>
              <a:gd name="connsiteX28" fmla="*/ 9000 w 10000"/>
              <a:gd name="connsiteY28" fmla="*/ 229 h 10000"/>
              <a:gd name="connsiteX29" fmla="*/ 9270 w 10000"/>
              <a:gd name="connsiteY29" fmla="*/ 333 h 10000"/>
              <a:gd name="connsiteX30" fmla="*/ 9568 w 10000"/>
              <a:gd name="connsiteY30" fmla="*/ 437 h 10000"/>
              <a:gd name="connsiteX31" fmla="*/ 9839 w 10000"/>
              <a:gd name="connsiteY31" fmla="*/ 665 h 10000"/>
              <a:gd name="connsiteX32" fmla="*/ 10000 w 10000"/>
              <a:gd name="connsiteY32" fmla="*/ 769 h 10000"/>
              <a:gd name="connsiteX33" fmla="*/ 10000 w 10000"/>
              <a:gd name="connsiteY33" fmla="*/ 894 h 10000"/>
              <a:gd name="connsiteX34" fmla="*/ 10000 w 10000"/>
              <a:gd name="connsiteY34" fmla="*/ 998 h 10000"/>
              <a:gd name="connsiteX35" fmla="*/ 10000 w 10000"/>
              <a:gd name="connsiteY35" fmla="*/ 1206 h 10000"/>
              <a:gd name="connsiteX36" fmla="*/ 9839 w 10000"/>
              <a:gd name="connsiteY36" fmla="*/ 1331 h 10000"/>
              <a:gd name="connsiteX37" fmla="*/ 9702 w 10000"/>
              <a:gd name="connsiteY37" fmla="*/ 1538 h 10000"/>
              <a:gd name="connsiteX38" fmla="*/ 9433 w 10000"/>
              <a:gd name="connsiteY38" fmla="*/ 1767 h 10000"/>
              <a:gd name="connsiteX39" fmla="*/ 9135 w 10000"/>
              <a:gd name="connsiteY39" fmla="*/ 1975 h 10000"/>
              <a:gd name="connsiteX40" fmla="*/ 9000 w 10000"/>
              <a:gd name="connsiteY40" fmla="*/ 2204 h 10000"/>
              <a:gd name="connsiteX41" fmla="*/ 8703 w 10000"/>
              <a:gd name="connsiteY41" fmla="*/ 2432 h 10000"/>
              <a:gd name="connsiteX42" fmla="*/ 8433 w 10000"/>
              <a:gd name="connsiteY42" fmla="*/ 2744 h 10000"/>
              <a:gd name="connsiteX43" fmla="*/ 8135 w 10000"/>
              <a:gd name="connsiteY43" fmla="*/ 3077 h 10000"/>
              <a:gd name="connsiteX44" fmla="*/ 7703 w 10000"/>
              <a:gd name="connsiteY44" fmla="*/ 3514 h 10000"/>
              <a:gd name="connsiteX45" fmla="*/ 7432 w 10000"/>
              <a:gd name="connsiteY45" fmla="*/ 3971 h 10000"/>
              <a:gd name="connsiteX46" fmla="*/ 7001 w 10000"/>
              <a:gd name="connsiteY46" fmla="*/ 4407 h 10000"/>
              <a:gd name="connsiteX47" fmla="*/ 6432 w 10000"/>
              <a:gd name="connsiteY47" fmla="*/ 4948 h 10000"/>
              <a:gd name="connsiteX48" fmla="*/ 5999 w 10000"/>
              <a:gd name="connsiteY48" fmla="*/ 5385 h 10000"/>
              <a:gd name="connsiteX49" fmla="*/ 5702 w 10000"/>
              <a:gd name="connsiteY49" fmla="*/ 5842 h 10000"/>
              <a:gd name="connsiteX50" fmla="*/ 5298 w 10000"/>
              <a:gd name="connsiteY50" fmla="*/ 6279 h 10000"/>
              <a:gd name="connsiteX51" fmla="*/ 4865 w 10000"/>
              <a:gd name="connsiteY51" fmla="*/ 6611 h 10000"/>
              <a:gd name="connsiteX52" fmla="*/ 4567 w 10000"/>
              <a:gd name="connsiteY52" fmla="*/ 6923 h 10000"/>
              <a:gd name="connsiteX53" fmla="*/ 4296 w 10000"/>
              <a:gd name="connsiteY53" fmla="*/ 7256 h 10000"/>
              <a:gd name="connsiteX54" fmla="*/ 4000 w 10000"/>
              <a:gd name="connsiteY54" fmla="*/ 7484 h 10000"/>
              <a:gd name="connsiteX55" fmla="*/ 3729 w 10000"/>
              <a:gd name="connsiteY55" fmla="*/ 7692 h 10000"/>
              <a:gd name="connsiteX56" fmla="*/ 3433 w 10000"/>
              <a:gd name="connsiteY56" fmla="*/ 7921 h 10000"/>
              <a:gd name="connsiteX57" fmla="*/ 3297 w 10000"/>
              <a:gd name="connsiteY57" fmla="*/ 8150 h 10000"/>
              <a:gd name="connsiteX58" fmla="*/ 3135 w 10000"/>
              <a:gd name="connsiteY58" fmla="*/ 8254 h 10000"/>
              <a:gd name="connsiteX59" fmla="*/ 3001 w 10000"/>
              <a:gd name="connsiteY59" fmla="*/ 8358 h 10000"/>
              <a:gd name="connsiteX60" fmla="*/ 2864 w 10000"/>
              <a:gd name="connsiteY60" fmla="*/ 8462 h 10000"/>
              <a:gd name="connsiteX61" fmla="*/ 2864 w 10000"/>
              <a:gd name="connsiteY61" fmla="*/ 8586 h 10000"/>
              <a:gd name="connsiteX62" fmla="*/ 2864 w 10000"/>
              <a:gd name="connsiteY62" fmla="*/ 8586 h 10000"/>
              <a:gd name="connsiteX63" fmla="*/ 1298 w 10000"/>
              <a:gd name="connsiteY63" fmla="*/ 9896 h 10000"/>
              <a:gd name="connsiteX64" fmla="*/ 865 w 10000"/>
              <a:gd name="connsiteY64" fmla="*/ 10000 h 10000"/>
              <a:gd name="connsiteX65" fmla="*/ 730 w 10000"/>
              <a:gd name="connsiteY65" fmla="*/ 9896 h 10000"/>
              <a:gd name="connsiteX66" fmla="*/ 594 w 10000"/>
              <a:gd name="connsiteY66" fmla="*/ 9896 h 10000"/>
              <a:gd name="connsiteX67" fmla="*/ 433 w 10000"/>
              <a:gd name="connsiteY67" fmla="*/ 9792 h 10000"/>
              <a:gd name="connsiteX68" fmla="*/ 296 w 10000"/>
              <a:gd name="connsiteY68" fmla="*/ 9563 h 10000"/>
              <a:gd name="connsiteX69" fmla="*/ 163 w 10000"/>
              <a:gd name="connsiteY69" fmla="*/ 9356 h 10000"/>
              <a:gd name="connsiteX70" fmla="*/ 0 w 10000"/>
              <a:gd name="connsiteY70" fmla="*/ 9231 h 10000"/>
              <a:gd name="connsiteX71" fmla="*/ 0 w 10000"/>
              <a:gd name="connsiteY71" fmla="*/ 9127 h 10000"/>
              <a:gd name="connsiteX72" fmla="*/ 0 w 10000"/>
              <a:gd name="connsiteY72" fmla="*/ 9023 h 10000"/>
              <a:gd name="connsiteX73" fmla="*/ 0 w 10000"/>
              <a:gd name="connsiteY73" fmla="*/ 9023 h 10000"/>
              <a:gd name="connsiteX74" fmla="*/ 163 w 10000"/>
              <a:gd name="connsiteY74" fmla="*/ 8919 h 10000"/>
              <a:gd name="connsiteX75" fmla="*/ 296 w 10000"/>
              <a:gd name="connsiteY75" fmla="*/ 8794 h 10000"/>
              <a:gd name="connsiteX76" fmla="*/ 594 w 10000"/>
              <a:gd name="connsiteY76" fmla="*/ 8690 h 10000"/>
              <a:gd name="connsiteX77" fmla="*/ 865 w 10000"/>
              <a:gd name="connsiteY77" fmla="*/ 8586 h 10000"/>
              <a:gd name="connsiteX78" fmla="*/ 1000 w 10000"/>
              <a:gd name="connsiteY78" fmla="*/ 8462 h 10000"/>
              <a:gd name="connsiteX79" fmla="*/ 1161 w 10000"/>
              <a:gd name="connsiteY79" fmla="*/ 8358 h 10000"/>
              <a:gd name="connsiteX80" fmla="*/ 1432 w 10000"/>
              <a:gd name="connsiteY80" fmla="*/ 8254 h 10000"/>
              <a:gd name="connsiteX81" fmla="*/ 1728 w 10000"/>
              <a:gd name="connsiteY81" fmla="*/ 8025 h 10000"/>
              <a:gd name="connsiteX82" fmla="*/ 1865 w 10000"/>
              <a:gd name="connsiteY82" fmla="*/ 7921 h 10000"/>
              <a:gd name="connsiteX83" fmla="*/ 2162 w 10000"/>
              <a:gd name="connsiteY83" fmla="*/ 7692 h 10000"/>
              <a:gd name="connsiteX84" fmla="*/ 2432 w 10000"/>
              <a:gd name="connsiteY84" fmla="*/ 7484 h 10000"/>
              <a:gd name="connsiteX85" fmla="*/ 2432 w 10000"/>
              <a:gd name="connsiteY85" fmla="*/ 748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10000" h="10000">
                <a:moveTo>
                  <a:pt x="2432" y="7484"/>
                </a:moveTo>
                <a:lnTo>
                  <a:pt x="2730" y="7152"/>
                </a:lnTo>
                <a:lnTo>
                  <a:pt x="3135" y="6819"/>
                </a:lnTo>
                <a:cubicBezTo>
                  <a:pt x="3233" y="6708"/>
                  <a:pt x="3333" y="6597"/>
                  <a:pt x="3433" y="6486"/>
                </a:cubicBezTo>
                <a:lnTo>
                  <a:pt x="3864" y="6050"/>
                </a:lnTo>
                <a:cubicBezTo>
                  <a:pt x="4009" y="5870"/>
                  <a:pt x="4153" y="5689"/>
                  <a:pt x="4296" y="5509"/>
                </a:cubicBezTo>
                <a:lnTo>
                  <a:pt x="4729" y="4948"/>
                </a:lnTo>
                <a:lnTo>
                  <a:pt x="5135" y="4304"/>
                </a:lnTo>
                <a:lnTo>
                  <a:pt x="5702" y="3638"/>
                </a:lnTo>
                <a:lnTo>
                  <a:pt x="6136" y="2973"/>
                </a:lnTo>
                <a:cubicBezTo>
                  <a:pt x="6281" y="2793"/>
                  <a:pt x="6422" y="2612"/>
                  <a:pt x="6567" y="2432"/>
                </a:cubicBezTo>
                <a:cubicBezTo>
                  <a:pt x="6667" y="2245"/>
                  <a:pt x="6765" y="2058"/>
                  <a:pt x="6865" y="1871"/>
                </a:cubicBezTo>
                <a:cubicBezTo>
                  <a:pt x="6956" y="1726"/>
                  <a:pt x="7044" y="1580"/>
                  <a:pt x="7134" y="1435"/>
                </a:cubicBezTo>
                <a:cubicBezTo>
                  <a:pt x="7181" y="1324"/>
                  <a:pt x="7225" y="1213"/>
                  <a:pt x="7271" y="1102"/>
                </a:cubicBezTo>
                <a:cubicBezTo>
                  <a:pt x="7324" y="991"/>
                  <a:pt x="7378" y="880"/>
                  <a:pt x="7432" y="769"/>
                </a:cubicBezTo>
                <a:lnTo>
                  <a:pt x="7432" y="665"/>
                </a:lnTo>
                <a:lnTo>
                  <a:pt x="7432" y="437"/>
                </a:lnTo>
                <a:lnTo>
                  <a:pt x="7271" y="437"/>
                </a:lnTo>
                <a:lnTo>
                  <a:pt x="7271" y="333"/>
                </a:lnTo>
                <a:cubicBezTo>
                  <a:pt x="7226" y="298"/>
                  <a:pt x="7179" y="264"/>
                  <a:pt x="7134" y="229"/>
                </a:cubicBezTo>
                <a:lnTo>
                  <a:pt x="7134" y="229"/>
                </a:lnTo>
                <a:lnTo>
                  <a:pt x="7134" y="125"/>
                </a:lnTo>
                <a:lnTo>
                  <a:pt x="7134" y="0"/>
                </a:lnTo>
                <a:lnTo>
                  <a:pt x="7271" y="0"/>
                </a:lnTo>
                <a:lnTo>
                  <a:pt x="7568" y="0"/>
                </a:lnTo>
                <a:lnTo>
                  <a:pt x="7864" y="0"/>
                </a:lnTo>
                <a:lnTo>
                  <a:pt x="8270" y="0"/>
                </a:lnTo>
                <a:lnTo>
                  <a:pt x="8566" y="125"/>
                </a:lnTo>
                <a:lnTo>
                  <a:pt x="9000" y="229"/>
                </a:lnTo>
                <a:lnTo>
                  <a:pt x="9270" y="333"/>
                </a:lnTo>
                <a:lnTo>
                  <a:pt x="9568" y="437"/>
                </a:lnTo>
                <a:lnTo>
                  <a:pt x="9839" y="665"/>
                </a:lnTo>
                <a:cubicBezTo>
                  <a:pt x="9892" y="700"/>
                  <a:pt x="9947" y="734"/>
                  <a:pt x="10000" y="769"/>
                </a:cubicBezTo>
                <a:lnTo>
                  <a:pt x="10000" y="894"/>
                </a:lnTo>
                <a:lnTo>
                  <a:pt x="10000" y="998"/>
                </a:lnTo>
                <a:lnTo>
                  <a:pt x="10000" y="1206"/>
                </a:lnTo>
                <a:cubicBezTo>
                  <a:pt x="9947" y="1248"/>
                  <a:pt x="9892" y="1289"/>
                  <a:pt x="9839" y="1331"/>
                </a:cubicBezTo>
                <a:cubicBezTo>
                  <a:pt x="9792" y="1400"/>
                  <a:pt x="9749" y="1469"/>
                  <a:pt x="9702" y="1538"/>
                </a:cubicBezTo>
                <a:lnTo>
                  <a:pt x="9433" y="1767"/>
                </a:lnTo>
                <a:lnTo>
                  <a:pt x="9135" y="1975"/>
                </a:lnTo>
                <a:lnTo>
                  <a:pt x="9000" y="2204"/>
                </a:lnTo>
                <a:lnTo>
                  <a:pt x="8703" y="2432"/>
                </a:lnTo>
                <a:lnTo>
                  <a:pt x="8433" y="2744"/>
                </a:lnTo>
                <a:lnTo>
                  <a:pt x="8135" y="3077"/>
                </a:lnTo>
                <a:lnTo>
                  <a:pt x="7703" y="3514"/>
                </a:lnTo>
                <a:lnTo>
                  <a:pt x="7432" y="3971"/>
                </a:lnTo>
                <a:cubicBezTo>
                  <a:pt x="7287" y="4116"/>
                  <a:pt x="7144" y="4262"/>
                  <a:pt x="7001" y="4407"/>
                </a:cubicBezTo>
                <a:lnTo>
                  <a:pt x="6432" y="4948"/>
                </a:lnTo>
                <a:lnTo>
                  <a:pt x="5999" y="5385"/>
                </a:lnTo>
                <a:lnTo>
                  <a:pt x="5702" y="5842"/>
                </a:lnTo>
                <a:cubicBezTo>
                  <a:pt x="5569" y="5988"/>
                  <a:pt x="5432" y="6133"/>
                  <a:pt x="5298" y="6279"/>
                </a:cubicBezTo>
                <a:lnTo>
                  <a:pt x="4865" y="6611"/>
                </a:lnTo>
                <a:lnTo>
                  <a:pt x="4567" y="6923"/>
                </a:lnTo>
                <a:lnTo>
                  <a:pt x="4296" y="7256"/>
                </a:lnTo>
                <a:lnTo>
                  <a:pt x="4000" y="7484"/>
                </a:lnTo>
                <a:lnTo>
                  <a:pt x="3729" y="7692"/>
                </a:lnTo>
                <a:lnTo>
                  <a:pt x="3433" y="7921"/>
                </a:lnTo>
                <a:lnTo>
                  <a:pt x="3297" y="8150"/>
                </a:lnTo>
                <a:lnTo>
                  <a:pt x="3135" y="8254"/>
                </a:lnTo>
                <a:cubicBezTo>
                  <a:pt x="3091" y="8289"/>
                  <a:pt x="3044" y="8323"/>
                  <a:pt x="3001" y="8358"/>
                </a:cubicBezTo>
                <a:cubicBezTo>
                  <a:pt x="2956" y="8393"/>
                  <a:pt x="2909" y="8427"/>
                  <a:pt x="2864" y="8462"/>
                </a:cubicBezTo>
                <a:lnTo>
                  <a:pt x="2864" y="8586"/>
                </a:lnTo>
                <a:lnTo>
                  <a:pt x="2864" y="8586"/>
                </a:lnTo>
                <a:lnTo>
                  <a:pt x="1298" y="9896"/>
                </a:lnTo>
                <a:lnTo>
                  <a:pt x="865" y="10000"/>
                </a:lnTo>
                <a:lnTo>
                  <a:pt x="730" y="9896"/>
                </a:lnTo>
                <a:lnTo>
                  <a:pt x="594" y="9896"/>
                </a:lnTo>
                <a:cubicBezTo>
                  <a:pt x="541" y="9861"/>
                  <a:pt x="486" y="9827"/>
                  <a:pt x="433" y="9792"/>
                </a:cubicBezTo>
                <a:cubicBezTo>
                  <a:pt x="387" y="9716"/>
                  <a:pt x="343" y="9639"/>
                  <a:pt x="296" y="9563"/>
                </a:cubicBezTo>
                <a:cubicBezTo>
                  <a:pt x="253" y="9494"/>
                  <a:pt x="206" y="9425"/>
                  <a:pt x="163" y="9356"/>
                </a:cubicBezTo>
                <a:cubicBezTo>
                  <a:pt x="109" y="9314"/>
                  <a:pt x="54" y="9273"/>
                  <a:pt x="0" y="9231"/>
                </a:cubicBezTo>
                <a:lnTo>
                  <a:pt x="0" y="9127"/>
                </a:lnTo>
                <a:lnTo>
                  <a:pt x="0" y="9023"/>
                </a:lnTo>
                <a:lnTo>
                  <a:pt x="0" y="9023"/>
                </a:lnTo>
                <a:cubicBezTo>
                  <a:pt x="54" y="8988"/>
                  <a:pt x="109" y="8954"/>
                  <a:pt x="163" y="8919"/>
                </a:cubicBezTo>
                <a:cubicBezTo>
                  <a:pt x="206" y="8877"/>
                  <a:pt x="253" y="8836"/>
                  <a:pt x="296" y="8794"/>
                </a:cubicBezTo>
                <a:lnTo>
                  <a:pt x="594" y="8690"/>
                </a:lnTo>
                <a:lnTo>
                  <a:pt x="865" y="8586"/>
                </a:lnTo>
                <a:lnTo>
                  <a:pt x="1000" y="8462"/>
                </a:lnTo>
                <a:cubicBezTo>
                  <a:pt x="1053" y="8427"/>
                  <a:pt x="1108" y="8393"/>
                  <a:pt x="1161" y="8358"/>
                </a:cubicBezTo>
                <a:lnTo>
                  <a:pt x="1432" y="8254"/>
                </a:lnTo>
                <a:lnTo>
                  <a:pt x="1728" y="8025"/>
                </a:lnTo>
                <a:lnTo>
                  <a:pt x="1865" y="7921"/>
                </a:lnTo>
                <a:lnTo>
                  <a:pt x="2162" y="7692"/>
                </a:lnTo>
                <a:lnTo>
                  <a:pt x="2432" y="7484"/>
                </a:lnTo>
                <a:lnTo>
                  <a:pt x="2432" y="7484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04" name="Freeform 20"/>
          <p:cNvSpPr>
            <a:spLocks/>
          </p:cNvSpPr>
          <p:nvPr/>
        </p:nvSpPr>
        <p:spPr bwMode="auto">
          <a:xfrm>
            <a:off x="1984375" y="3579813"/>
            <a:ext cx="920750" cy="184150"/>
          </a:xfrm>
          <a:custGeom>
            <a:avLst/>
            <a:gdLst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4613 w 10000"/>
              <a:gd name="connsiteY24" fmla="*/ 0 h 10000"/>
              <a:gd name="connsiteX25" fmla="*/ 5041 w 10000"/>
              <a:gd name="connsiteY25" fmla="*/ 0 h 10000"/>
              <a:gd name="connsiteX26" fmla="*/ 5222 w 10000"/>
              <a:gd name="connsiteY26" fmla="*/ 125 h 10000"/>
              <a:gd name="connsiteX27" fmla="*/ 5486 w 10000"/>
              <a:gd name="connsiteY27" fmla="*/ 229 h 10000"/>
              <a:gd name="connsiteX28" fmla="*/ 5651 w 10000"/>
              <a:gd name="connsiteY28" fmla="*/ 333 h 10000"/>
              <a:gd name="connsiteX29" fmla="*/ 5832 w 10000"/>
              <a:gd name="connsiteY29" fmla="*/ 437 h 10000"/>
              <a:gd name="connsiteX30" fmla="*/ 5997 w 10000"/>
              <a:gd name="connsiteY30" fmla="*/ 665 h 10000"/>
              <a:gd name="connsiteX31" fmla="*/ 6096 w 10000"/>
              <a:gd name="connsiteY31" fmla="*/ 769 h 10000"/>
              <a:gd name="connsiteX32" fmla="*/ 6096 w 10000"/>
              <a:gd name="connsiteY32" fmla="*/ 894 h 10000"/>
              <a:gd name="connsiteX33" fmla="*/ 6096 w 10000"/>
              <a:gd name="connsiteY33" fmla="*/ 998 h 10000"/>
              <a:gd name="connsiteX34" fmla="*/ 6096 w 10000"/>
              <a:gd name="connsiteY34" fmla="*/ 1206 h 10000"/>
              <a:gd name="connsiteX35" fmla="*/ 5997 w 10000"/>
              <a:gd name="connsiteY35" fmla="*/ 1331 h 10000"/>
              <a:gd name="connsiteX36" fmla="*/ 5914 w 10000"/>
              <a:gd name="connsiteY36" fmla="*/ 1538 h 10000"/>
              <a:gd name="connsiteX37" fmla="*/ 5750 w 10000"/>
              <a:gd name="connsiteY37" fmla="*/ 1767 h 10000"/>
              <a:gd name="connsiteX38" fmla="*/ 5568 w 10000"/>
              <a:gd name="connsiteY38" fmla="*/ 1975 h 10000"/>
              <a:gd name="connsiteX39" fmla="*/ 5486 w 10000"/>
              <a:gd name="connsiteY39" fmla="*/ 2204 h 10000"/>
              <a:gd name="connsiteX40" fmla="*/ 5305 w 10000"/>
              <a:gd name="connsiteY40" fmla="*/ 2432 h 10000"/>
              <a:gd name="connsiteX41" fmla="*/ 5140 w 10000"/>
              <a:gd name="connsiteY41" fmla="*/ 2744 h 10000"/>
              <a:gd name="connsiteX42" fmla="*/ 4959 w 10000"/>
              <a:gd name="connsiteY42" fmla="*/ 3077 h 10000"/>
              <a:gd name="connsiteX43" fmla="*/ 4695 w 10000"/>
              <a:gd name="connsiteY43" fmla="*/ 3514 h 10000"/>
              <a:gd name="connsiteX44" fmla="*/ 4530 w 10000"/>
              <a:gd name="connsiteY44" fmla="*/ 3971 h 10000"/>
              <a:gd name="connsiteX45" fmla="*/ 4267 w 10000"/>
              <a:gd name="connsiteY45" fmla="*/ 4407 h 10000"/>
              <a:gd name="connsiteX46" fmla="*/ 3921 w 10000"/>
              <a:gd name="connsiteY46" fmla="*/ 4948 h 10000"/>
              <a:gd name="connsiteX47" fmla="*/ 3657 w 10000"/>
              <a:gd name="connsiteY47" fmla="*/ 5385 h 10000"/>
              <a:gd name="connsiteX48" fmla="*/ 3476 w 10000"/>
              <a:gd name="connsiteY48" fmla="*/ 5842 h 10000"/>
              <a:gd name="connsiteX49" fmla="*/ 3229 w 10000"/>
              <a:gd name="connsiteY49" fmla="*/ 6279 h 10000"/>
              <a:gd name="connsiteX50" fmla="*/ 2965 w 10000"/>
              <a:gd name="connsiteY50" fmla="*/ 6611 h 10000"/>
              <a:gd name="connsiteX51" fmla="*/ 2784 w 10000"/>
              <a:gd name="connsiteY51" fmla="*/ 6923 h 10000"/>
              <a:gd name="connsiteX52" fmla="*/ 2619 w 10000"/>
              <a:gd name="connsiteY52" fmla="*/ 7256 h 10000"/>
              <a:gd name="connsiteX53" fmla="*/ 2438 w 10000"/>
              <a:gd name="connsiteY53" fmla="*/ 7484 h 10000"/>
              <a:gd name="connsiteX54" fmla="*/ 2273 w 10000"/>
              <a:gd name="connsiteY54" fmla="*/ 7692 h 10000"/>
              <a:gd name="connsiteX55" fmla="*/ 2092 w 10000"/>
              <a:gd name="connsiteY55" fmla="*/ 7921 h 10000"/>
              <a:gd name="connsiteX56" fmla="*/ 2010 w 10000"/>
              <a:gd name="connsiteY56" fmla="*/ 8150 h 10000"/>
              <a:gd name="connsiteX57" fmla="*/ 1911 w 10000"/>
              <a:gd name="connsiteY57" fmla="*/ 8254 h 10000"/>
              <a:gd name="connsiteX58" fmla="*/ 1829 w 10000"/>
              <a:gd name="connsiteY58" fmla="*/ 8358 h 10000"/>
              <a:gd name="connsiteX59" fmla="*/ 1746 w 10000"/>
              <a:gd name="connsiteY59" fmla="*/ 8462 h 10000"/>
              <a:gd name="connsiteX60" fmla="*/ 1746 w 10000"/>
              <a:gd name="connsiteY60" fmla="*/ 8586 h 10000"/>
              <a:gd name="connsiteX61" fmla="*/ 1746 w 10000"/>
              <a:gd name="connsiteY61" fmla="*/ 8586 h 10000"/>
              <a:gd name="connsiteX62" fmla="*/ 1829 w 10000"/>
              <a:gd name="connsiteY62" fmla="*/ 8586 h 10000"/>
              <a:gd name="connsiteX63" fmla="*/ 1911 w 10000"/>
              <a:gd name="connsiteY63" fmla="*/ 8690 h 10000"/>
              <a:gd name="connsiteX64" fmla="*/ 2010 w 10000"/>
              <a:gd name="connsiteY64" fmla="*/ 8690 h 10000"/>
              <a:gd name="connsiteX65" fmla="*/ 2175 w 10000"/>
              <a:gd name="connsiteY65" fmla="*/ 8690 h 10000"/>
              <a:gd name="connsiteX66" fmla="*/ 2273 w 10000"/>
              <a:gd name="connsiteY66" fmla="*/ 8586 h 10000"/>
              <a:gd name="connsiteX67" fmla="*/ 2356 w 10000"/>
              <a:gd name="connsiteY67" fmla="*/ 8586 h 10000"/>
              <a:gd name="connsiteX68" fmla="*/ 2521 w 10000"/>
              <a:gd name="connsiteY68" fmla="*/ 8586 h 10000"/>
              <a:gd name="connsiteX69" fmla="*/ 2702 w 10000"/>
              <a:gd name="connsiteY69" fmla="*/ 8586 h 10000"/>
              <a:gd name="connsiteX70" fmla="*/ 2883 w 10000"/>
              <a:gd name="connsiteY70" fmla="*/ 8462 h 10000"/>
              <a:gd name="connsiteX71" fmla="*/ 3048 w 10000"/>
              <a:gd name="connsiteY71" fmla="*/ 8462 h 10000"/>
              <a:gd name="connsiteX72" fmla="*/ 3311 w 10000"/>
              <a:gd name="connsiteY72" fmla="*/ 8462 h 10000"/>
              <a:gd name="connsiteX73" fmla="*/ 3575 w 10000"/>
              <a:gd name="connsiteY73" fmla="*/ 8462 h 10000"/>
              <a:gd name="connsiteX74" fmla="*/ 3921 w 10000"/>
              <a:gd name="connsiteY74" fmla="*/ 8358 h 10000"/>
              <a:gd name="connsiteX75" fmla="*/ 4267 w 10000"/>
              <a:gd name="connsiteY75" fmla="*/ 8358 h 10000"/>
              <a:gd name="connsiteX76" fmla="*/ 4613 w 10000"/>
              <a:gd name="connsiteY76" fmla="*/ 8358 h 10000"/>
              <a:gd name="connsiteX77" fmla="*/ 4959 w 10000"/>
              <a:gd name="connsiteY77" fmla="*/ 8254 h 10000"/>
              <a:gd name="connsiteX78" fmla="*/ 5387 w 10000"/>
              <a:gd name="connsiteY78" fmla="*/ 8150 h 10000"/>
              <a:gd name="connsiteX79" fmla="*/ 5832 w 10000"/>
              <a:gd name="connsiteY79" fmla="*/ 8150 h 10000"/>
              <a:gd name="connsiteX80" fmla="*/ 6343 w 10000"/>
              <a:gd name="connsiteY80" fmla="*/ 8025 h 10000"/>
              <a:gd name="connsiteX81" fmla="*/ 6787 w 10000"/>
              <a:gd name="connsiteY81" fmla="*/ 8025 h 10000"/>
              <a:gd name="connsiteX82" fmla="*/ 7298 w 10000"/>
              <a:gd name="connsiteY82" fmla="*/ 7921 h 10000"/>
              <a:gd name="connsiteX83" fmla="*/ 7743 w 10000"/>
              <a:gd name="connsiteY83" fmla="*/ 7817 h 10000"/>
              <a:gd name="connsiteX84" fmla="*/ 8171 w 10000"/>
              <a:gd name="connsiteY84" fmla="*/ 7817 h 10000"/>
              <a:gd name="connsiteX85" fmla="*/ 8435 w 10000"/>
              <a:gd name="connsiteY85" fmla="*/ 7692 h 10000"/>
              <a:gd name="connsiteX86" fmla="*/ 8699 w 10000"/>
              <a:gd name="connsiteY86" fmla="*/ 7692 h 10000"/>
              <a:gd name="connsiteX87" fmla="*/ 8962 w 10000"/>
              <a:gd name="connsiteY87" fmla="*/ 7692 h 10000"/>
              <a:gd name="connsiteX88" fmla="*/ 9127 w 10000"/>
              <a:gd name="connsiteY88" fmla="*/ 7692 h 10000"/>
              <a:gd name="connsiteX89" fmla="*/ 9226 w 10000"/>
              <a:gd name="connsiteY89" fmla="*/ 7588 h 10000"/>
              <a:gd name="connsiteX90" fmla="*/ 9390 w 10000"/>
              <a:gd name="connsiteY90" fmla="*/ 7692 h 10000"/>
              <a:gd name="connsiteX91" fmla="*/ 9473 w 10000"/>
              <a:gd name="connsiteY91" fmla="*/ 7692 h 10000"/>
              <a:gd name="connsiteX92" fmla="*/ 9654 w 10000"/>
              <a:gd name="connsiteY92" fmla="*/ 7817 h 10000"/>
              <a:gd name="connsiteX93" fmla="*/ 9736 w 10000"/>
              <a:gd name="connsiteY93" fmla="*/ 7817 h 10000"/>
              <a:gd name="connsiteX94" fmla="*/ 9918 w 10000"/>
              <a:gd name="connsiteY94" fmla="*/ 8025 h 10000"/>
              <a:gd name="connsiteX95" fmla="*/ 10000 w 10000"/>
              <a:gd name="connsiteY95" fmla="*/ 8150 h 10000"/>
              <a:gd name="connsiteX96" fmla="*/ 10000 w 10000"/>
              <a:gd name="connsiteY96" fmla="*/ 8254 h 10000"/>
              <a:gd name="connsiteX97" fmla="*/ 10000 w 10000"/>
              <a:gd name="connsiteY97" fmla="*/ 8358 h 10000"/>
              <a:gd name="connsiteX98" fmla="*/ 10000 w 10000"/>
              <a:gd name="connsiteY98" fmla="*/ 8358 h 10000"/>
              <a:gd name="connsiteX99" fmla="*/ 10000 w 10000"/>
              <a:gd name="connsiteY99" fmla="*/ 8462 h 10000"/>
              <a:gd name="connsiteX100" fmla="*/ 9918 w 10000"/>
              <a:gd name="connsiteY100" fmla="*/ 8462 h 10000"/>
              <a:gd name="connsiteX101" fmla="*/ 9819 w 10000"/>
              <a:gd name="connsiteY101" fmla="*/ 8462 h 10000"/>
              <a:gd name="connsiteX102" fmla="*/ 9736 w 10000"/>
              <a:gd name="connsiteY102" fmla="*/ 8586 h 10000"/>
              <a:gd name="connsiteX103" fmla="*/ 9572 w 10000"/>
              <a:gd name="connsiteY103" fmla="*/ 8586 h 10000"/>
              <a:gd name="connsiteX104" fmla="*/ 9390 w 10000"/>
              <a:gd name="connsiteY104" fmla="*/ 8586 h 10000"/>
              <a:gd name="connsiteX105" fmla="*/ 9127 w 10000"/>
              <a:gd name="connsiteY105" fmla="*/ 8586 h 10000"/>
              <a:gd name="connsiteX106" fmla="*/ 8863 w 10000"/>
              <a:gd name="connsiteY106" fmla="*/ 8586 h 10000"/>
              <a:gd name="connsiteX107" fmla="*/ 8616 w 10000"/>
              <a:gd name="connsiteY107" fmla="*/ 8586 h 10000"/>
              <a:gd name="connsiteX108" fmla="*/ 8353 w 10000"/>
              <a:gd name="connsiteY108" fmla="*/ 8586 h 10000"/>
              <a:gd name="connsiteX109" fmla="*/ 8007 w 10000"/>
              <a:gd name="connsiteY109" fmla="*/ 8586 h 10000"/>
              <a:gd name="connsiteX110" fmla="*/ 7661 w 10000"/>
              <a:gd name="connsiteY110" fmla="*/ 8586 h 10000"/>
              <a:gd name="connsiteX111" fmla="*/ 7298 w 10000"/>
              <a:gd name="connsiteY111" fmla="*/ 8690 h 10000"/>
              <a:gd name="connsiteX112" fmla="*/ 6870 w 10000"/>
              <a:gd name="connsiteY112" fmla="*/ 8690 h 10000"/>
              <a:gd name="connsiteX113" fmla="*/ 6442 w 10000"/>
              <a:gd name="connsiteY113" fmla="*/ 8690 h 10000"/>
              <a:gd name="connsiteX114" fmla="*/ 5651 w 10000"/>
              <a:gd name="connsiteY114" fmla="*/ 8794 h 10000"/>
              <a:gd name="connsiteX115" fmla="*/ 4876 w 10000"/>
              <a:gd name="connsiteY115" fmla="*/ 8919 h 10000"/>
              <a:gd name="connsiteX116" fmla="*/ 4185 w 10000"/>
              <a:gd name="connsiteY116" fmla="*/ 9023 h 10000"/>
              <a:gd name="connsiteX117" fmla="*/ 3476 w 10000"/>
              <a:gd name="connsiteY117" fmla="*/ 9127 h 10000"/>
              <a:gd name="connsiteX118" fmla="*/ 3130 w 10000"/>
              <a:gd name="connsiteY118" fmla="*/ 9127 h 10000"/>
              <a:gd name="connsiteX119" fmla="*/ 2883 w 10000"/>
              <a:gd name="connsiteY119" fmla="*/ 9231 h 10000"/>
              <a:gd name="connsiteX120" fmla="*/ 2521 w 10000"/>
              <a:gd name="connsiteY120" fmla="*/ 9356 h 10000"/>
              <a:gd name="connsiteX121" fmla="*/ 2273 w 10000"/>
              <a:gd name="connsiteY121" fmla="*/ 9356 h 10000"/>
              <a:gd name="connsiteX122" fmla="*/ 2092 w 10000"/>
              <a:gd name="connsiteY122" fmla="*/ 9459 h 10000"/>
              <a:gd name="connsiteX123" fmla="*/ 1829 w 10000"/>
              <a:gd name="connsiteY123" fmla="*/ 9459 h 10000"/>
              <a:gd name="connsiteX124" fmla="*/ 1664 w 10000"/>
              <a:gd name="connsiteY124" fmla="*/ 9563 h 10000"/>
              <a:gd name="connsiteX125" fmla="*/ 1400 w 10000"/>
              <a:gd name="connsiteY125" fmla="*/ 9688 h 10000"/>
              <a:gd name="connsiteX126" fmla="*/ 1219 w 10000"/>
              <a:gd name="connsiteY126" fmla="*/ 9688 h 10000"/>
              <a:gd name="connsiteX127" fmla="*/ 1137 w 10000"/>
              <a:gd name="connsiteY127" fmla="*/ 9792 h 10000"/>
              <a:gd name="connsiteX128" fmla="*/ 956 w 10000"/>
              <a:gd name="connsiteY128" fmla="*/ 9792 h 10000"/>
              <a:gd name="connsiteX129" fmla="*/ 873 w 10000"/>
              <a:gd name="connsiteY129" fmla="*/ 9896 h 10000"/>
              <a:gd name="connsiteX130" fmla="*/ 791 w 10000"/>
              <a:gd name="connsiteY130" fmla="*/ 9896 h 10000"/>
              <a:gd name="connsiteX131" fmla="*/ 708 w 10000"/>
              <a:gd name="connsiteY131" fmla="*/ 9896 h 10000"/>
              <a:gd name="connsiteX132" fmla="*/ 527 w 10000"/>
              <a:gd name="connsiteY132" fmla="*/ 10000 h 10000"/>
              <a:gd name="connsiteX133" fmla="*/ 445 w 10000"/>
              <a:gd name="connsiteY133" fmla="*/ 9896 h 10000"/>
              <a:gd name="connsiteX134" fmla="*/ 362 w 10000"/>
              <a:gd name="connsiteY134" fmla="*/ 9896 h 10000"/>
              <a:gd name="connsiteX135" fmla="*/ 264 w 10000"/>
              <a:gd name="connsiteY135" fmla="*/ 9792 h 10000"/>
              <a:gd name="connsiteX136" fmla="*/ 181 w 10000"/>
              <a:gd name="connsiteY136" fmla="*/ 9563 h 10000"/>
              <a:gd name="connsiteX137" fmla="*/ 99 w 10000"/>
              <a:gd name="connsiteY137" fmla="*/ 9356 h 10000"/>
              <a:gd name="connsiteX138" fmla="*/ 0 w 10000"/>
              <a:gd name="connsiteY138" fmla="*/ 9231 h 10000"/>
              <a:gd name="connsiteX139" fmla="*/ 0 w 10000"/>
              <a:gd name="connsiteY139" fmla="*/ 9127 h 10000"/>
              <a:gd name="connsiteX140" fmla="*/ 0 w 10000"/>
              <a:gd name="connsiteY140" fmla="*/ 9023 h 10000"/>
              <a:gd name="connsiteX141" fmla="*/ 0 w 10000"/>
              <a:gd name="connsiteY141" fmla="*/ 9023 h 10000"/>
              <a:gd name="connsiteX142" fmla="*/ 99 w 10000"/>
              <a:gd name="connsiteY142" fmla="*/ 8919 h 10000"/>
              <a:gd name="connsiteX143" fmla="*/ 181 w 10000"/>
              <a:gd name="connsiteY143" fmla="*/ 8794 h 10000"/>
              <a:gd name="connsiteX144" fmla="*/ 362 w 10000"/>
              <a:gd name="connsiteY144" fmla="*/ 8690 h 10000"/>
              <a:gd name="connsiteX145" fmla="*/ 527 w 10000"/>
              <a:gd name="connsiteY145" fmla="*/ 8586 h 10000"/>
              <a:gd name="connsiteX146" fmla="*/ 610 w 10000"/>
              <a:gd name="connsiteY146" fmla="*/ 8462 h 10000"/>
              <a:gd name="connsiteX147" fmla="*/ 708 w 10000"/>
              <a:gd name="connsiteY147" fmla="*/ 8358 h 10000"/>
              <a:gd name="connsiteX148" fmla="*/ 873 w 10000"/>
              <a:gd name="connsiteY148" fmla="*/ 8254 h 10000"/>
              <a:gd name="connsiteX149" fmla="*/ 1054 w 10000"/>
              <a:gd name="connsiteY149" fmla="*/ 8025 h 10000"/>
              <a:gd name="connsiteX150" fmla="*/ 1137 w 10000"/>
              <a:gd name="connsiteY150" fmla="*/ 7921 h 10000"/>
              <a:gd name="connsiteX151" fmla="*/ 1318 w 10000"/>
              <a:gd name="connsiteY151" fmla="*/ 7692 h 10000"/>
              <a:gd name="connsiteX152" fmla="*/ 1483 w 10000"/>
              <a:gd name="connsiteY152" fmla="*/ 7484 h 10000"/>
              <a:gd name="connsiteX153" fmla="*/ 1483 w 10000"/>
              <a:gd name="connsiteY153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4432 w 10000"/>
              <a:gd name="connsiteY23" fmla="*/ 0 h 10000"/>
              <a:gd name="connsiteX24" fmla="*/ 5041 w 10000"/>
              <a:gd name="connsiteY24" fmla="*/ 0 h 10000"/>
              <a:gd name="connsiteX25" fmla="*/ 5222 w 10000"/>
              <a:gd name="connsiteY25" fmla="*/ 125 h 10000"/>
              <a:gd name="connsiteX26" fmla="*/ 5486 w 10000"/>
              <a:gd name="connsiteY26" fmla="*/ 229 h 10000"/>
              <a:gd name="connsiteX27" fmla="*/ 5651 w 10000"/>
              <a:gd name="connsiteY27" fmla="*/ 333 h 10000"/>
              <a:gd name="connsiteX28" fmla="*/ 5832 w 10000"/>
              <a:gd name="connsiteY28" fmla="*/ 437 h 10000"/>
              <a:gd name="connsiteX29" fmla="*/ 5997 w 10000"/>
              <a:gd name="connsiteY29" fmla="*/ 665 h 10000"/>
              <a:gd name="connsiteX30" fmla="*/ 6096 w 10000"/>
              <a:gd name="connsiteY30" fmla="*/ 769 h 10000"/>
              <a:gd name="connsiteX31" fmla="*/ 6096 w 10000"/>
              <a:gd name="connsiteY31" fmla="*/ 894 h 10000"/>
              <a:gd name="connsiteX32" fmla="*/ 6096 w 10000"/>
              <a:gd name="connsiteY32" fmla="*/ 998 h 10000"/>
              <a:gd name="connsiteX33" fmla="*/ 6096 w 10000"/>
              <a:gd name="connsiteY33" fmla="*/ 1206 h 10000"/>
              <a:gd name="connsiteX34" fmla="*/ 5997 w 10000"/>
              <a:gd name="connsiteY34" fmla="*/ 1331 h 10000"/>
              <a:gd name="connsiteX35" fmla="*/ 5914 w 10000"/>
              <a:gd name="connsiteY35" fmla="*/ 1538 h 10000"/>
              <a:gd name="connsiteX36" fmla="*/ 5750 w 10000"/>
              <a:gd name="connsiteY36" fmla="*/ 1767 h 10000"/>
              <a:gd name="connsiteX37" fmla="*/ 5568 w 10000"/>
              <a:gd name="connsiteY37" fmla="*/ 1975 h 10000"/>
              <a:gd name="connsiteX38" fmla="*/ 5486 w 10000"/>
              <a:gd name="connsiteY38" fmla="*/ 2204 h 10000"/>
              <a:gd name="connsiteX39" fmla="*/ 5305 w 10000"/>
              <a:gd name="connsiteY39" fmla="*/ 2432 h 10000"/>
              <a:gd name="connsiteX40" fmla="*/ 5140 w 10000"/>
              <a:gd name="connsiteY40" fmla="*/ 2744 h 10000"/>
              <a:gd name="connsiteX41" fmla="*/ 4959 w 10000"/>
              <a:gd name="connsiteY41" fmla="*/ 3077 h 10000"/>
              <a:gd name="connsiteX42" fmla="*/ 4695 w 10000"/>
              <a:gd name="connsiteY42" fmla="*/ 3514 h 10000"/>
              <a:gd name="connsiteX43" fmla="*/ 4530 w 10000"/>
              <a:gd name="connsiteY43" fmla="*/ 3971 h 10000"/>
              <a:gd name="connsiteX44" fmla="*/ 4267 w 10000"/>
              <a:gd name="connsiteY44" fmla="*/ 4407 h 10000"/>
              <a:gd name="connsiteX45" fmla="*/ 3921 w 10000"/>
              <a:gd name="connsiteY45" fmla="*/ 4948 h 10000"/>
              <a:gd name="connsiteX46" fmla="*/ 3657 w 10000"/>
              <a:gd name="connsiteY46" fmla="*/ 5385 h 10000"/>
              <a:gd name="connsiteX47" fmla="*/ 3476 w 10000"/>
              <a:gd name="connsiteY47" fmla="*/ 5842 h 10000"/>
              <a:gd name="connsiteX48" fmla="*/ 3229 w 10000"/>
              <a:gd name="connsiteY48" fmla="*/ 6279 h 10000"/>
              <a:gd name="connsiteX49" fmla="*/ 2965 w 10000"/>
              <a:gd name="connsiteY49" fmla="*/ 6611 h 10000"/>
              <a:gd name="connsiteX50" fmla="*/ 2784 w 10000"/>
              <a:gd name="connsiteY50" fmla="*/ 6923 h 10000"/>
              <a:gd name="connsiteX51" fmla="*/ 2619 w 10000"/>
              <a:gd name="connsiteY51" fmla="*/ 7256 h 10000"/>
              <a:gd name="connsiteX52" fmla="*/ 2438 w 10000"/>
              <a:gd name="connsiteY52" fmla="*/ 7484 h 10000"/>
              <a:gd name="connsiteX53" fmla="*/ 2273 w 10000"/>
              <a:gd name="connsiteY53" fmla="*/ 7692 h 10000"/>
              <a:gd name="connsiteX54" fmla="*/ 2092 w 10000"/>
              <a:gd name="connsiteY54" fmla="*/ 7921 h 10000"/>
              <a:gd name="connsiteX55" fmla="*/ 2010 w 10000"/>
              <a:gd name="connsiteY55" fmla="*/ 8150 h 10000"/>
              <a:gd name="connsiteX56" fmla="*/ 1911 w 10000"/>
              <a:gd name="connsiteY56" fmla="*/ 8254 h 10000"/>
              <a:gd name="connsiteX57" fmla="*/ 1829 w 10000"/>
              <a:gd name="connsiteY57" fmla="*/ 8358 h 10000"/>
              <a:gd name="connsiteX58" fmla="*/ 1746 w 10000"/>
              <a:gd name="connsiteY58" fmla="*/ 8462 h 10000"/>
              <a:gd name="connsiteX59" fmla="*/ 1746 w 10000"/>
              <a:gd name="connsiteY59" fmla="*/ 8586 h 10000"/>
              <a:gd name="connsiteX60" fmla="*/ 1746 w 10000"/>
              <a:gd name="connsiteY60" fmla="*/ 8586 h 10000"/>
              <a:gd name="connsiteX61" fmla="*/ 1829 w 10000"/>
              <a:gd name="connsiteY61" fmla="*/ 8586 h 10000"/>
              <a:gd name="connsiteX62" fmla="*/ 1911 w 10000"/>
              <a:gd name="connsiteY62" fmla="*/ 8690 h 10000"/>
              <a:gd name="connsiteX63" fmla="*/ 2010 w 10000"/>
              <a:gd name="connsiteY63" fmla="*/ 8690 h 10000"/>
              <a:gd name="connsiteX64" fmla="*/ 2175 w 10000"/>
              <a:gd name="connsiteY64" fmla="*/ 8690 h 10000"/>
              <a:gd name="connsiteX65" fmla="*/ 2273 w 10000"/>
              <a:gd name="connsiteY65" fmla="*/ 8586 h 10000"/>
              <a:gd name="connsiteX66" fmla="*/ 2356 w 10000"/>
              <a:gd name="connsiteY66" fmla="*/ 8586 h 10000"/>
              <a:gd name="connsiteX67" fmla="*/ 2521 w 10000"/>
              <a:gd name="connsiteY67" fmla="*/ 8586 h 10000"/>
              <a:gd name="connsiteX68" fmla="*/ 2702 w 10000"/>
              <a:gd name="connsiteY68" fmla="*/ 8586 h 10000"/>
              <a:gd name="connsiteX69" fmla="*/ 2883 w 10000"/>
              <a:gd name="connsiteY69" fmla="*/ 8462 h 10000"/>
              <a:gd name="connsiteX70" fmla="*/ 3048 w 10000"/>
              <a:gd name="connsiteY70" fmla="*/ 8462 h 10000"/>
              <a:gd name="connsiteX71" fmla="*/ 3311 w 10000"/>
              <a:gd name="connsiteY71" fmla="*/ 8462 h 10000"/>
              <a:gd name="connsiteX72" fmla="*/ 3575 w 10000"/>
              <a:gd name="connsiteY72" fmla="*/ 8462 h 10000"/>
              <a:gd name="connsiteX73" fmla="*/ 3921 w 10000"/>
              <a:gd name="connsiteY73" fmla="*/ 8358 h 10000"/>
              <a:gd name="connsiteX74" fmla="*/ 4267 w 10000"/>
              <a:gd name="connsiteY74" fmla="*/ 8358 h 10000"/>
              <a:gd name="connsiteX75" fmla="*/ 4613 w 10000"/>
              <a:gd name="connsiteY75" fmla="*/ 8358 h 10000"/>
              <a:gd name="connsiteX76" fmla="*/ 4959 w 10000"/>
              <a:gd name="connsiteY76" fmla="*/ 8254 h 10000"/>
              <a:gd name="connsiteX77" fmla="*/ 5387 w 10000"/>
              <a:gd name="connsiteY77" fmla="*/ 8150 h 10000"/>
              <a:gd name="connsiteX78" fmla="*/ 5832 w 10000"/>
              <a:gd name="connsiteY78" fmla="*/ 8150 h 10000"/>
              <a:gd name="connsiteX79" fmla="*/ 6343 w 10000"/>
              <a:gd name="connsiteY79" fmla="*/ 8025 h 10000"/>
              <a:gd name="connsiteX80" fmla="*/ 6787 w 10000"/>
              <a:gd name="connsiteY80" fmla="*/ 8025 h 10000"/>
              <a:gd name="connsiteX81" fmla="*/ 7298 w 10000"/>
              <a:gd name="connsiteY81" fmla="*/ 7921 h 10000"/>
              <a:gd name="connsiteX82" fmla="*/ 7743 w 10000"/>
              <a:gd name="connsiteY82" fmla="*/ 7817 h 10000"/>
              <a:gd name="connsiteX83" fmla="*/ 8171 w 10000"/>
              <a:gd name="connsiteY83" fmla="*/ 7817 h 10000"/>
              <a:gd name="connsiteX84" fmla="*/ 8435 w 10000"/>
              <a:gd name="connsiteY84" fmla="*/ 7692 h 10000"/>
              <a:gd name="connsiteX85" fmla="*/ 8699 w 10000"/>
              <a:gd name="connsiteY85" fmla="*/ 7692 h 10000"/>
              <a:gd name="connsiteX86" fmla="*/ 8962 w 10000"/>
              <a:gd name="connsiteY86" fmla="*/ 7692 h 10000"/>
              <a:gd name="connsiteX87" fmla="*/ 9127 w 10000"/>
              <a:gd name="connsiteY87" fmla="*/ 7692 h 10000"/>
              <a:gd name="connsiteX88" fmla="*/ 9226 w 10000"/>
              <a:gd name="connsiteY88" fmla="*/ 7588 h 10000"/>
              <a:gd name="connsiteX89" fmla="*/ 9390 w 10000"/>
              <a:gd name="connsiteY89" fmla="*/ 7692 h 10000"/>
              <a:gd name="connsiteX90" fmla="*/ 9473 w 10000"/>
              <a:gd name="connsiteY90" fmla="*/ 7692 h 10000"/>
              <a:gd name="connsiteX91" fmla="*/ 9654 w 10000"/>
              <a:gd name="connsiteY91" fmla="*/ 7817 h 10000"/>
              <a:gd name="connsiteX92" fmla="*/ 9736 w 10000"/>
              <a:gd name="connsiteY92" fmla="*/ 7817 h 10000"/>
              <a:gd name="connsiteX93" fmla="*/ 9918 w 10000"/>
              <a:gd name="connsiteY93" fmla="*/ 8025 h 10000"/>
              <a:gd name="connsiteX94" fmla="*/ 10000 w 10000"/>
              <a:gd name="connsiteY94" fmla="*/ 8150 h 10000"/>
              <a:gd name="connsiteX95" fmla="*/ 10000 w 10000"/>
              <a:gd name="connsiteY95" fmla="*/ 8254 h 10000"/>
              <a:gd name="connsiteX96" fmla="*/ 10000 w 10000"/>
              <a:gd name="connsiteY96" fmla="*/ 8358 h 10000"/>
              <a:gd name="connsiteX97" fmla="*/ 10000 w 10000"/>
              <a:gd name="connsiteY97" fmla="*/ 8358 h 10000"/>
              <a:gd name="connsiteX98" fmla="*/ 10000 w 10000"/>
              <a:gd name="connsiteY98" fmla="*/ 8462 h 10000"/>
              <a:gd name="connsiteX99" fmla="*/ 9918 w 10000"/>
              <a:gd name="connsiteY99" fmla="*/ 8462 h 10000"/>
              <a:gd name="connsiteX100" fmla="*/ 9819 w 10000"/>
              <a:gd name="connsiteY100" fmla="*/ 8462 h 10000"/>
              <a:gd name="connsiteX101" fmla="*/ 9736 w 10000"/>
              <a:gd name="connsiteY101" fmla="*/ 8586 h 10000"/>
              <a:gd name="connsiteX102" fmla="*/ 9572 w 10000"/>
              <a:gd name="connsiteY102" fmla="*/ 8586 h 10000"/>
              <a:gd name="connsiteX103" fmla="*/ 9390 w 10000"/>
              <a:gd name="connsiteY103" fmla="*/ 8586 h 10000"/>
              <a:gd name="connsiteX104" fmla="*/ 9127 w 10000"/>
              <a:gd name="connsiteY104" fmla="*/ 8586 h 10000"/>
              <a:gd name="connsiteX105" fmla="*/ 8863 w 10000"/>
              <a:gd name="connsiteY105" fmla="*/ 8586 h 10000"/>
              <a:gd name="connsiteX106" fmla="*/ 8616 w 10000"/>
              <a:gd name="connsiteY106" fmla="*/ 8586 h 10000"/>
              <a:gd name="connsiteX107" fmla="*/ 8353 w 10000"/>
              <a:gd name="connsiteY107" fmla="*/ 8586 h 10000"/>
              <a:gd name="connsiteX108" fmla="*/ 8007 w 10000"/>
              <a:gd name="connsiteY108" fmla="*/ 8586 h 10000"/>
              <a:gd name="connsiteX109" fmla="*/ 7661 w 10000"/>
              <a:gd name="connsiteY109" fmla="*/ 8586 h 10000"/>
              <a:gd name="connsiteX110" fmla="*/ 7298 w 10000"/>
              <a:gd name="connsiteY110" fmla="*/ 8690 h 10000"/>
              <a:gd name="connsiteX111" fmla="*/ 6870 w 10000"/>
              <a:gd name="connsiteY111" fmla="*/ 8690 h 10000"/>
              <a:gd name="connsiteX112" fmla="*/ 6442 w 10000"/>
              <a:gd name="connsiteY112" fmla="*/ 8690 h 10000"/>
              <a:gd name="connsiteX113" fmla="*/ 5651 w 10000"/>
              <a:gd name="connsiteY113" fmla="*/ 8794 h 10000"/>
              <a:gd name="connsiteX114" fmla="*/ 4876 w 10000"/>
              <a:gd name="connsiteY114" fmla="*/ 8919 h 10000"/>
              <a:gd name="connsiteX115" fmla="*/ 4185 w 10000"/>
              <a:gd name="connsiteY115" fmla="*/ 9023 h 10000"/>
              <a:gd name="connsiteX116" fmla="*/ 3476 w 10000"/>
              <a:gd name="connsiteY116" fmla="*/ 9127 h 10000"/>
              <a:gd name="connsiteX117" fmla="*/ 3130 w 10000"/>
              <a:gd name="connsiteY117" fmla="*/ 9127 h 10000"/>
              <a:gd name="connsiteX118" fmla="*/ 2883 w 10000"/>
              <a:gd name="connsiteY118" fmla="*/ 9231 h 10000"/>
              <a:gd name="connsiteX119" fmla="*/ 2521 w 10000"/>
              <a:gd name="connsiteY119" fmla="*/ 9356 h 10000"/>
              <a:gd name="connsiteX120" fmla="*/ 2273 w 10000"/>
              <a:gd name="connsiteY120" fmla="*/ 9356 h 10000"/>
              <a:gd name="connsiteX121" fmla="*/ 2092 w 10000"/>
              <a:gd name="connsiteY121" fmla="*/ 9459 h 10000"/>
              <a:gd name="connsiteX122" fmla="*/ 1829 w 10000"/>
              <a:gd name="connsiteY122" fmla="*/ 9459 h 10000"/>
              <a:gd name="connsiteX123" fmla="*/ 1664 w 10000"/>
              <a:gd name="connsiteY123" fmla="*/ 9563 h 10000"/>
              <a:gd name="connsiteX124" fmla="*/ 1400 w 10000"/>
              <a:gd name="connsiteY124" fmla="*/ 9688 h 10000"/>
              <a:gd name="connsiteX125" fmla="*/ 1219 w 10000"/>
              <a:gd name="connsiteY125" fmla="*/ 9688 h 10000"/>
              <a:gd name="connsiteX126" fmla="*/ 1137 w 10000"/>
              <a:gd name="connsiteY126" fmla="*/ 9792 h 10000"/>
              <a:gd name="connsiteX127" fmla="*/ 956 w 10000"/>
              <a:gd name="connsiteY127" fmla="*/ 9792 h 10000"/>
              <a:gd name="connsiteX128" fmla="*/ 873 w 10000"/>
              <a:gd name="connsiteY128" fmla="*/ 9896 h 10000"/>
              <a:gd name="connsiteX129" fmla="*/ 791 w 10000"/>
              <a:gd name="connsiteY129" fmla="*/ 9896 h 10000"/>
              <a:gd name="connsiteX130" fmla="*/ 708 w 10000"/>
              <a:gd name="connsiteY130" fmla="*/ 9896 h 10000"/>
              <a:gd name="connsiteX131" fmla="*/ 527 w 10000"/>
              <a:gd name="connsiteY131" fmla="*/ 10000 h 10000"/>
              <a:gd name="connsiteX132" fmla="*/ 445 w 10000"/>
              <a:gd name="connsiteY132" fmla="*/ 9896 h 10000"/>
              <a:gd name="connsiteX133" fmla="*/ 362 w 10000"/>
              <a:gd name="connsiteY133" fmla="*/ 9896 h 10000"/>
              <a:gd name="connsiteX134" fmla="*/ 264 w 10000"/>
              <a:gd name="connsiteY134" fmla="*/ 9792 h 10000"/>
              <a:gd name="connsiteX135" fmla="*/ 181 w 10000"/>
              <a:gd name="connsiteY135" fmla="*/ 9563 h 10000"/>
              <a:gd name="connsiteX136" fmla="*/ 99 w 10000"/>
              <a:gd name="connsiteY136" fmla="*/ 9356 h 10000"/>
              <a:gd name="connsiteX137" fmla="*/ 0 w 10000"/>
              <a:gd name="connsiteY137" fmla="*/ 9231 h 10000"/>
              <a:gd name="connsiteX138" fmla="*/ 0 w 10000"/>
              <a:gd name="connsiteY138" fmla="*/ 9127 h 10000"/>
              <a:gd name="connsiteX139" fmla="*/ 0 w 10000"/>
              <a:gd name="connsiteY139" fmla="*/ 9023 h 10000"/>
              <a:gd name="connsiteX140" fmla="*/ 0 w 10000"/>
              <a:gd name="connsiteY140" fmla="*/ 9023 h 10000"/>
              <a:gd name="connsiteX141" fmla="*/ 99 w 10000"/>
              <a:gd name="connsiteY141" fmla="*/ 8919 h 10000"/>
              <a:gd name="connsiteX142" fmla="*/ 181 w 10000"/>
              <a:gd name="connsiteY142" fmla="*/ 8794 h 10000"/>
              <a:gd name="connsiteX143" fmla="*/ 362 w 10000"/>
              <a:gd name="connsiteY143" fmla="*/ 8690 h 10000"/>
              <a:gd name="connsiteX144" fmla="*/ 527 w 10000"/>
              <a:gd name="connsiteY144" fmla="*/ 8586 h 10000"/>
              <a:gd name="connsiteX145" fmla="*/ 610 w 10000"/>
              <a:gd name="connsiteY145" fmla="*/ 8462 h 10000"/>
              <a:gd name="connsiteX146" fmla="*/ 708 w 10000"/>
              <a:gd name="connsiteY146" fmla="*/ 8358 h 10000"/>
              <a:gd name="connsiteX147" fmla="*/ 873 w 10000"/>
              <a:gd name="connsiteY147" fmla="*/ 8254 h 10000"/>
              <a:gd name="connsiteX148" fmla="*/ 1054 w 10000"/>
              <a:gd name="connsiteY148" fmla="*/ 8025 h 10000"/>
              <a:gd name="connsiteX149" fmla="*/ 1137 w 10000"/>
              <a:gd name="connsiteY149" fmla="*/ 7921 h 10000"/>
              <a:gd name="connsiteX150" fmla="*/ 1318 w 10000"/>
              <a:gd name="connsiteY150" fmla="*/ 7692 h 10000"/>
              <a:gd name="connsiteX151" fmla="*/ 1483 w 10000"/>
              <a:gd name="connsiteY151" fmla="*/ 7484 h 10000"/>
              <a:gd name="connsiteX152" fmla="*/ 1483 w 10000"/>
              <a:gd name="connsiteY152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665 h 10000"/>
              <a:gd name="connsiteX16" fmla="*/ 4530 w 10000"/>
              <a:gd name="connsiteY16" fmla="*/ 437 h 10000"/>
              <a:gd name="connsiteX17" fmla="*/ 4432 w 10000"/>
              <a:gd name="connsiteY17" fmla="*/ 437 h 10000"/>
              <a:gd name="connsiteX18" fmla="*/ 4432 w 10000"/>
              <a:gd name="connsiteY18" fmla="*/ 333 h 10000"/>
              <a:gd name="connsiteX19" fmla="*/ 4349 w 10000"/>
              <a:gd name="connsiteY19" fmla="*/ 229 h 10000"/>
              <a:gd name="connsiteX20" fmla="*/ 4349 w 10000"/>
              <a:gd name="connsiteY20" fmla="*/ 229 h 10000"/>
              <a:gd name="connsiteX21" fmla="*/ 4349 w 10000"/>
              <a:gd name="connsiteY21" fmla="*/ 125 h 10000"/>
              <a:gd name="connsiteX22" fmla="*/ 4349 w 10000"/>
              <a:gd name="connsiteY22" fmla="*/ 0 h 10000"/>
              <a:gd name="connsiteX23" fmla="*/ 5041 w 10000"/>
              <a:gd name="connsiteY23" fmla="*/ 0 h 10000"/>
              <a:gd name="connsiteX24" fmla="*/ 5222 w 10000"/>
              <a:gd name="connsiteY24" fmla="*/ 125 h 10000"/>
              <a:gd name="connsiteX25" fmla="*/ 5486 w 10000"/>
              <a:gd name="connsiteY25" fmla="*/ 229 h 10000"/>
              <a:gd name="connsiteX26" fmla="*/ 5651 w 10000"/>
              <a:gd name="connsiteY26" fmla="*/ 333 h 10000"/>
              <a:gd name="connsiteX27" fmla="*/ 5832 w 10000"/>
              <a:gd name="connsiteY27" fmla="*/ 437 h 10000"/>
              <a:gd name="connsiteX28" fmla="*/ 5997 w 10000"/>
              <a:gd name="connsiteY28" fmla="*/ 665 h 10000"/>
              <a:gd name="connsiteX29" fmla="*/ 6096 w 10000"/>
              <a:gd name="connsiteY29" fmla="*/ 769 h 10000"/>
              <a:gd name="connsiteX30" fmla="*/ 6096 w 10000"/>
              <a:gd name="connsiteY30" fmla="*/ 894 h 10000"/>
              <a:gd name="connsiteX31" fmla="*/ 6096 w 10000"/>
              <a:gd name="connsiteY31" fmla="*/ 998 h 10000"/>
              <a:gd name="connsiteX32" fmla="*/ 6096 w 10000"/>
              <a:gd name="connsiteY32" fmla="*/ 1206 h 10000"/>
              <a:gd name="connsiteX33" fmla="*/ 5997 w 10000"/>
              <a:gd name="connsiteY33" fmla="*/ 1331 h 10000"/>
              <a:gd name="connsiteX34" fmla="*/ 5914 w 10000"/>
              <a:gd name="connsiteY34" fmla="*/ 1538 h 10000"/>
              <a:gd name="connsiteX35" fmla="*/ 5750 w 10000"/>
              <a:gd name="connsiteY35" fmla="*/ 1767 h 10000"/>
              <a:gd name="connsiteX36" fmla="*/ 5568 w 10000"/>
              <a:gd name="connsiteY36" fmla="*/ 1975 h 10000"/>
              <a:gd name="connsiteX37" fmla="*/ 5486 w 10000"/>
              <a:gd name="connsiteY37" fmla="*/ 2204 h 10000"/>
              <a:gd name="connsiteX38" fmla="*/ 5305 w 10000"/>
              <a:gd name="connsiteY38" fmla="*/ 2432 h 10000"/>
              <a:gd name="connsiteX39" fmla="*/ 5140 w 10000"/>
              <a:gd name="connsiteY39" fmla="*/ 2744 h 10000"/>
              <a:gd name="connsiteX40" fmla="*/ 4959 w 10000"/>
              <a:gd name="connsiteY40" fmla="*/ 3077 h 10000"/>
              <a:gd name="connsiteX41" fmla="*/ 4695 w 10000"/>
              <a:gd name="connsiteY41" fmla="*/ 3514 h 10000"/>
              <a:gd name="connsiteX42" fmla="*/ 4530 w 10000"/>
              <a:gd name="connsiteY42" fmla="*/ 3971 h 10000"/>
              <a:gd name="connsiteX43" fmla="*/ 4267 w 10000"/>
              <a:gd name="connsiteY43" fmla="*/ 4407 h 10000"/>
              <a:gd name="connsiteX44" fmla="*/ 3921 w 10000"/>
              <a:gd name="connsiteY44" fmla="*/ 4948 h 10000"/>
              <a:gd name="connsiteX45" fmla="*/ 3657 w 10000"/>
              <a:gd name="connsiteY45" fmla="*/ 5385 h 10000"/>
              <a:gd name="connsiteX46" fmla="*/ 3476 w 10000"/>
              <a:gd name="connsiteY46" fmla="*/ 5842 h 10000"/>
              <a:gd name="connsiteX47" fmla="*/ 3229 w 10000"/>
              <a:gd name="connsiteY47" fmla="*/ 6279 h 10000"/>
              <a:gd name="connsiteX48" fmla="*/ 2965 w 10000"/>
              <a:gd name="connsiteY48" fmla="*/ 6611 h 10000"/>
              <a:gd name="connsiteX49" fmla="*/ 2784 w 10000"/>
              <a:gd name="connsiteY49" fmla="*/ 6923 h 10000"/>
              <a:gd name="connsiteX50" fmla="*/ 2619 w 10000"/>
              <a:gd name="connsiteY50" fmla="*/ 7256 h 10000"/>
              <a:gd name="connsiteX51" fmla="*/ 2438 w 10000"/>
              <a:gd name="connsiteY51" fmla="*/ 7484 h 10000"/>
              <a:gd name="connsiteX52" fmla="*/ 2273 w 10000"/>
              <a:gd name="connsiteY52" fmla="*/ 7692 h 10000"/>
              <a:gd name="connsiteX53" fmla="*/ 2092 w 10000"/>
              <a:gd name="connsiteY53" fmla="*/ 7921 h 10000"/>
              <a:gd name="connsiteX54" fmla="*/ 2010 w 10000"/>
              <a:gd name="connsiteY54" fmla="*/ 8150 h 10000"/>
              <a:gd name="connsiteX55" fmla="*/ 1911 w 10000"/>
              <a:gd name="connsiteY55" fmla="*/ 8254 h 10000"/>
              <a:gd name="connsiteX56" fmla="*/ 1829 w 10000"/>
              <a:gd name="connsiteY56" fmla="*/ 8358 h 10000"/>
              <a:gd name="connsiteX57" fmla="*/ 1746 w 10000"/>
              <a:gd name="connsiteY57" fmla="*/ 8462 h 10000"/>
              <a:gd name="connsiteX58" fmla="*/ 1746 w 10000"/>
              <a:gd name="connsiteY58" fmla="*/ 8586 h 10000"/>
              <a:gd name="connsiteX59" fmla="*/ 1746 w 10000"/>
              <a:gd name="connsiteY59" fmla="*/ 8586 h 10000"/>
              <a:gd name="connsiteX60" fmla="*/ 1829 w 10000"/>
              <a:gd name="connsiteY60" fmla="*/ 8586 h 10000"/>
              <a:gd name="connsiteX61" fmla="*/ 1911 w 10000"/>
              <a:gd name="connsiteY61" fmla="*/ 8690 h 10000"/>
              <a:gd name="connsiteX62" fmla="*/ 2010 w 10000"/>
              <a:gd name="connsiteY62" fmla="*/ 8690 h 10000"/>
              <a:gd name="connsiteX63" fmla="*/ 2175 w 10000"/>
              <a:gd name="connsiteY63" fmla="*/ 8690 h 10000"/>
              <a:gd name="connsiteX64" fmla="*/ 2273 w 10000"/>
              <a:gd name="connsiteY64" fmla="*/ 8586 h 10000"/>
              <a:gd name="connsiteX65" fmla="*/ 2356 w 10000"/>
              <a:gd name="connsiteY65" fmla="*/ 8586 h 10000"/>
              <a:gd name="connsiteX66" fmla="*/ 2521 w 10000"/>
              <a:gd name="connsiteY66" fmla="*/ 8586 h 10000"/>
              <a:gd name="connsiteX67" fmla="*/ 2702 w 10000"/>
              <a:gd name="connsiteY67" fmla="*/ 8586 h 10000"/>
              <a:gd name="connsiteX68" fmla="*/ 2883 w 10000"/>
              <a:gd name="connsiteY68" fmla="*/ 8462 h 10000"/>
              <a:gd name="connsiteX69" fmla="*/ 3048 w 10000"/>
              <a:gd name="connsiteY69" fmla="*/ 8462 h 10000"/>
              <a:gd name="connsiteX70" fmla="*/ 3311 w 10000"/>
              <a:gd name="connsiteY70" fmla="*/ 8462 h 10000"/>
              <a:gd name="connsiteX71" fmla="*/ 3575 w 10000"/>
              <a:gd name="connsiteY71" fmla="*/ 8462 h 10000"/>
              <a:gd name="connsiteX72" fmla="*/ 3921 w 10000"/>
              <a:gd name="connsiteY72" fmla="*/ 8358 h 10000"/>
              <a:gd name="connsiteX73" fmla="*/ 4267 w 10000"/>
              <a:gd name="connsiteY73" fmla="*/ 8358 h 10000"/>
              <a:gd name="connsiteX74" fmla="*/ 4613 w 10000"/>
              <a:gd name="connsiteY74" fmla="*/ 8358 h 10000"/>
              <a:gd name="connsiteX75" fmla="*/ 4959 w 10000"/>
              <a:gd name="connsiteY75" fmla="*/ 8254 h 10000"/>
              <a:gd name="connsiteX76" fmla="*/ 5387 w 10000"/>
              <a:gd name="connsiteY76" fmla="*/ 8150 h 10000"/>
              <a:gd name="connsiteX77" fmla="*/ 5832 w 10000"/>
              <a:gd name="connsiteY77" fmla="*/ 8150 h 10000"/>
              <a:gd name="connsiteX78" fmla="*/ 6343 w 10000"/>
              <a:gd name="connsiteY78" fmla="*/ 8025 h 10000"/>
              <a:gd name="connsiteX79" fmla="*/ 6787 w 10000"/>
              <a:gd name="connsiteY79" fmla="*/ 8025 h 10000"/>
              <a:gd name="connsiteX80" fmla="*/ 7298 w 10000"/>
              <a:gd name="connsiteY80" fmla="*/ 7921 h 10000"/>
              <a:gd name="connsiteX81" fmla="*/ 7743 w 10000"/>
              <a:gd name="connsiteY81" fmla="*/ 7817 h 10000"/>
              <a:gd name="connsiteX82" fmla="*/ 8171 w 10000"/>
              <a:gd name="connsiteY82" fmla="*/ 7817 h 10000"/>
              <a:gd name="connsiteX83" fmla="*/ 8435 w 10000"/>
              <a:gd name="connsiteY83" fmla="*/ 7692 h 10000"/>
              <a:gd name="connsiteX84" fmla="*/ 8699 w 10000"/>
              <a:gd name="connsiteY84" fmla="*/ 7692 h 10000"/>
              <a:gd name="connsiteX85" fmla="*/ 8962 w 10000"/>
              <a:gd name="connsiteY85" fmla="*/ 7692 h 10000"/>
              <a:gd name="connsiteX86" fmla="*/ 9127 w 10000"/>
              <a:gd name="connsiteY86" fmla="*/ 7692 h 10000"/>
              <a:gd name="connsiteX87" fmla="*/ 9226 w 10000"/>
              <a:gd name="connsiteY87" fmla="*/ 7588 h 10000"/>
              <a:gd name="connsiteX88" fmla="*/ 9390 w 10000"/>
              <a:gd name="connsiteY88" fmla="*/ 7692 h 10000"/>
              <a:gd name="connsiteX89" fmla="*/ 9473 w 10000"/>
              <a:gd name="connsiteY89" fmla="*/ 7692 h 10000"/>
              <a:gd name="connsiteX90" fmla="*/ 9654 w 10000"/>
              <a:gd name="connsiteY90" fmla="*/ 7817 h 10000"/>
              <a:gd name="connsiteX91" fmla="*/ 9736 w 10000"/>
              <a:gd name="connsiteY91" fmla="*/ 7817 h 10000"/>
              <a:gd name="connsiteX92" fmla="*/ 9918 w 10000"/>
              <a:gd name="connsiteY92" fmla="*/ 8025 h 10000"/>
              <a:gd name="connsiteX93" fmla="*/ 10000 w 10000"/>
              <a:gd name="connsiteY93" fmla="*/ 8150 h 10000"/>
              <a:gd name="connsiteX94" fmla="*/ 10000 w 10000"/>
              <a:gd name="connsiteY94" fmla="*/ 8254 h 10000"/>
              <a:gd name="connsiteX95" fmla="*/ 10000 w 10000"/>
              <a:gd name="connsiteY95" fmla="*/ 8358 h 10000"/>
              <a:gd name="connsiteX96" fmla="*/ 10000 w 10000"/>
              <a:gd name="connsiteY96" fmla="*/ 8358 h 10000"/>
              <a:gd name="connsiteX97" fmla="*/ 10000 w 10000"/>
              <a:gd name="connsiteY97" fmla="*/ 8462 h 10000"/>
              <a:gd name="connsiteX98" fmla="*/ 9918 w 10000"/>
              <a:gd name="connsiteY98" fmla="*/ 8462 h 10000"/>
              <a:gd name="connsiteX99" fmla="*/ 9819 w 10000"/>
              <a:gd name="connsiteY99" fmla="*/ 8462 h 10000"/>
              <a:gd name="connsiteX100" fmla="*/ 9736 w 10000"/>
              <a:gd name="connsiteY100" fmla="*/ 8586 h 10000"/>
              <a:gd name="connsiteX101" fmla="*/ 9572 w 10000"/>
              <a:gd name="connsiteY101" fmla="*/ 8586 h 10000"/>
              <a:gd name="connsiteX102" fmla="*/ 9390 w 10000"/>
              <a:gd name="connsiteY102" fmla="*/ 8586 h 10000"/>
              <a:gd name="connsiteX103" fmla="*/ 9127 w 10000"/>
              <a:gd name="connsiteY103" fmla="*/ 8586 h 10000"/>
              <a:gd name="connsiteX104" fmla="*/ 8863 w 10000"/>
              <a:gd name="connsiteY104" fmla="*/ 8586 h 10000"/>
              <a:gd name="connsiteX105" fmla="*/ 8616 w 10000"/>
              <a:gd name="connsiteY105" fmla="*/ 8586 h 10000"/>
              <a:gd name="connsiteX106" fmla="*/ 8353 w 10000"/>
              <a:gd name="connsiteY106" fmla="*/ 8586 h 10000"/>
              <a:gd name="connsiteX107" fmla="*/ 8007 w 10000"/>
              <a:gd name="connsiteY107" fmla="*/ 8586 h 10000"/>
              <a:gd name="connsiteX108" fmla="*/ 7661 w 10000"/>
              <a:gd name="connsiteY108" fmla="*/ 8586 h 10000"/>
              <a:gd name="connsiteX109" fmla="*/ 7298 w 10000"/>
              <a:gd name="connsiteY109" fmla="*/ 8690 h 10000"/>
              <a:gd name="connsiteX110" fmla="*/ 6870 w 10000"/>
              <a:gd name="connsiteY110" fmla="*/ 8690 h 10000"/>
              <a:gd name="connsiteX111" fmla="*/ 6442 w 10000"/>
              <a:gd name="connsiteY111" fmla="*/ 8690 h 10000"/>
              <a:gd name="connsiteX112" fmla="*/ 5651 w 10000"/>
              <a:gd name="connsiteY112" fmla="*/ 8794 h 10000"/>
              <a:gd name="connsiteX113" fmla="*/ 4876 w 10000"/>
              <a:gd name="connsiteY113" fmla="*/ 8919 h 10000"/>
              <a:gd name="connsiteX114" fmla="*/ 4185 w 10000"/>
              <a:gd name="connsiteY114" fmla="*/ 9023 h 10000"/>
              <a:gd name="connsiteX115" fmla="*/ 3476 w 10000"/>
              <a:gd name="connsiteY115" fmla="*/ 9127 h 10000"/>
              <a:gd name="connsiteX116" fmla="*/ 3130 w 10000"/>
              <a:gd name="connsiteY116" fmla="*/ 9127 h 10000"/>
              <a:gd name="connsiteX117" fmla="*/ 2883 w 10000"/>
              <a:gd name="connsiteY117" fmla="*/ 9231 h 10000"/>
              <a:gd name="connsiteX118" fmla="*/ 2521 w 10000"/>
              <a:gd name="connsiteY118" fmla="*/ 9356 h 10000"/>
              <a:gd name="connsiteX119" fmla="*/ 2273 w 10000"/>
              <a:gd name="connsiteY119" fmla="*/ 9356 h 10000"/>
              <a:gd name="connsiteX120" fmla="*/ 2092 w 10000"/>
              <a:gd name="connsiteY120" fmla="*/ 9459 h 10000"/>
              <a:gd name="connsiteX121" fmla="*/ 1829 w 10000"/>
              <a:gd name="connsiteY121" fmla="*/ 9459 h 10000"/>
              <a:gd name="connsiteX122" fmla="*/ 1664 w 10000"/>
              <a:gd name="connsiteY122" fmla="*/ 9563 h 10000"/>
              <a:gd name="connsiteX123" fmla="*/ 1400 w 10000"/>
              <a:gd name="connsiteY123" fmla="*/ 9688 h 10000"/>
              <a:gd name="connsiteX124" fmla="*/ 1219 w 10000"/>
              <a:gd name="connsiteY124" fmla="*/ 9688 h 10000"/>
              <a:gd name="connsiteX125" fmla="*/ 1137 w 10000"/>
              <a:gd name="connsiteY125" fmla="*/ 9792 h 10000"/>
              <a:gd name="connsiteX126" fmla="*/ 956 w 10000"/>
              <a:gd name="connsiteY126" fmla="*/ 9792 h 10000"/>
              <a:gd name="connsiteX127" fmla="*/ 873 w 10000"/>
              <a:gd name="connsiteY127" fmla="*/ 9896 h 10000"/>
              <a:gd name="connsiteX128" fmla="*/ 791 w 10000"/>
              <a:gd name="connsiteY128" fmla="*/ 9896 h 10000"/>
              <a:gd name="connsiteX129" fmla="*/ 708 w 10000"/>
              <a:gd name="connsiteY129" fmla="*/ 9896 h 10000"/>
              <a:gd name="connsiteX130" fmla="*/ 527 w 10000"/>
              <a:gd name="connsiteY130" fmla="*/ 10000 h 10000"/>
              <a:gd name="connsiteX131" fmla="*/ 445 w 10000"/>
              <a:gd name="connsiteY131" fmla="*/ 9896 h 10000"/>
              <a:gd name="connsiteX132" fmla="*/ 362 w 10000"/>
              <a:gd name="connsiteY132" fmla="*/ 9896 h 10000"/>
              <a:gd name="connsiteX133" fmla="*/ 264 w 10000"/>
              <a:gd name="connsiteY133" fmla="*/ 9792 h 10000"/>
              <a:gd name="connsiteX134" fmla="*/ 181 w 10000"/>
              <a:gd name="connsiteY134" fmla="*/ 9563 h 10000"/>
              <a:gd name="connsiteX135" fmla="*/ 99 w 10000"/>
              <a:gd name="connsiteY135" fmla="*/ 9356 h 10000"/>
              <a:gd name="connsiteX136" fmla="*/ 0 w 10000"/>
              <a:gd name="connsiteY136" fmla="*/ 9231 h 10000"/>
              <a:gd name="connsiteX137" fmla="*/ 0 w 10000"/>
              <a:gd name="connsiteY137" fmla="*/ 9127 h 10000"/>
              <a:gd name="connsiteX138" fmla="*/ 0 w 10000"/>
              <a:gd name="connsiteY138" fmla="*/ 9023 h 10000"/>
              <a:gd name="connsiteX139" fmla="*/ 0 w 10000"/>
              <a:gd name="connsiteY139" fmla="*/ 9023 h 10000"/>
              <a:gd name="connsiteX140" fmla="*/ 99 w 10000"/>
              <a:gd name="connsiteY140" fmla="*/ 8919 h 10000"/>
              <a:gd name="connsiteX141" fmla="*/ 181 w 10000"/>
              <a:gd name="connsiteY141" fmla="*/ 8794 h 10000"/>
              <a:gd name="connsiteX142" fmla="*/ 362 w 10000"/>
              <a:gd name="connsiteY142" fmla="*/ 8690 h 10000"/>
              <a:gd name="connsiteX143" fmla="*/ 527 w 10000"/>
              <a:gd name="connsiteY143" fmla="*/ 8586 h 10000"/>
              <a:gd name="connsiteX144" fmla="*/ 610 w 10000"/>
              <a:gd name="connsiteY144" fmla="*/ 8462 h 10000"/>
              <a:gd name="connsiteX145" fmla="*/ 708 w 10000"/>
              <a:gd name="connsiteY145" fmla="*/ 8358 h 10000"/>
              <a:gd name="connsiteX146" fmla="*/ 873 w 10000"/>
              <a:gd name="connsiteY146" fmla="*/ 8254 h 10000"/>
              <a:gd name="connsiteX147" fmla="*/ 1054 w 10000"/>
              <a:gd name="connsiteY147" fmla="*/ 8025 h 10000"/>
              <a:gd name="connsiteX148" fmla="*/ 1137 w 10000"/>
              <a:gd name="connsiteY148" fmla="*/ 7921 h 10000"/>
              <a:gd name="connsiteX149" fmla="*/ 1318 w 10000"/>
              <a:gd name="connsiteY149" fmla="*/ 7692 h 10000"/>
              <a:gd name="connsiteX150" fmla="*/ 1483 w 10000"/>
              <a:gd name="connsiteY150" fmla="*/ 7484 h 10000"/>
              <a:gd name="connsiteX151" fmla="*/ 1483 w 10000"/>
              <a:gd name="connsiteY151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437 h 10000"/>
              <a:gd name="connsiteX16" fmla="*/ 4432 w 10000"/>
              <a:gd name="connsiteY16" fmla="*/ 437 h 10000"/>
              <a:gd name="connsiteX17" fmla="*/ 4432 w 10000"/>
              <a:gd name="connsiteY17" fmla="*/ 333 h 10000"/>
              <a:gd name="connsiteX18" fmla="*/ 4349 w 10000"/>
              <a:gd name="connsiteY18" fmla="*/ 229 h 10000"/>
              <a:gd name="connsiteX19" fmla="*/ 4349 w 10000"/>
              <a:gd name="connsiteY19" fmla="*/ 229 h 10000"/>
              <a:gd name="connsiteX20" fmla="*/ 4349 w 10000"/>
              <a:gd name="connsiteY20" fmla="*/ 125 h 10000"/>
              <a:gd name="connsiteX21" fmla="*/ 4349 w 10000"/>
              <a:gd name="connsiteY21" fmla="*/ 0 h 10000"/>
              <a:gd name="connsiteX22" fmla="*/ 5041 w 10000"/>
              <a:gd name="connsiteY22" fmla="*/ 0 h 10000"/>
              <a:gd name="connsiteX23" fmla="*/ 5222 w 10000"/>
              <a:gd name="connsiteY23" fmla="*/ 125 h 10000"/>
              <a:gd name="connsiteX24" fmla="*/ 5486 w 10000"/>
              <a:gd name="connsiteY24" fmla="*/ 229 h 10000"/>
              <a:gd name="connsiteX25" fmla="*/ 5651 w 10000"/>
              <a:gd name="connsiteY25" fmla="*/ 333 h 10000"/>
              <a:gd name="connsiteX26" fmla="*/ 5832 w 10000"/>
              <a:gd name="connsiteY26" fmla="*/ 437 h 10000"/>
              <a:gd name="connsiteX27" fmla="*/ 5997 w 10000"/>
              <a:gd name="connsiteY27" fmla="*/ 665 h 10000"/>
              <a:gd name="connsiteX28" fmla="*/ 6096 w 10000"/>
              <a:gd name="connsiteY28" fmla="*/ 769 h 10000"/>
              <a:gd name="connsiteX29" fmla="*/ 6096 w 10000"/>
              <a:gd name="connsiteY29" fmla="*/ 894 h 10000"/>
              <a:gd name="connsiteX30" fmla="*/ 6096 w 10000"/>
              <a:gd name="connsiteY30" fmla="*/ 998 h 10000"/>
              <a:gd name="connsiteX31" fmla="*/ 6096 w 10000"/>
              <a:gd name="connsiteY31" fmla="*/ 1206 h 10000"/>
              <a:gd name="connsiteX32" fmla="*/ 5997 w 10000"/>
              <a:gd name="connsiteY32" fmla="*/ 1331 h 10000"/>
              <a:gd name="connsiteX33" fmla="*/ 5914 w 10000"/>
              <a:gd name="connsiteY33" fmla="*/ 1538 h 10000"/>
              <a:gd name="connsiteX34" fmla="*/ 5750 w 10000"/>
              <a:gd name="connsiteY34" fmla="*/ 1767 h 10000"/>
              <a:gd name="connsiteX35" fmla="*/ 5568 w 10000"/>
              <a:gd name="connsiteY35" fmla="*/ 1975 h 10000"/>
              <a:gd name="connsiteX36" fmla="*/ 5486 w 10000"/>
              <a:gd name="connsiteY36" fmla="*/ 2204 h 10000"/>
              <a:gd name="connsiteX37" fmla="*/ 5305 w 10000"/>
              <a:gd name="connsiteY37" fmla="*/ 2432 h 10000"/>
              <a:gd name="connsiteX38" fmla="*/ 5140 w 10000"/>
              <a:gd name="connsiteY38" fmla="*/ 2744 h 10000"/>
              <a:gd name="connsiteX39" fmla="*/ 4959 w 10000"/>
              <a:gd name="connsiteY39" fmla="*/ 3077 h 10000"/>
              <a:gd name="connsiteX40" fmla="*/ 4695 w 10000"/>
              <a:gd name="connsiteY40" fmla="*/ 3514 h 10000"/>
              <a:gd name="connsiteX41" fmla="*/ 4530 w 10000"/>
              <a:gd name="connsiteY41" fmla="*/ 3971 h 10000"/>
              <a:gd name="connsiteX42" fmla="*/ 4267 w 10000"/>
              <a:gd name="connsiteY42" fmla="*/ 4407 h 10000"/>
              <a:gd name="connsiteX43" fmla="*/ 3921 w 10000"/>
              <a:gd name="connsiteY43" fmla="*/ 4948 h 10000"/>
              <a:gd name="connsiteX44" fmla="*/ 3657 w 10000"/>
              <a:gd name="connsiteY44" fmla="*/ 5385 h 10000"/>
              <a:gd name="connsiteX45" fmla="*/ 3476 w 10000"/>
              <a:gd name="connsiteY45" fmla="*/ 5842 h 10000"/>
              <a:gd name="connsiteX46" fmla="*/ 3229 w 10000"/>
              <a:gd name="connsiteY46" fmla="*/ 6279 h 10000"/>
              <a:gd name="connsiteX47" fmla="*/ 2965 w 10000"/>
              <a:gd name="connsiteY47" fmla="*/ 6611 h 10000"/>
              <a:gd name="connsiteX48" fmla="*/ 2784 w 10000"/>
              <a:gd name="connsiteY48" fmla="*/ 6923 h 10000"/>
              <a:gd name="connsiteX49" fmla="*/ 2619 w 10000"/>
              <a:gd name="connsiteY49" fmla="*/ 7256 h 10000"/>
              <a:gd name="connsiteX50" fmla="*/ 2438 w 10000"/>
              <a:gd name="connsiteY50" fmla="*/ 7484 h 10000"/>
              <a:gd name="connsiteX51" fmla="*/ 2273 w 10000"/>
              <a:gd name="connsiteY51" fmla="*/ 7692 h 10000"/>
              <a:gd name="connsiteX52" fmla="*/ 2092 w 10000"/>
              <a:gd name="connsiteY52" fmla="*/ 7921 h 10000"/>
              <a:gd name="connsiteX53" fmla="*/ 2010 w 10000"/>
              <a:gd name="connsiteY53" fmla="*/ 8150 h 10000"/>
              <a:gd name="connsiteX54" fmla="*/ 1911 w 10000"/>
              <a:gd name="connsiteY54" fmla="*/ 8254 h 10000"/>
              <a:gd name="connsiteX55" fmla="*/ 1829 w 10000"/>
              <a:gd name="connsiteY55" fmla="*/ 8358 h 10000"/>
              <a:gd name="connsiteX56" fmla="*/ 1746 w 10000"/>
              <a:gd name="connsiteY56" fmla="*/ 8462 h 10000"/>
              <a:gd name="connsiteX57" fmla="*/ 1746 w 10000"/>
              <a:gd name="connsiteY57" fmla="*/ 8586 h 10000"/>
              <a:gd name="connsiteX58" fmla="*/ 1746 w 10000"/>
              <a:gd name="connsiteY58" fmla="*/ 8586 h 10000"/>
              <a:gd name="connsiteX59" fmla="*/ 1829 w 10000"/>
              <a:gd name="connsiteY59" fmla="*/ 8586 h 10000"/>
              <a:gd name="connsiteX60" fmla="*/ 1911 w 10000"/>
              <a:gd name="connsiteY60" fmla="*/ 8690 h 10000"/>
              <a:gd name="connsiteX61" fmla="*/ 2010 w 10000"/>
              <a:gd name="connsiteY61" fmla="*/ 8690 h 10000"/>
              <a:gd name="connsiteX62" fmla="*/ 2175 w 10000"/>
              <a:gd name="connsiteY62" fmla="*/ 8690 h 10000"/>
              <a:gd name="connsiteX63" fmla="*/ 2273 w 10000"/>
              <a:gd name="connsiteY63" fmla="*/ 8586 h 10000"/>
              <a:gd name="connsiteX64" fmla="*/ 2356 w 10000"/>
              <a:gd name="connsiteY64" fmla="*/ 8586 h 10000"/>
              <a:gd name="connsiteX65" fmla="*/ 2521 w 10000"/>
              <a:gd name="connsiteY65" fmla="*/ 8586 h 10000"/>
              <a:gd name="connsiteX66" fmla="*/ 2702 w 10000"/>
              <a:gd name="connsiteY66" fmla="*/ 8586 h 10000"/>
              <a:gd name="connsiteX67" fmla="*/ 2883 w 10000"/>
              <a:gd name="connsiteY67" fmla="*/ 8462 h 10000"/>
              <a:gd name="connsiteX68" fmla="*/ 3048 w 10000"/>
              <a:gd name="connsiteY68" fmla="*/ 8462 h 10000"/>
              <a:gd name="connsiteX69" fmla="*/ 3311 w 10000"/>
              <a:gd name="connsiteY69" fmla="*/ 8462 h 10000"/>
              <a:gd name="connsiteX70" fmla="*/ 3575 w 10000"/>
              <a:gd name="connsiteY70" fmla="*/ 8462 h 10000"/>
              <a:gd name="connsiteX71" fmla="*/ 3921 w 10000"/>
              <a:gd name="connsiteY71" fmla="*/ 8358 h 10000"/>
              <a:gd name="connsiteX72" fmla="*/ 4267 w 10000"/>
              <a:gd name="connsiteY72" fmla="*/ 8358 h 10000"/>
              <a:gd name="connsiteX73" fmla="*/ 4613 w 10000"/>
              <a:gd name="connsiteY73" fmla="*/ 8358 h 10000"/>
              <a:gd name="connsiteX74" fmla="*/ 4959 w 10000"/>
              <a:gd name="connsiteY74" fmla="*/ 8254 h 10000"/>
              <a:gd name="connsiteX75" fmla="*/ 5387 w 10000"/>
              <a:gd name="connsiteY75" fmla="*/ 8150 h 10000"/>
              <a:gd name="connsiteX76" fmla="*/ 5832 w 10000"/>
              <a:gd name="connsiteY76" fmla="*/ 8150 h 10000"/>
              <a:gd name="connsiteX77" fmla="*/ 6343 w 10000"/>
              <a:gd name="connsiteY77" fmla="*/ 8025 h 10000"/>
              <a:gd name="connsiteX78" fmla="*/ 6787 w 10000"/>
              <a:gd name="connsiteY78" fmla="*/ 8025 h 10000"/>
              <a:gd name="connsiteX79" fmla="*/ 7298 w 10000"/>
              <a:gd name="connsiteY79" fmla="*/ 7921 h 10000"/>
              <a:gd name="connsiteX80" fmla="*/ 7743 w 10000"/>
              <a:gd name="connsiteY80" fmla="*/ 7817 h 10000"/>
              <a:gd name="connsiteX81" fmla="*/ 8171 w 10000"/>
              <a:gd name="connsiteY81" fmla="*/ 7817 h 10000"/>
              <a:gd name="connsiteX82" fmla="*/ 8435 w 10000"/>
              <a:gd name="connsiteY82" fmla="*/ 7692 h 10000"/>
              <a:gd name="connsiteX83" fmla="*/ 8699 w 10000"/>
              <a:gd name="connsiteY83" fmla="*/ 7692 h 10000"/>
              <a:gd name="connsiteX84" fmla="*/ 8962 w 10000"/>
              <a:gd name="connsiteY84" fmla="*/ 7692 h 10000"/>
              <a:gd name="connsiteX85" fmla="*/ 9127 w 10000"/>
              <a:gd name="connsiteY85" fmla="*/ 7692 h 10000"/>
              <a:gd name="connsiteX86" fmla="*/ 9226 w 10000"/>
              <a:gd name="connsiteY86" fmla="*/ 7588 h 10000"/>
              <a:gd name="connsiteX87" fmla="*/ 9390 w 10000"/>
              <a:gd name="connsiteY87" fmla="*/ 7692 h 10000"/>
              <a:gd name="connsiteX88" fmla="*/ 9473 w 10000"/>
              <a:gd name="connsiteY88" fmla="*/ 7692 h 10000"/>
              <a:gd name="connsiteX89" fmla="*/ 9654 w 10000"/>
              <a:gd name="connsiteY89" fmla="*/ 7817 h 10000"/>
              <a:gd name="connsiteX90" fmla="*/ 9736 w 10000"/>
              <a:gd name="connsiteY90" fmla="*/ 7817 h 10000"/>
              <a:gd name="connsiteX91" fmla="*/ 9918 w 10000"/>
              <a:gd name="connsiteY91" fmla="*/ 8025 h 10000"/>
              <a:gd name="connsiteX92" fmla="*/ 10000 w 10000"/>
              <a:gd name="connsiteY92" fmla="*/ 8150 h 10000"/>
              <a:gd name="connsiteX93" fmla="*/ 10000 w 10000"/>
              <a:gd name="connsiteY93" fmla="*/ 8254 h 10000"/>
              <a:gd name="connsiteX94" fmla="*/ 10000 w 10000"/>
              <a:gd name="connsiteY94" fmla="*/ 8358 h 10000"/>
              <a:gd name="connsiteX95" fmla="*/ 10000 w 10000"/>
              <a:gd name="connsiteY95" fmla="*/ 8358 h 10000"/>
              <a:gd name="connsiteX96" fmla="*/ 10000 w 10000"/>
              <a:gd name="connsiteY96" fmla="*/ 8462 h 10000"/>
              <a:gd name="connsiteX97" fmla="*/ 9918 w 10000"/>
              <a:gd name="connsiteY97" fmla="*/ 8462 h 10000"/>
              <a:gd name="connsiteX98" fmla="*/ 9819 w 10000"/>
              <a:gd name="connsiteY98" fmla="*/ 8462 h 10000"/>
              <a:gd name="connsiteX99" fmla="*/ 9736 w 10000"/>
              <a:gd name="connsiteY99" fmla="*/ 8586 h 10000"/>
              <a:gd name="connsiteX100" fmla="*/ 9572 w 10000"/>
              <a:gd name="connsiteY100" fmla="*/ 8586 h 10000"/>
              <a:gd name="connsiteX101" fmla="*/ 9390 w 10000"/>
              <a:gd name="connsiteY101" fmla="*/ 8586 h 10000"/>
              <a:gd name="connsiteX102" fmla="*/ 9127 w 10000"/>
              <a:gd name="connsiteY102" fmla="*/ 8586 h 10000"/>
              <a:gd name="connsiteX103" fmla="*/ 8863 w 10000"/>
              <a:gd name="connsiteY103" fmla="*/ 8586 h 10000"/>
              <a:gd name="connsiteX104" fmla="*/ 8616 w 10000"/>
              <a:gd name="connsiteY104" fmla="*/ 8586 h 10000"/>
              <a:gd name="connsiteX105" fmla="*/ 8353 w 10000"/>
              <a:gd name="connsiteY105" fmla="*/ 8586 h 10000"/>
              <a:gd name="connsiteX106" fmla="*/ 8007 w 10000"/>
              <a:gd name="connsiteY106" fmla="*/ 8586 h 10000"/>
              <a:gd name="connsiteX107" fmla="*/ 7661 w 10000"/>
              <a:gd name="connsiteY107" fmla="*/ 8586 h 10000"/>
              <a:gd name="connsiteX108" fmla="*/ 7298 w 10000"/>
              <a:gd name="connsiteY108" fmla="*/ 8690 h 10000"/>
              <a:gd name="connsiteX109" fmla="*/ 6870 w 10000"/>
              <a:gd name="connsiteY109" fmla="*/ 8690 h 10000"/>
              <a:gd name="connsiteX110" fmla="*/ 6442 w 10000"/>
              <a:gd name="connsiteY110" fmla="*/ 8690 h 10000"/>
              <a:gd name="connsiteX111" fmla="*/ 5651 w 10000"/>
              <a:gd name="connsiteY111" fmla="*/ 8794 h 10000"/>
              <a:gd name="connsiteX112" fmla="*/ 4876 w 10000"/>
              <a:gd name="connsiteY112" fmla="*/ 8919 h 10000"/>
              <a:gd name="connsiteX113" fmla="*/ 4185 w 10000"/>
              <a:gd name="connsiteY113" fmla="*/ 9023 h 10000"/>
              <a:gd name="connsiteX114" fmla="*/ 3476 w 10000"/>
              <a:gd name="connsiteY114" fmla="*/ 9127 h 10000"/>
              <a:gd name="connsiteX115" fmla="*/ 3130 w 10000"/>
              <a:gd name="connsiteY115" fmla="*/ 9127 h 10000"/>
              <a:gd name="connsiteX116" fmla="*/ 2883 w 10000"/>
              <a:gd name="connsiteY116" fmla="*/ 9231 h 10000"/>
              <a:gd name="connsiteX117" fmla="*/ 2521 w 10000"/>
              <a:gd name="connsiteY117" fmla="*/ 9356 h 10000"/>
              <a:gd name="connsiteX118" fmla="*/ 2273 w 10000"/>
              <a:gd name="connsiteY118" fmla="*/ 9356 h 10000"/>
              <a:gd name="connsiteX119" fmla="*/ 2092 w 10000"/>
              <a:gd name="connsiteY119" fmla="*/ 9459 h 10000"/>
              <a:gd name="connsiteX120" fmla="*/ 1829 w 10000"/>
              <a:gd name="connsiteY120" fmla="*/ 9459 h 10000"/>
              <a:gd name="connsiteX121" fmla="*/ 1664 w 10000"/>
              <a:gd name="connsiteY121" fmla="*/ 9563 h 10000"/>
              <a:gd name="connsiteX122" fmla="*/ 1400 w 10000"/>
              <a:gd name="connsiteY122" fmla="*/ 9688 h 10000"/>
              <a:gd name="connsiteX123" fmla="*/ 1219 w 10000"/>
              <a:gd name="connsiteY123" fmla="*/ 9688 h 10000"/>
              <a:gd name="connsiteX124" fmla="*/ 1137 w 10000"/>
              <a:gd name="connsiteY124" fmla="*/ 9792 h 10000"/>
              <a:gd name="connsiteX125" fmla="*/ 956 w 10000"/>
              <a:gd name="connsiteY125" fmla="*/ 9792 h 10000"/>
              <a:gd name="connsiteX126" fmla="*/ 873 w 10000"/>
              <a:gd name="connsiteY126" fmla="*/ 9896 h 10000"/>
              <a:gd name="connsiteX127" fmla="*/ 791 w 10000"/>
              <a:gd name="connsiteY127" fmla="*/ 9896 h 10000"/>
              <a:gd name="connsiteX128" fmla="*/ 708 w 10000"/>
              <a:gd name="connsiteY128" fmla="*/ 9896 h 10000"/>
              <a:gd name="connsiteX129" fmla="*/ 527 w 10000"/>
              <a:gd name="connsiteY129" fmla="*/ 10000 h 10000"/>
              <a:gd name="connsiteX130" fmla="*/ 445 w 10000"/>
              <a:gd name="connsiteY130" fmla="*/ 9896 h 10000"/>
              <a:gd name="connsiteX131" fmla="*/ 362 w 10000"/>
              <a:gd name="connsiteY131" fmla="*/ 9896 h 10000"/>
              <a:gd name="connsiteX132" fmla="*/ 264 w 10000"/>
              <a:gd name="connsiteY132" fmla="*/ 9792 h 10000"/>
              <a:gd name="connsiteX133" fmla="*/ 181 w 10000"/>
              <a:gd name="connsiteY133" fmla="*/ 9563 h 10000"/>
              <a:gd name="connsiteX134" fmla="*/ 99 w 10000"/>
              <a:gd name="connsiteY134" fmla="*/ 9356 h 10000"/>
              <a:gd name="connsiteX135" fmla="*/ 0 w 10000"/>
              <a:gd name="connsiteY135" fmla="*/ 9231 h 10000"/>
              <a:gd name="connsiteX136" fmla="*/ 0 w 10000"/>
              <a:gd name="connsiteY136" fmla="*/ 9127 h 10000"/>
              <a:gd name="connsiteX137" fmla="*/ 0 w 10000"/>
              <a:gd name="connsiteY137" fmla="*/ 9023 h 10000"/>
              <a:gd name="connsiteX138" fmla="*/ 0 w 10000"/>
              <a:gd name="connsiteY138" fmla="*/ 9023 h 10000"/>
              <a:gd name="connsiteX139" fmla="*/ 99 w 10000"/>
              <a:gd name="connsiteY139" fmla="*/ 8919 h 10000"/>
              <a:gd name="connsiteX140" fmla="*/ 181 w 10000"/>
              <a:gd name="connsiteY140" fmla="*/ 8794 h 10000"/>
              <a:gd name="connsiteX141" fmla="*/ 362 w 10000"/>
              <a:gd name="connsiteY141" fmla="*/ 8690 h 10000"/>
              <a:gd name="connsiteX142" fmla="*/ 527 w 10000"/>
              <a:gd name="connsiteY142" fmla="*/ 8586 h 10000"/>
              <a:gd name="connsiteX143" fmla="*/ 610 w 10000"/>
              <a:gd name="connsiteY143" fmla="*/ 8462 h 10000"/>
              <a:gd name="connsiteX144" fmla="*/ 708 w 10000"/>
              <a:gd name="connsiteY144" fmla="*/ 8358 h 10000"/>
              <a:gd name="connsiteX145" fmla="*/ 873 w 10000"/>
              <a:gd name="connsiteY145" fmla="*/ 8254 h 10000"/>
              <a:gd name="connsiteX146" fmla="*/ 1054 w 10000"/>
              <a:gd name="connsiteY146" fmla="*/ 8025 h 10000"/>
              <a:gd name="connsiteX147" fmla="*/ 1137 w 10000"/>
              <a:gd name="connsiteY147" fmla="*/ 7921 h 10000"/>
              <a:gd name="connsiteX148" fmla="*/ 1318 w 10000"/>
              <a:gd name="connsiteY148" fmla="*/ 7692 h 10000"/>
              <a:gd name="connsiteX149" fmla="*/ 1483 w 10000"/>
              <a:gd name="connsiteY149" fmla="*/ 7484 h 10000"/>
              <a:gd name="connsiteX150" fmla="*/ 1483 w 10000"/>
              <a:gd name="connsiteY150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437 h 10000"/>
              <a:gd name="connsiteX16" fmla="*/ 4432 w 10000"/>
              <a:gd name="connsiteY16" fmla="*/ 437 h 10000"/>
              <a:gd name="connsiteX17" fmla="*/ 4349 w 10000"/>
              <a:gd name="connsiteY17" fmla="*/ 229 h 10000"/>
              <a:gd name="connsiteX18" fmla="*/ 4349 w 10000"/>
              <a:gd name="connsiteY18" fmla="*/ 229 h 10000"/>
              <a:gd name="connsiteX19" fmla="*/ 4349 w 10000"/>
              <a:gd name="connsiteY19" fmla="*/ 125 h 10000"/>
              <a:gd name="connsiteX20" fmla="*/ 4349 w 10000"/>
              <a:gd name="connsiteY20" fmla="*/ 0 h 10000"/>
              <a:gd name="connsiteX21" fmla="*/ 5041 w 10000"/>
              <a:gd name="connsiteY21" fmla="*/ 0 h 10000"/>
              <a:gd name="connsiteX22" fmla="*/ 5222 w 10000"/>
              <a:gd name="connsiteY22" fmla="*/ 125 h 10000"/>
              <a:gd name="connsiteX23" fmla="*/ 5486 w 10000"/>
              <a:gd name="connsiteY23" fmla="*/ 229 h 10000"/>
              <a:gd name="connsiteX24" fmla="*/ 5651 w 10000"/>
              <a:gd name="connsiteY24" fmla="*/ 333 h 10000"/>
              <a:gd name="connsiteX25" fmla="*/ 5832 w 10000"/>
              <a:gd name="connsiteY25" fmla="*/ 437 h 10000"/>
              <a:gd name="connsiteX26" fmla="*/ 5997 w 10000"/>
              <a:gd name="connsiteY26" fmla="*/ 665 h 10000"/>
              <a:gd name="connsiteX27" fmla="*/ 6096 w 10000"/>
              <a:gd name="connsiteY27" fmla="*/ 769 h 10000"/>
              <a:gd name="connsiteX28" fmla="*/ 6096 w 10000"/>
              <a:gd name="connsiteY28" fmla="*/ 894 h 10000"/>
              <a:gd name="connsiteX29" fmla="*/ 6096 w 10000"/>
              <a:gd name="connsiteY29" fmla="*/ 998 h 10000"/>
              <a:gd name="connsiteX30" fmla="*/ 6096 w 10000"/>
              <a:gd name="connsiteY30" fmla="*/ 1206 h 10000"/>
              <a:gd name="connsiteX31" fmla="*/ 5997 w 10000"/>
              <a:gd name="connsiteY31" fmla="*/ 1331 h 10000"/>
              <a:gd name="connsiteX32" fmla="*/ 5914 w 10000"/>
              <a:gd name="connsiteY32" fmla="*/ 1538 h 10000"/>
              <a:gd name="connsiteX33" fmla="*/ 5750 w 10000"/>
              <a:gd name="connsiteY33" fmla="*/ 1767 h 10000"/>
              <a:gd name="connsiteX34" fmla="*/ 5568 w 10000"/>
              <a:gd name="connsiteY34" fmla="*/ 1975 h 10000"/>
              <a:gd name="connsiteX35" fmla="*/ 5486 w 10000"/>
              <a:gd name="connsiteY35" fmla="*/ 2204 h 10000"/>
              <a:gd name="connsiteX36" fmla="*/ 5305 w 10000"/>
              <a:gd name="connsiteY36" fmla="*/ 2432 h 10000"/>
              <a:gd name="connsiteX37" fmla="*/ 5140 w 10000"/>
              <a:gd name="connsiteY37" fmla="*/ 2744 h 10000"/>
              <a:gd name="connsiteX38" fmla="*/ 4959 w 10000"/>
              <a:gd name="connsiteY38" fmla="*/ 3077 h 10000"/>
              <a:gd name="connsiteX39" fmla="*/ 4695 w 10000"/>
              <a:gd name="connsiteY39" fmla="*/ 3514 h 10000"/>
              <a:gd name="connsiteX40" fmla="*/ 4530 w 10000"/>
              <a:gd name="connsiteY40" fmla="*/ 3971 h 10000"/>
              <a:gd name="connsiteX41" fmla="*/ 4267 w 10000"/>
              <a:gd name="connsiteY41" fmla="*/ 4407 h 10000"/>
              <a:gd name="connsiteX42" fmla="*/ 3921 w 10000"/>
              <a:gd name="connsiteY42" fmla="*/ 4948 h 10000"/>
              <a:gd name="connsiteX43" fmla="*/ 3657 w 10000"/>
              <a:gd name="connsiteY43" fmla="*/ 5385 h 10000"/>
              <a:gd name="connsiteX44" fmla="*/ 3476 w 10000"/>
              <a:gd name="connsiteY44" fmla="*/ 5842 h 10000"/>
              <a:gd name="connsiteX45" fmla="*/ 3229 w 10000"/>
              <a:gd name="connsiteY45" fmla="*/ 6279 h 10000"/>
              <a:gd name="connsiteX46" fmla="*/ 2965 w 10000"/>
              <a:gd name="connsiteY46" fmla="*/ 6611 h 10000"/>
              <a:gd name="connsiteX47" fmla="*/ 2784 w 10000"/>
              <a:gd name="connsiteY47" fmla="*/ 6923 h 10000"/>
              <a:gd name="connsiteX48" fmla="*/ 2619 w 10000"/>
              <a:gd name="connsiteY48" fmla="*/ 7256 h 10000"/>
              <a:gd name="connsiteX49" fmla="*/ 2438 w 10000"/>
              <a:gd name="connsiteY49" fmla="*/ 7484 h 10000"/>
              <a:gd name="connsiteX50" fmla="*/ 2273 w 10000"/>
              <a:gd name="connsiteY50" fmla="*/ 7692 h 10000"/>
              <a:gd name="connsiteX51" fmla="*/ 2092 w 10000"/>
              <a:gd name="connsiteY51" fmla="*/ 7921 h 10000"/>
              <a:gd name="connsiteX52" fmla="*/ 2010 w 10000"/>
              <a:gd name="connsiteY52" fmla="*/ 8150 h 10000"/>
              <a:gd name="connsiteX53" fmla="*/ 1911 w 10000"/>
              <a:gd name="connsiteY53" fmla="*/ 8254 h 10000"/>
              <a:gd name="connsiteX54" fmla="*/ 1829 w 10000"/>
              <a:gd name="connsiteY54" fmla="*/ 8358 h 10000"/>
              <a:gd name="connsiteX55" fmla="*/ 1746 w 10000"/>
              <a:gd name="connsiteY55" fmla="*/ 8462 h 10000"/>
              <a:gd name="connsiteX56" fmla="*/ 1746 w 10000"/>
              <a:gd name="connsiteY56" fmla="*/ 8586 h 10000"/>
              <a:gd name="connsiteX57" fmla="*/ 1746 w 10000"/>
              <a:gd name="connsiteY57" fmla="*/ 8586 h 10000"/>
              <a:gd name="connsiteX58" fmla="*/ 1829 w 10000"/>
              <a:gd name="connsiteY58" fmla="*/ 8586 h 10000"/>
              <a:gd name="connsiteX59" fmla="*/ 1911 w 10000"/>
              <a:gd name="connsiteY59" fmla="*/ 8690 h 10000"/>
              <a:gd name="connsiteX60" fmla="*/ 2010 w 10000"/>
              <a:gd name="connsiteY60" fmla="*/ 8690 h 10000"/>
              <a:gd name="connsiteX61" fmla="*/ 2175 w 10000"/>
              <a:gd name="connsiteY61" fmla="*/ 8690 h 10000"/>
              <a:gd name="connsiteX62" fmla="*/ 2273 w 10000"/>
              <a:gd name="connsiteY62" fmla="*/ 8586 h 10000"/>
              <a:gd name="connsiteX63" fmla="*/ 2356 w 10000"/>
              <a:gd name="connsiteY63" fmla="*/ 8586 h 10000"/>
              <a:gd name="connsiteX64" fmla="*/ 2521 w 10000"/>
              <a:gd name="connsiteY64" fmla="*/ 8586 h 10000"/>
              <a:gd name="connsiteX65" fmla="*/ 2702 w 10000"/>
              <a:gd name="connsiteY65" fmla="*/ 8586 h 10000"/>
              <a:gd name="connsiteX66" fmla="*/ 2883 w 10000"/>
              <a:gd name="connsiteY66" fmla="*/ 8462 h 10000"/>
              <a:gd name="connsiteX67" fmla="*/ 3048 w 10000"/>
              <a:gd name="connsiteY67" fmla="*/ 8462 h 10000"/>
              <a:gd name="connsiteX68" fmla="*/ 3311 w 10000"/>
              <a:gd name="connsiteY68" fmla="*/ 8462 h 10000"/>
              <a:gd name="connsiteX69" fmla="*/ 3575 w 10000"/>
              <a:gd name="connsiteY69" fmla="*/ 8462 h 10000"/>
              <a:gd name="connsiteX70" fmla="*/ 3921 w 10000"/>
              <a:gd name="connsiteY70" fmla="*/ 8358 h 10000"/>
              <a:gd name="connsiteX71" fmla="*/ 4267 w 10000"/>
              <a:gd name="connsiteY71" fmla="*/ 8358 h 10000"/>
              <a:gd name="connsiteX72" fmla="*/ 4613 w 10000"/>
              <a:gd name="connsiteY72" fmla="*/ 8358 h 10000"/>
              <a:gd name="connsiteX73" fmla="*/ 4959 w 10000"/>
              <a:gd name="connsiteY73" fmla="*/ 8254 h 10000"/>
              <a:gd name="connsiteX74" fmla="*/ 5387 w 10000"/>
              <a:gd name="connsiteY74" fmla="*/ 8150 h 10000"/>
              <a:gd name="connsiteX75" fmla="*/ 5832 w 10000"/>
              <a:gd name="connsiteY75" fmla="*/ 8150 h 10000"/>
              <a:gd name="connsiteX76" fmla="*/ 6343 w 10000"/>
              <a:gd name="connsiteY76" fmla="*/ 8025 h 10000"/>
              <a:gd name="connsiteX77" fmla="*/ 6787 w 10000"/>
              <a:gd name="connsiteY77" fmla="*/ 8025 h 10000"/>
              <a:gd name="connsiteX78" fmla="*/ 7298 w 10000"/>
              <a:gd name="connsiteY78" fmla="*/ 7921 h 10000"/>
              <a:gd name="connsiteX79" fmla="*/ 7743 w 10000"/>
              <a:gd name="connsiteY79" fmla="*/ 7817 h 10000"/>
              <a:gd name="connsiteX80" fmla="*/ 8171 w 10000"/>
              <a:gd name="connsiteY80" fmla="*/ 7817 h 10000"/>
              <a:gd name="connsiteX81" fmla="*/ 8435 w 10000"/>
              <a:gd name="connsiteY81" fmla="*/ 7692 h 10000"/>
              <a:gd name="connsiteX82" fmla="*/ 8699 w 10000"/>
              <a:gd name="connsiteY82" fmla="*/ 7692 h 10000"/>
              <a:gd name="connsiteX83" fmla="*/ 8962 w 10000"/>
              <a:gd name="connsiteY83" fmla="*/ 7692 h 10000"/>
              <a:gd name="connsiteX84" fmla="*/ 9127 w 10000"/>
              <a:gd name="connsiteY84" fmla="*/ 7692 h 10000"/>
              <a:gd name="connsiteX85" fmla="*/ 9226 w 10000"/>
              <a:gd name="connsiteY85" fmla="*/ 7588 h 10000"/>
              <a:gd name="connsiteX86" fmla="*/ 9390 w 10000"/>
              <a:gd name="connsiteY86" fmla="*/ 7692 h 10000"/>
              <a:gd name="connsiteX87" fmla="*/ 9473 w 10000"/>
              <a:gd name="connsiteY87" fmla="*/ 7692 h 10000"/>
              <a:gd name="connsiteX88" fmla="*/ 9654 w 10000"/>
              <a:gd name="connsiteY88" fmla="*/ 7817 h 10000"/>
              <a:gd name="connsiteX89" fmla="*/ 9736 w 10000"/>
              <a:gd name="connsiteY89" fmla="*/ 7817 h 10000"/>
              <a:gd name="connsiteX90" fmla="*/ 9918 w 10000"/>
              <a:gd name="connsiteY90" fmla="*/ 8025 h 10000"/>
              <a:gd name="connsiteX91" fmla="*/ 10000 w 10000"/>
              <a:gd name="connsiteY91" fmla="*/ 8150 h 10000"/>
              <a:gd name="connsiteX92" fmla="*/ 10000 w 10000"/>
              <a:gd name="connsiteY92" fmla="*/ 8254 h 10000"/>
              <a:gd name="connsiteX93" fmla="*/ 10000 w 10000"/>
              <a:gd name="connsiteY93" fmla="*/ 8358 h 10000"/>
              <a:gd name="connsiteX94" fmla="*/ 10000 w 10000"/>
              <a:gd name="connsiteY94" fmla="*/ 8358 h 10000"/>
              <a:gd name="connsiteX95" fmla="*/ 10000 w 10000"/>
              <a:gd name="connsiteY95" fmla="*/ 8462 h 10000"/>
              <a:gd name="connsiteX96" fmla="*/ 9918 w 10000"/>
              <a:gd name="connsiteY96" fmla="*/ 8462 h 10000"/>
              <a:gd name="connsiteX97" fmla="*/ 9819 w 10000"/>
              <a:gd name="connsiteY97" fmla="*/ 8462 h 10000"/>
              <a:gd name="connsiteX98" fmla="*/ 9736 w 10000"/>
              <a:gd name="connsiteY98" fmla="*/ 8586 h 10000"/>
              <a:gd name="connsiteX99" fmla="*/ 9572 w 10000"/>
              <a:gd name="connsiteY99" fmla="*/ 8586 h 10000"/>
              <a:gd name="connsiteX100" fmla="*/ 9390 w 10000"/>
              <a:gd name="connsiteY100" fmla="*/ 8586 h 10000"/>
              <a:gd name="connsiteX101" fmla="*/ 9127 w 10000"/>
              <a:gd name="connsiteY101" fmla="*/ 8586 h 10000"/>
              <a:gd name="connsiteX102" fmla="*/ 8863 w 10000"/>
              <a:gd name="connsiteY102" fmla="*/ 8586 h 10000"/>
              <a:gd name="connsiteX103" fmla="*/ 8616 w 10000"/>
              <a:gd name="connsiteY103" fmla="*/ 8586 h 10000"/>
              <a:gd name="connsiteX104" fmla="*/ 8353 w 10000"/>
              <a:gd name="connsiteY104" fmla="*/ 8586 h 10000"/>
              <a:gd name="connsiteX105" fmla="*/ 8007 w 10000"/>
              <a:gd name="connsiteY105" fmla="*/ 8586 h 10000"/>
              <a:gd name="connsiteX106" fmla="*/ 7661 w 10000"/>
              <a:gd name="connsiteY106" fmla="*/ 8586 h 10000"/>
              <a:gd name="connsiteX107" fmla="*/ 7298 w 10000"/>
              <a:gd name="connsiteY107" fmla="*/ 8690 h 10000"/>
              <a:gd name="connsiteX108" fmla="*/ 6870 w 10000"/>
              <a:gd name="connsiteY108" fmla="*/ 8690 h 10000"/>
              <a:gd name="connsiteX109" fmla="*/ 6442 w 10000"/>
              <a:gd name="connsiteY109" fmla="*/ 8690 h 10000"/>
              <a:gd name="connsiteX110" fmla="*/ 5651 w 10000"/>
              <a:gd name="connsiteY110" fmla="*/ 8794 h 10000"/>
              <a:gd name="connsiteX111" fmla="*/ 4876 w 10000"/>
              <a:gd name="connsiteY111" fmla="*/ 8919 h 10000"/>
              <a:gd name="connsiteX112" fmla="*/ 4185 w 10000"/>
              <a:gd name="connsiteY112" fmla="*/ 9023 h 10000"/>
              <a:gd name="connsiteX113" fmla="*/ 3476 w 10000"/>
              <a:gd name="connsiteY113" fmla="*/ 9127 h 10000"/>
              <a:gd name="connsiteX114" fmla="*/ 3130 w 10000"/>
              <a:gd name="connsiteY114" fmla="*/ 9127 h 10000"/>
              <a:gd name="connsiteX115" fmla="*/ 2883 w 10000"/>
              <a:gd name="connsiteY115" fmla="*/ 9231 h 10000"/>
              <a:gd name="connsiteX116" fmla="*/ 2521 w 10000"/>
              <a:gd name="connsiteY116" fmla="*/ 9356 h 10000"/>
              <a:gd name="connsiteX117" fmla="*/ 2273 w 10000"/>
              <a:gd name="connsiteY117" fmla="*/ 9356 h 10000"/>
              <a:gd name="connsiteX118" fmla="*/ 2092 w 10000"/>
              <a:gd name="connsiteY118" fmla="*/ 9459 h 10000"/>
              <a:gd name="connsiteX119" fmla="*/ 1829 w 10000"/>
              <a:gd name="connsiteY119" fmla="*/ 9459 h 10000"/>
              <a:gd name="connsiteX120" fmla="*/ 1664 w 10000"/>
              <a:gd name="connsiteY120" fmla="*/ 9563 h 10000"/>
              <a:gd name="connsiteX121" fmla="*/ 1400 w 10000"/>
              <a:gd name="connsiteY121" fmla="*/ 9688 h 10000"/>
              <a:gd name="connsiteX122" fmla="*/ 1219 w 10000"/>
              <a:gd name="connsiteY122" fmla="*/ 9688 h 10000"/>
              <a:gd name="connsiteX123" fmla="*/ 1137 w 10000"/>
              <a:gd name="connsiteY123" fmla="*/ 9792 h 10000"/>
              <a:gd name="connsiteX124" fmla="*/ 956 w 10000"/>
              <a:gd name="connsiteY124" fmla="*/ 9792 h 10000"/>
              <a:gd name="connsiteX125" fmla="*/ 873 w 10000"/>
              <a:gd name="connsiteY125" fmla="*/ 9896 h 10000"/>
              <a:gd name="connsiteX126" fmla="*/ 791 w 10000"/>
              <a:gd name="connsiteY126" fmla="*/ 9896 h 10000"/>
              <a:gd name="connsiteX127" fmla="*/ 708 w 10000"/>
              <a:gd name="connsiteY127" fmla="*/ 9896 h 10000"/>
              <a:gd name="connsiteX128" fmla="*/ 527 w 10000"/>
              <a:gd name="connsiteY128" fmla="*/ 10000 h 10000"/>
              <a:gd name="connsiteX129" fmla="*/ 445 w 10000"/>
              <a:gd name="connsiteY129" fmla="*/ 9896 h 10000"/>
              <a:gd name="connsiteX130" fmla="*/ 362 w 10000"/>
              <a:gd name="connsiteY130" fmla="*/ 9896 h 10000"/>
              <a:gd name="connsiteX131" fmla="*/ 264 w 10000"/>
              <a:gd name="connsiteY131" fmla="*/ 9792 h 10000"/>
              <a:gd name="connsiteX132" fmla="*/ 181 w 10000"/>
              <a:gd name="connsiteY132" fmla="*/ 9563 h 10000"/>
              <a:gd name="connsiteX133" fmla="*/ 99 w 10000"/>
              <a:gd name="connsiteY133" fmla="*/ 9356 h 10000"/>
              <a:gd name="connsiteX134" fmla="*/ 0 w 10000"/>
              <a:gd name="connsiteY134" fmla="*/ 9231 h 10000"/>
              <a:gd name="connsiteX135" fmla="*/ 0 w 10000"/>
              <a:gd name="connsiteY135" fmla="*/ 9127 h 10000"/>
              <a:gd name="connsiteX136" fmla="*/ 0 w 10000"/>
              <a:gd name="connsiteY136" fmla="*/ 9023 h 10000"/>
              <a:gd name="connsiteX137" fmla="*/ 0 w 10000"/>
              <a:gd name="connsiteY137" fmla="*/ 9023 h 10000"/>
              <a:gd name="connsiteX138" fmla="*/ 99 w 10000"/>
              <a:gd name="connsiteY138" fmla="*/ 8919 h 10000"/>
              <a:gd name="connsiteX139" fmla="*/ 181 w 10000"/>
              <a:gd name="connsiteY139" fmla="*/ 8794 h 10000"/>
              <a:gd name="connsiteX140" fmla="*/ 362 w 10000"/>
              <a:gd name="connsiteY140" fmla="*/ 8690 h 10000"/>
              <a:gd name="connsiteX141" fmla="*/ 527 w 10000"/>
              <a:gd name="connsiteY141" fmla="*/ 8586 h 10000"/>
              <a:gd name="connsiteX142" fmla="*/ 610 w 10000"/>
              <a:gd name="connsiteY142" fmla="*/ 8462 h 10000"/>
              <a:gd name="connsiteX143" fmla="*/ 708 w 10000"/>
              <a:gd name="connsiteY143" fmla="*/ 8358 h 10000"/>
              <a:gd name="connsiteX144" fmla="*/ 873 w 10000"/>
              <a:gd name="connsiteY144" fmla="*/ 8254 h 10000"/>
              <a:gd name="connsiteX145" fmla="*/ 1054 w 10000"/>
              <a:gd name="connsiteY145" fmla="*/ 8025 h 10000"/>
              <a:gd name="connsiteX146" fmla="*/ 1137 w 10000"/>
              <a:gd name="connsiteY146" fmla="*/ 7921 h 10000"/>
              <a:gd name="connsiteX147" fmla="*/ 1318 w 10000"/>
              <a:gd name="connsiteY147" fmla="*/ 7692 h 10000"/>
              <a:gd name="connsiteX148" fmla="*/ 1483 w 10000"/>
              <a:gd name="connsiteY148" fmla="*/ 7484 h 10000"/>
              <a:gd name="connsiteX149" fmla="*/ 1483 w 10000"/>
              <a:gd name="connsiteY149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437 h 10000"/>
              <a:gd name="connsiteX16" fmla="*/ 4432 w 10000"/>
              <a:gd name="connsiteY16" fmla="*/ 437 h 10000"/>
              <a:gd name="connsiteX17" fmla="*/ 4349 w 10000"/>
              <a:gd name="connsiteY17" fmla="*/ 229 h 10000"/>
              <a:gd name="connsiteX18" fmla="*/ 4349 w 10000"/>
              <a:gd name="connsiteY18" fmla="*/ 229 h 10000"/>
              <a:gd name="connsiteX19" fmla="*/ 4349 w 10000"/>
              <a:gd name="connsiteY19" fmla="*/ 0 h 10000"/>
              <a:gd name="connsiteX20" fmla="*/ 5041 w 10000"/>
              <a:gd name="connsiteY20" fmla="*/ 0 h 10000"/>
              <a:gd name="connsiteX21" fmla="*/ 5222 w 10000"/>
              <a:gd name="connsiteY21" fmla="*/ 125 h 10000"/>
              <a:gd name="connsiteX22" fmla="*/ 5486 w 10000"/>
              <a:gd name="connsiteY22" fmla="*/ 229 h 10000"/>
              <a:gd name="connsiteX23" fmla="*/ 5651 w 10000"/>
              <a:gd name="connsiteY23" fmla="*/ 333 h 10000"/>
              <a:gd name="connsiteX24" fmla="*/ 5832 w 10000"/>
              <a:gd name="connsiteY24" fmla="*/ 437 h 10000"/>
              <a:gd name="connsiteX25" fmla="*/ 5997 w 10000"/>
              <a:gd name="connsiteY25" fmla="*/ 665 h 10000"/>
              <a:gd name="connsiteX26" fmla="*/ 6096 w 10000"/>
              <a:gd name="connsiteY26" fmla="*/ 769 h 10000"/>
              <a:gd name="connsiteX27" fmla="*/ 6096 w 10000"/>
              <a:gd name="connsiteY27" fmla="*/ 894 h 10000"/>
              <a:gd name="connsiteX28" fmla="*/ 6096 w 10000"/>
              <a:gd name="connsiteY28" fmla="*/ 998 h 10000"/>
              <a:gd name="connsiteX29" fmla="*/ 6096 w 10000"/>
              <a:gd name="connsiteY29" fmla="*/ 1206 h 10000"/>
              <a:gd name="connsiteX30" fmla="*/ 5997 w 10000"/>
              <a:gd name="connsiteY30" fmla="*/ 1331 h 10000"/>
              <a:gd name="connsiteX31" fmla="*/ 5914 w 10000"/>
              <a:gd name="connsiteY31" fmla="*/ 1538 h 10000"/>
              <a:gd name="connsiteX32" fmla="*/ 5750 w 10000"/>
              <a:gd name="connsiteY32" fmla="*/ 1767 h 10000"/>
              <a:gd name="connsiteX33" fmla="*/ 5568 w 10000"/>
              <a:gd name="connsiteY33" fmla="*/ 1975 h 10000"/>
              <a:gd name="connsiteX34" fmla="*/ 5486 w 10000"/>
              <a:gd name="connsiteY34" fmla="*/ 2204 h 10000"/>
              <a:gd name="connsiteX35" fmla="*/ 5305 w 10000"/>
              <a:gd name="connsiteY35" fmla="*/ 2432 h 10000"/>
              <a:gd name="connsiteX36" fmla="*/ 5140 w 10000"/>
              <a:gd name="connsiteY36" fmla="*/ 2744 h 10000"/>
              <a:gd name="connsiteX37" fmla="*/ 4959 w 10000"/>
              <a:gd name="connsiteY37" fmla="*/ 3077 h 10000"/>
              <a:gd name="connsiteX38" fmla="*/ 4695 w 10000"/>
              <a:gd name="connsiteY38" fmla="*/ 3514 h 10000"/>
              <a:gd name="connsiteX39" fmla="*/ 4530 w 10000"/>
              <a:gd name="connsiteY39" fmla="*/ 3971 h 10000"/>
              <a:gd name="connsiteX40" fmla="*/ 4267 w 10000"/>
              <a:gd name="connsiteY40" fmla="*/ 4407 h 10000"/>
              <a:gd name="connsiteX41" fmla="*/ 3921 w 10000"/>
              <a:gd name="connsiteY41" fmla="*/ 4948 h 10000"/>
              <a:gd name="connsiteX42" fmla="*/ 3657 w 10000"/>
              <a:gd name="connsiteY42" fmla="*/ 5385 h 10000"/>
              <a:gd name="connsiteX43" fmla="*/ 3476 w 10000"/>
              <a:gd name="connsiteY43" fmla="*/ 5842 h 10000"/>
              <a:gd name="connsiteX44" fmla="*/ 3229 w 10000"/>
              <a:gd name="connsiteY44" fmla="*/ 6279 h 10000"/>
              <a:gd name="connsiteX45" fmla="*/ 2965 w 10000"/>
              <a:gd name="connsiteY45" fmla="*/ 6611 h 10000"/>
              <a:gd name="connsiteX46" fmla="*/ 2784 w 10000"/>
              <a:gd name="connsiteY46" fmla="*/ 6923 h 10000"/>
              <a:gd name="connsiteX47" fmla="*/ 2619 w 10000"/>
              <a:gd name="connsiteY47" fmla="*/ 7256 h 10000"/>
              <a:gd name="connsiteX48" fmla="*/ 2438 w 10000"/>
              <a:gd name="connsiteY48" fmla="*/ 7484 h 10000"/>
              <a:gd name="connsiteX49" fmla="*/ 2273 w 10000"/>
              <a:gd name="connsiteY49" fmla="*/ 7692 h 10000"/>
              <a:gd name="connsiteX50" fmla="*/ 2092 w 10000"/>
              <a:gd name="connsiteY50" fmla="*/ 7921 h 10000"/>
              <a:gd name="connsiteX51" fmla="*/ 2010 w 10000"/>
              <a:gd name="connsiteY51" fmla="*/ 8150 h 10000"/>
              <a:gd name="connsiteX52" fmla="*/ 1911 w 10000"/>
              <a:gd name="connsiteY52" fmla="*/ 8254 h 10000"/>
              <a:gd name="connsiteX53" fmla="*/ 1829 w 10000"/>
              <a:gd name="connsiteY53" fmla="*/ 8358 h 10000"/>
              <a:gd name="connsiteX54" fmla="*/ 1746 w 10000"/>
              <a:gd name="connsiteY54" fmla="*/ 8462 h 10000"/>
              <a:gd name="connsiteX55" fmla="*/ 1746 w 10000"/>
              <a:gd name="connsiteY55" fmla="*/ 8586 h 10000"/>
              <a:gd name="connsiteX56" fmla="*/ 1746 w 10000"/>
              <a:gd name="connsiteY56" fmla="*/ 8586 h 10000"/>
              <a:gd name="connsiteX57" fmla="*/ 1829 w 10000"/>
              <a:gd name="connsiteY57" fmla="*/ 8586 h 10000"/>
              <a:gd name="connsiteX58" fmla="*/ 1911 w 10000"/>
              <a:gd name="connsiteY58" fmla="*/ 8690 h 10000"/>
              <a:gd name="connsiteX59" fmla="*/ 2010 w 10000"/>
              <a:gd name="connsiteY59" fmla="*/ 8690 h 10000"/>
              <a:gd name="connsiteX60" fmla="*/ 2175 w 10000"/>
              <a:gd name="connsiteY60" fmla="*/ 8690 h 10000"/>
              <a:gd name="connsiteX61" fmla="*/ 2273 w 10000"/>
              <a:gd name="connsiteY61" fmla="*/ 8586 h 10000"/>
              <a:gd name="connsiteX62" fmla="*/ 2356 w 10000"/>
              <a:gd name="connsiteY62" fmla="*/ 8586 h 10000"/>
              <a:gd name="connsiteX63" fmla="*/ 2521 w 10000"/>
              <a:gd name="connsiteY63" fmla="*/ 8586 h 10000"/>
              <a:gd name="connsiteX64" fmla="*/ 2702 w 10000"/>
              <a:gd name="connsiteY64" fmla="*/ 8586 h 10000"/>
              <a:gd name="connsiteX65" fmla="*/ 2883 w 10000"/>
              <a:gd name="connsiteY65" fmla="*/ 8462 h 10000"/>
              <a:gd name="connsiteX66" fmla="*/ 3048 w 10000"/>
              <a:gd name="connsiteY66" fmla="*/ 8462 h 10000"/>
              <a:gd name="connsiteX67" fmla="*/ 3311 w 10000"/>
              <a:gd name="connsiteY67" fmla="*/ 8462 h 10000"/>
              <a:gd name="connsiteX68" fmla="*/ 3575 w 10000"/>
              <a:gd name="connsiteY68" fmla="*/ 8462 h 10000"/>
              <a:gd name="connsiteX69" fmla="*/ 3921 w 10000"/>
              <a:gd name="connsiteY69" fmla="*/ 8358 h 10000"/>
              <a:gd name="connsiteX70" fmla="*/ 4267 w 10000"/>
              <a:gd name="connsiteY70" fmla="*/ 8358 h 10000"/>
              <a:gd name="connsiteX71" fmla="*/ 4613 w 10000"/>
              <a:gd name="connsiteY71" fmla="*/ 8358 h 10000"/>
              <a:gd name="connsiteX72" fmla="*/ 4959 w 10000"/>
              <a:gd name="connsiteY72" fmla="*/ 8254 h 10000"/>
              <a:gd name="connsiteX73" fmla="*/ 5387 w 10000"/>
              <a:gd name="connsiteY73" fmla="*/ 8150 h 10000"/>
              <a:gd name="connsiteX74" fmla="*/ 5832 w 10000"/>
              <a:gd name="connsiteY74" fmla="*/ 8150 h 10000"/>
              <a:gd name="connsiteX75" fmla="*/ 6343 w 10000"/>
              <a:gd name="connsiteY75" fmla="*/ 8025 h 10000"/>
              <a:gd name="connsiteX76" fmla="*/ 6787 w 10000"/>
              <a:gd name="connsiteY76" fmla="*/ 8025 h 10000"/>
              <a:gd name="connsiteX77" fmla="*/ 7298 w 10000"/>
              <a:gd name="connsiteY77" fmla="*/ 7921 h 10000"/>
              <a:gd name="connsiteX78" fmla="*/ 7743 w 10000"/>
              <a:gd name="connsiteY78" fmla="*/ 7817 h 10000"/>
              <a:gd name="connsiteX79" fmla="*/ 8171 w 10000"/>
              <a:gd name="connsiteY79" fmla="*/ 7817 h 10000"/>
              <a:gd name="connsiteX80" fmla="*/ 8435 w 10000"/>
              <a:gd name="connsiteY80" fmla="*/ 7692 h 10000"/>
              <a:gd name="connsiteX81" fmla="*/ 8699 w 10000"/>
              <a:gd name="connsiteY81" fmla="*/ 7692 h 10000"/>
              <a:gd name="connsiteX82" fmla="*/ 8962 w 10000"/>
              <a:gd name="connsiteY82" fmla="*/ 7692 h 10000"/>
              <a:gd name="connsiteX83" fmla="*/ 9127 w 10000"/>
              <a:gd name="connsiteY83" fmla="*/ 7692 h 10000"/>
              <a:gd name="connsiteX84" fmla="*/ 9226 w 10000"/>
              <a:gd name="connsiteY84" fmla="*/ 7588 h 10000"/>
              <a:gd name="connsiteX85" fmla="*/ 9390 w 10000"/>
              <a:gd name="connsiteY85" fmla="*/ 7692 h 10000"/>
              <a:gd name="connsiteX86" fmla="*/ 9473 w 10000"/>
              <a:gd name="connsiteY86" fmla="*/ 7692 h 10000"/>
              <a:gd name="connsiteX87" fmla="*/ 9654 w 10000"/>
              <a:gd name="connsiteY87" fmla="*/ 7817 h 10000"/>
              <a:gd name="connsiteX88" fmla="*/ 9736 w 10000"/>
              <a:gd name="connsiteY88" fmla="*/ 7817 h 10000"/>
              <a:gd name="connsiteX89" fmla="*/ 9918 w 10000"/>
              <a:gd name="connsiteY89" fmla="*/ 8025 h 10000"/>
              <a:gd name="connsiteX90" fmla="*/ 10000 w 10000"/>
              <a:gd name="connsiteY90" fmla="*/ 8150 h 10000"/>
              <a:gd name="connsiteX91" fmla="*/ 10000 w 10000"/>
              <a:gd name="connsiteY91" fmla="*/ 8254 h 10000"/>
              <a:gd name="connsiteX92" fmla="*/ 10000 w 10000"/>
              <a:gd name="connsiteY92" fmla="*/ 8358 h 10000"/>
              <a:gd name="connsiteX93" fmla="*/ 10000 w 10000"/>
              <a:gd name="connsiteY93" fmla="*/ 8358 h 10000"/>
              <a:gd name="connsiteX94" fmla="*/ 10000 w 10000"/>
              <a:gd name="connsiteY94" fmla="*/ 8462 h 10000"/>
              <a:gd name="connsiteX95" fmla="*/ 9918 w 10000"/>
              <a:gd name="connsiteY95" fmla="*/ 8462 h 10000"/>
              <a:gd name="connsiteX96" fmla="*/ 9819 w 10000"/>
              <a:gd name="connsiteY96" fmla="*/ 8462 h 10000"/>
              <a:gd name="connsiteX97" fmla="*/ 9736 w 10000"/>
              <a:gd name="connsiteY97" fmla="*/ 8586 h 10000"/>
              <a:gd name="connsiteX98" fmla="*/ 9572 w 10000"/>
              <a:gd name="connsiteY98" fmla="*/ 8586 h 10000"/>
              <a:gd name="connsiteX99" fmla="*/ 9390 w 10000"/>
              <a:gd name="connsiteY99" fmla="*/ 8586 h 10000"/>
              <a:gd name="connsiteX100" fmla="*/ 9127 w 10000"/>
              <a:gd name="connsiteY100" fmla="*/ 8586 h 10000"/>
              <a:gd name="connsiteX101" fmla="*/ 8863 w 10000"/>
              <a:gd name="connsiteY101" fmla="*/ 8586 h 10000"/>
              <a:gd name="connsiteX102" fmla="*/ 8616 w 10000"/>
              <a:gd name="connsiteY102" fmla="*/ 8586 h 10000"/>
              <a:gd name="connsiteX103" fmla="*/ 8353 w 10000"/>
              <a:gd name="connsiteY103" fmla="*/ 8586 h 10000"/>
              <a:gd name="connsiteX104" fmla="*/ 8007 w 10000"/>
              <a:gd name="connsiteY104" fmla="*/ 8586 h 10000"/>
              <a:gd name="connsiteX105" fmla="*/ 7661 w 10000"/>
              <a:gd name="connsiteY105" fmla="*/ 8586 h 10000"/>
              <a:gd name="connsiteX106" fmla="*/ 7298 w 10000"/>
              <a:gd name="connsiteY106" fmla="*/ 8690 h 10000"/>
              <a:gd name="connsiteX107" fmla="*/ 6870 w 10000"/>
              <a:gd name="connsiteY107" fmla="*/ 8690 h 10000"/>
              <a:gd name="connsiteX108" fmla="*/ 6442 w 10000"/>
              <a:gd name="connsiteY108" fmla="*/ 8690 h 10000"/>
              <a:gd name="connsiteX109" fmla="*/ 5651 w 10000"/>
              <a:gd name="connsiteY109" fmla="*/ 8794 h 10000"/>
              <a:gd name="connsiteX110" fmla="*/ 4876 w 10000"/>
              <a:gd name="connsiteY110" fmla="*/ 8919 h 10000"/>
              <a:gd name="connsiteX111" fmla="*/ 4185 w 10000"/>
              <a:gd name="connsiteY111" fmla="*/ 9023 h 10000"/>
              <a:gd name="connsiteX112" fmla="*/ 3476 w 10000"/>
              <a:gd name="connsiteY112" fmla="*/ 9127 h 10000"/>
              <a:gd name="connsiteX113" fmla="*/ 3130 w 10000"/>
              <a:gd name="connsiteY113" fmla="*/ 9127 h 10000"/>
              <a:gd name="connsiteX114" fmla="*/ 2883 w 10000"/>
              <a:gd name="connsiteY114" fmla="*/ 9231 h 10000"/>
              <a:gd name="connsiteX115" fmla="*/ 2521 w 10000"/>
              <a:gd name="connsiteY115" fmla="*/ 9356 h 10000"/>
              <a:gd name="connsiteX116" fmla="*/ 2273 w 10000"/>
              <a:gd name="connsiteY116" fmla="*/ 9356 h 10000"/>
              <a:gd name="connsiteX117" fmla="*/ 2092 w 10000"/>
              <a:gd name="connsiteY117" fmla="*/ 9459 h 10000"/>
              <a:gd name="connsiteX118" fmla="*/ 1829 w 10000"/>
              <a:gd name="connsiteY118" fmla="*/ 9459 h 10000"/>
              <a:gd name="connsiteX119" fmla="*/ 1664 w 10000"/>
              <a:gd name="connsiteY119" fmla="*/ 9563 h 10000"/>
              <a:gd name="connsiteX120" fmla="*/ 1400 w 10000"/>
              <a:gd name="connsiteY120" fmla="*/ 9688 h 10000"/>
              <a:gd name="connsiteX121" fmla="*/ 1219 w 10000"/>
              <a:gd name="connsiteY121" fmla="*/ 9688 h 10000"/>
              <a:gd name="connsiteX122" fmla="*/ 1137 w 10000"/>
              <a:gd name="connsiteY122" fmla="*/ 9792 h 10000"/>
              <a:gd name="connsiteX123" fmla="*/ 956 w 10000"/>
              <a:gd name="connsiteY123" fmla="*/ 9792 h 10000"/>
              <a:gd name="connsiteX124" fmla="*/ 873 w 10000"/>
              <a:gd name="connsiteY124" fmla="*/ 9896 h 10000"/>
              <a:gd name="connsiteX125" fmla="*/ 791 w 10000"/>
              <a:gd name="connsiteY125" fmla="*/ 9896 h 10000"/>
              <a:gd name="connsiteX126" fmla="*/ 708 w 10000"/>
              <a:gd name="connsiteY126" fmla="*/ 9896 h 10000"/>
              <a:gd name="connsiteX127" fmla="*/ 527 w 10000"/>
              <a:gd name="connsiteY127" fmla="*/ 10000 h 10000"/>
              <a:gd name="connsiteX128" fmla="*/ 445 w 10000"/>
              <a:gd name="connsiteY128" fmla="*/ 9896 h 10000"/>
              <a:gd name="connsiteX129" fmla="*/ 362 w 10000"/>
              <a:gd name="connsiteY129" fmla="*/ 9896 h 10000"/>
              <a:gd name="connsiteX130" fmla="*/ 264 w 10000"/>
              <a:gd name="connsiteY130" fmla="*/ 9792 h 10000"/>
              <a:gd name="connsiteX131" fmla="*/ 181 w 10000"/>
              <a:gd name="connsiteY131" fmla="*/ 9563 h 10000"/>
              <a:gd name="connsiteX132" fmla="*/ 99 w 10000"/>
              <a:gd name="connsiteY132" fmla="*/ 9356 h 10000"/>
              <a:gd name="connsiteX133" fmla="*/ 0 w 10000"/>
              <a:gd name="connsiteY133" fmla="*/ 9231 h 10000"/>
              <a:gd name="connsiteX134" fmla="*/ 0 w 10000"/>
              <a:gd name="connsiteY134" fmla="*/ 9127 h 10000"/>
              <a:gd name="connsiteX135" fmla="*/ 0 w 10000"/>
              <a:gd name="connsiteY135" fmla="*/ 9023 h 10000"/>
              <a:gd name="connsiteX136" fmla="*/ 0 w 10000"/>
              <a:gd name="connsiteY136" fmla="*/ 9023 h 10000"/>
              <a:gd name="connsiteX137" fmla="*/ 99 w 10000"/>
              <a:gd name="connsiteY137" fmla="*/ 8919 h 10000"/>
              <a:gd name="connsiteX138" fmla="*/ 181 w 10000"/>
              <a:gd name="connsiteY138" fmla="*/ 8794 h 10000"/>
              <a:gd name="connsiteX139" fmla="*/ 362 w 10000"/>
              <a:gd name="connsiteY139" fmla="*/ 8690 h 10000"/>
              <a:gd name="connsiteX140" fmla="*/ 527 w 10000"/>
              <a:gd name="connsiteY140" fmla="*/ 8586 h 10000"/>
              <a:gd name="connsiteX141" fmla="*/ 610 w 10000"/>
              <a:gd name="connsiteY141" fmla="*/ 8462 h 10000"/>
              <a:gd name="connsiteX142" fmla="*/ 708 w 10000"/>
              <a:gd name="connsiteY142" fmla="*/ 8358 h 10000"/>
              <a:gd name="connsiteX143" fmla="*/ 873 w 10000"/>
              <a:gd name="connsiteY143" fmla="*/ 8254 h 10000"/>
              <a:gd name="connsiteX144" fmla="*/ 1054 w 10000"/>
              <a:gd name="connsiteY144" fmla="*/ 8025 h 10000"/>
              <a:gd name="connsiteX145" fmla="*/ 1137 w 10000"/>
              <a:gd name="connsiteY145" fmla="*/ 7921 h 10000"/>
              <a:gd name="connsiteX146" fmla="*/ 1318 w 10000"/>
              <a:gd name="connsiteY146" fmla="*/ 7692 h 10000"/>
              <a:gd name="connsiteX147" fmla="*/ 1483 w 10000"/>
              <a:gd name="connsiteY147" fmla="*/ 7484 h 10000"/>
              <a:gd name="connsiteX148" fmla="*/ 1483 w 10000"/>
              <a:gd name="connsiteY148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437 h 10000"/>
              <a:gd name="connsiteX16" fmla="*/ 4432 w 10000"/>
              <a:gd name="connsiteY16" fmla="*/ 437 h 10000"/>
              <a:gd name="connsiteX17" fmla="*/ 4349 w 10000"/>
              <a:gd name="connsiteY17" fmla="*/ 229 h 10000"/>
              <a:gd name="connsiteX18" fmla="*/ 4349 w 10000"/>
              <a:gd name="connsiteY18" fmla="*/ 229 h 10000"/>
              <a:gd name="connsiteX19" fmla="*/ 5041 w 10000"/>
              <a:gd name="connsiteY19" fmla="*/ 0 h 10000"/>
              <a:gd name="connsiteX20" fmla="*/ 5222 w 10000"/>
              <a:gd name="connsiteY20" fmla="*/ 125 h 10000"/>
              <a:gd name="connsiteX21" fmla="*/ 5486 w 10000"/>
              <a:gd name="connsiteY21" fmla="*/ 229 h 10000"/>
              <a:gd name="connsiteX22" fmla="*/ 5651 w 10000"/>
              <a:gd name="connsiteY22" fmla="*/ 333 h 10000"/>
              <a:gd name="connsiteX23" fmla="*/ 5832 w 10000"/>
              <a:gd name="connsiteY23" fmla="*/ 437 h 10000"/>
              <a:gd name="connsiteX24" fmla="*/ 5997 w 10000"/>
              <a:gd name="connsiteY24" fmla="*/ 665 h 10000"/>
              <a:gd name="connsiteX25" fmla="*/ 6096 w 10000"/>
              <a:gd name="connsiteY25" fmla="*/ 769 h 10000"/>
              <a:gd name="connsiteX26" fmla="*/ 6096 w 10000"/>
              <a:gd name="connsiteY26" fmla="*/ 894 h 10000"/>
              <a:gd name="connsiteX27" fmla="*/ 6096 w 10000"/>
              <a:gd name="connsiteY27" fmla="*/ 998 h 10000"/>
              <a:gd name="connsiteX28" fmla="*/ 6096 w 10000"/>
              <a:gd name="connsiteY28" fmla="*/ 1206 h 10000"/>
              <a:gd name="connsiteX29" fmla="*/ 5997 w 10000"/>
              <a:gd name="connsiteY29" fmla="*/ 1331 h 10000"/>
              <a:gd name="connsiteX30" fmla="*/ 5914 w 10000"/>
              <a:gd name="connsiteY30" fmla="*/ 1538 h 10000"/>
              <a:gd name="connsiteX31" fmla="*/ 5750 w 10000"/>
              <a:gd name="connsiteY31" fmla="*/ 1767 h 10000"/>
              <a:gd name="connsiteX32" fmla="*/ 5568 w 10000"/>
              <a:gd name="connsiteY32" fmla="*/ 1975 h 10000"/>
              <a:gd name="connsiteX33" fmla="*/ 5486 w 10000"/>
              <a:gd name="connsiteY33" fmla="*/ 2204 h 10000"/>
              <a:gd name="connsiteX34" fmla="*/ 5305 w 10000"/>
              <a:gd name="connsiteY34" fmla="*/ 2432 h 10000"/>
              <a:gd name="connsiteX35" fmla="*/ 5140 w 10000"/>
              <a:gd name="connsiteY35" fmla="*/ 2744 h 10000"/>
              <a:gd name="connsiteX36" fmla="*/ 4959 w 10000"/>
              <a:gd name="connsiteY36" fmla="*/ 3077 h 10000"/>
              <a:gd name="connsiteX37" fmla="*/ 4695 w 10000"/>
              <a:gd name="connsiteY37" fmla="*/ 3514 h 10000"/>
              <a:gd name="connsiteX38" fmla="*/ 4530 w 10000"/>
              <a:gd name="connsiteY38" fmla="*/ 3971 h 10000"/>
              <a:gd name="connsiteX39" fmla="*/ 4267 w 10000"/>
              <a:gd name="connsiteY39" fmla="*/ 4407 h 10000"/>
              <a:gd name="connsiteX40" fmla="*/ 3921 w 10000"/>
              <a:gd name="connsiteY40" fmla="*/ 4948 h 10000"/>
              <a:gd name="connsiteX41" fmla="*/ 3657 w 10000"/>
              <a:gd name="connsiteY41" fmla="*/ 5385 h 10000"/>
              <a:gd name="connsiteX42" fmla="*/ 3476 w 10000"/>
              <a:gd name="connsiteY42" fmla="*/ 5842 h 10000"/>
              <a:gd name="connsiteX43" fmla="*/ 3229 w 10000"/>
              <a:gd name="connsiteY43" fmla="*/ 6279 h 10000"/>
              <a:gd name="connsiteX44" fmla="*/ 2965 w 10000"/>
              <a:gd name="connsiteY44" fmla="*/ 6611 h 10000"/>
              <a:gd name="connsiteX45" fmla="*/ 2784 w 10000"/>
              <a:gd name="connsiteY45" fmla="*/ 6923 h 10000"/>
              <a:gd name="connsiteX46" fmla="*/ 2619 w 10000"/>
              <a:gd name="connsiteY46" fmla="*/ 7256 h 10000"/>
              <a:gd name="connsiteX47" fmla="*/ 2438 w 10000"/>
              <a:gd name="connsiteY47" fmla="*/ 7484 h 10000"/>
              <a:gd name="connsiteX48" fmla="*/ 2273 w 10000"/>
              <a:gd name="connsiteY48" fmla="*/ 7692 h 10000"/>
              <a:gd name="connsiteX49" fmla="*/ 2092 w 10000"/>
              <a:gd name="connsiteY49" fmla="*/ 7921 h 10000"/>
              <a:gd name="connsiteX50" fmla="*/ 2010 w 10000"/>
              <a:gd name="connsiteY50" fmla="*/ 8150 h 10000"/>
              <a:gd name="connsiteX51" fmla="*/ 1911 w 10000"/>
              <a:gd name="connsiteY51" fmla="*/ 8254 h 10000"/>
              <a:gd name="connsiteX52" fmla="*/ 1829 w 10000"/>
              <a:gd name="connsiteY52" fmla="*/ 8358 h 10000"/>
              <a:gd name="connsiteX53" fmla="*/ 1746 w 10000"/>
              <a:gd name="connsiteY53" fmla="*/ 8462 h 10000"/>
              <a:gd name="connsiteX54" fmla="*/ 1746 w 10000"/>
              <a:gd name="connsiteY54" fmla="*/ 8586 h 10000"/>
              <a:gd name="connsiteX55" fmla="*/ 1746 w 10000"/>
              <a:gd name="connsiteY55" fmla="*/ 8586 h 10000"/>
              <a:gd name="connsiteX56" fmla="*/ 1829 w 10000"/>
              <a:gd name="connsiteY56" fmla="*/ 8586 h 10000"/>
              <a:gd name="connsiteX57" fmla="*/ 1911 w 10000"/>
              <a:gd name="connsiteY57" fmla="*/ 8690 h 10000"/>
              <a:gd name="connsiteX58" fmla="*/ 2010 w 10000"/>
              <a:gd name="connsiteY58" fmla="*/ 8690 h 10000"/>
              <a:gd name="connsiteX59" fmla="*/ 2175 w 10000"/>
              <a:gd name="connsiteY59" fmla="*/ 8690 h 10000"/>
              <a:gd name="connsiteX60" fmla="*/ 2273 w 10000"/>
              <a:gd name="connsiteY60" fmla="*/ 8586 h 10000"/>
              <a:gd name="connsiteX61" fmla="*/ 2356 w 10000"/>
              <a:gd name="connsiteY61" fmla="*/ 8586 h 10000"/>
              <a:gd name="connsiteX62" fmla="*/ 2521 w 10000"/>
              <a:gd name="connsiteY62" fmla="*/ 8586 h 10000"/>
              <a:gd name="connsiteX63" fmla="*/ 2702 w 10000"/>
              <a:gd name="connsiteY63" fmla="*/ 8586 h 10000"/>
              <a:gd name="connsiteX64" fmla="*/ 2883 w 10000"/>
              <a:gd name="connsiteY64" fmla="*/ 8462 h 10000"/>
              <a:gd name="connsiteX65" fmla="*/ 3048 w 10000"/>
              <a:gd name="connsiteY65" fmla="*/ 8462 h 10000"/>
              <a:gd name="connsiteX66" fmla="*/ 3311 w 10000"/>
              <a:gd name="connsiteY66" fmla="*/ 8462 h 10000"/>
              <a:gd name="connsiteX67" fmla="*/ 3575 w 10000"/>
              <a:gd name="connsiteY67" fmla="*/ 8462 h 10000"/>
              <a:gd name="connsiteX68" fmla="*/ 3921 w 10000"/>
              <a:gd name="connsiteY68" fmla="*/ 8358 h 10000"/>
              <a:gd name="connsiteX69" fmla="*/ 4267 w 10000"/>
              <a:gd name="connsiteY69" fmla="*/ 8358 h 10000"/>
              <a:gd name="connsiteX70" fmla="*/ 4613 w 10000"/>
              <a:gd name="connsiteY70" fmla="*/ 8358 h 10000"/>
              <a:gd name="connsiteX71" fmla="*/ 4959 w 10000"/>
              <a:gd name="connsiteY71" fmla="*/ 8254 h 10000"/>
              <a:gd name="connsiteX72" fmla="*/ 5387 w 10000"/>
              <a:gd name="connsiteY72" fmla="*/ 8150 h 10000"/>
              <a:gd name="connsiteX73" fmla="*/ 5832 w 10000"/>
              <a:gd name="connsiteY73" fmla="*/ 8150 h 10000"/>
              <a:gd name="connsiteX74" fmla="*/ 6343 w 10000"/>
              <a:gd name="connsiteY74" fmla="*/ 8025 h 10000"/>
              <a:gd name="connsiteX75" fmla="*/ 6787 w 10000"/>
              <a:gd name="connsiteY75" fmla="*/ 8025 h 10000"/>
              <a:gd name="connsiteX76" fmla="*/ 7298 w 10000"/>
              <a:gd name="connsiteY76" fmla="*/ 7921 h 10000"/>
              <a:gd name="connsiteX77" fmla="*/ 7743 w 10000"/>
              <a:gd name="connsiteY77" fmla="*/ 7817 h 10000"/>
              <a:gd name="connsiteX78" fmla="*/ 8171 w 10000"/>
              <a:gd name="connsiteY78" fmla="*/ 7817 h 10000"/>
              <a:gd name="connsiteX79" fmla="*/ 8435 w 10000"/>
              <a:gd name="connsiteY79" fmla="*/ 7692 h 10000"/>
              <a:gd name="connsiteX80" fmla="*/ 8699 w 10000"/>
              <a:gd name="connsiteY80" fmla="*/ 7692 h 10000"/>
              <a:gd name="connsiteX81" fmla="*/ 8962 w 10000"/>
              <a:gd name="connsiteY81" fmla="*/ 7692 h 10000"/>
              <a:gd name="connsiteX82" fmla="*/ 9127 w 10000"/>
              <a:gd name="connsiteY82" fmla="*/ 7692 h 10000"/>
              <a:gd name="connsiteX83" fmla="*/ 9226 w 10000"/>
              <a:gd name="connsiteY83" fmla="*/ 7588 h 10000"/>
              <a:gd name="connsiteX84" fmla="*/ 9390 w 10000"/>
              <a:gd name="connsiteY84" fmla="*/ 7692 h 10000"/>
              <a:gd name="connsiteX85" fmla="*/ 9473 w 10000"/>
              <a:gd name="connsiteY85" fmla="*/ 7692 h 10000"/>
              <a:gd name="connsiteX86" fmla="*/ 9654 w 10000"/>
              <a:gd name="connsiteY86" fmla="*/ 7817 h 10000"/>
              <a:gd name="connsiteX87" fmla="*/ 9736 w 10000"/>
              <a:gd name="connsiteY87" fmla="*/ 7817 h 10000"/>
              <a:gd name="connsiteX88" fmla="*/ 9918 w 10000"/>
              <a:gd name="connsiteY88" fmla="*/ 8025 h 10000"/>
              <a:gd name="connsiteX89" fmla="*/ 10000 w 10000"/>
              <a:gd name="connsiteY89" fmla="*/ 8150 h 10000"/>
              <a:gd name="connsiteX90" fmla="*/ 10000 w 10000"/>
              <a:gd name="connsiteY90" fmla="*/ 8254 h 10000"/>
              <a:gd name="connsiteX91" fmla="*/ 10000 w 10000"/>
              <a:gd name="connsiteY91" fmla="*/ 8358 h 10000"/>
              <a:gd name="connsiteX92" fmla="*/ 10000 w 10000"/>
              <a:gd name="connsiteY92" fmla="*/ 8358 h 10000"/>
              <a:gd name="connsiteX93" fmla="*/ 10000 w 10000"/>
              <a:gd name="connsiteY93" fmla="*/ 8462 h 10000"/>
              <a:gd name="connsiteX94" fmla="*/ 9918 w 10000"/>
              <a:gd name="connsiteY94" fmla="*/ 8462 h 10000"/>
              <a:gd name="connsiteX95" fmla="*/ 9819 w 10000"/>
              <a:gd name="connsiteY95" fmla="*/ 8462 h 10000"/>
              <a:gd name="connsiteX96" fmla="*/ 9736 w 10000"/>
              <a:gd name="connsiteY96" fmla="*/ 8586 h 10000"/>
              <a:gd name="connsiteX97" fmla="*/ 9572 w 10000"/>
              <a:gd name="connsiteY97" fmla="*/ 8586 h 10000"/>
              <a:gd name="connsiteX98" fmla="*/ 9390 w 10000"/>
              <a:gd name="connsiteY98" fmla="*/ 8586 h 10000"/>
              <a:gd name="connsiteX99" fmla="*/ 9127 w 10000"/>
              <a:gd name="connsiteY99" fmla="*/ 8586 h 10000"/>
              <a:gd name="connsiteX100" fmla="*/ 8863 w 10000"/>
              <a:gd name="connsiteY100" fmla="*/ 8586 h 10000"/>
              <a:gd name="connsiteX101" fmla="*/ 8616 w 10000"/>
              <a:gd name="connsiteY101" fmla="*/ 8586 h 10000"/>
              <a:gd name="connsiteX102" fmla="*/ 8353 w 10000"/>
              <a:gd name="connsiteY102" fmla="*/ 8586 h 10000"/>
              <a:gd name="connsiteX103" fmla="*/ 8007 w 10000"/>
              <a:gd name="connsiteY103" fmla="*/ 8586 h 10000"/>
              <a:gd name="connsiteX104" fmla="*/ 7661 w 10000"/>
              <a:gd name="connsiteY104" fmla="*/ 8586 h 10000"/>
              <a:gd name="connsiteX105" fmla="*/ 7298 w 10000"/>
              <a:gd name="connsiteY105" fmla="*/ 8690 h 10000"/>
              <a:gd name="connsiteX106" fmla="*/ 6870 w 10000"/>
              <a:gd name="connsiteY106" fmla="*/ 8690 h 10000"/>
              <a:gd name="connsiteX107" fmla="*/ 6442 w 10000"/>
              <a:gd name="connsiteY107" fmla="*/ 8690 h 10000"/>
              <a:gd name="connsiteX108" fmla="*/ 5651 w 10000"/>
              <a:gd name="connsiteY108" fmla="*/ 8794 h 10000"/>
              <a:gd name="connsiteX109" fmla="*/ 4876 w 10000"/>
              <a:gd name="connsiteY109" fmla="*/ 8919 h 10000"/>
              <a:gd name="connsiteX110" fmla="*/ 4185 w 10000"/>
              <a:gd name="connsiteY110" fmla="*/ 9023 h 10000"/>
              <a:gd name="connsiteX111" fmla="*/ 3476 w 10000"/>
              <a:gd name="connsiteY111" fmla="*/ 9127 h 10000"/>
              <a:gd name="connsiteX112" fmla="*/ 3130 w 10000"/>
              <a:gd name="connsiteY112" fmla="*/ 9127 h 10000"/>
              <a:gd name="connsiteX113" fmla="*/ 2883 w 10000"/>
              <a:gd name="connsiteY113" fmla="*/ 9231 h 10000"/>
              <a:gd name="connsiteX114" fmla="*/ 2521 w 10000"/>
              <a:gd name="connsiteY114" fmla="*/ 9356 h 10000"/>
              <a:gd name="connsiteX115" fmla="*/ 2273 w 10000"/>
              <a:gd name="connsiteY115" fmla="*/ 9356 h 10000"/>
              <a:gd name="connsiteX116" fmla="*/ 2092 w 10000"/>
              <a:gd name="connsiteY116" fmla="*/ 9459 h 10000"/>
              <a:gd name="connsiteX117" fmla="*/ 1829 w 10000"/>
              <a:gd name="connsiteY117" fmla="*/ 9459 h 10000"/>
              <a:gd name="connsiteX118" fmla="*/ 1664 w 10000"/>
              <a:gd name="connsiteY118" fmla="*/ 9563 h 10000"/>
              <a:gd name="connsiteX119" fmla="*/ 1400 w 10000"/>
              <a:gd name="connsiteY119" fmla="*/ 9688 h 10000"/>
              <a:gd name="connsiteX120" fmla="*/ 1219 w 10000"/>
              <a:gd name="connsiteY120" fmla="*/ 9688 h 10000"/>
              <a:gd name="connsiteX121" fmla="*/ 1137 w 10000"/>
              <a:gd name="connsiteY121" fmla="*/ 9792 h 10000"/>
              <a:gd name="connsiteX122" fmla="*/ 956 w 10000"/>
              <a:gd name="connsiteY122" fmla="*/ 9792 h 10000"/>
              <a:gd name="connsiteX123" fmla="*/ 873 w 10000"/>
              <a:gd name="connsiteY123" fmla="*/ 9896 h 10000"/>
              <a:gd name="connsiteX124" fmla="*/ 791 w 10000"/>
              <a:gd name="connsiteY124" fmla="*/ 9896 h 10000"/>
              <a:gd name="connsiteX125" fmla="*/ 708 w 10000"/>
              <a:gd name="connsiteY125" fmla="*/ 9896 h 10000"/>
              <a:gd name="connsiteX126" fmla="*/ 527 w 10000"/>
              <a:gd name="connsiteY126" fmla="*/ 10000 h 10000"/>
              <a:gd name="connsiteX127" fmla="*/ 445 w 10000"/>
              <a:gd name="connsiteY127" fmla="*/ 9896 h 10000"/>
              <a:gd name="connsiteX128" fmla="*/ 362 w 10000"/>
              <a:gd name="connsiteY128" fmla="*/ 9896 h 10000"/>
              <a:gd name="connsiteX129" fmla="*/ 264 w 10000"/>
              <a:gd name="connsiteY129" fmla="*/ 9792 h 10000"/>
              <a:gd name="connsiteX130" fmla="*/ 181 w 10000"/>
              <a:gd name="connsiteY130" fmla="*/ 9563 h 10000"/>
              <a:gd name="connsiteX131" fmla="*/ 99 w 10000"/>
              <a:gd name="connsiteY131" fmla="*/ 9356 h 10000"/>
              <a:gd name="connsiteX132" fmla="*/ 0 w 10000"/>
              <a:gd name="connsiteY132" fmla="*/ 9231 h 10000"/>
              <a:gd name="connsiteX133" fmla="*/ 0 w 10000"/>
              <a:gd name="connsiteY133" fmla="*/ 9127 h 10000"/>
              <a:gd name="connsiteX134" fmla="*/ 0 w 10000"/>
              <a:gd name="connsiteY134" fmla="*/ 9023 h 10000"/>
              <a:gd name="connsiteX135" fmla="*/ 0 w 10000"/>
              <a:gd name="connsiteY135" fmla="*/ 9023 h 10000"/>
              <a:gd name="connsiteX136" fmla="*/ 99 w 10000"/>
              <a:gd name="connsiteY136" fmla="*/ 8919 h 10000"/>
              <a:gd name="connsiteX137" fmla="*/ 181 w 10000"/>
              <a:gd name="connsiteY137" fmla="*/ 8794 h 10000"/>
              <a:gd name="connsiteX138" fmla="*/ 362 w 10000"/>
              <a:gd name="connsiteY138" fmla="*/ 8690 h 10000"/>
              <a:gd name="connsiteX139" fmla="*/ 527 w 10000"/>
              <a:gd name="connsiteY139" fmla="*/ 8586 h 10000"/>
              <a:gd name="connsiteX140" fmla="*/ 610 w 10000"/>
              <a:gd name="connsiteY140" fmla="*/ 8462 h 10000"/>
              <a:gd name="connsiteX141" fmla="*/ 708 w 10000"/>
              <a:gd name="connsiteY141" fmla="*/ 8358 h 10000"/>
              <a:gd name="connsiteX142" fmla="*/ 873 w 10000"/>
              <a:gd name="connsiteY142" fmla="*/ 8254 h 10000"/>
              <a:gd name="connsiteX143" fmla="*/ 1054 w 10000"/>
              <a:gd name="connsiteY143" fmla="*/ 8025 h 10000"/>
              <a:gd name="connsiteX144" fmla="*/ 1137 w 10000"/>
              <a:gd name="connsiteY144" fmla="*/ 7921 h 10000"/>
              <a:gd name="connsiteX145" fmla="*/ 1318 w 10000"/>
              <a:gd name="connsiteY145" fmla="*/ 7692 h 10000"/>
              <a:gd name="connsiteX146" fmla="*/ 1483 w 10000"/>
              <a:gd name="connsiteY146" fmla="*/ 7484 h 10000"/>
              <a:gd name="connsiteX147" fmla="*/ 1483 w 10000"/>
              <a:gd name="connsiteY147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769 h 10000"/>
              <a:gd name="connsiteX15" fmla="*/ 4530 w 10000"/>
              <a:gd name="connsiteY15" fmla="*/ 437 h 10000"/>
              <a:gd name="connsiteX16" fmla="*/ 4432 w 10000"/>
              <a:gd name="connsiteY16" fmla="*/ 437 h 10000"/>
              <a:gd name="connsiteX17" fmla="*/ 4349 w 10000"/>
              <a:gd name="connsiteY17" fmla="*/ 229 h 10000"/>
              <a:gd name="connsiteX18" fmla="*/ 5041 w 10000"/>
              <a:gd name="connsiteY18" fmla="*/ 0 h 10000"/>
              <a:gd name="connsiteX19" fmla="*/ 5222 w 10000"/>
              <a:gd name="connsiteY19" fmla="*/ 125 h 10000"/>
              <a:gd name="connsiteX20" fmla="*/ 5486 w 10000"/>
              <a:gd name="connsiteY20" fmla="*/ 229 h 10000"/>
              <a:gd name="connsiteX21" fmla="*/ 5651 w 10000"/>
              <a:gd name="connsiteY21" fmla="*/ 333 h 10000"/>
              <a:gd name="connsiteX22" fmla="*/ 5832 w 10000"/>
              <a:gd name="connsiteY22" fmla="*/ 437 h 10000"/>
              <a:gd name="connsiteX23" fmla="*/ 5997 w 10000"/>
              <a:gd name="connsiteY23" fmla="*/ 665 h 10000"/>
              <a:gd name="connsiteX24" fmla="*/ 6096 w 10000"/>
              <a:gd name="connsiteY24" fmla="*/ 769 h 10000"/>
              <a:gd name="connsiteX25" fmla="*/ 6096 w 10000"/>
              <a:gd name="connsiteY25" fmla="*/ 894 h 10000"/>
              <a:gd name="connsiteX26" fmla="*/ 6096 w 10000"/>
              <a:gd name="connsiteY26" fmla="*/ 998 h 10000"/>
              <a:gd name="connsiteX27" fmla="*/ 6096 w 10000"/>
              <a:gd name="connsiteY27" fmla="*/ 1206 h 10000"/>
              <a:gd name="connsiteX28" fmla="*/ 5997 w 10000"/>
              <a:gd name="connsiteY28" fmla="*/ 1331 h 10000"/>
              <a:gd name="connsiteX29" fmla="*/ 5914 w 10000"/>
              <a:gd name="connsiteY29" fmla="*/ 1538 h 10000"/>
              <a:gd name="connsiteX30" fmla="*/ 5750 w 10000"/>
              <a:gd name="connsiteY30" fmla="*/ 1767 h 10000"/>
              <a:gd name="connsiteX31" fmla="*/ 5568 w 10000"/>
              <a:gd name="connsiteY31" fmla="*/ 1975 h 10000"/>
              <a:gd name="connsiteX32" fmla="*/ 5486 w 10000"/>
              <a:gd name="connsiteY32" fmla="*/ 2204 h 10000"/>
              <a:gd name="connsiteX33" fmla="*/ 5305 w 10000"/>
              <a:gd name="connsiteY33" fmla="*/ 2432 h 10000"/>
              <a:gd name="connsiteX34" fmla="*/ 5140 w 10000"/>
              <a:gd name="connsiteY34" fmla="*/ 2744 h 10000"/>
              <a:gd name="connsiteX35" fmla="*/ 4959 w 10000"/>
              <a:gd name="connsiteY35" fmla="*/ 3077 h 10000"/>
              <a:gd name="connsiteX36" fmla="*/ 4695 w 10000"/>
              <a:gd name="connsiteY36" fmla="*/ 3514 h 10000"/>
              <a:gd name="connsiteX37" fmla="*/ 4530 w 10000"/>
              <a:gd name="connsiteY37" fmla="*/ 3971 h 10000"/>
              <a:gd name="connsiteX38" fmla="*/ 4267 w 10000"/>
              <a:gd name="connsiteY38" fmla="*/ 4407 h 10000"/>
              <a:gd name="connsiteX39" fmla="*/ 3921 w 10000"/>
              <a:gd name="connsiteY39" fmla="*/ 4948 h 10000"/>
              <a:gd name="connsiteX40" fmla="*/ 3657 w 10000"/>
              <a:gd name="connsiteY40" fmla="*/ 5385 h 10000"/>
              <a:gd name="connsiteX41" fmla="*/ 3476 w 10000"/>
              <a:gd name="connsiteY41" fmla="*/ 5842 h 10000"/>
              <a:gd name="connsiteX42" fmla="*/ 3229 w 10000"/>
              <a:gd name="connsiteY42" fmla="*/ 6279 h 10000"/>
              <a:gd name="connsiteX43" fmla="*/ 2965 w 10000"/>
              <a:gd name="connsiteY43" fmla="*/ 6611 h 10000"/>
              <a:gd name="connsiteX44" fmla="*/ 2784 w 10000"/>
              <a:gd name="connsiteY44" fmla="*/ 6923 h 10000"/>
              <a:gd name="connsiteX45" fmla="*/ 2619 w 10000"/>
              <a:gd name="connsiteY45" fmla="*/ 7256 h 10000"/>
              <a:gd name="connsiteX46" fmla="*/ 2438 w 10000"/>
              <a:gd name="connsiteY46" fmla="*/ 7484 h 10000"/>
              <a:gd name="connsiteX47" fmla="*/ 2273 w 10000"/>
              <a:gd name="connsiteY47" fmla="*/ 7692 h 10000"/>
              <a:gd name="connsiteX48" fmla="*/ 2092 w 10000"/>
              <a:gd name="connsiteY48" fmla="*/ 7921 h 10000"/>
              <a:gd name="connsiteX49" fmla="*/ 2010 w 10000"/>
              <a:gd name="connsiteY49" fmla="*/ 8150 h 10000"/>
              <a:gd name="connsiteX50" fmla="*/ 1911 w 10000"/>
              <a:gd name="connsiteY50" fmla="*/ 8254 h 10000"/>
              <a:gd name="connsiteX51" fmla="*/ 1829 w 10000"/>
              <a:gd name="connsiteY51" fmla="*/ 8358 h 10000"/>
              <a:gd name="connsiteX52" fmla="*/ 1746 w 10000"/>
              <a:gd name="connsiteY52" fmla="*/ 8462 h 10000"/>
              <a:gd name="connsiteX53" fmla="*/ 1746 w 10000"/>
              <a:gd name="connsiteY53" fmla="*/ 8586 h 10000"/>
              <a:gd name="connsiteX54" fmla="*/ 1746 w 10000"/>
              <a:gd name="connsiteY54" fmla="*/ 8586 h 10000"/>
              <a:gd name="connsiteX55" fmla="*/ 1829 w 10000"/>
              <a:gd name="connsiteY55" fmla="*/ 8586 h 10000"/>
              <a:gd name="connsiteX56" fmla="*/ 1911 w 10000"/>
              <a:gd name="connsiteY56" fmla="*/ 8690 h 10000"/>
              <a:gd name="connsiteX57" fmla="*/ 2010 w 10000"/>
              <a:gd name="connsiteY57" fmla="*/ 8690 h 10000"/>
              <a:gd name="connsiteX58" fmla="*/ 2175 w 10000"/>
              <a:gd name="connsiteY58" fmla="*/ 8690 h 10000"/>
              <a:gd name="connsiteX59" fmla="*/ 2273 w 10000"/>
              <a:gd name="connsiteY59" fmla="*/ 8586 h 10000"/>
              <a:gd name="connsiteX60" fmla="*/ 2356 w 10000"/>
              <a:gd name="connsiteY60" fmla="*/ 8586 h 10000"/>
              <a:gd name="connsiteX61" fmla="*/ 2521 w 10000"/>
              <a:gd name="connsiteY61" fmla="*/ 8586 h 10000"/>
              <a:gd name="connsiteX62" fmla="*/ 2702 w 10000"/>
              <a:gd name="connsiteY62" fmla="*/ 8586 h 10000"/>
              <a:gd name="connsiteX63" fmla="*/ 2883 w 10000"/>
              <a:gd name="connsiteY63" fmla="*/ 8462 h 10000"/>
              <a:gd name="connsiteX64" fmla="*/ 3048 w 10000"/>
              <a:gd name="connsiteY64" fmla="*/ 8462 h 10000"/>
              <a:gd name="connsiteX65" fmla="*/ 3311 w 10000"/>
              <a:gd name="connsiteY65" fmla="*/ 8462 h 10000"/>
              <a:gd name="connsiteX66" fmla="*/ 3575 w 10000"/>
              <a:gd name="connsiteY66" fmla="*/ 8462 h 10000"/>
              <a:gd name="connsiteX67" fmla="*/ 3921 w 10000"/>
              <a:gd name="connsiteY67" fmla="*/ 8358 h 10000"/>
              <a:gd name="connsiteX68" fmla="*/ 4267 w 10000"/>
              <a:gd name="connsiteY68" fmla="*/ 8358 h 10000"/>
              <a:gd name="connsiteX69" fmla="*/ 4613 w 10000"/>
              <a:gd name="connsiteY69" fmla="*/ 8358 h 10000"/>
              <a:gd name="connsiteX70" fmla="*/ 4959 w 10000"/>
              <a:gd name="connsiteY70" fmla="*/ 8254 h 10000"/>
              <a:gd name="connsiteX71" fmla="*/ 5387 w 10000"/>
              <a:gd name="connsiteY71" fmla="*/ 8150 h 10000"/>
              <a:gd name="connsiteX72" fmla="*/ 5832 w 10000"/>
              <a:gd name="connsiteY72" fmla="*/ 8150 h 10000"/>
              <a:gd name="connsiteX73" fmla="*/ 6343 w 10000"/>
              <a:gd name="connsiteY73" fmla="*/ 8025 h 10000"/>
              <a:gd name="connsiteX74" fmla="*/ 6787 w 10000"/>
              <a:gd name="connsiteY74" fmla="*/ 8025 h 10000"/>
              <a:gd name="connsiteX75" fmla="*/ 7298 w 10000"/>
              <a:gd name="connsiteY75" fmla="*/ 7921 h 10000"/>
              <a:gd name="connsiteX76" fmla="*/ 7743 w 10000"/>
              <a:gd name="connsiteY76" fmla="*/ 7817 h 10000"/>
              <a:gd name="connsiteX77" fmla="*/ 8171 w 10000"/>
              <a:gd name="connsiteY77" fmla="*/ 7817 h 10000"/>
              <a:gd name="connsiteX78" fmla="*/ 8435 w 10000"/>
              <a:gd name="connsiteY78" fmla="*/ 7692 h 10000"/>
              <a:gd name="connsiteX79" fmla="*/ 8699 w 10000"/>
              <a:gd name="connsiteY79" fmla="*/ 7692 h 10000"/>
              <a:gd name="connsiteX80" fmla="*/ 8962 w 10000"/>
              <a:gd name="connsiteY80" fmla="*/ 7692 h 10000"/>
              <a:gd name="connsiteX81" fmla="*/ 9127 w 10000"/>
              <a:gd name="connsiteY81" fmla="*/ 7692 h 10000"/>
              <a:gd name="connsiteX82" fmla="*/ 9226 w 10000"/>
              <a:gd name="connsiteY82" fmla="*/ 7588 h 10000"/>
              <a:gd name="connsiteX83" fmla="*/ 9390 w 10000"/>
              <a:gd name="connsiteY83" fmla="*/ 7692 h 10000"/>
              <a:gd name="connsiteX84" fmla="*/ 9473 w 10000"/>
              <a:gd name="connsiteY84" fmla="*/ 7692 h 10000"/>
              <a:gd name="connsiteX85" fmla="*/ 9654 w 10000"/>
              <a:gd name="connsiteY85" fmla="*/ 7817 h 10000"/>
              <a:gd name="connsiteX86" fmla="*/ 9736 w 10000"/>
              <a:gd name="connsiteY86" fmla="*/ 7817 h 10000"/>
              <a:gd name="connsiteX87" fmla="*/ 9918 w 10000"/>
              <a:gd name="connsiteY87" fmla="*/ 8025 h 10000"/>
              <a:gd name="connsiteX88" fmla="*/ 10000 w 10000"/>
              <a:gd name="connsiteY88" fmla="*/ 8150 h 10000"/>
              <a:gd name="connsiteX89" fmla="*/ 10000 w 10000"/>
              <a:gd name="connsiteY89" fmla="*/ 8254 h 10000"/>
              <a:gd name="connsiteX90" fmla="*/ 10000 w 10000"/>
              <a:gd name="connsiteY90" fmla="*/ 8358 h 10000"/>
              <a:gd name="connsiteX91" fmla="*/ 10000 w 10000"/>
              <a:gd name="connsiteY91" fmla="*/ 8358 h 10000"/>
              <a:gd name="connsiteX92" fmla="*/ 10000 w 10000"/>
              <a:gd name="connsiteY92" fmla="*/ 8462 h 10000"/>
              <a:gd name="connsiteX93" fmla="*/ 9918 w 10000"/>
              <a:gd name="connsiteY93" fmla="*/ 8462 h 10000"/>
              <a:gd name="connsiteX94" fmla="*/ 9819 w 10000"/>
              <a:gd name="connsiteY94" fmla="*/ 8462 h 10000"/>
              <a:gd name="connsiteX95" fmla="*/ 9736 w 10000"/>
              <a:gd name="connsiteY95" fmla="*/ 8586 h 10000"/>
              <a:gd name="connsiteX96" fmla="*/ 9572 w 10000"/>
              <a:gd name="connsiteY96" fmla="*/ 8586 h 10000"/>
              <a:gd name="connsiteX97" fmla="*/ 9390 w 10000"/>
              <a:gd name="connsiteY97" fmla="*/ 8586 h 10000"/>
              <a:gd name="connsiteX98" fmla="*/ 9127 w 10000"/>
              <a:gd name="connsiteY98" fmla="*/ 8586 h 10000"/>
              <a:gd name="connsiteX99" fmla="*/ 8863 w 10000"/>
              <a:gd name="connsiteY99" fmla="*/ 8586 h 10000"/>
              <a:gd name="connsiteX100" fmla="*/ 8616 w 10000"/>
              <a:gd name="connsiteY100" fmla="*/ 8586 h 10000"/>
              <a:gd name="connsiteX101" fmla="*/ 8353 w 10000"/>
              <a:gd name="connsiteY101" fmla="*/ 8586 h 10000"/>
              <a:gd name="connsiteX102" fmla="*/ 8007 w 10000"/>
              <a:gd name="connsiteY102" fmla="*/ 8586 h 10000"/>
              <a:gd name="connsiteX103" fmla="*/ 7661 w 10000"/>
              <a:gd name="connsiteY103" fmla="*/ 8586 h 10000"/>
              <a:gd name="connsiteX104" fmla="*/ 7298 w 10000"/>
              <a:gd name="connsiteY104" fmla="*/ 8690 h 10000"/>
              <a:gd name="connsiteX105" fmla="*/ 6870 w 10000"/>
              <a:gd name="connsiteY105" fmla="*/ 8690 h 10000"/>
              <a:gd name="connsiteX106" fmla="*/ 6442 w 10000"/>
              <a:gd name="connsiteY106" fmla="*/ 8690 h 10000"/>
              <a:gd name="connsiteX107" fmla="*/ 5651 w 10000"/>
              <a:gd name="connsiteY107" fmla="*/ 8794 h 10000"/>
              <a:gd name="connsiteX108" fmla="*/ 4876 w 10000"/>
              <a:gd name="connsiteY108" fmla="*/ 8919 h 10000"/>
              <a:gd name="connsiteX109" fmla="*/ 4185 w 10000"/>
              <a:gd name="connsiteY109" fmla="*/ 9023 h 10000"/>
              <a:gd name="connsiteX110" fmla="*/ 3476 w 10000"/>
              <a:gd name="connsiteY110" fmla="*/ 9127 h 10000"/>
              <a:gd name="connsiteX111" fmla="*/ 3130 w 10000"/>
              <a:gd name="connsiteY111" fmla="*/ 9127 h 10000"/>
              <a:gd name="connsiteX112" fmla="*/ 2883 w 10000"/>
              <a:gd name="connsiteY112" fmla="*/ 9231 h 10000"/>
              <a:gd name="connsiteX113" fmla="*/ 2521 w 10000"/>
              <a:gd name="connsiteY113" fmla="*/ 9356 h 10000"/>
              <a:gd name="connsiteX114" fmla="*/ 2273 w 10000"/>
              <a:gd name="connsiteY114" fmla="*/ 9356 h 10000"/>
              <a:gd name="connsiteX115" fmla="*/ 2092 w 10000"/>
              <a:gd name="connsiteY115" fmla="*/ 9459 h 10000"/>
              <a:gd name="connsiteX116" fmla="*/ 1829 w 10000"/>
              <a:gd name="connsiteY116" fmla="*/ 9459 h 10000"/>
              <a:gd name="connsiteX117" fmla="*/ 1664 w 10000"/>
              <a:gd name="connsiteY117" fmla="*/ 9563 h 10000"/>
              <a:gd name="connsiteX118" fmla="*/ 1400 w 10000"/>
              <a:gd name="connsiteY118" fmla="*/ 9688 h 10000"/>
              <a:gd name="connsiteX119" fmla="*/ 1219 w 10000"/>
              <a:gd name="connsiteY119" fmla="*/ 9688 h 10000"/>
              <a:gd name="connsiteX120" fmla="*/ 1137 w 10000"/>
              <a:gd name="connsiteY120" fmla="*/ 9792 h 10000"/>
              <a:gd name="connsiteX121" fmla="*/ 956 w 10000"/>
              <a:gd name="connsiteY121" fmla="*/ 9792 h 10000"/>
              <a:gd name="connsiteX122" fmla="*/ 873 w 10000"/>
              <a:gd name="connsiteY122" fmla="*/ 9896 h 10000"/>
              <a:gd name="connsiteX123" fmla="*/ 791 w 10000"/>
              <a:gd name="connsiteY123" fmla="*/ 9896 h 10000"/>
              <a:gd name="connsiteX124" fmla="*/ 708 w 10000"/>
              <a:gd name="connsiteY124" fmla="*/ 9896 h 10000"/>
              <a:gd name="connsiteX125" fmla="*/ 527 w 10000"/>
              <a:gd name="connsiteY125" fmla="*/ 10000 h 10000"/>
              <a:gd name="connsiteX126" fmla="*/ 445 w 10000"/>
              <a:gd name="connsiteY126" fmla="*/ 9896 h 10000"/>
              <a:gd name="connsiteX127" fmla="*/ 362 w 10000"/>
              <a:gd name="connsiteY127" fmla="*/ 9896 h 10000"/>
              <a:gd name="connsiteX128" fmla="*/ 264 w 10000"/>
              <a:gd name="connsiteY128" fmla="*/ 9792 h 10000"/>
              <a:gd name="connsiteX129" fmla="*/ 181 w 10000"/>
              <a:gd name="connsiteY129" fmla="*/ 9563 h 10000"/>
              <a:gd name="connsiteX130" fmla="*/ 99 w 10000"/>
              <a:gd name="connsiteY130" fmla="*/ 9356 h 10000"/>
              <a:gd name="connsiteX131" fmla="*/ 0 w 10000"/>
              <a:gd name="connsiteY131" fmla="*/ 9231 h 10000"/>
              <a:gd name="connsiteX132" fmla="*/ 0 w 10000"/>
              <a:gd name="connsiteY132" fmla="*/ 9127 h 10000"/>
              <a:gd name="connsiteX133" fmla="*/ 0 w 10000"/>
              <a:gd name="connsiteY133" fmla="*/ 9023 h 10000"/>
              <a:gd name="connsiteX134" fmla="*/ 0 w 10000"/>
              <a:gd name="connsiteY134" fmla="*/ 9023 h 10000"/>
              <a:gd name="connsiteX135" fmla="*/ 99 w 10000"/>
              <a:gd name="connsiteY135" fmla="*/ 8919 h 10000"/>
              <a:gd name="connsiteX136" fmla="*/ 181 w 10000"/>
              <a:gd name="connsiteY136" fmla="*/ 8794 h 10000"/>
              <a:gd name="connsiteX137" fmla="*/ 362 w 10000"/>
              <a:gd name="connsiteY137" fmla="*/ 8690 h 10000"/>
              <a:gd name="connsiteX138" fmla="*/ 527 w 10000"/>
              <a:gd name="connsiteY138" fmla="*/ 8586 h 10000"/>
              <a:gd name="connsiteX139" fmla="*/ 610 w 10000"/>
              <a:gd name="connsiteY139" fmla="*/ 8462 h 10000"/>
              <a:gd name="connsiteX140" fmla="*/ 708 w 10000"/>
              <a:gd name="connsiteY140" fmla="*/ 8358 h 10000"/>
              <a:gd name="connsiteX141" fmla="*/ 873 w 10000"/>
              <a:gd name="connsiteY141" fmla="*/ 8254 h 10000"/>
              <a:gd name="connsiteX142" fmla="*/ 1054 w 10000"/>
              <a:gd name="connsiteY142" fmla="*/ 8025 h 10000"/>
              <a:gd name="connsiteX143" fmla="*/ 1137 w 10000"/>
              <a:gd name="connsiteY143" fmla="*/ 7921 h 10000"/>
              <a:gd name="connsiteX144" fmla="*/ 1318 w 10000"/>
              <a:gd name="connsiteY144" fmla="*/ 7692 h 10000"/>
              <a:gd name="connsiteX145" fmla="*/ 1483 w 10000"/>
              <a:gd name="connsiteY145" fmla="*/ 7484 h 10000"/>
              <a:gd name="connsiteX146" fmla="*/ 1483 w 10000"/>
              <a:gd name="connsiteY146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437 h 10000"/>
              <a:gd name="connsiteX15" fmla="*/ 4432 w 10000"/>
              <a:gd name="connsiteY15" fmla="*/ 437 h 10000"/>
              <a:gd name="connsiteX16" fmla="*/ 4349 w 10000"/>
              <a:gd name="connsiteY16" fmla="*/ 229 h 10000"/>
              <a:gd name="connsiteX17" fmla="*/ 5041 w 10000"/>
              <a:gd name="connsiteY17" fmla="*/ 0 h 10000"/>
              <a:gd name="connsiteX18" fmla="*/ 5222 w 10000"/>
              <a:gd name="connsiteY18" fmla="*/ 125 h 10000"/>
              <a:gd name="connsiteX19" fmla="*/ 5486 w 10000"/>
              <a:gd name="connsiteY19" fmla="*/ 229 h 10000"/>
              <a:gd name="connsiteX20" fmla="*/ 5651 w 10000"/>
              <a:gd name="connsiteY20" fmla="*/ 333 h 10000"/>
              <a:gd name="connsiteX21" fmla="*/ 5832 w 10000"/>
              <a:gd name="connsiteY21" fmla="*/ 437 h 10000"/>
              <a:gd name="connsiteX22" fmla="*/ 5997 w 10000"/>
              <a:gd name="connsiteY22" fmla="*/ 665 h 10000"/>
              <a:gd name="connsiteX23" fmla="*/ 6096 w 10000"/>
              <a:gd name="connsiteY23" fmla="*/ 769 h 10000"/>
              <a:gd name="connsiteX24" fmla="*/ 6096 w 10000"/>
              <a:gd name="connsiteY24" fmla="*/ 894 h 10000"/>
              <a:gd name="connsiteX25" fmla="*/ 6096 w 10000"/>
              <a:gd name="connsiteY25" fmla="*/ 998 h 10000"/>
              <a:gd name="connsiteX26" fmla="*/ 6096 w 10000"/>
              <a:gd name="connsiteY26" fmla="*/ 1206 h 10000"/>
              <a:gd name="connsiteX27" fmla="*/ 5997 w 10000"/>
              <a:gd name="connsiteY27" fmla="*/ 1331 h 10000"/>
              <a:gd name="connsiteX28" fmla="*/ 5914 w 10000"/>
              <a:gd name="connsiteY28" fmla="*/ 1538 h 10000"/>
              <a:gd name="connsiteX29" fmla="*/ 5750 w 10000"/>
              <a:gd name="connsiteY29" fmla="*/ 1767 h 10000"/>
              <a:gd name="connsiteX30" fmla="*/ 5568 w 10000"/>
              <a:gd name="connsiteY30" fmla="*/ 1975 h 10000"/>
              <a:gd name="connsiteX31" fmla="*/ 5486 w 10000"/>
              <a:gd name="connsiteY31" fmla="*/ 2204 h 10000"/>
              <a:gd name="connsiteX32" fmla="*/ 5305 w 10000"/>
              <a:gd name="connsiteY32" fmla="*/ 2432 h 10000"/>
              <a:gd name="connsiteX33" fmla="*/ 5140 w 10000"/>
              <a:gd name="connsiteY33" fmla="*/ 2744 h 10000"/>
              <a:gd name="connsiteX34" fmla="*/ 4959 w 10000"/>
              <a:gd name="connsiteY34" fmla="*/ 3077 h 10000"/>
              <a:gd name="connsiteX35" fmla="*/ 4695 w 10000"/>
              <a:gd name="connsiteY35" fmla="*/ 3514 h 10000"/>
              <a:gd name="connsiteX36" fmla="*/ 4530 w 10000"/>
              <a:gd name="connsiteY36" fmla="*/ 3971 h 10000"/>
              <a:gd name="connsiteX37" fmla="*/ 4267 w 10000"/>
              <a:gd name="connsiteY37" fmla="*/ 4407 h 10000"/>
              <a:gd name="connsiteX38" fmla="*/ 3921 w 10000"/>
              <a:gd name="connsiteY38" fmla="*/ 4948 h 10000"/>
              <a:gd name="connsiteX39" fmla="*/ 3657 w 10000"/>
              <a:gd name="connsiteY39" fmla="*/ 5385 h 10000"/>
              <a:gd name="connsiteX40" fmla="*/ 3476 w 10000"/>
              <a:gd name="connsiteY40" fmla="*/ 5842 h 10000"/>
              <a:gd name="connsiteX41" fmla="*/ 3229 w 10000"/>
              <a:gd name="connsiteY41" fmla="*/ 6279 h 10000"/>
              <a:gd name="connsiteX42" fmla="*/ 2965 w 10000"/>
              <a:gd name="connsiteY42" fmla="*/ 6611 h 10000"/>
              <a:gd name="connsiteX43" fmla="*/ 2784 w 10000"/>
              <a:gd name="connsiteY43" fmla="*/ 6923 h 10000"/>
              <a:gd name="connsiteX44" fmla="*/ 2619 w 10000"/>
              <a:gd name="connsiteY44" fmla="*/ 7256 h 10000"/>
              <a:gd name="connsiteX45" fmla="*/ 2438 w 10000"/>
              <a:gd name="connsiteY45" fmla="*/ 7484 h 10000"/>
              <a:gd name="connsiteX46" fmla="*/ 2273 w 10000"/>
              <a:gd name="connsiteY46" fmla="*/ 7692 h 10000"/>
              <a:gd name="connsiteX47" fmla="*/ 2092 w 10000"/>
              <a:gd name="connsiteY47" fmla="*/ 7921 h 10000"/>
              <a:gd name="connsiteX48" fmla="*/ 2010 w 10000"/>
              <a:gd name="connsiteY48" fmla="*/ 8150 h 10000"/>
              <a:gd name="connsiteX49" fmla="*/ 1911 w 10000"/>
              <a:gd name="connsiteY49" fmla="*/ 8254 h 10000"/>
              <a:gd name="connsiteX50" fmla="*/ 1829 w 10000"/>
              <a:gd name="connsiteY50" fmla="*/ 8358 h 10000"/>
              <a:gd name="connsiteX51" fmla="*/ 1746 w 10000"/>
              <a:gd name="connsiteY51" fmla="*/ 8462 h 10000"/>
              <a:gd name="connsiteX52" fmla="*/ 1746 w 10000"/>
              <a:gd name="connsiteY52" fmla="*/ 8586 h 10000"/>
              <a:gd name="connsiteX53" fmla="*/ 1746 w 10000"/>
              <a:gd name="connsiteY53" fmla="*/ 8586 h 10000"/>
              <a:gd name="connsiteX54" fmla="*/ 1829 w 10000"/>
              <a:gd name="connsiteY54" fmla="*/ 8586 h 10000"/>
              <a:gd name="connsiteX55" fmla="*/ 1911 w 10000"/>
              <a:gd name="connsiteY55" fmla="*/ 8690 h 10000"/>
              <a:gd name="connsiteX56" fmla="*/ 2010 w 10000"/>
              <a:gd name="connsiteY56" fmla="*/ 8690 h 10000"/>
              <a:gd name="connsiteX57" fmla="*/ 2175 w 10000"/>
              <a:gd name="connsiteY57" fmla="*/ 8690 h 10000"/>
              <a:gd name="connsiteX58" fmla="*/ 2273 w 10000"/>
              <a:gd name="connsiteY58" fmla="*/ 8586 h 10000"/>
              <a:gd name="connsiteX59" fmla="*/ 2356 w 10000"/>
              <a:gd name="connsiteY59" fmla="*/ 8586 h 10000"/>
              <a:gd name="connsiteX60" fmla="*/ 2521 w 10000"/>
              <a:gd name="connsiteY60" fmla="*/ 8586 h 10000"/>
              <a:gd name="connsiteX61" fmla="*/ 2702 w 10000"/>
              <a:gd name="connsiteY61" fmla="*/ 8586 h 10000"/>
              <a:gd name="connsiteX62" fmla="*/ 2883 w 10000"/>
              <a:gd name="connsiteY62" fmla="*/ 8462 h 10000"/>
              <a:gd name="connsiteX63" fmla="*/ 3048 w 10000"/>
              <a:gd name="connsiteY63" fmla="*/ 8462 h 10000"/>
              <a:gd name="connsiteX64" fmla="*/ 3311 w 10000"/>
              <a:gd name="connsiteY64" fmla="*/ 8462 h 10000"/>
              <a:gd name="connsiteX65" fmla="*/ 3575 w 10000"/>
              <a:gd name="connsiteY65" fmla="*/ 8462 h 10000"/>
              <a:gd name="connsiteX66" fmla="*/ 3921 w 10000"/>
              <a:gd name="connsiteY66" fmla="*/ 8358 h 10000"/>
              <a:gd name="connsiteX67" fmla="*/ 4267 w 10000"/>
              <a:gd name="connsiteY67" fmla="*/ 8358 h 10000"/>
              <a:gd name="connsiteX68" fmla="*/ 4613 w 10000"/>
              <a:gd name="connsiteY68" fmla="*/ 8358 h 10000"/>
              <a:gd name="connsiteX69" fmla="*/ 4959 w 10000"/>
              <a:gd name="connsiteY69" fmla="*/ 8254 h 10000"/>
              <a:gd name="connsiteX70" fmla="*/ 5387 w 10000"/>
              <a:gd name="connsiteY70" fmla="*/ 8150 h 10000"/>
              <a:gd name="connsiteX71" fmla="*/ 5832 w 10000"/>
              <a:gd name="connsiteY71" fmla="*/ 8150 h 10000"/>
              <a:gd name="connsiteX72" fmla="*/ 6343 w 10000"/>
              <a:gd name="connsiteY72" fmla="*/ 8025 h 10000"/>
              <a:gd name="connsiteX73" fmla="*/ 6787 w 10000"/>
              <a:gd name="connsiteY73" fmla="*/ 8025 h 10000"/>
              <a:gd name="connsiteX74" fmla="*/ 7298 w 10000"/>
              <a:gd name="connsiteY74" fmla="*/ 7921 h 10000"/>
              <a:gd name="connsiteX75" fmla="*/ 7743 w 10000"/>
              <a:gd name="connsiteY75" fmla="*/ 7817 h 10000"/>
              <a:gd name="connsiteX76" fmla="*/ 8171 w 10000"/>
              <a:gd name="connsiteY76" fmla="*/ 7817 h 10000"/>
              <a:gd name="connsiteX77" fmla="*/ 8435 w 10000"/>
              <a:gd name="connsiteY77" fmla="*/ 7692 h 10000"/>
              <a:gd name="connsiteX78" fmla="*/ 8699 w 10000"/>
              <a:gd name="connsiteY78" fmla="*/ 7692 h 10000"/>
              <a:gd name="connsiteX79" fmla="*/ 8962 w 10000"/>
              <a:gd name="connsiteY79" fmla="*/ 7692 h 10000"/>
              <a:gd name="connsiteX80" fmla="*/ 9127 w 10000"/>
              <a:gd name="connsiteY80" fmla="*/ 7692 h 10000"/>
              <a:gd name="connsiteX81" fmla="*/ 9226 w 10000"/>
              <a:gd name="connsiteY81" fmla="*/ 7588 h 10000"/>
              <a:gd name="connsiteX82" fmla="*/ 9390 w 10000"/>
              <a:gd name="connsiteY82" fmla="*/ 7692 h 10000"/>
              <a:gd name="connsiteX83" fmla="*/ 9473 w 10000"/>
              <a:gd name="connsiteY83" fmla="*/ 7692 h 10000"/>
              <a:gd name="connsiteX84" fmla="*/ 9654 w 10000"/>
              <a:gd name="connsiteY84" fmla="*/ 7817 h 10000"/>
              <a:gd name="connsiteX85" fmla="*/ 9736 w 10000"/>
              <a:gd name="connsiteY85" fmla="*/ 7817 h 10000"/>
              <a:gd name="connsiteX86" fmla="*/ 9918 w 10000"/>
              <a:gd name="connsiteY86" fmla="*/ 8025 h 10000"/>
              <a:gd name="connsiteX87" fmla="*/ 10000 w 10000"/>
              <a:gd name="connsiteY87" fmla="*/ 8150 h 10000"/>
              <a:gd name="connsiteX88" fmla="*/ 10000 w 10000"/>
              <a:gd name="connsiteY88" fmla="*/ 8254 h 10000"/>
              <a:gd name="connsiteX89" fmla="*/ 10000 w 10000"/>
              <a:gd name="connsiteY89" fmla="*/ 8358 h 10000"/>
              <a:gd name="connsiteX90" fmla="*/ 10000 w 10000"/>
              <a:gd name="connsiteY90" fmla="*/ 8358 h 10000"/>
              <a:gd name="connsiteX91" fmla="*/ 10000 w 10000"/>
              <a:gd name="connsiteY91" fmla="*/ 8462 h 10000"/>
              <a:gd name="connsiteX92" fmla="*/ 9918 w 10000"/>
              <a:gd name="connsiteY92" fmla="*/ 8462 h 10000"/>
              <a:gd name="connsiteX93" fmla="*/ 9819 w 10000"/>
              <a:gd name="connsiteY93" fmla="*/ 8462 h 10000"/>
              <a:gd name="connsiteX94" fmla="*/ 9736 w 10000"/>
              <a:gd name="connsiteY94" fmla="*/ 8586 h 10000"/>
              <a:gd name="connsiteX95" fmla="*/ 9572 w 10000"/>
              <a:gd name="connsiteY95" fmla="*/ 8586 h 10000"/>
              <a:gd name="connsiteX96" fmla="*/ 9390 w 10000"/>
              <a:gd name="connsiteY96" fmla="*/ 8586 h 10000"/>
              <a:gd name="connsiteX97" fmla="*/ 9127 w 10000"/>
              <a:gd name="connsiteY97" fmla="*/ 8586 h 10000"/>
              <a:gd name="connsiteX98" fmla="*/ 8863 w 10000"/>
              <a:gd name="connsiteY98" fmla="*/ 8586 h 10000"/>
              <a:gd name="connsiteX99" fmla="*/ 8616 w 10000"/>
              <a:gd name="connsiteY99" fmla="*/ 8586 h 10000"/>
              <a:gd name="connsiteX100" fmla="*/ 8353 w 10000"/>
              <a:gd name="connsiteY100" fmla="*/ 8586 h 10000"/>
              <a:gd name="connsiteX101" fmla="*/ 8007 w 10000"/>
              <a:gd name="connsiteY101" fmla="*/ 8586 h 10000"/>
              <a:gd name="connsiteX102" fmla="*/ 7661 w 10000"/>
              <a:gd name="connsiteY102" fmla="*/ 8586 h 10000"/>
              <a:gd name="connsiteX103" fmla="*/ 7298 w 10000"/>
              <a:gd name="connsiteY103" fmla="*/ 8690 h 10000"/>
              <a:gd name="connsiteX104" fmla="*/ 6870 w 10000"/>
              <a:gd name="connsiteY104" fmla="*/ 8690 h 10000"/>
              <a:gd name="connsiteX105" fmla="*/ 6442 w 10000"/>
              <a:gd name="connsiteY105" fmla="*/ 8690 h 10000"/>
              <a:gd name="connsiteX106" fmla="*/ 5651 w 10000"/>
              <a:gd name="connsiteY106" fmla="*/ 8794 h 10000"/>
              <a:gd name="connsiteX107" fmla="*/ 4876 w 10000"/>
              <a:gd name="connsiteY107" fmla="*/ 8919 h 10000"/>
              <a:gd name="connsiteX108" fmla="*/ 4185 w 10000"/>
              <a:gd name="connsiteY108" fmla="*/ 9023 h 10000"/>
              <a:gd name="connsiteX109" fmla="*/ 3476 w 10000"/>
              <a:gd name="connsiteY109" fmla="*/ 9127 h 10000"/>
              <a:gd name="connsiteX110" fmla="*/ 3130 w 10000"/>
              <a:gd name="connsiteY110" fmla="*/ 9127 h 10000"/>
              <a:gd name="connsiteX111" fmla="*/ 2883 w 10000"/>
              <a:gd name="connsiteY111" fmla="*/ 9231 h 10000"/>
              <a:gd name="connsiteX112" fmla="*/ 2521 w 10000"/>
              <a:gd name="connsiteY112" fmla="*/ 9356 h 10000"/>
              <a:gd name="connsiteX113" fmla="*/ 2273 w 10000"/>
              <a:gd name="connsiteY113" fmla="*/ 9356 h 10000"/>
              <a:gd name="connsiteX114" fmla="*/ 2092 w 10000"/>
              <a:gd name="connsiteY114" fmla="*/ 9459 h 10000"/>
              <a:gd name="connsiteX115" fmla="*/ 1829 w 10000"/>
              <a:gd name="connsiteY115" fmla="*/ 9459 h 10000"/>
              <a:gd name="connsiteX116" fmla="*/ 1664 w 10000"/>
              <a:gd name="connsiteY116" fmla="*/ 9563 h 10000"/>
              <a:gd name="connsiteX117" fmla="*/ 1400 w 10000"/>
              <a:gd name="connsiteY117" fmla="*/ 9688 h 10000"/>
              <a:gd name="connsiteX118" fmla="*/ 1219 w 10000"/>
              <a:gd name="connsiteY118" fmla="*/ 9688 h 10000"/>
              <a:gd name="connsiteX119" fmla="*/ 1137 w 10000"/>
              <a:gd name="connsiteY119" fmla="*/ 9792 h 10000"/>
              <a:gd name="connsiteX120" fmla="*/ 956 w 10000"/>
              <a:gd name="connsiteY120" fmla="*/ 9792 h 10000"/>
              <a:gd name="connsiteX121" fmla="*/ 873 w 10000"/>
              <a:gd name="connsiteY121" fmla="*/ 9896 h 10000"/>
              <a:gd name="connsiteX122" fmla="*/ 791 w 10000"/>
              <a:gd name="connsiteY122" fmla="*/ 9896 h 10000"/>
              <a:gd name="connsiteX123" fmla="*/ 708 w 10000"/>
              <a:gd name="connsiteY123" fmla="*/ 9896 h 10000"/>
              <a:gd name="connsiteX124" fmla="*/ 527 w 10000"/>
              <a:gd name="connsiteY124" fmla="*/ 10000 h 10000"/>
              <a:gd name="connsiteX125" fmla="*/ 445 w 10000"/>
              <a:gd name="connsiteY125" fmla="*/ 9896 h 10000"/>
              <a:gd name="connsiteX126" fmla="*/ 362 w 10000"/>
              <a:gd name="connsiteY126" fmla="*/ 9896 h 10000"/>
              <a:gd name="connsiteX127" fmla="*/ 264 w 10000"/>
              <a:gd name="connsiteY127" fmla="*/ 9792 h 10000"/>
              <a:gd name="connsiteX128" fmla="*/ 181 w 10000"/>
              <a:gd name="connsiteY128" fmla="*/ 9563 h 10000"/>
              <a:gd name="connsiteX129" fmla="*/ 99 w 10000"/>
              <a:gd name="connsiteY129" fmla="*/ 9356 h 10000"/>
              <a:gd name="connsiteX130" fmla="*/ 0 w 10000"/>
              <a:gd name="connsiteY130" fmla="*/ 9231 h 10000"/>
              <a:gd name="connsiteX131" fmla="*/ 0 w 10000"/>
              <a:gd name="connsiteY131" fmla="*/ 9127 h 10000"/>
              <a:gd name="connsiteX132" fmla="*/ 0 w 10000"/>
              <a:gd name="connsiteY132" fmla="*/ 9023 h 10000"/>
              <a:gd name="connsiteX133" fmla="*/ 0 w 10000"/>
              <a:gd name="connsiteY133" fmla="*/ 9023 h 10000"/>
              <a:gd name="connsiteX134" fmla="*/ 99 w 10000"/>
              <a:gd name="connsiteY134" fmla="*/ 8919 h 10000"/>
              <a:gd name="connsiteX135" fmla="*/ 181 w 10000"/>
              <a:gd name="connsiteY135" fmla="*/ 8794 h 10000"/>
              <a:gd name="connsiteX136" fmla="*/ 362 w 10000"/>
              <a:gd name="connsiteY136" fmla="*/ 8690 h 10000"/>
              <a:gd name="connsiteX137" fmla="*/ 527 w 10000"/>
              <a:gd name="connsiteY137" fmla="*/ 8586 h 10000"/>
              <a:gd name="connsiteX138" fmla="*/ 610 w 10000"/>
              <a:gd name="connsiteY138" fmla="*/ 8462 h 10000"/>
              <a:gd name="connsiteX139" fmla="*/ 708 w 10000"/>
              <a:gd name="connsiteY139" fmla="*/ 8358 h 10000"/>
              <a:gd name="connsiteX140" fmla="*/ 873 w 10000"/>
              <a:gd name="connsiteY140" fmla="*/ 8254 h 10000"/>
              <a:gd name="connsiteX141" fmla="*/ 1054 w 10000"/>
              <a:gd name="connsiteY141" fmla="*/ 8025 h 10000"/>
              <a:gd name="connsiteX142" fmla="*/ 1137 w 10000"/>
              <a:gd name="connsiteY142" fmla="*/ 7921 h 10000"/>
              <a:gd name="connsiteX143" fmla="*/ 1318 w 10000"/>
              <a:gd name="connsiteY143" fmla="*/ 7692 h 10000"/>
              <a:gd name="connsiteX144" fmla="*/ 1483 w 10000"/>
              <a:gd name="connsiteY144" fmla="*/ 7484 h 10000"/>
              <a:gd name="connsiteX145" fmla="*/ 1483 w 10000"/>
              <a:gd name="connsiteY145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437 h 10000"/>
              <a:gd name="connsiteX15" fmla="*/ 4349 w 10000"/>
              <a:gd name="connsiteY15" fmla="*/ 229 h 10000"/>
              <a:gd name="connsiteX16" fmla="*/ 5041 w 10000"/>
              <a:gd name="connsiteY16" fmla="*/ 0 h 10000"/>
              <a:gd name="connsiteX17" fmla="*/ 5222 w 10000"/>
              <a:gd name="connsiteY17" fmla="*/ 125 h 10000"/>
              <a:gd name="connsiteX18" fmla="*/ 5486 w 10000"/>
              <a:gd name="connsiteY18" fmla="*/ 229 h 10000"/>
              <a:gd name="connsiteX19" fmla="*/ 5651 w 10000"/>
              <a:gd name="connsiteY19" fmla="*/ 333 h 10000"/>
              <a:gd name="connsiteX20" fmla="*/ 5832 w 10000"/>
              <a:gd name="connsiteY20" fmla="*/ 437 h 10000"/>
              <a:gd name="connsiteX21" fmla="*/ 5997 w 10000"/>
              <a:gd name="connsiteY21" fmla="*/ 665 h 10000"/>
              <a:gd name="connsiteX22" fmla="*/ 6096 w 10000"/>
              <a:gd name="connsiteY22" fmla="*/ 769 h 10000"/>
              <a:gd name="connsiteX23" fmla="*/ 6096 w 10000"/>
              <a:gd name="connsiteY23" fmla="*/ 894 h 10000"/>
              <a:gd name="connsiteX24" fmla="*/ 6096 w 10000"/>
              <a:gd name="connsiteY24" fmla="*/ 998 h 10000"/>
              <a:gd name="connsiteX25" fmla="*/ 6096 w 10000"/>
              <a:gd name="connsiteY25" fmla="*/ 1206 h 10000"/>
              <a:gd name="connsiteX26" fmla="*/ 5997 w 10000"/>
              <a:gd name="connsiteY26" fmla="*/ 1331 h 10000"/>
              <a:gd name="connsiteX27" fmla="*/ 5914 w 10000"/>
              <a:gd name="connsiteY27" fmla="*/ 1538 h 10000"/>
              <a:gd name="connsiteX28" fmla="*/ 5750 w 10000"/>
              <a:gd name="connsiteY28" fmla="*/ 1767 h 10000"/>
              <a:gd name="connsiteX29" fmla="*/ 5568 w 10000"/>
              <a:gd name="connsiteY29" fmla="*/ 1975 h 10000"/>
              <a:gd name="connsiteX30" fmla="*/ 5486 w 10000"/>
              <a:gd name="connsiteY30" fmla="*/ 2204 h 10000"/>
              <a:gd name="connsiteX31" fmla="*/ 5305 w 10000"/>
              <a:gd name="connsiteY31" fmla="*/ 2432 h 10000"/>
              <a:gd name="connsiteX32" fmla="*/ 5140 w 10000"/>
              <a:gd name="connsiteY32" fmla="*/ 2744 h 10000"/>
              <a:gd name="connsiteX33" fmla="*/ 4959 w 10000"/>
              <a:gd name="connsiteY33" fmla="*/ 3077 h 10000"/>
              <a:gd name="connsiteX34" fmla="*/ 4695 w 10000"/>
              <a:gd name="connsiteY34" fmla="*/ 3514 h 10000"/>
              <a:gd name="connsiteX35" fmla="*/ 4530 w 10000"/>
              <a:gd name="connsiteY35" fmla="*/ 3971 h 10000"/>
              <a:gd name="connsiteX36" fmla="*/ 4267 w 10000"/>
              <a:gd name="connsiteY36" fmla="*/ 4407 h 10000"/>
              <a:gd name="connsiteX37" fmla="*/ 3921 w 10000"/>
              <a:gd name="connsiteY37" fmla="*/ 4948 h 10000"/>
              <a:gd name="connsiteX38" fmla="*/ 3657 w 10000"/>
              <a:gd name="connsiteY38" fmla="*/ 5385 h 10000"/>
              <a:gd name="connsiteX39" fmla="*/ 3476 w 10000"/>
              <a:gd name="connsiteY39" fmla="*/ 5842 h 10000"/>
              <a:gd name="connsiteX40" fmla="*/ 3229 w 10000"/>
              <a:gd name="connsiteY40" fmla="*/ 6279 h 10000"/>
              <a:gd name="connsiteX41" fmla="*/ 2965 w 10000"/>
              <a:gd name="connsiteY41" fmla="*/ 6611 h 10000"/>
              <a:gd name="connsiteX42" fmla="*/ 2784 w 10000"/>
              <a:gd name="connsiteY42" fmla="*/ 6923 h 10000"/>
              <a:gd name="connsiteX43" fmla="*/ 2619 w 10000"/>
              <a:gd name="connsiteY43" fmla="*/ 7256 h 10000"/>
              <a:gd name="connsiteX44" fmla="*/ 2438 w 10000"/>
              <a:gd name="connsiteY44" fmla="*/ 7484 h 10000"/>
              <a:gd name="connsiteX45" fmla="*/ 2273 w 10000"/>
              <a:gd name="connsiteY45" fmla="*/ 7692 h 10000"/>
              <a:gd name="connsiteX46" fmla="*/ 2092 w 10000"/>
              <a:gd name="connsiteY46" fmla="*/ 7921 h 10000"/>
              <a:gd name="connsiteX47" fmla="*/ 2010 w 10000"/>
              <a:gd name="connsiteY47" fmla="*/ 8150 h 10000"/>
              <a:gd name="connsiteX48" fmla="*/ 1911 w 10000"/>
              <a:gd name="connsiteY48" fmla="*/ 8254 h 10000"/>
              <a:gd name="connsiteX49" fmla="*/ 1829 w 10000"/>
              <a:gd name="connsiteY49" fmla="*/ 8358 h 10000"/>
              <a:gd name="connsiteX50" fmla="*/ 1746 w 10000"/>
              <a:gd name="connsiteY50" fmla="*/ 8462 h 10000"/>
              <a:gd name="connsiteX51" fmla="*/ 1746 w 10000"/>
              <a:gd name="connsiteY51" fmla="*/ 8586 h 10000"/>
              <a:gd name="connsiteX52" fmla="*/ 1746 w 10000"/>
              <a:gd name="connsiteY52" fmla="*/ 8586 h 10000"/>
              <a:gd name="connsiteX53" fmla="*/ 1829 w 10000"/>
              <a:gd name="connsiteY53" fmla="*/ 8586 h 10000"/>
              <a:gd name="connsiteX54" fmla="*/ 1911 w 10000"/>
              <a:gd name="connsiteY54" fmla="*/ 8690 h 10000"/>
              <a:gd name="connsiteX55" fmla="*/ 2010 w 10000"/>
              <a:gd name="connsiteY55" fmla="*/ 8690 h 10000"/>
              <a:gd name="connsiteX56" fmla="*/ 2175 w 10000"/>
              <a:gd name="connsiteY56" fmla="*/ 8690 h 10000"/>
              <a:gd name="connsiteX57" fmla="*/ 2273 w 10000"/>
              <a:gd name="connsiteY57" fmla="*/ 8586 h 10000"/>
              <a:gd name="connsiteX58" fmla="*/ 2356 w 10000"/>
              <a:gd name="connsiteY58" fmla="*/ 8586 h 10000"/>
              <a:gd name="connsiteX59" fmla="*/ 2521 w 10000"/>
              <a:gd name="connsiteY59" fmla="*/ 8586 h 10000"/>
              <a:gd name="connsiteX60" fmla="*/ 2702 w 10000"/>
              <a:gd name="connsiteY60" fmla="*/ 8586 h 10000"/>
              <a:gd name="connsiteX61" fmla="*/ 2883 w 10000"/>
              <a:gd name="connsiteY61" fmla="*/ 8462 h 10000"/>
              <a:gd name="connsiteX62" fmla="*/ 3048 w 10000"/>
              <a:gd name="connsiteY62" fmla="*/ 8462 h 10000"/>
              <a:gd name="connsiteX63" fmla="*/ 3311 w 10000"/>
              <a:gd name="connsiteY63" fmla="*/ 8462 h 10000"/>
              <a:gd name="connsiteX64" fmla="*/ 3575 w 10000"/>
              <a:gd name="connsiteY64" fmla="*/ 8462 h 10000"/>
              <a:gd name="connsiteX65" fmla="*/ 3921 w 10000"/>
              <a:gd name="connsiteY65" fmla="*/ 8358 h 10000"/>
              <a:gd name="connsiteX66" fmla="*/ 4267 w 10000"/>
              <a:gd name="connsiteY66" fmla="*/ 8358 h 10000"/>
              <a:gd name="connsiteX67" fmla="*/ 4613 w 10000"/>
              <a:gd name="connsiteY67" fmla="*/ 8358 h 10000"/>
              <a:gd name="connsiteX68" fmla="*/ 4959 w 10000"/>
              <a:gd name="connsiteY68" fmla="*/ 8254 h 10000"/>
              <a:gd name="connsiteX69" fmla="*/ 5387 w 10000"/>
              <a:gd name="connsiteY69" fmla="*/ 8150 h 10000"/>
              <a:gd name="connsiteX70" fmla="*/ 5832 w 10000"/>
              <a:gd name="connsiteY70" fmla="*/ 8150 h 10000"/>
              <a:gd name="connsiteX71" fmla="*/ 6343 w 10000"/>
              <a:gd name="connsiteY71" fmla="*/ 8025 h 10000"/>
              <a:gd name="connsiteX72" fmla="*/ 6787 w 10000"/>
              <a:gd name="connsiteY72" fmla="*/ 8025 h 10000"/>
              <a:gd name="connsiteX73" fmla="*/ 7298 w 10000"/>
              <a:gd name="connsiteY73" fmla="*/ 7921 h 10000"/>
              <a:gd name="connsiteX74" fmla="*/ 7743 w 10000"/>
              <a:gd name="connsiteY74" fmla="*/ 7817 h 10000"/>
              <a:gd name="connsiteX75" fmla="*/ 8171 w 10000"/>
              <a:gd name="connsiteY75" fmla="*/ 7817 h 10000"/>
              <a:gd name="connsiteX76" fmla="*/ 8435 w 10000"/>
              <a:gd name="connsiteY76" fmla="*/ 7692 h 10000"/>
              <a:gd name="connsiteX77" fmla="*/ 8699 w 10000"/>
              <a:gd name="connsiteY77" fmla="*/ 7692 h 10000"/>
              <a:gd name="connsiteX78" fmla="*/ 8962 w 10000"/>
              <a:gd name="connsiteY78" fmla="*/ 7692 h 10000"/>
              <a:gd name="connsiteX79" fmla="*/ 9127 w 10000"/>
              <a:gd name="connsiteY79" fmla="*/ 7692 h 10000"/>
              <a:gd name="connsiteX80" fmla="*/ 9226 w 10000"/>
              <a:gd name="connsiteY80" fmla="*/ 7588 h 10000"/>
              <a:gd name="connsiteX81" fmla="*/ 9390 w 10000"/>
              <a:gd name="connsiteY81" fmla="*/ 7692 h 10000"/>
              <a:gd name="connsiteX82" fmla="*/ 9473 w 10000"/>
              <a:gd name="connsiteY82" fmla="*/ 7692 h 10000"/>
              <a:gd name="connsiteX83" fmla="*/ 9654 w 10000"/>
              <a:gd name="connsiteY83" fmla="*/ 7817 h 10000"/>
              <a:gd name="connsiteX84" fmla="*/ 9736 w 10000"/>
              <a:gd name="connsiteY84" fmla="*/ 7817 h 10000"/>
              <a:gd name="connsiteX85" fmla="*/ 9918 w 10000"/>
              <a:gd name="connsiteY85" fmla="*/ 8025 h 10000"/>
              <a:gd name="connsiteX86" fmla="*/ 10000 w 10000"/>
              <a:gd name="connsiteY86" fmla="*/ 8150 h 10000"/>
              <a:gd name="connsiteX87" fmla="*/ 10000 w 10000"/>
              <a:gd name="connsiteY87" fmla="*/ 8254 h 10000"/>
              <a:gd name="connsiteX88" fmla="*/ 10000 w 10000"/>
              <a:gd name="connsiteY88" fmla="*/ 8358 h 10000"/>
              <a:gd name="connsiteX89" fmla="*/ 10000 w 10000"/>
              <a:gd name="connsiteY89" fmla="*/ 8358 h 10000"/>
              <a:gd name="connsiteX90" fmla="*/ 10000 w 10000"/>
              <a:gd name="connsiteY90" fmla="*/ 8462 h 10000"/>
              <a:gd name="connsiteX91" fmla="*/ 9918 w 10000"/>
              <a:gd name="connsiteY91" fmla="*/ 8462 h 10000"/>
              <a:gd name="connsiteX92" fmla="*/ 9819 w 10000"/>
              <a:gd name="connsiteY92" fmla="*/ 8462 h 10000"/>
              <a:gd name="connsiteX93" fmla="*/ 9736 w 10000"/>
              <a:gd name="connsiteY93" fmla="*/ 8586 h 10000"/>
              <a:gd name="connsiteX94" fmla="*/ 9572 w 10000"/>
              <a:gd name="connsiteY94" fmla="*/ 8586 h 10000"/>
              <a:gd name="connsiteX95" fmla="*/ 9390 w 10000"/>
              <a:gd name="connsiteY95" fmla="*/ 8586 h 10000"/>
              <a:gd name="connsiteX96" fmla="*/ 9127 w 10000"/>
              <a:gd name="connsiteY96" fmla="*/ 8586 h 10000"/>
              <a:gd name="connsiteX97" fmla="*/ 8863 w 10000"/>
              <a:gd name="connsiteY97" fmla="*/ 8586 h 10000"/>
              <a:gd name="connsiteX98" fmla="*/ 8616 w 10000"/>
              <a:gd name="connsiteY98" fmla="*/ 8586 h 10000"/>
              <a:gd name="connsiteX99" fmla="*/ 8353 w 10000"/>
              <a:gd name="connsiteY99" fmla="*/ 8586 h 10000"/>
              <a:gd name="connsiteX100" fmla="*/ 8007 w 10000"/>
              <a:gd name="connsiteY100" fmla="*/ 8586 h 10000"/>
              <a:gd name="connsiteX101" fmla="*/ 7661 w 10000"/>
              <a:gd name="connsiteY101" fmla="*/ 8586 h 10000"/>
              <a:gd name="connsiteX102" fmla="*/ 7298 w 10000"/>
              <a:gd name="connsiteY102" fmla="*/ 8690 h 10000"/>
              <a:gd name="connsiteX103" fmla="*/ 6870 w 10000"/>
              <a:gd name="connsiteY103" fmla="*/ 8690 h 10000"/>
              <a:gd name="connsiteX104" fmla="*/ 6442 w 10000"/>
              <a:gd name="connsiteY104" fmla="*/ 8690 h 10000"/>
              <a:gd name="connsiteX105" fmla="*/ 5651 w 10000"/>
              <a:gd name="connsiteY105" fmla="*/ 8794 h 10000"/>
              <a:gd name="connsiteX106" fmla="*/ 4876 w 10000"/>
              <a:gd name="connsiteY106" fmla="*/ 8919 h 10000"/>
              <a:gd name="connsiteX107" fmla="*/ 4185 w 10000"/>
              <a:gd name="connsiteY107" fmla="*/ 9023 h 10000"/>
              <a:gd name="connsiteX108" fmla="*/ 3476 w 10000"/>
              <a:gd name="connsiteY108" fmla="*/ 9127 h 10000"/>
              <a:gd name="connsiteX109" fmla="*/ 3130 w 10000"/>
              <a:gd name="connsiteY109" fmla="*/ 9127 h 10000"/>
              <a:gd name="connsiteX110" fmla="*/ 2883 w 10000"/>
              <a:gd name="connsiteY110" fmla="*/ 9231 h 10000"/>
              <a:gd name="connsiteX111" fmla="*/ 2521 w 10000"/>
              <a:gd name="connsiteY111" fmla="*/ 9356 h 10000"/>
              <a:gd name="connsiteX112" fmla="*/ 2273 w 10000"/>
              <a:gd name="connsiteY112" fmla="*/ 9356 h 10000"/>
              <a:gd name="connsiteX113" fmla="*/ 2092 w 10000"/>
              <a:gd name="connsiteY113" fmla="*/ 9459 h 10000"/>
              <a:gd name="connsiteX114" fmla="*/ 1829 w 10000"/>
              <a:gd name="connsiteY114" fmla="*/ 9459 h 10000"/>
              <a:gd name="connsiteX115" fmla="*/ 1664 w 10000"/>
              <a:gd name="connsiteY115" fmla="*/ 9563 h 10000"/>
              <a:gd name="connsiteX116" fmla="*/ 1400 w 10000"/>
              <a:gd name="connsiteY116" fmla="*/ 9688 h 10000"/>
              <a:gd name="connsiteX117" fmla="*/ 1219 w 10000"/>
              <a:gd name="connsiteY117" fmla="*/ 9688 h 10000"/>
              <a:gd name="connsiteX118" fmla="*/ 1137 w 10000"/>
              <a:gd name="connsiteY118" fmla="*/ 9792 h 10000"/>
              <a:gd name="connsiteX119" fmla="*/ 956 w 10000"/>
              <a:gd name="connsiteY119" fmla="*/ 9792 h 10000"/>
              <a:gd name="connsiteX120" fmla="*/ 873 w 10000"/>
              <a:gd name="connsiteY120" fmla="*/ 9896 h 10000"/>
              <a:gd name="connsiteX121" fmla="*/ 791 w 10000"/>
              <a:gd name="connsiteY121" fmla="*/ 9896 h 10000"/>
              <a:gd name="connsiteX122" fmla="*/ 708 w 10000"/>
              <a:gd name="connsiteY122" fmla="*/ 9896 h 10000"/>
              <a:gd name="connsiteX123" fmla="*/ 527 w 10000"/>
              <a:gd name="connsiteY123" fmla="*/ 10000 h 10000"/>
              <a:gd name="connsiteX124" fmla="*/ 445 w 10000"/>
              <a:gd name="connsiteY124" fmla="*/ 9896 h 10000"/>
              <a:gd name="connsiteX125" fmla="*/ 362 w 10000"/>
              <a:gd name="connsiteY125" fmla="*/ 9896 h 10000"/>
              <a:gd name="connsiteX126" fmla="*/ 264 w 10000"/>
              <a:gd name="connsiteY126" fmla="*/ 9792 h 10000"/>
              <a:gd name="connsiteX127" fmla="*/ 181 w 10000"/>
              <a:gd name="connsiteY127" fmla="*/ 9563 h 10000"/>
              <a:gd name="connsiteX128" fmla="*/ 99 w 10000"/>
              <a:gd name="connsiteY128" fmla="*/ 9356 h 10000"/>
              <a:gd name="connsiteX129" fmla="*/ 0 w 10000"/>
              <a:gd name="connsiteY129" fmla="*/ 9231 h 10000"/>
              <a:gd name="connsiteX130" fmla="*/ 0 w 10000"/>
              <a:gd name="connsiteY130" fmla="*/ 9127 h 10000"/>
              <a:gd name="connsiteX131" fmla="*/ 0 w 10000"/>
              <a:gd name="connsiteY131" fmla="*/ 9023 h 10000"/>
              <a:gd name="connsiteX132" fmla="*/ 0 w 10000"/>
              <a:gd name="connsiteY132" fmla="*/ 9023 h 10000"/>
              <a:gd name="connsiteX133" fmla="*/ 99 w 10000"/>
              <a:gd name="connsiteY133" fmla="*/ 8919 h 10000"/>
              <a:gd name="connsiteX134" fmla="*/ 181 w 10000"/>
              <a:gd name="connsiteY134" fmla="*/ 8794 h 10000"/>
              <a:gd name="connsiteX135" fmla="*/ 362 w 10000"/>
              <a:gd name="connsiteY135" fmla="*/ 8690 h 10000"/>
              <a:gd name="connsiteX136" fmla="*/ 527 w 10000"/>
              <a:gd name="connsiteY136" fmla="*/ 8586 h 10000"/>
              <a:gd name="connsiteX137" fmla="*/ 610 w 10000"/>
              <a:gd name="connsiteY137" fmla="*/ 8462 h 10000"/>
              <a:gd name="connsiteX138" fmla="*/ 708 w 10000"/>
              <a:gd name="connsiteY138" fmla="*/ 8358 h 10000"/>
              <a:gd name="connsiteX139" fmla="*/ 873 w 10000"/>
              <a:gd name="connsiteY139" fmla="*/ 8254 h 10000"/>
              <a:gd name="connsiteX140" fmla="*/ 1054 w 10000"/>
              <a:gd name="connsiteY140" fmla="*/ 8025 h 10000"/>
              <a:gd name="connsiteX141" fmla="*/ 1137 w 10000"/>
              <a:gd name="connsiteY141" fmla="*/ 7921 h 10000"/>
              <a:gd name="connsiteX142" fmla="*/ 1318 w 10000"/>
              <a:gd name="connsiteY142" fmla="*/ 7692 h 10000"/>
              <a:gd name="connsiteX143" fmla="*/ 1483 w 10000"/>
              <a:gd name="connsiteY143" fmla="*/ 7484 h 10000"/>
              <a:gd name="connsiteX144" fmla="*/ 1483 w 10000"/>
              <a:gd name="connsiteY144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4530 w 10000"/>
              <a:gd name="connsiteY14" fmla="*/ 437 h 10000"/>
              <a:gd name="connsiteX15" fmla="*/ 5041 w 10000"/>
              <a:gd name="connsiteY15" fmla="*/ 0 h 10000"/>
              <a:gd name="connsiteX16" fmla="*/ 5222 w 10000"/>
              <a:gd name="connsiteY16" fmla="*/ 125 h 10000"/>
              <a:gd name="connsiteX17" fmla="*/ 5486 w 10000"/>
              <a:gd name="connsiteY17" fmla="*/ 229 h 10000"/>
              <a:gd name="connsiteX18" fmla="*/ 5651 w 10000"/>
              <a:gd name="connsiteY18" fmla="*/ 333 h 10000"/>
              <a:gd name="connsiteX19" fmla="*/ 5832 w 10000"/>
              <a:gd name="connsiteY19" fmla="*/ 437 h 10000"/>
              <a:gd name="connsiteX20" fmla="*/ 5997 w 10000"/>
              <a:gd name="connsiteY20" fmla="*/ 665 h 10000"/>
              <a:gd name="connsiteX21" fmla="*/ 6096 w 10000"/>
              <a:gd name="connsiteY21" fmla="*/ 769 h 10000"/>
              <a:gd name="connsiteX22" fmla="*/ 6096 w 10000"/>
              <a:gd name="connsiteY22" fmla="*/ 894 h 10000"/>
              <a:gd name="connsiteX23" fmla="*/ 6096 w 10000"/>
              <a:gd name="connsiteY23" fmla="*/ 998 h 10000"/>
              <a:gd name="connsiteX24" fmla="*/ 6096 w 10000"/>
              <a:gd name="connsiteY24" fmla="*/ 1206 h 10000"/>
              <a:gd name="connsiteX25" fmla="*/ 5997 w 10000"/>
              <a:gd name="connsiteY25" fmla="*/ 1331 h 10000"/>
              <a:gd name="connsiteX26" fmla="*/ 5914 w 10000"/>
              <a:gd name="connsiteY26" fmla="*/ 1538 h 10000"/>
              <a:gd name="connsiteX27" fmla="*/ 5750 w 10000"/>
              <a:gd name="connsiteY27" fmla="*/ 1767 h 10000"/>
              <a:gd name="connsiteX28" fmla="*/ 5568 w 10000"/>
              <a:gd name="connsiteY28" fmla="*/ 1975 h 10000"/>
              <a:gd name="connsiteX29" fmla="*/ 5486 w 10000"/>
              <a:gd name="connsiteY29" fmla="*/ 2204 h 10000"/>
              <a:gd name="connsiteX30" fmla="*/ 5305 w 10000"/>
              <a:gd name="connsiteY30" fmla="*/ 2432 h 10000"/>
              <a:gd name="connsiteX31" fmla="*/ 5140 w 10000"/>
              <a:gd name="connsiteY31" fmla="*/ 2744 h 10000"/>
              <a:gd name="connsiteX32" fmla="*/ 4959 w 10000"/>
              <a:gd name="connsiteY32" fmla="*/ 3077 h 10000"/>
              <a:gd name="connsiteX33" fmla="*/ 4695 w 10000"/>
              <a:gd name="connsiteY33" fmla="*/ 3514 h 10000"/>
              <a:gd name="connsiteX34" fmla="*/ 4530 w 10000"/>
              <a:gd name="connsiteY34" fmla="*/ 3971 h 10000"/>
              <a:gd name="connsiteX35" fmla="*/ 4267 w 10000"/>
              <a:gd name="connsiteY35" fmla="*/ 4407 h 10000"/>
              <a:gd name="connsiteX36" fmla="*/ 3921 w 10000"/>
              <a:gd name="connsiteY36" fmla="*/ 4948 h 10000"/>
              <a:gd name="connsiteX37" fmla="*/ 3657 w 10000"/>
              <a:gd name="connsiteY37" fmla="*/ 5385 h 10000"/>
              <a:gd name="connsiteX38" fmla="*/ 3476 w 10000"/>
              <a:gd name="connsiteY38" fmla="*/ 5842 h 10000"/>
              <a:gd name="connsiteX39" fmla="*/ 3229 w 10000"/>
              <a:gd name="connsiteY39" fmla="*/ 6279 h 10000"/>
              <a:gd name="connsiteX40" fmla="*/ 2965 w 10000"/>
              <a:gd name="connsiteY40" fmla="*/ 6611 h 10000"/>
              <a:gd name="connsiteX41" fmla="*/ 2784 w 10000"/>
              <a:gd name="connsiteY41" fmla="*/ 6923 h 10000"/>
              <a:gd name="connsiteX42" fmla="*/ 2619 w 10000"/>
              <a:gd name="connsiteY42" fmla="*/ 7256 h 10000"/>
              <a:gd name="connsiteX43" fmla="*/ 2438 w 10000"/>
              <a:gd name="connsiteY43" fmla="*/ 7484 h 10000"/>
              <a:gd name="connsiteX44" fmla="*/ 2273 w 10000"/>
              <a:gd name="connsiteY44" fmla="*/ 7692 h 10000"/>
              <a:gd name="connsiteX45" fmla="*/ 2092 w 10000"/>
              <a:gd name="connsiteY45" fmla="*/ 7921 h 10000"/>
              <a:gd name="connsiteX46" fmla="*/ 2010 w 10000"/>
              <a:gd name="connsiteY46" fmla="*/ 8150 h 10000"/>
              <a:gd name="connsiteX47" fmla="*/ 1911 w 10000"/>
              <a:gd name="connsiteY47" fmla="*/ 8254 h 10000"/>
              <a:gd name="connsiteX48" fmla="*/ 1829 w 10000"/>
              <a:gd name="connsiteY48" fmla="*/ 8358 h 10000"/>
              <a:gd name="connsiteX49" fmla="*/ 1746 w 10000"/>
              <a:gd name="connsiteY49" fmla="*/ 8462 h 10000"/>
              <a:gd name="connsiteX50" fmla="*/ 1746 w 10000"/>
              <a:gd name="connsiteY50" fmla="*/ 8586 h 10000"/>
              <a:gd name="connsiteX51" fmla="*/ 1746 w 10000"/>
              <a:gd name="connsiteY51" fmla="*/ 8586 h 10000"/>
              <a:gd name="connsiteX52" fmla="*/ 1829 w 10000"/>
              <a:gd name="connsiteY52" fmla="*/ 8586 h 10000"/>
              <a:gd name="connsiteX53" fmla="*/ 1911 w 10000"/>
              <a:gd name="connsiteY53" fmla="*/ 8690 h 10000"/>
              <a:gd name="connsiteX54" fmla="*/ 2010 w 10000"/>
              <a:gd name="connsiteY54" fmla="*/ 8690 h 10000"/>
              <a:gd name="connsiteX55" fmla="*/ 2175 w 10000"/>
              <a:gd name="connsiteY55" fmla="*/ 8690 h 10000"/>
              <a:gd name="connsiteX56" fmla="*/ 2273 w 10000"/>
              <a:gd name="connsiteY56" fmla="*/ 8586 h 10000"/>
              <a:gd name="connsiteX57" fmla="*/ 2356 w 10000"/>
              <a:gd name="connsiteY57" fmla="*/ 8586 h 10000"/>
              <a:gd name="connsiteX58" fmla="*/ 2521 w 10000"/>
              <a:gd name="connsiteY58" fmla="*/ 8586 h 10000"/>
              <a:gd name="connsiteX59" fmla="*/ 2702 w 10000"/>
              <a:gd name="connsiteY59" fmla="*/ 8586 h 10000"/>
              <a:gd name="connsiteX60" fmla="*/ 2883 w 10000"/>
              <a:gd name="connsiteY60" fmla="*/ 8462 h 10000"/>
              <a:gd name="connsiteX61" fmla="*/ 3048 w 10000"/>
              <a:gd name="connsiteY61" fmla="*/ 8462 h 10000"/>
              <a:gd name="connsiteX62" fmla="*/ 3311 w 10000"/>
              <a:gd name="connsiteY62" fmla="*/ 8462 h 10000"/>
              <a:gd name="connsiteX63" fmla="*/ 3575 w 10000"/>
              <a:gd name="connsiteY63" fmla="*/ 8462 h 10000"/>
              <a:gd name="connsiteX64" fmla="*/ 3921 w 10000"/>
              <a:gd name="connsiteY64" fmla="*/ 8358 h 10000"/>
              <a:gd name="connsiteX65" fmla="*/ 4267 w 10000"/>
              <a:gd name="connsiteY65" fmla="*/ 8358 h 10000"/>
              <a:gd name="connsiteX66" fmla="*/ 4613 w 10000"/>
              <a:gd name="connsiteY66" fmla="*/ 8358 h 10000"/>
              <a:gd name="connsiteX67" fmla="*/ 4959 w 10000"/>
              <a:gd name="connsiteY67" fmla="*/ 8254 h 10000"/>
              <a:gd name="connsiteX68" fmla="*/ 5387 w 10000"/>
              <a:gd name="connsiteY68" fmla="*/ 8150 h 10000"/>
              <a:gd name="connsiteX69" fmla="*/ 5832 w 10000"/>
              <a:gd name="connsiteY69" fmla="*/ 8150 h 10000"/>
              <a:gd name="connsiteX70" fmla="*/ 6343 w 10000"/>
              <a:gd name="connsiteY70" fmla="*/ 8025 h 10000"/>
              <a:gd name="connsiteX71" fmla="*/ 6787 w 10000"/>
              <a:gd name="connsiteY71" fmla="*/ 8025 h 10000"/>
              <a:gd name="connsiteX72" fmla="*/ 7298 w 10000"/>
              <a:gd name="connsiteY72" fmla="*/ 7921 h 10000"/>
              <a:gd name="connsiteX73" fmla="*/ 7743 w 10000"/>
              <a:gd name="connsiteY73" fmla="*/ 7817 h 10000"/>
              <a:gd name="connsiteX74" fmla="*/ 8171 w 10000"/>
              <a:gd name="connsiteY74" fmla="*/ 7817 h 10000"/>
              <a:gd name="connsiteX75" fmla="*/ 8435 w 10000"/>
              <a:gd name="connsiteY75" fmla="*/ 7692 h 10000"/>
              <a:gd name="connsiteX76" fmla="*/ 8699 w 10000"/>
              <a:gd name="connsiteY76" fmla="*/ 7692 h 10000"/>
              <a:gd name="connsiteX77" fmla="*/ 8962 w 10000"/>
              <a:gd name="connsiteY77" fmla="*/ 7692 h 10000"/>
              <a:gd name="connsiteX78" fmla="*/ 9127 w 10000"/>
              <a:gd name="connsiteY78" fmla="*/ 7692 h 10000"/>
              <a:gd name="connsiteX79" fmla="*/ 9226 w 10000"/>
              <a:gd name="connsiteY79" fmla="*/ 7588 h 10000"/>
              <a:gd name="connsiteX80" fmla="*/ 9390 w 10000"/>
              <a:gd name="connsiteY80" fmla="*/ 7692 h 10000"/>
              <a:gd name="connsiteX81" fmla="*/ 9473 w 10000"/>
              <a:gd name="connsiteY81" fmla="*/ 7692 h 10000"/>
              <a:gd name="connsiteX82" fmla="*/ 9654 w 10000"/>
              <a:gd name="connsiteY82" fmla="*/ 7817 h 10000"/>
              <a:gd name="connsiteX83" fmla="*/ 9736 w 10000"/>
              <a:gd name="connsiteY83" fmla="*/ 7817 h 10000"/>
              <a:gd name="connsiteX84" fmla="*/ 9918 w 10000"/>
              <a:gd name="connsiteY84" fmla="*/ 8025 h 10000"/>
              <a:gd name="connsiteX85" fmla="*/ 10000 w 10000"/>
              <a:gd name="connsiteY85" fmla="*/ 8150 h 10000"/>
              <a:gd name="connsiteX86" fmla="*/ 10000 w 10000"/>
              <a:gd name="connsiteY86" fmla="*/ 8254 h 10000"/>
              <a:gd name="connsiteX87" fmla="*/ 10000 w 10000"/>
              <a:gd name="connsiteY87" fmla="*/ 8358 h 10000"/>
              <a:gd name="connsiteX88" fmla="*/ 10000 w 10000"/>
              <a:gd name="connsiteY88" fmla="*/ 8358 h 10000"/>
              <a:gd name="connsiteX89" fmla="*/ 10000 w 10000"/>
              <a:gd name="connsiteY89" fmla="*/ 8462 h 10000"/>
              <a:gd name="connsiteX90" fmla="*/ 9918 w 10000"/>
              <a:gd name="connsiteY90" fmla="*/ 8462 h 10000"/>
              <a:gd name="connsiteX91" fmla="*/ 9819 w 10000"/>
              <a:gd name="connsiteY91" fmla="*/ 8462 h 10000"/>
              <a:gd name="connsiteX92" fmla="*/ 9736 w 10000"/>
              <a:gd name="connsiteY92" fmla="*/ 8586 h 10000"/>
              <a:gd name="connsiteX93" fmla="*/ 9572 w 10000"/>
              <a:gd name="connsiteY93" fmla="*/ 8586 h 10000"/>
              <a:gd name="connsiteX94" fmla="*/ 9390 w 10000"/>
              <a:gd name="connsiteY94" fmla="*/ 8586 h 10000"/>
              <a:gd name="connsiteX95" fmla="*/ 9127 w 10000"/>
              <a:gd name="connsiteY95" fmla="*/ 8586 h 10000"/>
              <a:gd name="connsiteX96" fmla="*/ 8863 w 10000"/>
              <a:gd name="connsiteY96" fmla="*/ 8586 h 10000"/>
              <a:gd name="connsiteX97" fmla="*/ 8616 w 10000"/>
              <a:gd name="connsiteY97" fmla="*/ 8586 h 10000"/>
              <a:gd name="connsiteX98" fmla="*/ 8353 w 10000"/>
              <a:gd name="connsiteY98" fmla="*/ 8586 h 10000"/>
              <a:gd name="connsiteX99" fmla="*/ 8007 w 10000"/>
              <a:gd name="connsiteY99" fmla="*/ 8586 h 10000"/>
              <a:gd name="connsiteX100" fmla="*/ 7661 w 10000"/>
              <a:gd name="connsiteY100" fmla="*/ 8586 h 10000"/>
              <a:gd name="connsiteX101" fmla="*/ 7298 w 10000"/>
              <a:gd name="connsiteY101" fmla="*/ 8690 h 10000"/>
              <a:gd name="connsiteX102" fmla="*/ 6870 w 10000"/>
              <a:gd name="connsiteY102" fmla="*/ 8690 h 10000"/>
              <a:gd name="connsiteX103" fmla="*/ 6442 w 10000"/>
              <a:gd name="connsiteY103" fmla="*/ 8690 h 10000"/>
              <a:gd name="connsiteX104" fmla="*/ 5651 w 10000"/>
              <a:gd name="connsiteY104" fmla="*/ 8794 h 10000"/>
              <a:gd name="connsiteX105" fmla="*/ 4876 w 10000"/>
              <a:gd name="connsiteY105" fmla="*/ 8919 h 10000"/>
              <a:gd name="connsiteX106" fmla="*/ 4185 w 10000"/>
              <a:gd name="connsiteY106" fmla="*/ 9023 h 10000"/>
              <a:gd name="connsiteX107" fmla="*/ 3476 w 10000"/>
              <a:gd name="connsiteY107" fmla="*/ 9127 h 10000"/>
              <a:gd name="connsiteX108" fmla="*/ 3130 w 10000"/>
              <a:gd name="connsiteY108" fmla="*/ 9127 h 10000"/>
              <a:gd name="connsiteX109" fmla="*/ 2883 w 10000"/>
              <a:gd name="connsiteY109" fmla="*/ 9231 h 10000"/>
              <a:gd name="connsiteX110" fmla="*/ 2521 w 10000"/>
              <a:gd name="connsiteY110" fmla="*/ 9356 h 10000"/>
              <a:gd name="connsiteX111" fmla="*/ 2273 w 10000"/>
              <a:gd name="connsiteY111" fmla="*/ 9356 h 10000"/>
              <a:gd name="connsiteX112" fmla="*/ 2092 w 10000"/>
              <a:gd name="connsiteY112" fmla="*/ 9459 h 10000"/>
              <a:gd name="connsiteX113" fmla="*/ 1829 w 10000"/>
              <a:gd name="connsiteY113" fmla="*/ 9459 h 10000"/>
              <a:gd name="connsiteX114" fmla="*/ 1664 w 10000"/>
              <a:gd name="connsiteY114" fmla="*/ 9563 h 10000"/>
              <a:gd name="connsiteX115" fmla="*/ 1400 w 10000"/>
              <a:gd name="connsiteY115" fmla="*/ 9688 h 10000"/>
              <a:gd name="connsiteX116" fmla="*/ 1219 w 10000"/>
              <a:gd name="connsiteY116" fmla="*/ 9688 h 10000"/>
              <a:gd name="connsiteX117" fmla="*/ 1137 w 10000"/>
              <a:gd name="connsiteY117" fmla="*/ 9792 h 10000"/>
              <a:gd name="connsiteX118" fmla="*/ 956 w 10000"/>
              <a:gd name="connsiteY118" fmla="*/ 9792 h 10000"/>
              <a:gd name="connsiteX119" fmla="*/ 873 w 10000"/>
              <a:gd name="connsiteY119" fmla="*/ 9896 h 10000"/>
              <a:gd name="connsiteX120" fmla="*/ 791 w 10000"/>
              <a:gd name="connsiteY120" fmla="*/ 9896 h 10000"/>
              <a:gd name="connsiteX121" fmla="*/ 708 w 10000"/>
              <a:gd name="connsiteY121" fmla="*/ 9896 h 10000"/>
              <a:gd name="connsiteX122" fmla="*/ 527 w 10000"/>
              <a:gd name="connsiteY122" fmla="*/ 10000 h 10000"/>
              <a:gd name="connsiteX123" fmla="*/ 445 w 10000"/>
              <a:gd name="connsiteY123" fmla="*/ 9896 h 10000"/>
              <a:gd name="connsiteX124" fmla="*/ 362 w 10000"/>
              <a:gd name="connsiteY124" fmla="*/ 9896 h 10000"/>
              <a:gd name="connsiteX125" fmla="*/ 264 w 10000"/>
              <a:gd name="connsiteY125" fmla="*/ 9792 h 10000"/>
              <a:gd name="connsiteX126" fmla="*/ 181 w 10000"/>
              <a:gd name="connsiteY126" fmla="*/ 9563 h 10000"/>
              <a:gd name="connsiteX127" fmla="*/ 99 w 10000"/>
              <a:gd name="connsiteY127" fmla="*/ 9356 h 10000"/>
              <a:gd name="connsiteX128" fmla="*/ 0 w 10000"/>
              <a:gd name="connsiteY128" fmla="*/ 9231 h 10000"/>
              <a:gd name="connsiteX129" fmla="*/ 0 w 10000"/>
              <a:gd name="connsiteY129" fmla="*/ 9127 h 10000"/>
              <a:gd name="connsiteX130" fmla="*/ 0 w 10000"/>
              <a:gd name="connsiteY130" fmla="*/ 9023 h 10000"/>
              <a:gd name="connsiteX131" fmla="*/ 0 w 10000"/>
              <a:gd name="connsiteY131" fmla="*/ 9023 h 10000"/>
              <a:gd name="connsiteX132" fmla="*/ 99 w 10000"/>
              <a:gd name="connsiteY132" fmla="*/ 8919 h 10000"/>
              <a:gd name="connsiteX133" fmla="*/ 181 w 10000"/>
              <a:gd name="connsiteY133" fmla="*/ 8794 h 10000"/>
              <a:gd name="connsiteX134" fmla="*/ 362 w 10000"/>
              <a:gd name="connsiteY134" fmla="*/ 8690 h 10000"/>
              <a:gd name="connsiteX135" fmla="*/ 527 w 10000"/>
              <a:gd name="connsiteY135" fmla="*/ 8586 h 10000"/>
              <a:gd name="connsiteX136" fmla="*/ 610 w 10000"/>
              <a:gd name="connsiteY136" fmla="*/ 8462 h 10000"/>
              <a:gd name="connsiteX137" fmla="*/ 708 w 10000"/>
              <a:gd name="connsiteY137" fmla="*/ 8358 h 10000"/>
              <a:gd name="connsiteX138" fmla="*/ 873 w 10000"/>
              <a:gd name="connsiteY138" fmla="*/ 8254 h 10000"/>
              <a:gd name="connsiteX139" fmla="*/ 1054 w 10000"/>
              <a:gd name="connsiteY139" fmla="*/ 8025 h 10000"/>
              <a:gd name="connsiteX140" fmla="*/ 1137 w 10000"/>
              <a:gd name="connsiteY140" fmla="*/ 7921 h 10000"/>
              <a:gd name="connsiteX141" fmla="*/ 1318 w 10000"/>
              <a:gd name="connsiteY141" fmla="*/ 7692 h 10000"/>
              <a:gd name="connsiteX142" fmla="*/ 1483 w 10000"/>
              <a:gd name="connsiteY142" fmla="*/ 7484 h 10000"/>
              <a:gd name="connsiteX143" fmla="*/ 1483 w 10000"/>
              <a:gd name="connsiteY143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4432 w 10000"/>
              <a:gd name="connsiteY13" fmla="*/ 1102 h 10000"/>
              <a:gd name="connsiteX14" fmla="*/ 5041 w 10000"/>
              <a:gd name="connsiteY14" fmla="*/ 0 h 10000"/>
              <a:gd name="connsiteX15" fmla="*/ 5222 w 10000"/>
              <a:gd name="connsiteY15" fmla="*/ 125 h 10000"/>
              <a:gd name="connsiteX16" fmla="*/ 5486 w 10000"/>
              <a:gd name="connsiteY16" fmla="*/ 229 h 10000"/>
              <a:gd name="connsiteX17" fmla="*/ 5651 w 10000"/>
              <a:gd name="connsiteY17" fmla="*/ 333 h 10000"/>
              <a:gd name="connsiteX18" fmla="*/ 5832 w 10000"/>
              <a:gd name="connsiteY18" fmla="*/ 437 h 10000"/>
              <a:gd name="connsiteX19" fmla="*/ 5997 w 10000"/>
              <a:gd name="connsiteY19" fmla="*/ 665 h 10000"/>
              <a:gd name="connsiteX20" fmla="*/ 6096 w 10000"/>
              <a:gd name="connsiteY20" fmla="*/ 769 h 10000"/>
              <a:gd name="connsiteX21" fmla="*/ 6096 w 10000"/>
              <a:gd name="connsiteY21" fmla="*/ 894 h 10000"/>
              <a:gd name="connsiteX22" fmla="*/ 6096 w 10000"/>
              <a:gd name="connsiteY22" fmla="*/ 998 h 10000"/>
              <a:gd name="connsiteX23" fmla="*/ 6096 w 10000"/>
              <a:gd name="connsiteY23" fmla="*/ 1206 h 10000"/>
              <a:gd name="connsiteX24" fmla="*/ 5997 w 10000"/>
              <a:gd name="connsiteY24" fmla="*/ 1331 h 10000"/>
              <a:gd name="connsiteX25" fmla="*/ 5914 w 10000"/>
              <a:gd name="connsiteY25" fmla="*/ 1538 h 10000"/>
              <a:gd name="connsiteX26" fmla="*/ 5750 w 10000"/>
              <a:gd name="connsiteY26" fmla="*/ 1767 h 10000"/>
              <a:gd name="connsiteX27" fmla="*/ 5568 w 10000"/>
              <a:gd name="connsiteY27" fmla="*/ 1975 h 10000"/>
              <a:gd name="connsiteX28" fmla="*/ 5486 w 10000"/>
              <a:gd name="connsiteY28" fmla="*/ 2204 h 10000"/>
              <a:gd name="connsiteX29" fmla="*/ 5305 w 10000"/>
              <a:gd name="connsiteY29" fmla="*/ 2432 h 10000"/>
              <a:gd name="connsiteX30" fmla="*/ 5140 w 10000"/>
              <a:gd name="connsiteY30" fmla="*/ 2744 h 10000"/>
              <a:gd name="connsiteX31" fmla="*/ 4959 w 10000"/>
              <a:gd name="connsiteY31" fmla="*/ 3077 h 10000"/>
              <a:gd name="connsiteX32" fmla="*/ 4695 w 10000"/>
              <a:gd name="connsiteY32" fmla="*/ 3514 h 10000"/>
              <a:gd name="connsiteX33" fmla="*/ 4530 w 10000"/>
              <a:gd name="connsiteY33" fmla="*/ 3971 h 10000"/>
              <a:gd name="connsiteX34" fmla="*/ 4267 w 10000"/>
              <a:gd name="connsiteY34" fmla="*/ 4407 h 10000"/>
              <a:gd name="connsiteX35" fmla="*/ 3921 w 10000"/>
              <a:gd name="connsiteY35" fmla="*/ 4948 h 10000"/>
              <a:gd name="connsiteX36" fmla="*/ 3657 w 10000"/>
              <a:gd name="connsiteY36" fmla="*/ 5385 h 10000"/>
              <a:gd name="connsiteX37" fmla="*/ 3476 w 10000"/>
              <a:gd name="connsiteY37" fmla="*/ 5842 h 10000"/>
              <a:gd name="connsiteX38" fmla="*/ 3229 w 10000"/>
              <a:gd name="connsiteY38" fmla="*/ 6279 h 10000"/>
              <a:gd name="connsiteX39" fmla="*/ 2965 w 10000"/>
              <a:gd name="connsiteY39" fmla="*/ 6611 h 10000"/>
              <a:gd name="connsiteX40" fmla="*/ 2784 w 10000"/>
              <a:gd name="connsiteY40" fmla="*/ 6923 h 10000"/>
              <a:gd name="connsiteX41" fmla="*/ 2619 w 10000"/>
              <a:gd name="connsiteY41" fmla="*/ 7256 h 10000"/>
              <a:gd name="connsiteX42" fmla="*/ 2438 w 10000"/>
              <a:gd name="connsiteY42" fmla="*/ 7484 h 10000"/>
              <a:gd name="connsiteX43" fmla="*/ 2273 w 10000"/>
              <a:gd name="connsiteY43" fmla="*/ 7692 h 10000"/>
              <a:gd name="connsiteX44" fmla="*/ 2092 w 10000"/>
              <a:gd name="connsiteY44" fmla="*/ 7921 h 10000"/>
              <a:gd name="connsiteX45" fmla="*/ 2010 w 10000"/>
              <a:gd name="connsiteY45" fmla="*/ 8150 h 10000"/>
              <a:gd name="connsiteX46" fmla="*/ 1911 w 10000"/>
              <a:gd name="connsiteY46" fmla="*/ 8254 h 10000"/>
              <a:gd name="connsiteX47" fmla="*/ 1829 w 10000"/>
              <a:gd name="connsiteY47" fmla="*/ 8358 h 10000"/>
              <a:gd name="connsiteX48" fmla="*/ 1746 w 10000"/>
              <a:gd name="connsiteY48" fmla="*/ 8462 h 10000"/>
              <a:gd name="connsiteX49" fmla="*/ 1746 w 10000"/>
              <a:gd name="connsiteY49" fmla="*/ 8586 h 10000"/>
              <a:gd name="connsiteX50" fmla="*/ 1746 w 10000"/>
              <a:gd name="connsiteY50" fmla="*/ 8586 h 10000"/>
              <a:gd name="connsiteX51" fmla="*/ 1829 w 10000"/>
              <a:gd name="connsiteY51" fmla="*/ 8586 h 10000"/>
              <a:gd name="connsiteX52" fmla="*/ 1911 w 10000"/>
              <a:gd name="connsiteY52" fmla="*/ 8690 h 10000"/>
              <a:gd name="connsiteX53" fmla="*/ 2010 w 10000"/>
              <a:gd name="connsiteY53" fmla="*/ 8690 h 10000"/>
              <a:gd name="connsiteX54" fmla="*/ 2175 w 10000"/>
              <a:gd name="connsiteY54" fmla="*/ 8690 h 10000"/>
              <a:gd name="connsiteX55" fmla="*/ 2273 w 10000"/>
              <a:gd name="connsiteY55" fmla="*/ 8586 h 10000"/>
              <a:gd name="connsiteX56" fmla="*/ 2356 w 10000"/>
              <a:gd name="connsiteY56" fmla="*/ 8586 h 10000"/>
              <a:gd name="connsiteX57" fmla="*/ 2521 w 10000"/>
              <a:gd name="connsiteY57" fmla="*/ 8586 h 10000"/>
              <a:gd name="connsiteX58" fmla="*/ 2702 w 10000"/>
              <a:gd name="connsiteY58" fmla="*/ 8586 h 10000"/>
              <a:gd name="connsiteX59" fmla="*/ 2883 w 10000"/>
              <a:gd name="connsiteY59" fmla="*/ 8462 h 10000"/>
              <a:gd name="connsiteX60" fmla="*/ 3048 w 10000"/>
              <a:gd name="connsiteY60" fmla="*/ 8462 h 10000"/>
              <a:gd name="connsiteX61" fmla="*/ 3311 w 10000"/>
              <a:gd name="connsiteY61" fmla="*/ 8462 h 10000"/>
              <a:gd name="connsiteX62" fmla="*/ 3575 w 10000"/>
              <a:gd name="connsiteY62" fmla="*/ 8462 h 10000"/>
              <a:gd name="connsiteX63" fmla="*/ 3921 w 10000"/>
              <a:gd name="connsiteY63" fmla="*/ 8358 h 10000"/>
              <a:gd name="connsiteX64" fmla="*/ 4267 w 10000"/>
              <a:gd name="connsiteY64" fmla="*/ 8358 h 10000"/>
              <a:gd name="connsiteX65" fmla="*/ 4613 w 10000"/>
              <a:gd name="connsiteY65" fmla="*/ 8358 h 10000"/>
              <a:gd name="connsiteX66" fmla="*/ 4959 w 10000"/>
              <a:gd name="connsiteY66" fmla="*/ 8254 h 10000"/>
              <a:gd name="connsiteX67" fmla="*/ 5387 w 10000"/>
              <a:gd name="connsiteY67" fmla="*/ 8150 h 10000"/>
              <a:gd name="connsiteX68" fmla="*/ 5832 w 10000"/>
              <a:gd name="connsiteY68" fmla="*/ 8150 h 10000"/>
              <a:gd name="connsiteX69" fmla="*/ 6343 w 10000"/>
              <a:gd name="connsiteY69" fmla="*/ 8025 h 10000"/>
              <a:gd name="connsiteX70" fmla="*/ 6787 w 10000"/>
              <a:gd name="connsiteY70" fmla="*/ 8025 h 10000"/>
              <a:gd name="connsiteX71" fmla="*/ 7298 w 10000"/>
              <a:gd name="connsiteY71" fmla="*/ 7921 h 10000"/>
              <a:gd name="connsiteX72" fmla="*/ 7743 w 10000"/>
              <a:gd name="connsiteY72" fmla="*/ 7817 h 10000"/>
              <a:gd name="connsiteX73" fmla="*/ 8171 w 10000"/>
              <a:gd name="connsiteY73" fmla="*/ 7817 h 10000"/>
              <a:gd name="connsiteX74" fmla="*/ 8435 w 10000"/>
              <a:gd name="connsiteY74" fmla="*/ 7692 h 10000"/>
              <a:gd name="connsiteX75" fmla="*/ 8699 w 10000"/>
              <a:gd name="connsiteY75" fmla="*/ 7692 h 10000"/>
              <a:gd name="connsiteX76" fmla="*/ 8962 w 10000"/>
              <a:gd name="connsiteY76" fmla="*/ 7692 h 10000"/>
              <a:gd name="connsiteX77" fmla="*/ 9127 w 10000"/>
              <a:gd name="connsiteY77" fmla="*/ 7692 h 10000"/>
              <a:gd name="connsiteX78" fmla="*/ 9226 w 10000"/>
              <a:gd name="connsiteY78" fmla="*/ 7588 h 10000"/>
              <a:gd name="connsiteX79" fmla="*/ 9390 w 10000"/>
              <a:gd name="connsiteY79" fmla="*/ 7692 h 10000"/>
              <a:gd name="connsiteX80" fmla="*/ 9473 w 10000"/>
              <a:gd name="connsiteY80" fmla="*/ 7692 h 10000"/>
              <a:gd name="connsiteX81" fmla="*/ 9654 w 10000"/>
              <a:gd name="connsiteY81" fmla="*/ 7817 h 10000"/>
              <a:gd name="connsiteX82" fmla="*/ 9736 w 10000"/>
              <a:gd name="connsiteY82" fmla="*/ 7817 h 10000"/>
              <a:gd name="connsiteX83" fmla="*/ 9918 w 10000"/>
              <a:gd name="connsiteY83" fmla="*/ 8025 h 10000"/>
              <a:gd name="connsiteX84" fmla="*/ 10000 w 10000"/>
              <a:gd name="connsiteY84" fmla="*/ 8150 h 10000"/>
              <a:gd name="connsiteX85" fmla="*/ 10000 w 10000"/>
              <a:gd name="connsiteY85" fmla="*/ 8254 h 10000"/>
              <a:gd name="connsiteX86" fmla="*/ 10000 w 10000"/>
              <a:gd name="connsiteY86" fmla="*/ 8358 h 10000"/>
              <a:gd name="connsiteX87" fmla="*/ 10000 w 10000"/>
              <a:gd name="connsiteY87" fmla="*/ 8358 h 10000"/>
              <a:gd name="connsiteX88" fmla="*/ 10000 w 10000"/>
              <a:gd name="connsiteY88" fmla="*/ 8462 h 10000"/>
              <a:gd name="connsiteX89" fmla="*/ 9918 w 10000"/>
              <a:gd name="connsiteY89" fmla="*/ 8462 h 10000"/>
              <a:gd name="connsiteX90" fmla="*/ 9819 w 10000"/>
              <a:gd name="connsiteY90" fmla="*/ 8462 h 10000"/>
              <a:gd name="connsiteX91" fmla="*/ 9736 w 10000"/>
              <a:gd name="connsiteY91" fmla="*/ 8586 h 10000"/>
              <a:gd name="connsiteX92" fmla="*/ 9572 w 10000"/>
              <a:gd name="connsiteY92" fmla="*/ 8586 h 10000"/>
              <a:gd name="connsiteX93" fmla="*/ 9390 w 10000"/>
              <a:gd name="connsiteY93" fmla="*/ 8586 h 10000"/>
              <a:gd name="connsiteX94" fmla="*/ 9127 w 10000"/>
              <a:gd name="connsiteY94" fmla="*/ 8586 h 10000"/>
              <a:gd name="connsiteX95" fmla="*/ 8863 w 10000"/>
              <a:gd name="connsiteY95" fmla="*/ 8586 h 10000"/>
              <a:gd name="connsiteX96" fmla="*/ 8616 w 10000"/>
              <a:gd name="connsiteY96" fmla="*/ 8586 h 10000"/>
              <a:gd name="connsiteX97" fmla="*/ 8353 w 10000"/>
              <a:gd name="connsiteY97" fmla="*/ 8586 h 10000"/>
              <a:gd name="connsiteX98" fmla="*/ 8007 w 10000"/>
              <a:gd name="connsiteY98" fmla="*/ 8586 h 10000"/>
              <a:gd name="connsiteX99" fmla="*/ 7661 w 10000"/>
              <a:gd name="connsiteY99" fmla="*/ 8586 h 10000"/>
              <a:gd name="connsiteX100" fmla="*/ 7298 w 10000"/>
              <a:gd name="connsiteY100" fmla="*/ 8690 h 10000"/>
              <a:gd name="connsiteX101" fmla="*/ 6870 w 10000"/>
              <a:gd name="connsiteY101" fmla="*/ 8690 h 10000"/>
              <a:gd name="connsiteX102" fmla="*/ 6442 w 10000"/>
              <a:gd name="connsiteY102" fmla="*/ 8690 h 10000"/>
              <a:gd name="connsiteX103" fmla="*/ 5651 w 10000"/>
              <a:gd name="connsiteY103" fmla="*/ 8794 h 10000"/>
              <a:gd name="connsiteX104" fmla="*/ 4876 w 10000"/>
              <a:gd name="connsiteY104" fmla="*/ 8919 h 10000"/>
              <a:gd name="connsiteX105" fmla="*/ 4185 w 10000"/>
              <a:gd name="connsiteY105" fmla="*/ 9023 h 10000"/>
              <a:gd name="connsiteX106" fmla="*/ 3476 w 10000"/>
              <a:gd name="connsiteY106" fmla="*/ 9127 h 10000"/>
              <a:gd name="connsiteX107" fmla="*/ 3130 w 10000"/>
              <a:gd name="connsiteY107" fmla="*/ 9127 h 10000"/>
              <a:gd name="connsiteX108" fmla="*/ 2883 w 10000"/>
              <a:gd name="connsiteY108" fmla="*/ 9231 h 10000"/>
              <a:gd name="connsiteX109" fmla="*/ 2521 w 10000"/>
              <a:gd name="connsiteY109" fmla="*/ 9356 h 10000"/>
              <a:gd name="connsiteX110" fmla="*/ 2273 w 10000"/>
              <a:gd name="connsiteY110" fmla="*/ 9356 h 10000"/>
              <a:gd name="connsiteX111" fmla="*/ 2092 w 10000"/>
              <a:gd name="connsiteY111" fmla="*/ 9459 h 10000"/>
              <a:gd name="connsiteX112" fmla="*/ 1829 w 10000"/>
              <a:gd name="connsiteY112" fmla="*/ 9459 h 10000"/>
              <a:gd name="connsiteX113" fmla="*/ 1664 w 10000"/>
              <a:gd name="connsiteY113" fmla="*/ 9563 h 10000"/>
              <a:gd name="connsiteX114" fmla="*/ 1400 w 10000"/>
              <a:gd name="connsiteY114" fmla="*/ 9688 h 10000"/>
              <a:gd name="connsiteX115" fmla="*/ 1219 w 10000"/>
              <a:gd name="connsiteY115" fmla="*/ 9688 h 10000"/>
              <a:gd name="connsiteX116" fmla="*/ 1137 w 10000"/>
              <a:gd name="connsiteY116" fmla="*/ 9792 h 10000"/>
              <a:gd name="connsiteX117" fmla="*/ 956 w 10000"/>
              <a:gd name="connsiteY117" fmla="*/ 9792 h 10000"/>
              <a:gd name="connsiteX118" fmla="*/ 873 w 10000"/>
              <a:gd name="connsiteY118" fmla="*/ 9896 h 10000"/>
              <a:gd name="connsiteX119" fmla="*/ 791 w 10000"/>
              <a:gd name="connsiteY119" fmla="*/ 9896 h 10000"/>
              <a:gd name="connsiteX120" fmla="*/ 708 w 10000"/>
              <a:gd name="connsiteY120" fmla="*/ 9896 h 10000"/>
              <a:gd name="connsiteX121" fmla="*/ 527 w 10000"/>
              <a:gd name="connsiteY121" fmla="*/ 10000 h 10000"/>
              <a:gd name="connsiteX122" fmla="*/ 445 w 10000"/>
              <a:gd name="connsiteY122" fmla="*/ 9896 h 10000"/>
              <a:gd name="connsiteX123" fmla="*/ 362 w 10000"/>
              <a:gd name="connsiteY123" fmla="*/ 9896 h 10000"/>
              <a:gd name="connsiteX124" fmla="*/ 264 w 10000"/>
              <a:gd name="connsiteY124" fmla="*/ 9792 h 10000"/>
              <a:gd name="connsiteX125" fmla="*/ 181 w 10000"/>
              <a:gd name="connsiteY125" fmla="*/ 9563 h 10000"/>
              <a:gd name="connsiteX126" fmla="*/ 99 w 10000"/>
              <a:gd name="connsiteY126" fmla="*/ 9356 h 10000"/>
              <a:gd name="connsiteX127" fmla="*/ 0 w 10000"/>
              <a:gd name="connsiteY127" fmla="*/ 9231 h 10000"/>
              <a:gd name="connsiteX128" fmla="*/ 0 w 10000"/>
              <a:gd name="connsiteY128" fmla="*/ 9127 h 10000"/>
              <a:gd name="connsiteX129" fmla="*/ 0 w 10000"/>
              <a:gd name="connsiteY129" fmla="*/ 9023 h 10000"/>
              <a:gd name="connsiteX130" fmla="*/ 0 w 10000"/>
              <a:gd name="connsiteY130" fmla="*/ 9023 h 10000"/>
              <a:gd name="connsiteX131" fmla="*/ 99 w 10000"/>
              <a:gd name="connsiteY131" fmla="*/ 8919 h 10000"/>
              <a:gd name="connsiteX132" fmla="*/ 181 w 10000"/>
              <a:gd name="connsiteY132" fmla="*/ 8794 h 10000"/>
              <a:gd name="connsiteX133" fmla="*/ 362 w 10000"/>
              <a:gd name="connsiteY133" fmla="*/ 8690 h 10000"/>
              <a:gd name="connsiteX134" fmla="*/ 527 w 10000"/>
              <a:gd name="connsiteY134" fmla="*/ 8586 h 10000"/>
              <a:gd name="connsiteX135" fmla="*/ 610 w 10000"/>
              <a:gd name="connsiteY135" fmla="*/ 8462 h 10000"/>
              <a:gd name="connsiteX136" fmla="*/ 708 w 10000"/>
              <a:gd name="connsiteY136" fmla="*/ 8358 h 10000"/>
              <a:gd name="connsiteX137" fmla="*/ 873 w 10000"/>
              <a:gd name="connsiteY137" fmla="*/ 8254 h 10000"/>
              <a:gd name="connsiteX138" fmla="*/ 1054 w 10000"/>
              <a:gd name="connsiteY138" fmla="*/ 8025 h 10000"/>
              <a:gd name="connsiteX139" fmla="*/ 1137 w 10000"/>
              <a:gd name="connsiteY139" fmla="*/ 7921 h 10000"/>
              <a:gd name="connsiteX140" fmla="*/ 1318 w 10000"/>
              <a:gd name="connsiteY140" fmla="*/ 7692 h 10000"/>
              <a:gd name="connsiteX141" fmla="*/ 1483 w 10000"/>
              <a:gd name="connsiteY141" fmla="*/ 7484 h 10000"/>
              <a:gd name="connsiteX142" fmla="*/ 1483 w 10000"/>
              <a:gd name="connsiteY142" fmla="*/ 7484 h 10000"/>
              <a:gd name="connsiteX0" fmla="*/ 1483 w 10000"/>
              <a:gd name="connsiteY0" fmla="*/ 7484 h 10000"/>
              <a:gd name="connsiteX1" fmla="*/ 1664 w 10000"/>
              <a:gd name="connsiteY1" fmla="*/ 7152 h 10000"/>
              <a:gd name="connsiteX2" fmla="*/ 1911 w 10000"/>
              <a:gd name="connsiteY2" fmla="*/ 6819 h 10000"/>
              <a:gd name="connsiteX3" fmla="*/ 2092 w 10000"/>
              <a:gd name="connsiteY3" fmla="*/ 6486 h 10000"/>
              <a:gd name="connsiteX4" fmla="*/ 2356 w 10000"/>
              <a:gd name="connsiteY4" fmla="*/ 6050 h 10000"/>
              <a:gd name="connsiteX5" fmla="*/ 2619 w 10000"/>
              <a:gd name="connsiteY5" fmla="*/ 5509 h 10000"/>
              <a:gd name="connsiteX6" fmla="*/ 2883 w 10000"/>
              <a:gd name="connsiteY6" fmla="*/ 4948 h 10000"/>
              <a:gd name="connsiteX7" fmla="*/ 3130 w 10000"/>
              <a:gd name="connsiteY7" fmla="*/ 4304 h 10000"/>
              <a:gd name="connsiteX8" fmla="*/ 3476 w 10000"/>
              <a:gd name="connsiteY8" fmla="*/ 3638 h 10000"/>
              <a:gd name="connsiteX9" fmla="*/ 3740 w 10000"/>
              <a:gd name="connsiteY9" fmla="*/ 2973 h 10000"/>
              <a:gd name="connsiteX10" fmla="*/ 4003 w 10000"/>
              <a:gd name="connsiteY10" fmla="*/ 2432 h 10000"/>
              <a:gd name="connsiteX11" fmla="*/ 4185 w 10000"/>
              <a:gd name="connsiteY11" fmla="*/ 1871 h 10000"/>
              <a:gd name="connsiteX12" fmla="*/ 4349 w 10000"/>
              <a:gd name="connsiteY12" fmla="*/ 1435 h 10000"/>
              <a:gd name="connsiteX13" fmla="*/ 5041 w 10000"/>
              <a:gd name="connsiteY13" fmla="*/ 0 h 10000"/>
              <a:gd name="connsiteX14" fmla="*/ 5222 w 10000"/>
              <a:gd name="connsiteY14" fmla="*/ 125 h 10000"/>
              <a:gd name="connsiteX15" fmla="*/ 5486 w 10000"/>
              <a:gd name="connsiteY15" fmla="*/ 229 h 10000"/>
              <a:gd name="connsiteX16" fmla="*/ 5651 w 10000"/>
              <a:gd name="connsiteY16" fmla="*/ 333 h 10000"/>
              <a:gd name="connsiteX17" fmla="*/ 5832 w 10000"/>
              <a:gd name="connsiteY17" fmla="*/ 437 h 10000"/>
              <a:gd name="connsiteX18" fmla="*/ 5997 w 10000"/>
              <a:gd name="connsiteY18" fmla="*/ 665 h 10000"/>
              <a:gd name="connsiteX19" fmla="*/ 6096 w 10000"/>
              <a:gd name="connsiteY19" fmla="*/ 769 h 10000"/>
              <a:gd name="connsiteX20" fmla="*/ 6096 w 10000"/>
              <a:gd name="connsiteY20" fmla="*/ 894 h 10000"/>
              <a:gd name="connsiteX21" fmla="*/ 6096 w 10000"/>
              <a:gd name="connsiteY21" fmla="*/ 998 h 10000"/>
              <a:gd name="connsiteX22" fmla="*/ 6096 w 10000"/>
              <a:gd name="connsiteY22" fmla="*/ 1206 h 10000"/>
              <a:gd name="connsiteX23" fmla="*/ 5997 w 10000"/>
              <a:gd name="connsiteY23" fmla="*/ 1331 h 10000"/>
              <a:gd name="connsiteX24" fmla="*/ 5914 w 10000"/>
              <a:gd name="connsiteY24" fmla="*/ 1538 h 10000"/>
              <a:gd name="connsiteX25" fmla="*/ 5750 w 10000"/>
              <a:gd name="connsiteY25" fmla="*/ 1767 h 10000"/>
              <a:gd name="connsiteX26" fmla="*/ 5568 w 10000"/>
              <a:gd name="connsiteY26" fmla="*/ 1975 h 10000"/>
              <a:gd name="connsiteX27" fmla="*/ 5486 w 10000"/>
              <a:gd name="connsiteY27" fmla="*/ 2204 h 10000"/>
              <a:gd name="connsiteX28" fmla="*/ 5305 w 10000"/>
              <a:gd name="connsiteY28" fmla="*/ 2432 h 10000"/>
              <a:gd name="connsiteX29" fmla="*/ 5140 w 10000"/>
              <a:gd name="connsiteY29" fmla="*/ 2744 h 10000"/>
              <a:gd name="connsiteX30" fmla="*/ 4959 w 10000"/>
              <a:gd name="connsiteY30" fmla="*/ 3077 h 10000"/>
              <a:gd name="connsiteX31" fmla="*/ 4695 w 10000"/>
              <a:gd name="connsiteY31" fmla="*/ 3514 h 10000"/>
              <a:gd name="connsiteX32" fmla="*/ 4530 w 10000"/>
              <a:gd name="connsiteY32" fmla="*/ 3971 h 10000"/>
              <a:gd name="connsiteX33" fmla="*/ 4267 w 10000"/>
              <a:gd name="connsiteY33" fmla="*/ 4407 h 10000"/>
              <a:gd name="connsiteX34" fmla="*/ 3921 w 10000"/>
              <a:gd name="connsiteY34" fmla="*/ 4948 h 10000"/>
              <a:gd name="connsiteX35" fmla="*/ 3657 w 10000"/>
              <a:gd name="connsiteY35" fmla="*/ 5385 h 10000"/>
              <a:gd name="connsiteX36" fmla="*/ 3476 w 10000"/>
              <a:gd name="connsiteY36" fmla="*/ 5842 h 10000"/>
              <a:gd name="connsiteX37" fmla="*/ 3229 w 10000"/>
              <a:gd name="connsiteY37" fmla="*/ 6279 h 10000"/>
              <a:gd name="connsiteX38" fmla="*/ 2965 w 10000"/>
              <a:gd name="connsiteY38" fmla="*/ 6611 h 10000"/>
              <a:gd name="connsiteX39" fmla="*/ 2784 w 10000"/>
              <a:gd name="connsiteY39" fmla="*/ 6923 h 10000"/>
              <a:gd name="connsiteX40" fmla="*/ 2619 w 10000"/>
              <a:gd name="connsiteY40" fmla="*/ 7256 h 10000"/>
              <a:gd name="connsiteX41" fmla="*/ 2438 w 10000"/>
              <a:gd name="connsiteY41" fmla="*/ 7484 h 10000"/>
              <a:gd name="connsiteX42" fmla="*/ 2273 w 10000"/>
              <a:gd name="connsiteY42" fmla="*/ 7692 h 10000"/>
              <a:gd name="connsiteX43" fmla="*/ 2092 w 10000"/>
              <a:gd name="connsiteY43" fmla="*/ 7921 h 10000"/>
              <a:gd name="connsiteX44" fmla="*/ 2010 w 10000"/>
              <a:gd name="connsiteY44" fmla="*/ 8150 h 10000"/>
              <a:gd name="connsiteX45" fmla="*/ 1911 w 10000"/>
              <a:gd name="connsiteY45" fmla="*/ 8254 h 10000"/>
              <a:gd name="connsiteX46" fmla="*/ 1829 w 10000"/>
              <a:gd name="connsiteY46" fmla="*/ 8358 h 10000"/>
              <a:gd name="connsiteX47" fmla="*/ 1746 w 10000"/>
              <a:gd name="connsiteY47" fmla="*/ 8462 h 10000"/>
              <a:gd name="connsiteX48" fmla="*/ 1746 w 10000"/>
              <a:gd name="connsiteY48" fmla="*/ 8586 h 10000"/>
              <a:gd name="connsiteX49" fmla="*/ 1746 w 10000"/>
              <a:gd name="connsiteY49" fmla="*/ 8586 h 10000"/>
              <a:gd name="connsiteX50" fmla="*/ 1829 w 10000"/>
              <a:gd name="connsiteY50" fmla="*/ 8586 h 10000"/>
              <a:gd name="connsiteX51" fmla="*/ 1911 w 10000"/>
              <a:gd name="connsiteY51" fmla="*/ 8690 h 10000"/>
              <a:gd name="connsiteX52" fmla="*/ 2010 w 10000"/>
              <a:gd name="connsiteY52" fmla="*/ 8690 h 10000"/>
              <a:gd name="connsiteX53" fmla="*/ 2175 w 10000"/>
              <a:gd name="connsiteY53" fmla="*/ 8690 h 10000"/>
              <a:gd name="connsiteX54" fmla="*/ 2273 w 10000"/>
              <a:gd name="connsiteY54" fmla="*/ 8586 h 10000"/>
              <a:gd name="connsiteX55" fmla="*/ 2356 w 10000"/>
              <a:gd name="connsiteY55" fmla="*/ 8586 h 10000"/>
              <a:gd name="connsiteX56" fmla="*/ 2521 w 10000"/>
              <a:gd name="connsiteY56" fmla="*/ 8586 h 10000"/>
              <a:gd name="connsiteX57" fmla="*/ 2702 w 10000"/>
              <a:gd name="connsiteY57" fmla="*/ 8586 h 10000"/>
              <a:gd name="connsiteX58" fmla="*/ 2883 w 10000"/>
              <a:gd name="connsiteY58" fmla="*/ 8462 h 10000"/>
              <a:gd name="connsiteX59" fmla="*/ 3048 w 10000"/>
              <a:gd name="connsiteY59" fmla="*/ 8462 h 10000"/>
              <a:gd name="connsiteX60" fmla="*/ 3311 w 10000"/>
              <a:gd name="connsiteY60" fmla="*/ 8462 h 10000"/>
              <a:gd name="connsiteX61" fmla="*/ 3575 w 10000"/>
              <a:gd name="connsiteY61" fmla="*/ 8462 h 10000"/>
              <a:gd name="connsiteX62" fmla="*/ 3921 w 10000"/>
              <a:gd name="connsiteY62" fmla="*/ 8358 h 10000"/>
              <a:gd name="connsiteX63" fmla="*/ 4267 w 10000"/>
              <a:gd name="connsiteY63" fmla="*/ 8358 h 10000"/>
              <a:gd name="connsiteX64" fmla="*/ 4613 w 10000"/>
              <a:gd name="connsiteY64" fmla="*/ 8358 h 10000"/>
              <a:gd name="connsiteX65" fmla="*/ 4959 w 10000"/>
              <a:gd name="connsiteY65" fmla="*/ 8254 h 10000"/>
              <a:gd name="connsiteX66" fmla="*/ 5387 w 10000"/>
              <a:gd name="connsiteY66" fmla="*/ 8150 h 10000"/>
              <a:gd name="connsiteX67" fmla="*/ 5832 w 10000"/>
              <a:gd name="connsiteY67" fmla="*/ 8150 h 10000"/>
              <a:gd name="connsiteX68" fmla="*/ 6343 w 10000"/>
              <a:gd name="connsiteY68" fmla="*/ 8025 h 10000"/>
              <a:gd name="connsiteX69" fmla="*/ 6787 w 10000"/>
              <a:gd name="connsiteY69" fmla="*/ 8025 h 10000"/>
              <a:gd name="connsiteX70" fmla="*/ 7298 w 10000"/>
              <a:gd name="connsiteY70" fmla="*/ 7921 h 10000"/>
              <a:gd name="connsiteX71" fmla="*/ 7743 w 10000"/>
              <a:gd name="connsiteY71" fmla="*/ 7817 h 10000"/>
              <a:gd name="connsiteX72" fmla="*/ 8171 w 10000"/>
              <a:gd name="connsiteY72" fmla="*/ 7817 h 10000"/>
              <a:gd name="connsiteX73" fmla="*/ 8435 w 10000"/>
              <a:gd name="connsiteY73" fmla="*/ 7692 h 10000"/>
              <a:gd name="connsiteX74" fmla="*/ 8699 w 10000"/>
              <a:gd name="connsiteY74" fmla="*/ 7692 h 10000"/>
              <a:gd name="connsiteX75" fmla="*/ 8962 w 10000"/>
              <a:gd name="connsiteY75" fmla="*/ 7692 h 10000"/>
              <a:gd name="connsiteX76" fmla="*/ 9127 w 10000"/>
              <a:gd name="connsiteY76" fmla="*/ 7692 h 10000"/>
              <a:gd name="connsiteX77" fmla="*/ 9226 w 10000"/>
              <a:gd name="connsiteY77" fmla="*/ 7588 h 10000"/>
              <a:gd name="connsiteX78" fmla="*/ 9390 w 10000"/>
              <a:gd name="connsiteY78" fmla="*/ 7692 h 10000"/>
              <a:gd name="connsiteX79" fmla="*/ 9473 w 10000"/>
              <a:gd name="connsiteY79" fmla="*/ 7692 h 10000"/>
              <a:gd name="connsiteX80" fmla="*/ 9654 w 10000"/>
              <a:gd name="connsiteY80" fmla="*/ 7817 h 10000"/>
              <a:gd name="connsiteX81" fmla="*/ 9736 w 10000"/>
              <a:gd name="connsiteY81" fmla="*/ 7817 h 10000"/>
              <a:gd name="connsiteX82" fmla="*/ 9918 w 10000"/>
              <a:gd name="connsiteY82" fmla="*/ 8025 h 10000"/>
              <a:gd name="connsiteX83" fmla="*/ 10000 w 10000"/>
              <a:gd name="connsiteY83" fmla="*/ 8150 h 10000"/>
              <a:gd name="connsiteX84" fmla="*/ 10000 w 10000"/>
              <a:gd name="connsiteY84" fmla="*/ 8254 h 10000"/>
              <a:gd name="connsiteX85" fmla="*/ 10000 w 10000"/>
              <a:gd name="connsiteY85" fmla="*/ 8358 h 10000"/>
              <a:gd name="connsiteX86" fmla="*/ 10000 w 10000"/>
              <a:gd name="connsiteY86" fmla="*/ 8358 h 10000"/>
              <a:gd name="connsiteX87" fmla="*/ 10000 w 10000"/>
              <a:gd name="connsiteY87" fmla="*/ 8462 h 10000"/>
              <a:gd name="connsiteX88" fmla="*/ 9918 w 10000"/>
              <a:gd name="connsiteY88" fmla="*/ 8462 h 10000"/>
              <a:gd name="connsiteX89" fmla="*/ 9819 w 10000"/>
              <a:gd name="connsiteY89" fmla="*/ 8462 h 10000"/>
              <a:gd name="connsiteX90" fmla="*/ 9736 w 10000"/>
              <a:gd name="connsiteY90" fmla="*/ 8586 h 10000"/>
              <a:gd name="connsiteX91" fmla="*/ 9572 w 10000"/>
              <a:gd name="connsiteY91" fmla="*/ 8586 h 10000"/>
              <a:gd name="connsiteX92" fmla="*/ 9390 w 10000"/>
              <a:gd name="connsiteY92" fmla="*/ 8586 h 10000"/>
              <a:gd name="connsiteX93" fmla="*/ 9127 w 10000"/>
              <a:gd name="connsiteY93" fmla="*/ 8586 h 10000"/>
              <a:gd name="connsiteX94" fmla="*/ 8863 w 10000"/>
              <a:gd name="connsiteY94" fmla="*/ 8586 h 10000"/>
              <a:gd name="connsiteX95" fmla="*/ 8616 w 10000"/>
              <a:gd name="connsiteY95" fmla="*/ 8586 h 10000"/>
              <a:gd name="connsiteX96" fmla="*/ 8353 w 10000"/>
              <a:gd name="connsiteY96" fmla="*/ 8586 h 10000"/>
              <a:gd name="connsiteX97" fmla="*/ 8007 w 10000"/>
              <a:gd name="connsiteY97" fmla="*/ 8586 h 10000"/>
              <a:gd name="connsiteX98" fmla="*/ 7661 w 10000"/>
              <a:gd name="connsiteY98" fmla="*/ 8586 h 10000"/>
              <a:gd name="connsiteX99" fmla="*/ 7298 w 10000"/>
              <a:gd name="connsiteY99" fmla="*/ 8690 h 10000"/>
              <a:gd name="connsiteX100" fmla="*/ 6870 w 10000"/>
              <a:gd name="connsiteY100" fmla="*/ 8690 h 10000"/>
              <a:gd name="connsiteX101" fmla="*/ 6442 w 10000"/>
              <a:gd name="connsiteY101" fmla="*/ 8690 h 10000"/>
              <a:gd name="connsiteX102" fmla="*/ 5651 w 10000"/>
              <a:gd name="connsiteY102" fmla="*/ 8794 h 10000"/>
              <a:gd name="connsiteX103" fmla="*/ 4876 w 10000"/>
              <a:gd name="connsiteY103" fmla="*/ 8919 h 10000"/>
              <a:gd name="connsiteX104" fmla="*/ 4185 w 10000"/>
              <a:gd name="connsiteY104" fmla="*/ 9023 h 10000"/>
              <a:gd name="connsiteX105" fmla="*/ 3476 w 10000"/>
              <a:gd name="connsiteY105" fmla="*/ 9127 h 10000"/>
              <a:gd name="connsiteX106" fmla="*/ 3130 w 10000"/>
              <a:gd name="connsiteY106" fmla="*/ 9127 h 10000"/>
              <a:gd name="connsiteX107" fmla="*/ 2883 w 10000"/>
              <a:gd name="connsiteY107" fmla="*/ 9231 h 10000"/>
              <a:gd name="connsiteX108" fmla="*/ 2521 w 10000"/>
              <a:gd name="connsiteY108" fmla="*/ 9356 h 10000"/>
              <a:gd name="connsiteX109" fmla="*/ 2273 w 10000"/>
              <a:gd name="connsiteY109" fmla="*/ 9356 h 10000"/>
              <a:gd name="connsiteX110" fmla="*/ 2092 w 10000"/>
              <a:gd name="connsiteY110" fmla="*/ 9459 h 10000"/>
              <a:gd name="connsiteX111" fmla="*/ 1829 w 10000"/>
              <a:gd name="connsiteY111" fmla="*/ 9459 h 10000"/>
              <a:gd name="connsiteX112" fmla="*/ 1664 w 10000"/>
              <a:gd name="connsiteY112" fmla="*/ 9563 h 10000"/>
              <a:gd name="connsiteX113" fmla="*/ 1400 w 10000"/>
              <a:gd name="connsiteY113" fmla="*/ 9688 h 10000"/>
              <a:gd name="connsiteX114" fmla="*/ 1219 w 10000"/>
              <a:gd name="connsiteY114" fmla="*/ 9688 h 10000"/>
              <a:gd name="connsiteX115" fmla="*/ 1137 w 10000"/>
              <a:gd name="connsiteY115" fmla="*/ 9792 h 10000"/>
              <a:gd name="connsiteX116" fmla="*/ 956 w 10000"/>
              <a:gd name="connsiteY116" fmla="*/ 9792 h 10000"/>
              <a:gd name="connsiteX117" fmla="*/ 873 w 10000"/>
              <a:gd name="connsiteY117" fmla="*/ 9896 h 10000"/>
              <a:gd name="connsiteX118" fmla="*/ 791 w 10000"/>
              <a:gd name="connsiteY118" fmla="*/ 9896 h 10000"/>
              <a:gd name="connsiteX119" fmla="*/ 708 w 10000"/>
              <a:gd name="connsiteY119" fmla="*/ 9896 h 10000"/>
              <a:gd name="connsiteX120" fmla="*/ 527 w 10000"/>
              <a:gd name="connsiteY120" fmla="*/ 10000 h 10000"/>
              <a:gd name="connsiteX121" fmla="*/ 445 w 10000"/>
              <a:gd name="connsiteY121" fmla="*/ 9896 h 10000"/>
              <a:gd name="connsiteX122" fmla="*/ 362 w 10000"/>
              <a:gd name="connsiteY122" fmla="*/ 9896 h 10000"/>
              <a:gd name="connsiteX123" fmla="*/ 264 w 10000"/>
              <a:gd name="connsiteY123" fmla="*/ 9792 h 10000"/>
              <a:gd name="connsiteX124" fmla="*/ 181 w 10000"/>
              <a:gd name="connsiteY124" fmla="*/ 9563 h 10000"/>
              <a:gd name="connsiteX125" fmla="*/ 99 w 10000"/>
              <a:gd name="connsiteY125" fmla="*/ 9356 h 10000"/>
              <a:gd name="connsiteX126" fmla="*/ 0 w 10000"/>
              <a:gd name="connsiteY126" fmla="*/ 9231 h 10000"/>
              <a:gd name="connsiteX127" fmla="*/ 0 w 10000"/>
              <a:gd name="connsiteY127" fmla="*/ 9127 h 10000"/>
              <a:gd name="connsiteX128" fmla="*/ 0 w 10000"/>
              <a:gd name="connsiteY128" fmla="*/ 9023 h 10000"/>
              <a:gd name="connsiteX129" fmla="*/ 0 w 10000"/>
              <a:gd name="connsiteY129" fmla="*/ 9023 h 10000"/>
              <a:gd name="connsiteX130" fmla="*/ 99 w 10000"/>
              <a:gd name="connsiteY130" fmla="*/ 8919 h 10000"/>
              <a:gd name="connsiteX131" fmla="*/ 181 w 10000"/>
              <a:gd name="connsiteY131" fmla="*/ 8794 h 10000"/>
              <a:gd name="connsiteX132" fmla="*/ 362 w 10000"/>
              <a:gd name="connsiteY132" fmla="*/ 8690 h 10000"/>
              <a:gd name="connsiteX133" fmla="*/ 527 w 10000"/>
              <a:gd name="connsiteY133" fmla="*/ 8586 h 10000"/>
              <a:gd name="connsiteX134" fmla="*/ 610 w 10000"/>
              <a:gd name="connsiteY134" fmla="*/ 8462 h 10000"/>
              <a:gd name="connsiteX135" fmla="*/ 708 w 10000"/>
              <a:gd name="connsiteY135" fmla="*/ 8358 h 10000"/>
              <a:gd name="connsiteX136" fmla="*/ 873 w 10000"/>
              <a:gd name="connsiteY136" fmla="*/ 8254 h 10000"/>
              <a:gd name="connsiteX137" fmla="*/ 1054 w 10000"/>
              <a:gd name="connsiteY137" fmla="*/ 8025 h 10000"/>
              <a:gd name="connsiteX138" fmla="*/ 1137 w 10000"/>
              <a:gd name="connsiteY138" fmla="*/ 7921 h 10000"/>
              <a:gd name="connsiteX139" fmla="*/ 1318 w 10000"/>
              <a:gd name="connsiteY139" fmla="*/ 7692 h 10000"/>
              <a:gd name="connsiteX140" fmla="*/ 1483 w 10000"/>
              <a:gd name="connsiteY140" fmla="*/ 7484 h 10000"/>
              <a:gd name="connsiteX141" fmla="*/ 1483 w 10000"/>
              <a:gd name="connsiteY141" fmla="*/ 7484 h 10000"/>
              <a:gd name="connsiteX0" fmla="*/ 1483 w 10000"/>
              <a:gd name="connsiteY0" fmla="*/ 7359 h 9875"/>
              <a:gd name="connsiteX1" fmla="*/ 1664 w 10000"/>
              <a:gd name="connsiteY1" fmla="*/ 7027 h 9875"/>
              <a:gd name="connsiteX2" fmla="*/ 1911 w 10000"/>
              <a:gd name="connsiteY2" fmla="*/ 6694 h 9875"/>
              <a:gd name="connsiteX3" fmla="*/ 2092 w 10000"/>
              <a:gd name="connsiteY3" fmla="*/ 6361 h 9875"/>
              <a:gd name="connsiteX4" fmla="*/ 2356 w 10000"/>
              <a:gd name="connsiteY4" fmla="*/ 5925 h 9875"/>
              <a:gd name="connsiteX5" fmla="*/ 2619 w 10000"/>
              <a:gd name="connsiteY5" fmla="*/ 5384 h 9875"/>
              <a:gd name="connsiteX6" fmla="*/ 2883 w 10000"/>
              <a:gd name="connsiteY6" fmla="*/ 4823 h 9875"/>
              <a:gd name="connsiteX7" fmla="*/ 3130 w 10000"/>
              <a:gd name="connsiteY7" fmla="*/ 4179 h 9875"/>
              <a:gd name="connsiteX8" fmla="*/ 3476 w 10000"/>
              <a:gd name="connsiteY8" fmla="*/ 3513 h 9875"/>
              <a:gd name="connsiteX9" fmla="*/ 3740 w 10000"/>
              <a:gd name="connsiteY9" fmla="*/ 2848 h 9875"/>
              <a:gd name="connsiteX10" fmla="*/ 4003 w 10000"/>
              <a:gd name="connsiteY10" fmla="*/ 2307 h 9875"/>
              <a:gd name="connsiteX11" fmla="*/ 4185 w 10000"/>
              <a:gd name="connsiteY11" fmla="*/ 1746 h 9875"/>
              <a:gd name="connsiteX12" fmla="*/ 4349 w 10000"/>
              <a:gd name="connsiteY12" fmla="*/ 1310 h 9875"/>
              <a:gd name="connsiteX13" fmla="*/ 5222 w 10000"/>
              <a:gd name="connsiteY13" fmla="*/ 0 h 9875"/>
              <a:gd name="connsiteX14" fmla="*/ 5486 w 10000"/>
              <a:gd name="connsiteY14" fmla="*/ 104 h 9875"/>
              <a:gd name="connsiteX15" fmla="*/ 5651 w 10000"/>
              <a:gd name="connsiteY15" fmla="*/ 208 h 9875"/>
              <a:gd name="connsiteX16" fmla="*/ 5832 w 10000"/>
              <a:gd name="connsiteY16" fmla="*/ 312 h 9875"/>
              <a:gd name="connsiteX17" fmla="*/ 5997 w 10000"/>
              <a:gd name="connsiteY17" fmla="*/ 540 h 9875"/>
              <a:gd name="connsiteX18" fmla="*/ 6096 w 10000"/>
              <a:gd name="connsiteY18" fmla="*/ 644 h 9875"/>
              <a:gd name="connsiteX19" fmla="*/ 6096 w 10000"/>
              <a:gd name="connsiteY19" fmla="*/ 769 h 9875"/>
              <a:gd name="connsiteX20" fmla="*/ 6096 w 10000"/>
              <a:gd name="connsiteY20" fmla="*/ 873 h 9875"/>
              <a:gd name="connsiteX21" fmla="*/ 6096 w 10000"/>
              <a:gd name="connsiteY21" fmla="*/ 1081 h 9875"/>
              <a:gd name="connsiteX22" fmla="*/ 5997 w 10000"/>
              <a:gd name="connsiteY22" fmla="*/ 1206 h 9875"/>
              <a:gd name="connsiteX23" fmla="*/ 5914 w 10000"/>
              <a:gd name="connsiteY23" fmla="*/ 1413 h 9875"/>
              <a:gd name="connsiteX24" fmla="*/ 5750 w 10000"/>
              <a:gd name="connsiteY24" fmla="*/ 1642 h 9875"/>
              <a:gd name="connsiteX25" fmla="*/ 5568 w 10000"/>
              <a:gd name="connsiteY25" fmla="*/ 1850 h 9875"/>
              <a:gd name="connsiteX26" fmla="*/ 5486 w 10000"/>
              <a:gd name="connsiteY26" fmla="*/ 2079 h 9875"/>
              <a:gd name="connsiteX27" fmla="*/ 5305 w 10000"/>
              <a:gd name="connsiteY27" fmla="*/ 2307 h 9875"/>
              <a:gd name="connsiteX28" fmla="*/ 5140 w 10000"/>
              <a:gd name="connsiteY28" fmla="*/ 2619 h 9875"/>
              <a:gd name="connsiteX29" fmla="*/ 4959 w 10000"/>
              <a:gd name="connsiteY29" fmla="*/ 2952 h 9875"/>
              <a:gd name="connsiteX30" fmla="*/ 4695 w 10000"/>
              <a:gd name="connsiteY30" fmla="*/ 3389 h 9875"/>
              <a:gd name="connsiteX31" fmla="*/ 4530 w 10000"/>
              <a:gd name="connsiteY31" fmla="*/ 3846 h 9875"/>
              <a:gd name="connsiteX32" fmla="*/ 4267 w 10000"/>
              <a:gd name="connsiteY32" fmla="*/ 4282 h 9875"/>
              <a:gd name="connsiteX33" fmla="*/ 3921 w 10000"/>
              <a:gd name="connsiteY33" fmla="*/ 4823 h 9875"/>
              <a:gd name="connsiteX34" fmla="*/ 3657 w 10000"/>
              <a:gd name="connsiteY34" fmla="*/ 5260 h 9875"/>
              <a:gd name="connsiteX35" fmla="*/ 3476 w 10000"/>
              <a:gd name="connsiteY35" fmla="*/ 5717 h 9875"/>
              <a:gd name="connsiteX36" fmla="*/ 3229 w 10000"/>
              <a:gd name="connsiteY36" fmla="*/ 6154 h 9875"/>
              <a:gd name="connsiteX37" fmla="*/ 2965 w 10000"/>
              <a:gd name="connsiteY37" fmla="*/ 6486 h 9875"/>
              <a:gd name="connsiteX38" fmla="*/ 2784 w 10000"/>
              <a:gd name="connsiteY38" fmla="*/ 6798 h 9875"/>
              <a:gd name="connsiteX39" fmla="*/ 2619 w 10000"/>
              <a:gd name="connsiteY39" fmla="*/ 7131 h 9875"/>
              <a:gd name="connsiteX40" fmla="*/ 2438 w 10000"/>
              <a:gd name="connsiteY40" fmla="*/ 7359 h 9875"/>
              <a:gd name="connsiteX41" fmla="*/ 2273 w 10000"/>
              <a:gd name="connsiteY41" fmla="*/ 7567 h 9875"/>
              <a:gd name="connsiteX42" fmla="*/ 2092 w 10000"/>
              <a:gd name="connsiteY42" fmla="*/ 7796 h 9875"/>
              <a:gd name="connsiteX43" fmla="*/ 2010 w 10000"/>
              <a:gd name="connsiteY43" fmla="*/ 8025 h 9875"/>
              <a:gd name="connsiteX44" fmla="*/ 1911 w 10000"/>
              <a:gd name="connsiteY44" fmla="*/ 8129 h 9875"/>
              <a:gd name="connsiteX45" fmla="*/ 1829 w 10000"/>
              <a:gd name="connsiteY45" fmla="*/ 8233 h 9875"/>
              <a:gd name="connsiteX46" fmla="*/ 1746 w 10000"/>
              <a:gd name="connsiteY46" fmla="*/ 8337 h 9875"/>
              <a:gd name="connsiteX47" fmla="*/ 1746 w 10000"/>
              <a:gd name="connsiteY47" fmla="*/ 8461 h 9875"/>
              <a:gd name="connsiteX48" fmla="*/ 1746 w 10000"/>
              <a:gd name="connsiteY48" fmla="*/ 8461 h 9875"/>
              <a:gd name="connsiteX49" fmla="*/ 1829 w 10000"/>
              <a:gd name="connsiteY49" fmla="*/ 8461 h 9875"/>
              <a:gd name="connsiteX50" fmla="*/ 1911 w 10000"/>
              <a:gd name="connsiteY50" fmla="*/ 8565 h 9875"/>
              <a:gd name="connsiteX51" fmla="*/ 2010 w 10000"/>
              <a:gd name="connsiteY51" fmla="*/ 8565 h 9875"/>
              <a:gd name="connsiteX52" fmla="*/ 2175 w 10000"/>
              <a:gd name="connsiteY52" fmla="*/ 8565 h 9875"/>
              <a:gd name="connsiteX53" fmla="*/ 2273 w 10000"/>
              <a:gd name="connsiteY53" fmla="*/ 8461 h 9875"/>
              <a:gd name="connsiteX54" fmla="*/ 2356 w 10000"/>
              <a:gd name="connsiteY54" fmla="*/ 8461 h 9875"/>
              <a:gd name="connsiteX55" fmla="*/ 2521 w 10000"/>
              <a:gd name="connsiteY55" fmla="*/ 8461 h 9875"/>
              <a:gd name="connsiteX56" fmla="*/ 2702 w 10000"/>
              <a:gd name="connsiteY56" fmla="*/ 8461 h 9875"/>
              <a:gd name="connsiteX57" fmla="*/ 2883 w 10000"/>
              <a:gd name="connsiteY57" fmla="*/ 8337 h 9875"/>
              <a:gd name="connsiteX58" fmla="*/ 3048 w 10000"/>
              <a:gd name="connsiteY58" fmla="*/ 8337 h 9875"/>
              <a:gd name="connsiteX59" fmla="*/ 3311 w 10000"/>
              <a:gd name="connsiteY59" fmla="*/ 8337 h 9875"/>
              <a:gd name="connsiteX60" fmla="*/ 3575 w 10000"/>
              <a:gd name="connsiteY60" fmla="*/ 8337 h 9875"/>
              <a:gd name="connsiteX61" fmla="*/ 3921 w 10000"/>
              <a:gd name="connsiteY61" fmla="*/ 8233 h 9875"/>
              <a:gd name="connsiteX62" fmla="*/ 4267 w 10000"/>
              <a:gd name="connsiteY62" fmla="*/ 8233 h 9875"/>
              <a:gd name="connsiteX63" fmla="*/ 4613 w 10000"/>
              <a:gd name="connsiteY63" fmla="*/ 8233 h 9875"/>
              <a:gd name="connsiteX64" fmla="*/ 4959 w 10000"/>
              <a:gd name="connsiteY64" fmla="*/ 8129 h 9875"/>
              <a:gd name="connsiteX65" fmla="*/ 5387 w 10000"/>
              <a:gd name="connsiteY65" fmla="*/ 8025 h 9875"/>
              <a:gd name="connsiteX66" fmla="*/ 5832 w 10000"/>
              <a:gd name="connsiteY66" fmla="*/ 8025 h 9875"/>
              <a:gd name="connsiteX67" fmla="*/ 6343 w 10000"/>
              <a:gd name="connsiteY67" fmla="*/ 7900 h 9875"/>
              <a:gd name="connsiteX68" fmla="*/ 6787 w 10000"/>
              <a:gd name="connsiteY68" fmla="*/ 7900 h 9875"/>
              <a:gd name="connsiteX69" fmla="*/ 7298 w 10000"/>
              <a:gd name="connsiteY69" fmla="*/ 7796 h 9875"/>
              <a:gd name="connsiteX70" fmla="*/ 7743 w 10000"/>
              <a:gd name="connsiteY70" fmla="*/ 7692 h 9875"/>
              <a:gd name="connsiteX71" fmla="*/ 8171 w 10000"/>
              <a:gd name="connsiteY71" fmla="*/ 7692 h 9875"/>
              <a:gd name="connsiteX72" fmla="*/ 8435 w 10000"/>
              <a:gd name="connsiteY72" fmla="*/ 7567 h 9875"/>
              <a:gd name="connsiteX73" fmla="*/ 8699 w 10000"/>
              <a:gd name="connsiteY73" fmla="*/ 7567 h 9875"/>
              <a:gd name="connsiteX74" fmla="*/ 8962 w 10000"/>
              <a:gd name="connsiteY74" fmla="*/ 7567 h 9875"/>
              <a:gd name="connsiteX75" fmla="*/ 9127 w 10000"/>
              <a:gd name="connsiteY75" fmla="*/ 7567 h 9875"/>
              <a:gd name="connsiteX76" fmla="*/ 9226 w 10000"/>
              <a:gd name="connsiteY76" fmla="*/ 7463 h 9875"/>
              <a:gd name="connsiteX77" fmla="*/ 9390 w 10000"/>
              <a:gd name="connsiteY77" fmla="*/ 7567 h 9875"/>
              <a:gd name="connsiteX78" fmla="*/ 9473 w 10000"/>
              <a:gd name="connsiteY78" fmla="*/ 7567 h 9875"/>
              <a:gd name="connsiteX79" fmla="*/ 9654 w 10000"/>
              <a:gd name="connsiteY79" fmla="*/ 7692 h 9875"/>
              <a:gd name="connsiteX80" fmla="*/ 9736 w 10000"/>
              <a:gd name="connsiteY80" fmla="*/ 7692 h 9875"/>
              <a:gd name="connsiteX81" fmla="*/ 9918 w 10000"/>
              <a:gd name="connsiteY81" fmla="*/ 7900 h 9875"/>
              <a:gd name="connsiteX82" fmla="*/ 10000 w 10000"/>
              <a:gd name="connsiteY82" fmla="*/ 8025 h 9875"/>
              <a:gd name="connsiteX83" fmla="*/ 10000 w 10000"/>
              <a:gd name="connsiteY83" fmla="*/ 8129 h 9875"/>
              <a:gd name="connsiteX84" fmla="*/ 10000 w 10000"/>
              <a:gd name="connsiteY84" fmla="*/ 8233 h 9875"/>
              <a:gd name="connsiteX85" fmla="*/ 10000 w 10000"/>
              <a:gd name="connsiteY85" fmla="*/ 8233 h 9875"/>
              <a:gd name="connsiteX86" fmla="*/ 10000 w 10000"/>
              <a:gd name="connsiteY86" fmla="*/ 8337 h 9875"/>
              <a:gd name="connsiteX87" fmla="*/ 9918 w 10000"/>
              <a:gd name="connsiteY87" fmla="*/ 8337 h 9875"/>
              <a:gd name="connsiteX88" fmla="*/ 9819 w 10000"/>
              <a:gd name="connsiteY88" fmla="*/ 8337 h 9875"/>
              <a:gd name="connsiteX89" fmla="*/ 9736 w 10000"/>
              <a:gd name="connsiteY89" fmla="*/ 8461 h 9875"/>
              <a:gd name="connsiteX90" fmla="*/ 9572 w 10000"/>
              <a:gd name="connsiteY90" fmla="*/ 8461 h 9875"/>
              <a:gd name="connsiteX91" fmla="*/ 9390 w 10000"/>
              <a:gd name="connsiteY91" fmla="*/ 8461 h 9875"/>
              <a:gd name="connsiteX92" fmla="*/ 9127 w 10000"/>
              <a:gd name="connsiteY92" fmla="*/ 8461 h 9875"/>
              <a:gd name="connsiteX93" fmla="*/ 8863 w 10000"/>
              <a:gd name="connsiteY93" fmla="*/ 8461 h 9875"/>
              <a:gd name="connsiteX94" fmla="*/ 8616 w 10000"/>
              <a:gd name="connsiteY94" fmla="*/ 8461 h 9875"/>
              <a:gd name="connsiteX95" fmla="*/ 8353 w 10000"/>
              <a:gd name="connsiteY95" fmla="*/ 8461 h 9875"/>
              <a:gd name="connsiteX96" fmla="*/ 8007 w 10000"/>
              <a:gd name="connsiteY96" fmla="*/ 8461 h 9875"/>
              <a:gd name="connsiteX97" fmla="*/ 7661 w 10000"/>
              <a:gd name="connsiteY97" fmla="*/ 8461 h 9875"/>
              <a:gd name="connsiteX98" fmla="*/ 7298 w 10000"/>
              <a:gd name="connsiteY98" fmla="*/ 8565 h 9875"/>
              <a:gd name="connsiteX99" fmla="*/ 6870 w 10000"/>
              <a:gd name="connsiteY99" fmla="*/ 8565 h 9875"/>
              <a:gd name="connsiteX100" fmla="*/ 6442 w 10000"/>
              <a:gd name="connsiteY100" fmla="*/ 8565 h 9875"/>
              <a:gd name="connsiteX101" fmla="*/ 5651 w 10000"/>
              <a:gd name="connsiteY101" fmla="*/ 8669 h 9875"/>
              <a:gd name="connsiteX102" fmla="*/ 4876 w 10000"/>
              <a:gd name="connsiteY102" fmla="*/ 8794 h 9875"/>
              <a:gd name="connsiteX103" fmla="*/ 4185 w 10000"/>
              <a:gd name="connsiteY103" fmla="*/ 8898 h 9875"/>
              <a:gd name="connsiteX104" fmla="*/ 3476 w 10000"/>
              <a:gd name="connsiteY104" fmla="*/ 9002 h 9875"/>
              <a:gd name="connsiteX105" fmla="*/ 3130 w 10000"/>
              <a:gd name="connsiteY105" fmla="*/ 9002 h 9875"/>
              <a:gd name="connsiteX106" fmla="*/ 2883 w 10000"/>
              <a:gd name="connsiteY106" fmla="*/ 9106 h 9875"/>
              <a:gd name="connsiteX107" fmla="*/ 2521 w 10000"/>
              <a:gd name="connsiteY107" fmla="*/ 9231 h 9875"/>
              <a:gd name="connsiteX108" fmla="*/ 2273 w 10000"/>
              <a:gd name="connsiteY108" fmla="*/ 9231 h 9875"/>
              <a:gd name="connsiteX109" fmla="*/ 2092 w 10000"/>
              <a:gd name="connsiteY109" fmla="*/ 9334 h 9875"/>
              <a:gd name="connsiteX110" fmla="*/ 1829 w 10000"/>
              <a:gd name="connsiteY110" fmla="*/ 9334 h 9875"/>
              <a:gd name="connsiteX111" fmla="*/ 1664 w 10000"/>
              <a:gd name="connsiteY111" fmla="*/ 9438 h 9875"/>
              <a:gd name="connsiteX112" fmla="*/ 1400 w 10000"/>
              <a:gd name="connsiteY112" fmla="*/ 9563 h 9875"/>
              <a:gd name="connsiteX113" fmla="*/ 1219 w 10000"/>
              <a:gd name="connsiteY113" fmla="*/ 9563 h 9875"/>
              <a:gd name="connsiteX114" fmla="*/ 1137 w 10000"/>
              <a:gd name="connsiteY114" fmla="*/ 9667 h 9875"/>
              <a:gd name="connsiteX115" fmla="*/ 956 w 10000"/>
              <a:gd name="connsiteY115" fmla="*/ 9667 h 9875"/>
              <a:gd name="connsiteX116" fmla="*/ 873 w 10000"/>
              <a:gd name="connsiteY116" fmla="*/ 9771 h 9875"/>
              <a:gd name="connsiteX117" fmla="*/ 791 w 10000"/>
              <a:gd name="connsiteY117" fmla="*/ 9771 h 9875"/>
              <a:gd name="connsiteX118" fmla="*/ 708 w 10000"/>
              <a:gd name="connsiteY118" fmla="*/ 9771 h 9875"/>
              <a:gd name="connsiteX119" fmla="*/ 527 w 10000"/>
              <a:gd name="connsiteY119" fmla="*/ 9875 h 9875"/>
              <a:gd name="connsiteX120" fmla="*/ 445 w 10000"/>
              <a:gd name="connsiteY120" fmla="*/ 9771 h 9875"/>
              <a:gd name="connsiteX121" fmla="*/ 362 w 10000"/>
              <a:gd name="connsiteY121" fmla="*/ 9771 h 9875"/>
              <a:gd name="connsiteX122" fmla="*/ 264 w 10000"/>
              <a:gd name="connsiteY122" fmla="*/ 9667 h 9875"/>
              <a:gd name="connsiteX123" fmla="*/ 181 w 10000"/>
              <a:gd name="connsiteY123" fmla="*/ 9438 h 9875"/>
              <a:gd name="connsiteX124" fmla="*/ 99 w 10000"/>
              <a:gd name="connsiteY124" fmla="*/ 9231 h 9875"/>
              <a:gd name="connsiteX125" fmla="*/ 0 w 10000"/>
              <a:gd name="connsiteY125" fmla="*/ 9106 h 9875"/>
              <a:gd name="connsiteX126" fmla="*/ 0 w 10000"/>
              <a:gd name="connsiteY126" fmla="*/ 9002 h 9875"/>
              <a:gd name="connsiteX127" fmla="*/ 0 w 10000"/>
              <a:gd name="connsiteY127" fmla="*/ 8898 h 9875"/>
              <a:gd name="connsiteX128" fmla="*/ 0 w 10000"/>
              <a:gd name="connsiteY128" fmla="*/ 8898 h 9875"/>
              <a:gd name="connsiteX129" fmla="*/ 99 w 10000"/>
              <a:gd name="connsiteY129" fmla="*/ 8794 h 9875"/>
              <a:gd name="connsiteX130" fmla="*/ 181 w 10000"/>
              <a:gd name="connsiteY130" fmla="*/ 8669 h 9875"/>
              <a:gd name="connsiteX131" fmla="*/ 362 w 10000"/>
              <a:gd name="connsiteY131" fmla="*/ 8565 h 9875"/>
              <a:gd name="connsiteX132" fmla="*/ 527 w 10000"/>
              <a:gd name="connsiteY132" fmla="*/ 8461 h 9875"/>
              <a:gd name="connsiteX133" fmla="*/ 610 w 10000"/>
              <a:gd name="connsiteY133" fmla="*/ 8337 h 9875"/>
              <a:gd name="connsiteX134" fmla="*/ 708 w 10000"/>
              <a:gd name="connsiteY134" fmla="*/ 8233 h 9875"/>
              <a:gd name="connsiteX135" fmla="*/ 873 w 10000"/>
              <a:gd name="connsiteY135" fmla="*/ 8129 h 9875"/>
              <a:gd name="connsiteX136" fmla="*/ 1054 w 10000"/>
              <a:gd name="connsiteY136" fmla="*/ 7900 h 9875"/>
              <a:gd name="connsiteX137" fmla="*/ 1137 w 10000"/>
              <a:gd name="connsiteY137" fmla="*/ 7796 h 9875"/>
              <a:gd name="connsiteX138" fmla="*/ 1318 w 10000"/>
              <a:gd name="connsiteY138" fmla="*/ 7567 h 9875"/>
              <a:gd name="connsiteX139" fmla="*/ 1483 w 10000"/>
              <a:gd name="connsiteY139" fmla="*/ 7359 h 9875"/>
              <a:gd name="connsiteX140" fmla="*/ 1483 w 10000"/>
              <a:gd name="connsiteY140" fmla="*/ 7359 h 9875"/>
              <a:gd name="connsiteX0" fmla="*/ 1483 w 10000"/>
              <a:gd name="connsiteY0" fmla="*/ 7347 h 9895"/>
              <a:gd name="connsiteX1" fmla="*/ 1664 w 10000"/>
              <a:gd name="connsiteY1" fmla="*/ 7011 h 9895"/>
              <a:gd name="connsiteX2" fmla="*/ 1911 w 10000"/>
              <a:gd name="connsiteY2" fmla="*/ 6674 h 9895"/>
              <a:gd name="connsiteX3" fmla="*/ 2092 w 10000"/>
              <a:gd name="connsiteY3" fmla="*/ 6337 h 9895"/>
              <a:gd name="connsiteX4" fmla="*/ 2356 w 10000"/>
              <a:gd name="connsiteY4" fmla="*/ 5895 h 9895"/>
              <a:gd name="connsiteX5" fmla="*/ 2619 w 10000"/>
              <a:gd name="connsiteY5" fmla="*/ 5347 h 9895"/>
              <a:gd name="connsiteX6" fmla="*/ 2883 w 10000"/>
              <a:gd name="connsiteY6" fmla="*/ 4779 h 9895"/>
              <a:gd name="connsiteX7" fmla="*/ 3130 w 10000"/>
              <a:gd name="connsiteY7" fmla="*/ 4127 h 9895"/>
              <a:gd name="connsiteX8" fmla="*/ 3476 w 10000"/>
              <a:gd name="connsiteY8" fmla="*/ 3452 h 9895"/>
              <a:gd name="connsiteX9" fmla="*/ 3740 w 10000"/>
              <a:gd name="connsiteY9" fmla="*/ 2779 h 9895"/>
              <a:gd name="connsiteX10" fmla="*/ 4003 w 10000"/>
              <a:gd name="connsiteY10" fmla="*/ 2231 h 9895"/>
              <a:gd name="connsiteX11" fmla="*/ 4185 w 10000"/>
              <a:gd name="connsiteY11" fmla="*/ 1663 h 9895"/>
              <a:gd name="connsiteX12" fmla="*/ 4349 w 10000"/>
              <a:gd name="connsiteY12" fmla="*/ 1222 h 9895"/>
              <a:gd name="connsiteX13" fmla="*/ 5486 w 10000"/>
              <a:gd name="connsiteY13" fmla="*/ 0 h 9895"/>
              <a:gd name="connsiteX14" fmla="*/ 5651 w 10000"/>
              <a:gd name="connsiteY14" fmla="*/ 106 h 9895"/>
              <a:gd name="connsiteX15" fmla="*/ 5832 w 10000"/>
              <a:gd name="connsiteY15" fmla="*/ 211 h 9895"/>
              <a:gd name="connsiteX16" fmla="*/ 5997 w 10000"/>
              <a:gd name="connsiteY16" fmla="*/ 442 h 9895"/>
              <a:gd name="connsiteX17" fmla="*/ 6096 w 10000"/>
              <a:gd name="connsiteY17" fmla="*/ 547 h 9895"/>
              <a:gd name="connsiteX18" fmla="*/ 6096 w 10000"/>
              <a:gd name="connsiteY18" fmla="*/ 674 h 9895"/>
              <a:gd name="connsiteX19" fmla="*/ 6096 w 10000"/>
              <a:gd name="connsiteY19" fmla="*/ 779 h 9895"/>
              <a:gd name="connsiteX20" fmla="*/ 6096 w 10000"/>
              <a:gd name="connsiteY20" fmla="*/ 990 h 9895"/>
              <a:gd name="connsiteX21" fmla="*/ 5997 w 10000"/>
              <a:gd name="connsiteY21" fmla="*/ 1116 h 9895"/>
              <a:gd name="connsiteX22" fmla="*/ 5914 w 10000"/>
              <a:gd name="connsiteY22" fmla="*/ 1326 h 9895"/>
              <a:gd name="connsiteX23" fmla="*/ 5750 w 10000"/>
              <a:gd name="connsiteY23" fmla="*/ 1558 h 9895"/>
              <a:gd name="connsiteX24" fmla="*/ 5568 w 10000"/>
              <a:gd name="connsiteY24" fmla="*/ 1768 h 9895"/>
              <a:gd name="connsiteX25" fmla="*/ 5486 w 10000"/>
              <a:gd name="connsiteY25" fmla="*/ 2000 h 9895"/>
              <a:gd name="connsiteX26" fmla="*/ 5305 w 10000"/>
              <a:gd name="connsiteY26" fmla="*/ 2231 h 9895"/>
              <a:gd name="connsiteX27" fmla="*/ 5140 w 10000"/>
              <a:gd name="connsiteY27" fmla="*/ 2547 h 9895"/>
              <a:gd name="connsiteX28" fmla="*/ 4959 w 10000"/>
              <a:gd name="connsiteY28" fmla="*/ 2884 h 9895"/>
              <a:gd name="connsiteX29" fmla="*/ 4695 w 10000"/>
              <a:gd name="connsiteY29" fmla="*/ 3327 h 9895"/>
              <a:gd name="connsiteX30" fmla="*/ 4530 w 10000"/>
              <a:gd name="connsiteY30" fmla="*/ 3790 h 9895"/>
              <a:gd name="connsiteX31" fmla="*/ 4267 w 10000"/>
              <a:gd name="connsiteY31" fmla="*/ 4231 h 9895"/>
              <a:gd name="connsiteX32" fmla="*/ 3921 w 10000"/>
              <a:gd name="connsiteY32" fmla="*/ 4779 h 9895"/>
              <a:gd name="connsiteX33" fmla="*/ 3657 w 10000"/>
              <a:gd name="connsiteY33" fmla="*/ 5222 h 9895"/>
              <a:gd name="connsiteX34" fmla="*/ 3476 w 10000"/>
              <a:gd name="connsiteY34" fmla="*/ 5684 h 9895"/>
              <a:gd name="connsiteX35" fmla="*/ 3229 w 10000"/>
              <a:gd name="connsiteY35" fmla="*/ 6127 h 9895"/>
              <a:gd name="connsiteX36" fmla="*/ 2965 w 10000"/>
              <a:gd name="connsiteY36" fmla="*/ 6463 h 9895"/>
              <a:gd name="connsiteX37" fmla="*/ 2784 w 10000"/>
              <a:gd name="connsiteY37" fmla="*/ 6779 h 9895"/>
              <a:gd name="connsiteX38" fmla="*/ 2619 w 10000"/>
              <a:gd name="connsiteY38" fmla="*/ 7116 h 9895"/>
              <a:gd name="connsiteX39" fmla="*/ 2438 w 10000"/>
              <a:gd name="connsiteY39" fmla="*/ 7347 h 9895"/>
              <a:gd name="connsiteX40" fmla="*/ 2273 w 10000"/>
              <a:gd name="connsiteY40" fmla="*/ 7558 h 9895"/>
              <a:gd name="connsiteX41" fmla="*/ 2092 w 10000"/>
              <a:gd name="connsiteY41" fmla="*/ 7790 h 9895"/>
              <a:gd name="connsiteX42" fmla="*/ 2010 w 10000"/>
              <a:gd name="connsiteY42" fmla="*/ 8022 h 9895"/>
              <a:gd name="connsiteX43" fmla="*/ 1911 w 10000"/>
              <a:gd name="connsiteY43" fmla="*/ 8127 h 9895"/>
              <a:gd name="connsiteX44" fmla="*/ 1829 w 10000"/>
              <a:gd name="connsiteY44" fmla="*/ 8232 h 9895"/>
              <a:gd name="connsiteX45" fmla="*/ 1746 w 10000"/>
              <a:gd name="connsiteY45" fmla="*/ 8338 h 9895"/>
              <a:gd name="connsiteX46" fmla="*/ 1746 w 10000"/>
              <a:gd name="connsiteY46" fmla="*/ 8463 h 9895"/>
              <a:gd name="connsiteX47" fmla="*/ 1746 w 10000"/>
              <a:gd name="connsiteY47" fmla="*/ 8463 h 9895"/>
              <a:gd name="connsiteX48" fmla="*/ 1829 w 10000"/>
              <a:gd name="connsiteY48" fmla="*/ 8463 h 9895"/>
              <a:gd name="connsiteX49" fmla="*/ 1911 w 10000"/>
              <a:gd name="connsiteY49" fmla="*/ 8568 h 9895"/>
              <a:gd name="connsiteX50" fmla="*/ 2010 w 10000"/>
              <a:gd name="connsiteY50" fmla="*/ 8568 h 9895"/>
              <a:gd name="connsiteX51" fmla="*/ 2175 w 10000"/>
              <a:gd name="connsiteY51" fmla="*/ 8568 h 9895"/>
              <a:gd name="connsiteX52" fmla="*/ 2273 w 10000"/>
              <a:gd name="connsiteY52" fmla="*/ 8463 h 9895"/>
              <a:gd name="connsiteX53" fmla="*/ 2356 w 10000"/>
              <a:gd name="connsiteY53" fmla="*/ 8463 h 9895"/>
              <a:gd name="connsiteX54" fmla="*/ 2521 w 10000"/>
              <a:gd name="connsiteY54" fmla="*/ 8463 h 9895"/>
              <a:gd name="connsiteX55" fmla="*/ 2702 w 10000"/>
              <a:gd name="connsiteY55" fmla="*/ 8463 h 9895"/>
              <a:gd name="connsiteX56" fmla="*/ 2883 w 10000"/>
              <a:gd name="connsiteY56" fmla="*/ 8338 h 9895"/>
              <a:gd name="connsiteX57" fmla="*/ 3048 w 10000"/>
              <a:gd name="connsiteY57" fmla="*/ 8338 h 9895"/>
              <a:gd name="connsiteX58" fmla="*/ 3311 w 10000"/>
              <a:gd name="connsiteY58" fmla="*/ 8338 h 9895"/>
              <a:gd name="connsiteX59" fmla="*/ 3575 w 10000"/>
              <a:gd name="connsiteY59" fmla="*/ 8338 h 9895"/>
              <a:gd name="connsiteX60" fmla="*/ 3921 w 10000"/>
              <a:gd name="connsiteY60" fmla="*/ 8232 h 9895"/>
              <a:gd name="connsiteX61" fmla="*/ 4267 w 10000"/>
              <a:gd name="connsiteY61" fmla="*/ 8232 h 9895"/>
              <a:gd name="connsiteX62" fmla="*/ 4613 w 10000"/>
              <a:gd name="connsiteY62" fmla="*/ 8232 h 9895"/>
              <a:gd name="connsiteX63" fmla="*/ 4959 w 10000"/>
              <a:gd name="connsiteY63" fmla="*/ 8127 h 9895"/>
              <a:gd name="connsiteX64" fmla="*/ 5387 w 10000"/>
              <a:gd name="connsiteY64" fmla="*/ 8022 h 9895"/>
              <a:gd name="connsiteX65" fmla="*/ 5832 w 10000"/>
              <a:gd name="connsiteY65" fmla="*/ 8022 h 9895"/>
              <a:gd name="connsiteX66" fmla="*/ 6343 w 10000"/>
              <a:gd name="connsiteY66" fmla="*/ 7895 h 9895"/>
              <a:gd name="connsiteX67" fmla="*/ 6787 w 10000"/>
              <a:gd name="connsiteY67" fmla="*/ 7895 h 9895"/>
              <a:gd name="connsiteX68" fmla="*/ 7298 w 10000"/>
              <a:gd name="connsiteY68" fmla="*/ 7790 h 9895"/>
              <a:gd name="connsiteX69" fmla="*/ 7743 w 10000"/>
              <a:gd name="connsiteY69" fmla="*/ 7684 h 9895"/>
              <a:gd name="connsiteX70" fmla="*/ 8171 w 10000"/>
              <a:gd name="connsiteY70" fmla="*/ 7684 h 9895"/>
              <a:gd name="connsiteX71" fmla="*/ 8435 w 10000"/>
              <a:gd name="connsiteY71" fmla="*/ 7558 h 9895"/>
              <a:gd name="connsiteX72" fmla="*/ 8699 w 10000"/>
              <a:gd name="connsiteY72" fmla="*/ 7558 h 9895"/>
              <a:gd name="connsiteX73" fmla="*/ 8962 w 10000"/>
              <a:gd name="connsiteY73" fmla="*/ 7558 h 9895"/>
              <a:gd name="connsiteX74" fmla="*/ 9127 w 10000"/>
              <a:gd name="connsiteY74" fmla="*/ 7558 h 9895"/>
              <a:gd name="connsiteX75" fmla="*/ 9226 w 10000"/>
              <a:gd name="connsiteY75" fmla="*/ 7452 h 9895"/>
              <a:gd name="connsiteX76" fmla="*/ 9390 w 10000"/>
              <a:gd name="connsiteY76" fmla="*/ 7558 h 9895"/>
              <a:gd name="connsiteX77" fmla="*/ 9473 w 10000"/>
              <a:gd name="connsiteY77" fmla="*/ 7558 h 9895"/>
              <a:gd name="connsiteX78" fmla="*/ 9654 w 10000"/>
              <a:gd name="connsiteY78" fmla="*/ 7684 h 9895"/>
              <a:gd name="connsiteX79" fmla="*/ 9736 w 10000"/>
              <a:gd name="connsiteY79" fmla="*/ 7684 h 9895"/>
              <a:gd name="connsiteX80" fmla="*/ 9918 w 10000"/>
              <a:gd name="connsiteY80" fmla="*/ 7895 h 9895"/>
              <a:gd name="connsiteX81" fmla="*/ 10000 w 10000"/>
              <a:gd name="connsiteY81" fmla="*/ 8022 h 9895"/>
              <a:gd name="connsiteX82" fmla="*/ 10000 w 10000"/>
              <a:gd name="connsiteY82" fmla="*/ 8127 h 9895"/>
              <a:gd name="connsiteX83" fmla="*/ 10000 w 10000"/>
              <a:gd name="connsiteY83" fmla="*/ 8232 h 9895"/>
              <a:gd name="connsiteX84" fmla="*/ 10000 w 10000"/>
              <a:gd name="connsiteY84" fmla="*/ 8232 h 9895"/>
              <a:gd name="connsiteX85" fmla="*/ 10000 w 10000"/>
              <a:gd name="connsiteY85" fmla="*/ 8338 h 9895"/>
              <a:gd name="connsiteX86" fmla="*/ 9918 w 10000"/>
              <a:gd name="connsiteY86" fmla="*/ 8338 h 9895"/>
              <a:gd name="connsiteX87" fmla="*/ 9819 w 10000"/>
              <a:gd name="connsiteY87" fmla="*/ 8338 h 9895"/>
              <a:gd name="connsiteX88" fmla="*/ 9736 w 10000"/>
              <a:gd name="connsiteY88" fmla="*/ 8463 h 9895"/>
              <a:gd name="connsiteX89" fmla="*/ 9572 w 10000"/>
              <a:gd name="connsiteY89" fmla="*/ 8463 h 9895"/>
              <a:gd name="connsiteX90" fmla="*/ 9390 w 10000"/>
              <a:gd name="connsiteY90" fmla="*/ 8463 h 9895"/>
              <a:gd name="connsiteX91" fmla="*/ 9127 w 10000"/>
              <a:gd name="connsiteY91" fmla="*/ 8463 h 9895"/>
              <a:gd name="connsiteX92" fmla="*/ 8863 w 10000"/>
              <a:gd name="connsiteY92" fmla="*/ 8463 h 9895"/>
              <a:gd name="connsiteX93" fmla="*/ 8616 w 10000"/>
              <a:gd name="connsiteY93" fmla="*/ 8463 h 9895"/>
              <a:gd name="connsiteX94" fmla="*/ 8353 w 10000"/>
              <a:gd name="connsiteY94" fmla="*/ 8463 h 9895"/>
              <a:gd name="connsiteX95" fmla="*/ 8007 w 10000"/>
              <a:gd name="connsiteY95" fmla="*/ 8463 h 9895"/>
              <a:gd name="connsiteX96" fmla="*/ 7661 w 10000"/>
              <a:gd name="connsiteY96" fmla="*/ 8463 h 9895"/>
              <a:gd name="connsiteX97" fmla="*/ 7298 w 10000"/>
              <a:gd name="connsiteY97" fmla="*/ 8568 h 9895"/>
              <a:gd name="connsiteX98" fmla="*/ 6870 w 10000"/>
              <a:gd name="connsiteY98" fmla="*/ 8568 h 9895"/>
              <a:gd name="connsiteX99" fmla="*/ 6442 w 10000"/>
              <a:gd name="connsiteY99" fmla="*/ 8568 h 9895"/>
              <a:gd name="connsiteX100" fmla="*/ 5651 w 10000"/>
              <a:gd name="connsiteY100" fmla="*/ 8674 h 9895"/>
              <a:gd name="connsiteX101" fmla="*/ 4876 w 10000"/>
              <a:gd name="connsiteY101" fmla="*/ 8800 h 9895"/>
              <a:gd name="connsiteX102" fmla="*/ 4185 w 10000"/>
              <a:gd name="connsiteY102" fmla="*/ 8906 h 9895"/>
              <a:gd name="connsiteX103" fmla="*/ 3476 w 10000"/>
              <a:gd name="connsiteY103" fmla="*/ 9011 h 9895"/>
              <a:gd name="connsiteX104" fmla="*/ 3130 w 10000"/>
              <a:gd name="connsiteY104" fmla="*/ 9011 h 9895"/>
              <a:gd name="connsiteX105" fmla="*/ 2883 w 10000"/>
              <a:gd name="connsiteY105" fmla="*/ 9116 h 9895"/>
              <a:gd name="connsiteX106" fmla="*/ 2521 w 10000"/>
              <a:gd name="connsiteY106" fmla="*/ 9243 h 9895"/>
              <a:gd name="connsiteX107" fmla="*/ 2273 w 10000"/>
              <a:gd name="connsiteY107" fmla="*/ 9243 h 9895"/>
              <a:gd name="connsiteX108" fmla="*/ 2092 w 10000"/>
              <a:gd name="connsiteY108" fmla="*/ 9347 h 9895"/>
              <a:gd name="connsiteX109" fmla="*/ 1829 w 10000"/>
              <a:gd name="connsiteY109" fmla="*/ 9347 h 9895"/>
              <a:gd name="connsiteX110" fmla="*/ 1664 w 10000"/>
              <a:gd name="connsiteY110" fmla="*/ 9452 h 9895"/>
              <a:gd name="connsiteX111" fmla="*/ 1400 w 10000"/>
              <a:gd name="connsiteY111" fmla="*/ 9579 h 9895"/>
              <a:gd name="connsiteX112" fmla="*/ 1219 w 10000"/>
              <a:gd name="connsiteY112" fmla="*/ 9579 h 9895"/>
              <a:gd name="connsiteX113" fmla="*/ 1137 w 10000"/>
              <a:gd name="connsiteY113" fmla="*/ 9684 h 9895"/>
              <a:gd name="connsiteX114" fmla="*/ 956 w 10000"/>
              <a:gd name="connsiteY114" fmla="*/ 9684 h 9895"/>
              <a:gd name="connsiteX115" fmla="*/ 873 w 10000"/>
              <a:gd name="connsiteY115" fmla="*/ 9790 h 9895"/>
              <a:gd name="connsiteX116" fmla="*/ 791 w 10000"/>
              <a:gd name="connsiteY116" fmla="*/ 9790 h 9895"/>
              <a:gd name="connsiteX117" fmla="*/ 708 w 10000"/>
              <a:gd name="connsiteY117" fmla="*/ 9790 h 9895"/>
              <a:gd name="connsiteX118" fmla="*/ 527 w 10000"/>
              <a:gd name="connsiteY118" fmla="*/ 9895 h 9895"/>
              <a:gd name="connsiteX119" fmla="*/ 445 w 10000"/>
              <a:gd name="connsiteY119" fmla="*/ 9790 h 9895"/>
              <a:gd name="connsiteX120" fmla="*/ 362 w 10000"/>
              <a:gd name="connsiteY120" fmla="*/ 9790 h 9895"/>
              <a:gd name="connsiteX121" fmla="*/ 264 w 10000"/>
              <a:gd name="connsiteY121" fmla="*/ 9684 h 9895"/>
              <a:gd name="connsiteX122" fmla="*/ 181 w 10000"/>
              <a:gd name="connsiteY122" fmla="*/ 9452 h 9895"/>
              <a:gd name="connsiteX123" fmla="*/ 99 w 10000"/>
              <a:gd name="connsiteY123" fmla="*/ 9243 h 9895"/>
              <a:gd name="connsiteX124" fmla="*/ 0 w 10000"/>
              <a:gd name="connsiteY124" fmla="*/ 9116 h 9895"/>
              <a:gd name="connsiteX125" fmla="*/ 0 w 10000"/>
              <a:gd name="connsiteY125" fmla="*/ 9011 h 9895"/>
              <a:gd name="connsiteX126" fmla="*/ 0 w 10000"/>
              <a:gd name="connsiteY126" fmla="*/ 8906 h 9895"/>
              <a:gd name="connsiteX127" fmla="*/ 0 w 10000"/>
              <a:gd name="connsiteY127" fmla="*/ 8906 h 9895"/>
              <a:gd name="connsiteX128" fmla="*/ 99 w 10000"/>
              <a:gd name="connsiteY128" fmla="*/ 8800 h 9895"/>
              <a:gd name="connsiteX129" fmla="*/ 181 w 10000"/>
              <a:gd name="connsiteY129" fmla="*/ 8674 h 9895"/>
              <a:gd name="connsiteX130" fmla="*/ 362 w 10000"/>
              <a:gd name="connsiteY130" fmla="*/ 8568 h 9895"/>
              <a:gd name="connsiteX131" fmla="*/ 527 w 10000"/>
              <a:gd name="connsiteY131" fmla="*/ 8463 h 9895"/>
              <a:gd name="connsiteX132" fmla="*/ 610 w 10000"/>
              <a:gd name="connsiteY132" fmla="*/ 8338 h 9895"/>
              <a:gd name="connsiteX133" fmla="*/ 708 w 10000"/>
              <a:gd name="connsiteY133" fmla="*/ 8232 h 9895"/>
              <a:gd name="connsiteX134" fmla="*/ 873 w 10000"/>
              <a:gd name="connsiteY134" fmla="*/ 8127 h 9895"/>
              <a:gd name="connsiteX135" fmla="*/ 1054 w 10000"/>
              <a:gd name="connsiteY135" fmla="*/ 7895 h 9895"/>
              <a:gd name="connsiteX136" fmla="*/ 1137 w 10000"/>
              <a:gd name="connsiteY136" fmla="*/ 7790 h 9895"/>
              <a:gd name="connsiteX137" fmla="*/ 1318 w 10000"/>
              <a:gd name="connsiteY137" fmla="*/ 7558 h 9895"/>
              <a:gd name="connsiteX138" fmla="*/ 1483 w 10000"/>
              <a:gd name="connsiteY138" fmla="*/ 7347 h 9895"/>
              <a:gd name="connsiteX139" fmla="*/ 1483 w 10000"/>
              <a:gd name="connsiteY139" fmla="*/ 7347 h 9895"/>
              <a:gd name="connsiteX0" fmla="*/ 1483 w 10000"/>
              <a:gd name="connsiteY0" fmla="*/ 7425 h 10000"/>
              <a:gd name="connsiteX1" fmla="*/ 1664 w 10000"/>
              <a:gd name="connsiteY1" fmla="*/ 7085 h 10000"/>
              <a:gd name="connsiteX2" fmla="*/ 1911 w 10000"/>
              <a:gd name="connsiteY2" fmla="*/ 6745 h 10000"/>
              <a:gd name="connsiteX3" fmla="*/ 2092 w 10000"/>
              <a:gd name="connsiteY3" fmla="*/ 6404 h 10000"/>
              <a:gd name="connsiteX4" fmla="*/ 2356 w 10000"/>
              <a:gd name="connsiteY4" fmla="*/ 5958 h 10000"/>
              <a:gd name="connsiteX5" fmla="*/ 2619 w 10000"/>
              <a:gd name="connsiteY5" fmla="*/ 5404 h 10000"/>
              <a:gd name="connsiteX6" fmla="*/ 2883 w 10000"/>
              <a:gd name="connsiteY6" fmla="*/ 4830 h 10000"/>
              <a:gd name="connsiteX7" fmla="*/ 3130 w 10000"/>
              <a:gd name="connsiteY7" fmla="*/ 4171 h 10000"/>
              <a:gd name="connsiteX8" fmla="*/ 3476 w 10000"/>
              <a:gd name="connsiteY8" fmla="*/ 3489 h 10000"/>
              <a:gd name="connsiteX9" fmla="*/ 3740 w 10000"/>
              <a:gd name="connsiteY9" fmla="*/ 2808 h 10000"/>
              <a:gd name="connsiteX10" fmla="*/ 4003 w 10000"/>
              <a:gd name="connsiteY10" fmla="*/ 2255 h 10000"/>
              <a:gd name="connsiteX11" fmla="*/ 4185 w 10000"/>
              <a:gd name="connsiteY11" fmla="*/ 1681 h 10000"/>
              <a:gd name="connsiteX12" fmla="*/ 4349 w 10000"/>
              <a:gd name="connsiteY12" fmla="*/ 1235 h 10000"/>
              <a:gd name="connsiteX13" fmla="*/ 5486 w 10000"/>
              <a:gd name="connsiteY13" fmla="*/ 0 h 10000"/>
              <a:gd name="connsiteX14" fmla="*/ 5832 w 10000"/>
              <a:gd name="connsiteY14" fmla="*/ 213 h 10000"/>
              <a:gd name="connsiteX15" fmla="*/ 5997 w 10000"/>
              <a:gd name="connsiteY15" fmla="*/ 447 h 10000"/>
              <a:gd name="connsiteX16" fmla="*/ 6096 w 10000"/>
              <a:gd name="connsiteY16" fmla="*/ 553 h 10000"/>
              <a:gd name="connsiteX17" fmla="*/ 6096 w 10000"/>
              <a:gd name="connsiteY17" fmla="*/ 681 h 10000"/>
              <a:gd name="connsiteX18" fmla="*/ 6096 w 10000"/>
              <a:gd name="connsiteY18" fmla="*/ 787 h 10000"/>
              <a:gd name="connsiteX19" fmla="*/ 6096 w 10000"/>
              <a:gd name="connsiteY19" fmla="*/ 1001 h 10000"/>
              <a:gd name="connsiteX20" fmla="*/ 5997 w 10000"/>
              <a:gd name="connsiteY20" fmla="*/ 1128 h 10000"/>
              <a:gd name="connsiteX21" fmla="*/ 5914 w 10000"/>
              <a:gd name="connsiteY21" fmla="*/ 1340 h 10000"/>
              <a:gd name="connsiteX22" fmla="*/ 5750 w 10000"/>
              <a:gd name="connsiteY22" fmla="*/ 1575 h 10000"/>
              <a:gd name="connsiteX23" fmla="*/ 5568 w 10000"/>
              <a:gd name="connsiteY23" fmla="*/ 1787 h 10000"/>
              <a:gd name="connsiteX24" fmla="*/ 5486 w 10000"/>
              <a:gd name="connsiteY24" fmla="*/ 2021 h 10000"/>
              <a:gd name="connsiteX25" fmla="*/ 5305 w 10000"/>
              <a:gd name="connsiteY25" fmla="*/ 2255 h 10000"/>
              <a:gd name="connsiteX26" fmla="*/ 5140 w 10000"/>
              <a:gd name="connsiteY26" fmla="*/ 2574 h 10000"/>
              <a:gd name="connsiteX27" fmla="*/ 4959 w 10000"/>
              <a:gd name="connsiteY27" fmla="*/ 2915 h 10000"/>
              <a:gd name="connsiteX28" fmla="*/ 4695 w 10000"/>
              <a:gd name="connsiteY28" fmla="*/ 3362 h 10000"/>
              <a:gd name="connsiteX29" fmla="*/ 4530 w 10000"/>
              <a:gd name="connsiteY29" fmla="*/ 3830 h 10000"/>
              <a:gd name="connsiteX30" fmla="*/ 4267 w 10000"/>
              <a:gd name="connsiteY30" fmla="*/ 4276 h 10000"/>
              <a:gd name="connsiteX31" fmla="*/ 3921 w 10000"/>
              <a:gd name="connsiteY31" fmla="*/ 4830 h 10000"/>
              <a:gd name="connsiteX32" fmla="*/ 3657 w 10000"/>
              <a:gd name="connsiteY32" fmla="*/ 5277 h 10000"/>
              <a:gd name="connsiteX33" fmla="*/ 3476 w 10000"/>
              <a:gd name="connsiteY33" fmla="*/ 5744 h 10000"/>
              <a:gd name="connsiteX34" fmla="*/ 3229 w 10000"/>
              <a:gd name="connsiteY34" fmla="*/ 6192 h 10000"/>
              <a:gd name="connsiteX35" fmla="*/ 2965 w 10000"/>
              <a:gd name="connsiteY35" fmla="*/ 6532 h 10000"/>
              <a:gd name="connsiteX36" fmla="*/ 2784 w 10000"/>
              <a:gd name="connsiteY36" fmla="*/ 6851 h 10000"/>
              <a:gd name="connsiteX37" fmla="*/ 2619 w 10000"/>
              <a:gd name="connsiteY37" fmla="*/ 7192 h 10000"/>
              <a:gd name="connsiteX38" fmla="*/ 2438 w 10000"/>
              <a:gd name="connsiteY38" fmla="*/ 7425 h 10000"/>
              <a:gd name="connsiteX39" fmla="*/ 2273 w 10000"/>
              <a:gd name="connsiteY39" fmla="*/ 7638 h 10000"/>
              <a:gd name="connsiteX40" fmla="*/ 2092 w 10000"/>
              <a:gd name="connsiteY40" fmla="*/ 7873 h 10000"/>
              <a:gd name="connsiteX41" fmla="*/ 2010 w 10000"/>
              <a:gd name="connsiteY41" fmla="*/ 8107 h 10000"/>
              <a:gd name="connsiteX42" fmla="*/ 1911 w 10000"/>
              <a:gd name="connsiteY42" fmla="*/ 8213 h 10000"/>
              <a:gd name="connsiteX43" fmla="*/ 1829 w 10000"/>
              <a:gd name="connsiteY43" fmla="*/ 8319 h 10000"/>
              <a:gd name="connsiteX44" fmla="*/ 1746 w 10000"/>
              <a:gd name="connsiteY44" fmla="*/ 8426 h 10000"/>
              <a:gd name="connsiteX45" fmla="*/ 1746 w 10000"/>
              <a:gd name="connsiteY45" fmla="*/ 8553 h 10000"/>
              <a:gd name="connsiteX46" fmla="*/ 1746 w 10000"/>
              <a:gd name="connsiteY46" fmla="*/ 8553 h 10000"/>
              <a:gd name="connsiteX47" fmla="*/ 1829 w 10000"/>
              <a:gd name="connsiteY47" fmla="*/ 8553 h 10000"/>
              <a:gd name="connsiteX48" fmla="*/ 1911 w 10000"/>
              <a:gd name="connsiteY48" fmla="*/ 8659 h 10000"/>
              <a:gd name="connsiteX49" fmla="*/ 2010 w 10000"/>
              <a:gd name="connsiteY49" fmla="*/ 8659 h 10000"/>
              <a:gd name="connsiteX50" fmla="*/ 2175 w 10000"/>
              <a:gd name="connsiteY50" fmla="*/ 8659 h 10000"/>
              <a:gd name="connsiteX51" fmla="*/ 2273 w 10000"/>
              <a:gd name="connsiteY51" fmla="*/ 8553 h 10000"/>
              <a:gd name="connsiteX52" fmla="*/ 2356 w 10000"/>
              <a:gd name="connsiteY52" fmla="*/ 8553 h 10000"/>
              <a:gd name="connsiteX53" fmla="*/ 2521 w 10000"/>
              <a:gd name="connsiteY53" fmla="*/ 8553 h 10000"/>
              <a:gd name="connsiteX54" fmla="*/ 2702 w 10000"/>
              <a:gd name="connsiteY54" fmla="*/ 8553 h 10000"/>
              <a:gd name="connsiteX55" fmla="*/ 2883 w 10000"/>
              <a:gd name="connsiteY55" fmla="*/ 8426 h 10000"/>
              <a:gd name="connsiteX56" fmla="*/ 3048 w 10000"/>
              <a:gd name="connsiteY56" fmla="*/ 8426 h 10000"/>
              <a:gd name="connsiteX57" fmla="*/ 3311 w 10000"/>
              <a:gd name="connsiteY57" fmla="*/ 8426 h 10000"/>
              <a:gd name="connsiteX58" fmla="*/ 3575 w 10000"/>
              <a:gd name="connsiteY58" fmla="*/ 8426 h 10000"/>
              <a:gd name="connsiteX59" fmla="*/ 3921 w 10000"/>
              <a:gd name="connsiteY59" fmla="*/ 8319 h 10000"/>
              <a:gd name="connsiteX60" fmla="*/ 4267 w 10000"/>
              <a:gd name="connsiteY60" fmla="*/ 8319 h 10000"/>
              <a:gd name="connsiteX61" fmla="*/ 4613 w 10000"/>
              <a:gd name="connsiteY61" fmla="*/ 8319 h 10000"/>
              <a:gd name="connsiteX62" fmla="*/ 4959 w 10000"/>
              <a:gd name="connsiteY62" fmla="*/ 8213 h 10000"/>
              <a:gd name="connsiteX63" fmla="*/ 5387 w 10000"/>
              <a:gd name="connsiteY63" fmla="*/ 8107 h 10000"/>
              <a:gd name="connsiteX64" fmla="*/ 5832 w 10000"/>
              <a:gd name="connsiteY64" fmla="*/ 8107 h 10000"/>
              <a:gd name="connsiteX65" fmla="*/ 6343 w 10000"/>
              <a:gd name="connsiteY65" fmla="*/ 7979 h 10000"/>
              <a:gd name="connsiteX66" fmla="*/ 6787 w 10000"/>
              <a:gd name="connsiteY66" fmla="*/ 7979 h 10000"/>
              <a:gd name="connsiteX67" fmla="*/ 7298 w 10000"/>
              <a:gd name="connsiteY67" fmla="*/ 7873 h 10000"/>
              <a:gd name="connsiteX68" fmla="*/ 7743 w 10000"/>
              <a:gd name="connsiteY68" fmla="*/ 7766 h 10000"/>
              <a:gd name="connsiteX69" fmla="*/ 8171 w 10000"/>
              <a:gd name="connsiteY69" fmla="*/ 7766 h 10000"/>
              <a:gd name="connsiteX70" fmla="*/ 8435 w 10000"/>
              <a:gd name="connsiteY70" fmla="*/ 7638 h 10000"/>
              <a:gd name="connsiteX71" fmla="*/ 8699 w 10000"/>
              <a:gd name="connsiteY71" fmla="*/ 7638 h 10000"/>
              <a:gd name="connsiteX72" fmla="*/ 8962 w 10000"/>
              <a:gd name="connsiteY72" fmla="*/ 7638 h 10000"/>
              <a:gd name="connsiteX73" fmla="*/ 9127 w 10000"/>
              <a:gd name="connsiteY73" fmla="*/ 7638 h 10000"/>
              <a:gd name="connsiteX74" fmla="*/ 9226 w 10000"/>
              <a:gd name="connsiteY74" fmla="*/ 7531 h 10000"/>
              <a:gd name="connsiteX75" fmla="*/ 9390 w 10000"/>
              <a:gd name="connsiteY75" fmla="*/ 7638 h 10000"/>
              <a:gd name="connsiteX76" fmla="*/ 9473 w 10000"/>
              <a:gd name="connsiteY76" fmla="*/ 7638 h 10000"/>
              <a:gd name="connsiteX77" fmla="*/ 9654 w 10000"/>
              <a:gd name="connsiteY77" fmla="*/ 7766 h 10000"/>
              <a:gd name="connsiteX78" fmla="*/ 9736 w 10000"/>
              <a:gd name="connsiteY78" fmla="*/ 7766 h 10000"/>
              <a:gd name="connsiteX79" fmla="*/ 9918 w 10000"/>
              <a:gd name="connsiteY79" fmla="*/ 7979 h 10000"/>
              <a:gd name="connsiteX80" fmla="*/ 10000 w 10000"/>
              <a:gd name="connsiteY80" fmla="*/ 8107 h 10000"/>
              <a:gd name="connsiteX81" fmla="*/ 10000 w 10000"/>
              <a:gd name="connsiteY81" fmla="*/ 8213 h 10000"/>
              <a:gd name="connsiteX82" fmla="*/ 10000 w 10000"/>
              <a:gd name="connsiteY82" fmla="*/ 8319 h 10000"/>
              <a:gd name="connsiteX83" fmla="*/ 10000 w 10000"/>
              <a:gd name="connsiteY83" fmla="*/ 8319 h 10000"/>
              <a:gd name="connsiteX84" fmla="*/ 10000 w 10000"/>
              <a:gd name="connsiteY84" fmla="*/ 8426 h 10000"/>
              <a:gd name="connsiteX85" fmla="*/ 9918 w 10000"/>
              <a:gd name="connsiteY85" fmla="*/ 8426 h 10000"/>
              <a:gd name="connsiteX86" fmla="*/ 9819 w 10000"/>
              <a:gd name="connsiteY86" fmla="*/ 8426 h 10000"/>
              <a:gd name="connsiteX87" fmla="*/ 9736 w 10000"/>
              <a:gd name="connsiteY87" fmla="*/ 8553 h 10000"/>
              <a:gd name="connsiteX88" fmla="*/ 9572 w 10000"/>
              <a:gd name="connsiteY88" fmla="*/ 8553 h 10000"/>
              <a:gd name="connsiteX89" fmla="*/ 9390 w 10000"/>
              <a:gd name="connsiteY89" fmla="*/ 8553 h 10000"/>
              <a:gd name="connsiteX90" fmla="*/ 9127 w 10000"/>
              <a:gd name="connsiteY90" fmla="*/ 8553 h 10000"/>
              <a:gd name="connsiteX91" fmla="*/ 8863 w 10000"/>
              <a:gd name="connsiteY91" fmla="*/ 8553 h 10000"/>
              <a:gd name="connsiteX92" fmla="*/ 8616 w 10000"/>
              <a:gd name="connsiteY92" fmla="*/ 8553 h 10000"/>
              <a:gd name="connsiteX93" fmla="*/ 8353 w 10000"/>
              <a:gd name="connsiteY93" fmla="*/ 8553 h 10000"/>
              <a:gd name="connsiteX94" fmla="*/ 8007 w 10000"/>
              <a:gd name="connsiteY94" fmla="*/ 8553 h 10000"/>
              <a:gd name="connsiteX95" fmla="*/ 7661 w 10000"/>
              <a:gd name="connsiteY95" fmla="*/ 8553 h 10000"/>
              <a:gd name="connsiteX96" fmla="*/ 7298 w 10000"/>
              <a:gd name="connsiteY96" fmla="*/ 8659 h 10000"/>
              <a:gd name="connsiteX97" fmla="*/ 6870 w 10000"/>
              <a:gd name="connsiteY97" fmla="*/ 8659 h 10000"/>
              <a:gd name="connsiteX98" fmla="*/ 6442 w 10000"/>
              <a:gd name="connsiteY98" fmla="*/ 8659 h 10000"/>
              <a:gd name="connsiteX99" fmla="*/ 5651 w 10000"/>
              <a:gd name="connsiteY99" fmla="*/ 8766 h 10000"/>
              <a:gd name="connsiteX100" fmla="*/ 4876 w 10000"/>
              <a:gd name="connsiteY100" fmla="*/ 8893 h 10000"/>
              <a:gd name="connsiteX101" fmla="*/ 4185 w 10000"/>
              <a:gd name="connsiteY101" fmla="*/ 9001 h 10000"/>
              <a:gd name="connsiteX102" fmla="*/ 3476 w 10000"/>
              <a:gd name="connsiteY102" fmla="*/ 9107 h 10000"/>
              <a:gd name="connsiteX103" fmla="*/ 3130 w 10000"/>
              <a:gd name="connsiteY103" fmla="*/ 9107 h 10000"/>
              <a:gd name="connsiteX104" fmla="*/ 2883 w 10000"/>
              <a:gd name="connsiteY104" fmla="*/ 9213 h 10000"/>
              <a:gd name="connsiteX105" fmla="*/ 2521 w 10000"/>
              <a:gd name="connsiteY105" fmla="*/ 9341 h 10000"/>
              <a:gd name="connsiteX106" fmla="*/ 2273 w 10000"/>
              <a:gd name="connsiteY106" fmla="*/ 9341 h 10000"/>
              <a:gd name="connsiteX107" fmla="*/ 2092 w 10000"/>
              <a:gd name="connsiteY107" fmla="*/ 9446 h 10000"/>
              <a:gd name="connsiteX108" fmla="*/ 1829 w 10000"/>
              <a:gd name="connsiteY108" fmla="*/ 9446 h 10000"/>
              <a:gd name="connsiteX109" fmla="*/ 1664 w 10000"/>
              <a:gd name="connsiteY109" fmla="*/ 9552 h 10000"/>
              <a:gd name="connsiteX110" fmla="*/ 1400 w 10000"/>
              <a:gd name="connsiteY110" fmla="*/ 9681 h 10000"/>
              <a:gd name="connsiteX111" fmla="*/ 1219 w 10000"/>
              <a:gd name="connsiteY111" fmla="*/ 9681 h 10000"/>
              <a:gd name="connsiteX112" fmla="*/ 1137 w 10000"/>
              <a:gd name="connsiteY112" fmla="*/ 9787 h 10000"/>
              <a:gd name="connsiteX113" fmla="*/ 956 w 10000"/>
              <a:gd name="connsiteY113" fmla="*/ 9787 h 10000"/>
              <a:gd name="connsiteX114" fmla="*/ 873 w 10000"/>
              <a:gd name="connsiteY114" fmla="*/ 9894 h 10000"/>
              <a:gd name="connsiteX115" fmla="*/ 791 w 10000"/>
              <a:gd name="connsiteY115" fmla="*/ 9894 h 10000"/>
              <a:gd name="connsiteX116" fmla="*/ 708 w 10000"/>
              <a:gd name="connsiteY116" fmla="*/ 9894 h 10000"/>
              <a:gd name="connsiteX117" fmla="*/ 527 w 10000"/>
              <a:gd name="connsiteY117" fmla="*/ 10000 h 10000"/>
              <a:gd name="connsiteX118" fmla="*/ 445 w 10000"/>
              <a:gd name="connsiteY118" fmla="*/ 9894 h 10000"/>
              <a:gd name="connsiteX119" fmla="*/ 362 w 10000"/>
              <a:gd name="connsiteY119" fmla="*/ 9894 h 10000"/>
              <a:gd name="connsiteX120" fmla="*/ 264 w 10000"/>
              <a:gd name="connsiteY120" fmla="*/ 9787 h 10000"/>
              <a:gd name="connsiteX121" fmla="*/ 181 w 10000"/>
              <a:gd name="connsiteY121" fmla="*/ 9552 h 10000"/>
              <a:gd name="connsiteX122" fmla="*/ 99 w 10000"/>
              <a:gd name="connsiteY122" fmla="*/ 9341 h 10000"/>
              <a:gd name="connsiteX123" fmla="*/ 0 w 10000"/>
              <a:gd name="connsiteY123" fmla="*/ 9213 h 10000"/>
              <a:gd name="connsiteX124" fmla="*/ 0 w 10000"/>
              <a:gd name="connsiteY124" fmla="*/ 9107 h 10000"/>
              <a:gd name="connsiteX125" fmla="*/ 0 w 10000"/>
              <a:gd name="connsiteY125" fmla="*/ 9001 h 10000"/>
              <a:gd name="connsiteX126" fmla="*/ 0 w 10000"/>
              <a:gd name="connsiteY126" fmla="*/ 9001 h 10000"/>
              <a:gd name="connsiteX127" fmla="*/ 99 w 10000"/>
              <a:gd name="connsiteY127" fmla="*/ 8893 h 10000"/>
              <a:gd name="connsiteX128" fmla="*/ 181 w 10000"/>
              <a:gd name="connsiteY128" fmla="*/ 8766 h 10000"/>
              <a:gd name="connsiteX129" fmla="*/ 362 w 10000"/>
              <a:gd name="connsiteY129" fmla="*/ 8659 h 10000"/>
              <a:gd name="connsiteX130" fmla="*/ 527 w 10000"/>
              <a:gd name="connsiteY130" fmla="*/ 8553 h 10000"/>
              <a:gd name="connsiteX131" fmla="*/ 610 w 10000"/>
              <a:gd name="connsiteY131" fmla="*/ 8426 h 10000"/>
              <a:gd name="connsiteX132" fmla="*/ 708 w 10000"/>
              <a:gd name="connsiteY132" fmla="*/ 8319 h 10000"/>
              <a:gd name="connsiteX133" fmla="*/ 873 w 10000"/>
              <a:gd name="connsiteY133" fmla="*/ 8213 h 10000"/>
              <a:gd name="connsiteX134" fmla="*/ 1054 w 10000"/>
              <a:gd name="connsiteY134" fmla="*/ 7979 h 10000"/>
              <a:gd name="connsiteX135" fmla="*/ 1137 w 10000"/>
              <a:gd name="connsiteY135" fmla="*/ 7873 h 10000"/>
              <a:gd name="connsiteX136" fmla="*/ 1318 w 10000"/>
              <a:gd name="connsiteY136" fmla="*/ 7638 h 10000"/>
              <a:gd name="connsiteX137" fmla="*/ 1483 w 10000"/>
              <a:gd name="connsiteY137" fmla="*/ 7425 h 10000"/>
              <a:gd name="connsiteX138" fmla="*/ 1483 w 10000"/>
              <a:gd name="connsiteY138" fmla="*/ 7425 h 10000"/>
              <a:gd name="connsiteX0" fmla="*/ 1483 w 10000"/>
              <a:gd name="connsiteY0" fmla="*/ 7212 h 9787"/>
              <a:gd name="connsiteX1" fmla="*/ 1664 w 10000"/>
              <a:gd name="connsiteY1" fmla="*/ 6872 h 9787"/>
              <a:gd name="connsiteX2" fmla="*/ 1911 w 10000"/>
              <a:gd name="connsiteY2" fmla="*/ 6532 h 9787"/>
              <a:gd name="connsiteX3" fmla="*/ 2092 w 10000"/>
              <a:gd name="connsiteY3" fmla="*/ 6191 h 9787"/>
              <a:gd name="connsiteX4" fmla="*/ 2356 w 10000"/>
              <a:gd name="connsiteY4" fmla="*/ 5745 h 9787"/>
              <a:gd name="connsiteX5" fmla="*/ 2619 w 10000"/>
              <a:gd name="connsiteY5" fmla="*/ 5191 h 9787"/>
              <a:gd name="connsiteX6" fmla="*/ 2883 w 10000"/>
              <a:gd name="connsiteY6" fmla="*/ 4617 h 9787"/>
              <a:gd name="connsiteX7" fmla="*/ 3130 w 10000"/>
              <a:gd name="connsiteY7" fmla="*/ 3958 h 9787"/>
              <a:gd name="connsiteX8" fmla="*/ 3476 w 10000"/>
              <a:gd name="connsiteY8" fmla="*/ 3276 h 9787"/>
              <a:gd name="connsiteX9" fmla="*/ 3740 w 10000"/>
              <a:gd name="connsiteY9" fmla="*/ 2595 h 9787"/>
              <a:gd name="connsiteX10" fmla="*/ 4003 w 10000"/>
              <a:gd name="connsiteY10" fmla="*/ 2042 h 9787"/>
              <a:gd name="connsiteX11" fmla="*/ 4185 w 10000"/>
              <a:gd name="connsiteY11" fmla="*/ 1468 h 9787"/>
              <a:gd name="connsiteX12" fmla="*/ 4349 w 10000"/>
              <a:gd name="connsiteY12" fmla="*/ 1022 h 9787"/>
              <a:gd name="connsiteX13" fmla="*/ 5832 w 10000"/>
              <a:gd name="connsiteY13" fmla="*/ 0 h 9787"/>
              <a:gd name="connsiteX14" fmla="*/ 5997 w 10000"/>
              <a:gd name="connsiteY14" fmla="*/ 234 h 9787"/>
              <a:gd name="connsiteX15" fmla="*/ 6096 w 10000"/>
              <a:gd name="connsiteY15" fmla="*/ 340 h 9787"/>
              <a:gd name="connsiteX16" fmla="*/ 6096 w 10000"/>
              <a:gd name="connsiteY16" fmla="*/ 468 h 9787"/>
              <a:gd name="connsiteX17" fmla="*/ 6096 w 10000"/>
              <a:gd name="connsiteY17" fmla="*/ 574 h 9787"/>
              <a:gd name="connsiteX18" fmla="*/ 6096 w 10000"/>
              <a:gd name="connsiteY18" fmla="*/ 788 h 9787"/>
              <a:gd name="connsiteX19" fmla="*/ 5997 w 10000"/>
              <a:gd name="connsiteY19" fmla="*/ 915 h 9787"/>
              <a:gd name="connsiteX20" fmla="*/ 5914 w 10000"/>
              <a:gd name="connsiteY20" fmla="*/ 1127 h 9787"/>
              <a:gd name="connsiteX21" fmla="*/ 5750 w 10000"/>
              <a:gd name="connsiteY21" fmla="*/ 1362 h 9787"/>
              <a:gd name="connsiteX22" fmla="*/ 5568 w 10000"/>
              <a:gd name="connsiteY22" fmla="*/ 1574 h 9787"/>
              <a:gd name="connsiteX23" fmla="*/ 5486 w 10000"/>
              <a:gd name="connsiteY23" fmla="*/ 1808 h 9787"/>
              <a:gd name="connsiteX24" fmla="*/ 5305 w 10000"/>
              <a:gd name="connsiteY24" fmla="*/ 2042 h 9787"/>
              <a:gd name="connsiteX25" fmla="*/ 5140 w 10000"/>
              <a:gd name="connsiteY25" fmla="*/ 2361 h 9787"/>
              <a:gd name="connsiteX26" fmla="*/ 4959 w 10000"/>
              <a:gd name="connsiteY26" fmla="*/ 2702 h 9787"/>
              <a:gd name="connsiteX27" fmla="*/ 4695 w 10000"/>
              <a:gd name="connsiteY27" fmla="*/ 3149 h 9787"/>
              <a:gd name="connsiteX28" fmla="*/ 4530 w 10000"/>
              <a:gd name="connsiteY28" fmla="*/ 3617 h 9787"/>
              <a:gd name="connsiteX29" fmla="*/ 4267 w 10000"/>
              <a:gd name="connsiteY29" fmla="*/ 4063 h 9787"/>
              <a:gd name="connsiteX30" fmla="*/ 3921 w 10000"/>
              <a:gd name="connsiteY30" fmla="*/ 4617 h 9787"/>
              <a:gd name="connsiteX31" fmla="*/ 3657 w 10000"/>
              <a:gd name="connsiteY31" fmla="*/ 5064 h 9787"/>
              <a:gd name="connsiteX32" fmla="*/ 3476 w 10000"/>
              <a:gd name="connsiteY32" fmla="*/ 5531 h 9787"/>
              <a:gd name="connsiteX33" fmla="*/ 3229 w 10000"/>
              <a:gd name="connsiteY33" fmla="*/ 5979 h 9787"/>
              <a:gd name="connsiteX34" fmla="*/ 2965 w 10000"/>
              <a:gd name="connsiteY34" fmla="*/ 6319 h 9787"/>
              <a:gd name="connsiteX35" fmla="*/ 2784 w 10000"/>
              <a:gd name="connsiteY35" fmla="*/ 6638 h 9787"/>
              <a:gd name="connsiteX36" fmla="*/ 2619 w 10000"/>
              <a:gd name="connsiteY36" fmla="*/ 6979 h 9787"/>
              <a:gd name="connsiteX37" fmla="*/ 2438 w 10000"/>
              <a:gd name="connsiteY37" fmla="*/ 7212 h 9787"/>
              <a:gd name="connsiteX38" fmla="*/ 2273 w 10000"/>
              <a:gd name="connsiteY38" fmla="*/ 7425 h 9787"/>
              <a:gd name="connsiteX39" fmla="*/ 2092 w 10000"/>
              <a:gd name="connsiteY39" fmla="*/ 7660 h 9787"/>
              <a:gd name="connsiteX40" fmla="*/ 2010 w 10000"/>
              <a:gd name="connsiteY40" fmla="*/ 7894 h 9787"/>
              <a:gd name="connsiteX41" fmla="*/ 1911 w 10000"/>
              <a:gd name="connsiteY41" fmla="*/ 8000 h 9787"/>
              <a:gd name="connsiteX42" fmla="*/ 1829 w 10000"/>
              <a:gd name="connsiteY42" fmla="*/ 8106 h 9787"/>
              <a:gd name="connsiteX43" fmla="*/ 1746 w 10000"/>
              <a:gd name="connsiteY43" fmla="*/ 8213 h 9787"/>
              <a:gd name="connsiteX44" fmla="*/ 1746 w 10000"/>
              <a:gd name="connsiteY44" fmla="*/ 8340 h 9787"/>
              <a:gd name="connsiteX45" fmla="*/ 1746 w 10000"/>
              <a:gd name="connsiteY45" fmla="*/ 8340 h 9787"/>
              <a:gd name="connsiteX46" fmla="*/ 1829 w 10000"/>
              <a:gd name="connsiteY46" fmla="*/ 8340 h 9787"/>
              <a:gd name="connsiteX47" fmla="*/ 1911 w 10000"/>
              <a:gd name="connsiteY47" fmla="*/ 8446 h 9787"/>
              <a:gd name="connsiteX48" fmla="*/ 2010 w 10000"/>
              <a:gd name="connsiteY48" fmla="*/ 8446 h 9787"/>
              <a:gd name="connsiteX49" fmla="*/ 2175 w 10000"/>
              <a:gd name="connsiteY49" fmla="*/ 8446 h 9787"/>
              <a:gd name="connsiteX50" fmla="*/ 2273 w 10000"/>
              <a:gd name="connsiteY50" fmla="*/ 8340 h 9787"/>
              <a:gd name="connsiteX51" fmla="*/ 2356 w 10000"/>
              <a:gd name="connsiteY51" fmla="*/ 8340 h 9787"/>
              <a:gd name="connsiteX52" fmla="*/ 2521 w 10000"/>
              <a:gd name="connsiteY52" fmla="*/ 8340 h 9787"/>
              <a:gd name="connsiteX53" fmla="*/ 2702 w 10000"/>
              <a:gd name="connsiteY53" fmla="*/ 8340 h 9787"/>
              <a:gd name="connsiteX54" fmla="*/ 2883 w 10000"/>
              <a:gd name="connsiteY54" fmla="*/ 8213 h 9787"/>
              <a:gd name="connsiteX55" fmla="*/ 3048 w 10000"/>
              <a:gd name="connsiteY55" fmla="*/ 8213 h 9787"/>
              <a:gd name="connsiteX56" fmla="*/ 3311 w 10000"/>
              <a:gd name="connsiteY56" fmla="*/ 8213 h 9787"/>
              <a:gd name="connsiteX57" fmla="*/ 3575 w 10000"/>
              <a:gd name="connsiteY57" fmla="*/ 8213 h 9787"/>
              <a:gd name="connsiteX58" fmla="*/ 3921 w 10000"/>
              <a:gd name="connsiteY58" fmla="*/ 8106 h 9787"/>
              <a:gd name="connsiteX59" fmla="*/ 4267 w 10000"/>
              <a:gd name="connsiteY59" fmla="*/ 8106 h 9787"/>
              <a:gd name="connsiteX60" fmla="*/ 4613 w 10000"/>
              <a:gd name="connsiteY60" fmla="*/ 8106 h 9787"/>
              <a:gd name="connsiteX61" fmla="*/ 4959 w 10000"/>
              <a:gd name="connsiteY61" fmla="*/ 8000 h 9787"/>
              <a:gd name="connsiteX62" fmla="*/ 5387 w 10000"/>
              <a:gd name="connsiteY62" fmla="*/ 7894 h 9787"/>
              <a:gd name="connsiteX63" fmla="*/ 5832 w 10000"/>
              <a:gd name="connsiteY63" fmla="*/ 7894 h 9787"/>
              <a:gd name="connsiteX64" fmla="*/ 6343 w 10000"/>
              <a:gd name="connsiteY64" fmla="*/ 7766 h 9787"/>
              <a:gd name="connsiteX65" fmla="*/ 6787 w 10000"/>
              <a:gd name="connsiteY65" fmla="*/ 7766 h 9787"/>
              <a:gd name="connsiteX66" fmla="*/ 7298 w 10000"/>
              <a:gd name="connsiteY66" fmla="*/ 7660 h 9787"/>
              <a:gd name="connsiteX67" fmla="*/ 7743 w 10000"/>
              <a:gd name="connsiteY67" fmla="*/ 7553 h 9787"/>
              <a:gd name="connsiteX68" fmla="*/ 8171 w 10000"/>
              <a:gd name="connsiteY68" fmla="*/ 7553 h 9787"/>
              <a:gd name="connsiteX69" fmla="*/ 8435 w 10000"/>
              <a:gd name="connsiteY69" fmla="*/ 7425 h 9787"/>
              <a:gd name="connsiteX70" fmla="*/ 8699 w 10000"/>
              <a:gd name="connsiteY70" fmla="*/ 7425 h 9787"/>
              <a:gd name="connsiteX71" fmla="*/ 8962 w 10000"/>
              <a:gd name="connsiteY71" fmla="*/ 7425 h 9787"/>
              <a:gd name="connsiteX72" fmla="*/ 9127 w 10000"/>
              <a:gd name="connsiteY72" fmla="*/ 7425 h 9787"/>
              <a:gd name="connsiteX73" fmla="*/ 9226 w 10000"/>
              <a:gd name="connsiteY73" fmla="*/ 7318 h 9787"/>
              <a:gd name="connsiteX74" fmla="*/ 9390 w 10000"/>
              <a:gd name="connsiteY74" fmla="*/ 7425 h 9787"/>
              <a:gd name="connsiteX75" fmla="*/ 9473 w 10000"/>
              <a:gd name="connsiteY75" fmla="*/ 7425 h 9787"/>
              <a:gd name="connsiteX76" fmla="*/ 9654 w 10000"/>
              <a:gd name="connsiteY76" fmla="*/ 7553 h 9787"/>
              <a:gd name="connsiteX77" fmla="*/ 9736 w 10000"/>
              <a:gd name="connsiteY77" fmla="*/ 7553 h 9787"/>
              <a:gd name="connsiteX78" fmla="*/ 9918 w 10000"/>
              <a:gd name="connsiteY78" fmla="*/ 7766 h 9787"/>
              <a:gd name="connsiteX79" fmla="*/ 10000 w 10000"/>
              <a:gd name="connsiteY79" fmla="*/ 7894 h 9787"/>
              <a:gd name="connsiteX80" fmla="*/ 10000 w 10000"/>
              <a:gd name="connsiteY80" fmla="*/ 8000 h 9787"/>
              <a:gd name="connsiteX81" fmla="*/ 10000 w 10000"/>
              <a:gd name="connsiteY81" fmla="*/ 8106 h 9787"/>
              <a:gd name="connsiteX82" fmla="*/ 10000 w 10000"/>
              <a:gd name="connsiteY82" fmla="*/ 8106 h 9787"/>
              <a:gd name="connsiteX83" fmla="*/ 10000 w 10000"/>
              <a:gd name="connsiteY83" fmla="*/ 8213 h 9787"/>
              <a:gd name="connsiteX84" fmla="*/ 9918 w 10000"/>
              <a:gd name="connsiteY84" fmla="*/ 8213 h 9787"/>
              <a:gd name="connsiteX85" fmla="*/ 9819 w 10000"/>
              <a:gd name="connsiteY85" fmla="*/ 8213 h 9787"/>
              <a:gd name="connsiteX86" fmla="*/ 9736 w 10000"/>
              <a:gd name="connsiteY86" fmla="*/ 8340 h 9787"/>
              <a:gd name="connsiteX87" fmla="*/ 9572 w 10000"/>
              <a:gd name="connsiteY87" fmla="*/ 8340 h 9787"/>
              <a:gd name="connsiteX88" fmla="*/ 9390 w 10000"/>
              <a:gd name="connsiteY88" fmla="*/ 8340 h 9787"/>
              <a:gd name="connsiteX89" fmla="*/ 9127 w 10000"/>
              <a:gd name="connsiteY89" fmla="*/ 8340 h 9787"/>
              <a:gd name="connsiteX90" fmla="*/ 8863 w 10000"/>
              <a:gd name="connsiteY90" fmla="*/ 8340 h 9787"/>
              <a:gd name="connsiteX91" fmla="*/ 8616 w 10000"/>
              <a:gd name="connsiteY91" fmla="*/ 8340 h 9787"/>
              <a:gd name="connsiteX92" fmla="*/ 8353 w 10000"/>
              <a:gd name="connsiteY92" fmla="*/ 8340 h 9787"/>
              <a:gd name="connsiteX93" fmla="*/ 8007 w 10000"/>
              <a:gd name="connsiteY93" fmla="*/ 8340 h 9787"/>
              <a:gd name="connsiteX94" fmla="*/ 7661 w 10000"/>
              <a:gd name="connsiteY94" fmla="*/ 8340 h 9787"/>
              <a:gd name="connsiteX95" fmla="*/ 7298 w 10000"/>
              <a:gd name="connsiteY95" fmla="*/ 8446 h 9787"/>
              <a:gd name="connsiteX96" fmla="*/ 6870 w 10000"/>
              <a:gd name="connsiteY96" fmla="*/ 8446 h 9787"/>
              <a:gd name="connsiteX97" fmla="*/ 6442 w 10000"/>
              <a:gd name="connsiteY97" fmla="*/ 8446 h 9787"/>
              <a:gd name="connsiteX98" fmla="*/ 5651 w 10000"/>
              <a:gd name="connsiteY98" fmla="*/ 8553 h 9787"/>
              <a:gd name="connsiteX99" fmla="*/ 4876 w 10000"/>
              <a:gd name="connsiteY99" fmla="*/ 8680 h 9787"/>
              <a:gd name="connsiteX100" fmla="*/ 4185 w 10000"/>
              <a:gd name="connsiteY100" fmla="*/ 8788 h 9787"/>
              <a:gd name="connsiteX101" fmla="*/ 3476 w 10000"/>
              <a:gd name="connsiteY101" fmla="*/ 8894 h 9787"/>
              <a:gd name="connsiteX102" fmla="*/ 3130 w 10000"/>
              <a:gd name="connsiteY102" fmla="*/ 8894 h 9787"/>
              <a:gd name="connsiteX103" fmla="*/ 2883 w 10000"/>
              <a:gd name="connsiteY103" fmla="*/ 9000 h 9787"/>
              <a:gd name="connsiteX104" fmla="*/ 2521 w 10000"/>
              <a:gd name="connsiteY104" fmla="*/ 9128 h 9787"/>
              <a:gd name="connsiteX105" fmla="*/ 2273 w 10000"/>
              <a:gd name="connsiteY105" fmla="*/ 9128 h 9787"/>
              <a:gd name="connsiteX106" fmla="*/ 2092 w 10000"/>
              <a:gd name="connsiteY106" fmla="*/ 9233 h 9787"/>
              <a:gd name="connsiteX107" fmla="*/ 1829 w 10000"/>
              <a:gd name="connsiteY107" fmla="*/ 9233 h 9787"/>
              <a:gd name="connsiteX108" fmla="*/ 1664 w 10000"/>
              <a:gd name="connsiteY108" fmla="*/ 9339 h 9787"/>
              <a:gd name="connsiteX109" fmla="*/ 1400 w 10000"/>
              <a:gd name="connsiteY109" fmla="*/ 9468 h 9787"/>
              <a:gd name="connsiteX110" fmla="*/ 1219 w 10000"/>
              <a:gd name="connsiteY110" fmla="*/ 9468 h 9787"/>
              <a:gd name="connsiteX111" fmla="*/ 1137 w 10000"/>
              <a:gd name="connsiteY111" fmla="*/ 9574 h 9787"/>
              <a:gd name="connsiteX112" fmla="*/ 956 w 10000"/>
              <a:gd name="connsiteY112" fmla="*/ 9574 h 9787"/>
              <a:gd name="connsiteX113" fmla="*/ 873 w 10000"/>
              <a:gd name="connsiteY113" fmla="*/ 9681 h 9787"/>
              <a:gd name="connsiteX114" fmla="*/ 791 w 10000"/>
              <a:gd name="connsiteY114" fmla="*/ 9681 h 9787"/>
              <a:gd name="connsiteX115" fmla="*/ 708 w 10000"/>
              <a:gd name="connsiteY115" fmla="*/ 9681 h 9787"/>
              <a:gd name="connsiteX116" fmla="*/ 527 w 10000"/>
              <a:gd name="connsiteY116" fmla="*/ 9787 h 9787"/>
              <a:gd name="connsiteX117" fmla="*/ 445 w 10000"/>
              <a:gd name="connsiteY117" fmla="*/ 9681 h 9787"/>
              <a:gd name="connsiteX118" fmla="*/ 362 w 10000"/>
              <a:gd name="connsiteY118" fmla="*/ 9681 h 9787"/>
              <a:gd name="connsiteX119" fmla="*/ 264 w 10000"/>
              <a:gd name="connsiteY119" fmla="*/ 9574 h 9787"/>
              <a:gd name="connsiteX120" fmla="*/ 181 w 10000"/>
              <a:gd name="connsiteY120" fmla="*/ 9339 h 9787"/>
              <a:gd name="connsiteX121" fmla="*/ 99 w 10000"/>
              <a:gd name="connsiteY121" fmla="*/ 9128 h 9787"/>
              <a:gd name="connsiteX122" fmla="*/ 0 w 10000"/>
              <a:gd name="connsiteY122" fmla="*/ 9000 h 9787"/>
              <a:gd name="connsiteX123" fmla="*/ 0 w 10000"/>
              <a:gd name="connsiteY123" fmla="*/ 8894 h 9787"/>
              <a:gd name="connsiteX124" fmla="*/ 0 w 10000"/>
              <a:gd name="connsiteY124" fmla="*/ 8788 h 9787"/>
              <a:gd name="connsiteX125" fmla="*/ 0 w 10000"/>
              <a:gd name="connsiteY125" fmla="*/ 8788 h 9787"/>
              <a:gd name="connsiteX126" fmla="*/ 99 w 10000"/>
              <a:gd name="connsiteY126" fmla="*/ 8680 h 9787"/>
              <a:gd name="connsiteX127" fmla="*/ 181 w 10000"/>
              <a:gd name="connsiteY127" fmla="*/ 8553 h 9787"/>
              <a:gd name="connsiteX128" fmla="*/ 362 w 10000"/>
              <a:gd name="connsiteY128" fmla="*/ 8446 h 9787"/>
              <a:gd name="connsiteX129" fmla="*/ 527 w 10000"/>
              <a:gd name="connsiteY129" fmla="*/ 8340 h 9787"/>
              <a:gd name="connsiteX130" fmla="*/ 610 w 10000"/>
              <a:gd name="connsiteY130" fmla="*/ 8213 h 9787"/>
              <a:gd name="connsiteX131" fmla="*/ 708 w 10000"/>
              <a:gd name="connsiteY131" fmla="*/ 8106 h 9787"/>
              <a:gd name="connsiteX132" fmla="*/ 873 w 10000"/>
              <a:gd name="connsiteY132" fmla="*/ 8000 h 9787"/>
              <a:gd name="connsiteX133" fmla="*/ 1054 w 10000"/>
              <a:gd name="connsiteY133" fmla="*/ 7766 h 9787"/>
              <a:gd name="connsiteX134" fmla="*/ 1137 w 10000"/>
              <a:gd name="connsiteY134" fmla="*/ 7660 h 9787"/>
              <a:gd name="connsiteX135" fmla="*/ 1318 w 10000"/>
              <a:gd name="connsiteY135" fmla="*/ 7425 h 9787"/>
              <a:gd name="connsiteX136" fmla="*/ 1483 w 10000"/>
              <a:gd name="connsiteY136" fmla="*/ 7212 h 9787"/>
              <a:gd name="connsiteX137" fmla="*/ 1483 w 10000"/>
              <a:gd name="connsiteY137" fmla="*/ 7212 h 9787"/>
              <a:gd name="connsiteX0" fmla="*/ 1483 w 10000"/>
              <a:gd name="connsiteY0" fmla="*/ 7130 h 9761"/>
              <a:gd name="connsiteX1" fmla="*/ 1664 w 10000"/>
              <a:gd name="connsiteY1" fmla="*/ 6783 h 9761"/>
              <a:gd name="connsiteX2" fmla="*/ 1911 w 10000"/>
              <a:gd name="connsiteY2" fmla="*/ 6435 h 9761"/>
              <a:gd name="connsiteX3" fmla="*/ 2092 w 10000"/>
              <a:gd name="connsiteY3" fmla="*/ 6087 h 9761"/>
              <a:gd name="connsiteX4" fmla="*/ 2356 w 10000"/>
              <a:gd name="connsiteY4" fmla="*/ 5631 h 9761"/>
              <a:gd name="connsiteX5" fmla="*/ 2619 w 10000"/>
              <a:gd name="connsiteY5" fmla="*/ 5065 h 9761"/>
              <a:gd name="connsiteX6" fmla="*/ 2883 w 10000"/>
              <a:gd name="connsiteY6" fmla="*/ 4478 h 9761"/>
              <a:gd name="connsiteX7" fmla="*/ 3130 w 10000"/>
              <a:gd name="connsiteY7" fmla="*/ 3805 h 9761"/>
              <a:gd name="connsiteX8" fmla="*/ 3476 w 10000"/>
              <a:gd name="connsiteY8" fmla="*/ 3108 h 9761"/>
              <a:gd name="connsiteX9" fmla="*/ 3740 w 10000"/>
              <a:gd name="connsiteY9" fmla="*/ 2412 h 9761"/>
              <a:gd name="connsiteX10" fmla="*/ 4003 w 10000"/>
              <a:gd name="connsiteY10" fmla="*/ 1847 h 9761"/>
              <a:gd name="connsiteX11" fmla="*/ 4185 w 10000"/>
              <a:gd name="connsiteY11" fmla="*/ 1261 h 9761"/>
              <a:gd name="connsiteX12" fmla="*/ 4349 w 10000"/>
              <a:gd name="connsiteY12" fmla="*/ 805 h 9761"/>
              <a:gd name="connsiteX13" fmla="*/ 5997 w 10000"/>
              <a:gd name="connsiteY13" fmla="*/ 0 h 9761"/>
              <a:gd name="connsiteX14" fmla="*/ 6096 w 10000"/>
              <a:gd name="connsiteY14" fmla="*/ 108 h 9761"/>
              <a:gd name="connsiteX15" fmla="*/ 6096 w 10000"/>
              <a:gd name="connsiteY15" fmla="*/ 239 h 9761"/>
              <a:gd name="connsiteX16" fmla="*/ 6096 w 10000"/>
              <a:gd name="connsiteY16" fmla="*/ 347 h 9761"/>
              <a:gd name="connsiteX17" fmla="*/ 6096 w 10000"/>
              <a:gd name="connsiteY17" fmla="*/ 566 h 9761"/>
              <a:gd name="connsiteX18" fmla="*/ 5997 w 10000"/>
              <a:gd name="connsiteY18" fmla="*/ 696 h 9761"/>
              <a:gd name="connsiteX19" fmla="*/ 5914 w 10000"/>
              <a:gd name="connsiteY19" fmla="*/ 913 h 9761"/>
              <a:gd name="connsiteX20" fmla="*/ 5750 w 10000"/>
              <a:gd name="connsiteY20" fmla="*/ 1153 h 9761"/>
              <a:gd name="connsiteX21" fmla="*/ 5568 w 10000"/>
              <a:gd name="connsiteY21" fmla="*/ 1369 h 9761"/>
              <a:gd name="connsiteX22" fmla="*/ 5486 w 10000"/>
              <a:gd name="connsiteY22" fmla="*/ 1608 h 9761"/>
              <a:gd name="connsiteX23" fmla="*/ 5305 w 10000"/>
              <a:gd name="connsiteY23" fmla="*/ 1847 h 9761"/>
              <a:gd name="connsiteX24" fmla="*/ 5140 w 10000"/>
              <a:gd name="connsiteY24" fmla="*/ 2173 h 9761"/>
              <a:gd name="connsiteX25" fmla="*/ 4959 w 10000"/>
              <a:gd name="connsiteY25" fmla="*/ 2522 h 9761"/>
              <a:gd name="connsiteX26" fmla="*/ 4695 w 10000"/>
              <a:gd name="connsiteY26" fmla="*/ 2979 h 9761"/>
              <a:gd name="connsiteX27" fmla="*/ 4530 w 10000"/>
              <a:gd name="connsiteY27" fmla="*/ 3457 h 9761"/>
              <a:gd name="connsiteX28" fmla="*/ 4267 w 10000"/>
              <a:gd name="connsiteY28" fmla="*/ 3912 h 9761"/>
              <a:gd name="connsiteX29" fmla="*/ 3921 w 10000"/>
              <a:gd name="connsiteY29" fmla="*/ 4478 h 9761"/>
              <a:gd name="connsiteX30" fmla="*/ 3657 w 10000"/>
              <a:gd name="connsiteY30" fmla="*/ 4935 h 9761"/>
              <a:gd name="connsiteX31" fmla="*/ 3476 w 10000"/>
              <a:gd name="connsiteY31" fmla="*/ 5412 h 9761"/>
              <a:gd name="connsiteX32" fmla="*/ 3229 w 10000"/>
              <a:gd name="connsiteY32" fmla="*/ 5870 h 9761"/>
              <a:gd name="connsiteX33" fmla="*/ 2965 w 10000"/>
              <a:gd name="connsiteY33" fmla="*/ 6218 h 9761"/>
              <a:gd name="connsiteX34" fmla="*/ 2784 w 10000"/>
              <a:gd name="connsiteY34" fmla="*/ 6543 h 9761"/>
              <a:gd name="connsiteX35" fmla="*/ 2619 w 10000"/>
              <a:gd name="connsiteY35" fmla="*/ 6892 h 9761"/>
              <a:gd name="connsiteX36" fmla="*/ 2438 w 10000"/>
              <a:gd name="connsiteY36" fmla="*/ 7130 h 9761"/>
              <a:gd name="connsiteX37" fmla="*/ 2273 w 10000"/>
              <a:gd name="connsiteY37" fmla="*/ 7348 h 9761"/>
              <a:gd name="connsiteX38" fmla="*/ 2092 w 10000"/>
              <a:gd name="connsiteY38" fmla="*/ 7588 h 9761"/>
              <a:gd name="connsiteX39" fmla="*/ 2010 w 10000"/>
              <a:gd name="connsiteY39" fmla="*/ 7827 h 9761"/>
              <a:gd name="connsiteX40" fmla="*/ 1911 w 10000"/>
              <a:gd name="connsiteY40" fmla="*/ 7935 h 9761"/>
              <a:gd name="connsiteX41" fmla="*/ 1829 w 10000"/>
              <a:gd name="connsiteY41" fmla="*/ 8043 h 9761"/>
              <a:gd name="connsiteX42" fmla="*/ 1746 w 10000"/>
              <a:gd name="connsiteY42" fmla="*/ 8153 h 9761"/>
              <a:gd name="connsiteX43" fmla="*/ 1746 w 10000"/>
              <a:gd name="connsiteY43" fmla="*/ 8283 h 9761"/>
              <a:gd name="connsiteX44" fmla="*/ 1746 w 10000"/>
              <a:gd name="connsiteY44" fmla="*/ 8283 h 9761"/>
              <a:gd name="connsiteX45" fmla="*/ 1829 w 10000"/>
              <a:gd name="connsiteY45" fmla="*/ 8283 h 9761"/>
              <a:gd name="connsiteX46" fmla="*/ 1911 w 10000"/>
              <a:gd name="connsiteY46" fmla="*/ 8391 h 9761"/>
              <a:gd name="connsiteX47" fmla="*/ 2010 w 10000"/>
              <a:gd name="connsiteY47" fmla="*/ 8391 h 9761"/>
              <a:gd name="connsiteX48" fmla="*/ 2175 w 10000"/>
              <a:gd name="connsiteY48" fmla="*/ 8391 h 9761"/>
              <a:gd name="connsiteX49" fmla="*/ 2273 w 10000"/>
              <a:gd name="connsiteY49" fmla="*/ 8283 h 9761"/>
              <a:gd name="connsiteX50" fmla="*/ 2356 w 10000"/>
              <a:gd name="connsiteY50" fmla="*/ 8283 h 9761"/>
              <a:gd name="connsiteX51" fmla="*/ 2521 w 10000"/>
              <a:gd name="connsiteY51" fmla="*/ 8283 h 9761"/>
              <a:gd name="connsiteX52" fmla="*/ 2702 w 10000"/>
              <a:gd name="connsiteY52" fmla="*/ 8283 h 9761"/>
              <a:gd name="connsiteX53" fmla="*/ 2883 w 10000"/>
              <a:gd name="connsiteY53" fmla="*/ 8153 h 9761"/>
              <a:gd name="connsiteX54" fmla="*/ 3048 w 10000"/>
              <a:gd name="connsiteY54" fmla="*/ 8153 h 9761"/>
              <a:gd name="connsiteX55" fmla="*/ 3311 w 10000"/>
              <a:gd name="connsiteY55" fmla="*/ 8153 h 9761"/>
              <a:gd name="connsiteX56" fmla="*/ 3575 w 10000"/>
              <a:gd name="connsiteY56" fmla="*/ 8153 h 9761"/>
              <a:gd name="connsiteX57" fmla="*/ 3921 w 10000"/>
              <a:gd name="connsiteY57" fmla="*/ 8043 h 9761"/>
              <a:gd name="connsiteX58" fmla="*/ 4267 w 10000"/>
              <a:gd name="connsiteY58" fmla="*/ 8043 h 9761"/>
              <a:gd name="connsiteX59" fmla="*/ 4613 w 10000"/>
              <a:gd name="connsiteY59" fmla="*/ 8043 h 9761"/>
              <a:gd name="connsiteX60" fmla="*/ 4959 w 10000"/>
              <a:gd name="connsiteY60" fmla="*/ 7935 h 9761"/>
              <a:gd name="connsiteX61" fmla="*/ 5387 w 10000"/>
              <a:gd name="connsiteY61" fmla="*/ 7827 h 9761"/>
              <a:gd name="connsiteX62" fmla="*/ 5832 w 10000"/>
              <a:gd name="connsiteY62" fmla="*/ 7827 h 9761"/>
              <a:gd name="connsiteX63" fmla="*/ 6343 w 10000"/>
              <a:gd name="connsiteY63" fmla="*/ 7696 h 9761"/>
              <a:gd name="connsiteX64" fmla="*/ 6787 w 10000"/>
              <a:gd name="connsiteY64" fmla="*/ 7696 h 9761"/>
              <a:gd name="connsiteX65" fmla="*/ 7298 w 10000"/>
              <a:gd name="connsiteY65" fmla="*/ 7588 h 9761"/>
              <a:gd name="connsiteX66" fmla="*/ 7743 w 10000"/>
              <a:gd name="connsiteY66" fmla="*/ 7478 h 9761"/>
              <a:gd name="connsiteX67" fmla="*/ 8171 w 10000"/>
              <a:gd name="connsiteY67" fmla="*/ 7478 h 9761"/>
              <a:gd name="connsiteX68" fmla="*/ 8435 w 10000"/>
              <a:gd name="connsiteY68" fmla="*/ 7348 h 9761"/>
              <a:gd name="connsiteX69" fmla="*/ 8699 w 10000"/>
              <a:gd name="connsiteY69" fmla="*/ 7348 h 9761"/>
              <a:gd name="connsiteX70" fmla="*/ 8962 w 10000"/>
              <a:gd name="connsiteY70" fmla="*/ 7348 h 9761"/>
              <a:gd name="connsiteX71" fmla="*/ 9127 w 10000"/>
              <a:gd name="connsiteY71" fmla="*/ 7348 h 9761"/>
              <a:gd name="connsiteX72" fmla="*/ 9226 w 10000"/>
              <a:gd name="connsiteY72" fmla="*/ 7238 h 9761"/>
              <a:gd name="connsiteX73" fmla="*/ 9390 w 10000"/>
              <a:gd name="connsiteY73" fmla="*/ 7348 h 9761"/>
              <a:gd name="connsiteX74" fmla="*/ 9473 w 10000"/>
              <a:gd name="connsiteY74" fmla="*/ 7348 h 9761"/>
              <a:gd name="connsiteX75" fmla="*/ 9654 w 10000"/>
              <a:gd name="connsiteY75" fmla="*/ 7478 h 9761"/>
              <a:gd name="connsiteX76" fmla="*/ 9736 w 10000"/>
              <a:gd name="connsiteY76" fmla="*/ 7478 h 9761"/>
              <a:gd name="connsiteX77" fmla="*/ 9918 w 10000"/>
              <a:gd name="connsiteY77" fmla="*/ 7696 h 9761"/>
              <a:gd name="connsiteX78" fmla="*/ 10000 w 10000"/>
              <a:gd name="connsiteY78" fmla="*/ 7827 h 9761"/>
              <a:gd name="connsiteX79" fmla="*/ 10000 w 10000"/>
              <a:gd name="connsiteY79" fmla="*/ 7935 h 9761"/>
              <a:gd name="connsiteX80" fmla="*/ 10000 w 10000"/>
              <a:gd name="connsiteY80" fmla="*/ 8043 h 9761"/>
              <a:gd name="connsiteX81" fmla="*/ 10000 w 10000"/>
              <a:gd name="connsiteY81" fmla="*/ 8043 h 9761"/>
              <a:gd name="connsiteX82" fmla="*/ 10000 w 10000"/>
              <a:gd name="connsiteY82" fmla="*/ 8153 h 9761"/>
              <a:gd name="connsiteX83" fmla="*/ 9918 w 10000"/>
              <a:gd name="connsiteY83" fmla="*/ 8153 h 9761"/>
              <a:gd name="connsiteX84" fmla="*/ 9819 w 10000"/>
              <a:gd name="connsiteY84" fmla="*/ 8153 h 9761"/>
              <a:gd name="connsiteX85" fmla="*/ 9736 w 10000"/>
              <a:gd name="connsiteY85" fmla="*/ 8283 h 9761"/>
              <a:gd name="connsiteX86" fmla="*/ 9572 w 10000"/>
              <a:gd name="connsiteY86" fmla="*/ 8283 h 9761"/>
              <a:gd name="connsiteX87" fmla="*/ 9390 w 10000"/>
              <a:gd name="connsiteY87" fmla="*/ 8283 h 9761"/>
              <a:gd name="connsiteX88" fmla="*/ 9127 w 10000"/>
              <a:gd name="connsiteY88" fmla="*/ 8283 h 9761"/>
              <a:gd name="connsiteX89" fmla="*/ 8863 w 10000"/>
              <a:gd name="connsiteY89" fmla="*/ 8283 h 9761"/>
              <a:gd name="connsiteX90" fmla="*/ 8616 w 10000"/>
              <a:gd name="connsiteY90" fmla="*/ 8283 h 9761"/>
              <a:gd name="connsiteX91" fmla="*/ 8353 w 10000"/>
              <a:gd name="connsiteY91" fmla="*/ 8283 h 9761"/>
              <a:gd name="connsiteX92" fmla="*/ 8007 w 10000"/>
              <a:gd name="connsiteY92" fmla="*/ 8283 h 9761"/>
              <a:gd name="connsiteX93" fmla="*/ 7661 w 10000"/>
              <a:gd name="connsiteY93" fmla="*/ 8283 h 9761"/>
              <a:gd name="connsiteX94" fmla="*/ 7298 w 10000"/>
              <a:gd name="connsiteY94" fmla="*/ 8391 h 9761"/>
              <a:gd name="connsiteX95" fmla="*/ 6870 w 10000"/>
              <a:gd name="connsiteY95" fmla="*/ 8391 h 9761"/>
              <a:gd name="connsiteX96" fmla="*/ 6442 w 10000"/>
              <a:gd name="connsiteY96" fmla="*/ 8391 h 9761"/>
              <a:gd name="connsiteX97" fmla="*/ 5651 w 10000"/>
              <a:gd name="connsiteY97" fmla="*/ 8500 h 9761"/>
              <a:gd name="connsiteX98" fmla="*/ 4876 w 10000"/>
              <a:gd name="connsiteY98" fmla="*/ 8630 h 9761"/>
              <a:gd name="connsiteX99" fmla="*/ 4185 w 10000"/>
              <a:gd name="connsiteY99" fmla="*/ 8740 h 9761"/>
              <a:gd name="connsiteX100" fmla="*/ 3476 w 10000"/>
              <a:gd name="connsiteY100" fmla="*/ 8849 h 9761"/>
              <a:gd name="connsiteX101" fmla="*/ 3130 w 10000"/>
              <a:gd name="connsiteY101" fmla="*/ 8849 h 9761"/>
              <a:gd name="connsiteX102" fmla="*/ 2883 w 10000"/>
              <a:gd name="connsiteY102" fmla="*/ 8957 h 9761"/>
              <a:gd name="connsiteX103" fmla="*/ 2521 w 10000"/>
              <a:gd name="connsiteY103" fmla="*/ 9088 h 9761"/>
              <a:gd name="connsiteX104" fmla="*/ 2273 w 10000"/>
              <a:gd name="connsiteY104" fmla="*/ 9088 h 9761"/>
              <a:gd name="connsiteX105" fmla="*/ 2092 w 10000"/>
              <a:gd name="connsiteY105" fmla="*/ 9195 h 9761"/>
              <a:gd name="connsiteX106" fmla="*/ 1829 w 10000"/>
              <a:gd name="connsiteY106" fmla="*/ 9195 h 9761"/>
              <a:gd name="connsiteX107" fmla="*/ 1664 w 10000"/>
              <a:gd name="connsiteY107" fmla="*/ 9303 h 9761"/>
              <a:gd name="connsiteX108" fmla="*/ 1400 w 10000"/>
              <a:gd name="connsiteY108" fmla="*/ 9435 h 9761"/>
              <a:gd name="connsiteX109" fmla="*/ 1219 w 10000"/>
              <a:gd name="connsiteY109" fmla="*/ 9435 h 9761"/>
              <a:gd name="connsiteX110" fmla="*/ 1137 w 10000"/>
              <a:gd name="connsiteY110" fmla="*/ 9543 h 9761"/>
              <a:gd name="connsiteX111" fmla="*/ 956 w 10000"/>
              <a:gd name="connsiteY111" fmla="*/ 9543 h 9761"/>
              <a:gd name="connsiteX112" fmla="*/ 873 w 10000"/>
              <a:gd name="connsiteY112" fmla="*/ 9653 h 9761"/>
              <a:gd name="connsiteX113" fmla="*/ 791 w 10000"/>
              <a:gd name="connsiteY113" fmla="*/ 9653 h 9761"/>
              <a:gd name="connsiteX114" fmla="*/ 708 w 10000"/>
              <a:gd name="connsiteY114" fmla="*/ 9653 h 9761"/>
              <a:gd name="connsiteX115" fmla="*/ 527 w 10000"/>
              <a:gd name="connsiteY115" fmla="*/ 9761 h 9761"/>
              <a:gd name="connsiteX116" fmla="*/ 445 w 10000"/>
              <a:gd name="connsiteY116" fmla="*/ 9653 h 9761"/>
              <a:gd name="connsiteX117" fmla="*/ 362 w 10000"/>
              <a:gd name="connsiteY117" fmla="*/ 9653 h 9761"/>
              <a:gd name="connsiteX118" fmla="*/ 264 w 10000"/>
              <a:gd name="connsiteY118" fmla="*/ 9543 h 9761"/>
              <a:gd name="connsiteX119" fmla="*/ 181 w 10000"/>
              <a:gd name="connsiteY119" fmla="*/ 9303 h 9761"/>
              <a:gd name="connsiteX120" fmla="*/ 99 w 10000"/>
              <a:gd name="connsiteY120" fmla="*/ 9088 h 9761"/>
              <a:gd name="connsiteX121" fmla="*/ 0 w 10000"/>
              <a:gd name="connsiteY121" fmla="*/ 8957 h 9761"/>
              <a:gd name="connsiteX122" fmla="*/ 0 w 10000"/>
              <a:gd name="connsiteY122" fmla="*/ 8849 h 9761"/>
              <a:gd name="connsiteX123" fmla="*/ 0 w 10000"/>
              <a:gd name="connsiteY123" fmla="*/ 8740 h 9761"/>
              <a:gd name="connsiteX124" fmla="*/ 0 w 10000"/>
              <a:gd name="connsiteY124" fmla="*/ 8740 h 9761"/>
              <a:gd name="connsiteX125" fmla="*/ 99 w 10000"/>
              <a:gd name="connsiteY125" fmla="*/ 8630 h 9761"/>
              <a:gd name="connsiteX126" fmla="*/ 181 w 10000"/>
              <a:gd name="connsiteY126" fmla="*/ 8500 h 9761"/>
              <a:gd name="connsiteX127" fmla="*/ 362 w 10000"/>
              <a:gd name="connsiteY127" fmla="*/ 8391 h 9761"/>
              <a:gd name="connsiteX128" fmla="*/ 527 w 10000"/>
              <a:gd name="connsiteY128" fmla="*/ 8283 h 9761"/>
              <a:gd name="connsiteX129" fmla="*/ 610 w 10000"/>
              <a:gd name="connsiteY129" fmla="*/ 8153 h 9761"/>
              <a:gd name="connsiteX130" fmla="*/ 708 w 10000"/>
              <a:gd name="connsiteY130" fmla="*/ 8043 h 9761"/>
              <a:gd name="connsiteX131" fmla="*/ 873 w 10000"/>
              <a:gd name="connsiteY131" fmla="*/ 7935 h 9761"/>
              <a:gd name="connsiteX132" fmla="*/ 1054 w 10000"/>
              <a:gd name="connsiteY132" fmla="*/ 7696 h 9761"/>
              <a:gd name="connsiteX133" fmla="*/ 1137 w 10000"/>
              <a:gd name="connsiteY133" fmla="*/ 7588 h 9761"/>
              <a:gd name="connsiteX134" fmla="*/ 1318 w 10000"/>
              <a:gd name="connsiteY134" fmla="*/ 7348 h 9761"/>
              <a:gd name="connsiteX135" fmla="*/ 1483 w 10000"/>
              <a:gd name="connsiteY135" fmla="*/ 7130 h 9761"/>
              <a:gd name="connsiteX136" fmla="*/ 1483 w 10000"/>
              <a:gd name="connsiteY136" fmla="*/ 7130 h 9761"/>
              <a:gd name="connsiteX0" fmla="*/ 1483 w 10000"/>
              <a:gd name="connsiteY0" fmla="*/ 7402 h 10097"/>
              <a:gd name="connsiteX1" fmla="*/ 1664 w 10000"/>
              <a:gd name="connsiteY1" fmla="*/ 7046 h 10097"/>
              <a:gd name="connsiteX2" fmla="*/ 1911 w 10000"/>
              <a:gd name="connsiteY2" fmla="*/ 6690 h 10097"/>
              <a:gd name="connsiteX3" fmla="*/ 2092 w 10000"/>
              <a:gd name="connsiteY3" fmla="*/ 6333 h 10097"/>
              <a:gd name="connsiteX4" fmla="*/ 2356 w 10000"/>
              <a:gd name="connsiteY4" fmla="*/ 5866 h 10097"/>
              <a:gd name="connsiteX5" fmla="*/ 2619 w 10000"/>
              <a:gd name="connsiteY5" fmla="*/ 5286 h 10097"/>
              <a:gd name="connsiteX6" fmla="*/ 2883 w 10000"/>
              <a:gd name="connsiteY6" fmla="*/ 4685 h 10097"/>
              <a:gd name="connsiteX7" fmla="*/ 3130 w 10000"/>
              <a:gd name="connsiteY7" fmla="*/ 3995 h 10097"/>
              <a:gd name="connsiteX8" fmla="*/ 3476 w 10000"/>
              <a:gd name="connsiteY8" fmla="*/ 3281 h 10097"/>
              <a:gd name="connsiteX9" fmla="*/ 3740 w 10000"/>
              <a:gd name="connsiteY9" fmla="*/ 2568 h 10097"/>
              <a:gd name="connsiteX10" fmla="*/ 4003 w 10000"/>
              <a:gd name="connsiteY10" fmla="*/ 1989 h 10097"/>
              <a:gd name="connsiteX11" fmla="*/ 4185 w 10000"/>
              <a:gd name="connsiteY11" fmla="*/ 1389 h 10097"/>
              <a:gd name="connsiteX12" fmla="*/ 4349 w 10000"/>
              <a:gd name="connsiteY12" fmla="*/ 922 h 10097"/>
              <a:gd name="connsiteX13" fmla="*/ 5997 w 10000"/>
              <a:gd name="connsiteY13" fmla="*/ 97 h 10097"/>
              <a:gd name="connsiteX14" fmla="*/ 6096 w 10000"/>
              <a:gd name="connsiteY14" fmla="*/ 342 h 10097"/>
              <a:gd name="connsiteX15" fmla="*/ 6096 w 10000"/>
              <a:gd name="connsiteY15" fmla="*/ 452 h 10097"/>
              <a:gd name="connsiteX16" fmla="*/ 6096 w 10000"/>
              <a:gd name="connsiteY16" fmla="*/ 677 h 10097"/>
              <a:gd name="connsiteX17" fmla="*/ 5997 w 10000"/>
              <a:gd name="connsiteY17" fmla="*/ 810 h 10097"/>
              <a:gd name="connsiteX18" fmla="*/ 5914 w 10000"/>
              <a:gd name="connsiteY18" fmla="*/ 1032 h 10097"/>
              <a:gd name="connsiteX19" fmla="*/ 5750 w 10000"/>
              <a:gd name="connsiteY19" fmla="*/ 1278 h 10097"/>
              <a:gd name="connsiteX20" fmla="*/ 5568 w 10000"/>
              <a:gd name="connsiteY20" fmla="*/ 1500 h 10097"/>
              <a:gd name="connsiteX21" fmla="*/ 5486 w 10000"/>
              <a:gd name="connsiteY21" fmla="*/ 1744 h 10097"/>
              <a:gd name="connsiteX22" fmla="*/ 5305 w 10000"/>
              <a:gd name="connsiteY22" fmla="*/ 1989 h 10097"/>
              <a:gd name="connsiteX23" fmla="*/ 5140 w 10000"/>
              <a:gd name="connsiteY23" fmla="*/ 2323 h 10097"/>
              <a:gd name="connsiteX24" fmla="*/ 4959 w 10000"/>
              <a:gd name="connsiteY24" fmla="*/ 2681 h 10097"/>
              <a:gd name="connsiteX25" fmla="*/ 4695 w 10000"/>
              <a:gd name="connsiteY25" fmla="*/ 3149 h 10097"/>
              <a:gd name="connsiteX26" fmla="*/ 4530 w 10000"/>
              <a:gd name="connsiteY26" fmla="*/ 3639 h 10097"/>
              <a:gd name="connsiteX27" fmla="*/ 4267 w 10000"/>
              <a:gd name="connsiteY27" fmla="*/ 4105 h 10097"/>
              <a:gd name="connsiteX28" fmla="*/ 3921 w 10000"/>
              <a:gd name="connsiteY28" fmla="*/ 4685 h 10097"/>
              <a:gd name="connsiteX29" fmla="*/ 3657 w 10000"/>
              <a:gd name="connsiteY29" fmla="*/ 5153 h 10097"/>
              <a:gd name="connsiteX30" fmla="*/ 3476 w 10000"/>
              <a:gd name="connsiteY30" fmla="*/ 5642 h 10097"/>
              <a:gd name="connsiteX31" fmla="*/ 3229 w 10000"/>
              <a:gd name="connsiteY31" fmla="*/ 6111 h 10097"/>
              <a:gd name="connsiteX32" fmla="*/ 2965 w 10000"/>
              <a:gd name="connsiteY32" fmla="*/ 6467 h 10097"/>
              <a:gd name="connsiteX33" fmla="*/ 2784 w 10000"/>
              <a:gd name="connsiteY33" fmla="*/ 6800 h 10097"/>
              <a:gd name="connsiteX34" fmla="*/ 2619 w 10000"/>
              <a:gd name="connsiteY34" fmla="*/ 7158 h 10097"/>
              <a:gd name="connsiteX35" fmla="*/ 2438 w 10000"/>
              <a:gd name="connsiteY35" fmla="*/ 7402 h 10097"/>
              <a:gd name="connsiteX36" fmla="*/ 2273 w 10000"/>
              <a:gd name="connsiteY36" fmla="*/ 7625 h 10097"/>
              <a:gd name="connsiteX37" fmla="*/ 2092 w 10000"/>
              <a:gd name="connsiteY37" fmla="*/ 7871 h 10097"/>
              <a:gd name="connsiteX38" fmla="*/ 2010 w 10000"/>
              <a:gd name="connsiteY38" fmla="*/ 8116 h 10097"/>
              <a:gd name="connsiteX39" fmla="*/ 1911 w 10000"/>
              <a:gd name="connsiteY39" fmla="*/ 8226 h 10097"/>
              <a:gd name="connsiteX40" fmla="*/ 1829 w 10000"/>
              <a:gd name="connsiteY40" fmla="*/ 8337 h 10097"/>
              <a:gd name="connsiteX41" fmla="*/ 1746 w 10000"/>
              <a:gd name="connsiteY41" fmla="*/ 8450 h 10097"/>
              <a:gd name="connsiteX42" fmla="*/ 1746 w 10000"/>
              <a:gd name="connsiteY42" fmla="*/ 8583 h 10097"/>
              <a:gd name="connsiteX43" fmla="*/ 1746 w 10000"/>
              <a:gd name="connsiteY43" fmla="*/ 8583 h 10097"/>
              <a:gd name="connsiteX44" fmla="*/ 1829 w 10000"/>
              <a:gd name="connsiteY44" fmla="*/ 8583 h 10097"/>
              <a:gd name="connsiteX45" fmla="*/ 1911 w 10000"/>
              <a:gd name="connsiteY45" fmla="*/ 8693 h 10097"/>
              <a:gd name="connsiteX46" fmla="*/ 2010 w 10000"/>
              <a:gd name="connsiteY46" fmla="*/ 8693 h 10097"/>
              <a:gd name="connsiteX47" fmla="*/ 2175 w 10000"/>
              <a:gd name="connsiteY47" fmla="*/ 8693 h 10097"/>
              <a:gd name="connsiteX48" fmla="*/ 2273 w 10000"/>
              <a:gd name="connsiteY48" fmla="*/ 8583 h 10097"/>
              <a:gd name="connsiteX49" fmla="*/ 2356 w 10000"/>
              <a:gd name="connsiteY49" fmla="*/ 8583 h 10097"/>
              <a:gd name="connsiteX50" fmla="*/ 2521 w 10000"/>
              <a:gd name="connsiteY50" fmla="*/ 8583 h 10097"/>
              <a:gd name="connsiteX51" fmla="*/ 2702 w 10000"/>
              <a:gd name="connsiteY51" fmla="*/ 8583 h 10097"/>
              <a:gd name="connsiteX52" fmla="*/ 2883 w 10000"/>
              <a:gd name="connsiteY52" fmla="*/ 8450 h 10097"/>
              <a:gd name="connsiteX53" fmla="*/ 3048 w 10000"/>
              <a:gd name="connsiteY53" fmla="*/ 8450 h 10097"/>
              <a:gd name="connsiteX54" fmla="*/ 3311 w 10000"/>
              <a:gd name="connsiteY54" fmla="*/ 8450 h 10097"/>
              <a:gd name="connsiteX55" fmla="*/ 3575 w 10000"/>
              <a:gd name="connsiteY55" fmla="*/ 8450 h 10097"/>
              <a:gd name="connsiteX56" fmla="*/ 3921 w 10000"/>
              <a:gd name="connsiteY56" fmla="*/ 8337 h 10097"/>
              <a:gd name="connsiteX57" fmla="*/ 4267 w 10000"/>
              <a:gd name="connsiteY57" fmla="*/ 8337 h 10097"/>
              <a:gd name="connsiteX58" fmla="*/ 4613 w 10000"/>
              <a:gd name="connsiteY58" fmla="*/ 8337 h 10097"/>
              <a:gd name="connsiteX59" fmla="*/ 4959 w 10000"/>
              <a:gd name="connsiteY59" fmla="*/ 8226 h 10097"/>
              <a:gd name="connsiteX60" fmla="*/ 5387 w 10000"/>
              <a:gd name="connsiteY60" fmla="*/ 8116 h 10097"/>
              <a:gd name="connsiteX61" fmla="*/ 5832 w 10000"/>
              <a:gd name="connsiteY61" fmla="*/ 8116 h 10097"/>
              <a:gd name="connsiteX62" fmla="*/ 6343 w 10000"/>
              <a:gd name="connsiteY62" fmla="*/ 7981 h 10097"/>
              <a:gd name="connsiteX63" fmla="*/ 6787 w 10000"/>
              <a:gd name="connsiteY63" fmla="*/ 7981 h 10097"/>
              <a:gd name="connsiteX64" fmla="*/ 7298 w 10000"/>
              <a:gd name="connsiteY64" fmla="*/ 7871 h 10097"/>
              <a:gd name="connsiteX65" fmla="*/ 7743 w 10000"/>
              <a:gd name="connsiteY65" fmla="*/ 7758 h 10097"/>
              <a:gd name="connsiteX66" fmla="*/ 8171 w 10000"/>
              <a:gd name="connsiteY66" fmla="*/ 7758 h 10097"/>
              <a:gd name="connsiteX67" fmla="*/ 8435 w 10000"/>
              <a:gd name="connsiteY67" fmla="*/ 7625 h 10097"/>
              <a:gd name="connsiteX68" fmla="*/ 8699 w 10000"/>
              <a:gd name="connsiteY68" fmla="*/ 7625 h 10097"/>
              <a:gd name="connsiteX69" fmla="*/ 8962 w 10000"/>
              <a:gd name="connsiteY69" fmla="*/ 7625 h 10097"/>
              <a:gd name="connsiteX70" fmla="*/ 9127 w 10000"/>
              <a:gd name="connsiteY70" fmla="*/ 7625 h 10097"/>
              <a:gd name="connsiteX71" fmla="*/ 9226 w 10000"/>
              <a:gd name="connsiteY71" fmla="*/ 7512 h 10097"/>
              <a:gd name="connsiteX72" fmla="*/ 9390 w 10000"/>
              <a:gd name="connsiteY72" fmla="*/ 7625 h 10097"/>
              <a:gd name="connsiteX73" fmla="*/ 9473 w 10000"/>
              <a:gd name="connsiteY73" fmla="*/ 7625 h 10097"/>
              <a:gd name="connsiteX74" fmla="*/ 9654 w 10000"/>
              <a:gd name="connsiteY74" fmla="*/ 7758 h 10097"/>
              <a:gd name="connsiteX75" fmla="*/ 9736 w 10000"/>
              <a:gd name="connsiteY75" fmla="*/ 7758 h 10097"/>
              <a:gd name="connsiteX76" fmla="*/ 9918 w 10000"/>
              <a:gd name="connsiteY76" fmla="*/ 7981 h 10097"/>
              <a:gd name="connsiteX77" fmla="*/ 10000 w 10000"/>
              <a:gd name="connsiteY77" fmla="*/ 8116 h 10097"/>
              <a:gd name="connsiteX78" fmla="*/ 10000 w 10000"/>
              <a:gd name="connsiteY78" fmla="*/ 8226 h 10097"/>
              <a:gd name="connsiteX79" fmla="*/ 10000 w 10000"/>
              <a:gd name="connsiteY79" fmla="*/ 8337 h 10097"/>
              <a:gd name="connsiteX80" fmla="*/ 10000 w 10000"/>
              <a:gd name="connsiteY80" fmla="*/ 8337 h 10097"/>
              <a:gd name="connsiteX81" fmla="*/ 10000 w 10000"/>
              <a:gd name="connsiteY81" fmla="*/ 8450 h 10097"/>
              <a:gd name="connsiteX82" fmla="*/ 9918 w 10000"/>
              <a:gd name="connsiteY82" fmla="*/ 8450 h 10097"/>
              <a:gd name="connsiteX83" fmla="*/ 9819 w 10000"/>
              <a:gd name="connsiteY83" fmla="*/ 8450 h 10097"/>
              <a:gd name="connsiteX84" fmla="*/ 9736 w 10000"/>
              <a:gd name="connsiteY84" fmla="*/ 8583 h 10097"/>
              <a:gd name="connsiteX85" fmla="*/ 9572 w 10000"/>
              <a:gd name="connsiteY85" fmla="*/ 8583 h 10097"/>
              <a:gd name="connsiteX86" fmla="*/ 9390 w 10000"/>
              <a:gd name="connsiteY86" fmla="*/ 8583 h 10097"/>
              <a:gd name="connsiteX87" fmla="*/ 9127 w 10000"/>
              <a:gd name="connsiteY87" fmla="*/ 8583 h 10097"/>
              <a:gd name="connsiteX88" fmla="*/ 8863 w 10000"/>
              <a:gd name="connsiteY88" fmla="*/ 8583 h 10097"/>
              <a:gd name="connsiteX89" fmla="*/ 8616 w 10000"/>
              <a:gd name="connsiteY89" fmla="*/ 8583 h 10097"/>
              <a:gd name="connsiteX90" fmla="*/ 8353 w 10000"/>
              <a:gd name="connsiteY90" fmla="*/ 8583 h 10097"/>
              <a:gd name="connsiteX91" fmla="*/ 8007 w 10000"/>
              <a:gd name="connsiteY91" fmla="*/ 8583 h 10097"/>
              <a:gd name="connsiteX92" fmla="*/ 7661 w 10000"/>
              <a:gd name="connsiteY92" fmla="*/ 8583 h 10097"/>
              <a:gd name="connsiteX93" fmla="*/ 7298 w 10000"/>
              <a:gd name="connsiteY93" fmla="*/ 8693 h 10097"/>
              <a:gd name="connsiteX94" fmla="*/ 6870 w 10000"/>
              <a:gd name="connsiteY94" fmla="*/ 8693 h 10097"/>
              <a:gd name="connsiteX95" fmla="*/ 6442 w 10000"/>
              <a:gd name="connsiteY95" fmla="*/ 8693 h 10097"/>
              <a:gd name="connsiteX96" fmla="*/ 5651 w 10000"/>
              <a:gd name="connsiteY96" fmla="*/ 8805 h 10097"/>
              <a:gd name="connsiteX97" fmla="*/ 4876 w 10000"/>
              <a:gd name="connsiteY97" fmla="*/ 8938 h 10097"/>
              <a:gd name="connsiteX98" fmla="*/ 4185 w 10000"/>
              <a:gd name="connsiteY98" fmla="*/ 9051 h 10097"/>
              <a:gd name="connsiteX99" fmla="*/ 3476 w 10000"/>
              <a:gd name="connsiteY99" fmla="*/ 9163 h 10097"/>
              <a:gd name="connsiteX100" fmla="*/ 3130 w 10000"/>
              <a:gd name="connsiteY100" fmla="*/ 9163 h 10097"/>
              <a:gd name="connsiteX101" fmla="*/ 2883 w 10000"/>
              <a:gd name="connsiteY101" fmla="*/ 9273 h 10097"/>
              <a:gd name="connsiteX102" fmla="*/ 2521 w 10000"/>
              <a:gd name="connsiteY102" fmla="*/ 9408 h 10097"/>
              <a:gd name="connsiteX103" fmla="*/ 2273 w 10000"/>
              <a:gd name="connsiteY103" fmla="*/ 9408 h 10097"/>
              <a:gd name="connsiteX104" fmla="*/ 2092 w 10000"/>
              <a:gd name="connsiteY104" fmla="*/ 9517 h 10097"/>
              <a:gd name="connsiteX105" fmla="*/ 1829 w 10000"/>
              <a:gd name="connsiteY105" fmla="*/ 9517 h 10097"/>
              <a:gd name="connsiteX106" fmla="*/ 1664 w 10000"/>
              <a:gd name="connsiteY106" fmla="*/ 9628 h 10097"/>
              <a:gd name="connsiteX107" fmla="*/ 1400 w 10000"/>
              <a:gd name="connsiteY107" fmla="*/ 9763 h 10097"/>
              <a:gd name="connsiteX108" fmla="*/ 1219 w 10000"/>
              <a:gd name="connsiteY108" fmla="*/ 9763 h 10097"/>
              <a:gd name="connsiteX109" fmla="*/ 1137 w 10000"/>
              <a:gd name="connsiteY109" fmla="*/ 9874 h 10097"/>
              <a:gd name="connsiteX110" fmla="*/ 956 w 10000"/>
              <a:gd name="connsiteY110" fmla="*/ 9874 h 10097"/>
              <a:gd name="connsiteX111" fmla="*/ 873 w 10000"/>
              <a:gd name="connsiteY111" fmla="*/ 9986 h 10097"/>
              <a:gd name="connsiteX112" fmla="*/ 791 w 10000"/>
              <a:gd name="connsiteY112" fmla="*/ 9986 h 10097"/>
              <a:gd name="connsiteX113" fmla="*/ 708 w 10000"/>
              <a:gd name="connsiteY113" fmla="*/ 9986 h 10097"/>
              <a:gd name="connsiteX114" fmla="*/ 527 w 10000"/>
              <a:gd name="connsiteY114" fmla="*/ 10097 h 10097"/>
              <a:gd name="connsiteX115" fmla="*/ 445 w 10000"/>
              <a:gd name="connsiteY115" fmla="*/ 9986 h 10097"/>
              <a:gd name="connsiteX116" fmla="*/ 362 w 10000"/>
              <a:gd name="connsiteY116" fmla="*/ 9986 h 10097"/>
              <a:gd name="connsiteX117" fmla="*/ 264 w 10000"/>
              <a:gd name="connsiteY117" fmla="*/ 9874 h 10097"/>
              <a:gd name="connsiteX118" fmla="*/ 181 w 10000"/>
              <a:gd name="connsiteY118" fmla="*/ 9628 h 10097"/>
              <a:gd name="connsiteX119" fmla="*/ 99 w 10000"/>
              <a:gd name="connsiteY119" fmla="*/ 9408 h 10097"/>
              <a:gd name="connsiteX120" fmla="*/ 0 w 10000"/>
              <a:gd name="connsiteY120" fmla="*/ 9273 h 10097"/>
              <a:gd name="connsiteX121" fmla="*/ 0 w 10000"/>
              <a:gd name="connsiteY121" fmla="*/ 9163 h 10097"/>
              <a:gd name="connsiteX122" fmla="*/ 0 w 10000"/>
              <a:gd name="connsiteY122" fmla="*/ 9051 h 10097"/>
              <a:gd name="connsiteX123" fmla="*/ 0 w 10000"/>
              <a:gd name="connsiteY123" fmla="*/ 9051 h 10097"/>
              <a:gd name="connsiteX124" fmla="*/ 99 w 10000"/>
              <a:gd name="connsiteY124" fmla="*/ 8938 h 10097"/>
              <a:gd name="connsiteX125" fmla="*/ 181 w 10000"/>
              <a:gd name="connsiteY125" fmla="*/ 8805 h 10097"/>
              <a:gd name="connsiteX126" fmla="*/ 362 w 10000"/>
              <a:gd name="connsiteY126" fmla="*/ 8693 h 10097"/>
              <a:gd name="connsiteX127" fmla="*/ 527 w 10000"/>
              <a:gd name="connsiteY127" fmla="*/ 8583 h 10097"/>
              <a:gd name="connsiteX128" fmla="*/ 610 w 10000"/>
              <a:gd name="connsiteY128" fmla="*/ 8450 h 10097"/>
              <a:gd name="connsiteX129" fmla="*/ 708 w 10000"/>
              <a:gd name="connsiteY129" fmla="*/ 8337 h 10097"/>
              <a:gd name="connsiteX130" fmla="*/ 873 w 10000"/>
              <a:gd name="connsiteY130" fmla="*/ 8226 h 10097"/>
              <a:gd name="connsiteX131" fmla="*/ 1054 w 10000"/>
              <a:gd name="connsiteY131" fmla="*/ 7981 h 10097"/>
              <a:gd name="connsiteX132" fmla="*/ 1137 w 10000"/>
              <a:gd name="connsiteY132" fmla="*/ 7871 h 10097"/>
              <a:gd name="connsiteX133" fmla="*/ 1318 w 10000"/>
              <a:gd name="connsiteY133" fmla="*/ 7625 h 10097"/>
              <a:gd name="connsiteX134" fmla="*/ 1483 w 10000"/>
              <a:gd name="connsiteY134" fmla="*/ 7402 h 10097"/>
              <a:gd name="connsiteX135" fmla="*/ 1483 w 10000"/>
              <a:gd name="connsiteY135" fmla="*/ 7402 h 10097"/>
              <a:gd name="connsiteX0" fmla="*/ 1483 w 10000"/>
              <a:gd name="connsiteY0" fmla="*/ 7402 h 10097"/>
              <a:gd name="connsiteX1" fmla="*/ 1664 w 10000"/>
              <a:gd name="connsiteY1" fmla="*/ 7046 h 10097"/>
              <a:gd name="connsiteX2" fmla="*/ 1911 w 10000"/>
              <a:gd name="connsiteY2" fmla="*/ 6690 h 10097"/>
              <a:gd name="connsiteX3" fmla="*/ 2092 w 10000"/>
              <a:gd name="connsiteY3" fmla="*/ 6333 h 10097"/>
              <a:gd name="connsiteX4" fmla="*/ 2356 w 10000"/>
              <a:gd name="connsiteY4" fmla="*/ 5866 h 10097"/>
              <a:gd name="connsiteX5" fmla="*/ 2619 w 10000"/>
              <a:gd name="connsiteY5" fmla="*/ 5286 h 10097"/>
              <a:gd name="connsiteX6" fmla="*/ 2883 w 10000"/>
              <a:gd name="connsiteY6" fmla="*/ 4685 h 10097"/>
              <a:gd name="connsiteX7" fmla="*/ 3130 w 10000"/>
              <a:gd name="connsiteY7" fmla="*/ 3995 h 10097"/>
              <a:gd name="connsiteX8" fmla="*/ 3476 w 10000"/>
              <a:gd name="connsiteY8" fmla="*/ 3281 h 10097"/>
              <a:gd name="connsiteX9" fmla="*/ 3740 w 10000"/>
              <a:gd name="connsiteY9" fmla="*/ 2568 h 10097"/>
              <a:gd name="connsiteX10" fmla="*/ 4003 w 10000"/>
              <a:gd name="connsiteY10" fmla="*/ 1989 h 10097"/>
              <a:gd name="connsiteX11" fmla="*/ 4185 w 10000"/>
              <a:gd name="connsiteY11" fmla="*/ 1389 h 10097"/>
              <a:gd name="connsiteX12" fmla="*/ 4349 w 10000"/>
              <a:gd name="connsiteY12" fmla="*/ 922 h 10097"/>
              <a:gd name="connsiteX13" fmla="*/ 5997 w 10000"/>
              <a:gd name="connsiteY13" fmla="*/ 97 h 10097"/>
              <a:gd name="connsiteX14" fmla="*/ 6096 w 10000"/>
              <a:gd name="connsiteY14" fmla="*/ 342 h 10097"/>
              <a:gd name="connsiteX15" fmla="*/ 6096 w 10000"/>
              <a:gd name="connsiteY15" fmla="*/ 677 h 10097"/>
              <a:gd name="connsiteX16" fmla="*/ 5997 w 10000"/>
              <a:gd name="connsiteY16" fmla="*/ 810 h 10097"/>
              <a:gd name="connsiteX17" fmla="*/ 5914 w 10000"/>
              <a:gd name="connsiteY17" fmla="*/ 1032 h 10097"/>
              <a:gd name="connsiteX18" fmla="*/ 5750 w 10000"/>
              <a:gd name="connsiteY18" fmla="*/ 1278 h 10097"/>
              <a:gd name="connsiteX19" fmla="*/ 5568 w 10000"/>
              <a:gd name="connsiteY19" fmla="*/ 1500 h 10097"/>
              <a:gd name="connsiteX20" fmla="*/ 5486 w 10000"/>
              <a:gd name="connsiteY20" fmla="*/ 1744 h 10097"/>
              <a:gd name="connsiteX21" fmla="*/ 5305 w 10000"/>
              <a:gd name="connsiteY21" fmla="*/ 1989 h 10097"/>
              <a:gd name="connsiteX22" fmla="*/ 5140 w 10000"/>
              <a:gd name="connsiteY22" fmla="*/ 2323 h 10097"/>
              <a:gd name="connsiteX23" fmla="*/ 4959 w 10000"/>
              <a:gd name="connsiteY23" fmla="*/ 2681 h 10097"/>
              <a:gd name="connsiteX24" fmla="*/ 4695 w 10000"/>
              <a:gd name="connsiteY24" fmla="*/ 3149 h 10097"/>
              <a:gd name="connsiteX25" fmla="*/ 4530 w 10000"/>
              <a:gd name="connsiteY25" fmla="*/ 3639 h 10097"/>
              <a:gd name="connsiteX26" fmla="*/ 4267 w 10000"/>
              <a:gd name="connsiteY26" fmla="*/ 4105 h 10097"/>
              <a:gd name="connsiteX27" fmla="*/ 3921 w 10000"/>
              <a:gd name="connsiteY27" fmla="*/ 4685 h 10097"/>
              <a:gd name="connsiteX28" fmla="*/ 3657 w 10000"/>
              <a:gd name="connsiteY28" fmla="*/ 5153 h 10097"/>
              <a:gd name="connsiteX29" fmla="*/ 3476 w 10000"/>
              <a:gd name="connsiteY29" fmla="*/ 5642 h 10097"/>
              <a:gd name="connsiteX30" fmla="*/ 3229 w 10000"/>
              <a:gd name="connsiteY30" fmla="*/ 6111 h 10097"/>
              <a:gd name="connsiteX31" fmla="*/ 2965 w 10000"/>
              <a:gd name="connsiteY31" fmla="*/ 6467 h 10097"/>
              <a:gd name="connsiteX32" fmla="*/ 2784 w 10000"/>
              <a:gd name="connsiteY32" fmla="*/ 6800 h 10097"/>
              <a:gd name="connsiteX33" fmla="*/ 2619 w 10000"/>
              <a:gd name="connsiteY33" fmla="*/ 7158 h 10097"/>
              <a:gd name="connsiteX34" fmla="*/ 2438 w 10000"/>
              <a:gd name="connsiteY34" fmla="*/ 7402 h 10097"/>
              <a:gd name="connsiteX35" fmla="*/ 2273 w 10000"/>
              <a:gd name="connsiteY35" fmla="*/ 7625 h 10097"/>
              <a:gd name="connsiteX36" fmla="*/ 2092 w 10000"/>
              <a:gd name="connsiteY36" fmla="*/ 7871 h 10097"/>
              <a:gd name="connsiteX37" fmla="*/ 2010 w 10000"/>
              <a:gd name="connsiteY37" fmla="*/ 8116 h 10097"/>
              <a:gd name="connsiteX38" fmla="*/ 1911 w 10000"/>
              <a:gd name="connsiteY38" fmla="*/ 8226 h 10097"/>
              <a:gd name="connsiteX39" fmla="*/ 1829 w 10000"/>
              <a:gd name="connsiteY39" fmla="*/ 8337 h 10097"/>
              <a:gd name="connsiteX40" fmla="*/ 1746 w 10000"/>
              <a:gd name="connsiteY40" fmla="*/ 8450 h 10097"/>
              <a:gd name="connsiteX41" fmla="*/ 1746 w 10000"/>
              <a:gd name="connsiteY41" fmla="*/ 8583 h 10097"/>
              <a:gd name="connsiteX42" fmla="*/ 1746 w 10000"/>
              <a:gd name="connsiteY42" fmla="*/ 8583 h 10097"/>
              <a:gd name="connsiteX43" fmla="*/ 1829 w 10000"/>
              <a:gd name="connsiteY43" fmla="*/ 8583 h 10097"/>
              <a:gd name="connsiteX44" fmla="*/ 1911 w 10000"/>
              <a:gd name="connsiteY44" fmla="*/ 8693 h 10097"/>
              <a:gd name="connsiteX45" fmla="*/ 2010 w 10000"/>
              <a:gd name="connsiteY45" fmla="*/ 8693 h 10097"/>
              <a:gd name="connsiteX46" fmla="*/ 2175 w 10000"/>
              <a:gd name="connsiteY46" fmla="*/ 8693 h 10097"/>
              <a:gd name="connsiteX47" fmla="*/ 2273 w 10000"/>
              <a:gd name="connsiteY47" fmla="*/ 8583 h 10097"/>
              <a:gd name="connsiteX48" fmla="*/ 2356 w 10000"/>
              <a:gd name="connsiteY48" fmla="*/ 8583 h 10097"/>
              <a:gd name="connsiteX49" fmla="*/ 2521 w 10000"/>
              <a:gd name="connsiteY49" fmla="*/ 8583 h 10097"/>
              <a:gd name="connsiteX50" fmla="*/ 2702 w 10000"/>
              <a:gd name="connsiteY50" fmla="*/ 8583 h 10097"/>
              <a:gd name="connsiteX51" fmla="*/ 2883 w 10000"/>
              <a:gd name="connsiteY51" fmla="*/ 8450 h 10097"/>
              <a:gd name="connsiteX52" fmla="*/ 3048 w 10000"/>
              <a:gd name="connsiteY52" fmla="*/ 8450 h 10097"/>
              <a:gd name="connsiteX53" fmla="*/ 3311 w 10000"/>
              <a:gd name="connsiteY53" fmla="*/ 8450 h 10097"/>
              <a:gd name="connsiteX54" fmla="*/ 3575 w 10000"/>
              <a:gd name="connsiteY54" fmla="*/ 8450 h 10097"/>
              <a:gd name="connsiteX55" fmla="*/ 3921 w 10000"/>
              <a:gd name="connsiteY55" fmla="*/ 8337 h 10097"/>
              <a:gd name="connsiteX56" fmla="*/ 4267 w 10000"/>
              <a:gd name="connsiteY56" fmla="*/ 8337 h 10097"/>
              <a:gd name="connsiteX57" fmla="*/ 4613 w 10000"/>
              <a:gd name="connsiteY57" fmla="*/ 8337 h 10097"/>
              <a:gd name="connsiteX58" fmla="*/ 4959 w 10000"/>
              <a:gd name="connsiteY58" fmla="*/ 8226 h 10097"/>
              <a:gd name="connsiteX59" fmla="*/ 5387 w 10000"/>
              <a:gd name="connsiteY59" fmla="*/ 8116 h 10097"/>
              <a:gd name="connsiteX60" fmla="*/ 5832 w 10000"/>
              <a:gd name="connsiteY60" fmla="*/ 8116 h 10097"/>
              <a:gd name="connsiteX61" fmla="*/ 6343 w 10000"/>
              <a:gd name="connsiteY61" fmla="*/ 7981 h 10097"/>
              <a:gd name="connsiteX62" fmla="*/ 6787 w 10000"/>
              <a:gd name="connsiteY62" fmla="*/ 7981 h 10097"/>
              <a:gd name="connsiteX63" fmla="*/ 7298 w 10000"/>
              <a:gd name="connsiteY63" fmla="*/ 7871 h 10097"/>
              <a:gd name="connsiteX64" fmla="*/ 7743 w 10000"/>
              <a:gd name="connsiteY64" fmla="*/ 7758 h 10097"/>
              <a:gd name="connsiteX65" fmla="*/ 8171 w 10000"/>
              <a:gd name="connsiteY65" fmla="*/ 7758 h 10097"/>
              <a:gd name="connsiteX66" fmla="*/ 8435 w 10000"/>
              <a:gd name="connsiteY66" fmla="*/ 7625 h 10097"/>
              <a:gd name="connsiteX67" fmla="*/ 8699 w 10000"/>
              <a:gd name="connsiteY67" fmla="*/ 7625 h 10097"/>
              <a:gd name="connsiteX68" fmla="*/ 8962 w 10000"/>
              <a:gd name="connsiteY68" fmla="*/ 7625 h 10097"/>
              <a:gd name="connsiteX69" fmla="*/ 9127 w 10000"/>
              <a:gd name="connsiteY69" fmla="*/ 7625 h 10097"/>
              <a:gd name="connsiteX70" fmla="*/ 9226 w 10000"/>
              <a:gd name="connsiteY70" fmla="*/ 7512 h 10097"/>
              <a:gd name="connsiteX71" fmla="*/ 9390 w 10000"/>
              <a:gd name="connsiteY71" fmla="*/ 7625 h 10097"/>
              <a:gd name="connsiteX72" fmla="*/ 9473 w 10000"/>
              <a:gd name="connsiteY72" fmla="*/ 7625 h 10097"/>
              <a:gd name="connsiteX73" fmla="*/ 9654 w 10000"/>
              <a:gd name="connsiteY73" fmla="*/ 7758 h 10097"/>
              <a:gd name="connsiteX74" fmla="*/ 9736 w 10000"/>
              <a:gd name="connsiteY74" fmla="*/ 7758 h 10097"/>
              <a:gd name="connsiteX75" fmla="*/ 9918 w 10000"/>
              <a:gd name="connsiteY75" fmla="*/ 7981 h 10097"/>
              <a:gd name="connsiteX76" fmla="*/ 10000 w 10000"/>
              <a:gd name="connsiteY76" fmla="*/ 8116 h 10097"/>
              <a:gd name="connsiteX77" fmla="*/ 10000 w 10000"/>
              <a:gd name="connsiteY77" fmla="*/ 8226 h 10097"/>
              <a:gd name="connsiteX78" fmla="*/ 10000 w 10000"/>
              <a:gd name="connsiteY78" fmla="*/ 8337 h 10097"/>
              <a:gd name="connsiteX79" fmla="*/ 10000 w 10000"/>
              <a:gd name="connsiteY79" fmla="*/ 8337 h 10097"/>
              <a:gd name="connsiteX80" fmla="*/ 10000 w 10000"/>
              <a:gd name="connsiteY80" fmla="*/ 8450 h 10097"/>
              <a:gd name="connsiteX81" fmla="*/ 9918 w 10000"/>
              <a:gd name="connsiteY81" fmla="*/ 8450 h 10097"/>
              <a:gd name="connsiteX82" fmla="*/ 9819 w 10000"/>
              <a:gd name="connsiteY82" fmla="*/ 8450 h 10097"/>
              <a:gd name="connsiteX83" fmla="*/ 9736 w 10000"/>
              <a:gd name="connsiteY83" fmla="*/ 8583 h 10097"/>
              <a:gd name="connsiteX84" fmla="*/ 9572 w 10000"/>
              <a:gd name="connsiteY84" fmla="*/ 8583 h 10097"/>
              <a:gd name="connsiteX85" fmla="*/ 9390 w 10000"/>
              <a:gd name="connsiteY85" fmla="*/ 8583 h 10097"/>
              <a:gd name="connsiteX86" fmla="*/ 9127 w 10000"/>
              <a:gd name="connsiteY86" fmla="*/ 8583 h 10097"/>
              <a:gd name="connsiteX87" fmla="*/ 8863 w 10000"/>
              <a:gd name="connsiteY87" fmla="*/ 8583 h 10097"/>
              <a:gd name="connsiteX88" fmla="*/ 8616 w 10000"/>
              <a:gd name="connsiteY88" fmla="*/ 8583 h 10097"/>
              <a:gd name="connsiteX89" fmla="*/ 8353 w 10000"/>
              <a:gd name="connsiteY89" fmla="*/ 8583 h 10097"/>
              <a:gd name="connsiteX90" fmla="*/ 8007 w 10000"/>
              <a:gd name="connsiteY90" fmla="*/ 8583 h 10097"/>
              <a:gd name="connsiteX91" fmla="*/ 7661 w 10000"/>
              <a:gd name="connsiteY91" fmla="*/ 8583 h 10097"/>
              <a:gd name="connsiteX92" fmla="*/ 7298 w 10000"/>
              <a:gd name="connsiteY92" fmla="*/ 8693 h 10097"/>
              <a:gd name="connsiteX93" fmla="*/ 6870 w 10000"/>
              <a:gd name="connsiteY93" fmla="*/ 8693 h 10097"/>
              <a:gd name="connsiteX94" fmla="*/ 6442 w 10000"/>
              <a:gd name="connsiteY94" fmla="*/ 8693 h 10097"/>
              <a:gd name="connsiteX95" fmla="*/ 5651 w 10000"/>
              <a:gd name="connsiteY95" fmla="*/ 8805 h 10097"/>
              <a:gd name="connsiteX96" fmla="*/ 4876 w 10000"/>
              <a:gd name="connsiteY96" fmla="*/ 8938 h 10097"/>
              <a:gd name="connsiteX97" fmla="*/ 4185 w 10000"/>
              <a:gd name="connsiteY97" fmla="*/ 9051 h 10097"/>
              <a:gd name="connsiteX98" fmla="*/ 3476 w 10000"/>
              <a:gd name="connsiteY98" fmla="*/ 9163 h 10097"/>
              <a:gd name="connsiteX99" fmla="*/ 3130 w 10000"/>
              <a:gd name="connsiteY99" fmla="*/ 9163 h 10097"/>
              <a:gd name="connsiteX100" fmla="*/ 2883 w 10000"/>
              <a:gd name="connsiteY100" fmla="*/ 9273 h 10097"/>
              <a:gd name="connsiteX101" fmla="*/ 2521 w 10000"/>
              <a:gd name="connsiteY101" fmla="*/ 9408 h 10097"/>
              <a:gd name="connsiteX102" fmla="*/ 2273 w 10000"/>
              <a:gd name="connsiteY102" fmla="*/ 9408 h 10097"/>
              <a:gd name="connsiteX103" fmla="*/ 2092 w 10000"/>
              <a:gd name="connsiteY103" fmla="*/ 9517 h 10097"/>
              <a:gd name="connsiteX104" fmla="*/ 1829 w 10000"/>
              <a:gd name="connsiteY104" fmla="*/ 9517 h 10097"/>
              <a:gd name="connsiteX105" fmla="*/ 1664 w 10000"/>
              <a:gd name="connsiteY105" fmla="*/ 9628 h 10097"/>
              <a:gd name="connsiteX106" fmla="*/ 1400 w 10000"/>
              <a:gd name="connsiteY106" fmla="*/ 9763 h 10097"/>
              <a:gd name="connsiteX107" fmla="*/ 1219 w 10000"/>
              <a:gd name="connsiteY107" fmla="*/ 9763 h 10097"/>
              <a:gd name="connsiteX108" fmla="*/ 1137 w 10000"/>
              <a:gd name="connsiteY108" fmla="*/ 9874 h 10097"/>
              <a:gd name="connsiteX109" fmla="*/ 956 w 10000"/>
              <a:gd name="connsiteY109" fmla="*/ 9874 h 10097"/>
              <a:gd name="connsiteX110" fmla="*/ 873 w 10000"/>
              <a:gd name="connsiteY110" fmla="*/ 9986 h 10097"/>
              <a:gd name="connsiteX111" fmla="*/ 791 w 10000"/>
              <a:gd name="connsiteY111" fmla="*/ 9986 h 10097"/>
              <a:gd name="connsiteX112" fmla="*/ 708 w 10000"/>
              <a:gd name="connsiteY112" fmla="*/ 9986 h 10097"/>
              <a:gd name="connsiteX113" fmla="*/ 527 w 10000"/>
              <a:gd name="connsiteY113" fmla="*/ 10097 h 10097"/>
              <a:gd name="connsiteX114" fmla="*/ 445 w 10000"/>
              <a:gd name="connsiteY114" fmla="*/ 9986 h 10097"/>
              <a:gd name="connsiteX115" fmla="*/ 362 w 10000"/>
              <a:gd name="connsiteY115" fmla="*/ 9986 h 10097"/>
              <a:gd name="connsiteX116" fmla="*/ 264 w 10000"/>
              <a:gd name="connsiteY116" fmla="*/ 9874 h 10097"/>
              <a:gd name="connsiteX117" fmla="*/ 181 w 10000"/>
              <a:gd name="connsiteY117" fmla="*/ 9628 h 10097"/>
              <a:gd name="connsiteX118" fmla="*/ 99 w 10000"/>
              <a:gd name="connsiteY118" fmla="*/ 9408 h 10097"/>
              <a:gd name="connsiteX119" fmla="*/ 0 w 10000"/>
              <a:gd name="connsiteY119" fmla="*/ 9273 h 10097"/>
              <a:gd name="connsiteX120" fmla="*/ 0 w 10000"/>
              <a:gd name="connsiteY120" fmla="*/ 9163 h 10097"/>
              <a:gd name="connsiteX121" fmla="*/ 0 w 10000"/>
              <a:gd name="connsiteY121" fmla="*/ 9051 h 10097"/>
              <a:gd name="connsiteX122" fmla="*/ 0 w 10000"/>
              <a:gd name="connsiteY122" fmla="*/ 9051 h 10097"/>
              <a:gd name="connsiteX123" fmla="*/ 99 w 10000"/>
              <a:gd name="connsiteY123" fmla="*/ 8938 h 10097"/>
              <a:gd name="connsiteX124" fmla="*/ 181 w 10000"/>
              <a:gd name="connsiteY124" fmla="*/ 8805 h 10097"/>
              <a:gd name="connsiteX125" fmla="*/ 362 w 10000"/>
              <a:gd name="connsiteY125" fmla="*/ 8693 h 10097"/>
              <a:gd name="connsiteX126" fmla="*/ 527 w 10000"/>
              <a:gd name="connsiteY126" fmla="*/ 8583 h 10097"/>
              <a:gd name="connsiteX127" fmla="*/ 610 w 10000"/>
              <a:gd name="connsiteY127" fmla="*/ 8450 h 10097"/>
              <a:gd name="connsiteX128" fmla="*/ 708 w 10000"/>
              <a:gd name="connsiteY128" fmla="*/ 8337 h 10097"/>
              <a:gd name="connsiteX129" fmla="*/ 873 w 10000"/>
              <a:gd name="connsiteY129" fmla="*/ 8226 h 10097"/>
              <a:gd name="connsiteX130" fmla="*/ 1054 w 10000"/>
              <a:gd name="connsiteY130" fmla="*/ 7981 h 10097"/>
              <a:gd name="connsiteX131" fmla="*/ 1137 w 10000"/>
              <a:gd name="connsiteY131" fmla="*/ 7871 h 10097"/>
              <a:gd name="connsiteX132" fmla="*/ 1318 w 10000"/>
              <a:gd name="connsiteY132" fmla="*/ 7625 h 10097"/>
              <a:gd name="connsiteX133" fmla="*/ 1483 w 10000"/>
              <a:gd name="connsiteY133" fmla="*/ 7402 h 10097"/>
              <a:gd name="connsiteX134" fmla="*/ 1483 w 10000"/>
              <a:gd name="connsiteY134" fmla="*/ 7402 h 10097"/>
              <a:gd name="connsiteX0" fmla="*/ 1483 w 10000"/>
              <a:gd name="connsiteY0" fmla="*/ 7402 h 10097"/>
              <a:gd name="connsiteX1" fmla="*/ 1664 w 10000"/>
              <a:gd name="connsiteY1" fmla="*/ 7046 h 10097"/>
              <a:gd name="connsiteX2" fmla="*/ 1911 w 10000"/>
              <a:gd name="connsiteY2" fmla="*/ 6690 h 10097"/>
              <a:gd name="connsiteX3" fmla="*/ 2092 w 10000"/>
              <a:gd name="connsiteY3" fmla="*/ 6333 h 10097"/>
              <a:gd name="connsiteX4" fmla="*/ 2356 w 10000"/>
              <a:gd name="connsiteY4" fmla="*/ 5866 h 10097"/>
              <a:gd name="connsiteX5" fmla="*/ 2619 w 10000"/>
              <a:gd name="connsiteY5" fmla="*/ 5286 h 10097"/>
              <a:gd name="connsiteX6" fmla="*/ 2883 w 10000"/>
              <a:gd name="connsiteY6" fmla="*/ 4685 h 10097"/>
              <a:gd name="connsiteX7" fmla="*/ 3130 w 10000"/>
              <a:gd name="connsiteY7" fmla="*/ 3995 h 10097"/>
              <a:gd name="connsiteX8" fmla="*/ 3476 w 10000"/>
              <a:gd name="connsiteY8" fmla="*/ 3281 h 10097"/>
              <a:gd name="connsiteX9" fmla="*/ 3740 w 10000"/>
              <a:gd name="connsiteY9" fmla="*/ 2568 h 10097"/>
              <a:gd name="connsiteX10" fmla="*/ 4003 w 10000"/>
              <a:gd name="connsiteY10" fmla="*/ 1989 h 10097"/>
              <a:gd name="connsiteX11" fmla="*/ 4185 w 10000"/>
              <a:gd name="connsiteY11" fmla="*/ 1389 h 10097"/>
              <a:gd name="connsiteX12" fmla="*/ 4349 w 10000"/>
              <a:gd name="connsiteY12" fmla="*/ 922 h 10097"/>
              <a:gd name="connsiteX13" fmla="*/ 5997 w 10000"/>
              <a:gd name="connsiteY13" fmla="*/ 97 h 10097"/>
              <a:gd name="connsiteX14" fmla="*/ 6096 w 10000"/>
              <a:gd name="connsiteY14" fmla="*/ 342 h 10097"/>
              <a:gd name="connsiteX15" fmla="*/ 5997 w 10000"/>
              <a:gd name="connsiteY15" fmla="*/ 810 h 10097"/>
              <a:gd name="connsiteX16" fmla="*/ 5914 w 10000"/>
              <a:gd name="connsiteY16" fmla="*/ 1032 h 10097"/>
              <a:gd name="connsiteX17" fmla="*/ 5750 w 10000"/>
              <a:gd name="connsiteY17" fmla="*/ 1278 h 10097"/>
              <a:gd name="connsiteX18" fmla="*/ 5568 w 10000"/>
              <a:gd name="connsiteY18" fmla="*/ 1500 h 10097"/>
              <a:gd name="connsiteX19" fmla="*/ 5486 w 10000"/>
              <a:gd name="connsiteY19" fmla="*/ 1744 h 10097"/>
              <a:gd name="connsiteX20" fmla="*/ 5305 w 10000"/>
              <a:gd name="connsiteY20" fmla="*/ 1989 h 10097"/>
              <a:gd name="connsiteX21" fmla="*/ 5140 w 10000"/>
              <a:gd name="connsiteY21" fmla="*/ 2323 h 10097"/>
              <a:gd name="connsiteX22" fmla="*/ 4959 w 10000"/>
              <a:gd name="connsiteY22" fmla="*/ 2681 h 10097"/>
              <a:gd name="connsiteX23" fmla="*/ 4695 w 10000"/>
              <a:gd name="connsiteY23" fmla="*/ 3149 h 10097"/>
              <a:gd name="connsiteX24" fmla="*/ 4530 w 10000"/>
              <a:gd name="connsiteY24" fmla="*/ 3639 h 10097"/>
              <a:gd name="connsiteX25" fmla="*/ 4267 w 10000"/>
              <a:gd name="connsiteY25" fmla="*/ 4105 h 10097"/>
              <a:gd name="connsiteX26" fmla="*/ 3921 w 10000"/>
              <a:gd name="connsiteY26" fmla="*/ 4685 h 10097"/>
              <a:gd name="connsiteX27" fmla="*/ 3657 w 10000"/>
              <a:gd name="connsiteY27" fmla="*/ 5153 h 10097"/>
              <a:gd name="connsiteX28" fmla="*/ 3476 w 10000"/>
              <a:gd name="connsiteY28" fmla="*/ 5642 h 10097"/>
              <a:gd name="connsiteX29" fmla="*/ 3229 w 10000"/>
              <a:gd name="connsiteY29" fmla="*/ 6111 h 10097"/>
              <a:gd name="connsiteX30" fmla="*/ 2965 w 10000"/>
              <a:gd name="connsiteY30" fmla="*/ 6467 h 10097"/>
              <a:gd name="connsiteX31" fmla="*/ 2784 w 10000"/>
              <a:gd name="connsiteY31" fmla="*/ 6800 h 10097"/>
              <a:gd name="connsiteX32" fmla="*/ 2619 w 10000"/>
              <a:gd name="connsiteY32" fmla="*/ 7158 h 10097"/>
              <a:gd name="connsiteX33" fmla="*/ 2438 w 10000"/>
              <a:gd name="connsiteY33" fmla="*/ 7402 h 10097"/>
              <a:gd name="connsiteX34" fmla="*/ 2273 w 10000"/>
              <a:gd name="connsiteY34" fmla="*/ 7625 h 10097"/>
              <a:gd name="connsiteX35" fmla="*/ 2092 w 10000"/>
              <a:gd name="connsiteY35" fmla="*/ 7871 h 10097"/>
              <a:gd name="connsiteX36" fmla="*/ 2010 w 10000"/>
              <a:gd name="connsiteY36" fmla="*/ 8116 h 10097"/>
              <a:gd name="connsiteX37" fmla="*/ 1911 w 10000"/>
              <a:gd name="connsiteY37" fmla="*/ 8226 h 10097"/>
              <a:gd name="connsiteX38" fmla="*/ 1829 w 10000"/>
              <a:gd name="connsiteY38" fmla="*/ 8337 h 10097"/>
              <a:gd name="connsiteX39" fmla="*/ 1746 w 10000"/>
              <a:gd name="connsiteY39" fmla="*/ 8450 h 10097"/>
              <a:gd name="connsiteX40" fmla="*/ 1746 w 10000"/>
              <a:gd name="connsiteY40" fmla="*/ 8583 h 10097"/>
              <a:gd name="connsiteX41" fmla="*/ 1746 w 10000"/>
              <a:gd name="connsiteY41" fmla="*/ 8583 h 10097"/>
              <a:gd name="connsiteX42" fmla="*/ 1829 w 10000"/>
              <a:gd name="connsiteY42" fmla="*/ 8583 h 10097"/>
              <a:gd name="connsiteX43" fmla="*/ 1911 w 10000"/>
              <a:gd name="connsiteY43" fmla="*/ 8693 h 10097"/>
              <a:gd name="connsiteX44" fmla="*/ 2010 w 10000"/>
              <a:gd name="connsiteY44" fmla="*/ 8693 h 10097"/>
              <a:gd name="connsiteX45" fmla="*/ 2175 w 10000"/>
              <a:gd name="connsiteY45" fmla="*/ 8693 h 10097"/>
              <a:gd name="connsiteX46" fmla="*/ 2273 w 10000"/>
              <a:gd name="connsiteY46" fmla="*/ 8583 h 10097"/>
              <a:gd name="connsiteX47" fmla="*/ 2356 w 10000"/>
              <a:gd name="connsiteY47" fmla="*/ 8583 h 10097"/>
              <a:gd name="connsiteX48" fmla="*/ 2521 w 10000"/>
              <a:gd name="connsiteY48" fmla="*/ 8583 h 10097"/>
              <a:gd name="connsiteX49" fmla="*/ 2702 w 10000"/>
              <a:gd name="connsiteY49" fmla="*/ 8583 h 10097"/>
              <a:gd name="connsiteX50" fmla="*/ 2883 w 10000"/>
              <a:gd name="connsiteY50" fmla="*/ 8450 h 10097"/>
              <a:gd name="connsiteX51" fmla="*/ 3048 w 10000"/>
              <a:gd name="connsiteY51" fmla="*/ 8450 h 10097"/>
              <a:gd name="connsiteX52" fmla="*/ 3311 w 10000"/>
              <a:gd name="connsiteY52" fmla="*/ 8450 h 10097"/>
              <a:gd name="connsiteX53" fmla="*/ 3575 w 10000"/>
              <a:gd name="connsiteY53" fmla="*/ 8450 h 10097"/>
              <a:gd name="connsiteX54" fmla="*/ 3921 w 10000"/>
              <a:gd name="connsiteY54" fmla="*/ 8337 h 10097"/>
              <a:gd name="connsiteX55" fmla="*/ 4267 w 10000"/>
              <a:gd name="connsiteY55" fmla="*/ 8337 h 10097"/>
              <a:gd name="connsiteX56" fmla="*/ 4613 w 10000"/>
              <a:gd name="connsiteY56" fmla="*/ 8337 h 10097"/>
              <a:gd name="connsiteX57" fmla="*/ 4959 w 10000"/>
              <a:gd name="connsiteY57" fmla="*/ 8226 h 10097"/>
              <a:gd name="connsiteX58" fmla="*/ 5387 w 10000"/>
              <a:gd name="connsiteY58" fmla="*/ 8116 h 10097"/>
              <a:gd name="connsiteX59" fmla="*/ 5832 w 10000"/>
              <a:gd name="connsiteY59" fmla="*/ 8116 h 10097"/>
              <a:gd name="connsiteX60" fmla="*/ 6343 w 10000"/>
              <a:gd name="connsiteY60" fmla="*/ 7981 h 10097"/>
              <a:gd name="connsiteX61" fmla="*/ 6787 w 10000"/>
              <a:gd name="connsiteY61" fmla="*/ 7981 h 10097"/>
              <a:gd name="connsiteX62" fmla="*/ 7298 w 10000"/>
              <a:gd name="connsiteY62" fmla="*/ 7871 h 10097"/>
              <a:gd name="connsiteX63" fmla="*/ 7743 w 10000"/>
              <a:gd name="connsiteY63" fmla="*/ 7758 h 10097"/>
              <a:gd name="connsiteX64" fmla="*/ 8171 w 10000"/>
              <a:gd name="connsiteY64" fmla="*/ 7758 h 10097"/>
              <a:gd name="connsiteX65" fmla="*/ 8435 w 10000"/>
              <a:gd name="connsiteY65" fmla="*/ 7625 h 10097"/>
              <a:gd name="connsiteX66" fmla="*/ 8699 w 10000"/>
              <a:gd name="connsiteY66" fmla="*/ 7625 h 10097"/>
              <a:gd name="connsiteX67" fmla="*/ 8962 w 10000"/>
              <a:gd name="connsiteY67" fmla="*/ 7625 h 10097"/>
              <a:gd name="connsiteX68" fmla="*/ 9127 w 10000"/>
              <a:gd name="connsiteY68" fmla="*/ 7625 h 10097"/>
              <a:gd name="connsiteX69" fmla="*/ 9226 w 10000"/>
              <a:gd name="connsiteY69" fmla="*/ 7512 h 10097"/>
              <a:gd name="connsiteX70" fmla="*/ 9390 w 10000"/>
              <a:gd name="connsiteY70" fmla="*/ 7625 h 10097"/>
              <a:gd name="connsiteX71" fmla="*/ 9473 w 10000"/>
              <a:gd name="connsiteY71" fmla="*/ 7625 h 10097"/>
              <a:gd name="connsiteX72" fmla="*/ 9654 w 10000"/>
              <a:gd name="connsiteY72" fmla="*/ 7758 h 10097"/>
              <a:gd name="connsiteX73" fmla="*/ 9736 w 10000"/>
              <a:gd name="connsiteY73" fmla="*/ 7758 h 10097"/>
              <a:gd name="connsiteX74" fmla="*/ 9918 w 10000"/>
              <a:gd name="connsiteY74" fmla="*/ 7981 h 10097"/>
              <a:gd name="connsiteX75" fmla="*/ 10000 w 10000"/>
              <a:gd name="connsiteY75" fmla="*/ 8116 h 10097"/>
              <a:gd name="connsiteX76" fmla="*/ 10000 w 10000"/>
              <a:gd name="connsiteY76" fmla="*/ 8226 h 10097"/>
              <a:gd name="connsiteX77" fmla="*/ 10000 w 10000"/>
              <a:gd name="connsiteY77" fmla="*/ 8337 h 10097"/>
              <a:gd name="connsiteX78" fmla="*/ 10000 w 10000"/>
              <a:gd name="connsiteY78" fmla="*/ 8337 h 10097"/>
              <a:gd name="connsiteX79" fmla="*/ 10000 w 10000"/>
              <a:gd name="connsiteY79" fmla="*/ 8450 h 10097"/>
              <a:gd name="connsiteX80" fmla="*/ 9918 w 10000"/>
              <a:gd name="connsiteY80" fmla="*/ 8450 h 10097"/>
              <a:gd name="connsiteX81" fmla="*/ 9819 w 10000"/>
              <a:gd name="connsiteY81" fmla="*/ 8450 h 10097"/>
              <a:gd name="connsiteX82" fmla="*/ 9736 w 10000"/>
              <a:gd name="connsiteY82" fmla="*/ 8583 h 10097"/>
              <a:gd name="connsiteX83" fmla="*/ 9572 w 10000"/>
              <a:gd name="connsiteY83" fmla="*/ 8583 h 10097"/>
              <a:gd name="connsiteX84" fmla="*/ 9390 w 10000"/>
              <a:gd name="connsiteY84" fmla="*/ 8583 h 10097"/>
              <a:gd name="connsiteX85" fmla="*/ 9127 w 10000"/>
              <a:gd name="connsiteY85" fmla="*/ 8583 h 10097"/>
              <a:gd name="connsiteX86" fmla="*/ 8863 w 10000"/>
              <a:gd name="connsiteY86" fmla="*/ 8583 h 10097"/>
              <a:gd name="connsiteX87" fmla="*/ 8616 w 10000"/>
              <a:gd name="connsiteY87" fmla="*/ 8583 h 10097"/>
              <a:gd name="connsiteX88" fmla="*/ 8353 w 10000"/>
              <a:gd name="connsiteY88" fmla="*/ 8583 h 10097"/>
              <a:gd name="connsiteX89" fmla="*/ 8007 w 10000"/>
              <a:gd name="connsiteY89" fmla="*/ 8583 h 10097"/>
              <a:gd name="connsiteX90" fmla="*/ 7661 w 10000"/>
              <a:gd name="connsiteY90" fmla="*/ 8583 h 10097"/>
              <a:gd name="connsiteX91" fmla="*/ 7298 w 10000"/>
              <a:gd name="connsiteY91" fmla="*/ 8693 h 10097"/>
              <a:gd name="connsiteX92" fmla="*/ 6870 w 10000"/>
              <a:gd name="connsiteY92" fmla="*/ 8693 h 10097"/>
              <a:gd name="connsiteX93" fmla="*/ 6442 w 10000"/>
              <a:gd name="connsiteY93" fmla="*/ 8693 h 10097"/>
              <a:gd name="connsiteX94" fmla="*/ 5651 w 10000"/>
              <a:gd name="connsiteY94" fmla="*/ 8805 h 10097"/>
              <a:gd name="connsiteX95" fmla="*/ 4876 w 10000"/>
              <a:gd name="connsiteY95" fmla="*/ 8938 h 10097"/>
              <a:gd name="connsiteX96" fmla="*/ 4185 w 10000"/>
              <a:gd name="connsiteY96" fmla="*/ 9051 h 10097"/>
              <a:gd name="connsiteX97" fmla="*/ 3476 w 10000"/>
              <a:gd name="connsiteY97" fmla="*/ 9163 h 10097"/>
              <a:gd name="connsiteX98" fmla="*/ 3130 w 10000"/>
              <a:gd name="connsiteY98" fmla="*/ 9163 h 10097"/>
              <a:gd name="connsiteX99" fmla="*/ 2883 w 10000"/>
              <a:gd name="connsiteY99" fmla="*/ 9273 h 10097"/>
              <a:gd name="connsiteX100" fmla="*/ 2521 w 10000"/>
              <a:gd name="connsiteY100" fmla="*/ 9408 h 10097"/>
              <a:gd name="connsiteX101" fmla="*/ 2273 w 10000"/>
              <a:gd name="connsiteY101" fmla="*/ 9408 h 10097"/>
              <a:gd name="connsiteX102" fmla="*/ 2092 w 10000"/>
              <a:gd name="connsiteY102" fmla="*/ 9517 h 10097"/>
              <a:gd name="connsiteX103" fmla="*/ 1829 w 10000"/>
              <a:gd name="connsiteY103" fmla="*/ 9517 h 10097"/>
              <a:gd name="connsiteX104" fmla="*/ 1664 w 10000"/>
              <a:gd name="connsiteY104" fmla="*/ 9628 h 10097"/>
              <a:gd name="connsiteX105" fmla="*/ 1400 w 10000"/>
              <a:gd name="connsiteY105" fmla="*/ 9763 h 10097"/>
              <a:gd name="connsiteX106" fmla="*/ 1219 w 10000"/>
              <a:gd name="connsiteY106" fmla="*/ 9763 h 10097"/>
              <a:gd name="connsiteX107" fmla="*/ 1137 w 10000"/>
              <a:gd name="connsiteY107" fmla="*/ 9874 h 10097"/>
              <a:gd name="connsiteX108" fmla="*/ 956 w 10000"/>
              <a:gd name="connsiteY108" fmla="*/ 9874 h 10097"/>
              <a:gd name="connsiteX109" fmla="*/ 873 w 10000"/>
              <a:gd name="connsiteY109" fmla="*/ 9986 h 10097"/>
              <a:gd name="connsiteX110" fmla="*/ 791 w 10000"/>
              <a:gd name="connsiteY110" fmla="*/ 9986 h 10097"/>
              <a:gd name="connsiteX111" fmla="*/ 708 w 10000"/>
              <a:gd name="connsiteY111" fmla="*/ 9986 h 10097"/>
              <a:gd name="connsiteX112" fmla="*/ 527 w 10000"/>
              <a:gd name="connsiteY112" fmla="*/ 10097 h 10097"/>
              <a:gd name="connsiteX113" fmla="*/ 445 w 10000"/>
              <a:gd name="connsiteY113" fmla="*/ 9986 h 10097"/>
              <a:gd name="connsiteX114" fmla="*/ 362 w 10000"/>
              <a:gd name="connsiteY114" fmla="*/ 9986 h 10097"/>
              <a:gd name="connsiteX115" fmla="*/ 264 w 10000"/>
              <a:gd name="connsiteY115" fmla="*/ 9874 h 10097"/>
              <a:gd name="connsiteX116" fmla="*/ 181 w 10000"/>
              <a:gd name="connsiteY116" fmla="*/ 9628 h 10097"/>
              <a:gd name="connsiteX117" fmla="*/ 99 w 10000"/>
              <a:gd name="connsiteY117" fmla="*/ 9408 h 10097"/>
              <a:gd name="connsiteX118" fmla="*/ 0 w 10000"/>
              <a:gd name="connsiteY118" fmla="*/ 9273 h 10097"/>
              <a:gd name="connsiteX119" fmla="*/ 0 w 10000"/>
              <a:gd name="connsiteY119" fmla="*/ 9163 h 10097"/>
              <a:gd name="connsiteX120" fmla="*/ 0 w 10000"/>
              <a:gd name="connsiteY120" fmla="*/ 9051 h 10097"/>
              <a:gd name="connsiteX121" fmla="*/ 0 w 10000"/>
              <a:gd name="connsiteY121" fmla="*/ 9051 h 10097"/>
              <a:gd name="connsiteX122" fmla="*/ 99 w 10000"/>
              <a:gd name="connsiteY122" fmla="*/ 8938 h 10097"/>
              <a:gd name="connsiteX123" fmla="*/ 181 w 10000"/>
              <a:gd name="connsiteY123" fmla="*/ 8805 h 10097"/>
              <a:gd name="connsiteX124" fmla="*/ 362 w 10000"/>
              <a:gd name="connsiteY124" fmla="*/ 8693 h 10097"/>
              <a:gd name="connsiteX125" fmla="*/ 527 w 10000"/>
              <a:gd name="connsiteY125" fmla="*/ 8583 h 10097"/>
              <a:gd name="connsiteX126" fmla="*/ 610 w 10000"/>
              <a:gd name="connsiteY126" fmla="*/ 8450 h 10097"/>
              <a:gd name="connsiteX127" fmla="*/ 708 w 10000"/>
              <a:gd name="connsiteY127" fmla="*/ 8337 h 10097"/>
              <a:gd name="connsiteX128" fmla="*/ 873 w 10000"/>
              <a:gd name="connsiteY128" fmla="*/ 8226 h 10097"/>
              <a:gd name="connsiteX129" fmla="*/ 1054 w 10000"/>
              <a:gd name="connsiteY129" fmla="*/ 7981 h 10097"/>
              <a:gd name="connsiteX130" fmla="*/ 1137 w 10000"/>
              <a:gd name="connsiteY130" fmla="*/ 7871 h 10097"/>
              <a:gd name="connsiteX131" fmla="*/ 1318 w 10000"/>
              <a:gd name="connsiteY131" fmla="*/ 7625 h 10097"/>
              <a:gd name="connsiteX132" fmla="*/ 1483 w 10000"/>
              <a:gd name="connsiteY132" fmla="*/ 7402 h 10097"/>
              <a:gd name="connsiteX133" fmla="*/ 1483 w 10000"/>
              <a:gd name="connsiteY133" fmla="*/ 7402 h 10097"/>
              <a:gd name="connsiteX0" fmla="*/ 1483 w 10000"/>
              <a:gd name="connsiteY0" fmla="*/ 7324 h 10019"/>
              <a:gd name="connsiteX1" fmla="*/ 1664 w 10000"/>
              <a:gd name="connsiteY1" fmla="*/ 6968 h 10019"/>
              <a:gd name="connsiteX2" fmla="*/ 1911 w 10000"/>
              <a:gd name="connsiteY2" fmla="*/ 6612 h 10019"/>
              <a:gd name="connsiteX3" fmla="*/ 2092 w 10000"/>
              <a:gd name="connsiteY3" fmla="*/ 6255 h 10019"/>
              <a:gd name="connsiteX4" fmla="*/ 2356 w 10000"/>
              <a:gd name="connsiteY4" fmla="*/ 5788 h 10019"/>
              <a:gd name="connsiteX5" fmla="*/ 2619 w 10000"/>
              <a:gd name="connsiteY5" fmla="*/ 5208 h 10019"/>
              <a:gd name="connsiteX6" fmla="*/ 2883 w 10000"/>
              <a:gd name="connsiteY6" fmla="*/ 4607 h 10019"/>
              <a:gd name="connsiteX7" fmla="*/ 3130 w 10000"/>
              <a:gd name="connsiteY7" fmla="*/ 3917 h 10019"/>
              <a:gd name="connsiteX8" fmla="*/ 3476 w 10000"/>
              <a:gd name="connsiteY8" fmla="*/ 3203 h 10019"/>
              <a:gd name="connsiteX9" fmla="*/ 3740 w 10000"/>
              <a:gd name="connsiteY9" fmla="*/ 2490 h 10019"/>
              <a:gd name="connsiteX10" fmla="*/ 4003 w 10000"/>
              <a:gd name="connsiteY10" fmla="*/ 1911 h 10019"/>
              <a:gd name="connsiteX11" fmla="*/ 4185 w 10000"/>
              <a:gd name="connsiteY11" fmla="*/ 1311 h 10019"/>
              <a:gd name="connsiteX12" fmla="*/ 4349 w 10000"/>
              <a:gd name="connsiteY12" fmla="*/ 844 h 10019"/>
              <a:gd name="connsiteX13" fmla="*/ 5997 w 10000"/>
              <a:gd name="connsiteY13" fmla="*/ 19 h 10019"/>
              <a:gd name="connsiteX14" fmla="*/ 5997 w 10000"/>
              <a:gd name="connsiteY14" fmla="*/ 732 h 10019"/>
              <a:gd name="connsiteX15" fmla="*/ 5914 w 10000"/>
              <a:gd name="connsiteY15" fmla="*/ 954 h 10019"/>
              <a:gd name="connsiteX16" fmla="*/ 5750 w 10000"/>
              <a:gd name="connsiteY16" fmla="*/ 1200 h 10019"/>
              <a:gd name="connsiteX17" fmla="*/ 5568 w 10000"/>
              <a:gd name="connsiteY17" fmla="*/ 1422 h 10019"/>
              <a:gd name="connsiteX18" fmla="*/ 5486 w 10000"/>
              <a:gd name="connsiteY18" fmla="*/ 1666 h 10019"/>
              <a:gd name="connsiteX19" fmla="*/ 5305 w 10000"/>
              <a:gd name="connsiteY19" fmla="*/ 1911 h 10019"/>
              <a:gd name="connsiteX20" fmla="*/ 5140 w 10000"/>
              <a:gd name="connsiteY20" fmla="*/ 2245 h 10019"/>
              <a:gd name="connsiteX21" fmla="*/ 4959 w 10000"/>
              <a:gd name="connsiteY21" fmla="*/ 2603 h 10019"/>
              <a:gd name="connsiteX22" fmla="*/ 4695 w 10000"/>
              <a:gd name="connsiteY22" fmla="*/ 3071 h 10019"/>
              <a:gd name="connsiteX23" fmla="*/ 4530 w 10000"/>
              <a:gd name="connsiteY23" fmla="*/ 3561 h 10019"/>
              <a:gd name="connsiteX24" fmla="*/ 4267 w 10000"/>
              <a:gd name="connsiteY24" fmla="*/ 4027 h 10019"/>
              <a:gd name="connsiteX25" fmla="*/ 3921 w 10000"/>
              <a:gd name="connsiteY25" fmla="*/ 4607 h 10019"/>
              <a:gd name="connsiteX26" fmla="*/ 3657 w 10000"/>
              <a:gd name="connsiteY26" fmla="*/ 5075 h 10019"/>
              <a:gd name="connsiteX27" fmla="*/ 3476 w 10000"/>
              <a:gd name="connsiteY27" fmla="*/ 5564 h 10019"/>
              <a:gd name="connsiteX28" fmla="*/ 3229 w 10000"/>
              <a:gd name="connsiteY28" fmla="*/ 6033 h 10019"/>
              <a:gd name="connsiteX29" fmla="*/ 2965 w 10000"/>
              <a:gd name="connsiteY29" fmla="*/ 6389 h 10019"/>
              <a:gd name="connsiteX30" fmla="*/ 2784 w 10000"/>
              <a:gd name="connsiteY30" fmla="*/ 6722 h 10019"/>
              <a:gd name="connsiteX31" fmla="*/ 2619 w 10000"/>
              <a:gd name="connsiteY31" fmla="*/ 7080 h 10019"/>
              <a:gd name="connsiteX32" fmla="*/ 2438 w 10000"/>
              <a:gd name="connsiteY32" fmla="*/ 7324 h 10019"/>
              <a:gd name="connsiteX33" fmla="*/ 2273 w 10000"/>
              <a:gd name="connsiteY33" fmla="*/ 7547 h 10019"/>
              <a:gd name="connsiteX34" fmla="*/ 2092 w 10000"/>
              <a:gd name="connsiteY34" fmla="*/ 7793 h 10019"/>
              <a:gd name="connsiteX35" fmla="*/ 2010 w 10000"/>
              <a:gd name="connsiteY35" fmla="*/ 8038 h 10019"/>
              <a:gd name="connsiteX36" fmla="*/ 1911 w 10000"/>
              <a:gd name="connsiteY36" fmla="*/ 8148 h 10019"/>
              <a:gd name="connsiteX37" fmla="*/ 1829 w 10000"/>
              <a:gd name="connsiteY37" fmla="*/ 8259 h 10019"/>
              <a:gd name="connsiteX38" fmla="*/ 1746 w 10000"/>
              <a:gd name="connsiteY38" fmla="*/ 8372 h 10019"/>
              <a:gd name="connsiteX39" fmla="*/ 1746 w 10000"/>
              <a:gd name="connsiteY39" fmla="*/ 8505 h 10019"/>
              <a:gd name="connsiteX40" fmla="*/ 1746 w 10000"/>
              <a:gd name="connsiteY40" fmla="*/ 8505 h 10019"/>
              <a:gd name="connsiteX41" fmla="*/ 1829 w 10000"/>
              <a:gd name="connsiteY41" fmla="*/ 8505 h 10019"/>
              <a:gd name="connsiteX42" fmla="*/ 1911 w 10000"/>
              <a:gd name="connsiteY42" fmla="*/ 8615 h 10019"/>
              <a:gd name="connsiteX43" fmla="*/ 2010 w 10000"/>
              <a:gd name="connsiteY43" fmla="*/ 8615 h 10019"/>
              <a:gd name="connsiteX44" fmla="*/ 2175 w 10000"/>
              <a:gd name="connsiteY44" fmla="*/ 8615 h 10019"/>
              <a:gd name="connsiteX45" fmla="*/ 2273 w 10000"/>
              <a:gd name="connsiteY45" fmla="*/ 8505 h 10019"/>
              <a:gd name="connsiteX46" fmla="*/ 2356 w 10000"/>
              <a:gd name="connsiteY46" fmla="*/ 8505 h 10019"/>
              <a:gd name="connsiteX47" fmla="*/ 2521 w 10000"/>
              <a:gd name="connsiteY47" fmla="*/ 8505 h 10019"/>
              <a:gd name="connsiteX48" fmla="*/ 2702 w 10000"/>
              <a:gd name="connsiteY48" fmla="*/ 8505 h 10019"/>
              <a:gd name="connsiteX49" fmla="*/ 2883 w 10000"/>
              <a:gd name="connsiteY49" fmla="*/ 8372 h 10019"/>
              <a:gd name="connsiteX50" fmla="*/ 3048 w 10000"/>
              <a:gd name="connsiteY50" fmla="*/ 8372 h 10019"/>
              <a:gd name="connsiteX51" fmla="*/ 3311 w 10000"/>
              <a:gd name="connsiteY51" fmla="*/ 8372 h 10019"/>
              <a:gd name="connsiteX52" fmla="*/ 3575 w 10000"/>
              <a:gd name="connsiteY52" fmla="*/ 8372 h 10019"/>
              <a:gd name="connsiteX53" fmla="*/ 3921 w 10000"/>
              <a:gd name="connsiteY53" fmla="*/ 8259 h 10019"/>
              <a:gd name="connsiteX54" fmla="*/ 4267 w 10000"/>
              <a:gd name="connsiteY54" fmla="*/ 8259 h 10019"/>
              <a:gd name="connsiteX55" fmla="*/ 4613 w 10000"/>
              <a:gd name="connsiteY55" fmla="*/ 8259 h 10019"/>
              <a:gd name="connsiteX56" fmla="*/ 4959 w 10000"/>
              <a:gd name="connsiteY56" fmla="*/ 8148 h 10019"/>
              <a:gd name="connsiteX57" fmla="*/ 5387 w 10000"/>
              <a:gd name="connsiteY57" fmla="*/ 8038 h 10019"/>
              <a:gd name="connsiteX58" fmla="*/ 5832 w 10000"/>
              <a:gd name="connsiteY58" fmla="*/ 8038 h 10019"/>
              <a:gd name="connsiteX59" fmla="*/ 6343 w 10000"/>
              <a:gd name="connsiteY59" fmla="*/ 7903 h 10019"/>
              <a:gd name="connsiteX60" fmla="*/ 6787 w 10000"/>
              <a:gd name="connsiteY60" fmla="*/ 7903 h 10019"/>
              <a:gd name="connsiteX61" fmla="*/ 7298 w 10000"/>
              <a:gd name="connsiteY61" fmla="*/ 7793 h 10019"/>
              <a:gd name="connsiteX62" fmla="*/ 7743 w 10000"/>
              <a:gd name="connsiteY62" fmla="*/ 7680 h 10019"/>
              <a:gd name="connsiteX63" fmla="*/ 8171 w 10000"/>
              <a:gd name="connsiteY63" fmla="*/ 7680 h 10019"/>
              <a:gd name="connsiteX64" fmla="*/ 8435 w 10000"/>
              <a:gd name="connsiteY64" fmla="*/ 7547 h 10019"/>
              <a:gd name="connsiteX65" fmla="*/ 8699 w 10000"/>
              <a:gd name="connsiteY65" fmla="*/ 7547 h 10019"/>
              <a:gd name="connsiteX66" fmla="*/ 8962 w 10000"/>
              <a:gd name="connsiteY66" fmla="*/ 7547 h 10019"/>
              <a:gd name="connsiteX67" fmla="*/ 9127 w 10000"/>
              <a:gd name="connsiteY67" fmla="*/ 7547 h 10019"/>
              <a:gd name="connsiteX68" fmla="*/ 9226 w 10000"/>
              <a:gd name="connsiteY68" fmla="*/ 7434 h 10019"/>
              <a:gd name="connsiteX69" fmla="*/ 9390 w 10000"/>
              <a:gd name="connsiteY69" fmla="*/ 7547 h 10019"/>
              <a:gd name="connsiteX70" fmla="*/ 9473 w 10000"/>
              <a:gd name="connsiteY70" fmla="*/ 7547 h 10019"/>
              <a:gd name="connsiteX71" fmla="*/ 9654 w 10000"/>
              <a:gd name="connsiteY71" fmla="*/ 7680 h 10019"/>
              <a:gd name="connsiteX72" fmla="*/ 9736 w 10000"/>
              <a:gd name="connsiteY72" fmla="*/ 7680 h 10019"/>
              <a:gd name="connsiteX73" fmla="*/ 9918 w 10000"/>
              <a:gd name="connsiteY73" fmla="*/ 7903 h 10019"/>
              <a:gd name="connsiteX74" fmla="*/ 10000 w 10000"/>
              <a:gd name="connsiteY74" fmla="*/ 8038 h 10019"/>
              <a:gd name="connsiteX75" fmla="*/ 10000 w 10000"/>
              <a:gd name="connsiteY75" fmla="*/ 8148 h 10019"/>
              <a:gd name="connsiteX76" fmla="*/ 10000 w 10000"/>
              <a:gd name="connsiteY76" fmla="*/ 8259 h 10019"/>
              <a:gd name="connsiteX77" fmla="*/ 10000 w 10000"/>
              <a:gd name="connsiteY77" fmla="*/ 8259 h 10019"/>
              <a:gd name="connsiteX78" fmla="*/ 10000 w 10000"/>
              <a:gd name="connsiteY78" fmla="*/ 8372 h 10019"/>
              <a:gd name="connsiteX79" fmla="*/ 9918 w 10000"/>
              <a:gd name="connsiteY79" fmla="*/ 8372 h 10019"/>
              <a:gd name="connsiteX80" fmla="*/ 9819 w 10000"/>
              <a:gd name="connsiteY80" fmla="*/ 8372 h 10019"/>
              <a:gd name="connsiteX81" fmla="*/ 9736 w 10000"/>
              <a:gd name="connsiteY81" fmla="*/ 8505 h 10019"/>
              <a:gd name="connsiteX82" fmla="*/ 9572 w 10000"/>
              <a:gd name="connsiteY82" fmla="*/ 8505 h 10019"/>
              <a:gd name="connsiteX83" fmla="*/ 9390 w 10000"/>
              <a:gd name="connsiteY83" fmla="*/ 8505 h 10019"/>
              <a:gd name="connsiteX84" fmla="*/ 9127 w 10000"/>
              <a:gd name="connsiteY84" fmla="*/ 8505 h 10019"/>
              <a:gd name="connsiteX85" fmla="*/ 8863 w 10000"/>
              <a:gd name="connsiteY85" fmla="*/ 8505 h 10019"/>
              <a:gd name="connsiteX86" fmla="*/ 8616 w 10000"/>
              <a:gd name="connsiteY86" fmla="*/ 8505 h 10019"/>
              <a:gd name="connsiteX87" fmla="*/ 8353 w 10000"/>
              <a:gd name="connsiteY87" fmla="*/ 8505 h 10019"/>
              <a:gd name="connsiteX88" fmla="*/ 8007 w 10000"/>
              <a:gd name="connsiteY88" fmla="*/ 8505 h 10019"/>
              <a:gd name="connsiteX89" fmla="*/ 7661 w 10000"/>
              <a:gd name="connsiteY89" fmla="*/ 8505 h 10019"/>
              <a:gd name="connsiteX90" fmla="*/ 7298 w 10000"/>
              <a:gd name="connsiteY90" fmla="*/ 8615 h 10019"/>
              <a:gd name="connsiteX91" fmla="*/ 6870 w 10000"/>
              <a:gd name="connsiteY91" fmla="*/ 8615 h 10019"/>
              <a:gd name="connsiteX92" fmla="*/ 6442 w 10000"/>
              <a:gd name="connsiteY92" fmla="*/ 8615 h 10019"/>
              <a:gd name="connsiteX93" fmla="*/ 5651 w 10000"/>
              <a:gd name="connsiteY93" fmla="*/ 8727 h 10019"/>
              <a:gd name="connsiteX94" fmla="*/ 4876 w 10000"/>
              <a:gd name="connsiteY94" fmla="*/ 8860 h 10019"/>
              <a:gd name="connsiteX95" fmla="*/ 4185 w 10000"/>
              <a:gd name="connsiteY95" fmla="*/ 8973 h 10019"/>
              <a:gd name="connsiteX96" fmla="*/ 3476 w 10000"/>
              <a:gd name="connsiteY96" fmla="*/ 9085 h 10019"/>
              <a:gd name="connsiteX97" fmla="*/ 3130 w 10000"/>
              <a:gd name="connsiteY97" fmla="*/ 9085 h 10019"/>
              <a:gd name="connsiteX98" fmla="*/ 2883 w 10000"/>
              <a:gd name="connsiteY98" fmla="*/ 9195 h 10019"/>
              <a:gd name="connsiteX99" fmla="*/ 2521 w 10000"/>
              <a:gd name="connsiteY99" fmla="*/ 9330 h 10019"/>
              <a:gd name="connsiteX100" fmla="*/ 2273 w 10000"/>
              <a:gd name="connsiteY100" fmla="*/ 9330 h 10019"/>
              <a:gd name="connsiteX101" fmla="*/ 2092 w 10000"/>
              <a:gd name="connsiteY101" fmla="*/ 9439 h 10019"/>
              <a:gd name="connsiteX102" fmla="*/ 1829 w 10000"/>
              <a:gd name="connsiteY102" fmla="*/ 9439 h 10019"/>
              <a:gd name="connsiteX103" fmla="*/ 1664 w 10000"/>
              <a:gd name="connsiteY103" fmla="*/ 9550 h 10019"/>
              <a:gd name="connsiteX104" fmla="*/ 1400 w 10000"/>
              <a:gd name="connsiteY104" fmla="*/ 9685 h 10019"/>
              <a:gd name="connsiteX105" fmla="*/ 1219 w 10000"/>
              <a:gd name="connsiteY105" fmla="*/ 9685 h 10019"/>
              <a:gd name="connsiteX106" fmla="*/ 1137 w 10000"/>
              <a:gd name="connsiteY106" fmla="*/ 9796 h 10019"/>
              <a:gd name="connsiteX107" fmla="*/ 956 w 10000"/>
              <a:gd name="connsiteY107" fmla="*/ 9796 h 10019"/>
              <a:gd name="connsiteX108" fmla="*/ 873 w 10000"/>
              <a:gd name="connsiteY108" fmla="*/ 9908 h 10019"/>
              <a:gd name="connsiteX109" fmla="*/ 791 w 10000"/>
              <a:gd name="connsiteY109" fmla="*/ 9908 h 10019"/>
              <a:gd name="connsiteX110" fmla="*/ 708 w 10000"/>
              <a:gd name="connsiteY110" fmla="*/ 9908 h 10019"/>
              <a:gd name="connsiteX111" fmla="*/ 527 w 10000"/>
              <a:gd name="connsiteY111" fmla="*/ 10019 h 10019"/>
              <a:gd name="connsiteX112" fmla="*/ 445 w 10000"/>
              <a:gd name="connsiteY112" fmla="*/ 9908 h 10019"/>
              <a:gd name="connsiteX113" fmla="*/ 362 w 10000"/>
              <a:gd name="connsiteY113" fmla="*/ 9908 h 10019"/>
              <a:gd name="connsiteX114" fmla="*/ 264 w 10000"/>
              <a:gd name="connsiteY114" fmla="*/ 9796 h 10019"/>
              <a:gd name="connsiteX115" fmla="*/ 181 w 10000"/>
              <a:gd name="connsiteY115" fmla="*/ 9550 h 10019"/>
              <a:gd name="connsiteX116" fmla="*/ 99 w 10000"/>
              <a:gd name="connsiteY116" fmla="*/ 9330 h 10019"/>
              <a:gd name="connsiteX117" fmla="*/ 0 w 10000"/>
              <a:gd name="connsiteY117" fmla="*/ 9195 h 10019"/>
              <a:gd name="connsiteX118" fmla="*/ 0 w 10000"/>
              <a:gd name="connsiteY118" fmla="*/ 9085 h 10019"/>
              <a:gd name="connsiteX119" fmla="*/ 0 w 10000"/>
              <a:gd name="connsiteY119" fmla="*/ 8973 h 10019"/>
              <a:gd name="connsiteX120" fmla="*/ 0 w 10000"/>
              <a:gd name="connsiteY120" fmla="*/ 8973 h 10019"/>
              <a:gd name="connsiteX121" fmla="*/ 99 w 10000"/>
              <a:gd name="connsiteY121" fmla="*/ 8860 h 10019"/>
              <a:gd name="connsiteX122" fmla="*/ 181 w 10000"/>
              <a:gd name="connsiteY122" fmla="*/ 8727 h 10019"/>
              <a:gd name="connsiteX123" fmla="*/ 362 w 10000"/>
              <a:gd name="connsiteY123" fmla="*/ 8615 h 10019"/>
              <a:gd name="connsiteX124" fmla="*/ 527 w 10000"/>
              <a:gd name="connsiteY124" fmla="*/ 8505 h 10019"/>
              <a:gd name="connsiteX125" fmla="*/ 610 w 10000"/>
              <a:gd name="connsiteY125" fmla="*/ 8372 h 10019"/>
              <a:gd name="connsiteX126" fmla="*/ 708 w 10000"/>
              <a:gd name="connsiteY126" fmla="*/ 8259 h 10019"/>
              <a:gd name="connsiteX127" fmla="*/ 873 w 10000"/>
              <a:gd name="connsiteY127" fmla="*/ 8148 h 10019"/>
              <a:gd name="connsiteX128" fmla="*/ 1054 w 10000"/>
              <a:gd name="connsiteY128" fmla="*/ 7903 h 10019"/>
              <a:gd name="connsiteX129" fmla="*/ 1137 w 10000"/>
              <a:gd name="connsiteY129" fmla="*/ 7793 h 10019"/>
              <a:gd name="connsiteX130" fmla="*/ 1318 w 10000"/>
              <a:gd name="connsiteY130" fmla="*/ 7547 h 10019"/>
              <a:gd name="connsiteX131" fmla="*/ 1483 w 10000"/>
              <a:gd name="connsiteY131" fmla="*/ 7324 h 10019"/>
              <a:gd name="connsiteX132" fmla="*/ 1483 w 10000"/>
              <a:gd name="connsiteY132" fmla="*/ 7324 h 10019"/>
              <a:gd name="connsiteX0" fmla="*/ 1483 w 10000"/>
              <a:gd name="connsiteY0" fmla="*/ 6610 h 9305"/>
              <a:gd name="connsiteX1" fmla="*/ 1664 w 10000"/>
              <a:gd name="connsiteY1" fmla="*/ 6254 h 9305"/>
              <a:gd name="connsiteX2" fmla="*/ 1911 w 10000"/>
              <a:gd name="connsiteY2" fmla="*/ 5898 h 9305"/>
              <a:gd name="connsiteX3" fmla="*/ 2092 w 10000"/>
              <a:gd name="connsiteY3" fmla="*/ 5541 h 9305"/>
              <a:gd name="connsiteX4" fmla="*/ 2356 w 10000"/>
              <a:gd name="connsiteY4" fmla="*/ 5074 h 9305"/>
              <a:gd name="connsiteX5" fmla="*/ 2619 w 10000"/>
              <a:gd name="connsiteY5" fmla="*/ 4494 h 9305"/>
              <a:gd name="connsiteX6" fmla="*/ 2883 w 10000"/>
              <a:gd name="connsiteY6" fmla="*/ 3893 h 9305"/>
              <a:gd name="connsiteX7" fmla="*/ 3130 w 10000"/>
              <a:gd name="connsiteY7" fmla="*/ 3203 h 9305"/>
              <a:gd name="connsiteX8" fmla="*/ 3476 w 10000"/>
              <a:gd name="connsiteY8" fmla="*/ 2489 h 9305"/>
              <a:gd name="connsiteX9" fmla="*/ 3740 w 10000"/>
              <a:gd name="connsiteY9" fmla="*/ 1776 h 9305"/>
              <a:gd name="connsiteX10" fmla="*/ 4003 w 10000"/>
              <a:gd name="connsiteY10" fmla="*/ 1197 h 9305"/>
              <a:gd name="connsiteX11" fmla="*/ 4185 w 10000"/>
              <a:gd name="connsiteY11" fmla="*/ 597 h 9305"/>
              <a:gd name="connsiteX12" fmla="*/ 4349 w 10000"/>
              <a:gd name="connsiteY12" fmla="*/ 130 h 9305"/>
              <a:gd name="connsiteX13" fmla="*/ 5997 w 10000"/>
              <a:gd name="connsiteY13" fmla="*/ 18 h 9305"/>
              <a:gd name="connsiteX14" fmla="*/ 5914 w 10000"/>
              <a:gd name="connsiteY14" fmla="*/ 240 h 9305"/>
              <a:gd name="connsiteX15" fmla="*/ 5750 w 10000"/>
              <a:gd name="connsiteY15" fmla="*/ 486 h 9305"/>
              <a:gd name="connsiteX16" fmla="*/ 5568 w 10000"/>
              <a:gd name="connsiteY16" fmla="*/ 708 h 9305"/>
              <a:gd name="connsiteX17" fmla="*/ 5486 w 10000"/>
              <a:gd name="connsiteY17" fmla="*/ 952 h 9305"/>
              <a:gd name="connsiteX18" fmla="*/ 5305 w 10000"/>
              <a:gd name="connsiteY18" fmla="*/ 1197 h 9305"/>
              <a:gd name="connsiteX19" fmla="*/ 5140 w 10000"/>
              <a:gd name="connsiteY19" fmla="*/ 1531 h 9305"/>
              <a:gd name="connsiteX20" fmla="*/ 4959 w 10000"/>
              <a:gd name="connsiteY20" fmla="*/ 1889 h 9305"/>
              <a:gd name="connsiteX21" fmla="*/ 4695 w 10000"/>
              <a:gd name="connsiteY21" fmla="*/ 2357 h 9305"/>
              <a:gd name="connsiteX22" fmla="*/ 4530 w 10000"/>
              <a:gd name="connsiteY22" fmla="*/ 2847 h 9305"/>
              <a:gd name="connsiteX23" fmla="*/ 4267 w 10000"/>
              <a:gd name="connsiteY23" fmla="*/ 3313 h 9305"/>
              <a:gd name="connsiteX24" fmla="*/ 3921 w 10000"/>
              <a:gd name="connsiteY24" fmla="*/ 3893 h 9305"/>
              <a:gd name="connsiteX25" fmla="*/ 3657 w 10000"/>
              <a:gd name="connsiteY25" fmla="*/ 4361 h 9305"/>
              <a:gd name="connsiteX26" fmla="*/ 3476 w 10000"/>
              <a:gd name="connsiteY26" fmla="*/ 4850 h 9305"/>
              <a:gd name="connsiteX27" fmla="*/ 3229 w 10000"/>
              <a:gd name="connsiteY27" fmla="*/ 5319 h 9305"/>
              <a:gd name="connsiteX28" fmla="*/ 2965 w 10000"/>
              <a:gd name="connsiteY28" fmla="*/ 5675 h 9305"/>
              <a:gd name="connsiteX29" fmla="*/ 2784 w 10000"/>
              <a:gd name="connsiteY29" fmla="*/ 6008 h 9305"/>
              <a:gd name="connsiteX30" fmla="*/ 2619 w 10000"/>
              <a:gd name="connsiteY30" fmla="*/ 6366 h 9305"/>
              <a:gd name="connsiteX31" fmla="*/ 2438 w 10000"/>
              <a:gd name="connsiteY31" fmla="*/ 6610 h 9305"/>
              <a:gd name="connsiteX32" fmla="*/ 2273 w 10000"/>
              <a:gd name="connsiteY32" fmla="*/ 6833 h 9305"/>
              <a:gd name="connsiteX33" fmla="*/ 2092 w 10000"/>
              <a:gd name="connsiteY33" fmla="*/ 7079 h 9305"/>
              <a:gd name="connsiteX34" fmla="*/ 2010 w 10000"/>
              <a:gd name="connsiteY34" fmla="*/ 7324 h 9305"/>
              <a:gd name="connsiteX35" fmla="*/ 1911 w 10000"/>
              <a:gd name="connsiteY35" fmla="*/ 7434 h 9305"/>
              <a:gd name="connsiteX36" fmla="*/ 1829 w 10000"/>
              <a:gd name="connsiteY36" fmla="*/ 7545 h 9305"/>
              <a:gd name="connsiteX37" fmla="*/ 1746 w 10000"/>
              <a:gd name="connsiteY37" fmla="*/ 7658 h 9305"/>
              <a:gd name="connsiteX38" fmla="*/ 1746 w 10000"/>
              <a:gd name="connsiteY38" fmla="*/ 7791 h 9305"/>
              <a:gd name="connsiteX39" fmla="*/ 1746 w 10000"/>
              <a:gd name="connsiteY39" fmla="*/ 7791 h 9305"/>
              <a:gd name="connsiteX40" fmla="*/ 1829 w 10000"/>
              <a:gd name="connsiteY40" fmla="*/ 7791 h 9305"/>
              <a:gd name="connsiteX41" fmla="*/ 1911 w 10000"/>
              <a:gd name="connsiteY41" fmla="*/ 7901 h 9305"/>
              <a:gd name="connsiteX42" fmla="*/ 2010 w 10000"/>
              <a:gd name="connsiteY42" fmla="*/ 7901 h 9305"/>
              <a:gd name="connsiteX43" fmla="*/ 2175 w 10000"/>
              <a:gd name="connsiteY43" fmla="*/ 7901 h 9305"/>
              <a:gd name="connsiteX44" fmla="*/ 2273 w 10000"/>
              <a:gd name="connsiteY44" fmla="*/ 7791 h 9305"/>
              <a:gd name="connsiteX45" fmla="*/ 2356 w 10000"/>
              <a:gd name="connsiteY45" fmla="*/ 7791 h 9305"/>
              <a:gd name="connsiteX46" fmla="*/ 2521 w 10000"/>
              <a:gd name="connsiteY46" fmla="*/ 7791 h 9305"/>
              <a:gd name="connsiteX47" fmla="*/ 2702 w 10000"/>
              <a:gd name="connsiteY47" fmla="*/ 7791 h 9305"/>
              <a:gd name="connsiteX48" fmla="*/ 2883 w 10000"/>
              <a:gd name="connsiteY48" fmla="*/ 7658 h 9305"/>
              <a:gd name="connsiteX49" fmla="*/ 3048 w 10000"/>
              <a:gd name="connsiteY49" fmla="*/ 7658 h 9305"/>
              <a:gd name="connsiteX50" fmla="*/ 3311 w 10000"/>
              <a:gd name="connsiteY50" fmla="*/ 7658 h 9305"/>
              <a:gd name="connsiteX51" fmla="*/ 3575 w 10000"/>
              <a:gd name="connsiteY51" fmla="*/ 7658 h 9305"/>
              <a:gd name="connsiteX52" fmla="*/ 3921 w 10000"/>
              <a:gd name="connsiteY52" fmla="*/ 7545 h 9305"/>
              <a:gd name="connsiteX53" fmla="*/ 4267 w 10000"/>
              <a:gd name="connsiteY53" fmla="*/ 7545 h 9305"/>
              <a:gd name="connsiteX54" fmla="*/ 4613 w 10000"/>
              <a:gd name="connsiteY54" fmla="*/ 7545 h 9305"/>
              <a:gd name="connsiteX55" fmla="*/ 4959 w 10000"/>
              <a:gd name="connsiteY55" fmla="*/ 7434 h 9305"/>
              <a:gd name="connsiteX56" fmla="*/ 5387 w 10000"/>
              <a:gd name="connsiteY56" fmla="*/ 7324 h 9305"/>
              <a:gd name="connsiteX57" fmla="*/ 5832 w 10000"/>
              <a:gd name="connsiteY57" fmla="*/ 7324 h 9305"/>
              <a:gd name="connsiteX58" fmla="*/ 6343 w 10000"/>
              <a:gd name="connsiteY58" fmla="*/ 7189 h 9305"/>
              <a:gd name="connsiteX59" fmla="*/ 6787 w 10000"/>
              <a:gd name="connsiteY59" fmla="*/ 7189 h 9305"/>
              <a:gd name="connsiteX60" fmla="*/ 7298 w 10000"/>
              <a:gd name="connsiteY60" fmla="*/ 7079 h 9305"/>
              <a:gd name="connsiteX61" fmla="*/ 7743 w 10000"/>
              <a:gd name="connsiteY61" fmla="*/ 6966 h 9305"/>
              <a:gd name="connsiteX62" fmla="*/ 8171 w 10000"/>
              <a:gd name="connsiteY62" fmla="*/ 6966 h 9305"/>
              <a:gd name="connsiteX63" fmla="*/ 8435 w 10000"/>
              <a:gd name="connsiteY63" fmla="*/ 6833 h 9305"/>
              <a:gd name="connsiteX64" fmla="*/ 8699 w 10000"/>
              <a:gd name="connsiteY64" fmla="*/ 6833 h 9305"/>
              <a:gd name="connsiteX65" fmla="*/ 8962 w 10000"/>
              <a:gd name="connsiteY65" fmla="*/ 6833 h 9305"/>
              <a:gd name="connsiteX66" fmla="*/ 9127 w 10000"/>
              <a:gd name="connsiteY66" fmla="*/ 6833 h 9305"/>
              <a:gd name="connsiteX67" fmla="*/ 9226 w 10000"/>
              <a:gd name="connsiteY67" fmla="*/ 6720 h 9305"/>
              <a:gd name="connsiteX68" fmla="*/ 9390 w 10000"/>
              <a:gd name="connsiteY68" fmla="*/ 6833 h 9305"/>
              <a:gd name="connsiteX69" fmla="*/ 9473 w 10000"/>
              <a:gd name="connsiteY69" fmla="*/ 6833 h 9305"/>
              <a:gd name="connsiteX70" fmla="*/ 9654 w 10000"/>
              <a:gd name="connsiteY70" fmla="*/ 6966 h 9305"/>
              <a:gd name="connsiteX71" fmla="*/ 9736 w 10000"/>
              <a:gd name="connsiteY71" fmla="*/ 6966 h 9305"/>
              <a:gd name="connsiteX72" fmla="*/ 9918 w 10000"/>
              <a:gd name="connsiteY72" fmla="*/ 7189 h 9305"/>
              <a:gd name="connsiteX73" fmla="*/ 10000 w 10000"/>
              <a:gd name="connsiteY73" fmla="*/ 7324 h 9305"/>
              <a:gd name="connsiteX74" fmla="*/ 10000 w 10000"/>
              <a:gd name="connsiteY74" fmla="*/ 7434 h 9305"/>
              <a:gd name="connsiteX75" fmla="*/ 10000 w 10000"/>
              <a:gd name="connsiteY75" fmla="*/ 7545 h 9305"/>
              <a:gd name="connsiteX76" fmla="*/ 10000 w 10000"/>
              <a:gd name="connsiteY76" fmla="*/ 7545 h 9305"/>
              <a:gd name="connsiteX77" fmla="*/ 10000 w 10000"/>
              <a:gd name="connsiteY77" fmla="*/ 7658 h 9305"/>
              <a:gd name="connsiteX78" fmla="*/ 9918 w 10000"/>
              <a:gd name="connsiteY78" fmla="*/ 7658 h 9305"/>
              <a:gd name="connsiteX79" fmla="*/ 9819 w 10000"/>
              <a:gd name="connsiteY79" fmla="*/ 7658 h 9305"/>
              <a:gd name="connsiteX80" fmla="*/ 9736 w 10000"/>
              <a:gd name="connsiteY80" fmla="*/ 7791 h 9305"/>
              <a:gd name="connsiteX81" fmla="*/ 9572 w 10000"/>
              <a:gd name="connsiteY81" fmla="*/ 7791 h 9305"/>
              <a:gd name="connsiteX82" fmla="*/ 9390 w 10000"/>
              <a:gd name="connsiteY82" fmla="*/ 7791 h 9305"/>
              <a:gd name="connsiteX83" fmla="*/ 9127 w 10000"/>
              <a:gd name="connsiteY83" fmla="*/ 7791 h 9305"/>
              <a:gd name="connsiteX84" fmla="*/ 8863 w 10000"/>
              <a:gd name="connsiteY84" fmla="*/ 7791 h 9305"/>
              <a:gd name="connsiteX85" fmla="*/ 8616 w 10000"/>
              <a:gd name="connsiteY85" fmla="*/ 7791 h 9305"/>
              <a:gd name="connsiteX86" fmla="*/ 8353 w 10000"/>
              <a:gd name="connsiteY86" fmla="*/ 7791 h 9305"/>
              <a:gd name="connsiteX87" fmla="*/ 8007 w 10000"/>
              <a:gd name="connsiteY87" fmla="*/ 7791 h 9305"/>
              <a:gd name="connsiteX88" fmla="*/ 7661 w 10000"/>
              <a:gd name="connsiteY88" fmla="*/ 7791 h 9305"/>
              <a:gd name="connsiteX89" fmla="*/ 7298 w 10000"/>
              <a:gd name="connsiteY89" fmla="*/ 7901 h 9305"/>
              <a:gd name="connsiteX90" fmla="*/ 6870 w 10000"/>
              <a:gd name="connsiteY90" fmla="*/ 7901 h 9305"/>
              <a:gd name="connsiteX91" fmla="*/ 6442 w 10000"/>
              <a:gd name="connsiteY91" fmla="*/ 7901 h 9305"/>
              <a:gd name="connsiteX92" fmla="*/ 5651 w 10000"/>
              <a:gd name="connsiteY92" fmla="*/ 8013 h 9305"/>
              <a:gd name="connsiteX93" fmla="*/ 4876 w 10000"/>
              <a:gd name="connsiteY93" fmla="*/ 8146 h 9305"/>
              <a:gd name="connsiteX94" fmla="*/ 4185 w 10000"/>
              <a:gd name="connsiteY94" fmla="*/ 8259 h 9305"/>
              <a:gd name="connsiteX95" fmla="*/ 3476 w 10000"/>
              <a:gd name="connsiteY95" fmla="*/ 8371 h 9305"/>
              <a:gd name="connsiteX96" fmla="*/ 3130 w 10000"/>
              <a:gd name="connsiteY96" fmla="*/ 8371 h 9305"/>
              <a:gd name="connsiteX97" fmla="*/ 2883 w 10000"/>
              <a:gd name="connsiteY97" fmla="*/ 8481 h 9305"/>
              <a:gd name="connsiteX98" fmla="*/ 2521 w 10000"/>
              <a:gd name="connsiteY98" fmla="*/ 8616 h 9305"/>
              <a:gd name="connsiteX99" fmla="*/ 2273 w 10000"/>
              <a:gd name="connsiteY99" fmla="*/ 8616 h 9305"/>
              <a:gd name="connsiteX100" fmla="*/ 2092 w 10000"/>
              <a:gd name="connsiteY100" fmla="*/ 8725 h 9305"/>
              <a:gd name="connsiteX101" fmla="*/ 1829 w 10000"/>
              <a:gd name="connsiteY101" fmla="*/ 8725 h 9305"/>
              <a:gd name="connsiteX102" fmla="*/ 1664 w 10000"/>
              <a:gd name="connsiteY102" fmla="*/ 8836 h 9305"/>
              <a:gd name="connsiteX103" fmla="*/ 1400 w 10000"/>
              <a:gd name="connsiteY103" fmla="*/ 8971 h 9305"/>
              <a:gd name="connsiteX104" fmla="*/ 1219 w 10000"/>
              <a:gd name="connsiteY104" fmla="*/ 8971 h 9305"/>
              <a:gd name="connsiteX105" fmla="*/ 1137 w 10000"/>
              <a:gd name="connsiteY105" fmla="*/ 9082 h 9305"/>
              <a:gd name="connsiteX106" fmla="*/ 956 w 10000"/>
              <a:gd name="connsiteY106" fmla="*/ 9082 h 9305"/>
              <a:gd name="connsiteX107" fmla="*/ 873 w 10000"/>
              <a:gd name="connsiteY107" fmla="*/ 9194 h 9305"/>
              <a:gd name="connsiteX108" fmla="*/ 791 w 10000"/>
              <a:gd name="connsiteY108" fmla="*/ 9194 h 9305"/>
              <a:gd name="connsiteX109" fmla="*/ 708 w 10000"/>
              <a:gd name="connsiteY109" fmla="*/ 9194 h 9305"/>
              <a:gd name="connsiteX110" fmla="*/ 527 w 10000"/>
              <a:gd name="connsiteY110" fmla="*/ 9305 h 9305"/>
              <a:gd name="connsiteX111" fmla="*/ 445 w 10000"/>
              <a:gd name="connsiteY111" fmla="*/ 9194 h 9305"/>
              <a:gd name="connsiteX112" fmla="*/ 362 w 10000"/>
              <a:gd name="connsiteY112" fmla="*/ 9194 h 9305"/>
              <a:gd name="connsiteX113" fmla="*/ 264 w 10000"/>
              <a:gd name="connsiteY113" fmla="*/ 9082 h 9305"/>
              <a:gd name="connsiteX114" fmla="*/ 181 w 10000"/>
              <a:gd name="connsiteY114" fmla="*/ 8836 h 9305"/>
              <a:gd name="connsiteX115" fmla="*/ 99 w 10000"/>
              <a:gd name="connsiteY115" fmla="*/ 8616 h 9305"/>
              <a:gd name="connsiteX116" fmla="*/ 0 w 10000"/>
              <a:gd name="connsiteY116" fmla="*/ 8481 h 9305"/>
              <a:gd name="connsiteX117" fmla="*/ 0 w 10000"/>
              <a:gd name="connsiteY117" fmla="*/ 8371 h 9305"/>
              <a:gd name="connsiteX118" fmla="*/ 0 w 10000"/>
              <a:gd name="connsiteY118" fmla="*/ 8259 h 9305"/>
              <a:gd name="connsiteX119" fmla="*/ 0 w 10000"/>
              <a:gd name="connsiteY119" fmla="*/ 8259 h 9305"/>
              <a:gd name="connsiteX120" fmla="*/ 99 w 10000"/>
              <a:gd name="connsiteY120" fmla="*/ 8146 h 9305"/>
              <a:gd name="connsiteX121" fmla="*/ 181 w 10000"/>
              <a:gd name="connsiteY121" fmla="*/ 8013 h 9305"/>
              <a:gd name="connsiteX122" fmla="*/ 362 w 10000"/>
              <a:gd name="connsiteY122" fmla="*/ 7901 h 9305"/>
              <a:gd name="connsiteX123" fmla="*/ 527 w 10000"/>
              <a:gd name="connsiteY123" fmla="*/ 7791 h 9305"/>
              <a:gd name="connsiteX124" fmla="*/ 610 w 10000"/>
              <a:gd name="connsiteY124" fmla="*/ 7658 h 9305"/>
              <a:gd name="connsiteX125" fmla="*/ 708 w 10000"/>
              <a:gd name="connsiteY125" fmla="*/ 7545 h 9305"/>
              <a:gd name="connsiteX126" fmla="*/ 873 w 10000"/>
              <a:gd name="connsiteY126" fmla="*/ 7434 h 9305"/>
              <a:gd name="connsiteX127" fmla="*/ 1054 w 10000"/>
              <a:gd name="connsiteY127" fmla="*/ 7189 h 9305"/>
              <a:gd name="connsiteX128" fmla="*/ 1137 w 10000"/>
              <a:gd name="connsiteY128" fmla="*/ 7079 h 9305"/>
              <a:gd name="connsiteX129" fmla="*/ 1318 w 10000"/>
              <a:gd name="connsiteY129" fmla="*/ 6833 h 9305"/>
              <a:gd name="connsiteX130" fmla="*/ 1483 w 10000"/>
              <a:gd name="connsiteY130" fmla="*/ 6610 h 9305"/>
              <a:gd name="connsiteX131" fmla="*/ 1483 w 10000"/>
              <a:gd name="connsiteY131" fmla="*/ 6610 h 9305"/>
              <a:gd name="connsiteX0" fmla="*/ 1483 w 10000"/>
              <a:gd name="connsiteY0" fmla="*/ 7028 h 9924"/>
              <a:gd name="connsiteX1" fmla="*/ 1664 w 10000"/>
              <a:gd name="connsiteY1" fmla="*/ 6645 h 9924"/>
              <a:gd name="connsiteX2" fmla="*/ 1911 w 10000"/>
              <a:gd name="connsiteY2" fmla="*/ 6263 h 9924"/>
              <a:gd name="connsiteX3" fmla="*/ 2092 w 10000"/>
              <a:gd name="connsiteY3" fmla="*/ 5879 h 9924"/>
              <a:gd name="connsiteX4" fmla="*/ 2356 w 10000"/>
              <a:gd name="connsiteY4" fmla="*/ 5377 h 9924"/>
              <a:gd name="connsiteX5" fmla="*/ 2619 w 10000"/>
              <a:gd name="connsiteY5" fmla="*/ 4754 h 9924"/>
              <a:gd name="connsiteX6" fmla="*/ 2883 w 10000"/>
              <a:gd name="connsiteY6" fmla="*/ 4108 h 9924"/>
              <a:gd name="connsiteX7" fmla="*/ 3130 w 10000"/>
              <a:gd name="connsiteY7" fmla="*/ 3366 h 9924"/>
              <a:gd name="connsiteX8" fmla="*/ 3476 w 10000"/>
              <a:gd name="connsiteY8" fmla="*/ 2599 h 9924"/>
              <a:gd name="connsiteX9" fmla="*/ 3740 w 10000"/>
              <a:gd name="connsiteY9" fmla="*/ 1833 h 9924"/>
              <a:gd name="connsiteX10" fmla="*/ 4003 w 10000"/>
              <a:gd name="connsiteY10" fmla="*/ 1210 h 9924"/>
              <a:gd name="connsiteX11" fmla="*/ 4185 w 10000"/>
              <a:gd name="connsiteY11" fmla="*/ 566 h 9924"/>
              <a:gd name="connsiteX12" fmla="*/ 4349 w 10000"/>
              <a:gd name="connsiteY12" fmla="*/ 64 h 9924"/>
              <a:gd name="connsiteX13" fmla="*/ 5914 w 10000"/>
              <a:gd name="connsiteY13" fmla="*/ 182 h 9924"/>
              <a:gd name="connsiteX14" fmla="*/ 5750 w 10000"/>
              <a:gd name="connsiteY14" fmla="*/ 446 h 9924"/>
              <a:gd name="connsiteX15" fmla="*/ 5568 w 10000"/>
              <a:gd name="connsiteY15" fmla="*/ 685 h 9924"/>
              <a:gd name="connsiteX16" fmla="*/ 5486 w 10000"/>
              <a:gd name="connsiteY16" fmla="*/ 947 h 9924"/>
              <a:gd name="connsiteX17" fmla="*/ 5305 w 10000"/>
              <a:gd name="connsiteY17" fmla="*/ 1210 h 9924"/>
              <a:gd name="connsiteX18" fmla="*/ 5140 w 10000"/>
              <a:gd name="connsiteY18" fmla="*/ 1569 h 9924"/>
              <a:gd name="connsiteX19" fmla="*/ 4959 w 10000"/>
              <a:gd name="connsiteY19" fmla="*/ 1954 h 9924"/>
              <a:gd name="connsiteX20" fmla="*/ 4695 w 10000"/>
              <a:gd name="connsiteY20" fmla="*/ 2457 h 9924"/>
              <a:gd name="connsiteX21" fmla="*/ 4530 w 10000"/>
              <a:gd name="connsiteY21" fmla="*/ 2984 h 9924"/>
              <a:gd name="connsiteX22" fmla="*/ 4267 w 10000"/>
              <a:gd name="connsiteY22" fmla="*/ 3484 h 9924"/>
              <a:gd name="connsiteX23" fmla="*/ 3921 w 10000"/>
              <a:gd name="connsiteY23" fmla="*/ 4108 h 9924"/>
              <a:gd name="connsiteX24" fmla="*/ 3657 w 10000"/>
              <a:gd name="connsiteY24" fmla="*/ 4611 h 9924"/>
              <a:gd name="connsiteX25" fmla="*/ 3476 w 10000"/>
              <a:gd name="connsiteY25" fmla="*/ 5136 h 9924"/>
              <a:gd name="connsiteX26" fmla="*/ 3229 w 10000"/>
              <a:gd name="connsiteY26" fmla="*/ 5640 h 9924"/>
              <a:gd name="connsiteX27" fmla="*/ 2965 w 10000"/>
              <a:gd name="connsiteY27" fmla="*/ 6023 h 9924"/>
              <a:gd name="connsiteX28" fmla="*/ 2784 w 10000"/>
              <a:gd name="connsiteY28" fmla="*/ 6381 h 9924"/>
              <a:gd name="connsiteX29" fmla="*/ 2619 w 10000"/>
              <a:gd name="connsiteY29" fmla="*/ 6765 h 9924"/>
              <a:gd name="connsiteX30" fmla="*/ 2438 w 10000"/>
              <a:gd name="connsiteY30" fmla="*/ 7028 h 9924"/>
              <a:gd name="connsiteX31" fmla="*/ 2273 w 10000"/>
              <a:gd name="connsiteY31" fmla="*/ 7267 h 9924"/>
              <a:gd name="connsiteX32" fmla="*/ 2092 w 10000"/>
              <a:gd name="connsiteY32" fmla="*/ 7532 h 9924"/>
              <a:gd name="connsiteX33" fmla="*/ 2010 w 10000"/>
              <a:gd name="connsiteY33" fmla="*/ 7795 h 9924"/>
              <a:gd name="connsiteX34" fmla="*/ 1911 w 10000"/>
              <a:gd name="connsiteY34" fmla="*/ 7913 h 9924"/>
              <a:gd name="connsiteX35" fmla="*/ 1829 w 10000"/>
              <a:gd name="connsiteY35" fmla="*/ 8033 h 9924"/>
              <a:gd name="connsiteX36" fmla="*/ 1746 w 10000"/>
              <a:gd name="connsiteY36" fmla="*/ 8154 h 9924"/>
              <a:gd name="connsiteX37" fmla="*/ 1746 w 10000"/>
              <a:gd name="connsiteY37" fmla="*/ 8297 h 9924"/>
              <a:gd name="connsiteX38" fmla="*/ 1746 w 10000"/>
              <a:gd name="connsiteY38" fmla="*/ 8297 h 9924"/>
              <a:gd name="connsiteX39" fmla="*/ 1829 w 10000"/>
              <a:gd name="connsiteY39" fmla="*/ 8297 h 9924"/>
              <a:gd name="connsiteX40" fmla="*/ 1911 w 10000"/>
              <a:gd name="connsiteY40" fmla="*/ 8415 h 9924"/>
              <a:gd name="connsiteX41" fmla="*/ 2010 w 10000"/>
              <a:gd name="connsiteY41" fmla="*/ 8415 h 9924"/>
              <a:gd name="connsiteX42" fmla="*/ 2175 w 10000"/>
              <a:gd name="connsiteY42" fmla="*/ 8415 h 9924"/>
              <a:gd name="connsiteX43" fmla="*/ 2273 w 10000"/>
              <a:gd name="connsiteY43" fmla="*/ 8297 h 9924"/>
              <a:gd name="connsiteX44" fmla="*/ 2356 w 10000"/>
              <a:gd name="connsiteY44" fmla="*/ 8297 h 9924"/>
              <a:gd name="connsiteX45" fmla="*/ 2521 w 10000"/>
              <a:gd name="connsiteY45" fmla="*/ 8297 h 9924"/>
              <a:gd name="connsiteX46" fmla="*/ 2702 w 10000"/>
              <a:gd name="connsiteY46" fmla="*/ 8297 h 9924"/>
              <a:gd name="connsiteX47" fmla="*/ 2883 w 10000"/>
              <a:gd name="connsiteY47" fmla="*/ 8154 h 9924"/>
              <a:gd name="connsiteX48" fmla="*/ 3048 w 10000"/>
              <a:gd name="connsiteY48" fmla="*/ 8154 h 9924"/>
              <a:gd name="connsiteX49" fmla="*/ 3311 w 10000"/>
              <a:gd name="connsiteY49" fmla="*/ 8154 h 9924"/>
              <a:gd name="connsiteX50" fmla="*/ 3575 w 10000"/>
              <a:gd name="connsiteY50" fmla="*/ 8154 h 9924"/>
              <a:gd name="connsiteX51" fmla="*/ 3921 w 10000"/>
              <a:gd name="connsiteY51" fmla="*/ 8033 h 9924"/>
              <a:gd name="connsiteX52" fmla="*/ 4267 w 10000"/>
              <a:gd name="connsiteY52" fmla="*/ 8033 h 9924"/>
              <a:gd name="connsiteX53" fmla="*/ 4613 w 10000"/>
              <a:gd name="connsiteY53" fmla="*/ 8033 h 9924"/>
              <a:gd name="connsiteX54" fmla="*/ 4959 w 10000"/>
              <a:gd name="connsiteY54" fmla="*/ 7913 h 9924"/>
              <a:gd name="connsiteX55" fmla="*/ 5387 w 10000"/>
              <a:gd name="connsiteY55" fmla="*/ 7795 h 9924"/>
              <a:gd name="connsiteX56" fmla="*/ 5832 w 10000"/>
              <a:gd name="connsiteY56" fmla="*/ 7795 h 9924"/>
              <a:gd name="connsiteX57" fmla="*/ 6343 w 10000"/>
              <a:gd name="connsiteY57" fmla="*/ 7650 h 9924"/>
              <a:gd name="connsiteX58" fmla="*/ 6787 w 10000"/>
              <a:gd name="connsiteY58" fmla="*/ 7650 h 9924"/>
              <a:gd name="connsiteX59" fmla="*/ 7298 w 10000"/>
              <a:gd name="connsiteY59" fmla="*/ 7532 h 9924"/>
              <a:gd name="connsiteX60" fmla="*/ 7743 w 10000"/>
              <a:gd name="connsiteY60" fmla="*/ 7410 h 9924"/>
              <a:gd name="connsiteX61" fmla="*/ 8171 w 10000"/>
              <a:gd name="connsiteY61" fmla="*/ 7410 h 9924"/>
              <a:gd name="connsiteX62" fmla="*/ 8435 w 10000"/>
              <a:gd name="connsiteY62" fmla="*/ 7267 h 9924"/>
              <a:gd name="connsiteX63" fmla="*/ 8699 w 10000"/>
              <a:gd name="connsiteY63" fmla="*/ 7267 h 9924"/>
              <a:gd name="connsiteX64" fmla="*/ 8962 w 10000"/>
              <a:gd name="connsiteY64" fmla="*/ 7267 h 9924"/>
              <a:gd name="connsiteX65" fmla="*/ 9127 w 10000"/>
              <a:gd name="connsiteY65" fmla="*/ 7267 h 9924"/>
              <a:gd name="connsiteX66" fmla="*/ 9226 w 10000"/>
              <a:gd name="connsiteY66" fmla="*/ 7146 h 9924"/>
              <a:gd name="connsiteX67" fmla="*/ 9390 w 10000"/>
              <a:gd name="connsiteY67" fmla="*/ 7267 h 9924"/>
              <a:gd name="connsiteX68" fmla="*/ 9473 w 10000"/>
              <a:gd name="connsiteY68" fmla="*/ 7267 h 9924"/>
              <a:gd name="connsiteX69" fmla="*/ 9654 w 10000"/>
              <a:gd name="connsiteY69" fmla="*/ 7410 h 9924"/>
              <a:gd name="connsiteX70" fmla="*/ 9736 w 10000"/>
              <a:gd name="connsiteY70" fmla="*/ 7410 h 9924"/>
              <a:gd name="connsiteX71" fmla="*/ 9918 w 10000"/>
              <a:gd name="connsiteY71" fmla="*/ 7650 h 9924"/>
              <a:gd name="connsiteX72" fmla="*/ 10000 w 10000"/>
              <a:gd name="connsiteY72" fmla="*/ 7795 h 9924"/>
              <a:gd name="connsiteX73" fmla="*/ 10000 w 10000"/>
              <a:gd name="connsiteY73" fmla="*/ 7913 h 9924"/>
              <a:gd name="connsiteX74" fmla="*/ 10000 w 10000"/>
              <a:gd name="connsiteY74" fmla="*/ 8033 h 9924"/>
              <a:gd name="connsiteX75" fmla="*/ 10000 w 10000"/>
              <a:gd name="connsiteY75" fmla="*/ 8033 h 9924"/>
              <a:gd name="connsiteX76" fmla="*/ 10000 w 10000"/>
              <a:gd name="connsiteY76" fmla="*/ 8154 h 9924"/>
              <a:gd name="connsiteX77" fmla="*/ 9918 w 10000"/>
              <a:gd name="connsiteY77" fmla="*/ 8154 h 9924"/>
              <a:gd name="connsiteX78" fmla="*/ 9819 w 10000"/>
              <a:gd name="connsiteY78" fmla="*/ 8154 h 9924"/>
              <a:gd name="connsiteX79" fmla="*/ 9736 w 10000"/>
              <a:gd name="connsiteY79" fmla="*/ 8297 h 9924"/>
              <a:gd name="connsiteX80" fmla="*/ 9572 w 10000"/>
              <a:gd name="connsiteY80" fmla="*/ 8297 h 9924"/>
              <a:gd name="connsiteX81" fmla="*/ 9390 w 10000"/>
              <a:gd name="connsiteY81" fmla="*/ 8297 h 9924"/>
              <a:gd name="connsiteX82" fmla="*/ 9127 w 10000"/>
              <a:gd name="connsiteY82" fmla="*/ 8297 h 9924"/>
              <a:gd name="connsiteX83" fmla="*/ 8863 w 10000"/>
              <a:gd name="connsiteY83" fmla="*/ 8297 h 9924"/>
              <a:gd name="connsiteX84" fmla="*/ 8616 w 10000"/>
              <a:gd name="connsiteY84" fmla="*/ 8297 h 9924"/>
              <a:gd name="connsiteX85" fmla="*/ 8353 w 10000"/>
              <a:gd name="connsiteY85" fmla="*/ 8297 h 9924"/>
              <a:gd name="connsiteX86" fmla="*/ 8007 w 10000"/>
              <a:gd name="connsiteY86" fmla="*/ 8297 h 9924"/>
              <a:gd name="connsiteX87" fmla="*/ 7661 w 10000"/>
              <a:gd name="connsiteY87" fmla="*/ 8297 h 9924"/>
              <a:gd name="connsiteX88" fmla="*/ 7298 w 10000"/>
              <a:gd name="connsiteY88" fmla="*/ 8415 h 9924"/>
              <a:gd name="connsiteX89" fmla="*/ 6870 w 10000"/>
              <a:gd name="connsiteY89" fmla="*/ 8415 h 9924"/>
              <a:gd name="connsiteX90" fmla="*/ 6442 w 10000"/>
              <a:gd name="connsiteY90" fmla="*/ 8415 h 9924"/>
              <a:gd name="connsiteX91" fmla="*/ 5651 w 10000"/>
              <a:gd name="connsiteY91" fmla="*/ 8535 h 9924"/>
              <a:gd name="connsiteX92" fmla="*/ 4876 w 10000"/>
              <a:gd name="connsiteY92" fmla="*/ 8678 h 9924"/>
              <a:gd name="connsiteX93" fmla="*/ 4185 w 10000"/>
              <a:gd name="connsiteY93" fmla="*/ 8800 h 9924"/>
              <a:gd name="connsiteX94" fmla="*/ 3476 w 10000"/>
              <a:gd name="connsiteY94" fmla="*/ 8920 h 9924"/>
              <a:gd name="connsiteX95" fmla="*/ 3130 w 10000"/>
              <a:gd name="connsiteY95" fmla="*/ 8920 h 9924"/>
              <a:gd name="connsiteX96" fmla="*/ 2883 w 10000"/>
              <a:gd name="connsiteY96" fmla="*/ 9038 h 9924"/>
              <a:gd name="connsiteX97" fmla="*/ 2521 w 10000"/>
              <a:gd name="connsiteY97" fmla="*/ 9184 h 9924"/>
              <a:gd name="connsiteX98" fmla="*/ 2273 w 10000"/>
              <a:gd name="connsiteY98" fmla="*/ 9184 h 9924"/>
              <a:gd name="connsiteX99" fmla="*/ 2092 w 10000"/>
              <a:gd name="connsiteY99" fmla="*/ 9301 h 9924"/>
              <a:gd name="connsiteX100" fmla="*/ 1829 w 10000"/>
              <a:gd name="connsiteY100" fmla="*/ 9301 h 9924"/>
              <a:gd name="connsiteX101" fmla="*/ 1664 w 10000"/>
              <a:gd name="connsiteY101" fmla="*/ 9420 h 9924"/>
              <a:gd name="connsiteX102" fmla="*/ 1400 w 10000"/>
              <a:gd name="connsiteY102" fmla="*/ 9565 h 9924"/>
              <a:gd name="connsiteX103" fmla="*/ 1219 w 10000"/>
              <a:gd name="connsiteY103" fmla="*/ 9565 h 9924"/>
              <a:gd name="connsiteX104" fmla="*/ 1137 w 10000"/>
              <a:gd name="connsiteY104" fmla="*/ 9684 h 9924"/>
              <a:gd name="connsiteX105" fmla="*/ 956 w 10000"/>
              <a:gd name="connsiteY105" fmla="*/ 9684 h 9924"/>
              <a:gd name="connsiteX106" fmla="*/ 873 w 10000"/>
              <a:gd name="connsiteY106" fmla="*/ 9805 h 9924"/>
              <a:gd name="connsiteX107" fmla="*/ 791 w 10000"/>
              <a:gd name="connsiteY107" fmla="*/ 9805 h 9924"/>
              <a:gd name="connsiteX108" fmla="*/ 708 w 10000"/>
              <a:gd name="connsiteY108" fmla="*/ 9805 h 9924"/>
              <a:gd name="connsiteX109" fmla="*/ 527 w 10000"/>
              <a:gd name="connsiteY109" fmla="*/ 9924 h 9924"/>
              <a:gd name="connsiteX110" fmla="*/ 445 w 10000"/>
              <a:gd name="connsiteY110" fmla="*/ 9805 h 9924"/>
              <a:gd name="connsiteX111" fmla="*/ 362 w 10000"/>
              <a:gd name="connsiteY111" fmla="*/ 9805 h 9924"/>
              <a:gd name="connsiteX112" fmla="*/ 264 w 10000"/>
              <a:gd name="connsiteY112" fmla="*/ 9684 h 9924"/>
              <a:gd name="connsiteX113" fmla="*/ 181 w 10000"/>
              <a:gd name="connsiteY113" fmla="*/ 9420 h 9924"/>
              <a:gd name="connsiteX114" fmla="*/ 99 w 10000"/>
              <a:gd name="connsiteY114" fmla="*/ 9184 h 9924"/>
              <a:gd name="connsiteX115" fmla="*/ 0 w 10000"/>
              <a:gd name="connsiteY115" fmla="*/ 9038 h 9924"/>
              <a:gd name="connsiteX116" fmla="*/ 0 w 10000"/>
              <a:gd name="connsiteY116" fmla="*/ 8920 h 9924"/>
              <a:gd name="connsiteX117" fmla="*/ 0 w 10000"/>
              <a:gd name="connsiteY117" fmla="*/ 8800 h 9924"/>
              <a:gd name="connsiteX118" fmla="*/ 0 w 10000"/>
              <a:gd name="connsiteY118" fmla="*/ 8800 h 9924"/>
              <a:gd name="connsiteX119" fmla="*/ 99 w 10000"/>
              <a:gd name="connsiteY119" fmla="*/ 8678 h 9924"/>
              <a:gd name="connsiteX120" fmla="*/ 181 w 10000"/>
              <a:gd name="connsiteY120" fmla="*/ 8535 h 9924"/>
              <a:gd name="connsiteX121" fmla="*/ 362 w 10000"/>
              <a:gd name="connsiteY121" fmla="*/ 8415 h 9924"/>
              <a:gd name="connsiteX122" fmla="*/ 527 w 10000"/>
              <a:gd name="connsiteY122" fmla="*/ 8297 h 9924"/>
              <a:gd name="connsiteX123" fmla="*/ 610 w 10000"/>
              <a:gd name="connsiteY123" fmla="*/ 8154 h 9924"/>
              <a:gd name="connsiteX124" fmla="*/ 708 w 10000"/>
              <a:gd name="connsiteY124" fmla="*/ 8033 h 9924"/>
              <a:gd name="connsiteX125" fmla="*/ 873 w 10000"/>
              <a:gd name="connsiteY125" fmla="*/ 7913 h 9924"/>
              <a:gd name="connsiteX126" fmla="*/ 1054 w 10000"/>
              <a:gd name="connsiteY126" fmla="*/ 7650 h 9924"/>
              <a:gd name="connsiteX127" fmla="*/ 1137 w 10000"/>
              <a:gd name="connsiteY127" fmla="*/ 7532 h 9924"/>
              <a:gd name="connsiteX128" fmla="*/ 1318 w 10000"/>
              <a:gd name="connsiteY128" fmla="*/ 7267 h 9924"/>
              <a:gd name="connsiteX129" fmla="*/ 1483 w 10000"/>
              <a:gd name="connsiteY129" fmla="*/ 7028 h 9924"/>
              <a:gd name="connsiteX130" fmla="*/ 1483 w 10000"/>
              <a:gd name="connsiteY130" fmla="*/ 7028 h 9924"/>
              <a:gd name="connsiteX0" fmla="*/ 1483 w 10000"/>
              <a:gd name="connsiteY0" fmla="*/ 7038 h 9956"/>
              <a:gd name="connsiteX1" fmla="*/ 1664 w 10000"/>
              <a:gd name="connsiteY1" fmla="*/ 6652 h 9956"/>
              <a:gd name="connsiteX2" fmla="*/ 1911 w 10000"/>
              <a:gd name="connsiteY2" fmla="*/ 6267 h 9956"/>
              <a:gd name="connsiteX3" fmla="*/ 2092 w 10000"/>
              <a:gd name="connsiteY3" fmla="*/ 5880 h 9956"/>
              <a:gd name="connsiteX4" fmla="*/ 2356 w 10000"/>
              <a:gd name="connsiteY4" fmla="*/ 5374 h 9956"/>
              <a:gd name="connsiteX5" fmla="*/ 2619 w 10000"/>
              <a:gd name="connsiteY5" fmla="*/ 4746 h 9956"/>
              <a:gd name="connsiteX6" fmla="*/ 2883 w 10000"/>
              <a:gd name="connsiteY6" fmla="*/ 4095 h 9956"/>
              <a:gd name="connsiteX7" fmla="*/ 3130 w 10000"/>
              <a:gd name="connsiteY7" fmla="*/ 3348 h 9956"/>
              <a:gd name="connsiteX8" fmla="*/ 3476 w 10000"/>
              <a:gd name="connsiteY8" fmla="*/ 2575 h 9956"/>
              <a:gd name="connsiteX9" fmla="*/ 3740 w 10000"/>
              <a:gd name="connsiteY9" fmla="*/ 1803 h 9956"/>
              <a:gd name="connsiteX10" fmla="*/ 4003 w 10000"/>
              <a:gd name="connsiteY10" fmla="*/ 1175 h 9956"/>
              <a:gd name="connsiteX11" fmla="*/ 4185 w 10000"/>
              <a:gd name="connsiteY11" fmla="*/ 526 h 9956"/>
              <a:gd name="connsiteX12" fmla="*/ 4349 w 10000"/>
              <a:gd name="connsiteY12" fmla="*/ 20 h 9956"/>
              <a:gd name="connsiteX13" fmla="*/ 5750 w 10000"/>
              <a:gd name="connsiteY13" fmla="*/ 405 h 9956"/>
              <a:gd name="connsiteX14" fmla="*/ 5568 w 10000"/>
              <a:gd name="connsiteY14" fmla="*/ 646 h 9956"/>
              <a:gd name="connsiteX15" fmla="*/ 5486 w 10000"/>
              <a:gd name="connsiteY15" fmla="*/ 910 h 9956"/>
              <a:gd name="connsiteX16" fmla="*/ 5305 w 10000"/>
              <a:gd name="connsiteY16" fmla="*/ 1175 h 9956"/>
              <a:gd name="connsiteX17" fmla="*/ 5140 w 10000"/>
              <a:gd name="connsiteY17" fmla="*/ 1537 h 9956"/>
              <a:gd name="connsiteX18" fmla="*/ 4959 w 10000"/>
              <a:gd name="connsiteY18" fmla="*/ 1925 h 9956"/>
              <a:gd name="connsiteX19" fmla="*/ 4695 w 10000"/>
              <a:gd name="connsiteY19" fmla="*/ 2432 h 9956"/>
              <a:gd name="connsiteX20" fmla="*/ 4530 w 10000"/>
              <a:gd name="connsiteY20" fmla="*/ 2963 h 9956"/>
              <a:gd name="connsiteX21" fmla="*/ 4267 w 10000"/>
              <a:gd name="connsiteY21" fmla="*/ 3467 h 9956"/>
              <a:gd name="connsiteX22" fmla="*/ 3921 w 10000"/>
              <a:gd name="connsiteY22" fmla="*/ 4095 h 9956"/>
              <a:gd name="connsiteX23" fmla="*/ 3657 w 10000"/>
              <a:gd name="connsiteY23" fmla="*/ 4602 h 9956"/>
              <a:gd name="connsiteX24" fmla="*/ 3476 w 10000"/>
              <a:gd name="connsiteY24" fmla="*/ 5131 h 9956"/>
              <a:gd name="connsiteX25" fmla="*/ 3229 w 10000"/>
              <a:gd name="connsiteY25" fmla="*/ 5639 h 9956"/>
              <a:gd name="connsiteX26" fmla="*/ 2965 w 10000"/>
              <a:gd name="connsiteY26" fmla="*/ 6025 h 9956"/>
              <a:gd name="connsiteX27" fmla="*/ 2784 w 10000"/>
              <a:gd name="connsiteY27" fmla="*/ 6386 h 9956"/>
              <a:gd name="connsiteX28" fmla="*/ 2619 w 10000"/>
              <a:gd name="connsiteY28" fmla="*/ 6773 h 9956"/>
              <a:gd name="connsiteX29" fmla="*/ 2438 w 10000"/>
              <a:gd name="connsiteY29" fmla="*/ 7038 h 9956"/>
              <a:gd name="connsiteX30" fmla="*/ 2273 w 10000"/>
              <a:gd name="connsiteY30" fmla="*/ 7279 h 9956"/>
              <a:gd name="connsiteX31" fmla="*/ 2092 w 10000"/>
              <a:gd name="connsiteY31" fmla="*/ 7546 h 9956"/>
              <a:gd name="connsiteX32" fmla="*/ 2010 w 10000"/>
              <a:gd name="connsiteY32" fmla="*/ 7811 h 9956"/>
              <a:gd name="connsiteX33" fmla="*/ 1911 w 10000"/>
              <a:gd name="connsiteY33" fmla="*/ 7930 h 9956"/>
              <a:gd name="connsiteX34" fmla="*/ 1829 w 10000"/>
              <a:gd name="connsiteY34" fmla="*/ 8051 h 9956"/>
              <a:gd name="connsiteX35" fmla="*/ 1746 w 10000"/>
              <a:gd name="connsiteY35" fmla="*/ 8172 h 9956"/>
              <a:gd name="connsiteX36" fmla="*/ 1746 w 10000"/>
              <a:gd name="connsiteY36" fmla="*/ 8317 h 9956"/>
              <a:gd name="connsiteX37" fmla="*/ 1746 w 10000"/>
              <a:gd name="connsiteY37" fmla="*/ 8317 h 9956"/>
              <a:gd name="connsiteX38" fmla="*/ 1829 w 10000"/>
              <a:gd name="connsiteY38" fmla="*/ 8317 h 9956"/>
              <a:gd name="connsiteX39" fmla="*/ 1911 w 10000"/>
              <a:gd name="connsiteY39" fmla="*/ 8435 h 9956"/>
              <a:gd name="connsiteX40" fmla="*/ 2010 w 10000"/>
              <a:gd name="connsiteY40" fmla="*/ 8435 h 9956"/>
              <a:gd name="connsiteX41" fmla="*/ 2175 w 10000"/>
              <a:gd name="connsiteY41" fmla="*/ 8435 h 9956"/>
              <a:gd name="connsiteX42" fmla="*/ 2273 w 10000"/>
              <a:gd name="connsiteY42" fmla="*/ 8317 h 9956"/>
              <a:gd name="connsiteX43" fmla="*/ 2356 w 10000"/>
              <a:gd name="connsiteY43" fmla="*/ 8317 h 9956"/>
              <a:gd name="connsiteX44" fmla="*/ 2521 w 10000"/>
              <a:gd name="connsiteY44" fmla="*/ 8317 h 9956"/>
              <a:gd name="connsiteX45" fmla="*/ 2702 w 10000"/>
              <a:gd name="connsiteY45" fmla="*/ 8317 h 9956"/>
              <a:gd name="connsiteX46" fmla="*/ 2883 w 10000"/>
              <a:gd name="connsiteY46" fmla="*/ 8172 h 9956"/>
              <a:gd name="connsiteX47" fmla="*/ 3048 w 10000"/>
              <a:gd name="connsiteY47" fmla="*/ 8172 h 9956"/>
              <a:gd name="connsiteX48" fmla="*/ 3311 w 10000"/>
              <a:gd name="connsiteY48" fmla="*/ 8172 h 9956"/>
              <a:gd name="connsiteX49" fmla="*/ 3575 w 10000"/>
              <a:gd name="connsiteY49" fmla="*/ 8172 h 9956"/>
              <a:gd name="connsiteX50" fmla="*/ 3921 w 10000"/>
              <a:gd name="connsiteY50" fmla="*/ 8051 h 9956"/>
              <a:gd name="connsiteX51" fmla="*/ 4267 w 10000"/>
              <a:gd name="connsiteY51" fmla="*/ 8051 h 9956"/>
              <a:gd name="connsiteX52" fmla="*/ 4613 w 10000"/>
              <a:gd name="connsiteY52" fmla="*/ 8051 h 9956"/>
              <a:gd name="connsiteX53" fmla="*/ 4959 w 10000"/>
              <a:gd name="connsiteY53" fmla="*/ 7930 h 9956"/>
              <a:gd name="connsiteX54" fmla="*/ 5387 w 10000"/>
              <a:gd name="connsiteY54" fmla="*/ 7811 h 9956"/>
              <a:gd name="connsiteX55" fmla="*/ 5832 w 10000"/>
              <a:gd name="connsiteY55" fmla="*/ 7811 h 9956"/>
              <a:gd name="connsiteX56" fmla="*/ 6343 w 10000"/>
              <a:gd name="connsiteY56" fmla="*/ 7665 h 9956"/>
              <a:gd name="connsiteX57" fmla="*/ 6787 w 10000"/>
              <a:gd name="connsiteY57" fmla="*/ 7665 h 9956"/>
              <a:gd name="connsiteX58" fmla="*/ 7298 w 10000"/>
              <a:gd name="connsiteY58" fmla="*/ 7546 h 9956"/>
              <a:gd name="connsiteX59" fmla="*/ 7743 w 10000"/>
              <a:gd name="connsiteY59" fmla="*/ 7423 h 9956"/>
              <a:gd name="connsiteX60" fmla="*/ 8171 w 10000"/>
              <a:gd name="connsiteY60" fmla="*/ 7423 h 9956"/>
              <a:gd name="connsiteX61" fmla="*/ 8435 w 10000"/>
              <a:gd name="connsiteY61" fmla="*/ 7279 h 9956"/>
              <a:gd name="connsiteX62" fmla="*/ 8699 w 10000"/>
              <a:gd name="connsiteY62" fmla="*/ 7279 h 9956"/>
              <a:gd name="connsiteX63" fmla="*/ 8962 w 10000"/>
              <a:gd name="connsiteY63" fmla="*/ 7279 h 9956"/>
              <a:gd name="connsiteX64" fmla="*/ 9127 w 10000"/>
              <a:gd name="connsiteY64" fmla="*/ 7279 h 9956"/>
              <a:gd name="connsiteX65" fmla="*/ 9226 w 10000"/>
              <a:gd name="connsiteY65" fmla="*/ 7157 h 9956"/>
              <a:gd name="connsiteX66" fmla="*/ 9390 w 10000"/>
              <a:gd name="connsiteY66" fmla="*/ 7279 h 9956"/>
              <a:gd name="connsiteX67" fmla="*/ 9473 w 10000"/>
              <a:gd name="connsiteY67" fmla="*/ 7279 h 9956"/>
              <a:gd name="connsiteX68" fmla="*/ 9654 w 10000"/>
              <a:gd name="connsiteY68" fmla="*/ 7423 h 9956"/>
              <a:gd name="connsiteX69" fmla="*/ 9736 w 10000"/>
              <a:gd name="connsiteY69" fmla="*/ 7423 h 9956"/>
              <a:gd name="connsiteX70" fmla="*/ 9918 w 10000"/>
              <a:gd name="connsiteY70" fmla="*/ 7665 h 9956"/>
              <a:gd name="connsiteX71" fmla="*/ 10000 w 10000"/>
              <a:gd name="connsiteY71" fmla="*/ 7811 h 9956"/>
              <a:gd name="connsiteX72" fmla="*/ 10000 w 10000"/>
              <a:gd name="connsiteY72" fmla="*/ 7930 h 9956"/>
              <a:gd name="connsiteX73" fmla="*/ 10000 w 10000"/>
              <a:gd name="connsiteY73" fmla="*/ 8051 h 9956"/>
              <a:gd name="connsiteX74" fmla="*/ 10000 w 10000"/>
              <a:gd name="connsiteY74" fmla="*/ 8051 h 9956"/>
              <a:gd name="connsiteX75" fmla="*/ 10000 w 10000"/>
              <a:gd name="connsiteY75" fmla="*/ 8172 h 9956"/>
              <a:gd name="connsiteX76" fmla="*/ 9918 w 10000"/>
              <a:gd name="connsiteY76" fmla="*/ 8172 h 9956"/>
              <a:gd name="connsiteX77" fmla="*/ 9819 w 10000"/>
              <a:gd name="connsiteY77" fmla="*/ 8172 h 9956"/>
              <a:gd name="connsiteX78" fmla="*/ 9736 w 10000"/>
              <a:gd name="connsiteY78" fmla="*/ 8317 h 9956"/>
              <a:gd name="connsiteX79" fmla="*/ 9572 w 10000"/>
              <a:gd name="connsiteY79" fmla="*/ 8317 h 9956"/>
              <a:gd name="connsiteX80" fmla="*/ 9390 w 10000"/>
              <a:gd name="connsiteY80" fmla="*/ 8317 h 9956"/>
              <a:gd name="connsiteX81" fmla="*/ 9127 w 10000"/>
              <a:gd name="connsiteY81" fmla="*/ 8317 h 9956"/>
              <a:gd name="connsiteX82" fmla="*/ 8863 w 10000"/>
              <a:gd name="connsiteY82" fmla="*/ 8317 h 9956"/>
              <a:gd name="connsiteX83" fmla="*/ 8616 w 10000"/>
              <a:gd name="connsiteY83" fmla="*/ 8317 h 9956"/>
              <a:gd name="connsiteX84" fmla="*/ 8353 w 10000"/>
              <a:gd name="connsiteY84" fmla="*/ 8317 h 9956"/>
              <a:gd name="connsiteX85" fmla="*/ 8007 w 10000"/>
              <a:gd name="connsiteY85" fmla="*/ 8317 h 9956"/>
              <a:gd name="connsiteX86" fmla="*/ 7661 w 10000"/>
              <a:gd name="connsiteY86" fmla="*/ 8317 h 9956"/>
              <a:gd name="connsiteX87" fmla="*/ 7298 w 10000"/>
              <a:gd name="connsiteY87" fmla="*/ 8435 h 9956"/>
              <a:gd name="connsiteX88" fmla="*/ 6870 w 10000"/>
              <a:gd name="connsiteY88" fmla="*/ 8435 h 9956"/>
              <a:gd name="connsiteX89" fmla="*/ 6442 w 10000"/>
              <a:gd name="connsiteY89" fmla="*/ 8435 h 9956"/>
              <a:gd name="connsiteX90" fmla="*/ 5651 w 10000"/>
              <a:gd name="connsiteY90" fmla="*/ 8556 h 9956"/>
              <a:gd name="connsiteX91" fmla="*/ 4876 w 10000"/>
              <a:gd name="connsiteY91" fmla="*/ 8700 h 9956"/>
              <a:gd name="connsiteX92" fmla="*/ 4185 w 10000"/>
              <a:gd name="connsiteY92" fmla="*/ 8823 h 9956"/>
              <a:gd name="connsiteX93" fmla="*/ 3476 w 10000"/>
              <a:gd name="connsiteY93" fmla="*/ 8944 h 9956"/>
              <a:gd name="connsiteX94" fmla="*/ 3130 w 10000"/>
              <a:gd name="connsiteY94" fmla="*/ 8944 h 9956"/>
              <a:gd name="connsiteX95" fmla="*/ 2883 w 10000"/>
              <a:gd name="connsiteY95" fmla="*/ 9063 h 9956"/>
              <a:gd name="connsiteX96" fmla="*/ 2521 w 10000"/>
              <a:gd name="connsiteY96" fmla="*/ 9210 h 9956"/>
              <a:gd name="connsiteX97" fmla="*/ 2273 w 10000"/>
              <a:gd name="connsiteY97" fmla="*/ 9210 h 9956"/>
              <a:gd name="connsiteX98" fmla="*/ 2092 w 10000"/>
              <a:gd name="connsiteY98" fmla="*/ 9328 h 9956"/>
              <a:gd name="connsiteX99" fmla="*/ 1829 w 10000"/>
              <a:gd name="connsiteY99" fmla="*/ 9328 h 9956"/>
              <a:gd name="connsiteX100" fmla="*/ 1664 w 10000"/>
              <a:gd name="connsiteY100" fmla="*/ 9448 h 9956"/>
              <a:gd name="connsiteX101" fmla="*/ 1400 w 10000"/>
              <a:gd name="connsiteY101" fmla="*/ 9594 h 9956"/>
              <a:gd name="connsiteX102" fmla="*/ 1219 w 10000"/>
              <a:gd name="connsiteY102" fmla="*/ 9594 h 9956"/>
              <a:gd name="connsiteX103" fmla="*/ 1137 w 10000"/>
              <a:gd name="connsiteY103" fmla="*/ 9714 h 9956"/>
              <a:gd name="connsiteX104" fmla="*/ 956 w 10000"/>
              <a:gd name="connsiteY104" fmla="*/ 9714 h 9956"/>
              <a:gd name="connsiteX105" fmla="*/ 873 w 10000"/>
              <a:gd name="connsiteY105" fmla="*/ 9836 h 9956"/>
              <a:gd name="connsiteX106" fmla="*/ 791 w 10000"/>
              <a:gd name="connsiteY106" fmla="*/ 9836 h 9956"/>
              <a:gd name="connsiteX107" fmla="*/ 708 w 10000"/>
              <a:gd name="connsiteY107" fmla="*/ 9836 h 9956"/>
              <a:gd name="connsiteX108" fmla="*/ 527 w 10000"/>
              <a:gd name="connsiteY108" fmla="*/ 9956 h 9956"/>
              <a:gd name="connsiteX109" fmla="*/ 445 w 10000"/>
              <a:gd name="connsiteY109" fmla="*/ 9836 h 9956"/>
              <a:gd name="connsiteX110" fmla="*/ 362 w 10000"/>
              <a:gd name="connsiteY110" fmla="*/ 9836 h 9956"/>
              <a:gd name="connsiteX111" fmla="*/ 264 w 10000"/>
              <a:gd name="connsiteY111" fmla="*/ 9714 h 9956"/>
              <a:gd name="connsiteX112" fmla="*/ 181 w 10000"/>
              <a:gd name="connsiteY112" fmla="*/ 9448 h 9956"/>
              <a:gd name="connsiteX113" fmla="*/ 99 w 10000"/>
              <a:gd name="connsiteY113" fmla="*/ 9210 h 9956"/>
              <a:gd name="connsiteX114" fmla="*/ 0 w 10000"/>
              <a:gd name="connsiteY114" fmla="*/ 9063 h 9956"/>
              <a:gd name="connsiteX115" fmla="*/ 0 w 10000"/>
              <a:gd name="connsiteY115" fmla="*/ 8944 h 9956"/>
              <a:gd name="connsiteX116" fmla="*/ 0 w 10000"/>
              <a:gd name="connsiteY116" fmla="*/ 8823 h 9956"/>
              <a:gd name="connsiteX117" fmla="*/ 0 w 10000"/>
              <a:gd name="connsiteY117" fmla="*/ 8823 h 9956"/>
              <a:gd name="connsiteX118" fmla="*/ 99 w 10000"/>
              <a:gd name="connsiteY118" fmla="*/ 8700 h 9956"/>
              <a:gd name="connsiteX119" fmla="*/ 181 w 10000"/>
              <a:gd name="connsiteY119" fmla="*/ 8556 h 9956"/>
              <a:gd name="connsiteX120" fmla="*/ 362 w 10000"/>
              <a:gd name="connsiteY120" fmla="*/ 8435 h 9956"/>
              <a:gd name="connsiteX121" fmla="*/ 527 w 10000"/>
              <a:gd name="connsiteY121" fmla="*/ 8317 h 9956"/>
              <a:gd name="connsiteX122" fmla="*/ 610 w 10000"/>
              <a:gd name="connsiteY122" fmla="*/ 8172 h 9956"/>
              <a:gd name="connsiteX123" fmla="*/ 708 w 10000"/>
              <a:gd name="connsiteY123" fmla="*/ 8051 h 9956"/>
              <a:gd name="connsiteX124" fmla="*/ 873 w 10000"/>
              <a:gd name="connsiteY124" fmla="*/ 7930 h 9956"/>
              <a:gd name="connsiteX125" fmla="*/ 1054 w 10000"/>
              <a:gd name="connsiteY125" fmla="*/ 7665 h 9956"/>
              <a:gd name="connsiteX126" fmla="*/ 1137 w 10000"/>
              <a:gd name="connsiteY126" fmla="*/ 7546 h 9956"/>
              <a:gd name="connsiteX127" fmla="*/ 1318 w 10000"/>
              <a:gd name="connsiteY127" fmla="*/ 7279 h 9956"/>
              <a:gd name="connsiteX128" fmla="*/ 1483 w 10000"/>
              <a:gd name="connsiteY128" fmla="*/ 7038 h 9956"/>
              <a:gd name="connsiteX129" fmla="*/ 1483 w 10000"/>
              <a:gd name="connsiteY129" fmla="*/ 7038 h 9956"/>
              <a:gd name="connsiteX0" fmla="*/ 1483 w 10000"/>
              <a:gd name="connsiteY0" fmla="*/ 7069 h 10000"/>
              <a:gd name="connsiteX1" fmla="*/ 1664 w 10000"/>
              <a:gd name="connsiteY1" fmla="*/ 6681 h 10000"/>
              <a:gd name="connsiteX2" fmla="*/ 1911 w 10000"/>
              <a:gd name="connsiteY2" fmla="*/ 6295 h 10000"/>
              <a:gd name="connsiteX3" fmla="*/ 2092 w 10000"/>
              <a:gd name="connsiteY3" fmla="*/ 5906 h 10000"/>
              <a:gd name="connsiteX4" fmla="*/ 2356 w 10000"/>
              <a:gd name="connsiteY4" fmla="*/ 5398 h 10000"/>
              <a:gd name="connsiteX5" fmla="*/ 2619 w 10000"/>
              <a:gd name="connsiteY5" fmla="*/ 4767 h 10000"/>
              <a:gd name="connsiteX6" fmla="*/ 2883 w 10000"/>
              <a:gd name="connsiteY6" fmla="*/ 4113 h 10000"/>
              <a:gd name="connsiteX7" fmla="*/ 3130 w 10000"/>
              <a:gd name="connsiteY7" fmla="*/ 3363 h 10000"/>
              <a:gd name="connsiteX8" fmla="*/ 3476 w 10000"/>
              <a:gd name="connsiteY8" fmla="*/ 2586 h 10000"/>
              <a:gd name="connsiteX9" fmla="*/ 3740 w 10000"/>
              <a:gd name="connsiteY9" fmla="*/ 1811 h 10000"/>
              <a:gd name="connsiteX10" fmla="*/ 4003 w 10000"/>
              <a:gd name="connsiteY10" fmla="*/ 1180 h 10000"/>
              <a:gd name="connsiteX11" fmla="*/ 4185 w 10000"/>
              <a:gd name="connsiteY11" fmla="*/ 528 h 10000"/>
              <a:gd name="connsiteX12" fmla="*/ 4349 w 10000"/>
              <a:gd name="connsiteY12" fmla="*/ 20 h 10000"/>
              <a:gd name="connsiteX13" fmla="*/ 5750 w 10000"/>
              <a:gd name="connsiteY13" fmla="*/ 407 h 10000"/>
              <a:gd name="connsiteX14" fmla="*/ 5486 w 10000"/>
              <a:gd name="connsiteY14" fmla="*/ 914 h 10000"/>
              <a:gd name="connsiteX15" fmla="*/ 5305 w 10000"/>
              <a:gd name="connsiteY15" fmla="*/ 1180 h 10000"/>
              <a:gd name="connsiteX16" fmla="*/ 5140 w 10000"/>
              <a:gd name="connsiteY16" fmla="*/ 1544 h 10000"/>
              <a:gd name="connsiteX17" fmla="*/ 4959 w 10000"/>
              <a:gd name="connsiteY17" fmla="*/ 1934 h 10000"/>
              <a:gd name="connsiteX18" fmla="*/ 4695 w 10000"/>
              <a:gd name="connsiteY18" fmla="*/ 2443 h 10000"/>
              <a:gd name="connsiteX19" fmla="*/ 4530 w 10000"/>
              <a:gd name="connsiteY19" fmla="*/ 2976 h 10000"/>
              <a:gd name="connsiteX20" fmla="*/ 4267 w 10000"/>
              <a:gd name="connsiteY20" fmla="*/ 3482 h 10000"/>
              <a:gd name="connsiteX21" fmla="*/ 3921 w 10000"/>
              <a:gd name="connsiteY21" fmla="*/ 4113 h 10000"/>
              <a:gd name="connsiteX22" fmla="*/ 3657 w 10000"/>
              <a:gd name="connsiteY22" fmla="*/ 4622 h 10000"/>
              <a:gd name="connsiteX23" fmla="*/ 3476 w 10000"/>
              <a:gd name="connsiteY23" fmla="*/ 5154 h 10000"/>
              <a:gd name="connsiteX24" fmla="*/ 3229 w 10000"/>
              <a:gd name="connsiteY24" fmla="*/ 5664 h 10000"/>
              <a:gd name="connsiteX25" fmla="*/ 2965 w 10000"/>
              <a:gd name="connsiteY25" fmla="*/ 6052 h 10000"/>
              <a:gd name="connsiteX26" fmla="*/ 2784 w 10000"/>
              <a:gd name="connsiteY26" fmla="*/ 6414 h 10000"/>
              <a:gd name="connsiteX27" fmla="*/ 2619 w 10000"/>
              <a:gd name="connsiteY27" fmla="*/ 6803 h 10000"/>
              <a:gd name="connsiteX28" fmla="*/ 2438 w 10000"/>
              <a:gd name="connsiteY28" fmla="*/ 7069 h 10000"/>
              <a:gd name="connsiteX29" fmla="*/ 2273 w 10000"/>
              <a:gd name="connsiteY29" fmla="*/ 7311 h 10000"/>
              <a:gd name="connsiteX30" fmla="*/ 2092 w 10000"/>
              <a:gd name="connsiteY30" fmla="*/ 7579 h 10000"/>
              <a:gd name="connsiteX31" fmla="*/ 2010 w 10000"/>
              <a:gd name="connsiteY31" fmla="*/ 7846 h 10000"/>
              <a:gd name="connsiteX32" fmla="*/ 1911 w 10000"/>
              <a:gd name="connsiteY32" fmla="*/ 7965 h 10000"/>
              <a:gd name="connsiteX33" fmla="*/ 1829 w 10000"/>
              <a:gd name="connsiteY33" fmla="*/ 8087 h 10000"/>
              <a:gd name="connsiteX34" fmla="*/ 1746 w 10000"/>
              <a:gd name="connsiteY34" fmla="*/ 8208 h 10000"/>
              <a:gd name="connsiteX35" fmla="*/ 1746 w 10000"/>
              <a:gd name="connsiteY35" fmla="*/ 8354 h 10000"/>
              <a:gd name="connsiteX36" fmla="*/ 1746 w 10000"/>
              <a:gd name="connsiteY36" fmla="*/ 8354 h 10000"/>
              <a:gd name="connsiteX37" fmla="*/ 1829 w 10000"/>
              <a:gd name="connsiteY37" fmla="*/ 8354 h 10000"/>
              <a:gd name="connsiteX38" fmla="*/ 1911 w 10000"/>
              <a:gd name="connsiteY38" fmla="*/ 8472 h 10000"/>
              <a:gd name="connsiteX39" fmla="*/ 2010 w 10000"/>
              <a:gd name="connsiteY39" fmla="*/ 8472 h 10000"/>
              <a:gd name="connsiteX40" fmla="*/ 2175 w 10000"/>
              <a:gd name="connsiteY40" fmla="*/ 8472 h 10000"/>
              <a:gd name="connsiteX41" fmla="*/ 2273 w 10000"/>
              <a:gd name="connsiteY41" fmla="*/ 8354 h 10000"/>
              <a:gd name="connsiteX42" fmla="*/ 2356 w 10000"/>
              <a:gd name="connsiteY42" fmla="*/ 8354 h 10000"/>
              <a:gd name="connsiteX43" fmla="*/ 2521 w 10000"/>
              <a:gd name="connsiteY43" fmla="*/ 8354 h 10000"/>
              <a:gd name="connsiteX44" fmla="*/ 2702 w 10000"/>
              <a:gd name="connsiteY44" fmla="*/ 8354 h 10000"/>
              <a:gd name="connsiteX45" fmla="*/ 2883 w 10000"/>
              <a:gd name="connsiteY45" fmla="*/ 8208 h 10000"/>
              <a:gd name="connsiteX46" fmla="*/ 3048 w 10000"/>
              <a:gd name="connsiteY46" fmla="*/ 8208 h 10000"/>
              <a:gd name="connsiteX47" fmla="*/ 3311 w 10000"/>
              <a:gd name="connsiteY47" fmla="*/ 8208 h 10000"/>
              <a:gd name="connsiteX48" fmla="*/ 3575 w 10000"/>
              <a:gd name="connsiteY48" fmla="*/ 8208 h 10000"/>
              <a:gd name="connsiteX49" fmla="*/ 3921 w 10000"/>
              <a:gd name="connsiteY49" fmla="*/ 8087 h 10000"/>
              <a:gd name="connsiteX50" fmla="*/ 4267 w 10000"/>
              <a:gd name="connsiteY50" fmla="*/ 8087 h 10000"/>
              <a:gd name="connsiteX51" fmla="*/ 4613 w 10000"/>
              <a:gd name="connsiteY51" fmla="*/ 8087 h 10000"/>
              <a:gd name="connsiteX52" fmla="*/ 4959 w 10000"/>
              <a:gd name="connsiteY52" fmla="*/ 7965 h 10000"/>
              <a:gd name="connsiteX53" fmla="*/ 5387 w 10000"/>
              <a:gd name="connsiteY53" fmla="*/ 7846 h 10000"/>
              <a:gd name="connsiteX54" fmla="*/ 5832 w 10000"/>
              <a:gd name="connsiteY54" fmla="*/ 7846 h 10000"/>
              <a:gd name="connsiteX55" fmla="*/ 6343 w 10000"/>
              <a:gd name="connsiteY55" fmla="*/ 7699 h 10000"/>
              <a:gd name="connsiteX56" fmla="*/ 6787 w 10000"/>
              <a:gd name="connsiteY56" fmla="*/ 7699 h 10000"/>
              <a:gd name="connsiteX57" fmla="*/ 7298 w 10000"/>
              <a:gd name="connsiteY57" fmla="*/ 7579 h 10000"/>
              <a:gd name="connsiteX58" fmla="*/ 7743 w 10000"/>
              <a:gd name="connsiteY58" fmla="*/ 7456 h 10000"/>
              <a:gd name="connsiteX59" fmla="*/ 8171 w 10000"/>
              <a:gd name="connsiteY59" fmla="*/ 7456 h 10000"/>
              <a:gd name="connsiteX60" fmla="*/ 8435 w 10000"/>
              <a:gd name="connsiteY60" fmla="*/ 7311 h 10000"/>
              <a:gd name="connsiteX61" fmla="*/ 8699 w 10000"/>
              <a:gd name="connsiteY61" fmla="*/ 7311 h 10000"/>
              <a:gd name="connsiteX62" fmla="*/ 8962 w 10000"/>
              <a:gd name="connsiteY62" fmla="*/ 7311 h 10000"/>
              <a:gd name="connsiteX63" fmla="*/ 9127 w 10000"/>
              <a:gd name="connsiteY63" fmla="*/ 7311 h 10000"/>
              <a:gd name="connsiteX64" fmla="*/ 9226 w 10000"/>
              <a:gd name="connsiteY64" fmla="*/ 7189 h 10000"/>
              <a:gd name="connsiteX65" fmla="*/ 9390 w 10000"/>
              <a:gd name="connsiteY65" fmla="*/ 7311 h 10000"/>
              <a:gd name="connsiteX66" fmla="*/ 9473 w 10000"/>
              <a:gd name="connsiteY66" fmla="*/ 7311 h 10000"/>
              <a:gd name="connsiteX67" fmla="*/ 9654 w 10000"/>
              <a:gd name="connsiteY67" fmla="*/ 7456 h 10000"/>
              <a:gd name="connsiteX68" fmla="*/ 9736 w 10000"/>
              <a:gd name="connsiteY68" fmla="*/ 7456 h 10000"/>
              <a:gd name="connsiteX69" fmla="*/ 9918 w 10000"/>
              <a:gd name="connsiteY69" fmla="*/ 7699 h 10000"/>
              <a:gd name="connsiteX70" fmla="*/ 10000 w 10000"/>
              <a:gd name="connsiteY70" fmla="*/ 7846 h 10000"/>
              <a:gd name="connsiteX71" fmla="*/ 10000 w 10000"/>
              <a:gd name="connsiteY71" fmla="*/ 7965 h 10000"/>
              <a:gd name="connsiteX72" fmla="*/ 10000 w 10000"/>
              <a:gd name="connsiteY72" fmla="*/ 8087 h 10000"/>
              <a:gd name="connsiteX73" fmla="*/ 10000 w 10000"/>
              <a:gd name="connsiteY73" fmla="*/ 8087 h 10000"/>
              <a:gd name="connsiteX74" fmla="*/ 10000 w 10000"/>
              <a:gd name="connsiteY74" fmla="*/ 8208 h 10000"/>
              <a:gd name="connsiteX75" fmla="*/ 9918 w 10000"/>
              <a:gd name="connsiteY75" fmla="*/ 8208 h 10000"/>
              <a:gd name="connsiteX76" fmla="*/ 9819 w 10000"/>
              <a:gd name="connsiteY76" fmla="*/ 8208 h 10000"/>
              <a:gd name="connsiteX77" fmla="*/ 9736 w 10000"/>
              <a:gd name="connsiteY77" fmla="*/ 8354 h 10000"/>
              <a:gd name="connsiteX78" fmla="*/ 9572 w 10000"/>
              <a:gd name="connsiteY78" fmla="*/ 8354 h 10000"/>
              <a:gd name="connsiteX79" fmla="*/ 9390 w 10000"/>
              <a:gd name="connsiteY79" fmla="*/ 8354 h 10000"/>
              <a:gd name="connsiteX80" fmla="*/ 9127 w 10000"/>
              <a:gd name="connsiteY80" fmla="*/ 8354 h 10000"/>
              <a:gd name="connsiteX81" fmla="*/ 8863 w 10000"/>
              <a:gd name="connsiteY81" fmla="*/ 8354 h 10000"/>
              <a:gd name="connsiteX82" fmla="*/ 8616 w 10000"/>
              <a:gd name="connsiteY82" fmla="*/ 8354 h 10000"/>
              <a:gd name="connsiteX83" fmla="*/ 8353 w 10000"/>
              <a:gd name="connsiteY83" fmla="*/ 8354 h 10000"/>
              <a:gd name="connsiteX84" fmla="*/ 8007 w 10000"/>
              <a:gd name="connsiteY84" fmla="*/ 8354 h 10000"/>
              <a:gd name="connsiteX85" fmla="*/ 7661 w 10000"/>
              <a:gd name="connsiteY85" fmla="*/ 8354 h 10000"/>
              <a:gd name="connsiteX86" fmla="*/ 7298 w 10000"/>
              <a:gd name="connsiteY86" fmla="*/ 8472 h 10000"/>
              <a:gd name="connsiteX87" fmla="*/ 6870 w 10000"/>
              <a:gd name="connsiteY87" fmla="*/ 8472 h 10000"/>
              <a:gd name="connsiteX88" fmla="*/ 6442 w 10000"/>
              <a:gd name="connsiteY88" fmla="*/ 8472 h 10000"/>
              <a:gd name="connsiteX89" fmla="*/ 5651 w 10000"/>
              <a:gd name="connsiteY89" fmla="*/ 8594 h 10000"/>
              <a:gd name="connsiteX90" fmla="*/ 4876 w 10000"/>
              <a:gd name="connsiteY90" fmla="*/ 8738 h 10000"/>
              <a:gd name="connsiteX91" fmla="*/ 4185 w 10000"/>
              <a:gd name="connsiteY91" fmla="*/ 8862 h 10000"/>
              <a:gd name="connsiteX92" fmla="*/ 3476 w 10000"/>
              <a:gd name="connsiteY92" fmla="*/ 8984 h 10000"/>
              <a:gd name="connsiteX93" fmla="*/ 3130 w 10000"/>
              <a:gd name="connsiteY93" fmla="*/ 8984 h 10000"/>
              <a:gd name="connsiteX94" fmla="*/ 2883 w 10000"/>
              <a:gd name="connsiteY94" fmla="*/ 9103 h 10000"/>
              <a:gd name="connsiteX95" fmla="*/ 2521 w 10000"/>
              <a:gd name="connsiteY95" fmla="*/ 9251 h 10000"/>
              <a:gd name="connsiteX96" fmla="*/ 2273 w 10000"/>
              <a:gd name="connsiteY96" fmla="*/ 9251 h 10000"/>
              <a:gd name="connsiteX97" fmla="*/ 2092 w 10000"/>
              <a:gd name="connsiteY97" fmla="*/ 9369 h 10000"/>
              <a:gd name="connsiteX98" fmla="*/ 1829 w 10000"/>
              <a:gd name="connsiteY98" fmla="*/ 9369 h 10000"/>
              <a:gd name="connsiteX99" fmla="*/ 1664 w 10000"/>
              <a:gd name="connsiteY99" fmla="*/ 9490 h 10000"/>
              <a:gd name="connsiteX100" fmla="*/ 1400 w 10000"/>
              <a:gd name="connsiteY100" fmla="*/ 9636 h 10000"/>
              <a:gd name="connsiteX101" fmla="*/ 1219 w 10000"/>
              <a:gd name="connsiteY101" fmla="*/ 9636 h 10000"/>
              <a:gd name="connsiteX102" fmla="*/ 1137 w 10000"/>
              <a:gd name="connsiteY102" fmla="*/ 9757 h 10000"/>
              <a:gd name="connsiteX103" fmla="*/ 956 w 10000"/>
              <a:gd name="connsiteY103" fmla="*/ 9757 h 10000"/>
              <a:gd name="connsiteX104" fmla="*/ 873 w 10000"/>
              <a:gd name="connsiteY104" fmla="*/ 9879 h 10000"/>
              <a:gd name="connsiteX105" fmla="*/ 791 w 10000"/>
              <a:gd name="connsiteY105" fmla="*/ 9879 h 10000"/>
              <a:gd name="connsiteX106" fmla="*/ 708 w 10000"/>
              <a:gd name="connsiteY106" fmla="*/ 9879 h 10000"/>
              <a:gd name="connsiteX107" fmla="*/ 527 w 10000"/>
              <a:gd name="connsiteY107" fmla="*/ 10000 h 10000"/>
              <a:gd name="connsiteX108" fmla="*/ 445 w 10000"/>
              <a:gd name="connsiteY108" fmla="*/ 9879 h 10000"/>
              <a:gd name="connsiteX109" fmla="*/ 362 w 10000"/>
              <a:gd name="connsiteY109" fmla="*/ 9879 h 10000"/>
              <a:gd name="connsiteX110" fmla="*/ 264 w 10000"/>
              <a:gd name="connsiteY110" fmla="*/ 9757 h 10000"/>
              <a:gd name="connsiteX111" fmla="*/ 181 w 10000"/>
              <a:gd name="connsiteY111" fmla="*/ 9490 h 10000"/>
              <a:gd name="connsiteX112" fmla="*/ 99 w 10000"/>
              <a:gd name="connsiteY112" fmla="*/ 9251 h 10000"/>
              <a:gd name="connsiteX113" fmla="*/ 0 w 10000"/>
              <a:gd name="connsiteY113" fmla="*/ 9103 h 10000"/>
              <a:gd name="connsiteX114" fmla="*/ 0 w 10000"/>
              <a:gd name="connsiteY114" fmla="*/ 8984 h 10000"/>
              <a:gd name="connsiteX115" fmla="*/ 0 w 10000"/>
              <a:gd name="connsiteY115" fmla="*/ 8862 h 10000"/>
              <a:gd name="connsiteX116" fmla="*/ 0 w 10000"/>
              <a:gd name="connsiteY116" fmla="*/ 8862 h 10000"/>
              <a:gd name="connsiteX117" fmla="*/ 99 w 10000"/>
              <a:gd name="connsiteY117" fmla="*/ 8738 h 10000"/>
              <a:gd name="connsiteX118" fmla="*/ 181 w 10000"/>
              <a:gd name="connsiteY118" fmla="*/ 8594 h 10000"/>
              <a:gd name="connsiteX119" fmla="*/ 362 w 10000"/>
              <a:gd name="connsiteY119" fmla="*/ 8472 h 10000"/>
              <a:gd name="connsiteX120" fmla="*/ 527 w 10000"/>
              <a:gd name="connsiteY120" fmla="*/ 8354 h 10000"/>
              <a:gd name="connsiteX121" fmla="*/ 610 w 10000"/>
              <a:gd name="connsiteY121" fmla="*/ 8208 h 10000"/>
              <a:gd name="connsiteX122" fmla="*/ 708 w 10000"/>
              <a:gd name="connsiteY122" fmla="*/ 8087 h 10000"/>
              <a:gd name="connsiteX123" fmla="*/ 873 w 10000"/>
              <a:gd name="connsiteY123" fmla="*/ 7965 h 10000"/>
              <a:gd name="connsiteX124" fmla="*/ 1054 w 10000"/>
              <a:gd name="connsiteY124" fmla="*/ 7699 h 10000"/>
              <a:gd name="connsiteX125" fmla="*/ 1137 w 10000"/>
              <a:gd name="connsiteY125" fmla="*/ 7579 h 10000"/>
              <a:gd name="connsiteX126" fmla="*/ 1318 w 10000"/>
              <a:gd name="connsiteY126" fmla="*/ 7311 h 10000"/>
              <a:gd name="connsiteX127" fmla="*/ 1483 w 10000"/>
              <a:gd name="connsiteY127" fmla="*/ 7069 h 10000"/>
              <a:gd name="connsiteX128" fmla="*/ 1483 w 10000"/>
              <a:gd name="connsiteY128" fmla="*/ 7069 h 10000"/>
              <a:gd name="connsiteX0" fmla="*/ 1483 w 10000"/>
              <a:gd name="connsiteY0" fmla="*/ 7069 h 10000"/>
              <a:gd name="connsiteX1" fmla="*/ 1664 w 10000"/>
              <a:gd name="connsiteY1" fmla="*/ 6681 h 10000"/>
              <a:gd name="connsiteX2" fmla="*/ 1911 w 10000"/>
              <a:gd name="connsiteY2" fmla="*/ 6295 h 10000"/>
              <a:gd name="connsiteX3" fmla="*/ 2092 w 10000"/>
              <a:gd name="connsiteY3" fmla="*/ 5906 h 10000"/>
              <a:gd name="connsiteX4" fmla="*/ 2356 w 10000"/>
              <a:gd name="connsiteY4" fmla="*/ 5398 h 10000"/>
              <a:gd name="connsiteX5" fmla="*/ 2619 w 10000"/>
              <a:gd name="connsiteY5" fmla="*/ 4767 h 10000"/>
              <a:gd name="connsiteX6" fmla="*/ 2883 w 10000"/>
              <a:gd name="connsiteY6" fmla="*/ 4113 h 10000"/>
              <a:gd name="connsiteX7" fmla="*/ 3130 w 10000"/>
              <a:gd name="connsiteY7" fmla="*/ 3363 h 10000"/>
              <a:gd name="connsiteX8" fmla="*/ 3476 w 10000"/>
              <a:gd name="connsiteY8" fmla="*/ 2586 h 10000"/>
              <a:gd name="connsiteX9" fmla="*/ 3740 w 10000"/>
              <a:gd name="connsiteY9" fmla="*/ 1811 h 10000"/>
              <a:gd name="connsiteX10" fmla="*/ 4003 w 10000"/>
              <a:gd name="connsiteY10" fmla="*/ 1180 h 10000"/>
              <a:gd name="connsiteX11" fmla="*/ 4185 w 10000"/>
              <a:gd name="connsiteY11" fmla="*/ 528 h 10000"/>
              <a:gd name="connsiteX12" fmla="*/ 4349 w 10000"/>
              <a:gd name="connsiteY12" fmla="*/ 20 h 10000"/>
              <a:gd name="connsiteX13" fmla="*/ 5750 w 10000"/>
              <a:gd name="connsiteY13" fmla="*/ 407 h 10000"/>
              <a:gd name="connsiteX14" fmla="*/ 5305 w 10000"/>
              <a:gd name="connsiteY14" fmla="*/ 1180 h 10000"/>
              <a:gd name="connsiteX15" fmla="*/ 5140 w 10000"/>
              <a:gd name="connsiteY15" fmla="*/ 1544 h 10000"/>
              <a:gd name="connsiteX16" fmla="*/ 4959 w 10000"/>
              <a:gd name="connsiteY16" fmla="*/ 1934 h 10000"/>
              <a:gd name="connsiteX17" fmla="*/ 4695 w 10000"/>
              <a:gd name="connsiteY17" fmla="*/ 2443 h 10000"/>
              <a:gd name="connsiteX18" fmla="*/ 4530 w 10000"/>
              <a:gd name="connsiteY18" fmla="*/ 2976 h 10000"/>
              <a:gd name="connsiteX19" fmla="*/ 4267 w 10000"/>
              <a:gd name="connsiteY19" fmla="*/ 3482 h 10000"/>
              <a:gd name="connsiteX20" fmla="*/ 3921 w 10000"/>
              <a:gd name="connsiteY20" fmla="*/ 4113 h 10000"/>
              <a:gd name="connsiteX21" fmla="*/ 3657 w 10000"/>
              <a:gd name="connsiteY21" fmla="*/ 4622 h 10000"/>
              <a:gd name="connsiteX22" fmla="*/ 3476 w 10000"/>
              <a:gd name="connsiteY22" fmla="*/ 5154 h 10000"/>
              <a:gd name="connsiteX23" fmla="*/ 3229 w 10000"/>
              <a:gd name="connsiteY23" fmla="*/ 5664 h 10000"/>
              <a:gd name="connsiteX24" fmla="*/ 2965 w 10000"/>
              <a:gd name="connsiteY24" fmla="*/ 6052 h 10000"/>
              <a:gd name="connsiteX25" fmla="*/ 2784 w 10000"/>
              <a:gd name="connsiteY25" fmla="*/ 6414 h 10000"/>
              <a:gd name="connsiteX26" fmla="*/ 2619 w 10000"/>
              <a:gd name="connsiteY26" fmla="*/ 6803 h 10000"/>
              <a:gd name="connsiteX27" fmla="*/ 2438 w 10000"/>
              <a:gd name="connsiteY27" fmla="*/ 7069 h 10000"/>
              <a:gd name="connsiteX28" fmla="*/ 2273 w 10000"/>
              <a:gd name="connsiteY28" fmla="*/ 7311 h 10000"/>
              <a:gd name="connsiteX29" fmla="*/ 2092 w 10000"/>
              <a:gd name="connsiteY29" fmla="*/ 7579 h 10000"/>
              <a:gd name="connsiteX30" fmla="*/ 2010 w 10000"/>
              <a:gd name="connsiteY30" fmla="*/ 7846 h 10000"/>
              <a:gd name="connsiteX31" fmla="*/ 1911 w 10000"/>
              <a:gd name="connsiteY31" fmla="*/ 7965 h 10000"/>
              <a:gd name="connsiteX32" fmla="*/ 1829 w 10000"/>
              <a:gd name="connsiteY32" fmla="*/ 8087 h 10000"/>
              <a:gd name="connsiteX33" fmla="*/ 1746 w 10000"/>
              <a:gd name="connsiteY33" fmla="*/ 8208 h 10000"/>
              <a:gd name="connsiteX34" fmla="*/ 1746 w 10000"/>
              <a:gd name="connsiteY34" fmla="*/ 8354 h 10000"/>
              <a:gd name="connsiteX35" fmla="*/ 1746 w 10000"/>
              <a:gd name="connsiteY35" fmla="*/ 8354 h 10000"/>
              <a:gd name="connsiteX36" fmla="*/ 1829 w 10000"/>
              <a:gd name="connsiteY36" fmla="*/ 8354 h 10000"/>
              <a:gd name="connsiteX37" fmla="*/ 1911 w 10000"/>
              <a:gd name="connsiteY37" fmla="*/ 8472 h 10000"/>
              <a:gd name="connsiteX38" fmla="*/ 2010 w 10000"/>
              <a:gd name="connsiteY38" fmla="*/ 8472 h 10000"/>
              <a:gd name="connsiteX39" fmla="*/ 2175 w 10000"/>
              <a:gd name="connsiteY39" fmla="*/ 8472 h 10000"/>
              <a:gd name="connsiteX40" fmla="*/ 2273 w 10000"/>
              <a:gd name="connsiteY40" fmla="*/ 8354 h 10000"/>
              <a:gd name="connsiteX41" fmla="*/ 2356 w 10000"/>
              <a:gd name="connsiteY41" fmla="*/ 8354 h 10000"/>
              <a:gd name="connsiteX42" fmla="*/ 2521 w 10000"/>
              <a:gd name="connsiteY42" fmla="*/ 8354 h 10000"/>
              <a:gd name="connsiteX43" fmla="*/ 2702 w 10000"/>
              <a:gd name="connsiteY43" fmla="*/ 8354 h 10000"/>
              <a:gd name="connsiteX44" fmla="*/ 2883 w 10000"/>
              <a:gd name="connsiteY44" fmla="*/ 8208 h 10000"/>
              <a:gd name="connsiteX45" fmla="*/ 3048 w 10000"/>
              <a:gd name="connsiteY45" fmla="*/ 8208 h 10000"/>
              <a:gd name="connsiteX46" fmla="*/ 3311 w 10000"/>
              <a:gd name="connsiteY46" fmla="*/ 8208 h 10000"/>
              <a:gd name="connsiteX47" fmla="*/ 3575 w 10000"/>
              <a:gd name="connsiteY47" fmla="*/ 8208 h 10000"/>
              <a:gd name="connsiteX48" fmla="*/ 3921 w 10000"/>
              <a:gd name="connsiteY48" fmla="*/ 8087 h 10000"/>
              <a:gd name="connsiteX49" fmla="*/ 4267 w 10000"/>
              <a:gd name="connsiteY49" fmla="*/ 8087 h 10000"/>
              <a:gd name="connsiteX50" fmla="*/ 4613 w 10000"/>
              <a:gd name="connsiteY50" fmla="*/ 8087 h 10000"/>
              <a:gd name="connsiteX51" fmla="*/ 4959 w 10000"/>
              <a:gd name="connsiteY51" fmla="*/ 7965 h 10000"/>
              <a:gd name="connsiteX52" fmla="*/ 5387 w 10000"/>
              <a:gd name="connsiteY52" fmla="*/ 7846 h 10000"/>
              <a:gd name="connsiteX53" fmla="*/ 5832 w 10000"/>
              <a:gd name="connsiteY53" fmla="*/ 7846 h 10000"/>
              <a:gd name="connsiteX54" fmla="*/ 6343 w 10000"/>
              <a:gd name="connsiteY54" fmla="*/ 7699 h 10000"/>
              <a:gd name="connsiteX55" fmla="*/ 6787 w 10000"/>
              <a:gd name="connsiteY55" fmla="*/ 7699 h 10000"/>
              <a:gd name="connsiteX56" fmla="*/ 7298 w 10000"/>
              <a:gd name="connsiteY56" fmla="*/ 7579 h 10000"/>
              <a:gd name="connsiteX57" fmla="*/ 7743 w 10000"/>
              <a:gd name="connsiteY57" fmla="*/ 7456 h 10000"/>
              <a:gd name="connsiteX58" fmla="*/ 8171 w 10000"/>
              <a:gd name="connsiteY58" fmla="*/ 7456 h 10000"/>
              <a:gd name="connsiteX59" fmla="*/ 8435 w 10000"/>
              <a:gd name="connsiteY59" fmla="*/ 7311 h 10000"/>
              <a:gd name="connsiteX60" fmla="*/ 8699 w 10000"/>
              <a:gd name="connsiteY60" fmla="*/ 7311 h 10000"/>
              <a:gd name="connsiteX61" fmla="*/ 8962 w 10000"/>
              <a:gd name="connsiteY61" fmla="*/ 7311 h 10000"/>
              <a:gd name="connsiteX62" fmla="*/ 9127 w 10000"/>
              <a:gd name="connsiteY62" fmla="*/ 7311 h 10000"/>
              <a:gd name="connsiteX63" fmla="*/ 9226 w 10000"/>
              <a:gd name="connsiteY63" fmla="*/ 7189 h 10000"/>
              <a:gd name="connsiteX64" fmla="*/ 9390 w 10000"/>
              <a:gd name="connsiteY64" fmla="*/ 7311 h 10000"/>
              <a:gd name="connsiteX65" fmla="*/ 9473 w 10000"/>
              <a:gd name="connsiteY65" fmla="*/ 7311 h 10000"/>
              <a:gd name="connsiteX66" fmla="*/ 9654 w 10000"/>
              <a:gd name="connsiteY66" fmla="*/ 7456 h 10000"/>
              <a:gd name="connsiteX67" fmla="*/ 9736 w 10000"/>
              <a:gd name="connsiteY67" fmla="*/ 7456 h 10000"/>
              <a:gd name="connsiteX68" fmla="*/ 9918 w 10000"/>
              <a:gd name="connsiteY68" fmla="*/ 7699 h 10000"/>
              <a:gd name="connsiteX69" fmla="*/ 10000 w 10000"/>
              <a:gd name="connsiteY69" fmla="*/ 7846 h 10000"/>
              <a:gd name="connsiteX70" fmla="*/ 10000 w 10000"/>
              <a:gd name="connsiteY70" fmla="*/ 7965 h 10000"/>
              <a:gd name="connsiteX71" fmla="*/ 10000 w 10000"/>
              <a:gd name="connsiteY71" fmla="*/ 8087 h 10000"/>
              <a:gd name="connsiteX72" fmla="*/ 10000 w 10000"/>
              <a:gd name="connsiteY72" fmla="*/ 8087 h 10000"/>
              <a:gd name="connsiteX73" fmla="*/ 10000 w 10000"/>
              <a:gd name="connsiteY73" fmla="*/ 8208 h 10000"/>
              <a:gd name="connsiteX74" fmla="*/ 9918 w 10000"/>
              <a:gd name="connsiteY74" fmla="*/ 8208 h 10000"/>
              <a:gd name="connsiteX75" fmla="*/ 9819 w 10000"/>
              <a:gd name="connsiteY75" fmla="*/ 8208 h 10000"/>
              <a:gd name="connsiteX76" fmla="*/ 9736 w 10000"/>
              <a:gd name="connsiteY76" fmla="*/ 8354 h 10000"/>
              <a:gd name="connsiteX77" fmla="*/ 9572 w 10000"/>
              <a:gd name="connsiteY77" fmla="*/ 8354 h 10000"/>
              <a:gd name="connsiteX78" fmla="*/ 9390 w 10000"/>
              <a:gd name="connsiteY78" fmla="*/ 8354 h 10000"/>
              <a:gd name="connsiteX79" fmla="*/ 9127 w 10000"/>
              <a:gd name="connsiteY79" fmla="*/ 8354 h 10000"/>
              <a:gd name="connsiteX80" fmla="*/ 8863 w 10000"/>
              <a:gd name="connsiteY80" fmla="*/ 8354 h 10000"/>
              <a:gd name="connsiteX81" fmla="*/ 8616 w 10000"/>
              <a:gd name="connsiteY81" fmla="*/ 8354 h 10000"/>
              <a:gd name="connsiteX82" fmla="*/ 8353 w 10000"/>
              <a:gd name="connsiteY82" fmla="*/ 8354 h 10000"/>
              <a:gd name="connsiteX83" fmla="*/ 8007 w 10000"/>
              <a:gd name="connsiteY83" fmla="*/ 8354 h 10000"/>
              <a:gd name="connsiteX84" fmla="*/ 7661 w 10000"/>
              <a:gd name="connsiteY84" fmla="*/ 8354 h 10000"/>
              <a:gd name="connsiteX85" fmla="*/ 7298 w 10000"/>
              <a:gd name="connsiteY85" fmla="*/ 8472 h 10000"/>
              <a:gd name="connsiteX86" fmla="*/ 6870 w 10000"/>
              <a:gd name="connsiteY86" fmla="*/ 8472 h 10000"/>
              <a:gd name="connsiteX87" fmla="*/ 6442 w 10000"/>
              <a:gd name="connsiteY87" fmla="*/ 8472 h 10000"/>
              <a:gd name="connsiteX88" fmla="*/ 5651 w 10000"/>
              <a:gd name="connsiteY88" fmla="*/ 8594 h 10000"/>
              <a:gd name="connsiteX89" fmla="*/ 4876 w 10000"/>
              <a:gd name="connsiteY89" fmla="*/ 8738 h 10000"/>
              <a:gd name="connsiteX90" fmla="*/ 4185 w 10000"/>
              <a:gd name="connsiteY90" fmla="*/ 8862 h 10000"/>
              <a:gd name="connsiteX91" fmla="*/ 3476 w 10000"/>
              <a:gd name="connsiteY91" fmla="*/ 8984 h 10000"/>
              <a:gd name="connsiteX92" fmla="*/ 3130 w 10000"/>
              <a:gd name="connsiteY92" fmla="*/ 8984 h 10000"/>
              <a:gd name="connsiteX93" fmla="*/ 2883 w 10000"/>
              <a:gd name="connsiteY93" fmla="*/ 9103 h 10000"/>
              <a:gd name="connsiteX94" fmla="*/ 2521 w 10000"/>
              <a:gd name="connsiteY94" fmla="*/ 9251 h 10000"/>
              <a:gd name="connsiteX95" fmla="*/ 2273 w 10000"/>
              <a:gd name="connsiteY95" fmla="*/ 9251 h 10000"/>
              <a:gd name="connsiteX96" fmla="*/ 2092 w 10000"/>
              <a:gd name="connsiteY96" fmla="*/ 9369 h 10000"/>
              <a:gd name="connsiteX97" fmla="*/ 1829 w 10000"/>
              <a:gd name="connsiteY97" fmla="*/ 9369 h 10000"/>
              <a:gd name="connsiteX98" fmla="*/ 1664 w 10000"/>
              <a:gd name="connsiteY98" fmla="*/ 9490 h 10000"/>
              <a:gd name="connsiteX99" fmla="*/ 1400 w 10000"/>
              <a:gd name="connsiteY99" fmla="*/ 9636 h 10000"/>
              <a:gd name="connsiteX100" fmla="*/ 1219 w 10000"/>
              <a:gd name="connsiteY100" fmla="*/ 9636 h 10000"/>
              <a:gd name="connsiteX101" fmla="*/ 1137 w 10000"/>
              <a:gd name="connsiteY101" fmla="*/ 9757 h 10000"/>
              <a:gd name="connsiteX102" fmla="*/ 956 w 10000"/>
              <a:gd name="connsiteY102" fmla="*/ 9757 h 10000"/>
              <a:gd name="connsiteX103" fmla="*/ 873 w 10000"/>
              <a:gd name="connsiteY103" fmla="*/ 9879 h 10000"/>
              <a:gd name="connsiteX104" fmla="*/ 791 w 10000"/>
              <a:gd name="connsiteY104" fmla="*/ 9879 h 10000"/>
              <a:gd name="connsiteX105" fmla="*/ 708 w 10000"/>
              <a:gd name="connsiteY105" fmla="*/ 9879 h 10000"/>
              <a:gd name="connsiteX106" fmla="*/ 527 w 10000"/>
              <a:gd name="connsiteY106" fmla="*/ 10000 h 10000"/>
              <a:gd name="connsiteX107" fmla="*/ 445 w 10000"/>
              <a:gd name="connsiteY107" fmla="*/ 9879 h 10000"/>
              <a:gd name="connsiteX108" fmla="*/ 362 w 10000"/>
              <a:gd name="connsiteY108" fmla="*/ 9879 h 10000"/>
              <a:gd name="connsiteX109" fmla="*/ 264 w 10000"/>
              <a:gd name="connsiteY109" fmla="*/ 9757 h 10000"/>
              <a:gd name="connsiteX110" fmla="*/ 181 w 10000"/>
              <a:gd name="connsiteY110" fmla="*/ 9490 h 10000"/>
              <a:gd name="connsiteX111" fmla="*/ 99 w 10000"/>
              <a:gd name="connsiteY111" fmla="*/ 9251 h 10000"/>
              <a:gd name="connsiteX112" fmla="*/ 0 w 10000"/>
              <a:gd name="connsiteY112" fmla="*/ 9103 h 10000"/>
              <a:gd name="connsiteX113" fmla="*/ 0 w 10000"/>
              <a:gd name="connsiteY113" fmla="*/ 8984 h 10000"/>
              <a:gd name="connsiteX114" fmla="*/ 0 w 10000"/>
              <a:gd name="connsiteY114" fmla="*/ 8862 h 10000"/>
              <a:gd name="connsiteX115" fmla="*/ 0 w 10000"/>
              <a:gd name="connsiteY115" fmla="*/ 8862 h 10000"/>
              <a:gd name="connsiteX116" fmla="*/ 99 w 10000"/>
              <a:gd name="connsiteY116" fmla="*/ 8738 h 10000"/>
              <a:gd name="connsiteX117" fmla="*/ 181 w 10000"/>
              <a:gd name="connsiteY117" fmla="*/ 8594 h 10000"/>
              <a:gd name="connsiteX118" fmla="*/ 362 w 10000"/>
              <a:gd name="connsiteY118" fmla="*/ 8472 h 10000"/>
              <a:gd name="connsiteX119" fmla="*/ 527 w 10000"/>
              <a:gd name="connsiteY119" fmla="*/ 8354 h 10000"/>
              <a:gd name="connsiteX120" fmla="*/ 610 w 10000"/>
              <a:gd name="connsiteY120" fmla="*/ 8208 h 10000"/>
              <a:gd name="connsiteX121" fmla="*/ 708 w 10000"/>
              <a:gd name="connsiteY121" fmla="*/ 8087 h 10000"/>
              <a:gd name="connsiteX122" fmla="*/ 873 w 10000"/>
              <a:gd name="connsiteY122" fmla="*/ 7965 h 10000"/>
              <a:gd name="connsiteX123" fmla="*/ 1054 w 10000"/>
              <a:gd name="connsiteY123" fmla="*/ 7699 h 10000"/>
              <a:gd name="connsiteX124" fmla="*/ 1137 w 10000"/>
              <a:gd name="connsiteY124" fmla="*/ 7579 h 10000"/>
              <a:gd name="connsiteX125" fmla="*/ 1318 w 10000"/>
              <a:gd name="connsiteY125" fmla="*/ 7311 h 10000"/>
              <a:gd name="connsiteX126" fmla="*/ 1483 w 10000"/>
              <a:gd name="connsiteY126" fmla="*/ 7069 h 10000"/>
              <a:gd name="connsiteX127" fmla="*/ 1483 w 10000"/>
              <a:gd name="connsiteY127" fmla="*/ 7069 h 10000"/>
              <a:gd name="connsiteX0" fmla="*/ 1483 w 10000"/>
              <a:gd name="connsiteY0" fmla="*/ 7069 h 10000"/>
              <a:gd name="connsiteX1" fmla="*/ 1664 w 10000"/>
              <a:gd name="connsiteY1" fmla="*/ 6681 h 10000"/>
              <a:gd name="connsiteX2" fmla="*/ 1911 w 10000"/>
              <a:gd name="connsiteY2" fmla="*/ 6295 h 10000"/>
              <a:gd name="connsiteX3" fmla="*/ 2092 w 10000"/>
              <a:gd name="connsiteY3" fmla="*/ 5906 h 10000"/>
              <a:gd name="connsiteX4" fmla="*/ 2356 w 10000"/>
              <a:gd name="connsiteY4" fmla="*/ 5398 h 10000"/>
              <a:gd name="connsiteX5" fmla="*/ 2619 w 10000"/>
              <a:gd name="connsiteY5" fmla="*/ 4767 h 10000"/>
              <a:gd name="connsiteX6" fmla="*/ 2883 w 10000"/>
              <a:gd name="connsiteY6" fmla="*/ 4113 h 10000"/>
              <a:gd name="connsiteX7" fmla="*/ 3130 w 10000"/>
              <a:gd name="connsiteY7" fmla="*/ 3363 h 10000"/>
              <a:gd name="connsiteX8" fmla="*/ 3476 w 10000"/>
              <a:gd name="connsiteY8" fmla="*/ 2586 h 10000"/>
              <a:gd name="connsiteX9" fmla="*/ 3740 w 10000"/>
              <a:gd name="connsiteY9" fmla="*/ 1811 h 10000"/>
              <a:gd name="connsiteX10" fmla="*/ 4003 w 10000"/>
              <a:gd name="connsiteY10" fmla="*/ 1180 h 10000"/>
              <a:gd name="connsiteX11" fmla="*/ 4185 w 10000"/>
              <a:gd name="connsiteY11" fmla="*/ 528 h 10000"/>
              <a:gd name="connsiteX12" fmla="*/ 4349 w 10000"/>
              <a:gd name="connsiteY12" fmla="*/ 20 h 10000"/>
              <a:gd name="connsiteX13" fmla="*/ 5750 w 10000"/>
              <a:gd name="connsiteY13" fmla="*/ 407 h 10000"/>
              <a:gd name="connsiteX14" fmla="*/ 5140 w 10000"/>
              <a:gd name="connsiteY14" fmla="*/ 1544 h 10000"/>
              <a:gd name="connsiteX15" fmla="*/ 4959 w 10000"/>
              <a:gd name="connsiteY15" fmla="*/ 1934 h 10000"/>
              <a:gd name="connsiteX16" fmla="*/ 4695 w 10000"/>
              <a:gd name="connsiteY16" fmla="*/ 2443 h 10000"/>
              <a:gd name="connsiteX17" fmla="*/ 4530 w 10000"/>
              <a:gd name="connsiteY17" fmla="*/ 2976 h 10000"/>
              <a:gd name="connsiteX18" fmla="*/ 4267 w 10000"/>
              <a:gd name="connsiteY18" fmla="*/ 3482 h 10000"/>
              <a:gd name="connsiteX19" fmla="*/ 3921 w 10000"/>
              <a:gd name="connsiteY19" fmla="*/ 4113 h 10000"/>
              <a:gd name="connsiteX20" fmla="*/ 3657 w 10000"/>
              <a:gd name="connsiteY20" fmla="*/ 4622 h 10000"/>
              <a:gd name="connsiteX21" fmla="*/ 3476 w 10000"/>
              <a:gd name="connsiteY21" fmla="*/ 5154 h 10000"/>
              <a:gd name="connsiteX22" fmla="*/ 3229 w 10000"/>
              <a:gd name="connsiteY22" fmla="*/ 5664 h 10000"/>
              <a:gd name="connsiteX23" fmla="*/ 2965 w 10000"/>
              <a:gd name="connsiteY23" fmla="*/ 6052 h 10000"/>
              <a:gd name="connsiteX24" fmla="*/ 2784 w 10000"/>
              <a:gd name="connsiteY24" fmla="*/ 6414 h 10000"/>
              <a:gd name="connsiteX25" fmla="*/ 2619 w 10000"/>
              <a:gd name="connsiteY25" fmla="*/ 6803 h 10000"/>
              <a:gd name="connsiteX26" fmla="*/ 2438 w 10000"/>
              <a:gd name="connsiteY26" fmla="*/ 7069 h 10000"/>
              <a:gd name="connsiteX27" fmla="*/ 2273 w 10000"/>
              <a:gd name="connsiteY27" fmla="*/ 7311 h 10000"/>
              <a:gd name="connsiteX28" fmla="*/ 2092 w 10000"/>
              <a:gd name="connsiteY28" fmla="*/ 7579 h 10000"/>
              <a:gd name="connsiteX29" fmla="*/ 2010 w 10000"/>
              <a:gd name="connsiteY29" fmla="*/ 7846 h 10000"/>
              <a:gd name="connsiteX30" fmla="*/ 1911 w 10000"/>
              <a:gd name="connsiteY30" fmla="*/ 7965 h 10000"/>
              <a:gd name="connsiteX31" fmla="*/ 1829 w 10000"/>
              <a:gd name="connsiteY31" fmla="*/ 8087 h 10000"/>
              <a:gd name="connsiteX32" fmla="*/ 1746 w 10000"/>
              <a:gd name="connsiteY32" fmla="*/ 8208 h 10000"/>
              <a:gd name="connsiteX33" fmla="*/ 1746 w 10000"/>
              <a:gd name="connsiteY33" fmla="*/ 8354 h 10000"/>
              <a:gd name="connsiteX34" fmla="*/ 1746 w 10000"/>
              <a:gd name="connsiteY34" fmla="*/ 8354 h 10000"/>
              <a:gd name="connsiteX35" fmla="*/ 1829 w 10000"/>
              <a:gd name="connsiteY35" fmla="*/ 8354 h 10000"/>
              <a:gd name="connsiteX36" fmla="*/ 1911 w 10000"/>
              <a:gd name="connsiteY36" fmla="*/ 8472 h 10000"/>
              <a:gd name="connsiteX37" fmla="*/ 2010 w 10000"/>
              <a:gd name="connsiteY37" fmla="*/ 8472 h 10000"/>
              <a:gd name="connsiteX38" fmla="*/ 2175 w 10000"/>
              <a:gd name="connsiteY38" fmla="*/ 8472 h 10000"/>
              <a:gd name="connsiteX39" fmla="*/ 2273 w 10000"/>
              <a:gd name="connsiteY39" fmla="*/ 8354 h 10000"/>
              <a:gd name="connsiteX40" fmla="*/ 2356 w 10000"/>
              <a:gd name="connsiteY40" fmla="*/ 8354 h 10000"/>
              <a:gd name="connsiteX41" fmla="*/ 2521 w 10000"/>
              <a:gd name="connsiteY41" fmla="*/ 8354 h 10000"/>
              <a:gd name="connsiteX42" fmla="*/ 2702 w 10000"/>
              <a:gd name="connsiteY42" fmla="*/ 8354 h 10000"/>
              <a:gd name="connsiteX43" fmla="*/ 2883 w 10000"/>
              <a:gd name="connsiteY43" fmla="*/ 8208 h 10000"/>
              <a:gd name="connsiteX44" fmla="*/ 3048 w 10000"/>
              <a:gd name="connsiteY44" fmla="*/ 8208 h 10000"/>
              <a:gd name="connsiteX45" fmla="*/ 3311 w 10000"/>
              <a:gd name="connsiteY45" fmla="*/ 8208 h 10000"/>
              <a:gd name="connsiteX46" fmla="*/ 3575 w 10000"/>
              <a:gd name="connsiteY46" fmla="*/ 8208 h 10000"/>
              <a:gd name="connsiteX47" fmla="*/ 3921 w 10000"/>
              <a:gd name="connsiteY47" fmla="*/ 8087 h 10000"/>
              <a:gd name="connsiteX48" fmla="*/ 4267 w 10000"/>
              <a:gd name="connsiteY48" fmla="*/ 8087 h 10000"/>
              <a:gd name="connsiteX49" fmla="*/ 4613 w 10000"/>
              <a:gd name="connsiteY49" fmla="*/ 8087 h 10000"/>
              <a:gd name="connsiteX50" fmla="*/ 4959 w 10000"/>
              <a:gd name="connsiteY50" fmla="*/ 7965 h 10000"/>
              <a:gd name="connsiteX51" fmla="*/ 5387 w 10000"/>
              <a:gd name="connsiteY51" fmla="*/ 7846 h 10000"/>
              <a:gd name="connsiteX52" fmla="*/ 5832 w 10000"/>
              <a:gd name="connsiteY52" fmla="*/ 7846 h 10000"/>
              <a:gd name="connsiteX53" fmla="*/ 6343 w 10000"/>
              <a:gd name="connsiteY53" fmla="*/ 7699 h 10000"/>
              <a:gd name="connsiteX54" fmla="*/ 6787 w 10000"/>
              <a:gd name="connsiteY54" fmla="*/ 7699 h 10000"/>
              <a:gd name="connsiteX55" fmla="*/ 7298 w 10000"/>
              <a:gd name="connsiteY55" fmla="*/ 7579 h 10000"/>
              <a:gd name="connsiteX56" fmla="*/ 7743 w 10000"/>
              <a:gd name="connsiteY56" fmla="*/ 7456 h 10000"/>
              <a:gd name="connsiteX57" fmla="*/ 8171 w 10000"/>
              <a:gd name="connsiteY57" fmla="*/ 7456 h 10000"/>
              <a:gd name="connsiteX58" fmla="*/ 8435 w 10000"/>
              <a:gd name="connsiteY58" fmla="*/ 7311 h 10000"/>
              <a:gd name="connsiteX59" fmla="*/ 8699 w 10000"/>
              <a:gd name="connsiteY59" fmla="*/ 7311 h 10000"/>
              <a:gd name="connsiteX60" fmla="*/ 8962 w 10000"/>
              <a:gd name="connsiteY60" fmla="*/ 7311 h 10000"/>
              <a:gd name="connsiteX61" fmla="*/ 9127 w 10000"/>
              <a:gd name="connsiteY61" fmla="*/ 7311 h 10000"/>
              <a:gd name="connsiteX62" fmla="*/ 9226 w 10000"/>
              <a:gd name="connsiteY62" fmla="*/ 7189 h 10000"/>
              <a:gd name="connsiteX63" fmla="*/ 9390 w 10000"/>
              <a:gd name="connsiteY63" fmla="*/ 7311 h 10000"/>
              <a:gd name="connsiteX64" fmla="*/ 9473 w 10000"/>
              <a:gd name="connsiteY64" fmla="*/ 7311 h 10000"/>
              <a:gd name="connsiteX65" fmla="*/ 9654 w 10000"/>
              <a:gd name="connsiteY65" fmla="*/ 7456 h 10000"/>
              <a:gd name="connsiteX66" fmla="*/ 9736 w 10000"/>
              <a:gd name="connsiteY66" fmla="*/ 7456 h 10000"/>
              <a:gd name="connsiteX67" fmla="*/ 9918 w 10000"/>
              <a:gd name="connsiteY67" fmla="*/ 7699 h 10000"/>
              <a:gd name="connsiteX68" fmla="*/ 10000 w 10000"/>
              <a:gd name="connsiteY68" fmla="*/ 7846 h 10000"/>
              <a:gd name="connsiteX69" fmla="*/ 10000 w 10000"/>
              <a:gd name="connsiteY69" fmla="*/ 7965 h 10000"/>
              <a:gd name="connsiteX70" fmla="*/ 10000 w 10000"/>
              <a:gd name="connsiteY70" fmla="*/ 8087 h 10000"/>
              <a:gd name="connsiteX71" fmla="*/ 10000 w 10000"/>
              <a:gd name="connsiteY71" fmla="*/ 8087 h 10000"/>
              <a:gd name="connsiteX72" fmla="*/ 10000 w 10000"/>
              <a:gd name="connsiteY72" fmla="*/ 8208 h 10000"/>
              <a:gd name="connsiteX73" fmla="*/ 9918 w 10000"/>
              <a:gd name="connsiteY73" fmla="*/ 8208 h 10000"/>
              <a:gd name="connsiteX74" fmla="*/ 9819 w 10000"/>
              <a:gd name="connsiteY74" fmla="*/ 8208 h 10000"/>
              <a:gd name="connsiteX75" fmla="*/ 9736 w 10000"/>
              <a:gd name="connsiteY75" fmla="*/ 8354 h 10000"/>
              <a:gd name="connsiteX76" fmla="*/ 9572 w 10000"/>
              <a:gd name="connsiteY76" fmla="*/ 8354 h 10000"/>
              <a:gd name="connsiteX77" fmla="*/ 9390 w 10000"/>
              <a:gd name="connsiteY77" fmla="*/ 8354 h 10000"/>
              <a:gd name="connsiteX78" fmla="*/ 9127 w 10000"/>
              <a:gd name="connsiteY78" fmla="*/ 8354 h 10000"/>
              <a:gd name="connsiteX79" fmla="*/ 8863 w 10000"/>
              <a:gd name="connsiteY79" fmla="*/ 8354 h 10000"/>
              <a:gd name="connsiteX80" fmla="*/ 8616 w 10000"/>
              <a:gd name="connsiteY80" fmla="*/ 8354 h 10000"/>
              <a:gd name="connsiteX81" fmla="*/ 8353 w 10000"/>
              <a:gd name="connsiteY81" fmla="*/ 8354 h 10000"/>
              <a:gd name="connsiteX82" fmla="*/ 8007 w 10000"/>
              <a:gd name="connsiteY82" fmla="*/ 8354 h 10000"/>
              <a:gd name="connsiteX83" fmla="*/ 7661 w 10000"/>
              <a:gd name="connsiteY83" fmla="*/ 8354 h 10000"/>
              <a:gd name="connsiteX84" fmla="*/ 7298 w 10000"/>
              <a:gd name="connsiteY84" fmla="*/ 8472 h 10000"/>
              <a:gd name="connsiteX85" fmla="*/ 6870 w 10000"/>
              <a:gd name="connsiteY85" fmla="*/ 8472 h 10000"/>
              <a:gd name="connsiteX86" fmla="*/ 6442 w 10000"/>
              <a:gd name="connsiteY86" fmla="*/ 8472 h 10000"/>
              <a:gd name="connsiteX87" fmla="*/ 5651 w 10000"/>
              <a:gd name="connsiteY87" fmla="*/ 8594 h 10000"/>
              <a:gd name="connsiteX88" fmla="*/ 4876 w 10000"/>
              <a:gd name="connsiteY88" fmla="*/ 8738 h 10000"/>
              <a:gd name="connsiteX89" fmla="*/ 4185 w 10000"/>
              <a:gd name="connsiteY89" fmla="*/ 8862 h 10000"/>
              <a:gd name="connsiteX90" fmla="*/ 3476 w 10000"/>
              <a:gd name="connsiteY90" fmla="*/ 8984 h 10000"/>
              <a:gd name="connsiteX91" fmla="*/ 3130 w 10000"/>
              <a:gd name="connsiteY91" fmla="*/ 8984 h 10000"/>
              <a:gd name="connsiteX92" fmla="*/ 2883 w 10000"/>
              <a:gd name="connsiteY92" fmla="*/ 9103 h 10000"/>
              <a:gd name="connsiteX93" fmla="*/ 2521 w 10000"/>
              <a:gd name="connsiteY93" fmla="*/ 9251 h 10000"/>
              <a:gd name="connsiteX94" fmla="*/ 2273 w 10000"/>
              <a:gd name="connsiteY94" fmla="*/ 9251 h 10000"/>
              <a:gd name="connsiteX95" fmla="*/ 2092 w 10000"/>
              <a:gd name="connsiteY95" fmla="*/ 9369 h 10000"/>
              <a:gd name="connsiteX96" fmla="*/ 1829 w 10000"/>
              <a:gd name="connsiteY96" fmla="*/ 9369 h 10000"/>
              <a:gd name="connsiteX97" fmla="*/ 1664 w 10000"/>
              <a:gd name="connsiteY97" fmla="*/ 9490 h 10000"/>
              <a:gd name="connsiteX98" fmla="*/ 1400 w 10000"/>
              <a:gd name="connsiteY98" fmla="*/ 9636 h 10000"/>
              <a:gd name="connsiteX99" fmla="*/ 1219 w 10000"/>
              <a:gd name="connsiteY99" fmla="*/ 9636 h 10000"/>
              <a:gd name="connsiteX100" fmla="*/ 1137 w 10000"/>
              <a:gd name="connsiteY100" fmla="*/ 9757 h 10000"/>
              <a:gd name="connsiteX101" fmla="*/ 956 w 10000"/>
              <a:gd name="connsiteY101" fmla="*/ 9757 h 10000"/>
              <a:gd name="connsiteX102" fmla="*/ 873 w 10000"/>
              <a:gd name="connsiteY102" fmla="*/ 9879 h 10000"/>
              <a:gd name="connsiteX103" fmla="*/ 791 w 10000"/>
              <a:gd name="connsiteY103" fmla="*/ 9879 h 10000"/>
              <a:gd name="connsiteX104" fmla="*/ 708 w 10000"/>
              <a:gd name="connsiteY104" fmla="*/ 9879 h 10000"/>
              <a:gd name="connsiteX105" fmla="*/ 527 w 10000"/>
              <a:gd name="connsiteY105" fmla="*/ 10000 h 10000"/>
              <a:gd name="connsiteX106" fmla="*/ 445 w 10000"/>
              <a:gd name="connsiteY106" fmla="*/ 9879 h 10000"/>
              <a:gd name="connsiteX107" fmla="*/ 362 w 10000"/>
              <a:gd name="connsiteY107" fmla="*/ 9879 h 10000"/>
              <a:gd name="connsiteX108" fmla="*/ 264 w 10000"/>
              <a:gd name="connsiteY108" fmla="*/ 9757 h 10000"/>
              <a:gd name="connsiteX109" fmla="*/ 181 w 10000"/>
              <a:gd name="connsiteY109" fmla="*/ 9490 h 10000"/>
              <a:gd name="connsiteX110" fmla="*/ 99 w 10000"/>
              <a:gd name="connsiteY110" fmla="*/ 9251 h 10000"/>
              <a:gd name="connsiteX111" fmla="*/ 0 w 10000"/>
              <a:gd name="connsiteY111" fmla="*/ 9103 h 10000"/>
              <a:gd name="connsiteX112" fmla="*/ 0 w 10000"/>
              <a:gd name="connsiteY112" fmla="*/ 8984 h 10000"/>
              <a:gd name="connsiteX113" fmla="*/ 0 w 10000"/>
              <a:gd name="connsiteY113" fmla="*/ 8862 h 10000"/>
              <a:gd name="connsiteX114" fmla="*/ 0 w 10000"/>
              <a:gd name="connsiteY114" fmla="*/ 8862 h 10000"/>
              <a:gd name="connsiteX115" fmla="*/ 99 w 10000"/>
              <a:gd name="connsiteY115" fmla="*/ 8738 h 10000"/>
              <a:gd name="connsiteX116" fmla="*/ 181 w 10000"/>
              <a:gd name="connsiteY116" fmla="*/ 8594 h 10000"/>
              <a:gd name="connsiteX117" fmla="*/ 362 w 10000"/>
              <a:gd name="connsiteY117" fmla="*/ 8472 h 10000"/>
              <a:gd name="connsiteX118" fmla="*/ 527 w 10000"/>
              <a:gd name="connsiteY118" fmla="*/ 8354 h 10000"/>
              <a:gd name="connsiteX119" fmla="*/ 610 w 10000"/>
              <a:gd name="connsiteY119" fmla="*/ 8208 h 10000"/>
              <a:gd name="connsiteX120" fmla="*/ 708 w 10000"/>
              <a:gd name="connsiteY120" fmla="*/ 8087 h 10000"/>
              <a:gd name="connsiteX121" fmla="*/ 873 w 10000"/>
              <a:gd name="connsiteY121" fmla="*/ 7965 h 10000"/>
              <a:gd name="connsiteX122" fmla="*/ 1054 w 10000"/>
              <a:gd name="connsiteY122" fmla="*/ 7699 h 10000"/>
              <a:gd name="connsiteX123" fmla="*/ 1137 w 10000"/>
              <a:gd name="connsiteY123" fmla="*/ 7579 h 10000"/>
              <a:gd name="connsiteX124" fmla="*/ 1318 w 10000"/>
              <a:gd name="connsiteY124" fmla="*/ 7311 h 10000"/>
              <a:gd name="connsiteX125" fmla="*/ 1483 w 10000"/>
              <a:gd name="connsiteY125" fmla="*/ 7069 h 10000"/>
              <a:gd name="connsiteX126" fmla="*/ 1483 w 10000"/>
              <a:gd name="connsiteY126" fmla="*/ 7069 h 10000"/>
              <a:gd name="connsiteX0" fmla="*/ 1483 w 10000"/>
              <a:gd name="connsiteY0" fmla="*/ 7049 h 9980"/>
              <a:gd name="connsiteX1" fmla="*/ 1664 w 10000"/>
              <a:gd name="connsiteY1" fmla="*/ 6661 h 9980"/>
              <a:gd name="connsiteX2" fmla="*/ 1911 w 10000"/>
              <a:gd name="connsiteY2" fmla="*/ 6275 h 9980"/>
              <a:gd name="connsiteX3" fmla="*/ 2092 w 10000"/>
              <a:gd name="connsiteY3" fmla="*/ 5886 h 9980"/>
              <a:gd name="connsiteX4" fmla="*/ 2356 w 10000"/>
              <a:gd name="connsiteY4" fmla="*/ 5378 h 9980"/>
              <a:gd name="connsiteX5" fmla="*/ 2619 w 10000"/>
              <a:gd name="connsiteY5" fmla="*/ 4747 h 9980"/>
              <a:gd name="connsiteX6" fmla="*/ 2883 w 10000"/>
              <a:gd name="connsiteY6" fmla="*/ 4093 h 9980"/>
              <a:gd name="connsiteX7" fmla="*/ 3130 w 10000"/>
              <a:gd name="connsiteY7" fmla="*/ 3343 h 9980"/>
              <a:gd name="connsiteX8" fmla="*/ 3476 w 10000"/>
              <a:gd name="connsiteY8" fmla="*/ 2566 h 9980"/>
              <a:gd name="connsiteX9" fmla="*/ 3740 w 10000"/>
              <a:gd name="connsiteY9" fmla="*/ 1791 h 9980"/>
              <a:gd name="connsiteX10" fmla="*/ 4003 w 10000"/>
              <a:gd name="connsiteY10" fmla="*/ 1160 h 9980"/>
              <a:gd name="connsiteX11" fmla="*/ 4185 w 10000"/>
              <a:gd name="connsiteY11" fmla="*/ 508 h 9980"/>
              <a:gd name="connsiteX12" fmla="*/ 4349 w 10000"/>
              <a:gd name="connsiteY12" fmla="*/ 0 h 9980"/>
              <a:gd name="connsiteX13" fmla="*/ 5140 w 10000"/>
              <a:gd name="connsiteY13" fmla="*/ 1524 h 9980"/>
              <a:gd name="connsiteX14" fmla="*/ 4959 w 10000"/>
              <a:gd name="connsiteY14" fmla="*/ 1914 h 9980"/>
              <a:gd name="connsiteX15" fmla="*/ 4695 w 10000"/>
              <a:gd name="connsiteY15" fmla="*/ 2423 h 9980"/>
              <a:gd name="connsiteX16" fmla="*/ 4530 w 10000"/>
              <a:gd name="connsiteY16" fmla="*/ 2956 h 9980"/>
              <a:gd name="connsiteX17" fmla="*/ 4267 w 10000"/>
              <a:gd name="connsiteY17" fmla="*/ 3462 h 9980"/>
              <a:gd name="connsiteX18" fmla="*/ 3921 w 10000"/>
              <a:gd name="connsiteY18" fmla="*/ 4093 h 9980"/>
              <a:gd name="connsiteX19" fmla="*/ 3657 w 10000"/>
              <a:gd name="connsiteY19" fmla="*/ 4602 h 9980"/>
              <a:gd name="connsiteX20" fmla="*/ 3476 w 10000"/>
              <a:gd name="connsiteY20" fmla="*/ 5134 h 9980"/>
              <a:gd name="connsiteX21" fmla="*/ 3229 w 10000"/>
              <a:gd name="connsiteY21" fmla="*/ 5644 h 9980"/>
              <a:gd name="connsiteX22" fmla="*/ 2965 w 10000"/>
              <a:gd name="connsiteY22" fmla="*/ 6032 h 9980"/>
              <a:gd name="connsiteX23" fmla="*/ 2784 w 10000"/>
              <a:gd name="connsiteY23" fmla="*/ 6394 h 9980"/>
              <a:gd name="connsiteX24" fmla="*/ 2619 w 10000"/>
              <a:gd name="connsiteY24" fmla="*/ 6783 h 9980"/>
              <a:gd name="connsiteX25" fmla="*/ 2438 w 10000"/>
              <a:gd name="connsiteY25" fmla="*/ 7049 h 9980"/>
              <a:gd name="connsiteX26" fmla="*/ 2273 w 10000"/>
              <a:gd name="connsiteY26" fmla="*/ 7291 h 9980"/>
              <a:gd name="connsiteX27" fmla="*/ 2092 w 10000"/>
              <a:gd name="connsiteY27" fmla="*/ 7559 h 9980"/>
              <a:gd name="connsiteX28" fmla="*/ 2010 w 10000"/>
              <a:gd name="connsiteY28" fmla="*/ 7826 h 9980"/>
              <a:gd name="connsiteX29" fmla="*/ 1911 w 10000"/>
              <a:gd name="connsiteY29" fmla="*/ 7945 h 9980"/>
              <a:gd name="connsiteX30" fmla="*/ 1829 w 10000"/>
              <a:gd name="connsiteY30" fmla="*/ 8067 h 9980"/>
              <a:gd name="connsiteX31" fmla="*/ 1746 w 10000"/>
              <a:gd name="connsiteY31" fmla="*/ 8188 h 9980"/>
              <a:gd name="connsiteX32" fmla="*/ 1746 w 10000"/>
              <a:gd name="connsiteY32" fmla="*/ 8334 h 9980"/>
              <a:gd name="connsiteX33" fmla="*/ 1746 w 10000"/>
              <a:gd name="connsiteY33" fmla="*/ 8334 h 9980"/>
              <a:gd name="connsiteX34" fmla="*/ 1829 w 10000"/>
              <a:gd name="connsiteY34" fmla="*/ 8334 h 9980"/>
              <a:gd name="connsiteX35" fmla="*/ 1911 w 10000"/>
              <a:gd name="connsiteY35" fmla="*/ 8452 h 9980"/>
              <a:gd name="connsiteX36" fmla="*/ 2010 w 10000"/>
              <a:gd name="connsiteY36" fmla="*/ 8452 h 9980"/>
              <a:gd name="connsiteX37" fmla="*/ 2175 w 10000"/>
              <a:gd name="connsiteY37" fmla="*/ 8452 h 9980"/>
              <a:gd name="connsiteX38" fmla="*/ 2273 w 10000"/>
              <a:gd name="connsiteY38" fmla="*/ 8334 h 9980"/>
              <a:gd name="connsiteX39" fmla="*/ 2356 w 10000"/>
              <a:gd name="connsiteY39" fmla="*/ 8334 h 9980"/>
              <a:gd name="connsiteX40" fmla="*/ 2521 w 10000"/>
              <a:gd name="connsiteY40" fmla="*/ 8334 h 9980"/>
              <a:gd name="connsiteX41" fmla="*/ 2702 w 10000"/>
              <a:gd name="connsiteY41" fmla="*/ 8334 h 9980"/>
              <a:gd name="connsiteX42" fmla="*/ 2883 w 10000"/>
              <a:gd name="connsiteY42" fmla="*/ 8188 h 9980"/>
              <a:gd name="connsiteX43" fmla="*/ 3048 w 10000"/>
              <a:gd name="connsiteY43" fmla="*/ 8188 h 9980"/>
              <a:gd name="connsiteX44" fmla="*/ 3311 w 10000"/>
              <a:gd name="connsiteY44" fmla="*/ 8188 h 9980"/>
              <a:gd name="connsiteX45" fmla="*/ 3575 w 10000"/>
              <a:gd name="connsiteY45" fmla="*/ 8188 h 9980"/>
              <a:gd name="connsiteX46" fmla="*/ 3921 w 10000"/>
              <a:gd name="connsiteY46" fmla="*/ 8067 h 9980"/>
              <a:gd name="connsiteX47" fmla="*/ 4267 w 10000"/>
              <a:gd name="connsiteY47" fmla="*/ 8067 h 9980"/>
              <a:gd name="connsiteX48" fmla="*/ 4613 w 10000"/>
              <a:gd name="connsiteY48" fmla="*/ 8067 h 9980"/>
              <a:gd name="connsiteX49" fmla="*/ 4959 w 10000"/>
              <a:gd name="connsiteY49" fmla="*/ 7945 h 9980"/>
              <a:gd name="connsiteX50" fmla="*/ 5387 w 10000"/>
              <a:gd name="connsiteY50" fmla="*/ 7826 h 9980"/>
              <a:gd name="connsiteX51" fmla="*/ 5832 w 10000"/>
              <a:gd name="connsiteY51" fmla="*/ 7826 h 9980"/>
              <a:gd name="connsiteX52" fmla="*/ 6343 w 10000"/>
              <a:gd name="connsiteY52" fmla="*/ 7679 h 9980"/>
              <a:gd name="connsiteX53" fmla="*/ 6787 w 10000"/>
              <a:gd name="connsiteY53" fmla="*/ 7679 h 9980"/>
              <a:gd name="connsiteX54" fmla="*/ 7298 w 10000"/>
              <a:gd name="connsiteY54" fmla="*/ 7559 h 9980"/>
              <a:gd name="connsiteX55" fmla="*/ 7743 w 10000"/>
              <a:gd name="connsiteY55" fmla="*/ 7436 h 9980"/>
              <a:gd name="connsiteX56" fmla="*/ 8171 w 10000"/>
              <a:gd name="connsiteY56" fmla="*/ 7436 h 9980"/>
              <a:gd name="connsiteX57" fmla="*/ 8435 w 10000"/>
              <a:gd name="connsiteY57" fmla="*/ 7291 h 9980"/>
              <a:gd name="connsiteX58" fmla="*/ 8699 w 10000"/>
              <a:gd name="connsiteY58" fmla="*/ 7291 h 9980"/>
              <a:gd name="connsiteX59" fmla="*/ 8962 w 10000"/>
              <a:gd name="connsiteY59" fmla="*/ 7291 h 9980"/>
              <a:gd name="connsiteX60" fmla="*/ 9127 w 10000"/>
              <a:gd name="connsiteY60" fmla="*/ 7291 h 9980"/>
              <a:gd name="connsiteX61" fmla="*/ 9226 w 10000"/>
              <a:gd name="connsiteY61" fmla="*/ 7169 h 9980"/>
              <a:gd name="connsiteX62" fmla="*/ 9390 w 10000"/>
              <a:gd name="connsiteY62" fmla="*/ 7291 h 9980"/>
              <a:gd name="connsiteX63" fmla="*/ 9473 w 10000"/>
              <a:gd name="connsiteY63" fmla="*/ 7291 h 9980"/>
              <a:gd name="connsiteX64" fmla="*/ 9654 w 10000"/>
              <a:gd name="connsiteY64" fmla="*/ 7436 h 9980"/>
              <a:gd name="connsiteX65" fmla="*/ 9736 w 10000"/>
              <a:gd name="connsiteY65" fmla="*/ 7436 h 9980"/>
              <a:gd name="connsiteX66" fmla="*/ 9918 w 10000"/>
              <a:gd name="connsiteY66" fmla="*/ 7679 h 9980"/>
              <a:gd name="connsiteX67" fmla="*/ 10000 w 10000"/>
              <a:gd name="connsiteY67" fmla="*/ 7826 h 9980"/>
              <a:gd name="connsiteX68" fmla="*/ 10000 w 10000"/>
              <a:gd name="connsiteY68" fmla="*/ 7945 h 9980"/>
              <a:gd name="connsiteX69" fmla="*/ 10000 w 10000"/>
              <a:gd name="connsiteY69" fmla="*/ 8067 h 9980"/>
              <a:gd name="connsiteX70" fmla="*/ 10000 w 10000"/>
              <a:gd name="connsiteY70" fmla="*/ 8067 h 9980"/>
              <a:gd name="connsiteX71" fmla="*/ 10000 w 10000"/>
              <a:gd name="connsiteY71" fmla="*/ 8188 h 9980"/>
              <a:gd name="connsiteX72" fmla="*/ 9918 w 10000"/>
              <a:gd name="connsiteY72" fmla="*/ 8188 h 9980"/>
              <a:gd name="connsiteX73" fmla="*/ 9819 w 10000"/>
              <a:gd name="connsiteY73" fmla="*/ 8188 h 9980"/>
              <a:gd name="connsiteX74" fmla="*/ 9736 w 10000"/>
              <a:gd name="connsiteY74" fmla="*/ 8334 h 9980"/>
              <a:gd name="connsiteX75" fmla="*/ 9572 w 10000"/>
              <a:gd name="connsiteY75" fmla="*/ 8334 h 9980"/>
              <a:gd name="connsiteX76" fmla="*/ 9390 w 10000"/>
              <a:gd name="connsiteY76" fmla="*/ 8334 h 9980"/>
              <a:gd name="connsiteX77" fmla="*/ 9127 w 10000"/>
              <a:gd name="connsiteY77" fmla="*/ 8334 h 9980"/>
              <a:gd name="connsiteX78" fmla="*/ 8863 w 10000"/>
              <a:gd name="connsiteY78" fmla="*/ 8334 h 9980"/>
              <a:gd name="connsiteX79" fmla="*/ 8616 w 10000"/>
              <a:gd name="connsiteY79" fmla="*/ 8334 h 9980"/>
              <a:gd name="connsiteX80" fmla="*/ 8353 w 10000"/>
              <a:gd name="connsiteY80" fmla="*/ 8334 h 9980"/>
              <a:gd name="connsiteX81" fmla="*/ 8007 w 10000"/>
              <a:gd name="connsiteY81" fmla="*/ 8334 h 9980"/>
              <a:gd name="connsiteX82" fmla="*/ 7661 w 10000"/>
              <a:gd name="connsiteY82" fmla="*/ 8334 h 9980"/>
              <a:gd name="connsiteX83" fmla="*/ 7298 w 10000"/>
              <a:gd name="connsiteY83" fmla="*/ 8452 h 9980"/>
              <a:gd name="connsiteX84" fmla="*/ 6870 w 10000"/>
              <a:gd name="connsiteY84" fmla="*/ 8452 h 9980"/>
              <a:gd name="connsiteX85" fmla="*/ 6442 w 10000"/>
              <a:gd name="connsiteY85" fmla="*/ 8452 h 9980"/>
              <a:gd name="connsiteX86" fmla="*/ 5651 w 10000"/>
              <a:gd name="connsiteY86" fmla="*/ 8574 h 9980"/>
              <a:gd name="connsiteX87" fmla="*/ 4876 w 10000"/>
              <a:gd name="connsiteY87" fmla="*/ 8718 h 9980"/>
              <a:gd name="connsiteX88" fmla="*/ 4185 w 10000"/>
              <a:gd name="connsiteY88" fmla="*/ 8842 h 9980"/>
              <a:gd name="connsiteX89" fmla="*/ 3476 w 10000"/>
              <a:gd name="connsiteY89" fmla="*/ 8964 h 9980"/>
              <a:gd name="connsiteX90" fmla="*/ 3130 w 10000"/>
              <a:gd name="connsiteY90" fmla="*/ 8964 h 9980"/>
              <a:gd name="connsiteX91" fmla="*/ 2883 w 10000"/>
              <a:gd name="connsiteY91" fmla="*/ 9083 h 9980"/>
              <a:gd name="connsiteX92" fmla="*/ 2521 w 10000"/>
              <a:gd name="connsiteY92" fmla="*/ 9231 h 9980"/>
              <a:gd name="connsiteX93" fmla="*/ 2273 w 10000"/>
              <a:gd name="connsiteY93" fmla="*/ 9231 h 9980"/>
              <a:gd name="connsiteX94" fmla="*/ 2092 w 10000"/>
              <a:gd name="connsiteY94" fmla="*/ 9349 h 9980"/>
              <a:gd name="connsiteX95" fmla="*/ 1829 w 10000"/>
              <a:gd name="connsiteY95" fmla="*/ 9349 h 9980"/>
              <a:gd name="connsiteX96" fmla="*/ 1664 w 10000"/>
              <a:gd name="connsiteY96" fmla="*/ 9470 h 9980"/>
              <a:gd name="connsiteX97" fmla="*/ 1400 w 10000"/>
              <a:gd name="connsiteY97" fmla="*/ 9616 h 9980"/>
              <a:gd name="connsiteX98" fmla="*/ 1219 w 10000"/>
              <a:gd name="connsiteY98" fmla="*/ 9616 h 9980"/>
              <a:gd name="connsiteX99" fmla="*/ 1137 w 10000"/>
              <a:gd name="connsiteY99" fmla="*/ 9737 h 9980"/>
              <a:gd name="connsiteX100" fmla="*/ 956 w 10000"/>
              <a:gd name="connsiteY100" fmla="*/ 9737 h 9980"/>
              <a:gd name="connsiteX101" fmla="*/ 873 w 10000"/>
              <a:gd name="connsiteY101" fmla="*/ 9859 h 9980"/>
              <a:gd name="connsiteX102" fmla="*/ 791 w 10000"/>
              <a:gd name="connsiteY102" fmla="*/ 9859 h 9980"/>
              <a:gd name="connsiteX103" fmla="*/ 708 w 10000"/>
              <a:gd name="connsiteY103" fmla="*/ 9859 h 9980"/>
              <a:gd name="connsiteX104" fmla="*/ 527 w 10000"/>
              <a:gd name="connsiteY104" fmla="*/ 9980 h 9980"/>
              <a:gd name="connsiteX105" fmla="*/ 445 w 10000"/>
              <a:gd name="connsiteY105" fmla="*/ 9859 h 9980"/>
              <a:gd name="connsiteX106" fmla="*/ 362 w 10000"/>
              <a:gd name="connsiteY106" fmla="*/ 9859 h 9980"/>
              <a:gd name="connsiteX107" fmla="*/ 264 w 10000"/>
              <a:gd name="connsiteY107" fmla="*/ 9737 h 9980"/>
              <a:gd name="connsiteX108" fmla="*/ 181 w 10000"/>
              <a:gd name="connsiteY108" fmla="*/ 9470 h 9980"/>
              <a:gd name="connsiteX109" fmla="*/ 99 w 10000"/>
              <a:gd name="connsiteY109" fmla="*/ 9231 h 9980"/>
              <a:gd name="connsiteX110" fmla="*/ 0 w 10000"/>
              <a:gd name="connsiteY110" fmla="*/ 9083 h 9980"/>
              <a:gd name="connsiteX111" fmla="*/ 0 w 10000"/>
              <a:gd name="connsiteY111" fmla="*/ 8964 h 9980"/>
              <a:gd name="connsiteX112" fmla="*/ 0 w 10000"/>
              <a:gd name="connsiteY112" fmla="*/ 8842 h 9980"/>
              <a:gd name="connsiteX113" fmla="*/ 0 w 10000"/>
              <a:gd name="connsiteY113" fmla="*/ 8842 h 9980"/>
              <a:gd name="connsiteX114" fmla="*/ 99 w 10000"/>
              <a:gd name="connsiteY114" fmla="*/ 8718 h 9980"/>
              <a:gd name="connsiteX115" fmla="*/ 181 w 10000"/>
              <a:gd name="connsiteY115" fmla="*/ 8574 h 9980"/>
              <a:gd name="connsiteX116" fmla="*/ 362 w 10000"/>
              <a:gd name="connsiteY116" fmla="*/ 8452 h 9980"/>
              <a:gd name="connsiteX117" fmla="*/ 527 w 10000"/>
              <a:gd name="connsiteY117" fmla="*/ 8334 h 9980"/>
              <a:gd name="connsiteX118" fmla="*/ 610 w 10000"/>
              <a:gd name="connsiteY118" fmla="*/ 8188 h 9980"/>
              <a:gd name="connsiteX119" fmla="*/ 708 w 10000"/>
              <a:gd name="connsiteY119" fmla="*/ 8067 h 9980"/>
              <a:gd name="connsiteX120" fmla="*/ 873 w 10000"/>
              <a:gd name="connsiteY120" fmla="*/ 7945 h 9980"/>
              <a:gd name="connsiteX121" fmla="*/ 1054 w 10000"/>
              <a:gd name="connsiteY121" fmla="*/ 7679 h 9980"/>
              <a:gd name="connsiteX122" fmla="*/ 1137 w 10000"/>
              <a:gd name="connsiteY122" fmla="*/ 7559 h 9980"/>
              <a:gd name="connsiteX123" fmla="*/ 1318 w 10000"/>
              <a:gd name="connsiteY123" fmla="*/ 7291 h 9980"/>
              <a:gd name="connsiteX124" fmla="*/ 1483 w 10000"/>
              <a:gd name="connsiteY124" fmla="*/ 7049 h 9980"/>
              <a:gd name="connsiteX125" fmla="*/ 1483 w 10000"/>
              <a:gd name="connsiteY125" fmla="*/ 7049 h 9980"/>
              <a:gd name="connsiteX0" fmla="*/ 1483 w 10000"/>
              <a:gd name="connsiteY0" fmla="*/ 6554 h 9491"/>
              <a:gd name="connsiteX1" fmla="*/ 1664 w 10000"/>
              <a:gd name="connsiteY1" fmla="*/ 6165 h 9491"/>
              <a:gd name="connsiteX2" fmla="*/ 1911 w 10000"/>
              <a:gd name="connsiteY2" fmla="*/ 5779 h 9491"/>
              <a:gd name="connsiteX3" fmla="*/ 2092 w 10000"/>
              <a:gd name="connsiteY3" fmla="*/ 5389 h 9491"/>
              <a:gd name="connsiteX4" fmla="*/ 2356 w 10000"/>
              <a:gd name="connsiteY4" fmla="*/ 4880 h 9491"/>
              <a:gd name="connsiteX5" fmla="*/ 2619 w 10000"/>
              <a:gd name="connsiteY5" fmla="*/ 4248 h 9491"/>
              <a:gd name="connsiteX6" fmla="*/ 2883 w 10000"/>
              <a:gd name="connsiteY6" fmla="*/ 3592 h 9491"/>
              <a:gd name="connsiteX7" fmla="*/ 3130 w 10000"/>
              <a:gd name="connsiteY7" fmla="*/ 2841 h 9491"/>
              <a:gd name="connsiteX8" fmla="*/ 3476 w 10000"/>
              <a:gd name="connsiteY8" fmla="*/ 2062 h 9491"/>
              <a:gd name="connsiteX9" fmla="*/ 3740 w 10000"/>
              <a:gd name="connsiteY9" fmla="*/ 1286 h 9491"/>
              <a:gd name="connsiteX10" fmla="*/ 4003 w 10000"/>
              <a:gd name="connsiteY10" fmla="*/ 653 h 9491"/>
              <a:gd name="connsiteX11" fmla="*/ 4185 w 10000"/>
              <a:gd name="connsiteY11" fmla="*/ 0 h 9491"/>
              <a:gd name="connsiteX12" fmla="*/ 5140 w 10000"/>
              <a:gd name="connsiteY12" fmla="*/ 1018 h 9491"/>
              <a:gd name="connsiteX13" fmla="*/ 4959 w 10000"/>
              <a:gd name="connsiteY13" fmla="*/ 1409 h 9491"/>
              <a:gd name="connsiteX14" fmla="*/ 4695 w 10000"/>
              <a:gd name="connsiteY14" fmla="*/ 1919 h 9491"/>
              <a:gd name="connsiteX15" fmla="*/ 4530 w 10000"/>
              <a:gd name="connsiteY15" fmla="*/ 2453 h 9491"/>
              <a:gd name="connsiteX16" fmla="*/ 4267 w 10000"/>
              <a:gd name="connsiteY16" fmla="*/ 2960 h 9491"/>
              <a:gd name="connsiteX17" fmla="*/ 3921 w 10000"/>
              <a:gd name="connsiteY17" fmla="*/ 3592 h 9491"/>
              <a:gd name="connsiteX18" fmla="*/ 3657 w 10000"/>
              <a:gd name="connsiteY18" fmla="*/ 4102 h 9491"/>
              <a:gd name="connsiteX19" fmla="*/ 3476 w 10000"/>
              <a:gd name="connsiteY19" fmla="*/ 4635 h 9491"/>
              <a:gd name="connsiteX20" fmla="*/ 3229 w 10000"/>
              <a:gd name="connsiteY20" fmla="*/ 5146 h 9491"/>
              <a:gd name="connsiteX21" fmla="*/ 2965 w 10000"/>
              <a:gd name="connsiteY21" fmla="*/ 5535 h 9491"/>
              <a:gd name="connsiteX22" fmla="*/ 2784 w 10000"/>
              <a:gd name="connsiteY22" fmla="*/ 5898 h 9491"/>
              <a:gd name="connsiteX23" fmla="*/ 2619 w 10000"/>
              <a:gd name="connsiteY23" fmla="*/ 6288 h 9491"/>
              <a:gd name="connsiteX24" fmla="*/ 2438 w 10000"/>
              <a:gd name="connsiteY24" fmla="*/ 6554 h 9491"/>
              <a:gd name="connsiteX25" fmla="*/ 2273 w 10000"/>
              <a:gd name="connsiteY25" fmla="*/ 6797 h 9491"/>
              <a:gd name="connsiteX26" fmla="*/ 2092 w 10000"/>
              <a:gd name="connsiteY26" fmla="*/ 7065 h 9491"/>
              <a:gd name="connsiteX27" fmla="*/ 2010 w 10000"/>
              <a:gd name="connsiteY27" fmla="*/ 7333 h 9491"/>
              <a:gd name="connsiteX28" fmla="*/ 1911 w 10000"/>
              <a:gd name="connsiteY28" fmla="*/ 7452 h 9491"/>
              <a:gd name="connsiteX29" fmla="*/ 1829 w 10000"/>
              <a:gd name="connsiteY29" fmla="*/ 7574 h 9491"/>
              <a:gd name="connsiteX30" fmla="*/ 1746 w 10000"/>
              <a:gd name="connsiteY30" fmla="*/ 7695 h 9491"/>
              <a:gd name="connsiteX31" fmla="*/ 1746 w 10000"/>
              <a:gd name="connsiteY31" fmla="*/ 7842 h 9491"/>
              <a:gd name="connsiteX32" fmla="*/ 1746 w 10000"/>
              <a:gd name="connsiteY32" fmla="*/ 7842 h 9491"/>
              <a:gd name="connsiteX33" fmla="*/ 1829 w 10000"/>
              <a:gd name="connsiteY33" fmla="*/ 7842 h 9491"/>
              <a:gd name="connsiteX34" fmla="*/ 1911 w 10000"/>
              <a:gd name="connsiteY34" fmla="*/ 7960 h 9491"/>
              <a:gd name="connsiteX35" fmla="*/ 2010 w 10000"/>
              <a:gd name="connsiteY35" fmla="*/ 7960 h 9491"/>
              <a:gd name="connsiteX36" fmla="*/ 2175 w 10000"/>
              <a:gd name="connsiteY36" fmla="*/ 7960 h 9491"/>
              <a:gd name="connsiteX37" fmla="*/ 2273 w 10000"/>
              <a:gd name="connsiteY37" fmla="*/ 7842 h 9491"/>
              <a:gd name="connsiteX38" fmla="*/ 2356 w 10000"/>
              <a:gd name="connsiteY38" fmla="*/ 7842 h 9491"/>
              <a:gd name="connsiteX39" fmla="*/ 2521 w 10000"/>
              <a:gd name="connsiteY39" fmla="*/ 7842 h 9491"/>
              <a:gd name="connsiteX40" fmla="*/ 2702 w 10000"/>
              <a:gd name="connsiteY40" fmla="*/ 7842 h 9491"/>
              <a:gd name="connsiteX41" fmla="*/ 2883 w 10000"/>
              <a:gd name="connsiteY41" fmla="*/ 7695 h 9491"/>
              <a:gd name="connsiteX42" fmla="*/ 3048 w 10000"/>
              <a:gd name="connsiteY42" fmla="*/ 7695 h 9491"/>
              <a:gd name="connsiteX43" fmla="*/ 3311 w 10000"/>
              <a:gd name="connsiteY43" fmla="*/ 7695 h 9491"/>
              <a:gd name="connsiteX44" fmla="*/ 3575 w 10000"/>
              <a:gd name="connsiteY44" fmla="*/ 7695 h 9491"/>
              <a:gd name="connsiteX45" fmla="*/ 3921 w 10000"/>
              <a:gd name="connsiteY45" fmla="*/ 7574 h 9491"/>
              <a:gd name="connsiteX46" fmla="*/ 4267 w 10000"/>
              <a:gd name="connsiteY46" fmla="*/ 7574 h 9491"/>
              <a:gd name="connsiteX47" fmla="*/ 4613 w 10000"/>
              <a:gd name="connsiteY47" fmla="*/ 7574 h 9491"/>
              <a:gd name="connsiteX48" fmla="*/ 4959 w 10000"/>
              <a:gd name="connsiteY48" fmla="*/ 7452 h 9491"/>
              <a:gd name="connsiteX49" fmla="*/ 5387 w 10000"/>
              <a:gd name="connsiteY49" fmla="*/ 7333 h 9491"/>
              <a:gd name="connsiteX50" fmla="*/ 5832 w 10000"/>
              <a:gd name="connsiteY50" fmla="*/ 7333 h 9491"/>
              <a:gd name="connsiteX51" fmla="*/ 6343 w 10000"/>
              <a:gd name="connsiteY51" fmla="*/ 7185 h 9491"/>
              <a:gd name="connsiteX52" fmla="*/ 6787 w 10000"/>
              <a:gd name="connsiteY52" fmla="*/ 7185 h 9491"/>
              <a:gd name="connsiteX53" fmla="*/ 7298 w 10000"/>
              <a:gd name="connsiteY53" fmla="*/ 7065 h 9491"/>
              <a:gd name="connsiteX54" fmla="*/ 7743 w 10000"/>
              <a:gd name="connsiteY54" fmla="*/ 6942 h 9491"/>
              <a:gd name="connsiteX55" fmla="*/ 8171 w 10000"/>
              <a:gd name="connsiteY55" fmla="*/ 6942 h 9491"/>
              <a:gd name="connsiteX56" fmla="*/ 8435 w 10000"/>
              <a:gd name="connsiteY56" fmla="*/ 6797 h 9491"/>
              <a:gd name="connsiteX57" fmla="*/ 8699 w 10000"/>
              <a:gd name="connsiteY57" fmla="*/ 6797 h 9491"/>
              <a:gd name="connsiteX58" fmla="*/ 8962 w 10000"/>
              <a:gd name="connsiteY58" fmla="*/ 6797 h 9491"/>
              <a:gd name="connsiteX59" fmla="*/ 9127 w 10000"/>
              <a:gd name="connsiteY59" fmla="*/ 6797 h 9491"/>
              <a:gd name="connsiteX60" fmla="*/ 9226 w 10000"/>
              <a:gd name="connsiteY60" fmla="*/ 6674 h 9491"/>
              <a:gd name="connsiteX61" fmla="*/ 9390 w 10000"/>
              <a:gd name="connsiteY61" fmla="*/ 6797 h 9491"/>
              <a:gd name="connsiteX62" fmla="*/ 9473 w 10000"/>
              <a:gd name="connsiteY62" fmla="*/ 6797 h 9491"/>
              <a:gd name="connsiteX63" fmla="*/ 9654 w 10000"/>
              <a:gd name="connsiteY63" fmla="*/ 6942 h 9491"/>
              <a:gd name="connsiteX64" fmla="*/ 9736 w 10000"/>
              <a:gd name="connsiteY64" fmla="*/ 6942 h 9491"/>
              <a:gd name="connsiteX65" fmla="*/ 9918 w 10000"/>
              <a:gd name="connsiteY65" fmla="*/ 7185 h 9491"/>
              <a:gd name="connsiteX66" fmla="*/ 10000 w 10000"/>
              <a:gd name="connsiteY66" fmla="*/ 7333 h 9491"/>
              <a:gd name="connsiteX67" fmla="*/ 10000 w 10000"/>
              <a:gd name="connsiteY67" fmla="*/ 7452 h 9491"/>
              <a:gd name="connsiteX68" fmla="*/ 10000 w 10000"/>
              <a:gd name="connsiteY68" fmla="*/ 7574 h 9491"/>
              <a:gd name="connsiteX69" fmla="*/ 10000 w 10000"/>
              <a:gd name="connsiteY69" fmla="*/ 7574 h 9491"/>
              <a:gd name="connsiteX70" fmla="*/ 10000 w 10000"/>
              <a:gd name="connsiteY70" fmla="*/ 7695 h 9491"/>
              <a:gd name="connsiteX71" fmla="*/ 9918 w 10000"/>
              <a:gd name="connsiteY71" fmla="*/ 7695 h 9491"/>
              <a:gd name="connsiteX72" fmla="*/ 9819 w 10000"/>
              <a:gd name="connsiteY72" fmla="*/ 7695 h 9491"/>
              <a:gd name="connsiteX73" fmla="*/ 9736 w 10000"/>
              <a:gd name="connsiteY73" fmla="*/ 7842 h 9491"/>
              <a:gd name="connsiteX74" fmla="*/ 9572 w 10000"/>
              <a:gd name="connsiteY74" fmla="*/ 7842 h 9491"/>
              <a:gd name="connsiteX75" fmla="*/ 9390 w 10000"/>
              <a:gd name="connsiteY75" fmla="*/ 7842 h 9491"/>
              <a:gd name="connsiteX76" fmla="*/ 9127 w 10000"/>
              <a:gd name="connsiteY76" fmla="*/ 7842 h 9491"/>
              <a:gd name="connsiteX77" fmla="*/ 8863 w 10000"/>
              <a:gd name="connsiteY77" fmla="*/ 7842 h 9491"/>
              <a:gd name="connsiteX78" fmla="*/ 8616 w 10000"/>
              <a:gd name="connsiteY78" fmla="*/ 7842 h 9491"/>
              <a:gd name="connsiteX79" fmla="*/ 8353 w 10000"/>
              <a:gd name="connsiteY79" fmla="*/ 7842 h 9491"/>
              <a:gd name="connsiteX80" fmla="*/ 8007 w 10000"/>
              <a:gd name="connsiteY80" fmla="*/ 7842 h 9491"/>
              <a:gd name="connsiteX81" fmla="*/ 7661 w 10000"/>
              <a:gd name="connsiteY81" fmla="*/ 7842 h 9491"/>
              <a:gd name="connsiteX82" fmla="*/ 7298 w 10000"/>
              <a:gd name="connsiteY82" fmla="*/ 7960 h 9491"/>
              <a:gd name="connsiteX83" fmla="*/ 6870 w 10000"/>
              <a:gd name="connsiteY83" fmla="*/ 7960 h 9491"/>
              <a:gd name="connsiteX84" fmla="*/ 6442 w 10000"/>
              <a:gd name="connsiteY84" fmla="*/ 7960 h 9491"/>
              <a:gd name="connsiteX85" fmla="*/ 5651 w 10000"/>
              <a:gd name="connsiteY85" fmla="*/ 8082 h 9491"/>
              <a:gd name="connsiteX86" fmla="*/ 4876 w 10000"/>
              <a:gd name="connsiteY86" fmla="*/ 8226 h 9491"/>
              <a:gd name="connsiteX87" fmla="*/ 4185 w 10000"/>
              <a:gd name="connsiteY87" fmla="*/ 8351 h 9491"/>
              <a:gd name="connsiteX88" fmla="*/ 3476 w 10000"/>
              <a:gd name="connsiteY88" fmla="*/ 8473 h 9491"/>
              <a:gd name="connsiteX89" fmla="*/ 3130 w 10000"/>
              <a:gd name="connsiteY89" fmla="*/ 8473 h 9491"/>
              <a:gd name="connsiteX90" fmla="*/ 2883 w 10000"/>
              <a:gd name="connsiteY90" fmla="*/ 8592 h 9491"/>
              <a:gd name="connsiteX91" fmla="*/ 2521 w 10000"/>
              <a:gd name="connsiteY91" fmla="*/ 8740 h 9491"/>
              <a:gd name="connsiteX92" fmla="*/ 2273 w 10000"/>
              <a:gd name="connsiteY92" fmla="*/ 8740 h 9491"/>
              <a:gd name="connsiteX93" fmla="*/ 2092 w 10000"/>
              <a:gd name="connsiteY93" fmla="*/ 8859 h 9491"/>
              <a:gd name="connsiteX94" fmla="*/ 1829 w 10000"/>
              <a:gd name="connsiteY94" fmla="*/ 8859 h 9491"/>
              <a:gd name="connsiteX95" fmla="*/ 1664 w 10000"/>
              <a:gd name="connsiteY95" fmla="*/ 8980 h 9491"/>
              <a:gd name="connsiteX96" fmla="*/ 1400 w 10000"/>
              <a:gd name="connsiteY96" fmla="*/ 9126 h 9491"/>
              <a:gd name="connsiteX97" fmla="*/ 1219 w 10000"/>
              <a:gd name="connsiteY97" fmla="*/ 9126 h 9491"/>
              <a:gd name="connsiteX98" fmla="*/ 1137 w 10000"/>
              <a:gd name="connsiteY98" fmla="*/ 9248 h 9491"/>
              <a:gd name="connsiteX99" fmla="*/ 956 w 10000"/>
              <a:gd name="connsiteY99" fmla="*/ 9248 h 9491"/>
              <a:gd name="connsiteX100" fmla="*/ 873 w 10000"/>
              <a:gd name="connsiteY100" fmla="*/ 9370 h 9491"/>
              <a:gd name="connsiteX101" fmla="*/ 791 w 10000"/>
              <a:gd name="connsiteY101" fmla="*/ 9370 h 9491"/>
              <a:gd name="connsiteX102" fmla="*/ 708 w 10000"/>
              <a:gd name="connsiteY102" fmla="*/ 9370 h 9491"/>
              <a:gd name="connsiteX103" fmla="*/ 527 w 10000"/>
              <a:gd name="connsiteY103" fmla="*/ 9491 h 9491"/>
              <a:gd name="connsiteX104" fmla="*/ 445 w 10000"/>
              <a:gd name="connsiteY104" fmla="*/ 9370 h 9491"/>
              <a:gd name="connsiteX105" fmla="*/ 362 w 10000"/>
              <a:gd name="connsiteY105" fmla="*/ 9370 h 9491"/>
              <a:gd name="connsiteX106" fmla="*/ 264 w 10000"/>
              <a:gd name="connsiteY106" fmla="*/ 9248 h 9491"/>
              <a:gd name="connsiteX107" fmla="*/ 181 w 10000"/>
              <a:gd name="connsiteY107" fmla="*/ 8980 h 9491"/>
              <a:gd name="connsiteX108" fmla="*/ 99 w 10000"/>
              <a:gd name="connsiteY108" fmla="*/ 8740 h 9491"/>
              <a:gd name="connsiteX109" fmla="*/ 0 w 10000"/>
              <a:gd name="connsiteY109" fmla="*/ 8592 h 9491"/>
              <a:gd name="connsiteX110" fmla="*/ 0 w 10000"/>
              <a:gd name="connsiteY110" fmla="*/ 8473 h 9491"/>
              <a:gd name="connsiteX111" fmla="*/ 0 w 10000"/>
              <a:gd name="connsiteY111" fmla="*/ 8351 h 9491"/>
              <a:gd name="connsiteX112" fmla="*/ 0 w 10000"/>
              <a:gd name="connsiteY112" fmla="*/ 8351 h 9491"/>
              <a:gd name="connsiteX113" fmla="*/ 99 w 10000"/>
              <a:gd name="connsiteY113" fmla="*/ 8226 h 9491"/>
              <a:gd name="connsiteX114" fmla="*/ 181 w 10000"/>
              <a:gd name="connsiteY114" fmla="*/ 8082 h 9491"/>
              <a:gd name="connsiteX115" fmla="*/ 362 w 10000"/>
              <a:gd name="connsiteY115" fmla="*/ 7960 h 9491"/>
              <a:gd name="connsiteX116" fmla="*/ 527 w 10000"/>
              <a:gd name="connsiteY116" fmla="*/ 7842 h 9491"/>
              <a:gd name="connsiteX117" fmla="*/ 610 w 10000"/>
              <a:gd name="connsiteY117" fmla="*/ 7695 h 9491"/>
              <a:gd name="connsiteX118" fmla="*/ 708 w 10000"/>
              <a:gd name="connsiteY118" fmla="*/ 7574 h 9491"/>
              <a:gd name="connsiteX119" fmla="*/ 873 w 10000"/>
              <a:gd name="connsiteY119" fmla="*/ 7452 h 9491"/>
              <a:gd name="connsiteX120" fmla="*/ 1054 w 10000"/>
              <a:gd name="connsiteY120" fmla="*/ 7185 h 9491"/>
              <a:gd name="connsiteX121" fmla="*/ 1137 w 10000"/>
              <a:gd name="connsiteY121" fmla="*/ 7065 h 9491"/>
              <a:gd name="connsiteX122" fmla="*/ 1318 w 10000"/>
              <a:gd name="connsiteY122" fmla="*/ 6797 h 9491"/>
              <a:gd name="connsiteX123" fmla="*/ 1483 w 10000"/>
              <a:gd name="connsiteY123" fmla="*/ 6554 h 9491"/>
              <a:gd name="connsiteX124" fmla="*/ 1483 w 10000"/>
              <a:gd name="connsiteY124" fmla="*/ 6554 h 9491"/>
              <a:gd name="connsiteX0" fmla="*/ 1483 w 10000"/>
              <a:gd name="connsiteY0" fmla="*/ 6264 h 9359"/>
              <a:gd name="connsiteX1" fmla="*/ 1664 w 10000"/>
              <a:gd name="connsiteY1" fmla="*/ 5855 h 9359"/>
              <a:gd name="connsiteX2" fmla="*/ 1911 w 10000"/>
              <a:gd name="connsiteY2" fmla="*/ 5448 h 9359"/>
              <a:gd name="connsiteX3" fmla="*/ 2092 w 10000"/>
              <a:gd name="connsiteY3" fmla="*/ 5037 h 9359"/>
              <a:gd name="connsiteX4" fmla="*/ 2356 w 10000"/>
              <a:gd name="connsiteY4" fmla="*/ 4501 h 9359"/>
              <a:gd name="connsiteX5" fmla="*/ 2619 w 10000"/>
              <a:gd name="connsiteY5" fmla="*/ 3835 h 9359"/>
              <a:gd name="connsiteX6" fmla="*/ 2883 w 10000"/>
              <a:gd name="connsiteY6" fmla="*/ 3144 h 9359"/>
              <a:gd name="connsiteX7" fmla="*/ 3130 w 10000"/>
              <a:gd name="connsiteY7" fmla="*/ 2352 h 9359"/>
              <a:gd name="connsiteX8" fmla="*/ 3476 w 10000"/>
              <a:gd name="connsiteY8" fmla="*/ 1532 h 9359"/>
              <a:gd name="connsiteX9" fmla="*/ 3740 w 10000"/>
              <a:gd name="connsiteY9" fmla="*/ 714 h 9359"/>
              <a:gd name="connsiteX10" fmla="*/ 4003 w 10000"/>
              <a:gd name="connsiteY10" fmla="*/ 47 h 9359"/>
              <a:gd name="connsiteX11" fmla="*/ 5140 w 10000"/>
              <a:gd name="connsiteY11" fmla="*/ 432 h 9359"/>
              <a:gd name="connsiteX12" fmla="*/ 4959 w 10000"/>
              <a:gd name="connsiteY12" fmla="*/ 844 h 9359"/>
              <a:gd name="connsiteX13" fmla="*/ 4695 w 10000"/>
              <a:gd name="connsiteY13" fmla="*/ 1381 h 9359"/>
              <a:gd name="connsiteX14" fmla="*/ 4530 w 10000"/>
              <a:gd name="connsiteY14" fmla="*/ 1944 h 9359"/>
              <a:gd name="connsiteX15" fmla="*/ 4267 w 10000"/>
              <a:gd name="connsiteY15" fmla="*/ 2478 h 9359"/>
              <a:gd name="connsiteX16" fmla="*/ 3921 w 10000"/>
              <a:gd name="connsiteY16" fmla="*/ 3144 h 9359"/>
              <a:gd name="connsiteX17" fmla="*/ 3657 w 10000"/>
              <a:gd name="connsiteY17" fmla="*/ 3681 h 9359"/>
              <a:gd name="connsiteX18" fmla="*/ 3476 w 10000"/>
              <a:gd name="connsiteY18" fmla="*/ 4243 h 9359"/>
              <a:gd name="connsiteX19" fmla="*/ 3229 w 10000"/>
              <a:gd name="connsiteY19" fmla="*/ 4781 h 9359"/>
              <a:gd name="connsiteX20" fmla="*/ 2965 w 10000"/>
              <a:gd name="connsiteY20" fmla="*/ 5191 h 9359"/>
              <a:gd name="connsiteX21" fmla="*/ 2784 w 10000"/>
              <a:gd name="connsiteY21" fmla="*/ 5573 h 9359"/>
              <a:gd name="connsiteX22" fmla="*/ 2619 w 10000"/>
              <a:gd name="connsiteY22" fmla="*/ 5984 h 9359"/>
              <a:gd name="connsiteX23" fmla="*/ 2438 w 10000"/>
              <a:gd name="connsiteY23" fmla="*/ 6264 h 9359"/>
              <a:gd name="connsiteX24" fmla="*/ 2273 w 10000"/>
              <a:gd name="connsiteY24" fmla="*/ 6521 h 9359"/>
              <a:gd name="connsiteX25" fmla="*/ 2092 w 10000"/>
              <a:gd name="connsiteY25" fmla="*/ 6803 h 9359"/>
              <a:gd name="connsiteX26" fmla="*/ 2010 w 10000"/>
              <a:gd name="connsiteY26" fmla="*/ 7085 h 9359"/>
              <a:gd name="connsiteX27" fmla="*/ 1911 w 10000"/>
              <a:gd name="connsiteY27" fmla="*/ 7211 h 9359"/>
              <a:gd name="connsiteX28" fmla="*/ 1829 w 10000"/>
              <a:gd name="connsiteY28" fmla="*/ 7339 h 9359"/>
              <a:gd name="connsiteX29" fmla="*/ 1746 w 10000"/>
              <a:gd name="connsiteY29" fmla="*/ 7467 h 9359"/>
              <a:gd name="connsiteX30" fmla="*/ 1746 w 10000"/>
              <a:gd name="connsiteY30" fmla="*/ 7622 h 9359"/>
              <a:gd name="connsiteX31" fmla="*/ 1746 w 10000"/>
              <a:gd name="connsiteY31" fmla="*/ 7622 h 9359"/>
              <a:gd name="connsiteX32" fmla="*/ 1829 w 10000"/>
              <a:gd name="connsiteY32" fmla="*/ 7622 h 9359"/>
              <a:gd name="connsiteX33" fmla="*/ 1911 w 10000"/>
              <a:gd name="connsiteY33" fmla="*/ 7746 h 9359"/>
              <a:gd name="connsiteX34" fmla="*/ 2010 w 10000"/>
              <a:gd name="connsiteY34" fmla="*/ 7746 h 9359"/>
              <a:gd name="connsiteX35" fmla="*/ 2175 w 10000"/>
              <a:gd name="connsiteY35" fmla="*/ 7746 h 9359"/>
              <a:gd name="connsiteX36" fmla="*/ 2273 w 10000"/>
              <a:gd name="connsiteY36" fmla="*/ 7622 h 9359"/>
              <a:gd name="connsiteX37" fmla="*/ 2356 w 10000"/>
              <a:gd name="connsiteY37" fmla="*/ 7622 h 9359"/>
              <a:gd name="connsiteX38" fmla="*/ 2521 w 10000"/>
              <a:gd name="connsiteY38" fmla="*/ 7622 h 9359"/>
              <a:gd name="connsiteX39" fmla="*/ 2702 w 10000"/>
              <a:gd name="connsiteY39" fmla="*/ 7622 h 9359"/>
              <a:gd name="connsiteX40" fmla="*/ 2883 w 10000"/>
              <a:gd name="connsiteY40" fmla="*/ 7467 h 9359"/>
              <a:gd name="connsiteX41" fmla="*/ 3048 w 10000"/>
              <a:gd name="connsiteY41" fmla="*/ 7467 h 9359"/>
              <a:gd name="connsiteX42" fmla="*/ 3311 w 10000"/>
              <a:gd name="connsiteY42" fmla="*/ 7467 h 9359"/>
              <a:gd name="connsiteX43" fmla="*/ 3575 w 10000"/>
              <a:gd name="connsiteY43" fmla="*/ 7467 h 9359"/>
              <a:gd name="connsiteX44" fmla="*/ 3921 w 10000"/>
              <a:gd name="connsiteY44" fmla="*/ 7339 h 9359"/>
              <a:gd name="connsiteX45" fmla="*/ 4267 w 10000"/>
              <a:gd name="connsiteY45" fmla="*/ 7339 h 9359"/>
              <a:gd name="connsiteX46" fmla="*/ 4613 w 10000"/>
              <a:gd name="connsiteY46" fmla="*/ 7339 h 9359"/>
              <a:gd name="connsiteX47" fmla="*/ 4959 w 10000"/>
              <a:gd name="connsiteY47" fmla="*/ 7211 h 9359"/>
              <a:gd name="connsiteX48" fmla="*/ 5387 w 10000"/>
              <a:gd name="connsiteY48" fmla="*/ 7085 h 9359"/>
              <a:gd name="connsiteX49" fmla="*/ 5832 w 10000"/>
              <a:gd name="connsiteY49" fmla="*/ 7085 h 9359"/>
              <a:gd name="connsiteX50" fmla="*/ 6343 w 10000"/>
              <a:gd name="connsiteY50" fmla="*/ 6929 h 9359"/>
              <a:gd name="connsiteX51" fmla="*/ 6787 w 10000"/>
              <a:gd name="connsiteY51" fmla="*/ 6929 h 9359"/>
              <a:gd name="connsiteX52" fmla="*/ 7298 w 10000"/>
              <a:gd name="connsiteY52" fmla="*/ 6803 h 9359"/>
              <a:gd name="connsiteX53" fmla="*/ 7743 w 10000"/>
              <a:gd name="connsiteY53" fmla="*/ 6673 h 9359"/>
              <a:gd name="connsiteX54" fmla="*/ 8171 w 10000"/>
              <a:gd name="connsiteY54" fmla="*/ 6673 h 9359"/>
              <a:gd name="connsiteX55" fmla="*/ 8435 w 10000"/>
              <a:gd name="connsiteY55" fmla="*/ 6521 h 9359"/>
              <a:gd name="connsiteX56" fmla="*/ 8699 w 10000"/>
              <a:gd name="connsiteY56" fmla="*/ 6521 h 9359"/>
              <a:gd name="connsiteX57" fmla="*/ 8962 w 10000"/>
              <a:gd name="connsiteY57" fmla="*/ 6521 h 9359"/>
              <a:gd name="connsiteX58" fmla="*/ 9127 w 10000"/>
              <a:gd name="connsiteY58" fmla="*/ 6521 h 9359"/>
              <a:gd name="connsiteX59" fmla="*/ 9226 w 10000"/>
              <a:gd name="connsiteY59" fmla="*/ 6391 h 9359"/>
              <a:gd name="connsiteX60" fmla="*/ 9390 w 10000"/>
              <a:gd name="connsiteY60" fmla="*/ 6521 h 9359"/>
              <a:gd name="connsiteX61" fmla="*/ 9473 w 10000"/>
              <a:gd name="connsiteY61" fmla="*/ 6521 h 9359"/>
              <a:gd name="connsiteX62" fmla="*/ 9654 w 10000"/>
              <a:gd name="connsiteY62" fmla="*/ 6673 h 9359"/>
              <a:gd name="connsiteX63" fmla="*/ 9736 w 10000"/>
              <a:gd name="connsiteY63" fmla="*/ 6673 h 9359"/>
              <a:gd name="connsiteX64" fmla="*/ 9918 w 10000"/>
              <a:gd name="connsiteY64" fmla="*/ 6929 h 9359"/>
              <a:gd name="connsiteX65" fmla="*/ 10000 w 10000"/>
              <a:gd name="connsiteY65" fmla="*/ 7085 h 9359"/>
              <a:gd name="connsiteX66" fmla="*/ 10000 w 10000"/>
              <a:gd name="connsiteY66" fmla="*/ 7211 h 9359"/>
              <a:gd name="connsiteX67" fmla="*/ 10000 w 10000"/>
              <a:gd name="connsiteY67" fmla="*/ 7339 h 9359"/>
              <a:gd name="connsiteX68" fmla="*/ 10000 w 10000"/>
              <a:gd name="connsiteY68" fmla="*/ 7339 h 9359"/>
              <a:gd name="connsiteX69" fmla="*/ 10000 w 10000"/>
              <a:gd name="connsiteY69" fmla="*/ 7467 h 9359"/>
              <a:gd name="connsiteX70" fmla="*/ 9918 w 10000"/>
              <a:gd name="connsiteY70" fmla="*/ 7467 h 9359"/>
              <a:gd name="connsiteX71" fmla="*/ 9819 w 10000"/>
              <a:gd name="connsiteY71" fmla="*/ 7467 h 9359"/>
              <a:gd name="connsiteX72" fmla="*/ 9736 w 10000"/>
              <a:gd name="connsiteY72" fmla="*/ 7622 h 9359"/>
              <a:gd name="connsiteX73" fmla="*/ 9572 w 10000"/>
              <a:gd name="connsiteY73" fmla="*/ 7622 h 9359"/>
              <a:gd name="connsiteX74" fmla="*/ 9390 w 10000"/>
              <a:gd name="connsiteY74" fmla="*/ 7622 h 9359"/>
              <a:gd name="connsiteX75" fmla="*/ 9127 w 10000"/>
              <a:gd name="connsiteY75" fmla="*/ 7622 h 9359"/>
              <a:gd name="connsiteX76" fmla="*/ 8863 w 10000"/>
              <a:gd name="connsiteY76" fmla="*/ 7622 h 9359"/>
              <a:gd name="connsiteX77" fmla="*/ 8616 w 10000"/>
              <a:gd name="connsiteY77" fmla="*/ 7622 h 9359"/>
              <a:gd name="connsiteX78" fmla="*/ 8353 w 10000"/>
              <a:gd name="connsiteY78" fmla="*/ 7622 h 9359"/>
              <a:gd name="connsiteX79" fmla="*/ 8007 w 10000"/>
              <a:gd name="connsiteY79" fmla="*/ 7622 h 9359"/>
              <a:gd name="connsiteX80" fmla="*/ 7661 w 10000"/>
              <a:gd name="connsiteY80" fmla="*/ 7622 h 9359"/>
              <a:gd name="connsiteX81" fmla="*/ 7298 w 10000"/>
              <a:gd name="connsiteY81" fmla="*/ 7746 h 9359"/>
              <a:gd name="connsiteX82" fmla="*/ 6870 w 10000"/>
              <a:gd name="connsiteY82" fmla="*/ 7746 h 9359"/>
              <a:gd name="connsiteX83" fmla="*/ 6442 w 10000"/>
              <a:gd name="connsiteY83" fmla="*/ 7746 h 9359"/>
              <a:gd name="connsiteX84" fmla="*/ 5651 w 10000"/>
              <a:gd name="connsiteY84" fmla="*/ 7874 h 9359"/>
              <a:gd name="connsiteX85" fmla="*/ 4876 w 10000"/>
              <a:gd name="connsiteY85" fmla="*/ 8026 h 9359"/>
              <a:gd name="connsiteX86" fmla="*/ 4185 w 10000"/>
              <a:gd name="connsiteY86" fmla="*/ 8158 h 9359"/>
              <a:gd name="connsiteX87" fmla="*/ 3476 w 10000"/>
              <a:gd name="connsiteY87" fmla="*/ 8286 h 9359"/>
              <a:gd name="connsiteX88" fmla="*/ 3130 w 10000"/>
              <a:gd name="connsiteY88" fmla="*/ 8286 h 9359"/>
              <a:gd name="connsiteX89" fmla="*/ 2883 w 10000"/>
              <a:gd name="connsiteY89" fmla="*/ 8412 h 9359"/>
              <a:gd name="connsiteX90" fmla="*/ 2521 w 10000"/>
              <a:gd name="connsiteY90" fmla="*/ 8568 h 9359"/>
              <a:gd name="connsiteX91" fmla="*/ 2273 w 10000"/>
              <a:gd name="connsiteY91" fmla="*/ 8568 h 9359"/>
              <a:gd name="connsiteX92" fmla="*/ 2092 w 10000"/>
              <a:gd name="connsiteY92" fmla="*/ 8693 h 9359"/>
              <a:gd name="connsiteX93" fmla="*/ 1829 w 10000"/>
              <a:gd name="connsiteY93" fmla="*/ 8693 h 9359"/>
              <a:gd name="connsiteX94" fmla="*/ 1664 w 10000"/>
              <a:gd name="connsiteY94" fmla="*/ 8821 h 9359"/>
              <a:gd name="connsiteX95" fmla="*/ 1400 w 10000"/>
              <a:gd name="connsiteY95" fmla="*/ 8974 h 9359"/>
              <a:gd name="connsiteX96" fmla="*/ 1219 w 10000"/>
              <a:gd name="connsiteY96" fmla="*/ 8974 h 9359"/>
              <a:gd name="connsiteX97" fmla="*/ 1137 w 10000"/>
              <a:gd name="connsiteY97" fmla="*/ 9103 h 9359"/>
              <a:gd name="connsiteX98" fmla="*/ 956 w 10000"/>
              <a:gd name="connsiteY98" fmla="*/ 9103 h 9359"/>
              <a:gd name="connsiteX99" fmla="*/ 873 w 10000"/>
              <a:gd name="connsiteY99" fmla="*/ 9232 h 9359"/>
              <a:gd name="connsiteX100" fmla="*/ 791 w 10000"/>
              <a:gd name="connsiteY100" fmla="*/ 9232 h 9359"/>
              <a:gd name="connsiteX101" fmla="*/ 708 w 10000"/>
              <a:gd name="connsiteY101" fmla="*/ 9232 h 9359"/>
              <a:gd name="connsiteX102" fmla="*/ 527 w 10000"/>
              <a:gd name="connsiteY102" fmla="*/ 9359 h 9359"/>
              <a:gd name="connsiteX103" fmla="*/ 445 w 10000"/>
              <a:gd name="connsiteY103" fmla="*/ 9232 h 9359"/>
              <a:gd name="connsiteX104" fmla="*/ 362 w 10000"/>
              <a:gd name="connsiteY104" fmla="*/ 9232 h 9359"/>
              <a:gd name="connsiteX105" fmla="*/ 264 w 10000"/>
              <a:gd name="connsiteY105" fmla="*/ 9103 h 9359"/>
              <a:gd name="connsiteX106" fmla="*/ 181 w 10000"/>
              <a:gd name="connsiteY106" fmla="*/ 8821 h 9359"/>
              <a:gd name="connsiteX107" fmla="*/ 99 w 10000"/>
              <a:gd name="connsiteY107" fmla="*/ 8568 h 9359"/>
              <a:gd name="connsiteX108" fmla="*/ 0 w 10000"/>
              <a:gd name="connsiteY108" fmla="*/ 8412 h 9359"/>
              <a:gd name="connsiteX109" fmla="*/ 0 w 10000"/>
              <a:gd name="connsiteY109" fmla="*/ 8286 h 9359"/>
              <a:gd name="connsiteX110" fmla="*/ 0 w 10000"/>
              <a:gd name="connsiteY110" fmla="*/ 8158 h 9359"/>
              <a:gd name="connsiteX111" fmla="*/ 0 w 10000"/>
              <a:gd name="connsiteY111" fmla="*/ 8158 h 9359"/>
              <a:gd name="connsiteX112" fmla="*/ 99 w 10000"/>
              <a:gd name="connsiteY112" fmla="*/ 8026 h 9359"/>
              <a:gd name="connsiteX113" fmla="*/ 181 w 10000"/>
              <a:gd name="connsiteY113" fmla="*/ 7874 h 9359"/>
              <a:gd name="connsiteX114" fmla="*/ 362 w 10000"/>
              <a:gd name="connsiteY114" fmla="*/ 7746 h 9359"/>
              <a:gd name="connsiteX115" fmla="*/ 527 w 10000"/>
              <a:gd name="connsiteY115" fmla="*/ 7622 h 9359"/>
              <a:gd name="connsiteX116" fmla="*/ 610 w 10000"/>
              <a:gd name="connsiteY116" fmla="*/ 7467 h 9359"/>
              <a:gd name="connsiteX117" fmla="*/ 708 w 10000"/>
              <a:gd name="connsiteY117" fmla="*/ 7339 h 9359"/>
              <a:gd name="connsiteX118" fmla="*/ 873 w 10000"/>
              <a:gd name="connsiteY118" fmla="*/ 7211 h 9359"/>
              <a:gd name="connsiteX119" fmla="*/ 1054 w 10000"/>
              <a:gd name="connsiteY119" fmla="*/ 6929 h 9359"/>
              <a:gd name="connsiteX120" fmla="*/ 1137 w 10000"/>
              <a:gd name="connsiteY120" fmla="*/ 6803 h 9359"/>
              <a:gd name="connsiteX121" fmla="*/ 1318 w 10000"/>
              <a:gd name="connsiteY121" fmla="*/ 6521 h 9359"/>
              <a:gd name="connsiteX122" fmla="*/ 1483 w 10000"/>
              <a:gd name="connsiteY122" fmla="*/ 6264 h 9359"/>
              <a:gd name="connsiteX123" fmla="*/ 1483 w 10000"/>
              <a:gd name="connsiteY123" fmla="*/ 6264 h 9359"/>
              <a:gd name="connsiteX0" fmla="*/ 1483 w 10000"/>
              <a:gd name="connsiteY0" fmla="*/ 6254 h 9561"/>
              <a:gd name="connsiteX1" fmla="*/ 1664 w 10000"/>
              <a:gd name="connsiteY1" fmla="*/ 5817 h 9561"/>
              <a:gd name="connsiteX2" fmla="*/ 1911 w 10000"/>
              <a:gd name="connsiteY2" fmla="*/ 5382 h 9561"/>
              <a:gd name="connsiteX3" fmla="*/ 2092 w 10000"/>
              <a:gd name="connsiteY3" fmla="*/ 4943 h 9561"/>
              <a:gd name="connsiteX4" fmla="*/ 2356 w 10000"/>
              <a:gd name="connsiteY4" fmla="*/ 4370 h 9561"/>
              <a:gd name="connsiteX5" fmla="*/ 2619 w 10000"/>
              <a:gd name="connsiteY5" fmla="*/ 3659 h 9561"/>
              <a:gd name="connsiteX6" fmla="*/ 2883 w 10000"/>
              <a:gd name="connsiteY6" fmla="*/ 2920 h 9561"/>
              <a:gd name="connsiteX7" fmla="*/ 3130 w 10000"/>
              <a:gd name="connsiteY7" fmla="*/ 2074 h 9561"/>
              <a:gd name="connsiteX8" fmla="*/ 3476 w 10000"/>
              <a:gd name="connsiteY8" fmla="*/ 1198 h 9561"/>
              <a:gd name="connsiteX9" fmla="*/ 3740 w 10000"/>
              <a:gd name="connsiteY9" fmla="*/ 324 h 9561"/>
              <a:gd name="connsiteX10" fmla="*/ 5140 w 10000"/>
              <a:gd name="connsiteY10" fmla="*/ 23 h 9561"/>
              <a:gd name="connsiteX11" fmla="*/ 4959 w 10000"/>
              <a:gd name="connsiteY11" fmla="*/ 463 h 9561"/>
              <a:gd name="connsiteX12" fmla="*/ 4695 w 10000"/>
              <a:gd name="connsiteY12" fmla="*/ 1037 h 9561"/>
              <a:gd name="connsiteX13" fmla="*/ 4530 w 10000"/>
              <a:gd name="connsiteY13" fmla="*/ 1638 h 9561"/>
              <a:gd name="connsiteX14" fmla="*/ 4267 w 10000"/>
              <a:gd name="connsiteY14" fmla="*/ 2209 h 9561"/>
              <a:gd name="connsiteX15" fmla="*/ 3921 w 10000"/>
              <a:gd name="connsiteY15" fmla="*/ 2920 h 9561"/>
              <a:gd name="connsiteX16" fmla="*/ 3657 w 10000"/>
              <a:gd name="connsiteY16" fmla="*/ 3494 h 9561"/>
              <a:gd name="connsiteX17" fmla="*/ 3476 w 10000"/>
              <a:gd name="connsiteY17" fmla="*/ 4095 h 9561"/>
              <a:gd name="connsiteX18" fmla="*/ 3229 w 10000"/>
              <a:gd name="connsiteY18" fmla="*/ 4669 h 9561"/>
              <a:gd name="connsiteX19" fmla="*/ 2965 w 10000"/>
              <a:gd name="connsiteY19" fmla="*/ 5108 h 9561"/>
              <a:gd name="connsiteX20" fmla="*/ 2784 w 10000"/>
              <a:gd name="connsiteY20" fmla="*/ 5516 h 9561"/>
              <a:gd name="connsiteX21" fmla="*/ 2619 w 10000"/>
              <a:gd name="connsiteY21" fmla="*/ 5955 h 9561"/>
              <a:gd name="connsiteX22" fmla="*/ 2438 w 10000"/>
              <a:gd name="connsiteY22" fmla="*/ 6254 h 9561"/>
              <a:gd name="connsiteX23" fmla="*/ 2273 w 10000"/>
              <a:gd name="connsiteY23" fmla="*/ 6529 h 9561"/>
              <a:gd name="connsiteX24" fmla="*/ 2092 w 10000"/>
              <a:gd name="connsiteY24" fmla="*/ 6830 h 9561"/>
              <a:gd name="connsiteX25" fmla="*/ 2010 w 10000"/>
              <a:gd name="connsiteY25" fmla="*/ 7131 h 9561"/>
              <a:gd name="connsiteX26" fmla="*/ 1911 w 10000"/>
              <a:gd name="connsiteY26" fmla="*/ 7266 h 9561"/>
              <a:gd name="connsiteX27" fmla="*/ 1829 w 10000"/>
              <a:gd name="connsiteY27" fmla="*/ 7403 h 9561"/>
              <a:gd name="connsiteX28" fmla="*/ 1746 w 10000"/>
              <a:gd name="connsiteY28" fmla="*/ 7539 h 9561"/>
              <a:gd name="connsiteX29" fmla="*/ 1746 w 10000"/>
              <a:gd name="connsiteY29" fmla="*/ 7705 h 9561"/>
              <a:gd name="connsiteX30" fmla="*/ 1746 w 10000"/>
              <a:gd name="connsiteY30" fmla="*/ 7705 h 9561"/>
              <a:gd name="connsiteX31" fmla="*/ 1829 w 10000"/>
              <a:gd name="connsiteY31" fmla="*/ 7705 h 9561"/>
              <a:gd name="connsiteX32" fmla="*/ 1911 w 10000"/>
              <a:gd name="connsiteY32" fmla="*/ 7838 h 9561"/>
              <a:gd name="connsiteX33" fmla="*/ 2010 w 10000"/>
              <a:gd name="connsiteY33" fmla="*/ 7838 h 9561"/>
              <a:gd name="connsiteX34" fmla="*/ 2175 w 10000"/>
              <a:gd name="connsiteY34" fmla="*/ 7838 h 9561"/>
              <a:gd name="connsiteX35" fmla="*/ 2273 w 10000"/>
              <a:gd name="connsiteY35" fmla="*/ 7705 h 9561"/>
              <a:gd name="connsiteX36" fmla="*/ 2356 w 10000"/>
              <a:gd name="connsiteY36" fmla="*/ 7705 h 9561"/>
              <a:gd name="connsiteX37" fmla="*/ 2521 w 10000"/>
              <a:gd name="connsiteY37" fmla="*/ 7705 h 9561"/>
              <a:gd name="connsiteX38" fmla="*/ 2702 w 10000"/>
              <a:gd name="connsiteY38" fmla="*/ 7705 h 9561"/>
              <a:gd name="connsiteX39" fmla="*/ 2883 w 10000"/>
              <a:gd name="connsiteY39" fmla="*/ 7539 h 9561"/>
              <a:gd name="connsiteX40" fmla="*/ 3048 w 10000"/>
              <a:gd name="connsiteY40" fmla="*/ 7539 h 9561"/>
              <a:gd name="connsiteX41" fmla="*/ 3311 w 10000"/>
              <a:gd name="connsiteY41" fmla="*/ 7539 h 9561"/>
              <a:gd name="connsiteX42" fmla="*/ 3575 w 10000"/>
              <a:gd name="connsiteY42" fmla="*/ 7539 h 9561"/>
              <a:gd name="connsiteX43" fmla="*/ 3921 w 10000"/>
              <a:gd name="connsiteY43" fmla="*/ 7403 h 9561"/>
              <a:gd name="connsiteX44" fmla="*/ 4267 w 10000"/>
              <a:gd name="connsiteY44" fmla="*/ 7403 h 9561"/>
              <a:gd name="connsiteX45" fmla="*/ 4613 w 10000"/>
              <a:gd name="connsiteY45" fmla="*/ 7403 h 9561"/>
              <a:gd name="connsiteX46" fmla="*/ 4959 w 10000"/>
              <a:gd name="connsiteY46" fmla="*/ 7266 h 9561"/>
              <a:gd name="connsiteX47" fmla="*/ 5387 w 10000"/>
              <a:gd name="connsiteY47" fmla="*/ 7131 h 9561"/>
              <a:gd name="connsiteX48" fmla="*/ 5832 w 10000"/>
              <a:gd name="connsiteY48" fmla="*/ 7131 h 9561"/>
              <a:gd name="connsiteX49" fmla="*/ 6343 w 10000"/>
              <a:gd name="connsiteY49" fmla="*/ 6965 h 9561"/>
              <a:gd name="connsiteX50" fmla="*/ 6787 w 10000"/>
              <a:gd name="connsiteY50" fmla="*/ 6965 h 9561"/>
              <a:gd name="connsiteX51" fmla="*/ 7298 w 10000"/>
              <a:gd name="connsiteY51" fmla="*/ 6830 h 9561"/>
              <a:gd name="connsiteX52" fmla="*/ 7743 w 10000"/>
              <a:gd name="connsiteY52" fmla="*/ 6691 h 9561"/>
              <a:gd name="connsiteX53" fmla="*/ 8171 w 10000"/>
              <a:gd name="connsiteY53" fmla="*/ 6691 h 9561"/>
              <a:gd name="connsiteX54" fmla="*/ 8435 w 10000"/>
              <a:gd name="connsiteY54" fmla="*/ 6529 h 9561"/>
              <a:gd name="connsiteX55" fmla="*/ 8699 w 10000"/>
              <a:gd name="connsiteY55" fmla="*/ 6529 h 9561"/>
              <a:gd name="connsiteX56" fmla="*/ 8962 w 10000"/>
              <a:gd name="connsiteY56" fmla="*/ 6529 h 9561"/>
              <a:gd name="connsiteX57" fmla="*/ 9127 w 10000"/>
              <a:gd name="connsiteY57" fmla="*/ 6529 h 9561"/>
              <a:gd name="connsiteX58" fmla="*/ 9226 w 10000"/>
              <a:gd name="connsiteY58" fmla="*/ 6390 h 9561"/>
              <a:gd name="connsiteX59" fmla="*/ 9390 w 10000"/>
              <a:gd name="connsiteY59" fmla="*/ 6529 h 9561"/>
              <a:gd name="connsiteX60" fmla="*/ 9473 w 10000"/>
              <a:gd name="connsiteY60" fmla="*/ 6529 h 9561"/>
              <a:gd name="connsiteX61" fmla="*/ 9654 w 10000"/>
              <a:gd name="connsiteY61" fmla="*/ 6691 h 9561"/>
              <a:gd name="connsiteX62" fmla="*/ 9736 w 10000"/>
              <a:gd name="connsiteY62" fmla="*/ 6691 h 9561"/>
              <a:gd name="connsiteX63" fmla="*/ 9918 w 10000"/>
              <a:gd name="connsiteY63" fmla="*/ 6965 h 9561"/>
              <a:gd name="connsiteX64" fmla="*/ 10000 w 10000"/>
              <a:gd name="connsiteY64" fmla="*/ 7131 h 9561"/>
              <a:gd name="connsiteX65" fmla="*/ 10000 w 10000"/>
              <a:gd name="connsiteY65" fmla="*/ 7266 h 9561"/>
              <a:gd name="connsiteX66" fmla="*/ 10000 w 10000"/>
              <a:gd name="connsiteY66" fmla="*/ 7403 h 9561"/>
              <a:gd name="connsiteX67" fmla="*/ 10000 w 10000"/>
              <a:gd name="connsiteY67" fmla="*/ 7403 h 9561"/>
              <a:gd name="connsiteX68" fmla="*/ 10000 w 10000"/>
              <a:gd name="connsiteY68" fmla="*/ 7539 h 9561"/>
              <a:gd name="connsiteX69" fmla="*/ 9918 w 10000"/>
              <a:gd name="connsiteY69" fmla="*/ 7539 h 9561"/>
              <a:gd name="connsiteX70" fmla="*/ 9819 w 10000"/>
              <a:gd name="connsiteY70" fmla="*/ 7539 h 9561"/>
              <a:gd name="connsiteX71" fmla="*/ 9736 w 10000"/>
              <a:gd name="connsiteY71" fmla="*/ 7705 h 9561"/>
              <a:gd name="connsiteX72" fmla="*/ 9572 w 10000"/>
              <a:gd name="connsiteY72" fmla="*/ 7705 h 9561"/>
              <a:gd name="connsiteX73" fmla="*/ 9390 w 10000"/>
              <a:gd name="connsiteY73" fmla="*/ 7705 h 9561"/>
              <a:gd name="connsiteX74" fmla="*/ 9127 w 10000"/>
              <a:gd name="connsiteY74" fmla="*/ 7705 h 9561"/>
              <a:gd name="connsiteX75" fmla="*/ 8863 w 10000"/>
              <a:gd name="connsiteY75" fmla="*/ 7705 h 9561"/>
              <a:gd name="connsiteX76" fmla="*/ 8616 w 10000"/>
              <a:gd name="connsiteY76" fmla="*/ 7705 h 9561"/>
              <a:gd name="connsiteX77" fmla="*/ 8353 w 10000"/>
              <a:gd name="connsiteY77" fmla="*/ 7705 h 9561"/>
              <a:gd name="connsiteX78" fmla="*/ 8007 w 10000"/>
              <a:gd name="connsiteY78" fmla="*/ 7705 h 9561"/>
              <a:gd name="connsiteX79" fmla="*/ 7661 w 10000"/>
              <a:gd name="connsiteY79" fmla="*/ 7705 h 9561"/>
              <a:gd name="connsiteX80" fmla="*/ 7298 w 10000"/>
              <a:gd name="connsiteY80" fmla="*/ 7838 h 9561"/>
              <a:gd name="connsiteX81" fmla="*/ 6870 w 10000"/>
              <a:gd name="connsiteY81" fmla="*/ 7838 h 9561"/>
              <a:gd name="connsiteX82" fmla="*/ 6442 w 10000"/>
              <a:gd name="connsiteY82" fmla="*/ 7838 h 9561"/>
              <a:gd name="connsiteX83" fmla="*/ 5651 w 10000"/>
              <a:gd name="connsiteY83" fmla="*/ 7974 h 9561"/>
              <a:gd name="connsiteX84" fmla="*/ 4876 w 10000"/>
              <a:gd name="connsiteY84" fmla="*/ 8137 h 9561"/>
              <a:gd name="connsiteX85" fmla="*/ 4185 w 10000"/>
              <a:gd name="connsiteY85" fmla="*/ 8278 h 9561"/>
              <a:gd name="connsiteX86" fmla="*/ 3476 w 10000"/>
              <a:gd name="connsiteY86" fmla="*/ 8415 h 9561"/>
              <a:gd name="connsiteX87" fmla="*/ 3130 w 10000"/>
              <a:gd name="connsiteY87" fmla="*/ 8415 h 9561"/>
              <a:gd name="connsiteX88" fmla="*/ 2883 w 10000"/>
              <a:gd name="connsiteY88" fmla="*/ 8549 h 9561"/>
              <a:gd name="connsiteX89" fmla="*/ 2521 w 10000"/>
              <a:gd name="connsiteY89" fmla="*/ 8716 h 9561"/>
              <a:gd name="connsiteX90" fmla="*/ 2273 w 10000"/>
              <a:gd name="connsiteY90" fmla="*/ 8716 h 9561"/>
              <a:gd name="connsiteX91" fmla="*/ 2092 w 10000"/>
              <a:gd name="connsiteY91" fmla="*/ 8849 h 9561"/>
              <a:gd name="connsiteX92" fmla="*/ 1829 w 10000"/>
              <a:gd name="connsiteY92" fmla="*/ 8849 h 9561"/>
              <a:gd name="connsiteX93" fmla="*/ 1664 w 10000"/>
              <a:gd name="connsiteY93" fmla="*/ 8986 h 9561"/>
              <a:gd name="connsiteX94" fmla="*/ 1400 w 10000"/>
              <a:gd name="connsiteY94" fmla="*/ 9150 h 9561"/>
              <a:gd name="connsiteX95" fmla="*/ 1219 w 10000"/>
              <a:gd name="connsiteY95" fmla="*/ 9150 h 9561"/>
              <a:gd name="connsiteX96" fmla="*/ 1137 w 10000"/>
              <a:gd name="connsiteY96" fmla="*/ 9287 h 9561"/>
              <a:gd name="connsiteX97" fmla="*/ 956 w 10000"/>
              <a:gd name="connsiteY97" fmla="*/ 9287 h 9561"/>
              <a:gd name="connsiteX98" fmla="*/ 873 w 10000"/>
              <a:gd name="connsiteY98" fmla="*/ 9425 h 9561"/>
              <a:gd name="connsiteX99" fmla="*/ 791 w 10000"/>
              <a:gd name="connsiteY99" fmla="*/ 9425 h 9561"/>
              <a:gd name="connsiteX100" fmla="*/ 708 w 10000"/>
              <a:gd name="connsiteY100" fmla="*/ 9425 h 9561"/>
              <a:gd name="connsiteX101" fmla="*/ 527 w 10000"/>
              <a:gd name="connsiteY101" fmla="*/ 9561 h 9561"/>
              <a:gd name="connsiteX102" fmla="*/ 445 w 10000"/>
              <a:gd name="connsiteY102" fmla="*/ 9425 h 9561"/>
              <a:gd name="connsiteX103" fmla="*/ 362 w 10000"/>
              <a:gd name="connsiteY103" fmla="*/ 9425 h 9561"/>
              <a:gd name="connsiteX104" fmla="*/ 264 w 10000"/>
              <a:gd name="connsiteY104" fmla="*/ 9287 h 9561"/>
              <a:gd name="connsiteX105" fmla="*/ 181 w 10000"/>
              <a:gd name="connsiteY105" fmla="*/ 8986 h 9561"/>
              <a:gd name="connsiteX106" fmla="*/ 99 w 10000"/>
              <a:gd name="connsiteY106" fmla="*/ 8716 h 9561"/>
              <a:gd name="connsiteX107" fmla="*/ 0 w 10000"/>
              <a:gd name="connsiteY107" fmla="*/ 8549 h 9561"/>
              <a:gd name="connsiteX108" fmla="*/ 0 w 10000"/>
              <a:gd name="connsiteY108" fmla="*/ 8415 h 9561"/>
              <a:gd name="connsiteX109" fmla="*/ 0 w 10000"/>
              <a:gd name="connsiteY109" fmla="*/ 8278 h 9561"/>
              <a:gd name="connsiteX110" fmla="*/ 0 w 10000"/>
              <a:gd name="connsiteY110" fmla="*/ 8278 h 9561"/>
              <a:gd name="connsiteX111" fmla="*/ 99 w 10000"/>
              <a:gd name="connsiteY111" fmla="*/ 8137 h 9561"/>
              <a:gd name="connsiteX112" fmla="*/ 181 w 10000"/>
              <a:gd name="connsiteY112" fmla="*/ 7974 h 9561"/>
              <a:gd name="connsiteX113" fmla="*/ 362 w 10000"/>
              <a:gd name="connsiteY113" fmla="*/ 7838 h 9561"/>
              <a:gd name="connsiteX114" fmla="*/ 527 w 10000"/>
              <a:gd name="connsiteY114" fmla="*/ 7705 h 9561"/>
              <a:gd name="connsiteX115" fmla="*/ 610 w 10000"/>
              <a:gd name="connsiteY115" fmla="*/ 7539 h 9561"/>
              <a:gd name="connsiteX116" fmla="*/ 708 w 10000"/>
              <a:gd name="connsiteY116" fmla="*/ 7403 h 9561"/>
              <a:gd name="connsiteX117" fmla="*/ 873 w 10000"/>
              <a:gd name="connsiteY117" fmla="*/ 7266 h 9561"/>
              <a:gd name="connsiteX118" fmla="*/ 1054 w 10000"/>
              <a:gd name="connsiteY118" fmla="*/ 6965 h 9561"/>
              <a:gd name="connsiteX119" fmla="*/ 1137 w 10000"/>
              <a:gd name="connsiteY119" fmla="*/ 6830 h 9561"/>
              <a:gd name="connsiteX120" fmla="*/ 1318 w 10000"/>
              <a:gd name="connsiteY120" fmla="*/ 6529 h 9561"/>
              <a:gd name="connsiteX121" fmla="*/ 1483 w 10000"/>
              <a:gd name="connsiteY121" fmla="*/ 6254 h 9561"/>
              <a:gd name="connsiteX122" fmla="*/ 1483 w 10000"/>
              <a:gd name="connsiteY122" fmla="*/ 6254 h 9561"/>
              <a:gd name="connsiteX0" fmla="*/ 1483 w 10000"/>
              <a:gd name="connsiteY0" fmla="*/ 6517 h 9976"/>
              <a:gd name="connsiteX1" fmla="*/ 1664 w 10000"/>
              <a:gd name="connsiteY1" fmla="*/ 6060 h 9976"/>
              <a:gd name="connsiteX2" fmla="*/ 1911 w 10000"/>
              <a:gd name="connsiteY2" fmla="*/ 5605 h 9976"/>
              <a:gd name="connsiteX3" fmla="*/ 2092 w 10000"/>
              <a:gd name="connsiteY3" fmla="*/ 5146 h 9976"/>
              <a:gd name="connsiteX4" fmla="*/ 2356 w 10000"/>
              <a:gd name="connsiteY4" fmla="*/ 4547 h 9976"/>
              <a:gd name="connsiteX5" fmla="*/ 2619 w 10000"/>
              <a:gd name="connsiteY5" fmla="*/ 3803 h 9976"/>
              <a:gd name="connsiteX6" fmla="*/ 2883 w 10000"/>
              <a:gd name="connsiteY6" fmla="*/ 3030 h 9976"/>
              <a:gd name="connsiteX7" fmla="*/ 3130 w 10000"/>
              <a:gd name="connsiteY7" fmla="*/ 2145 h 9976"/>
              <a:gd name="connsiteX8" fmla="*/ 3476 w 10000"/>
              <a:gd name="connsiteY8" fmla="*/ 1229 h 9976"/>
              <a:gd name="connsiteX9" fmla="*/ 5140 w 10000"/>
              <a:gd name="connsiteY9" fmla="*/ 0 h 9976"/>
              <a:gd name="connsiteX10" fmla="*/ 4959 w 10000"/>
              <a:gd name="connsiteY10" fmla="*/ 460 h 9976"/>
              <a:gd name="connsiteX11" fmla="*/ 4695 w 10000"/>
              <a:gd name="connsiteY11" fmla="*/ 1061 h 9976"/>
              <a:gd name="connsiteX12" fmla="*/ 4530 w 10000"/>
              <a:gd name="connsiteY12" fmla="*/ 1689 h 9976"/>
              <a:gd name="connsiteX13" fmla="*/ 4267 w 10000"/>
              <a:gd name="connsiteY13" fmla="*/ 2286 h 9976"/>
              <a:gd name="connsiteX14" fmla="*/ 3921 w 10000"/>
              <a:gd name="connsiteY14" fmla="*/ 3030 h 9976"/>
              <a:gd name="connsiteX15" fmla="*/ 3657 w 10000"/>
              <a:gd name="connsiteY15" fmla="*/ 3630 h 9976"/>
              <a:gd name="connsiteX16" fmla="*/ 3476 w 10000"/>
              <a:gd name="connsiteY16" fmla="*/ 4259 h 9976"/>
              <a:gd name="connsiteX17" fmla="*/ 3229 w 10000"/>
              <a:gd name="connsiteY17" fmla="*/ 4859 h 9976"/>
              <a:gd name="connsiteX18" fmla="*/ 2965 w 10000"/>
              <a:gd name="connsiteY18" fmla="*/ 5319 h 9976"/>
              <a:gd name="connsiteX19" fmla="*/ 2784 w 10000"/>
              <a:gd name="connsiteY19" fmla="*/ 5745 h 9976"/>
              <a:gd name="connsiteX20" fmla="*/ 2619 w 10000"/>
              <a:gd name="connsiteY20" fmla="*/ 6204 h 9976"/>
              <a:gd name="connsiteX21" fmla="*/ 2438 w 10000"/>
              <a:gd name="connsiteY21" fmla="*/ 6517 h 9976"/>
              <a:gd name="connsiteX22" fmla="*/ 2273 w 10000"/>
              <a:gd name="connsiteY22" fmla="*/ 6805 h 9976"/>
              <a:gd name="connsiteX23" fmla="*/ 2092 w 10000"/>
              <a:gd name="connsiteY23" fmla="*/ 7120 h 9976"/>
              <a:gd name="connsiteX24" fmla="*/ 2010 w 10000"/>
              <a:gd name="connsiteY24" fmla="*/ 7434 h 9976"/>
              <a:gd name="connsiteX25" fmla="*/ 1911 w 10000"/>
              <a:gd name="connsiteY25" fmla="*/ 7576 h 9976"/>
              <a:gd name="connsiteX26" fmla="*/ 1829 w 10000"/>
              <a:gd name="connsiteY26" fmla="*/ 7719 h 9976"/>
              <a:gd name="connsiteX27" fmla="*/ 1746 w 10000"/>
              <a:gd name="connsiteY27" fmla="*/ 7861 h 9976"/>
              <a:gd name="connsiteX28" fmla="*/ 1746 w 10000"/>
              <a:gd name="connsiteY28" fmla="*/ 8035 h 9976"/>
              <a:gd name="connsiteX29" fmla="*/ 1746 w 10000"/>
              <a:gd name="connsiteY29" fmla="*/ 8035 h 9976"/>
              <a:gd name="connsiteX30" fmla="*/ 1829 w 10000"/>
              <a:gd name="connsiteY30" fmla="*/ 8035 h 9976"/>
              <a:gd name="connsiteX31" fmla="*/ 1911 w 10000"/>
              <a:gd name="connsiteY31" fmla="*/ 8174 h 9976"/>
              <a:gd name="connsiteX32" fmla="*/ 2010 w 10000"/>
              <a:gd name="connsiteY32" fmla="*/ 8174 h 9976"/>
              <a:gd name="connsiteX33" fmla="*/ 2175 w 10000"/>
              <a:gd name="connsiteY33" fmla="*/ 8174 h 9976"/>
              <a:gd name="connsiteX34" fmla="*/ 2273 w 10000"/>
              <a:gd name="connsiteY34" fmla="*/ 8035 h 9976"/>
              <a:gd name="connsiteX35" fmla="*/ 2356 w 10000"/>
              <a:gd name="connsiteY35" fmla="*/ 8035 h 9976"/>
              <a:gd name="connsiteX36" fmla="*/ 2521 w 10000"/>
              <a:gd name="connsiteY36" fmla="*/ 8035 h 9976"/>
              <a:gd name="connsiteX37" fmla="*/ 2702 w 10000"/>
              <a:gd name="connsiteY37" fmla="*/ 8035 h 9976"/>
              <a:gd name="connsiteX38" fmla="*/ 2883 w 10000"/>
              <a:gd name="connsiteY38" fmla="*/ 7861 h 9976"/>
              <a:gd name="connsiteX39" fmla="*/ 3048 w 10000"/>
              <a:gd name="connsiteY39" fmla="*/ 7861 h 9976"/>
              <a:gd name="connsiteX40" fmla="*/ 3311 w 10000"/>
              <a:gd name="connsiteY40" fmla="*/ 7861 h 9976"/>
              <a:gd name="connsiteX41" fmla="*/ 3575 w 10000"/>
              <a:gd name="connsiteY41" fmla="*/ 7861 h 9976"/>
              <a:gd name="connsiteX42" fmla="*/ 3921 w 10000"/>
              <a:gd name="connsiteY42" fmla="*/ 7719 h 9976"/>
              <a:gd name="connsiteX43" fmla="*/ 4267 w 10000"/>
              <a:gd name="connsiteY43" fmla="*/ 7719 h 9976"/>
              <a:gd name="connsiteX44" fmla="*/ 4613 w 10000"/>
              <a:gd name="connsiteY44" fmla="*/ 7719 h 9976"/>
              <a:gd name="connsiteX45" fmla="*/ 4959 w 10000"/>
              <a:gd name="connsiteY45" fmla="*/ 7576 h 9976"/>
              <a:gd name="connsiteX46" fmla="*/ 5387 w 10000"/>
              <a:gd name="connsiteY46" fmla="*/ 7434 h 9976"/>
              <a:gd name="connsiteX47" fmla="*/ 5832 w 10000"/>
              <a:gd name="connsiteY47" fmla="*/ 7434 h 9976"/>
              <a:gd name="connsiteX48" fmla="*/ 6343 w 10000"/>
              <a:gd name="connsiteY48" fmla="*/ 7261 h 9976"/>
              <a:gd name="connsiteX49" fmla="*/ 6787 w 10000"/>
              <a:gd name="connsiteY49" fmla="*/ 7261 h 9976"/>
              <a:gd name="connsiteX50" fmla="*/ 7298 w 10000"/>
              <a:gd name="connsiteY50" fmla="*/ 7120 h 9976"/>
              <a:gd name="connsiteX51" fmla="*/ 7743 w 10000"/>
              <a:gd name="connsiteY51" fmla="*/ 6974 h 9976"/>
              <a:gd name="connsiteX52" fmla="*/ 8171 w 10000"/>
              <a:gd name="connsiteY52" fmla="*/ 6974 h 9976"/>
              <a:gd name="connsiteX53" fmla="*/ 8435 w 10000"/>
              <a:gd name="connsiteY53" fmla="*/ 6805 h 9976"/>
              <a:gd name="connsiteX54" fmla="*/ 8699 w 10000"/>
              <a:gd name="connsiteY54" fmla="*/ 6805 h 9976"/>
              <a:gd name="connsiteX55" fmla="*/ 8962 w 10000"/>
              <a:gd name="connsiteY55" fmla="*/ 6805 h 9976"/>
              <a:gd name="connsiteX56" fmla="*/ 9127 w 10000"/>
              <a:gd name="connsiteY56" fmla="*/ 6805 h 9976"/>
              <a:gd name="connsiteX57" fmla="*/ 9226 w 10000"/>
              <a:gd name="connsiteY57" fmla="*/ 6659 h 9976"/>
              <a:gd name="connsiteX58" fmla="*/ 9390 w 10000"/>
              <a:gd name="connsiteY58" fmla="*/ 6805 h 9976"/>
              <a:gd name="connsiteX59" fmla="*/ 9473 w 10000"/>
              <a:gd name="connsiteY59" fmla="*/ 6805 h 9976"/>
              <a:gd name="connsiteX60" fmla="*/ 9654 w 10000"/>
              <a:gd name="connsiteY60" fmla="*/ 6974 h 9976"/>
              <a:gd name="connsiteX61" fmla="*/ 9736 w 10000"/>
              <a:gd name="connsiteY61" fmla="*/ 6974 h 9976"/>
              <a:gd name="connsiteX62" fmla="*/ 9918 w 10000"/>
              <a:gd name="connsiteY62" fmla="*/ 7261 h 9976"/>
              <a:gd name="connsiteX63" fmla="*/ 10000 w 10000"/>
              <a:gd name="connsiteY63" fmla="*/ 7434 h 9976"/>
              <a:gd name="connsiteX64" fmla="*/ 10000 w 10000"/>
              <a:gd name="connsiteY64" fmla="*/ 7576 h 9976"/>
              <a:gd name="connsiteX65" fmla="*/ 10000 w 10000"/>
              <a:gd name="connsiteY65" fmla="*/ 7719 h 9976"/>
              <a:gd name="connsiteX66" fmla="*/ 10000 w 10000"/>
              <a:gd name="connsiteY66" fmla="*/ 7719 h 9976"/>
              <a:gd name="connsiteX67" fmla="*/ 10000 w 10000"/>
              <a:gd name="connsiteY67" fmla="*/ 7861 h 9976"/>
              <a:gd name="connsiteX68" fmla="*/ 9918 w 10000"/>
              <a:gd name="connsiteY68" fmla="*/ 7861 h 9976"/>
              <a:gd name="connsiteX69" fmla="*/ 9819 w 10000"/>
              <a:gd name="connsiteY69" fmla="*/ 7861 h 9976"/>
              <a:gd name="connsiteX70" fmla="*/ 9736 w 10000"/>
              <a:gd name="connsiteY70" fmla="*/ 8035 h 9976"/>
              <a:gd name="connsiteX71" fmla="*/ 9572 w 10000"/>
              <a:gd name="connsiteY71" fmla="*/ 8035 h 9976"/>
              <a:gd name="connsiteX72" fmla="*/ 9390 w 10000"/>
              <a:gd name="connsiteY72" fmla="*/ 8035 h 9976"/>
              <a:gd name="connsiteX73" fmla="*/ 9127 w 10000"/>
              <a:gd name="connsiteY73" fmla="*/ 8035 h 9976"/>
              <a:gd name="connsiteX74" fmla="*/ 8863 w 10000"/>
              <a:gd name="connsiteY74" fmla="*/ 8035 h 9976"/>
              <a:gd name="connsiteX75" fmla="*/ 8616 w 10000"/>
              <a:gd name="connsiteY75" fmla="*/ 8035 h 9976"/>
              <a:gd name="connsiteX76" fmla="*/ 8353 w 10000"/>
              <a:gd name="connsiteY76" fmla="*/ 8035 h 9976"/>
              <a:gd name="connsiteX77" fmla="*/ 8007 w 10000"/>
              <a:gd name="connsiteY77" fmla="*/ 8035 h 9976"/>
              <a:gd name="connsiteX78" fmla="*/ 7661 w 10000"/>
              <a:gd name="connsiteY78" fmla="*/ 8035 h 9976"/>
              <a:gd name="connsiteX79" fmla="*/ 7298 w 10000"/>
              <a:gd name="connsiteY79" fmla="*/ 8174 h 9976"/>
              <a:gd name="connsiteX80" fmla="*/ 6870 w 10000"/>
              <a:gd name="connsiteY80" fmla="*/ 8174 h 9976"/>
              <a:gd name="connsiteX81" fmla="*/ 6442 w 10000"/>
              <a:gd name="connsiteY81" fmla="*/ 8174 h 9976"/>
              <a:gd name="connsiteX82" fmla="*/ 5651 w 10000"/>
              <a:gd name="connsiteY82" fmla="*/ 8316 h 9976"/>
              <a:gd name="connsiteX83" fmla="*/ 4876 w 10000"/>
              <a:gd name="connsiteY83" fmla="*/ 8487 h 9976"/>
              <a:gd name="connsiteX84" fmla="*/ 4185 w 10000"/>
              <a:gd name="connsiteY84" fmla="*/ 8634 h 9976"/>
              <a:gd name="connsiteX85" fmla="*/ 3476 w 10000"/>
              <a:gd name="connsiteY85" fmla="*/ 8777 h 9976"/>
              <a:gd name="connsiteX86" fmla="*/ 3130 w 10000"/>
              <a:gd name="connsiteY86" fmla="*/ 8777 h 9976"/>
              <a:gd name="connsiteX87" fmla="*/ 2883 w 10000"/>
              <a:gd name="connsiteY87" fmla="*/ 8918 h 9976"/>
              <a:gd name="connsiteX88" fmla="*/ 2521 w 10000"/>
              <a:gd name="connsiteY88" fmla="*/ 9092 h 9976"/>
              <a:gd name="connsiteX89" fmla="*/ 2273 w 10000"/>
              <a:gd name="connsiteY89" fmla="*/ 9092 h 9976"/>
              <a:gd name="connsiteX90" fmla="*/ 2092 w 10000"/>
              <a:gd name="connsiteY90" fmla="*/ 9231 h 9976"/>
              <a:gd name="connsiteX91" fmla="*/ 1829 w 10000"/>
              <a:gd name="connsiteY91" fmla="*/ 9231 h 9976"/>
              <a:gd name="connsiteX92" fmla="*/ 1664 w 10000"/>
              <a:gd name="connsiteY92" fmla="*/ 9375 h 9976"/>
              <a:gd name="connsiteX93" fmla="*/ 1400 w 10000"/>
              <a:gd name="connsiteY93" fmla="*/ 9546 h 9976"/>
              <a:gd name="connsiteX94" fmla="*/ 1219 w 10000"/>
              <a:gd name="connsiteY94" fmla="*/ 9546 h 9976"/>
              <a:gd name="connsiteX95" fmla="*/ 1137 w 10000"/>
              <a:gd name="connsiteY95" fmla="*/ 9689 h 9976"/>
              <a:gd name="connsiteX96" fmla="*/ 956 w 10000"/>
              <a:gd name="connsiteY96" fmla="*/ 9689 h 9976"/>
              <a:gd name="connsiteX97" fmla="*/ 873 w 10000"/>
              <a:gd name="connsiteY97" fmla="*/ 9834 h 9976"/>
              <a:gd name="connsiteX98" fmla="*/ 791 w 10000"/>
              <a:gd name="connsiteY98" fmla="*/ 9834 h 9976"/>
              <a:gd name="connsiteX99" fmla="*/ 708 w 10000"/>
              <a:gd name="connsiteY99" fmla="*/ 9834 h 9976"/>
              <a:gd name="connsiteX100" fmla="*/ 527 w 10000"/>
              <a:gd name="connsiteY100" fmla="*/ 9976 h 9976"/>
              <a:gd name="connsiteX101" fmla="*/ 445 w 10000"/>
              <a:gd name="connsiteY101" fmla="*/ 9834 h 9976"/>
              <a:gd name="connsiteX102" fmla="*/ 362 w 10000"/>
              <a:gd name="connsiteY102" fmla="*/ 9834 h 9976"/>
              <a:gd name="connsiteX103" fmla="*/ 264 w 10000"/>
              <a:gd name="connsiteY103" fmla="*/ 9689 h 9976"/>
              <a:gd name="connsiteX104" fmla="*/ 181 w 10000"/>
              <a:gd name="connsiteY104" fmla="*/ 9375 h 9976"/>
              <a:gd name="connsiteX105" fmla="*/ 99 w 10000"/>
              <a:gd name="connsiteY105" fmla="*/ 9092 h 9976"/>
              <a:gd name="connsiteX106" fmla="*/ 0 w 10000"/>
              <a:gd name="connsiteY106" fmla="*/ 8918 h 9976"/>
              <a:gd name="connsiteX107" fmla="*/ 0 w 10000"/>
              <a:gd name="connsiteY107" fmla="*/ 8777 h 9976"/>
              <a:gd name="connsiteX108" fmla="*/ 0 w 10000"/>
              <a:gd name="connsiteY108" fmla="*/ 8634 h 9976"/>
              <a:gd name="connsiteX109" fmla="*/ 0 w 10000"/>
              <a:gd name="connsiteY109" fmla="*/ 8634 h 9976"/>
              <a:gd name="connsiteX110" fmla="*/ 99 w 10000"/>
              <a:gd name="connsiteY110" fmla="*/ 8487 h 9976"/>
              <a:gd name="connsiteX111" fmla="*/ 181 w 10000"/>
              <a:gd name="connsiteY111" fmla="*/ 8316 h 9976"/>
              <a:gd name="connsiteX112" fmla="*/ 362 w 10000"/>
              <a:gd name="connsiteY112" fmla="*/ 8174 h 9976"/>
              <a:gd name="connsiteX113" fmla="*/ 527 w 10000"/>
              <a:gd name="connsiteY113" fmla="*/ 8035 h 9976"/>
              <a:gd name="connsiteX114" fmla="*/ 610 w 10000"/>
              <a:gd name="connsiteY114" fmla="*/ 7861 h 9976"/>
              <a:gd name="connsiteX115" fmla="*/ 708 w 10000"/>
              <a:gd name="connsiteY115" fmla="*/ 7719 h 9976"/>
              <a:gd name="connsiteX116" fmla="*/ 873 w 10000"/>
              <a:gd name="connsiteY116" fmla="*/ 7576 h 9976"/>
              <a:gd name="connsiteX117" fmla="*/ 1054 w 10000"/>
              <a:gd name="connsiteY117" fmla="*/ 7261 h 9976"/>
              <a:gd name="connsiteX118" fmla="*/ 1137 w 10000"/>
              <a:gd name="connsiteY118" fmla="*/ 7120 h 9976"/>
              <a:gd name="connsiteX119" fmla="*/ 1318 w 10000"/>
              <a:gd name="connsiteY119" fmla="*/ 6805 h 9976"/>
              <a:gd name="connsiteX120" fmla="*/ 1483 w 10000"/>
              <a:gd name="connsiteY120" fmla="*/ 6517 h 9976"/>
              <a:gd name="connsiteX121" fmla="*/ 1483 w 10000"/>
              <a:gd name="connsiteY121" fmla="*/ 6517 h 9976"/>
              <a:gd name="connsiteX0" fmla="*/ 1483 w 10000"/>
              <a:gd name="connsiteY0" fmla="*/ 6533 h 10000"/>
              <a:gd name="connsiteX1" fmla="*/ 1664 w 10000"/>
              <a:gd name="connsiteY1" fmla="*/ 6075 h 10000"/>
              <a:gd name="connsiteX2" fmla="*/ 1911 w 10000"/>
              <a:gd name="connsiteY2" fmla="*/ 5618 h 10000"/>
              <a:gd name="connsiteX3" fmla="*/ 2092 w 10000"/>
              <a:gd name="connsiteY3" fmla="*/ 5158 h 10000"/>
              <a:gd name="connsiteX4" fmla="*/ 2356 w 10000"/>
              <a:gd name="connsiteY4" fmla="*/ 4558 h 10000"/>
              <a:gd name="connsiteX5" fmla="*/ 2619 w 10000"/>
              <a:gd name="connsiteY5" fmla="*/ 3812 h 10000"/>
              <a:gd name="connsiteX6" fmla="*/ 2883 w 10000"/>
              <a:gd name="connsiteY6" fmla="*/ 3037 h 10000"/>
              <a:gd name="connsiteX7" fmla="*/ 3130 w 10000"/>
              <a:gd name="connsiteY7" fmla="*/ 2150 h 10000"/>
              <a:gd name="connsiteX8" fmla="*/ 5140 w 10000"/>
              <a:gd name="connsiteY8" fmla="*/ 0 h 10000"/>
              <a:gd name="connsiteX9" fmla="*/ 4959 w 10000"/>
              <a:gd name="connsiteY9" fmla="*/ 461 h 10000"/>
              <a:gd name="connsiteX10" fmla="*/ 4695 w 10000"/>
              <a:gd name="connsiteY10" fmla="*/ 1064 h 10000"/>
              <a:gd name="connsiteX11" fmla="*/ 4530 w 10000"/>
              <a:gd name="connsiteY11" fmla="*/ 1693 h 10000"/>
              <a:gd name="connsiteX12" fmla="*/ 4267 w 10000"/>
              <a:gd name="connsiteY12" fmla="*/ 2291 h 10000"/>
              <a:gd name="connsiteX13" fmla="*/ 3921 w 10000"/>
              <a:gd name="connsiteY13" fmla="*/ 3037 h 10000"/>
              <a:gd name="connsiteX14" fmla="*/ 3657 w 10000"/>
              <a:gd name="connsiteY14" fmla="*/ 3639 h 10000"/>
              <a:gd name="connsiteX15" fmla="*/ 3476 w 10000"/>
              <a:gd name="connsiteY15" fmla="*/ 4269 h 10000"/>
              <a:gd name="connsiteX16" fmla="*/ 3229 w 10000"/>
              <a:gd name="connsiteY16" fmla="*/ 4871 h 10000"/>
              <a:gd name="connsiteX17" fmla="*/ 2965 w 10000"/>
              <a:gd name="connsiteY17" fmla="*/ 5332 h 10000"/>
              <a:gd name="connsiteX18" fmla="*/ 2784 w 10000"/>
              <a:gd name="connsiteY18" fmla="*/ 5759 h 10000"/>
              <a:gd name="connsiteX19" fmla="*/ 2619 w 10000"/>
              <a:gd name="connsiteY19" fmla="*/ 6219 h 10000"/>
              <a:gd name="connsiteX20" fmla="*/ 2438 w 10000"/>
              <a:gd name="connsiteY20" fmla="*/ 6533 h 10000"/>
              <a:gd name="connsiteX21" fmla="*/ 2273 w 10000"/>
              <a:gd name="connsiteY21" fmla="*/ 6821 h 10000"/>
              <a:gd name="connsiteX22" fmla="*/ 2092 w 10000"/>
              <a:gd name="connsiteY22" fmla="*/ 7137 h 10000"/>
              <a:gd name="connsiteX23" fmla="*/ 2010 w 10000"/>
              <a:gd name="connsiteY23" fmla="*/ 7452 h 10000"/>
              <a:gd name="connsiteX24" fmla="*/ 1911 w 10000"/>
              <a:gd name="connsiteY24" fmla="*/ 7594 h 10000"/>
              <a:gd name="connsiteX25" fmla="*/ 1829 w 10000"/>
              <a:gd name="connsiteY25" fmla="*/ 7738 h 10000"/>
              <a:gd name="connsiteX26" fmla="*/ 1746 w 10000"/>
              <a:gd name="connsiteY26" fmla="*/ 7880 h 10000"/>
              <a:gd name="connsiteX27" fmla="*/ 1746 w 10000"/>
              <a:gd name="connsiteY27" fmla="*/ 8054 h 10000"/>
              <a:gd name="connsiteX28" fmla="*/ 1746 w 10000"/>
              <a:gd name="connsiteY28" fmla="*/ 8054 h 10000"/>
              <a:gd name="connsiteX29" fmla="*/ 1829 w 10000"/>
              <a:gd name="connsiteY29" fmla="*/ 8054 h 10000"/>
              <a:gd name="connsiteX30" fmla="*/ 1911 w 10000"/>
              <a:gd name="connsiteY30" fmla="*/ 8194 h 10000"/>
              <a:gd name="connsiteX31" fmla="*/ 2010 w 10000"/>
              <a:gd name="connsiteY31" fmla="*/ 8194 h 10000"/>
              <a:gd name="connsiteX32" fmla="*/ 2175 w 10000"/>
              <a:gd name="connsiteY32" fmla="*/ 8194 h 10000"/>
              <a:gd name="connsiteX33" fmla="*/ 2273 w 10000"/>
              <a:gd name="connsiteY33" fmla="*/ 8054 h 10000"/>
              <a:gd name="connsiteX34" fmla="*/ 2356 w 10000"/>
              <a:gd name="connsiteY34" fmla="*/ 8054 h 10000"/>
              <a:gd name="connsiteX35" fmla="*/ 2521 w 10000"/>
              <a:gd name="connsiteY35" fmla="*/ 8054 h 10000"/>
              <a:gd name="connsiteX36" fmla="*/ 2702 w 10000"/>
              <a:gd name="connsiteY36" fmla="*/ 8054 h 10000"/>
              <a:gd name="connsiteX37" fmla="*/ 2883 w 10000"/>
              <a:gd name="connsiteY37" fmla="*/ 7880 h 10000"/>
              <a:gd name="connsiteX38" fmla="*/ 3048 w 10000"/>
              <a:gd name="connsiteY38" fmla="*/ 7880 h 10000"/>
              <a:gd name="connsiteX39" fmla="*/ 3311 w 10000"/>
              <a:gd name="connsiteY39" fmla="*/ 7880 h 10000"/>
              <a:gd name="connsiteX40" fmla="*/ 3575 w 10000"/>
              <a:gd name="connsiteY40" fmla="*/ 7880 h 10000"/>
              <a:gd name="connsiteX41" fmla="*/ 3921 w 10000"/>
              <a:gd name="connsiteY41" fmla="*/ 7738 h 10000"/>
              <a:gd name="connsiteX42" fmla="*/ 4267 w 10000"/>
              <a:gd name="connsiteY42" fmla="*/ 7738 h 10000"/>
              <a:gd name="connsiteX43" fmla="*/ 4613 w 10000"/>
              <a:gd name="connsiteY43" fmla="*/ 7738 h 10000"/>
              <a:gd name="connsiteX44" fmla="*/ 4959 w 10000"/>
              <a:gd name="connsiteY44" fmla="*/ 7594 h 10000"/>
              <a:gd name="connsiteX45" fmla="*/ 5387 w 10000"/>
              <a:gd name="connsiteY45" fmla="*/ 7452 h 10000"/>
              <a:gd name="connsiteX46" fmla="*/ 5832 w 10000"/>
              <a:gd name="connsiteY46" fmla="*/ 7452 h 10000"/>
              <a:gd name="connsiteX47" fmla="*/ 6343 w 10000"/>
              <a:gd name="connsiteY47" fmla="*/ 7278 h 10000"/>
              <a:gd name="connsiteX48" fmla="*/ 6787 w 10000"/>
              <a:gd name="connsiteY48" fmla="*/ 7278 h 10000"/>
              <a:gd name="connsiteX49" fmla="*/ 7298 w 10000"/>
              <a:gd name="connsiteY49" fmla="*/ 7137 h 10000"/>
              <a:gd name="connsiteX50" fmla="*/ 7743 w 10000"/>
              <a:gd name="connsiteY50" fmla="*/ 6991 h 10000"/>
              <a:gd name="connsiteX51" fmla="*/ 8171 w 10000"/>
              <a:gd name="connsiteY51" fmla="*/ 6991 h 10000"/>
              <a:gd name="connsiteX52" fmla="*/ 8435 w 10000"/>
              <a:gd name="connsiteY52" fmla="*/ 6821 h 10000"/>
              <a:gd name="connsiteX53" fmla="*/ 8699 w 10000"/>
              <a:gd name="connsiteY53" fmla="*/ 6821 h 10000"/>
              <a:gd name="connsiteX54" fmla="*/ 8962 w 10000"/>
              <a:gd name="connsiteY54" fmla="*/ 6821 h 10000"/>
              <a:gd name="connsiteX55" fmla="*/ 9127 w 10000"/>
              <a:gd name="connsiteY55" fmla="*/ 6821 h 10000"/>
              <a:gd name="connsiteX56" fmla="*/ 9226 w 10000"/>
              <a:gd name="connsiteY56" fmla="*/ 6675 h 10000"/>
              <a:gd name="connsiteX57" fmla="*/ 9390 w 10000"/>
              <a:gd name="connsiteY57" fmla="*/ 6821 h 10000"/>
              <a:gd name="connsiteX58" fmla="*/ 9473 w 10000"/>
              <a:gd name="connsiteY58" fmla="*/ 6821 h 10000"/>
              <a:gd name="connsiteX59" fmla="*/ 9654 w 10000"/>
              <a:gd name="connsiteY59" fmla="*/ 6991 h 10000"/>
              <a:gd name="connsiteX60" fmla="*/ 9736 w 10000"/>
              <a:gd name="connsiteY60" fmla="*/ 6991 h 10000"/>
              <a:gd name="connsiteX61" fmla="*/ 9918 w 10000"/>
              <a:gd name="connsiteY61" fmla="*/ 7278 h 10000"/>
              <a:gd name="connsiteX62" fmla="*/ 10000 w 10000"/>
              <a:gd name="connsiteY62" fmla="*/ 7452 h 10000"/>
              <a:gd name="connsiteX63" fmla="*/ 10000 w 10000"/>
              <a:gd name="connsiteY63" fmla="*/ 7594 h 10000"/>
              <a:gd name="connsiteX64" fmla="*/ 10000 w 10000"/>
              <a:gd name="connsiteY64" fmla="*/ 7738 h 10000"/>
              <a:gd name="connsiteX65" fmla="*/ 10000 w 10000"/>
              <a:gd name="connsiteY65" fmla="*/ 7738 h 10000"/>
              <a:gd name="connsiteX66" fmla="*/ 10000 w 10000"/>
              <a:gd name="connsiteY66" fmla="*/ 7880 h 10000"/>
              <a:gd name="connsiteX67" fmla="*/ 9918 w 10000"/>
              <a:gd name="connsiteY67" fmla="*/ 7880 h 10000"/>
              <a:gd name="connsiteX68" fmla="*/ 9819 w 10000"/>
              <a:gd name="connsiteY68" fmla="*/ 7880 h 10000"/>
              <a:gd name="connsiteX69" fmla="*/ 9736 w 10000"/>
              <a:gd name="connsiteY69" fmla="*/ 8054 h 10000"/>
              <a:gd name="connsiteX70" fmla="*/ 9572 w 10000"/>
              <a:gd name="connsiteY70" fmla="*/ 8054 h 10000"/>
              <a:gd name="connsiteX71" fmla="*/ 9390 w 10000"/>
              <a:gd name="connsiteY71" fmla="*/ 8054 h 10000"/>
              <a:gd name="connsiteX72" fmla="*/ 9127 w 10000"/>
              <a:gd name="connsiteY72" fmla="*/ 8054 h 10000"/>
              <a:gd name="connsiteX73" fmla="*/ 8863 w 10000"/>
              <a:gd name="connsiteY73" fmla="*/ 8054 h 10000"/>
              <a:gd name="connsiteX74" fmla="*/ 8616 w 10000"/>
              <a:gd name="connsiteY74" fmla="*/ 8054 h 10000"/>
              <a:gd name="connsiteX75" fmla="*/ 8353 w 10000"/>
              <a:gd name="connsiteY75" fmla="*/ 8054 h 10000"/>
              <a:gd name="connsiteX76" fmla="*/ 8007 w 10000"/>
              <a:gd name="connsiteY76" fmla="*/ 8054 h 10000"/>
              <a:gd name="connsiteX77" fmla="*/ 7661 w 10000"/>
              <a:gd name="connsiteY77" fmla="*/ 8054 h 10000"/>
              <a:gd name="connsiteX78" fmla="*/ 7298 w 10000"/>
              <a:gd name="connsiteY78" fmla="*/ 8194 h 10000"/>
              <a:gd name="connsiteX79" fmla="*/ 6870 w 10000"/>
              <a:gd name="connsiteY79" fmla="*/ 8194 h 10000"/>
              <a:gd name="connsiteX80" fmla="*/ 6442 w 10000"/>
              <a:gd name="connsiteY80" fmla="*/ 8194 h 10000"/>
              <a:gd name="connsiteX81" fmla="*/ 5651 w 10000"/>
              <a:gd name="connsiteY81" fmla="*/ 8336 h 10000"/>
              <a:gd name="connsiteX82" fmla="*/ 4876 w 10000"/>
              <a:gd name="connsiteY82" fmla="*/ 8507 h 10000"/>
              <a:gd name="connsiteX83" fmla="*/ 4185 w 10000"/>
              <a:gd name="connsiteY83" fmla="*/ 8655 h 10000"/>
              <a:gd name="connsiteX84" fmla="*/ 3476 w 10000"/>
              <a:gd name="connsiteY84" fmla="*/ 8798 h 10000"/>
              <a:gd name="connsiteX85" fmla="*/ 3130 w 10000"/>
              <a:gd name="connsiteY85" fmla="*/ 8798 h 10000"/>
              <a:gd name="connsiteX86" fmla="*/ 2883 w 10000"/>
              <a:gd name="connsiteY86" fmla="*/ 8939 h 10000"/>
              <a:gd name="connsiteX87" fmla="*/ 2521 w 10000"/>
              <a:gd name="connsiteY87" fmla="*/ 9114 h 10000"/>
              <a:gd name="connsiteX88" fmla="*/ 2273 w 10000"/>
              <a:gd name="connsiteY88" fmla="*/ 9114 h 10000"/>
              <a:gd name="connsiteX89" fmla="*/ 2092 w 10000"/>
              <a:gd name="connsiteY89" fmla="*/ 9253 h 10000"/>
              <a:gd name="connsiteX90" fmla="*/ 1829 w 10000"/>
              <a:gd name="connsiteY90" fmla="*/ 9253 h 10000"/>
              <a:gd name="connsiteX91" fmla="*/ 1664 w 10000"/>
              <a:gd name="connsiteY91" fmla="*/ 9398 h 10000"/>
              <a:gd name="connsiteX92" fmla="*/ 1400 w 10000"/>
              <a:gd name="connsiteY92" fmla="*/ 9569 h 10000"/>
              <a:gd name="connsiteX93" fmla="*/ 1219 w 10000"/>
              <a:gd name="connsiteY93" fmla="*/ 9569 h 10000"/>
              <a:gd name="connsiteX94" fmla="*/ 1137 w 10000"/>
              <a:gd name="connsiteY94" fmla="*/ 9712 h 10000"/>
              <a:gd name="connsiteX95" fmla="*/ 956 w 10000"/>
              <a:gd name="connsiteY95" fmla="*/ 9712 h 10000"/>
              <a:gd name="connsiteX96" fmla="*/ 873 w 10000"/>
              <a:gd name="connsiteY96" fmla="*/ 9858 h 10000"/>
              <a:gd name="connsiteX97" fmla="*/ 791 w 10000"/>
              <a:gd name="connsiteY97" fmla="*/ 9858 h 10000"/>
              <a:gd name="connsiteX98" fmla="*/ 708 w 10000"/>
              <a:gd name="connsiteY98" fmla="*/ 9858 h 10000"/>
              <a:gd name="connsiteX99" fmla="*/ 527 w 10000"/>
              <a:gd name="connsiteY99" fmla="*/ 10000 h 10000"/>
              <a:gd name="connsiteX100" fmla="*/ 445 w 10000"/>
              <a:gd name="connsiteY100" fmla="*/ 9858 h 10000"/>
              <a:gd name="connsiteX101" fmla="*/ 362 w 10000"/>
              <a:gd name="connsiteY101" fmla="*/ 9858 h 10000"/>
              <a:gd name="connsiteX102" fmla="*/ 264 w 10000"/>
              <a:gd name="connsiteY102" fmla="*/ 9712 h 10000"/>
              <a:gd name="connsiteX103" fmla="*/ 181 w 10000"/>
              <a:gd name="connsiteY103" fmla="*/ 9398 h 10000"/>
              <a:gd name="connsiteX104" fmla="*/ 99 w 10000"/>
              <a:gd name="connsiteY104" fmla="*/ 9114 h 10000"/>
              <a:gd name="connsiteX105" fmla="*/ 0 w 10000"/>
              <a:gd name="connsiteY105" fmla="*/ 8939 h 10000"/>
              <a:gd name="connsiteX106" fmla="*/ 0 w 10000"/>
              <a:gd name="connsiteY106" fmla="*/ 8798 h 10000"/>
              <a:gd name="connsiteX107" fmla="*/ 0 w 10000"/>
              <a:gd name="connsiteY107" fmla="*/ 8655 h 10000"/>
              <a:gd name="connsiteX108" fmla="*/ 0 w 10000"/>
              <a:gd name="connsiteY108" fmla="*/ 8655 h 10000"/>
              <a:gd name="connsiteX109" fmla="*/ 99 w 10000"/>
              <a:gd name="connsiteY109" fmla="*/ 8507 h 10000"/>
              <a:gd name="connsiteX110" fmla="*/ 181 w 10000"/>
              <a:gd name="connsiteY110" fmla="*/ 8336 h 10000"/>
              <a:gd name="connsiteX111" fmla="*/ 362 w 10000"/>
              <a:gd name="connsiteY111" fmla="*/ 8194 h 10000"/>
              <a:gd name="connsiteX112" fmla="*/ 527 w 10000"/>
              <a:gd name="connsiteY112" fmla="*/ 8054 h 10000"/>
              <a:gd name="connsiteX113" fmla="*/ 610 w 10000"/>
              <a:gd name="connsiteY113" fmla="*/ 7880 h 10000"/>
              <a:gd name="connsiteX114" fmla="*/ 708 w 10000"/>
              <a:gd name="connsiteY114" fmla="*/ 7738 h 10000"/>
              <a:gd name="connsiteX115" fmla="*/ 873 w 10000"/>
              <a:gd name="connsiteY115" fmla="*/ 7594 h 10000"/>
              <a:gd name="connsiteX116" fmla="*/ 1054 w 10000"/>
              <a:gd name="connsiteY116" fmla="*/ 7278 h 10000"/>
              <a:gd name="connsiteX117" fmla="*/ 1137 w 10000"/>
              <a:gd name="connsiteY117" fmla="*/ 7137 h 10000"/>
              <a:gd name="connsiteX118" fmla="*/ 1318 w 10000"/>
              <a:gd name="connsiteY118" fmla="*/ 6821 h 10000"/>
              <a:gd name="connsiteX119" fmla="*/ 1483 w 10000"/>
              <a:gd name="connsiteY119" fmla="*/ 6533 h 10000"/>
              <a:gd name="connsiteX120" fmla="*/ 1483 w 10000"/>
              <a:gd name="connsiteY120" fmla="*/ 6533 h 10000"/>
              <a:gd name="connsiteX0" fmla="*/ 1483 w 10000"/>
              <a:gd name="connsiteY0" fmla="*/ 6533 h 10000"/>
              <a:gd name="connsiteX1" fmla="*/ 1664 w 10000"/>
              <a:gd name="connsiteY1" fmla="*/ 6075 h 10000"/>
              <a:gd name="connsiteX2" fmla="*/ 1911 w 10000"/>
              <a:gd name="connsiteY2" fmla="*/ 5618 h 10000"/>
              <a:gd name="connsiteX3" fmla="*/ 2092 w 10000"/>
              <a:gd name="connsiteY3" fmla="*/ 5158 h 10000"/>
              <a:gd name="connsiteX4" fmla="*/ 2356 w 10000"/>
              <a:gd name="connsiteY4" fmla="*/ 4558 h 10000"/>
              <a:gd name="connsiteX5" fmla="*/ 2619 w 10000"/>
              <a:gd name="connsiteY5" fmla="*/ 3812 h 10000"/>
              <a:gd name="connsiteX6" fmla="*/ 2883 w 10000"/>
              <a:gd name="connsiteY6" fmla="*/ 3037 h 10000"/>
              <a:gd name="connsiteX7" fmla="*/ 3130 w 10000"/>
              <a:gd name="connsiteY7" fmla="*/ 2150 h 10000"/>
              <a:gd name="connsiteX8" fmla="*/ 5140 w 10000"/>
              <a:gd name="connsiteY8" fmla="*/ 0 h 10000"/>
              <a:gd name="connsiteX9" fmla="*/ 4959 w 10000"/>
              <a:gd name="connsiteY9" fmla="*/ 461 h 10000"/>
              <a:gd name="connsiteX10" fmla="*/ 4530 w 10000"/>
              <a:gd name="connsiteY10" fmla="*/ 1693 h 10000"/>
              <a:gd name="connsiteX11" fmla="*/ 4267 w 10000"/>
              <a:gd name="connsiteY11" fmla="*/ 2291 h 10000"/>
              <a:gd name="connsiteX12" fmla="*/ 3921 w 10000"/>
              <a:gd name="connsiteY12" fmla="*/ 3037 h 10000"/>
              <a:gd name="connsiteX13" fmla="*/ 3657 w 10000"/>
              <a:gd name="connsiteY13" fmla="*/ 3639 h 10000"/>
              <a:gd name="connsiteX14" fmla="*/ 3476 w 10000"/>
              <a:gd name="connsiteY14" fmla="*/ 4269 h 10000"/>
              <a:gd name="connsiteX15" fmla="*/ 3229 w 10000"/>
              <a:gd name="connsiteY15" fmla="*/ 4871 h 10000"/>
              <a:gd name="connsiteX16" fmla="*/ 2965 w 10000"/>
              <a:gd name="connsiteY16" fmla="*/ 5332 h 10000"/>
              <a:gd name="connsiteX17" fmla="*/ 2784 w 10000"/>
              <a:gd name="connsiteY17" fmla="*/ 5759 h 10000"/>
              <a:gd name="connsiteX18" fmla="*/ 2619 w 10000"/>
              <a:gd name="connsiteY18" fmla="*/ 6219 h 10000"/>
              <a:gd name="connsiteX19" fmla="*/ 2438 w 10000"/>
              <a:gd name="connsiteY19" fmla="*/ 6533 h 10000"/>
              <a:gd name="connsiteX20" fmla="*/ 2273 w 10000"/>
              <a:gd name="connsiteY20" fmla="*/ 6821 h 10000"/>
              <a:gd name="connsiteX21" fmla="*/ 2092 w 10000"/>
              <a:gd name="connsiteY21" fmla="*/ 7137 h 10000"/>
              <a:gd name="connsiteX22" fmla="*/ 2010 w 10000"/>
              <a:gd name="connsiteY22" fmla="*/ 7452 h 10000"/>
              <a:gd name="connsiteX23" fmla="*/ 1911 w 10000"/>
              <a:gd name="connsiteY23" fmla="*/ 7594 h 10000"/>
              <a:gd name="connsiteX24" fmla="*/ 1829 w 10000"/>
              <a:gd name="connsiteY24" fmla="*/ 7738 h 10000"/>
              <a:gd name="connsiteX25" fmla="*/ 1746 w 10000"/>
              <a:gd name="connsiteY25" fmla="*/ 7880 h 10000"/>
              <a:gd name="connsiteX26" fmla="*/ 1746 w 10000"/>
              <a:gd name="connsiteY26" fmla="*/ 8054 h 10000"/>
              <a:gd name="connsiteX27" fmla="*/ 1746 w 10000"/>
              <a:gd name="connsiteY27" fmla="*/ 8054 h 10000"/>
              <a:gd name="connsiteX28" fmla="*/ 1829 w 10000"/>
              <a:gd name="connsiteY28" fmla="*/ 8054 h 10000"/>
              <a:gd name="connsiteX29" fmla="*/ 1911 w 10000"/>
              <a:gd name="connsiteY29" fmla="*/ 8194 h 10000"/>
              <a:gd name="connsiteX30" fmla="*/ 2010 w 10000"/>
              <a:gd name="connsiteY30" fmla="*/ 8194 h 10000"/>
              <a:gd name="connsiteX31" fmla="*/ 2175 w 10000"/>
              <a:gd name="connsiteY31" fmla="*/ 8194 h 10000"/>
              <a:gd name="connsiteX32" fmla="*/ 2273 w 10000"/>
              <a:gd name="connsiteY32" fmla="*/ 8054 h 10000"/>
              <a:gd name="connsiteX33" fmla="*/ 2356 w 10000"/>
              <a:gd name="connsiteY33" fmla="*/ 8054 h 10000"/>
              <a:gd name="connsiteX34" fmla="*/ 2521 w 10000"/>
              <a:gd name="connsiteY34" fmla="*/ 8054 h 10000"/>
              <a:gd name="connsiteX35" fmla="*/ 2702 w 10000"/>
              <a:gd name="connsiteY35" fmla="*/ 8054 h 10000"/>
              <a:gd name="connsiteX36" fmla="*/ 2883 w 10000"/>
              <a:gd name="connsiteY36" fmla="*/ 7880 h 10000"/>
              <a:gd name="connsiteX37" fmla="*/ 3048 w 10000"/>
              <a:gd name="connsiteY37" fmla="*/ 7880 h 10000"/>
              <a:gd name="connsiteX38" fmla="*/ 3311 w 10000"/>
              <a:gd name="connsiteY38" fmla="*/ 7880 h 10000"/>
              <a:gd name="connsiteX39" fmla="*/ 3575 w 10000"/>
              <a:gd name="connsiteY39" fmla="*/ 7880 h 10000"/>
              <a:gd name="connsiteX40" fmla="*/ 3921 w 10000"/>
              <a:gd name="connsiteY40" fmla="*/ 7738 h 10000"/>
              <a:gd name="connsiteX41" fmla="*/ 4267 w 10000"/>
              <a:gd name="connsiteY41" fmla="*/ 7738 h 10000"/>
              <a:gd name="connsiteX42" fmla="*/ 4613 w 10000"/>
              <a:gd name="connsiteY42" fmla="*/ 7738 h 10000"/>
              <a:gd name="connsiteX43" fmla="*/ 4959 w 10000"/>
              <a:gd name="connsiteY43" fmla="*/ 7594 h 10000"/>
              <a:gd name="connsiteX44" fmla="*/ 5387 w 10000"/>
              <a:gd name="connsiteY44" fmla="*/ 7452 h 10000"/>
              <a:gd name="connsiteX45" fmla="*/ 5832 w 10000"/>
              <a:gd name="connsiteY45" fmla="*/ 7452 h 10000"/>
              <a:gd name="connsiteX46" fmla="*/ 6343 w 10000"/>
              <a:gd name="connsiteY46" fmla="*/ 7278 h 10000"/>
              <a:gd name="connsiteX47" fmla="*/ 6787 w 10000"/>
              <a:gd name="connsiteY47" fmla="*/ 7278 h 10000"/>
              <a:gd name="connsiteX48" fmla="*/ 7298 w 10000"/>
              <a:gd name="connsiteY48" fmla="*/ 7137 h 10000"/>
              <a:gd name="connsiteX49" fmla="*/ 7743 w 10000"/>
              <a:gd name="connsiteY49" fmla="*/ 6991 h 10000"/>
              <a:gd name="connsiteX50" fmla="*/ 8171 w 10000"/>
              <a:gd name="connsiteY50" fmla="*/ 6991 h 10000"/>
              <a:gd name="connsiteX51" fmla="*/ 8435 w 10000"/>
              <a:gd name="connsiteY51" fmla="*/ 6821 h 10000"/>
              <a:gd name="connsiteX52" fmla="*/ 8699 w 10000"/>
              <a:gd name="connsiteY52" fmla="*/ 6821 h 10000"/>
              <a:gd name="connsiteX53" fmla="*/ 8962 w 10000"/>
              <a:gd name="connsiteY53" fmla="*/ 6821 h 10000"/>
              <a:gd name="connsiteX54" fmla="*/ 9127 w 10000"/>
              <a:gd name="connsiteY54" fmla="*/ 6821 h 10000"/>
              <a:gd name="connsiteX55" fmla="*/ 9226 w 10000"/>
              <a:gd name="connsiteY55" fmla="*/ 6675 h 10000"/>
              <a:gd name="connsiteX56" fmla="*/ 9390 w 10000"/>
              <a:gd name="connsiteY56" fmla="*/ 6821 h 10000"/>
              <a:gd name="connsiteX57" fmla="*/ 9473 w 10000"/>
              <a:gd name="connsiteY57" fmla="*/ 6821 h 10000"/>
              <a:gd name="connsiteX58" fmla="*/ 9654 w 10000"/>
              <a:gd name="connsiteY58" fmla="*/ 6991 h 10000"/>
              <a:gd name="connsiteX59" fmla="*/ 9736 w 10000"/>
              <a:gd name="connsiteY59" fmla="*/ 6991 h 10000"/>
              <a:gd name="connsiteX60" fmla="*/ 9918 w 10000"/>
              <a:gd name="connsiteY60" fmla="*/ 7278 h 10000"/>
              <a:gd name="connsiteX61" fmla="*/ 10000 w 10000"/>
              <a:gd name="connsiteY61" fmla="*/ 7452 h 10000"/>
              <a:gd name="connsiteX62" fmla="*/ 10000 w 10000"/>
              <a:gd name="connsiteY62" fmla="*/ 7594 h 10000"/>
              <a:gd name="connsiteX63" fmla="*/ 10000 w 10000"/>
              <a:gd name="connsiteY63" fmla="*/ 7738 h 10000"/>
              <a:gd name="connsiteX64" fmla="*/ 10000 w 10000"/>
              <a:gd name="connsiteY64" fmla="*/ 7738 h 10000"/>
              <a:gd name="connsiteX65" fmla="*/ 10000 w 10000"/>
              <a:gd name="connsiteY65" fmla="*/ 7880 h 10000"/>
              <a:gd name="connsiteX66" fmla="*/ 9918 w 10000"/>
              <a:gd name="connsiteY66" fmla="*/ 7880 h 10000"/>
              <a:gd name="connsiteX67" fmla="*/ 9819 w 10000"/>
              <a:gd name="connsiteY67" fmla="*/ 7880 h 10000"/>
              <a:gd name="connsiteX68" fmla="*/ 9736 w 10000"/>
              <a:gd name="connsiteY68" fmla="*/ 8054 h 10000"/>
              <a:gd name="connsiteX69" fmla="*/ 9572 w 10000"/>
              <a:gd name="connsiteY69" fmla="*/ 8054 h 10000"/>
              <a:gd name="connsiteX70" fmla="*/ 9390 w 10000"/>
              <a:gd name="connsiteY70" fmla="*/ 8054 h 10000"/>
              <a:gd name="connsiteX71" fmla="*/ 9127 w 10000"/>
              <a:gd name="connsiteY71" fmla="*/ 8054 h 10000"/>
              <a:gd name="connsiteX72" fmla="*/ 8863 w 10000"/>
              <a:gd name="connsiteY72" fmla="*/ 8054 h 10000"/>
              <a:gd name="connsiteX73" fmla="*/ 8616 w 10000"/>
              <a:gd name="connsiteY73" fmla="*/ 8054 h 10000"/>
              <a:gd name="connsiteX74" fmla="*/ 8353 w 10000"/>
              <a:gd name="connsiteY74" fmla="*/ 8054 h 10000"/>
              <a:gd name="connsiteX75" fmla="*/ 8007 w 10000"/>
              <a:gd name="connsiteY75" fmla="*/ 8054 h 10000"/>
              <a:gd name="connsiteX76" fmla="*/ 7661 w 10000"/>
              <a:gd name="connsiteY76" fmla="*/ 8054 h 10000"/>
              <a:gd name="connsiteX77" fmla="*/ 7298 w 10000"/>
              <a:gd name="connsiteY77" fmla="*/ 8194 h 10000"/>
              <a:gd name="connsiteX78" fmla="*/ 6870 w 10000"/>
              <a:gd name="connsiteY78" fmla="*/ 8194 h 10000"/>
              <a:gd name="connsiteX79" fmla="*/ 6442 w 10000"/>
              <a:gd name="connsiteY79" fmla="*/ 8194 h 10000"/>
              <a:gd name="connsiteX80" fmla="*/ 5651 w 10000"/>
              <a:gd name="connsiteY80" fmla="*/ 8336 h 10000"/>
              <a:gd name="connsiteX81" fmla="*/ 4876 w 10000"/>
              <a:gd name="connsiteY81" fmla="*/ 8507 h 10000"/>
              <a:gd name="connsiteX82" fmla="*/ 4185 w 10000"/>
              <a:gd name="connsiteY82" fmla="*/ 8655 h 10000"/>
              <a:gd name="connsiteX83" fmla="*/ 3476 w 10000"/>
              <a:gd name="connsiteY83" fmla="*/ 8798 h 10000"/>
              <a:gd name="connsiteX84" fmla="*/ 3130 w 10000"/>
              <a:gd name="connsiteY84" fmla="*/ 8798 h 10000"/>
              <a:gd name="connsiteX85" fmla="*/ 2883 w 10000"/>
              <a:gd name="connsiteY85" fmla="*/ 8939 h 10000"/>
              <a:gd name="connsiteX86" fmla="*/ 2521 w 10000"/>
              <a:gd name="connsiteY86" fmla="*/ 9114 h 10000"/>
              <a:gd name="connsiteX87" fmla="*/ 2273 w 10000"/>
              <a:gd name="connsiteY87" fmla="*/ 9114 h 10000"/>
              <a:gd name="connsiteX88" fmla="*/ 2092 w 10000"/>
              <a:gd name="connsiteY88" fmla="*/ 9253 h 10000"/>
              <a:gd name="connsiteX89" fmla="*/ 1829 w 10000"/>
              <a:gd name="connsiteY89" fmla="*/ 9253 h 10000"/>
              <a:gd name="connsiteX90" fmla="*/ 1664 w 10000"/>
              <a:gd name="connsiteY90" fmla="*/ 9398 h 10000"/>
              <a:gd name="connsiteX91" fmla="*/ 1400 w 10000"/>
              <a:gd name="connsiteY91" fmla="*/ 9569 h 10000"/>
              <a:gd name="connsiteX92" fmla="*/ 1219 w 10000"/>
              <a:gd name="connsiteY92" fmla="*/ 9569 h 10000"/>
              <a:gd name="connsiteX93" fmla="*/ 1137 w 10000"/>
              <a:gd name="connsiteY93" fmla="*/ 9712 h 10000"/>
              <a:gd name="connsiteX94" fmla="*/ 956 w 10000"/>
              <a:gd name="connsiteY94" fmla="*/ 9712 h 10000"/>
              <a:gd name="connsiteX95" fmla="*/ 873 w 10000"/>
              <a:gd name="connsiteY95" fmla="*/ 9858 h 10000"/>
              <a:gd name="connsiteX96" fmla="*/ 791 w 10000"/>
              <a:gd name="connsiteY96" fmla="*/ 9858 h 10000"/>
              <a:gd name="connsiteX97" fmla="*/ 708 w 10000"/>
              <a:gd name="connsiteY97" fmla="*/ 9858 h 10000"/>
              <a:gd name="connsiteX98" fmla="*/ 527 w 10000"/>
              <a:gd name="connsiteY98" fmla="*/ 10000 h 10000"/>
              <a:gd name="connsiteX99" fmla="*/ 445 w 10000"/>
              <a:gd name="connsiteY99" fmla="*/ 9858 h 10000"/>
              <a:gd name="connsiteX100" fmla="*/ 362 w 10000"/>
              <a:gd name="connsiteY100" fmla="*/ 9858 h 10000"/>
              <a:gd name="connsiteX101" fmla="*/ 264 w 10000"/>
              <a:gd name="connsiteY101" fmla="*/ 9712 h 10000"/>
              <a:gd name="connsiteX102" fmla="*/ 181 w 10000"/>
              <a:gd name="connsiteY102" fmla="*/ 9398 h 10000"/>
              <a:gd name="connsiteX103" fmla="*/ 99 w 10000"/>
              <a:gd name="connsiteY103" fmla="*/ 9114 h 10000"/>
              <a:gd name="connsiteX104" fmla="*/ 0 w 10000"/>
              <a:gd name="connsiteY104" fmla="*/ 8939 h 10000"/>
              <a:gd name="connsiteX105" fmla="*/ 0 w 10000"/>
              <a:gd name="connsiteY105" fmla="*/ 8798 h 10000"/>
              <a:gd name="connsiteX106" fmla="*/ 0 w 10000"/>
              <a:gd name="connsiteY106" fmla="*/ 8655 h 10000"/>
              <a:gd name="connsiteX107" fmla="*/ 0 w 10000"/>
              <a:gd name="connsiteY107" fmla="*/ 8655 h 10000"/>
              <a:gd name="connsiteX108" fmla="*/ 99 w 10000"/>
              <a:gd name="connsiteY108" fmla="*/ 8507 h 10000"/>
              <a:gd name="connsiteX109" fmla="*/ 181 w 10000"/>
              <a:gd name="connsiteY109" fmla="*/ 8336 h 10000"/>
              <a:gd name="connsiteX110" fmla="*/ 362 w 10000"/>
              <a:gd name="connsiteY110" fmla="*/ 8194 h 10000"/>
              <a:gd name="connsiteX111" fmla="*/ 527 w 10000"/>
              <a:gd name="connsiteY111" fmla="*/ 8054 h 10000"/>
              <a:gd name="connsiteX112" fmla="*/ 610 w 10000"/>
              <a:gd name="connsiteY112" fmla="*/ 7880 h 10000"/>
              <a:gd name="connsiteX113" fmla="*/ 708 w 10000"/>
              <a:gd name="connsiteY113" fmla="*/ 7738 h 10000"/>
              <a:gd name="connsiteX114" fmla="*/ 873 w 10000"/>
              <a:gd name="connsiteY114" fmla="*/ 7594 h 10000"/>
              <a:gd name="connsiteX115" fmla="*/ 1054 w 10000"/>
              <a:gd name="connsiteY115" fmla="*/ 7278 h 10000"/>
              <a:gd name="connsiteX116" fmla="*/ 1137 w 10000"/>
              <a:gd name="connsiteY116" fmla="*/ 7137 h 10000"/>
              <a:gd name="connsiteX117" fmla="*/ 1318 w 10000"/>
              <a:gd name="connsiteY117" fmla="*/ 6821 h 10000"/>
              <a:gd name="connsiteX118" fmla="*/ 1483 w 10000"/>
              <a:gd name="connsiteY118" fmla="*/ 6533 h 10000"/>
              <a:gd name="connsiteX119" fmla="*/ 1483 w 10000"/>
              <a:gd name="connsiteY119" fmla="*/ 6533 h 10000"/>
              <a:gd name="connsiteX0" fmla="*/ 1483 w 10000"/>
              <a:gd name="connsiteY0" fmla="*/ 6609 h 10076"/>
              <a:gd name="connsiteX1" fmla="*/ 1664 w 10000"/>
              <a:gd name="connsiteY1" fmla="*/ 6151 h 10076"/>
              <a:gd name="connsiteX2" fmla="*/ 1911 w 10000"/>
              <a:gd name="connsiteY2" fmla="*/ 5694 h 10076"/>
              <a:gd name="connsiteX3" fmla="*/ 2092 w 10000"/>
              <a:gd name="connsiteY3" fmla="*/ 5234 h 10076"/>
              <a:gd name="connsiteX4" fmla="*/ 2356 w 10000"/>
              <a:gd name="connsiteY4" fmla="*/ 4634 h 10076"/>
              <a:gd name="connsiteX5" fmla="*/ 2619 w 10000"/>
              <a:gd name="connsiteY5" fmla="*/ 3888 h 10076"/>
              <a:gd name="connsiteX6" fmla="*/ 2883 w 10000"/>
              <a:gd name="connsiteY6" fmla="*/ 3113 h 10076"/>
              <a:gd name="connsiteX7" fmla="*/ 3130 w 10000"/>
              <a:gd name="connsiteY7" fmla="*/ 2226 h 10076"/>
              <a:gd name="connsiteX8" fmla="*/ 5140 w 10000"/>
              <a:gd name="connsiteY8" fmla="*/ 76 h 10076"/>
              <a:gd name="connsiteX9" fmla="*/ 4530 w 10000"/>
              <a:gd name="connsiteY9" fmla="*/ 1769 h 10076"/>
              <a:gd name="connsiteX10" fmla="*/ 4267 w 10000"/>
              <a:gd name="connsiteY10" fmla="*/ 2367 h 10076"/>
              <a:gd name="connsiteX11" fmla="*/ 3921 w 10000"/>
              <a:gd name="connsiteY11" fmla="*/ 3113 h 10076"/>
              <a:gd name="connsiteX12" fmla="*/ 3657 w 10000"/>
              <a:gd name="connsiteY12" fmla="*/ 3715 h 10076"/>
              <a:gd name="connsiteX13" fmla="*/ 3476 w 10000"/>
              <a:gd name="connsiteY13" fmla="*/ 4345 h 10076"/>
              <a:gd name="connsiteX14" fmla="*/ 3229 w 10000"/>
              <a:gd name="connsiteY14" fmla="*/ 4947 h 10076"/>
              <a:gd name="connsiteX15" fmla="*/ 2965 w 10000"/>
              <a:gd name="connsiteY15" fmla="*/ 5408 h 10076"/>
              <a:gd name="connsiteX16" fmla="*/ 2784 w 10000"/>
              <a:gd name="connsiteY16" fmla="*/ 5835 h 10076"/>
              <a:gd name="connsiteX17" fmla="*/ 2619 w 10000"/>
              <a:gd name="connsiteY17" fmla="*/ 6295 h 10076"/>
              <a:gd name="connsiteX18" fmla="*/ 2438 w 10000"/>
              <a:gd name="connsiteY18" fmla="*/ 6609 h 10076"/>
              <a:gd name="connsiteX19" fmla="*/ 2273 w 10000"/>
              <a:gd name="connsiteY19" fmla="*/ 6897 h 10076"/>
              <a:gd name="connsiteX20" fmla="*/ 2092 w 10000"/>
              <a:gd name="connsiteY20" fmla="*/ 7213 h 10076"/>
              <a:gd name="connsiteX21" fmla="*/ 2010 w 10000"/>
              <a:gd name="connsiteY21" fmla="*/ 7528 h 10076"/>
              <a:gd name="connsiteX22" fmla="*/ 1911 w 10000"/>
              <a:gd name="connsiteY22" fmla="*/ 7670 h 10076"/>
              <a:gd name="connsiteX23" fmla="*/ 1829 w 10000"/>
              <a:gd name="connsiteY23" fmla="*/ 7814 h 10076"/>
              <a:gd name="connsiteX24" fmla="*/ 1746 w 10000"/>
              <a:gd name="connsiteY24" fmla="*/ 7956 h 10076"/>
              <a:gd name="connsiteX25" fmla="*/ 1746 w 10000"/>
              <a:gd name="connsiteY25" fmla="*/ 8130 h 10076"/>
              <a:gd name="connsiteX26" fmla="*/ 1746 w 10000"/>
              <a:gd name="connsiteY26" fmla="*/ 8130 h 10076"/>
              <a:gd name="connsiteX27" fmla="*/ 1829 w 10000"/>
              <a:gd name="connsiteY27" fmla="*/ 8130 h 10076"/>
              <a:gd name="connsiteX28" fmla="*/ 1911 w 10000"/>
              <a:gd name="connsiteY28" fmla="*/ 8270 h 10076"/>
              <a:gd name="connsiteX29" fmla="*/ 2010 w 10000"/>
              <a:gd name="connsiteY29" fmla="*/ 8270 h 10076"/>
              <a:gd name="connsiteX30" fmla="*/ 2175 w 10000"/>
              <a:gd name="connsiteY30" fmla="*/ 8270 h 10076"/>
              <a:gd name="connsiteX31" fmla="*/ 2273 w 10000"/>
              <a:gd name="connsiteY31" fmla="*/ 8130 h 10076"/>
              <a:gd name="connsiteX32" fmla="*/ 2356 w 10000"/>
              <a:gd name="connsiteY32" fmla="*/ 8130 h 10076"/>
              <a:gd name="connsiteX33" fmla="*/ 2521 w 10000"/>
              <a:gd name="connsiteY33" fmla="*/ 8130 h 10076"/>
              <a:gd name="connsiteX34" fmla="*/ 2702 w 10000"/>
              <a:gd name="connsiteY34" fmla="*/ 8130 h 10076"/>
              <a:gd name="connsiteX35" fmla="*/ 2883 w 10000"/>
              <a:gd name="connsiteY35" fmla="*/ 7956 h 10076"/>
              <a:gd name="connsiteX36" fmla="*/ 3048 w 10000"/>
              <a:gd name="connsiteY36" fmla="*/ 7956 h 10076"/>
              <a:gd name="connsiteX37" fmla="*/ 3311 w 10000"/>
              <a:gd name="connsiteY37" fmla="*/ 7956 h 10076"/>
              <a:gd name="connsiteX38" fmla="*/ 3575 w 10000"/>
              <a:gd name="connsiteY38" fmla="*/ 7956 h 10076"/>
              <a:gd name="connsiteX39" fmla="*/ 3921 w 10000"/>
              <a:gd name="connsiteY39" fmla="*/ 7814 h 10076"/>
              <a:gd name="connsiteX40" fmla="*/ 4267 w 10000"/>
              <a:gd name="connsiteY40" fmla="*/ 7814 h 10076"/>
              <a:gd name="connsiteX41" fmla="*/ 4613 w 10000"/>
              <a:gd name="connsiteY41" fmla="*/ 7814 h 10076"/>
              <a:gd name="connsiteX42" fmla="*/ 4959 w 10000"/>
              <a:gd name="connsiteY42" fmla="*/ 7670 h 10076"/>
              <a:gd name="connsiteX43" fmla="*/ 5387 w 10000"/>
              <a:gd name="connsiteY43" fmla="*/ 7528 h 10076"/>
              <a:gd name="connsiteX44" fmla="*/ 5832 w 10000"/>
              <a:gd name="connsiteY44" fmla="*/ 7528 h 10076"/>
              <a:gd name="connsiteX45" fmla="*/ 6343 w 10000"/>
              <a:gd name="connsiteY45" fmla="*/ 7354 h 10076"/>
              <a:gd name="connsiteX46" fmla="*/ 6787 w 10000"/>
              <a:gd name="connsiteY46" fmla="*/ 7354 h 10076"/>
              <a:gd name="connsiteX47" fmla="*/ 7298 w 10000"/>
              <a:gd name="connsiteY47" fmla="*/ 7213 h 10076"/>
              <a:gd name="connsiteX48" fmla="*/ 7743 w 10000"/>
              <a:gd name="connsiteY48" fmla="*/ 7067 h 10076"/>
              <a:gd name="connsiteX49" fmla="*/ 8171 w 10000"/>
              <a:gd name="connsiteY49" fmla="*/ 7067 h 10076"/>
              <a:gd name="connsiteX50" fmla="*/ 8435 w 10000"/>
              <a:gd name="connsiteY50" fmla="*/ 6897 h 10076"/>
              <a:gd name="connsiteX51" fmla="*/ 8699 w 10000"/>
              <a:gd name="connsiteY51" fmla="*/ 6897 h 10076"/>
              <a:gd name="connsiteX52" fmla="*/ 8962 w 10000"/>
              <a:gd name="connsiteY52" fmla="*/ 6897 h 10076"/>
              <a:gd name="connsiteX53" fmla="*/ 9127 w 10000"/>
              <a:gd name="connsiteY53" fmla="*/ 6897 h 10076"/>
              <a:gd name="connsiteX54" fmla="*/ 9226 w 10000"/>
              <a:gd name="connsiteY54" fmla="*/ 6751 h 10076"/>
              <a:gd name="connsiteX55" fmla="*/ 9390 w 10000"/>
              <a:gd name="connsiteY55" fmla="*/ 6897 h 10076"/>
              <a:gd name="connsiteX56" fmla="*/ 9473 w 10000"/>
              <a:gd name="connsiteY56" fmla="*/ 6897 h 10076"/>
              <a:gd name="connsiteX57" fmla="*/ 9654 w 10000"/>
              <a:gd name="connsiteY57" fmla="*/ 7067 h 10076"/>
              <a:gd name="connsiteX58" fmla="*/ 9736 w 10000"/>
              <a:gd name="connsiteY58" fmla="*/ 7067 h 10076"/>
              <a:gd name="connsiteX59" fmla="*/ 9918 w 10000"/>
              <a:gd name="connsiteY59" fmla="*/ 7354 h 10076"/>
              <a:gd name="connsiteX60" fmla="*/ 10000 w 10000"/>
              <a:gd name="connsiteY60" fmla="*/ 7528 h 10076"/>
              <a:gd name="connsiteX61" fmla="*/ 10000 w 10000"/>
              <a:gd name="connsiteY61" fmla="*/ 7670 h 10076"/>
              <a:gd name="connsiteX62" fmla="*/ 10000 w 10000"/>
              <a:gd name="connsiteY62" fmla="*/ 7814 h 10076"/>
              <a:gd name="connsiteX63" fmla="*/ 10000 w 10000"/>
              <a:gd name="connsiteY63" fmla="*/ 7814 h 10076"/>
              <a:gd name="connsiteX64" fmla="*/ 10000 w 10000"/>
              <a:gd name="connsiteY64" fmla="*/ 7956 h 10076"/>
              <a:gd name="connsiteX65" fmla="*/ 9918 w 10000"/>
              <a:gd name="connsiteY65" fmla="*/ 7956 h 10076"/>
              <a:gd name="connsiteX66" fmla="*/ 9819 w 10000"/>
              <a:gd name="connsiteY66" fmla="*/ 7956 h 10076"/>
              <a:gd name="connsiteX67" fmla="*/ 9736 w 10000"/>
              <a:gd name="connsiteY67" fmla="*/ 8130 h 10076"/>
              <a:gd name="connsiteX68" fmla="*/ 9572 w 10000"/>
              <a:gd name="connsiteY68" fmla="*/ 8130 h 10076"/>
              <a:gd name="connsiteX69" fmla="*/ 9390 w 10000"/>
              <a:gd name="connsiteY69" fmla="*/ 8130 h 10076"/>
              <a:gd name="connsiteX70" fmla="*/ 9127 w 10000"/>
              <a:gd name="connsiteY70" fmla="*/ 8130 h 10076"/>
              <a:gd name="connsiteX71" fmla="*/ 8863 w 10000"/>
              <a:gd name="connsiteY71" fmla="*/ 8130 h 10076"/>
              <a:gd name="connsiteX72" fmla="*/ 8616 w 10000"/>
              <a:gd name="connsiteY72" fmla="*/ 8130 h 10076"/>
              <a:gd name="connsiteX73" fmla="*/ 8353 w 10000"/>
              <a:gd name="connsiteY73" fmla="*/ 8130 h 10076"/>
              <a:gd name="connsiteX74" fmla="*/ 8007 w 10000"/>
              <a:gd name="connsiteY74" fmla="*/ 8130 h 10076"/>
              <a:gd name="connsiteX75" fmla="*/ 7661 w 10000"/>
              <a:gd name="connsiteY75" fmla="*/ 8130 h 10076"/>
              <a:gd name="connsiteX76" fmla="*/ 7298 w 10000"/>
              <a:gd name="connsiteY76" fmla="*/ 8270 h 10076"/>
              <a:gd name="connsiteX77" fmla="*/ 6870 w 10000"/>
              <a:gd name="connsiteY77" fmla="*/ 8270 h 10076"/>
              <a:gd name="connsiteX78" fmla="*/ 6442 w 10000"/>
              <a:gd name="connsiteY78" fmla="*/ 8270 h 10076"/>
              <a:gd name="connsiteX79" fmla="*/ 5651 w 10000"/>
              <a:gd name="connsiteY79" fmla="*/ 8412 h 10076"/>
              <a:gd name="connsiteX80" fmla="*/ 4876 w 10000"/>
              <a:gd name="connsiteY80" fmla="*/ 8583 h 10076"/>
              <a:gd name="connsiteX81" fmla="*/ 4185 w 10000"/>
              <a:gd name="connsiteY81" fmla="*/ 8731 h 10076"/>
              <a:gd name="connsiteX82" fmla="*/ 3476 w 10000"/>
              <a:gd name="connsiteY82" fmla="*/ 8874 h 10076"/>
              <a:gd name="connsiteX83" fmla="*/ 3130 w 10000"/>
              <a:gd name="connsiteY83" fmla="*/ 8874 h 10076"/>
              <a:gd name="connsiteX84" fmla="*/ 2883 w 10000"/>
              <a:gd name="connsiteY84" fmla="*/ 9015 h 10076"/>
              <a:gd name="connsiteX85" fmla="*/ 2521 w 10000"/>
              <a:gd name="connsiteY85" fmla="*/ 9190 h 10076"/>
              <a:gd name="connsiteX86" fmla="*/ 2273 w 10000"/>
              <a:gd name="connsiteY86" fmla="*/ 9190 h 10076"/>
              <a:gd name="connsiteX87" fmla="*/ 2092 w 10000"/>
              <a:gd name="connsiteY87" fmla="*/ 9329 h 10076"/>
              <a:gd name="connsiteX88" fmla="*/ 1829 w 10000"/>
              <a:gd name="connsiteY88" fmla="*/ 9329 h 10076"/>
              <a:gd name="connsiteX89" fmla="*/ 1664 w 10000"/>
              <a:gd name="connsiteY89" fmla="*/ 9474 h 10076"/>
              <a:gd name="connsiteX90" fmla="*/ 1400 w 10000"/>
              <a:gd name="connsiteY90" fmla="*/ 9645 h 10076"/>
              <a:gd name="connsiteX91" fmla="*/ 1219 w 10000"/>
              <a:gd name="connsiteY91" fmla="*/ 9645 h 10076"/>
              <a:gd name="connsiteX92" fmla="*/ 1137 w 10000"/>
              <a:gd name="connsiteY92" fmla="*/ 9788 h 10076"/>
              <a:gd name="connsiteX93" fmla="*/ 956 w 10000"/>
              <a:gd name="connsiteY93" fmla="*/ 9788 h 10076"/>
              <a:gd name="connsiteX94" fmla="*/ 873 w 10000"/>
              <a:gd name="connsiteY94" fmla="*/ 9934 h 10076"/>
              <a:gd name="connsiteX95" fmla="*/ 791 w 10000"/>
              <a:gd name="connsiteY95" fmla="*/ 9934 h 10076"/>
              <a:gd name="connsiteX96" fmla="*/ 708 w 10000"/>
              <a:gd name="connsiteY96" fmla="*/ 9934 h 10076"/>
              <a:gd name="connsiteX97" fmla="*/ 527 w 10000"/>
              <a:gd name="connsiteY97" fmla="*/ 10076 h 10076"/>
              <a:gd name="connsiteX98" fmla="*/ 445 w 10000"/>
              <a:gd name="connsiteY98" fmla="*/ 9934 h 10076"/>
              <a:gd name="connsiteX99" fmla="*/ 362 w 10000"/>
              <a:gd name="connsiteY99" fmla="*/ 9934 h 10076"/>
              <a:gd name="connsiteX100" fmla="*/ 264 w 10000"/>
              <a:gd name="connsiteY100" fmla="*/ 9788 h 10076"/>
              <a:gd name="connsiteX101" fmla="*/ 181 w 10000"/>
              <a:gd name="connsiteY101" fmla="*/ 9474 h 10076"/>
              <a:gd name="connsiteX102" fmla="*/ 99 w 10000"/>
              <a:gd name="connsiteY102" fmla="*/ 9190 h 10076"/>
              <a:gd name="connsiteX103" fmla="*/ 0 w 10000"/>
              <a:gd name="connsiteY103" fmla="*/ 9015 h 10076"/>
              <a:gd name="connsiteX104" fmla="*/ 0 w 10000"/>
              <a:gd name="connsiteY104" fmla="*/ 8874 h 10076"/>
              <a:gd name="connsiteX105" fmla="*/ 0 w 10000"/>
              <a:gd name="connsiteY105" fmla="*/ 8731 h 10076"/>
              <a:gd name="connsiteX106" fmla="*/ 0 w 10000"/>
              <a:gd name="connsiteY106" fmla="*/ 8731 h 10076"/>
              <a:gd name="connsiteX107" fmla="*/ 99 w 10000"/>
              <a:gd name="connsiteY107" fmla="*/ 8583 h 10076"/>
              <a:gd name="connsiteX108" fmla="*/ 181 w 10000"/>
              <a:gd name="connsiteY108" fmla="*/ 8412 h 10076"/>
              <a:gd name="connsiteX109" fmla="*/ 362 w 10000"/>
              <a:gd name="connsiteY109" fmla="*/ 8270 h 10076"/>
              <a:gd name="connsiteX110" fmla="*/ 527 w 10000"/>
              <a:gd name="connsiteY110" fmla="*/ 8130 h 10076"/>
              <a:gd name="connsiteX111" fmla="*/ 610 w 10000"/>
              <a:gd name="connsiteY111" fmla="*/ 7956 h 10076"/>
              <a:gd name="connsiteX112" fmla="*/ 708 w 10000"/>
              <a:gd name="connsiteY112" fmla="*/ 7814 h 10076"/>
              <a:gd name="connsiteX113" fmla="*/ 873 w 10000"/>
              <a:gd name="connsiteY113" fmla="*/ 7670 h 10076"/>
              <a:gd name="connsiteX114" fmla="*/ 1054 w 10000"/>
              <a:gd name="connsiteY114" fmla="*/ 7354 h 10076"/>
              <a:gd name="connsiteX115" fmla="*/ 1137 w 10000"/>
              <a:gd name="connsiteY115" fmla="*/ 7213 h 10076"/>
              <a:gd name="connsiteX116" fmla="*/ 1318 w 10000"/>
              <a:gd name="connsiteY116" fmla="*/ 6897 h 10076"/>
              <a:gd name="connsiteX117" fmla="*/ 1483 w 10000"/>
              <a:gd name="connsiteY117" fmla="*/ 6609 h 10076"/>
              <a:gd name="connsiteX118" fmla="*/ 1483 w 10000"/>
              <a:gd name="connsiteY118" fmla="*/ 6609 h 10076"/>
              <a:gd name="connsiteX0" fmla="*/ 1483 w 10000"/>
              <a:gd name="connsiteY0" fmla="*/ 4840 h 8307"/>
              <a:gd name="connsiteX1" fmla="*/ 1664 w 10000"/>
              <a:gd name="connsiteY1" fmla="*/ 4382 h 8307"/>
              <a:gd name="connsiteX2" fmla="*/ 1911 w 10000"/>
              <a:gd name="connsiteY2" fmla="*/ 3925 h 8307"/>
              <a:gd name="connsiteX3" fmla="*/ 2092 w 10000"/>
              <a:gd name="connsiteY3" fmla="*/ 3465 h 8307"/>
              <a:gd name="connsiteX4" fmla="*/ 2356 w 10000"/>
              <a:gd name="connsiteY4" fmla="*/ 2865 h 8307"/>
              <a:gd name="connsiteX5" fmla="*/ 2619 w 10000"/>
              <a:gd name="connsiteY5" fmla="*/ 2119 h 8307"/>
              <a:gd name="connsiteX6" fmla="*/ 2883 w 10000"/>
              <a:gd name="connsiteY6" fmla="*/ 1344 h 8307"/>
              <a:gd name="connsiteX7" fmla="*/ 3130 w 10000"/>
              <a:gd name="connsiteY7" fmla="*/ 457 h 8307"/>
              <a:gd name="connsiteX8" fmla="*/ 4530 w 10000"/>
              <a:gd name="connsiteY8" fmla="*/ 0 h 8307"/>
              <a:gd name="connsiteX9" fmla="*/ 4267 w 10000"/>
              <a:gd name="connsiteY9" fmla="*/ 598 h 8307"/>
              <a:gd name="connsiteX10" fmla="*/ 3921 w 10000"/>
              <a:gd name="connsiteY10" fmla="*/ 1344 h 8307"/>
              <a:gd name="connsiteX11" fmla="*/ 3657 w 10000"/>
              <a:gd name="connsiteY11" fmla="*/ 1946 h 8307"/>
              <a:gd name="connsiteX12" fmla="*/ 3476 w 10000"/>
              <a:gd name="connsiteY12" fmla="*/ 2576 h 8307"/>
              <a:gd name="connsiteX13" fmla="*/ 3229 w 10000"/>
              <a:gd name="connsiteY13" fmla="*/ 3178 h 8307"/>
              <a:gd name="connsiteX14" fmla="*/ 2965 w 10000"/>
              <a:gd name="connsiteY14" fmla="*/ 3639 h 8307"/>
              <a:gd name="connsiteX15" fmla="*/ 2784 w 10000"/>
              <a:gd name="connsiteY15" fmla="*/ 4066 h 8307"/>
              <a:gd name="connsiteX16" fmla="*/ 2619 w 10000"/>
              <a:gd name="connsiteY16" fmla="*/ 4526 h 8307"/>
              <a:gd name="connsiteX17" fmla="*/ 2438 w 10000"/>
              <a:gd name="connsiteY17" fmla="*/ 4840 h 8307"/>
              <a:gd name="connsiteX18" fmla="*/ 2273 w 10000"/>
              <a:gd name="connsiteY18" fmla="*/ 5128 h 8307"/>
              <a:gd name="connsiteX19" fmla="*/ 2092 w 10000"/>
              <a:gd name="connsiteY19" fmla="*/ 5444 h 8307"/>
              <a:gd name="connsiteX20" fmla="*/ 2010 w 10000"/>
              <a:gd name="connsiteY20" fmla="*/ 5759 h 8307"/>
              <a:gd name="connsiteX21" fmla="*/ 1911 w 10000"/>
              <a:gd name="connsiteY21" fmla="*/ 5901 h 8307"/>
              <a:gd name="connsiteX22" fmla="*/ 1829 w 10000"/>
              <a:gd name="connsiteY22" fmla="*/ 6045 h 8307"/>
              <a:gd name="connsiteX23" fmla="*/ 1746 w 10000"/>
              <a:gd name="connsiteY23" fmla="*/ 6187 h 8307"/>
              <a:gd name="connsiteX24" fmla="*/ 1746 w 10000"/>
              <a:gd name="connsiteY24" fmla="*/ 6361 h 8307"/>
              <a:gd name="connsiteX25" fmla="*/ 1746 w 10000"/>
              <a:gd name="connsiteY25" fmla="*/ 6361 h 8307"/>
              <a:gd name="connsiteX26" fmla="*/ 1829 w 10000"/>
              <a:gd name="connsiteY26" fmla="*/ 6361 h 8307"/>
              <a:gd name="connsiteX27" fmla="*/ 1911 w 10000"/>
              <a:gd name="connsiteY27" fmla="*/ 6501 h 8307"/>
              <a:gd name="connsiteX28" fmla="*/ 2010 w 10000"/>
              <a:gd name="connsiteY28" fmla="*/ 6501 h 8307"/>
              <a:gd name="connsiteX29" fmla="*/ 2175 w 10000"/>
              <a:gd name="connsiteY29" fmla="*/ 6501 h 8307"/>
              <a:gd name="connsiteX30" fmla="*/ 2273 w 10000"/>
              <a:gd name="connsiteY30" fmla="*/ 6361 h 8307"/>
              <a:gd name="connsiteX31" fmla="*/ 2356 w 10000"/>
              <a:gd name="connsiteY31" fmla="*/ 6361 h 8307"/>
              <a:gd name="connsiteX32" fmla="*/ 2521 w 10000"/>
              <a:gd name="connsiteY32" fmla="*/ 6361 h 8307"/>
              <a:gd name="connsiteX33" fmla="*/ 2702 w 10000"/>
              <a:gd name="connsiteY33" fmla="*/ 6361 h 8307"/>
              <a:gd name="connsiteX34" fmla="*/ 2883 w 10000"/>
              <a:gd name="connsiteY34" fmla="*/ 6187 h 8307"/>
              <a:gd name="connsiteX35" fmla="*/ 3048 w 10000"/>
              <a:gd name="connsiteY35" fmla="*/ 6187 h 8307"/>
              <a:gd name="connsiteX36" fmla="*/ 3311 w 10000"/>
              <a:gd name="connsiteY36" fmla="*/ 6187 h 8307"/>
              <a:gd name="connsiteX37" fmla="*/ 3575 w 10000"/>
              <a:gd name="connsiteY37" fmla="*/ 6187 h 8307"/>
              <a:gd name="connsiteX38" fmla="*/ 3921 w 10000"/>
              <a:gd name="connsiteY38" fmla="*/ 6045 h 8307"/>
              <a:gd name="connsiteX39" fmla="*/ 4267 w 10000"/>
              <a:gd name="connsiteY39" fmla="*/ 6045 h 8307"/>
              <a:gd name="connsiteX40" fmla="*/ 4613 w 10000"/>
              <a:gd name="connsiteY40" fmla="*/ 6045 h 8307"/>
              <a:gd name="connsiteX41" fmla="*/ 4959 w 10000"/>
              <a:gd name="connsiteY41" fmla="*/ 5901 h 8307"/>
              <a:gd name="connsiteX42" fmla="*/ 5387 w 10000"/>
              <a:gd name="connsiteY42" fmla="*/ 5759 h 8307"/>
              <a:gd name="connsiteX43" fmla="*/ 5832 w 10000"/>
              <a:gd name="connsiteY43" fmla="*/ 5759 h 8307"/>
              <a:gd name="connsiteX44" fmla="*/ 6343 w 10000"/>
              <a:gd name="connsiteY44" fmla="*/ 5585 h 8307"/>
              <a:gd name="connsiteX45" fmla="*/ 6787 w 10000"/>
              <a:gd name="connsiteY45" fmla="*/ 5585 h 8307"/>
              <a:gd name="connsiteX46" fmla="*/ 7298 w 10000"/>
              <a:gd name="connsiteY46" fmla="*/ 5444 h 8307"/>
              <a:gd name="connsiteX47" fmla="*/ 7743 w 10000"/>
              <a:gd name="connsiteY47" fmla="*/ 5298 h 8307"/>
              <a:gd name="connsiteX48" fmla="*/ 8171 w 10000"/>
              <a:gd name="connsiteY48" fmla="*/ 5298 h 8307"/>
              <a:gd name="connsiteX49" fmla="*/ 8435 w 10000"/>
              <a:gd name="connsiteY49" fmla="*/ 5128 h 8307"/>
              <a:gd name="connsiteX50" fmla="*/ 8699 w 10000"/>
              <a:gd name="connsiteY50" fmla="*/ 5128 h 8307"/>
              <a:gd name="connsiteX51" fmla="*/ 8962 w 10000"/>
              <a:gd name="connsiteY51" fmla="*/ 5128 h 8307"/>
              <a:gd name="connsiteX52" fmla="*/ 9127 w 10000"/>
              <a:gd name="connsiteY52" fmla="*/ 5128 h 8307"/>
              <a:gd name="connsiteX53" fmla="*/ 9226 w 10000"/>
              <a:gd name="connsiteY53" fmla="*/ 4982 h 8307"/>
              <a:gd name="connsiteX54" fmla="*/ 9390 w 10000"/>
              <a:gd name="connsiteY54" fmla="*/ 5128 h 8307"/>
              <a:gd name="connsiteX55" fmla="*/ 9473 w 10000"/>
              <a:gd name="connsiteY55" fmla="*/ 5128 h 8307"/>
              <a:gd name="connsiteX56" fmla="*/ 9654 w 10000"/>
              <a:gd name="connsiteY56" fmla="*/ 5298 h 8307"/>
              <a:gd name="connsiteX57" fmla="*/ 9736 w 10000"/>
              <a:gd name="connsiteY57" fmla="*/ 5298 h 8307"/>
              <a:gd name="connsiteX58" fmla="*/ 9918 w 10000"/>
              <a:gd name="connsiteY58" fmla="*/ 5585 h 8307"/>
              <a:gd name="connsiteX59" fmla="*/ 10000 w 10000"/>
              <a:gd name="connsiteY59" fmla="*/ 5759 h 8307"/>
              <a:gd name="connsiteX60" fmla="*/ 10000 w 10000"/>
              <a:gd name="connsiteY60" fmla="*/ 5901 h 8307"/>
              <a:gd name="connsiteX61" fmla="*/ 10000 w 10000"/>
              <a:gd name="connsiteY61" fmla="*/ 6045 h 8307"/>
              <a:gd name="connsiteX62" fmla="*/ 10000 w 10000"/>
              <a:gd name="connsiteY62" fmla="*/ 6045 h 8307"/>
              <a:gd name="connsiteX63" fmla="*/ 10000 w 10000"/>
              <a:gd name="connsiteY63" fmla="*/ 6187 h 8307"/>
              <a:gd name="connsiteX64" fmla="*/ 9918 w 10000"/>
              <a:gd name="connsiteY64" fmla="*/ 6187 h 8307"/>
              <a:gd name="connsiteX65" fmla="*/ 9819 w 10000"/>
              <a:gd name="connsiteY65" fmla="*/ 6187 h 8307"/>
              <a:gd name="connsiteX66" fmla="*/ 9736 w 10000"/>
              <a:gd name="connsiteY66" fmla="*/ 6361 h 8307"/>
              <a:gd name="connsiteX67" fmla="*/ 9572 w 10000"/>
              <a:gd name="connsiteY67" fmla="*/ 6361 h 8307"/>
              <a:gd name="connsiteX68" fmla="*/ 9390 w 10000"/>
              <a:gd name="connsiteY68" fmla="*/ 6361 h 8307"/>
              <a:gd name="connsiteX69" fmla="*/ 9127 w 10000"/>
              <a:gd name="connsiteY69" fmla="*/ 6361 h 8307"/>
              <a:gd name="connsiteX70" fmla="*/ 8863 w 10000"/>
              <a:gd name="connsiteY70" fmla="*/ 6361 h 8307"/>
              <a:gd name="connsiteX71" fmla="*/ 8616 w 10000"/>
              <a:gd name="connsiteY71" fmla="*/ 6361 h 8307"/>
              <a:gd name="connsiteX72" fmla="*/ 8353 w 10000"/>
              <a:gd name="connsiteY72" fmla="*/ 6361 h 8307"/>
              <a:gd name="connsiteX73" fmla="*/ 8007 w 10000"/>
              <a:gd name="connsiteY73" fmla="*/ 6361 h 8307"/>
              <a:gd name="connsiteX74" fmla="*/ 7661 w 10000"/>
              <a:gd name="connsiteY74" fmla="*/ 6361 h 8307"/>
              <a:gd name="connsiteX75" fmla="*/ 7298 w 10000"/>
              <a:gd name="connsiteY75" fmla="*/ 6501 h 8307"/>
              <a:gd name="connsiteX76" fmla="*/ 6870 w 10000"/>
              <a:gd name="connsiteY76" fmla="*/ 6501 h 8307"/>
              <a:gd name="connsiteX77" fmla="*/ 6442 w 10000"/>
              <a:gd name="connsiteY77" fmla="*/ 6501 h 8307"/>
              <a:gd name="connsiteX78" fmla="*/ 5651 w 10000"/>
              <a:gd name="connsiteY78" fmla="*/ 6643 h 8307"/>
              <a:gd name="connsiteX79" fmla="*/ 4876 w 10000"/>
              <a:gd name="connsiteY79" fmla="*/ 6814 h 8307"/>
              <a:gd name="connsiteX80" fmla="*/ 4185 w 10000"/>
              <a:gd name="connsiteY80" fmla="*/ 6962 h 8307"/>
              <a:gd name="connsiteX81" fmla="*/ 3476 w 10000"/>
              <a:gd name="connsiteY81" fmla="*/ 7105 h 8307"/>
              <a:gd name="connsiteX82" fmla="*/ 3130 w 10000"/>
              <a:gd name="connsiteY82" fmla="*/ 7105 h 8307"/>
              <a:gd name="connsiteX83" fmla="*/ 2883 w 10000"/>
              <a:gd name="connsiteY83" fmla="*/ 7246 h 8307"/>
              <a:gd name="connsiteX84" fmla="*/ 2521 w 10000"/>
              <a:gd name="connsiteY84" fmla="*/ 7421 h 8307"/>
              <a:gd name="connsiteX85" fmla="*/ 2273 w 10000"/>
              <a:gd name="connsiteY85" fmla="*/ 7421 h 8307"/>
              <a:gd name="connsiteX86" fmla="*/ 2092 w 10000"/>
              <a:gd name="connsiteY86" fmla="*/ 7560 h 8307"/>
              <a:gd name="connsiteX87" fmla="*/ 1829 w 10000"/>
              <a:gd name="connsiteY87" fmla="*/ 7560 h 8307"/>
              <a:gd name="connsiteX88" fmla="*/ 1664 w 10000"/>
              <a:gd name="connsiteY88" fmla="*/ 7705 h 8307"/>
              <a:gd name="connsiteX89" fmla="*/ 1400 w 10000"/>
              <a:gd name="connsiteY89" fmla="*/ 7876 h 8307"/>
              <a:gd name="connsiteX90" fmla="*/ 1219 w 10000"/>
              <a:gd name="connsiteY90" fmla="*/ 7876 h 8307"/>
              <a:gd name="connsiteX91" fmla="*/ 1137 w 10000"/>
              <a:gd name="connsiteY91" fmla="*/ 8019 h 8307"/>
              <a:gd name="connsiteX92" fmla="*/ 956 w 10000"/>
              <a:gd name="connsiteY92" fmla="*/ 8019 h 8307"/>
              <a:gd name="connsiteX93" fmla="*/ 873 w 10000"/>
              <a:gd name="connsiteY93" fmla="*/ 8165 h 8307"/>
              <a:gd name="connsiteX94" fmla="*/ 791 w 10000"/>
              <a:gd name="connsiteY94" fmla="*/ 8165 h 8307"/>
              <a:gd name="connsiteX95" fmla="*/ 708 w 10000"/>
              <a:gd name="connsiteY95" fmla="*/ 8165 h 8307"/>
              <a:gd name="connsiteX96" fmla="*/ 527 w 10000"/>
              <a:gd name="connsiteY96" fmla="*/ 8307 h 8307"/>
              <a:gd name="connsiteX97" fmla="*/ 445 w 10000"/>
              <a:gd name="connsiteY97" fmla="*/ 8165 h 8307"/>
              <a:gd name="connsiteX98" fmla="*/ 362 w 10000"/>
              <a:gd name="connsiteY98" fmla="*/ 8165 h 8307"/>
              <a:gd name="connsiteX99" fmla="*/ 264 w 10000"/>
              <a:gd name="connsiteY99" fmla="*/ 8019 h 8307"/>
              <a:gd name="connsiteX100" fmla="*/ 181 w 10000"/>
              <a:gd name="connsiteY100" fmla="*/ 7705 h 8307"/>
              <a:gd name="connsiteX101" fmla="*/ 99 w 10000"/>
              <a:gd name="connsiteY101" fmla="*/ 7421 h 8307"/>
              <a:gd name="connsiteX102" fmla="*/ 0 w 10000"/>
              <a:gd name="connsiteY102" fmla="*/ 7246 h 8307"/>
              <a:gd name="connsiteX103" fmla="*/ 0 w 10000"/>
              <a:gd name="connsiteY103" fmla="*/ 7105 h 8307"/>
              <a:gd name="connsiteX104" fmla="*/ 0 w 10000"/>
              <a:gd name="connsiteY104" fmla="*/ 6962 h 8307"/>
              <a:gd name="connsiteX105" fmla="*/ 0 w 10000"/>
              <a:gd name="connsiteY105" fmla="*/ 6962 h 8307"/>
              <a:gd name="connsiteX106" fmla="*/ 99 w 10000"/>
              <a:gd name="connsiteY106" fmla="*/ 6814 h 8307"/>
              <a:gd name="connsiteX107" fmla="*/ 181 w 10000"/>
              <a:gd name="connsiteY107" fmla="*/ 6643 h 8307"/>
              <a:gd name="connsiteX108" fmla="*/ 362 w 10000"/>
              <a:gd name="connsiteY108" fmla="*/ 6501 h 8307"/>
              <a:gd name="connsiteX109" fmla="*/ 527 w 10000"/>
              <a:gd name="connsiteY109" fmla="*/ 6361 h 8307"/>
              <a:gd name="connsiteX110" fmla="*/ 610 w 10000"/>
              <a:gd name="connsiteY110" fmla="*/ 6187 h 8307"/>
              <a:gd name="connsiteX111" fmla="*/ 708 w 10000"/>
              <a:gd name="connsiteY111" fmla="*/ 6045 h 8307"/>
              <a:gd name="connsiteX112" fmla="*/ 873 w 10000"/>
              <a:gd name="connsiteY112" fmla="*/ 5901 h 8307"/>
              <a:gd name="connsiteX113" fmla="*/ 1054 w 10000"/>
              <a:gd name="connsiteY113" fmla="*/ 5585 h 8307"/>
              <a:gd name="connsiteX114" fmla="*/ 1137 w 10000"/>
              <a:gd name="connsiteY114" fmla="*/ 5444 h 8307"/>
              <a:gd name="connsiteX115" fmla="*/ 1318 w 10000"/>
              <a:gd name="connsiteY115" fmla="*/ 5128 h 8307"/>
              <a:gd name="connsiteX116" fmla="*/ 1483 w 10000"/>
              <a:gd name="connsiteY116" fmla="*/ 4840 h 8307"/>
              <a:gd name="connsiteX117" fmla="*/ 1483 w 10000"/>
              <a:gd name="connsiteY117" fmla="*/ 4840 h 8307"/>
              <a:gd name="connsiteX0" fmla="*/ 1483 w 10000"/>
              <a:gd name="connsiteY0" fmla="*/ 5276 h 9450"/>
              <a:gd name="connsiteX1" fmla="*/ 1664 w 10000"/>
              <a:gd name="connsiteY1" fmla="*/ 4725 h 9450"/>
              <a:gd name="connsiteX2" fmla="*/ 1911 w 10000"/>
              <a:gd name="connsiteY2" fmla="*/ 4175 h 9450"/>
              <a:gd name="connsiteX3" fmla="*/ 2092 w 10000"/>
              <a:gd name="connsiteY3" fmla="*/ 3621 h 9450"/>
              <a:gd name="connsiteX4" fmla="*/ 2356 w 10000"/>
              <a:gd name="connsiteY4" fmla="*/ 2899 h 9450"/>
              <a:gd name="connsiteX5" fmla="*/ 2619 w 10000"/>
              <a:gd name="connsiteY5" fmla="*/ 2001 h 9450"/>
              <a:gd name="connsiteX6" fmla="*/ 2883 w 10000"/>
              <a:gd name="connsiteY6" fmla="*/ 1068 h 9450"/>
              <a:gd name="connsiteX7" fmla="*/ 3130 w 10000"/>
              <a:gd name="connsiteY7" fmla="*/ 0 h 9450"/>
              <a:gd name="connsiteX8" fmla="*/ 4267 w 10000"/>
              <a:gd name="connsiteY8" fmla="*/ 170 h 9450"/>
              <a:gd name="connsiteX9" fmla="*/ 3921 w 10000"/>
              <a:gd name="connsiteY9" fmla="*/ 1068 h 9450"/>
              <a:gd name="connsiteX10" fmla="*/ 3657 w 10000"/>
              <a:gd name="connsiteY10" fmla="*/ 1793 h 9450"/>
              <a:gd name="connsiteX11" fmla="*/ 3476 w 10000"/>
              <a:gd name="connsiteY11" fmla="*/ 2551 h 9450"/>
              <a:gd name="connsiteX12" fmla="*/ 3229 w 10000"/>
              <a:gd name="connsiteY12" fmla="*/ 3276 h 9450"/>
              <a:gd name="connsiteX13" fmla="*/ 2965 w 10000"/>
              <a:gd name="connsiteY13" fmla="*/ 3831 h 9450"/>
              <a:gd name="connsiteX14" fmla="*/ 2784 w 10000"/>
              <a:gd name="connsiteY14" fmla="*/ 4345 h 9450"/>
              <a:gd name="connsiteX15" fmla="*/ 2619 w 10000"/>
              <a:gd name="connsiteY15" fmla="*/ 4898 h 9450"/>
              <a:gd name="connsiteX16" fmla="*/ 2438 w 10000"/>
              <a:gd name="connsiteY16" fmla="*/ 5276 h 9450"/>
              <a:gd name="connsiteX17" fmla="*/ 2273 w 10000"/>
              <a:gd name="connsiteY17" fmla="*/ 5623 h 9450"/>
              <a:gd name="connsiteX18" fmla="*/ 2092 w 10000"/>
              <a:gd name="connsiteY18" fmla="*/ 6004 h 9450"/>
              <a:gd name="connsiteX19" fmla="*/ 2010 w 10000"/>
              <a:gd name="connsiteY19" fmla="*/ 6383 h 9450"/>
              <a:gd name="connsiteX20" fmla="*/ 1911 w 10000"/>
              <a:gd name="connsiteY20" fmla="*/ 6554 h 9450"/>
              <a:gd name="connsiteX21" fmla="*/ 1829 w 10000"/>
              <a:gd name="connsiteY21" fmla="*/ 6727 h 9450"/>
              <a:gd name="connsiteX22" fmla="*/ 1746 w 10000"/>
              <a:gd name="connsiteY22" fmla="*/ 6898 h 9450"/>
              <a:gd name="connsiteX23" fmla="*/ 1746 w 10000"/>
              <a:gd name="connsiteY23" fmla="*/ 7107 h 9450"/>
              <a:gd name="connsiteX24" fmla="*/ 1746 w 10000"/>
              <a:gd name="connsiteY24" fmla="*/ 7107 h 9450"/>
              <a:gd name="connsiteX25" fmla="*/ 1829 w 10000"/>
              <a:gd name="connsiteY25" fmla="*/ 7107 h 9450"/>
              <a:gd name="connsiteX26" fmla="*/ 1911 w 10000"/>
              <a:gd name="connsiteY26" fmla="*/ 7276 h 9450"/>
              <a:gd name="connsiteX27" fmla="*/ 2010 w 10000"/>
              <a:gd name="connsiteY27" fmla="*/ 7276 h 9450"/>
              <a:gd name="connsiteX28" fmla="*/ 2175 w 10000"/>
              <a:gd name="connsiteY28" fmla="*/ 7276 h 9450"/>
              <a:gd name="connsiteX29" fmla="*/ 2273 w 10000"/>
              <a:gd name="connsiteY29" fmla="*/ 7107 h 9450"/>
              <a:gd name="connsiteX30" fmla="*/ 2356 w 10000"/>
              <a:gd name="connsiteY30" fmla="*/ 7107 h 9450"/>
              <a:gd name="connsiteX31" fmla="*/ 2521 w 10000"/>
              <a:gd name="connsiteY31" fmla="*/ 7107 h 9450"/>
              <a:gd name="connsiteX32" fmla="*/ 2702 w 10000"/>
              <a:gd name="connsiteY32" fmla="*/ 7107 h 9450"/>
              <a:gd name="connsiteX33" fmla="*/ 2883 w 10000"/>
              <a:gd name="connsiteY33" fmla="*/ 6898 h 9450"/>
              <a:gd name="connsiteX34" fmla="*/ 3048 w 10000"/>
              <a:gd name="connsiteY34" fmla="*/ 6898 h 9450"/>
              <a:gd name="connsiteX35" fmla="*/ 3311 w 10000"/>
              <a:gd name="connsiteY35" fmla="*/ 6898 h 9450"/>
              <a:gd name="connsiteX36" fmla="*/ 3575 w 10000"/>
              <a:gd name="connsiteY36" fmla="*/ 6898 h 9450"/>
              <a:gd name="connsiteX37" fmla="*/ 3921 w 10000"/>
              <a:gd name="connsiteY37" fmla="*/ 6727 h 9450"/>
              <a:gd name="connsiteX38" fmla="*/ 4267 w 10000"/>
              <a:gd name="connsiteY38" fmla="*/ 6727 h 9450"/>
              <a:gd name="connsiteX39" fmla="*/ 4613 w 10000"/>
              <a:gd name="connsiteY39" fmla="*/ 6727 h 9450"/>
              <a:gd name="connsiteX40" fmla="*/ 4959 w 10000"/>
              <a:gd name="connsiteY40" fmla="*/ 6554 h 9450"/>
              <a:gd name="connsiteX41" fmla="*/ 5387 w 10000"/>
              <a:gd name="connsiteY41" fmla="*/ 6383 h 9450"/>
              <a:gd name="connsiteX42" fmla="*/ 5832 w 10000"/>
              <a:gd name="connsiteY42" fmla="*/ 6383 h 9450"/>
              <a:gd name="connsiteX43" fmla="*/ 6343 w 10000"/>
              <a:gd name="connsiteY43" fmla="*/ 6173 h 9450"/>
              <a:gd name="connsiteX44" fmla="*/ 6787 w 10000"/>
              <a:gd name="connsiteY44" fmla="*/ 6173 h 9450"/>
              <a:gd name="connsiteX45" fmla="*/ 7298 w 10000"/>
              <a:gd name="connsiteY45" fmla="*/ 6004 h 9450"/>
              <a:gd name="connsiteX46" fmla="*/ 7743 w 10000"/>
              <a:gd name="connsiteY46" fmla="*/ 5828 h 9450"/>
              <a:gd name="connsiteX47" fmla="*/ 8171 w 10000"/>
              <a:gd name="connsiteY47" fmla="*/ 5828 h 9450"/>
              <a:gd name="connsiteX48" fmla="*/ 8435 w 10000"/>
              <a:gd name="connsiteY48" fmla="*/ 5623 h 9450"/>
              <a:gd name="connsiteX49" fmla="*/ 8699 w 10000"/>
              <a:gd name="connsiteY49" fmla="*/ 5623 h 9450"/>
              <a:gd name="connsiteX50" fmla="*/ 8962 w 10000"/>
              <a:gd name="connsiteY50" fmla="*/ 5623 h 9450"/>
              <a:gd name="connsiteX51" fmla="*/ 9127 w 10000"/>
              <a:gd name="connsiteY51" fmla="*/ 5623 h 9450"/>
              <a:gd name="connsiteX52" fmla="*/ 9226 w 10000"/>
              <a:gd name="connsiteY52" fmla="*/ 5447 h 9450"/>
              <a:gd name="connsiteX53" fmla="*/ 9390 w 10000"/>
              <a:gd name="connsiteY53" fmla="*/ 5623 h 9450"/>
              <a:gd name="connsiteX54" fmla="*/ 9473 w 10000"/>
              <a:gd name="connsiteY54" fmla="*/ 5623 h 9450"/>
              <a:gd name="connsiteX55" fmla="*/ 9654 w 10000"/>
              <a:gd name="connsiteY55" fmla="*/ 5828 h 9450"/>
              <a:gd name="connsiteX56" fmla="*/ 9736 w 10000"/>
              <a:gd name="connsiteY56" fmla="*/ 5828 h 9450"/>
              <a:gd name="connsiteX57" fmla="*/ 9918 w 10000"/>
              <a:gd name="connsiteY57" fmla="*/ 6173 h 9450"/>
              <a:gd name="connsiteX58" fmla="*/ 10000 w 10000"/>
              <a:gd name="connsiteY58" fmla="*/ 6383 h 9450"/>
              <a:gd name="connsiteX59" fmla="*/ 10000 w 10000"/>
              <a:gd name="connsiteY59" fmla="*/ 6554 h 9450"/>
              <a:gd name="connsiteX60" fmla="*/ 10000 w 10000"/>
              <a:gd name="connsiteY60" fmla="*/ 6727 h 9450"/>
              <a:gd name="connsiteX61" fmla="*/ 10000 w 10000"/>
              <a:gd name="connsiteY61" fmla="*/ 6727 h 9450"/>
              <a:gd name="connsiteX62" fmla="*/ 10000 w 10000"/>
              <a:gd name="connsiteY62" fmla="*/ 6898 h 9450"/>
              <a:gd name="connsiteX63" fmla="*/ 9918 w 10000"/>
              <a:gd name="connsiteY63" fmla="*/ 6898 h 9450"/>
              <a:gd name="connsiteX64" fmla="*/ 9819 w 10000"/>
              <a:gd name="connsiteY64" fmla="*/ 6898 h 9450"/>
              <a:gd name="connsiteX65" fmla="*/ 9736 w 10000"/>
              <a:gd name="connsiteY65" fmla="*/ 7107 h 9450"/>
              <a:gd name="connsiteX66" fmla="*/ 9572 w 10000"/>
              <a:gd name="connsiteY66" fmla="*/ 7107 h 9450"/>
              <a:gd name="connsiteX67" fmla="*/ 9390 w 10000"/>
              <a:gd name="connsiteY67" fmla="*/ 7107 h 9450"/>
              <a:gd name="connsiteX68" fmla="*/ 9127 w 10000"/>
              <a:gd name="connsiteY68" fmla="*/ 7107 h 9450"/>
              <a:gd name="connsiteX69" fmla="*/ 8863 w 10000"/>
              <a:gd name="connsiteY69" fmla="*/ 7107 h 9450"/>
              <a:gd name="connsiteX70" fmla="*/ 8616 w 10000"/>
              <a:gd name="connsiteY70" fmla="*/ 7107 h 9450"/>
              <a:gd name="connsiteX71" fmla="*/ 8353 w 10000"/>
              <a:gd name="connsiteY71" fmla="*/ 7107 h 9450"/>
              <a:gd name="connsiteX72" fmla="*/ 8007 w 10000"/>
              <a:gd name="connsiteY72" fmla="*/ 7107 h 9450"/>
              <a:gd name="connsiteX73" fmla="*/ 7661 w 10000"/>
              <a:gd name="connsiteY73" fmla="*/ 7107 h 9450"/>
              <a:gd name="connsiteX74" fmla="*/ 7298 w 10000"/>
              <a:gd name="connsiteY74" fmla="*/ 7276 h 9450"/>
              <a:gd name="connsiteX75" fmla="*/ 6870 w 10000"/>
              <a:gd name="connsiteY75" fmla="*/ 7276 h 9450"/>
              <a:gd name="connsiteX76" fmla="*/ 6442 w 10000"/>
              <a:gd name="connsiteY76" fmla="*/ 7276 h 9450"/>
              <a:gd name="connsiteX77" fmla="*/ 5651 w 10000"/>
              <a:gd name="connsiteY77" fmla="*/ 7447 h 9450"/>
              <a:gd name="connsiteX78" fmla="*/ 4876 w 10000"/>
              <a:gd name="connsiteY78" fmla="*/ 7653 h 9450"/>
              <a:gd name="connsiteX79" fmla="*/ 4185 w 10000"/>
              <a:gd name="connsiteY79" fmla="*/ 7831 h 9450"/>
              <a:gd name="connsiteX80" fmla="*/ 3476 w 10000"/>
              <a:gd name="connsiteY80" fmla="*/ 8003 h 9450"/>
              <a:gd name="connsiteX81" fmla="*/ 3130 w 10000"/>
              <a:gd name="connsiteY81" fmla="*/ 8003 h 9450"/>
              <a:gd name="connsiteX82" fmla="*/ 2883 w 10000"/>
              <a:gd name="connsiteY82" fmla="*/ 8173 h 9450"/>
              <a:gd name="connsiteX83" fmla="*/ 2521 w 10000"/>
              <a:gd name="connsiteY83" fmla="*/ 8383 h 9450"/>
              <a:gd name="connsiteX84" fmla="*/ 2273 w 10000"/>
              <a:gd name="connsiteY84" fmla="*/ 8383 h 9450"/>
              <a:gd name="connsiteX85" fmla="*/ 2092 w 10000"/>
              <a:gd name="connsiteY85" fmla="*/ 8551 h 9450"/>
              <a:gd name="connsiteX86" fmla="*/ 1829 w 10000"/>
              <a:gd name="connsiteY86" fmla="*/ 8551 h 9450"/>
              <a:gd name="connsiteX87" fmla="*/ 1664 w 10000"/>
              <a:gd name="connsiteY87" fmla="*/ 8725 h 9450"/>
              <a:gd name="connsiteX88" fmla="*/ 1400 w 10000"/>
              <a:gd name="connsiteY88" fmla="*/ 8931 h 9450"/>
              <a:gd name="connsiteX89" fmla="*/ 1219 w 10000"/>
              <a:gd name="connsiteY89" fmla="*/ 8931 h 9450"/>
              <a:gd name="connsiteX90" fmla="*/ 1137 w 10000"/>
              <a:gd name="connsiteY90" fmla="*/ 9103 h 9450"/>
              <a:gd name="connsiteX91" fmla="*/ 956 w 10000"/>
              <a:gd name="connsiteY91" fmla="*/ 9103 h 9450"/>
              <a:gd name="connsiteX92" fmla="*/ 873 w 10000"/>
              <a:gd name="connsiteY92" fmla="*/ 9279 h 9450"/>
              <a:gd name="connsiteX93" fmla="*/ 791 w 10000"/>
              <a:gd name="connsiteY93" fmla="*/ 9279 h 9450"/>
              <a:gd name="connsiteX94" fmla="*/ 708 w 10000"/>
              <a:gd name="connsiteY94" fmla="*/ 9279 h 9450"/>
              <a:gd name="connsiteX95" fmla="*/ 527 w 10000"/>
              <a:gd name="connsiteY95" fmla="*/ 9450 h 9450"/>
              <a:gd name="connsiteX96" fmla="*/ 445 w 10000"/>
              <a:gd name="connsiteY96" fmla="*/ 9279 h 9450"/>
              <a:gd name="connsiteX97" fmla="*/ 362 w 10000"/>
              <a:gd name="connsiteY97" fmla="*/ 9279 h 9450"/>
              <a:gd name="connsiteX98" fmla="*/ 264 w 10000"/>
              <a:gd name="connsiteY98" fmla="*/ 9103 h 9450"/>
              <a:gd name="connsiteX99" fmla="*/ 181 w 10000"/>
              <a:gd name="connsiteY99" fmla="*/ 8725 h 9450"/>
              <a:gd name="connsiteX100" fmla="*/ 99 w 10000"/>
              <a:gd name="connsiteY100" fmla="*/ 8383 h 9450"/>
              <a:gd name="connsiteX101" fmla="*/ 0 w 10000"/>
              <a:gd name="connsiteY101" fmla="*/ 8173 h 9450"/>
              <a:gd name="connsiteX102" fmla="*/ 0 w 10000"/>
              <a:gd name="connsiteY102" fmla="*/ 8003 h 9450"/>
              <a:gd name="connsiteX103" fmla="*/ 0 w 10000"/>
              <a:gd name="connsiteY103" fmla="*/ 7831 h 9450"/>
              <a:gd name="connsiteX104" fmla="*/ 0 w 10000"/>
              <a:gd name="connsiteY104" fmla="*/ 7831 h 9450"/>
              <a:gd name="connsiteX105" fmla="*/ 99 w 10000"/>
              <a:gd name="connsiteY105" fmla="*/ 7653 h 9450"/>
              <a:gd name="connsiteX106" fmla="*/ 181 w 10000"/>
              <a:gd name="connsiteY106" fmla="*/ 7447 h 9450"/>
              <a:gd name="connsiteX107" fmla="*/ 362 w 10000"/>
              <a:gd name="connsiteY107" fmla="*/ 7276 h 9450"/>
              <a:gd name="connsiteX108" fmla="*/ 527 w 10000"/>
              <a:gd name="connsiteY108" fmla="*/ 7107 h 9450"/>
              <a:gd name="connsiteX109" fmla="*/ 610 w 10000"/>
              <a:gd name="connsiteY109" fmla="*/ 6898 h 9450"/>
              <a:gd name="connsiteX110" fmla="*/ 708 w 10000"/>
              <a:gd name="connsiteY110" fmla="*/ 6727 h 9450"/>
              <a:gd name="connsiteX111" fmla="*/ 873 w 10000"/>
              <a:gd name="connsiteY111" fmla="*/ 6554 h 9450"/>
              <a:gd name="connsiteX112" fmla="*/ 1054 w 10000"/>
              <a:gd name="connsiteY112" fmla="*/ 6173 h 9450"/>
              <a:gd name="connsiteX113" fmla="*/ 1137 w 10000"/>
              <a:gd name="connsiteY113" fmla="*/ 6004 h 9450"/>
              <a:gd name="connsiteX114" fmla="*/ 1318 w 10000"/>
              <a:gd name="connsiteY114" fmla="*/ 5623 h 9450"/>
              <a:gd name="connsiteX115" fmla="*/ 1483 w 10000"/>
              <a:gd name="connsiteY115" fmla="*/ 5276 h 9450"/>
              <a:gd name="connsiteX116" fmla="*/ 1483 w 10000"/>
              <a:gd name="connsiteY116" fmla="*/ 5276 h 9450"/>
              <a:gd name="connsiteX0" fmla="*/ 1483 w 10000"/>
              <a:gd name="connsiteY0" fmla="*/ 5583 h 10000"/>
              <a:gd name="connsiteX1" fmla="*/ 1664 w 10000"/>
              <a:gd name="connsiteY1" fmla="*/ 5000 h 10000"/>
              <a:gd name="connsiteX2" fmla="*/ 1911 w 10000"/>
              <a:gd name="connsiteY2" fmla="*/ 4418 h 10000"/>
              <a:gd name="connsiteX3" fmla="*/ 2092 w 10000"/>
              <a:gd name="connsiteY3" fmla="*/ 3832 h 10000"/>
              <a:gd name="connsiteX4" fmla="*/ 2356 w 10000"/>
              <a:gd name="connsiteY4" fmla="*/ 3068 h 10000"/>
              <a:gd name="connsiteX5" fmla="*/ 2619 w 10000"/>
              <a:gd name="connsiteY5" fmla="*/ 2117 h 10000"/>
              <a:gd name="connsiteX6" fmla="*/ 2883 w 10000"/>
              <a:gd name="connsiteY6" fmla="*/ 1130 h 10000"/>
              <a:gd name="connsiteX7" fmla="*/ 3130 w 10000"/>
              <a:gd name="connsiteY7" fmla="*/ 0 h 10000"/>
              <a:gd name="connsiteX8" fmla="*/ 3921 w 10000"/>
              <a:gd name="connsiteY8" fmla="*/ 1130 h 10000"/>
              <a:gd name="connsiteX9" fmla="*/ 3657 w 10000"/>
              <a:gd name="connsiteY9" fmla="*/ 1897 h 10000"/>
              <a:gd name="connsiteX10" fmla="*/ 3476 w 10000"/>
              <a:gd name="connsiteY10" fmla="*/ 2699 h 10000"/>
              <a:gd name="connsiteX11" fmla="*/ 3229 w 10000"/>
              <a:gd name="connsiteY11" fmla="*/ 3467 h 10000"/>
              <a:gd name="connsiteX12" fmla="*/ 2965 w 10000"/>
              <a:gd name="connsiteY12" fmla="*/ 4054 h 10000"/>
              <a:gd name="connsiteX13" fmla="*/ 2784 w 10000"/>
              <a:gd name="connsiteY13" fmla="*/ 4598 h 10000"/>
              <a:gd name="connsiteX14" fmla="*/ 2619 w 10000"/>
              <a:gd name="connsiteY14" fmla="*/ 5183 h 10000"/>
              <a:gd name="connsiteX15" fmla="*/ 2438 w 10000"/>
              <a:gd name="connsiteY15" fmla="*/ 5583 h 10000"/>
              <a:gd name="connsiteX16" fmla="*/ 2273 w 10000"/>
              <a:gd name="connsiteY16" fmla="*/ 5950 h 10000"/>
              <a:gd name="connsiteX17" fmla="*/ 2092 w 10000"/>
              <a:gd name="connsiteY17" fmla="*/ 6353 h 10000"/>
              <a:gd name="connsiteX18" fmla="*/ 2010 w 10000"/>
              <a:gd name="connsiteY18" fmla="*/ 6754 h 10000"/>
              <a:gd name="connsiteX19" fmla="*/ 1911 w 10000"/>
              <a:gd name="connsiteY19" fmla="*/ 6935 h 10000"/>
              <a:gd name="connsiteX20" fmla="*/ 1829 w 10000"/>
              <a:gd name="connsiteY20" fmla="*/ 7119 h 10000"/>
              <a:gd name="connsiteX21" fmla="*/ 1746 w 10000"/>
              <a:gd name="connsiteY21" fmla="*/ 7299 h 10000"/>
              <a:gd name="connsiteX22" fmla="*/ 1746 w 10000"/>
              <a:gd name="connsiteY22" fmla="*/ 7521 h 10000"/>
              <a:gd name="connsiteX23" fmla="*/ 1746 w 10000"/>
              <a:gd name="connsiteY23" fmla="*/ 7521 h 10000"/>
              <a:gd name="connsiteX24" fmla="*/ 1829 w 10000"/>
              <a:gd name="connsiteY24" fmla="*/ 7521 h 10000"/>
              <a:gd name="connsiteX25" fmla="*/ 1911 w 10000"/>
              <a:gd name="connsiteY25" fmla="*/ 7699 h 10000"/>
              <a:gd name="connsiteX26" fmla="*/ 2010 w 10000"/>
              <a:gd name="connsiteY26" fmla="*/ 7699 h 10000"/>
              <a:gd name="connsiteX27" fmla="*/ 2175 w 10000"/>
              <a:gd name="connsiteY27" fmla="*/ 7699 h 10000"/>
              <a:gd name="connsiteX28" fmla="*/ 2273 w 10000"/>
              <a:gd name="connsiteY28" fmla="*/ 7521 h 10000"/>
              <a:gd name="connsiteX29" fmla="*/ 2356 w 10000"/>
              <a:gd name="connsiteY29" fmla="*/ 7521 h 10000"/>
              <a:gd name="connsiteX30" fmla="*/ 2521 w 10000"/>
              <a:gd name="connsiteY30" fmla="*/ 7521 h 10000"/>
              <a:gd name="connsiteX31" fmla="*/ 2702 w 10000"/>
              <a:gd name="connsiteY31" fmla="*/ 7521 h 10000"/>
              <a:gd name="connsiteX32" fmla="*/ 2883 w 10000"/>
              <a:gd name="connsiteY32" fmla="*/ 7299 h 10000"/>
              <a:gd name="connsiteX33" fmla="*/ 3048 w 10000"/>
              <a:gd name="connsiteY33" fmla="*/ 7299 h 10000"/>
              <a:gd name="connsiteX34" fmla="*/ 3311 w 10000"/>
              <a:gd name="connsiteY34" fmla="*/ 7299 h 10000"/>
              <a:gd name="connsiteX35" fmla="*/ 3575 w 10000"/>
              <a:gd name="connsiteY35" fmla="*/ 7299 h 10000"/>
              <a:gd name="connsiteX36" fmla="*/ 3921 w 10000"/>
              <a:gd name="connsiteY36" fmla="*/ 7119 h 10000"/>
              <a:gd name="connsiteX37" fmla="*/ 4267 w 10000"/>
              <a:gd name="connsiteY37" fmla="*/ 7119 h 10000"/>
              <a:gd name="connsiteX38" fmla="*/ 4613 w 10000"/>
              <a:gd name="connsiteY38" fmla="*/ 7119 h 10000"/>
              <a:gd name="connsiteX39" fmla="*/ 4959 w 10000"/>
              <a:gd name="connsiteY39" fmla="*/ 6935 h 10000"/>
              <a:gd name="connsiteX40" fmla="*/ 5387 w 10000"/>
              <a:gd name="connsiteY40" fmla="*/ 6754 h 10000"/>
              <a:gd name="connsiteX41" fmla="*/ 5832 w 10000"/>
              <a:gd name="connsiteY41" fmla="*/ 6754 h 10000"/>
              <a:gd name="connsiteX42" fmla="*/ 6343 w 10000"/>
              <a:gd name="connsiteY42" fmla="*/ 6532 h 10000"/>
              <a:gd name="connsiteX43" fmla="*/ 6787 w 10000"/>
              <a:gd name="connsiteY43" fmla="*/ 6532 h 10000"/>
              <a:gd name="connsiteX44" fmla="*/ 7298 w 10000"/>
              <a:gd name="connsiteY44" fmla="*/ 6353 h 10000"/>
              <a:gd name="connsiteX45" fmla="*/ 7743 w 10000"/>
              <a:gd name="connsiteY45" fmla="*/ 6167 h 10000"/>
              <a:gd name="connsiteX46" fmla="*/ 8171 w 10000"/>
              <a:gd name="connsiteY46" fmla="*/ 6167 h 10000"/>
              <a:gd name="connsiteX47" fmla="*/ 8435 w 10000"/>
              <a:gd name="connsiteY47" fmla="*/ 5950 h 10000"/>
              <a:gd name="connsiteX48" fmla="*/ 8699 w 10000"/>
              <a:gd name="connsiteY48" fmla="*/ 5950 h 10000"/>
              <a:gd name="connsiteX49" fmla="*/ 8962 w 10000"/>
              <a:gd name="connsiteY49" fmla="*/ 5950 h 10000"/>
              <a:gd name="connsiteX50" fmla="*/ 9127 w 10000"/>
              <a:gd name="connsiteY50" fmla="*/ 5950 h 10000"/>
              <a:gd name="connsiteX51" fmla="*/ 9226 w 10000"/>
              <a:gd name="connsiteY51" fmla="*/ 5764 h 10000"/>
              <a:gd name="connsiteX52" fmla="*/ 9390 w 10000"/>
              <a:gd name="connsiteY52" fmla="*/ 5950 h 10000"/>
              <a:gd name="connsiteX53" fmla="*/ 9473 w 10000"/>
              <a:gd name="connsiteY53" fmla="*/ 5950 h 10000"/>
              <a:gd name="connsiteX54" fmla="*/ 9654 w 10000"/>
              <a:gd name="connsiteY54" fmla="*/ 6167 h 10000"/>
              <a:gd name="connsiteX55" fmla="*/ 9736 w 10000"/>
              <a:gd name="connsiteY55" fmla="*/ 6167 h 10000"/>
              <a:gd name="connsiteX56" fmla="*/ 9918 w 10000"/>
              <a:gd name="connsiteY56" fmla="*/ 6532 h 10000"/>
              <a:gd name="connsiteX57" fmla="*/ 10000 w 10000"/>
              <a:gd name="connsiteY57" fmla="*/ 6754 h 10000"/>
              <a:gd name="connsiteX58" fmla="*/ 10000 w 10000"/>
              <a:gd name="connsiteY58" fmla="*/ 6935 h 10000"/>
              <a:gd name="connsiteX59" fmla="*/ 10000 w 10000"/>
              <a:gd name="connsiteY59" fmla="*/ 7119 h 10000"/>
              <a:gd name="connsiteX60" fmla="*/ 10000 w 10000"/>
              <a:gd name="connsiteY60" fmla="*/ 7119 h 10000"/>
              <a:gd name="connsiteX61" fmla="*/ 10000 w 10000"/>
              <a:gd name="connsiteY61" fmla="*/ 7299 h 10000"/>
              <a:gd name="connsiteX62" fmla="*/ 9918 w 10000"/>
              <a:gd name="connsiteY62" fmla="*/ 7299 h 10000"/>
              <a:gd name="connsiteX63" fmla="*/ 9819 w 10000"/>
              <a:gd name="connsiteY63" fmla="*/ 7299 h 10000"/>
              <a:gd name="connsiteX64" fmla="*/ 9736 w 10000"/>
              <a:gd name="connsiteY64" fmla="*/ 7521 h 10000"/>
              <a:gd name="connsiteX65" fmla="*/ 9572 w 10000"/>
              <a:gd name="connsiteY65" fmla="*/ 7521 h 10000"/>
              <a:gd name="connsiteX66" fmla="*/ 9390 w 10000"/>
              <a:gd name="connsiteY66" fmla="*/ 7521 h 10000"/>
              <a:gd name="connsiteX67" fmla="*/ 9127 w 10000"/>
              <a:gd name="connsiteY67" fmla="*/ 7521 h 10000"/>
              <a:gd name="connsiteX68" fmla="*/ 8863 w 10000"/>
              <a:gd name="connsiteY68" fmla="*/ 7521 h 10000"/>
              <a:gd name="connsiteX69" fmla="*/ 8616 w 10000"/>
              <a:gd name="connsiteY69" fmla="*/ 7521 h 10000"/>
              <a:gd name="connsiteX70" fmla="*/ 8353 w 10000"/>
              <a:gd name="connsiteY70" fmla="*/ 7521 h 10000"/>
              <a:gd name="connsiteX71" fmla="*/ 8007 w 10000"/>
              <a:gd name="connsiteY71" fmla="*/ 7521 h 10000"/>
              <a:gd name="connsiteX72" fmla="*/ 7661 w 10000"/>
              <a:gd name="connsiteY72" fmla="*/ 7521 h 10000"/>
              <a:gd name="connsiteX73" fmla="*/ 7298 w 10000"/>
              <a:gd name="connsiteY73" fmla="*/ 7699 h 10000"/>
              <a:gd name="connsiteX74" fmla="*/ 6870 w 10000"/>
              <a:gd name="connsiteY74" fmla="*/ 7699 h 10000"/>
              <a:gd name="connsiteX75" fmla="*/ 6442 w 10000"/>
              <a:gd name="connsiteY75" fmla="*/ 7699 h 10000"/>
              <a:gd name="connsiteX76" fmla="*/ 5651 w 10000"/>
              <a:gd name="connsiteY76" fmla="*/ 7880 h 10000"/>
              <a:gd name="connsiteX77" fmla="*/ 4876 w 10000"/>
              <a:gd name="connsiteY77" fmla="*/ 8098 h 10000"/>
              <a:gd name="connsiteX78" fmla="*/ 4185 w 10000"/>
              <a:gd name="connsiteY78" fmla="*/ 8287 h 10000"/>
              <a:gd name="connsiteX79" fmla="*/ 3476 w 10000"/>
              <a:gd name="connsiteY79" fmla="*/ 8469 h 10000"/>
              <a:gd name="connsiteX80" fmla="*/ 3130 w 10000"/>
              <a:gd name="connsiteY80" fmla="*/ 8469 h 10000"/>
              <a:gd name="connsiteX81" fmla="*/ 2883 w 10000"/>
              <a:gd name="connsiteY81" fmla="*/ 8649 h 10000"/>
              <a:gd name="connsiteX82" fmla="*/ 2521 w 10000"/>
              <a:gd name="connsiteY82" fmla="*/ 8871 h 10000"/>
              <a:gd name="connsiteX83" fmla="*/ 2273 w 10000"/>
              <a:gd name="connsiteY83" fmla="*/ 8871 h 10000"/>
              <a:gd name="connsiteX84" fmla="*/ 2092 w 10000"/>
              <a:gd name="connsiteY84" fmla="*/ 9049 h 10000"/>
              <a:gd name="connsiteX85" fmla="*/ 1829 w 10000"/>
              <a:gd name="connsiteY85" fmla="*/ 9049 h 10000"/>
              <a:gd name="connsiteX86" fmla="*/ 1664 w 10000"/>
              <a:gd name="connsiteY86" fmla="*/ 9233 h 10000"/>
              <a:gd name="connsiteX87" fmla="*/ 1400 w 10000"/>
              <a:gd name="connsiteY87" fmla="*/ 9451 h 10000"/>
              <a:gd name="connsiteX88" fmla="*/ 1219 w 10000"/>
              <a:gd name="connsiteY88" fmla="*/ 9451 h 10000"/>
              <a:gd name="connsiteX89" fmla="*/ 1137 w 10000"/>
              <a:gd name="connsiteY89" fmla="*/ 9633 h 10000"/>
              <a:gd name="connsiteX90" fmla="*/ 956 w 10000"/>
              <a:gd name="connsiteY90" fmla="*/ 9633 h 10000"/>
              <a:gd name="connsiteX91" fmla="*/ 873 w 10000"/>
              <a:gd name="connsiteY91" fmla="*/ 9819 h 10000"/>
              <a:gd name="connsiteX92" fmla="*/ 791 w 10000"/>
              <a:gd name="connsiteY92" fmla="*/ 9819 h 10000"/>
              <a:gd name="connsiteX93" fmla="*/ 708 w 10000"/>
              <a:gd name="connsiteY93" fmla="*/ 9819 h 10000"/>
              <a:gd name="connsiteX94" fmla="*/ 527 w 10000"/>
              <a:gd name="connsiteY94" fmla="*/ 10000 h 10000"/>
              <a:gd name="connsiteX95" fmla="*/ 445 w 10000"/>
              <a:gd name="connsiteY95" fmla="*/ 9819 h 10000"/>
              <a:gd name="connsiteX96" fmla="*/ 362 w 10000"/>
              <a:gd name="connsiteY96" fmla="*/ 9819 h 10000"/>
              <a:gd name="connsiteX97" fmla="*/ 264 w 10000"/>
              <a:gd name="connsiteY97" fmla="*/ 9633 h 10000"/>
              <a:gd name="connsiteX98" fmla="*/ 181 w 10000"/>
              <a:gd name="connsiteY98" fmla="*/ 9233 h 10000"/>
              <a:gd name="connsiteX99" fmla="*/ 99 w 10000"/>
              <a:gd name="connsiteY99" fmla="*/ 8871 h 10000"/>
              <a:gd name="connsiteX100" fmla="*/ 0 w 10000"/>
              <a:gd name="connsiteY100" fmla="*/ 8649 h 10000"/>
              <a:gd name="connsiteX101" fmla="*/ 0 w 10000"/>
              <a:gd name="connsiteY101" fmla="*/ 8469 h 10000"/>
              <a:gd name="connsiteX102" fmla="*/ 0 w 10000"/>
              <a:gd name="connsiteY102" fmla="*/ 8287 h 10000"/>
              <a:gd name="connsiteX103" fmla="*/ 0 w 10000"/>
              <a:gd name="connsiteY103" fmla="*/ 8287 h 10000"/>
              <a:gd name="connsiteX104" fmla="*/ 99 w 10000"/>
              <a:gd name="connsiteY104" fmla="*/ 8098 h 10000"/>
              <a:gd name="connsiteX105" fmla="*/ 181 w 10000"/>
              <a:gd name="connsiteY105" fmla="*/ 7880 h 10000"/>
              <a:gd name="connsiteX106" fmla="*/ 362 w 10000"/>
              <a:gd name="connsiteY106" fmla="*/ 7699 h 10000"/>
              <a:gd name="connsiteX107" fmla="*/ 527 w 10000"/>
              <a:gd name="connsiteY107" fmla="*/ 7521 h 10000"/>
              <a:gd name="connsiteX108" fmla="*/ 610 w 10000"/>
              <a:gd name="connsiteY108" fmla="*/ 7299 h 10000"/>
              <a:gd name="connsiteX109" fmla="*/ 708 w 10000"/>
              <a:gd name="connsiteY109" fmla="*/ 7119 h 10000"/>
              <a:gd name="connsiteX110" fmla="*/ 873 w 10000"/>
              <a:gd name="connsiteY110" fmla="*/ 6935 h 10000"/>
              <a:gd name="connsiteX111" fmla="*/ 1054 w 10000"/>
              <a:gd name="connsiteY111" fmla="*/ 6532 h 10000"/>
              <a:gd name="connsiteX112" fmla="*/ 1137 w 10000"/>
              <a:gd name="connsiteY112" fmla="*/ 6353 h 10000"/>
              <a:gd name="connsiteX113" fmla="*/ 1318 w 10000"/>
              <a:gd name="connsiteY113" fmla="*/ 5950 h 10000"/>
              <a:gd name="connsiteX114" fmla="*/ 1483 w 10000"/>
              <a:gd name="connsiteY114" fmla="*/ 5583 h 10000"/>
              <a:gd name="connsiteX115" fmla="*/ 1483 w 10000"/>
              <a:gd name="connsiteY115" fmla="*/ 5583 h 10000"/>
              <a:gd name="connsiteX0" fmla="*/ 1483 w 10000"/>
              <a:gd name="connsiteY0" fmla="*/ 5583 h 10000"/>
              <a:gd name="connsiteX1" fmla="*/ 1664 w 10000"/>
              <a:gd name="connsiteY1" fmla="*/ 5000 h 10000"/>
              <a:gd name="connsiteX2" fmla="*/ 1911 w 10000"/>
              <a:gd name="connsiteY2" fmla="*/ 4418 h 10000"/>
              <a:gd name="connsiteX3" fmla="*/ 2092 w 10000"/>
              <a:gd name="connsiteY3" fmla="*/ 3832 h 10000"/>
              <a:gd name="connsiteX4" fmla="*/ 2356 w 10000"/>
              <a:gd name="connsiteY4" fmla="*/ 3068 h 10000"/>
              <a:gd name="connsiteX5" fmla="*/ 2619 w 10000"/>
              <a:gd name="connsiteY5" fmla="*/ 2117 h 10000"/>
              <a:gd name="connsiteX6" fmla="*/ 2883 w 10000"/>
              <a:gd name="connsiteY6" fmla="*/ 1130 h 10000"/>
              <a:gd name="connsiteX7" fmla="*/ 3130 w 10000"/>
              <a:gd name="connsiteY7" fmla="*/ 0 h 10000"/>
              <a:gd name="connsiteX8" fmla="*/ 3657 w 10000"/>
              <a:gd name="connsiteY8" fmla="*/ 1897 h 10000"/>
              <a:gd name="connsiteX9" fmla="*/ 3476 w 10000"/>
              <a:gd name="connsiteY9" fmla="*/ 2699 h 10000"/>
              <a:gd name="connsiteX10" fmla="*/ 3229 w 10000"/>
              <a:gd name="connsiteY10" fmla="*/ 3467 h 10000"/>
              <a:gd name="connsiteX11" fmla="*/ 2965 w 10000"/>
              <a:gd name="connsiteY11" fmla="*/ 4054 h 10000"/>
              <a:gd name="connsiteX12" fmla="*/ 2784 w 10000"/>
              <a:gd name="connsiteY12" fmla="*/ 4598 h 10000"/>
              <a:gd name="connsiteX13" fmla="*/ 2619 w 10000"/>
              <a:gd name="connsiteY13" fmla="*/ 5183 h 10000"/>
              <a:gd name="connsiteX14" fmla="*/ 2438 w 10000"/>
              <a:gd name="connsiteY14" fmla="*/ 5583 h 10000"/>
              <a:gd name="connsiteX15" fmla="*/ 2273 w 10000"/>
              <a:gd name="connsiteY15" fmla="*/ 5950 h 10000"/>
              <a:gd name="connsiteX16" fmla="*/ 2092 w 10000"/>
              <a:gd name="connsiteY16" fmla="*/ 6353 h 10000"/>
              <a:gd name="connsiteX17" fmla="*/ 2010 w 10000"/>
              <a:gd name="connsiteY17" fmla="*/ 6754 h 10000"/>
              <a:gd name="connsiteX18" fmla="*/ 1911 w 10000"/>
              <a:gd name="connsiteY18" fmla="*/ 6935 h 10000"/>
              <a:gd name="connsiteX19" fmla="*/ 1829 w 10000"/>
              <a:gd name="connsiteY19" fmla="*/ 7119 h 10000"/>
              <a:gd name="connsiteX20" fmla="*/ 1746 w 10000"/>
              <a:gd name="connsiteY20" fmla="*/ 7299 h 10000"/>
              <a:gd name="connsiteX21" fmla="*/ 1746 w 10000"/>
              <a:gd name="connsiteY21" fmla="*/ 7521 h 10000"/>
              <a:gd name="connsiteX22" fmla="*/ 1746 w 10000"/>
              <a:gd name="connsiteY22" fmla="*/ 7521 h 10000"/>
              <a:gd name="connsiteX23" fmla="*/ 1829 w 10000"/>
              <a:gd name="connsiteY23" fmla="*/ 7521 h 10000"/>
              <a:gd name="connsiteX24" fmla="*/ 1911 w 10000"/>
              <a:gd name="connsiteY24" fmla="*/ 7699 h 10000"/>
              <a:gd name="connsiteX25" fmla="*/ 2010 w 10000"/>
              <a:gd name="connsiteY25" fmla="*/ 7699 h 10000"/>
              <a:gd name="connsiteX26" fmla="*/ 2175 w 10000"/>
              <a:gd name="connsiteY26" fmla="*/ 7699 h 10000"/>
              <a:gd name="connsiteX27" fmla="*/ 2273 w 10000"/>
              <a:gd name="connsiteY27" fmla="*/ 7521 h 10000"/>
              <a:gd name="connsiteX28" fmla="*/ 2356 w 10000"/>
              <a:gd name="connsiteY28" fmla="*/ 7521 h 10000"/>
              <a:gd name="connsiteX29" fmla="*/ 2521 w 10000"/>
              <a:gd name="connsiteY29" fmla="*/ 7521 h 10000"/>
              <a:gd name="connsiteX30" fmla="*/ 2702 w 10000"/>
              <a:gd name="connsiteY30" fmla="*/ 7521 h 10000"/>
              <a:gd name="connsiteX31" fmla="*/ 2883 w 10000"/>
              <a:gd name="connsiteY31" fmla="*/ 7299 h 10000"/>
              <a:gd name="connsiteX32" fmla="*/ 3048 w 10000"/>
              <a:gd name="connsiteY32" fmla="*/ 7299 h 10000"/>
              <a:gd name="connsiteX33" fmla="*/ 3311 w 10000"/>
              <a:gd name="connsiteY33" fmla="*/ 7299 h 10000"/>
              <a:gd name="connsiteX34" fmla="*/ 3575 w 10000"/>
              <a:gd name="connsiteY34" fmla="*/ 7299 h 10000"/>
              <a:gd name="connsiteX35" fmla="*/ 3921 w 10000"/>
              <a:gd name="connsiteY35" fmla="*/ 7119 h 10000"/>
              <a:gd name="connsiteX36" fmla="*/ 4267 w 10000"/>
              <a:gd name="connsiteY36" fmla="*/ 7119 h 10000"/>
              <a:gd name="connsiteX37" fmla="*/ 4613 w 10000"/>
              <a:gd name="connsiteY37" fmla="*/ 7119 h 10000"/>
              <a:gd name="connsiteX38" fmla="*/ 4959 w 10000"/>
              <a:gd name="connsiteY38" fmla="*/ 6935 h 10000"/>
              <a:gd name="connsiteX39" fmla="*/ 5387 w 10000"/>
              <a:gd name="connsiteY39" fmla="*/ 6754 h 10000"/>
              <a:gd name="connsiteX40" fmla="*/ 5832 w 10000"/>
              <a:gd name="connsiteY40" fmla="*/ 6754 h 10000"/>
              <a:gd name="connsiteX41" fmla="*/ 6343 w 10000"/>
              <a:gd name="connsiteY41" fmla="*/ 6532 h 10000"/>
              <a:gd name="connsiteX42" fmla="*/ 6787 w 10000"/>
              <a:gd name="connsiteY42" fmla="*/ 6532 h 10000"/>
              <a:gd name="connsiteX43" fmla="*/ 7298 w 10000"/>
              <a:gd name="connsiteY43" fmla="*/ 6353 h 10000"/>
              <a:gd name="connsiteX44" fmla="*/ 7743 w 10000"/>
              <a:gd name="connsiteY44" fmla="*/ 6167 h 10000"/>
              <a:gd name="connsiteX45" fmla="*/ 8171 w 10000"/>
              <a:gd name="connsiteY45" fmla="*/ 6167 h 10000"/>
              <a:gd name="connsiteX46" fmla="*/ 8435 w 10000"/>
              <a:gd name="connsiteY46" fmla="*/ 5950 h 10000"/>
              <a:gd name="connsiteX47" fmla="*/ 8699 w 10000"/>
              <a:gd name="connsiteY47" fmla="*/ 5950 h 10000"/>
              <a:gd name="connsiteX48" fmla="*/ 8962 w 10000"/>
              <a:gd name="connsiteY48" fmla="*/ 5950 h 10000"/>
              <a:gd name="connsiteX49" fmla="*/ 9127 w 10000"/>
              <a:gd name="connsiteY49" fmla="*/ 5950 h 10000"/>
              <a:gd name="connsiteX50" fmla="*/ 9226 w 10000"/>
              <a:gd name="connsiteY50" fmla="*/ 5764 h 10000"/>
              <a:gd name="connsiteX51" fmla="*/ 9390 w 10000"/>
              <a:gd name="connsiteY51" fmla="*/ 5950 h 10000"/>
              <a:gd name="connsiteX52" fmla="*/ 9473 w 10000"/>
              <a:gd name="connsiteY52" fmla="*/ 5950 h 10000"/>
              <a:gd name="connsiteX53" fmla="*/ 9654 w 10000"/>
              <a:gd name="connsiteY53" fmla="*/ 6167 h 10000"/>
              <a:gd name="connsiteX54" fmla="*/ 9736 w 10000"/>
              <a:gd name="connsiteY54" fmla="*/ 6167 h 10000"/>
              <a:gd name="connsiteX55" fmla="*/ 9918 w 10000"/>
              <a:gd name="connsiteY55" fmla="*/ 6532 h 10000"/>
              <a:gd name="connsiteX56" fmla="*/ 10000 w 10000"/>
              <a:gd name="connsiteY56" fmla="*/ 6754 h 10000"/>
              <a:gd name="connsiteX57" fmla="*/ 10000 w 10000"/>
              <a:gd name="connsiteY57" fmla="*/ 6935 h 10000"/>
              <a:gd name="connsiteX58" fmla="*/ 10000 w 10000"/>
              <a:gd name="connsiteY58" fmla="*/ 7119 h 10000"/>
              <a:gd name="connsiteX59" fmla="*/ 10000 w 10000"/>
              <a:gd name="connsiteY59" fmla="*/ 7119 h 10000"/>
              <a:gd name="connsiteX60" fmla="*/ 10000 w 10000"/>
              <a:gd name="connsiteY60" fmla="*/ 7299 h 10000"/>
              <a:gd name="connsiteX61" fmla="*/ 9918 w 10000"/>
              <a:gd name="connsiteY61" fmla="*/ 7299 h 10000"/>
              <a:gd name="connsiteX62" fmla="*/ 9819 w 10000"/>
              <a:gd name="connsiteY62" fmla="*/ 7299 h 10000"/>
              <a:gd name="connsiteX63" fmla="*/ 9736 w 10000"/>
              <a:gd name="connsiteY63" fmla="*/ 7521 h 10000"/>
              <a:gd name="connsiteX64" fmla="*/ 9572 w 10000"/>
              <a:gd name="connsiteY64" fmla="*/ 7521 h 10000"/>
              <a:gd name="connsiteX65" fmla="*/ 9390 w 10000"/>
              <a:gd name="connsiteY65" fmla="*/ 7521 h 10000"/>
              <a:gd name="connsiteX66" fmla="*/ 9127 w 10000"/>
              <a:gd name="connsiteY66" fmla="*/ 7521 h 10000"/>
              <a:gd name="connsiteX67" fmla="*/ 8863 w 10000"/>
              <a:gd name="connsiteY67" fmla="*/ 7521 h 10000"/>
              <a:gd name="connsiteX68" fmla="*/ 8616 w 10000"/>
              <a:gd name="connsiteY68" fmla="*/ 7521 h 10000"/>
              <a:gd name="connsiteX69" fmla="*/ 8353 w 10000"/>
              <a:gd name="connsiteY69" fmla="*/ 7521 h 10000"/>
              <a:gd name="connsiteX70" fmla="*/ 8007 w 10000"/>
              <a:gd name="connsiteY70" fmla="*/ 7521 h 10000"/>
              <a:gd name="connsiteX71" fmla="*/ 7661 w 10000"/>
              <a:gd name="connsiteY71" fmla="*/ 7521 h 10000"/>
              <a:gd name="connsiteX72" fmla="*/ 7298 w 10000"/>
              <a:gd name="connsiteY72" fmla="*/ 7699 h 10000"/>
              <a:gd name="connsiteX73" fmla="*/ 6870 w 10000"/>
              <a:gd name="connsiteY73" fmla="*/ 7699 h 10000"/>
              <a:gd name="connsiteX74" fmla="*/ 6442 w 10000"/>
              <a:gd name="connsiteY74" fmla="*/ 7699 h 10000"/>
              <a:gd name="connsiteX75" fmla="*/ 5651 w 10000"/>
              <a:gd name="connsiteY75" fmla="*/ 7880 h 10000"/>
              <a:gd name="connsiteX76" fmla="*/ 4876 w 10000"/>
              <a:gd name="connsiteY76" fmla="*/ 8098 h 10000"/>
              <a:gd name="connsiteX77" fmla="*/ 4185 w 10000"/>
              <a:gd name="connsiteY77" fmla="*/ 8287 h 10000"/>
              <a:gd name="connsiteX78" fmla="*/ 3476 w 10000"/>
              <a:gd name="connsiteY78" fmla="*/ 8469 h 10000"/>
              <a:gd name="connsiteX79" fmla="*/ 3130 w 10000"/>
              <a:gd name="connsiteY79" fmla="*/ 8469 h 10000"/>
              <a:gd name="connsiteX80" fmla="*/ 2883 w 10000"/>
              <a:gd name="connsiteY80" fmla="*/ 8649 h 10000"/>
              <a:gd name="connsiteX81" fmla="*/ 2521 w 10000"/>
              <a:gd name="connsiteY81" fmla="*/ 8871 h 10000"/>
              <a:gd name="connsiteX82" fmla="*/ 2273 w 10000"/>
              <a:gd name="connsiteY82" fmla="*/ 8871 h 10000"/>
              <a:gd name="connsiteX83" fmla="*/ 2092 w 10000"/>
              <a:gd name="connsiteY83" fmla="*/ 9049 h 10000"/>
              <a:gd name="connsiteX84" fmla="*/ 1829 w 10000"/>
              <a:gd name="connsiteY84" fmla="*/ 9049 h 10000"/>
              <a:gd name="connsiteX85" fmla="*/ 1664 w 10000"/>
              <a:gd name="connsiteY85" fmla="*/ 9233 h 10000"/>
              <a:gd name="connsiteX86" fmla="*/ 1400 w 10000"/>
              <a:gd name="connsiteY86" fmla="*/ 9451 h 10000"/>
              <a:gd name="connsiteX87" fmla="*/ 1219 w 10000"/>
              <a:gd name="connsiteY87" fmla="*/ 9451 h 10000"/>
              <a:gd name="connsiteX88" fmla="*/ 1137 w 10000"/>
              <a:gd name="connsiteY88" fmla="*/ 9633 h 10000"/>
              <a:gd name="connsiteX89" fmla="*/ 956 w 10000"/>
              <a:gd name="connsiteY89" fmla="*/ 9633 h 10000"/>
              <a:gd name="connsiteX90" fmla="*/ 873 w 10000"/>
              <a:gd name="connsiteY90" fmla="*/ 9819 h 10000"/>
              <a:gd name="connsiteX91" fmla="*/ 791 w 10000"/>
              <a:gd name="connsiteY91" fmla="*/ 9819 h 10000"/>
              <a:gd name="connsiteX92" fmla="*/ 708 w 10000"/>
              <a:gd name="connsiteY92" fmla="*/ 9819 h 10000"/>
              <a:gd name="connsiteX93" fmla="*/ 527 w 10000"/>
              <a:gd name="connsiteY93" fmla="*/ 10000 h 10000"/>
              <a:gd name="connsiteX94" fmla="*/ 445 w 10000"/>
              <a:gd name="connsiteY94" fmla="*/ 9819 h 10000"/>
              <a:gd name="connsiteX95" fmla="*/ 362 w 10000"/>
              <a:gd name="connsiteY95" fmla="*/ 9819 h 10000"/>
              <a:gd name="connsiteX96" fmla="*/ 264 w 10000"/>
              <a:gd name="connsiteY96" fmla="*/ 9633 h 10000"/>
              <a:gd name="connsiteX97" fmla="*/ 181 w 10000"/>
              <a:gd name="connsiteY97" fmla="*/ 9233 h 10000"/>
              <a:gd name="connsiteX98" fmla="*/ 99 w 10000"/>
              <a:gd name="connsiteY98" fmla="*/ 8871 h 10000"/>
              <a:gd name="connsiteX99" fmla="*/ 0 w 10000"/>
              <a:gd name="connsiteY99" fmla="*/ 8649 h 10000"/>
              <a:gd name="connsiteX100" fmla="*/ 0 w 10000"/>
              <a:gd name="connsiteY100" fmla="*/ 8469 h 10000"/>
              <a:gd name="connsiteX101" fmla="*/ 0 w 10000"/>
              <a:gd name="connsiteY101" fmla="*/ 8287 h 10000"/>
              <a:gd name="connsiteX102" fmla="*/ 0 w 10000"/>
              <a:gd name="connsiteY102" fmla="*/ 8287 h 10000"/>
              <a:gd name="connsiteX103" fmla="*/ 99 w 10000"/>
              <a:gd name="connsiteY103" fmla="*/ 8098 h 10000"/>
              <a:gd name="connsiteX104" fmla="*/ 181 w 10000"/>
              <a:gd name="connsiteY104" fmla="*/ 7880 h 10000"/>
              <a:gd name="connsiteX105" fmla="*/ 362 w 10000"/>
              <a:gd name="connsiteY105" fmla="*/ 7699 h 10000"/>
              <a:gd name="connsiteX106" fmla="*/ 527 w 10000"/>
              <a:gd name="connsiteY106" fmla="*/ 7521 h 10000"/>
              <a:gd name="connsiteX107" fmla="*/ 610 w 10000"/>
              <a:gd name="connsiteY107" fmla="*/ 7299 h 10000"/>
              <a:gd name="connsiteX108" fmla="*/ 708 w 10000"/>
              <a:gd name="connsiteY108" fmla="*/ 7119 h 10000"/>
              <a:gd name="connsiteX109" fmla="*/ 873 w 10000"/>
              <a:gd name="connsiteY109" fmla="*/ 6935 h 10000"/>
              <a:gd name="connsiteX110" fmla="*/ 1054 w 10000"/>
              <a:gd name="connsiteY110" fmla="*/ 6532 h 10000"/>
              <a:gd name="connsiteX111" fmla="*/ 1137 w 10000"/>
              <a:gd name="connsiteY111" fmla="*/ 6353 h 10000"/>
              <a:gd name="connsiteX112" fmla="*/ 1318 w 10000"/>
              <a:gd name="connsiteY112" fmla="*/ 5950 h 10000"/>
              <a:gd name="connsiteX113" fmla="*/ 1483 w 10000"/>
              <a:gd name="connsiteY113" fmla="*/ 5583 h 10000"/>
              <a:gd name="connsiteX114" fmla="*/ 1483 w 10000"/>
              <a:gd name="connsiteY114" fmla="*/ 5583 h 10000"/>
              <a:gd name="connsiteX0" fmla="*/ 1483 w 10000"/>
              <a:gd name="connsiteY0" fmla="*/ 4490 h 8907"/>
              <a:gd name="connsiteX1" fmla="*/ 1664 w 10000"/>
              <a:gd name="connsiteY1" fmla="*/ 3907 h 8907"/>
              <a:gd name="connsiteX2" fmla="*/ 1911 w 10000"/>
              <a:gd name="connsiteY2" fmla="*/ 3325 h 8907"/>
              <a:gd name="connsiteX3" fmla="*/ 2092 w 10000"/>
              <a:gd name="connsiteY3" fmla="*/ 2739 h 8907"/>
              <a:gd name="connsiteX4" fmla="*/ 2356 w 10000"/>
              <a:gd name="connsiteY4" fmla="*/ 1975 h 8907"/>
              <a:gd name="connsiteX5" fmla="*/ 2619 w 10000"/>
              <a:gd name="connsiteY5" fmla="*/ 1024 h 8907"/>
              <a:gd name="connsiteX6" fmla="*/ 2883 w 10000"/>
              <a:gd name="connsiteY6" fmla="*/ 37 h 8907"/>
              <a:gd name="connsiteX7" fmla="*/ 3657 w 10000"/>
              <a:gd name="connsiteY7" fmla="*/ 804 h 8907"/>
              <a:gd name="connsiteX8" fmla="*/ 3476 w 10000"/>
              <a:gd name="connsiteY8" fmla="*/ 1606 h 8907"/>
              <a:gd name="connsiteX9" fmla="*/ 3229 w 10000"/>
              <a:gd name="connsiteY9" fmla="*/ 2374 h 8907"/>
              <a:gd name="connsiteX10" fmla="*/ 2965 w 10000"/>
              <a:gd name="connsiteY10" fmla="*/ 2961 h 8907"/>
              <a:gd name="connsiteX11" fmla="*/ 2784 w 10000"/>
              <a:gd name="connsiteY11" fmla="*/ 3505 h 8907"/>
              <a:gd name="connsiteX12" fmla="*/ 2619 w 10000"/>
              <a:gd name="connsiteY12" fmla="*/ 4090 h 8907"/>
              <a:gd name="connsiteX13" fmla="*/ 2438 w 10000"/>
              <a:gd name="connsiteY13" fmla="*/ 4490 h 8907"/>
              <a:gd name="connsiteX14" fmla="*/ 2273 w 10000"/>
              <a:gd name="connsiteY14" fmla="*/ 4857 h 8907"/>
              <a:gd name="connsiteX15" fmla="*/ 2092 w 10000"/>
              <a:gd name="connsiteY15" fmla="*/ 5260 h 8907"/>
              <a:gd name="connsiteX16" fmla="*/ 2010 w 10000"/>
              <a:gd name="connsiteY16" fmla="*/ 5661 h 8907"/>
              <a:gd name="connsiteX17" fmla="*/ 1911 w 10000"/>
              <a:gd name="connsiteY17" fmla="*/ 5842 h 8907"/>
              <a:gd name="connsiteX18" fmla="*/ 1829 w 10000"/>
              <a:gd name="connsiteY18" fmla="*/ 6026 h 8907"/>
              <a:gd name="connsiteX19" fmla="*/ 1746 w 10000"/>
              <a:gd name="connsiteY19" fmla="*/ 6206 h 8907"/>
              <a:gd name="connsiteX20" fmla="*/ 1746 w 10000"/>
              <a:gd name="connsiteY20" fmla="*/ 6428 h 8907"/>
              <a:gd name="connsiteX21" fmla="*/ 1746 w 10000"/>
              <a:gd name="connsiteY21" fmla="*/ 6428 h 8907"/>
              <a:gd name="connsiteX22" fmla="*/ 1829 w 10000"/>
              <a:gd name="connsiteY22" fmla="*/ 6428 h 8907"/>
              <a:gd name="connsiteX23" fmla="*/ 1911 w 10000"/>
              <a:gd name="connsiteY23" fmla="*/ 6606 h 8907"/>
              <a:gd name="connsiteX24" fmla="*/ 2010 w 10000"/>
              <a:gd name="connsiteY24" fmla="*/ 6606 h 8907"/>
              <a:gd name="connsiteX25" fmla="*/ 2175 w 10000"/>
              <a:gd name="connsiteY25" fmla="*/ 6606 h 8907"/>
              <a:gd name="connsiteX26" fmla="*/ 2273 w 10000"/>
              <a:gd name="connsiteY26" fmla="*/ 6428 h 8907"/>
              <a:gd name="connsiteX27" fmla="*/ 2356 w 10000"/>
              <a:gd name="connsiteY27" fmla="*/ 6428 h 8907"/>
              <a:gd name="connsiteX28" fmla="*/ 2521 w 10000"/>
              <a:gd name="connsiteY28" fmla="*/ 6428 h 8907"/>
              <a:gd name="connsiteX29" fmla="*/ 2702 w 10000"/>
              <a:gd name="connsiteY29" fmla="*/ 6428 h 8907"/>
              <a:gd name="connsiteX30" fmla="*/ 2883 w 10000"/>
              <a:gd name="connsiteY30" fmla="*/ 6206 h 8907"/>
              <a:gd name="connsiteX31" fmla="*/ 3048 w 10000"/>
              <a:gd name="connsiteY31" fmla="*/ 6206 h 8907"/>
              <a:gd name="connsiteX32" fmla="*/ 3311 w 10000"/>
              <a:gd name="connsiteY32" fmla="*/ 6206 h 8907"/>
              <a:gd name="connsiteX33" fmla="*/ 3575 w 10000"/>
              <a:gd name="connsiteY33" fmla="*/ 6206 h 8907"/>
              <a:gd name="connsiteX34" fmla="*/ 3921 w 10000"/>
              <a:gd name="connsiteY34" fmla="*/ 6026 h 8907"/>
              <a:gd name="connsiteX35" fmla="*/ 4267 w 10000"/>
              <a:gd name="connsiteY35" fmla="*/ 6026 h 8907"/>
              <a:gd name="connsiteX36" fmla="*/ 4613 w 10000"/>
              <a:gd name="connsiteY36" fmla="*/ 6026 h 8907"/>
              <a:gd name="connsiteX37" fmla="*/ 4959 w 10000"/>
              <a:gd name="connsiteY37" fmla="*/ 5842 h 8907"/>
              <a:gd name="connsiteX38" fmla="*/ 5387 w 10000"/>
              <a:gd name="connsiteY38" fmla="*/ 5661 h 8907"/>
              <a:gd name="connsiteX39" fmla="*/ 5832 w 10000"/>
              <a:gd name="connsiteY39" fmla="*/ 5661 h 8907"/>
              <a:gd name="connsiteX40" fmla="*/ 6343 w 10000"/>
              <a:gd name="connsiteY40" fmla="*/ 5439 h 8907"/>
              <a:gd name="connsiteX41" fmla="*/ 6787 w 10000"/>
              <a:gd name="connsiteY41" fmla="*/ 5439 h 8907"/>
              <a:gd name="connsiteX42" fmla="*/ 7298 w 10000"/>
              <a:gd name="connsiteY42" fmla="*/ 5260 h 8907"/>
              <a:gd name="connsiteX43" fmla="*/ 7743 w 10000"/>
              <a:gd name="connsiteY43" fmla="*/ 5074 h 8907"/>
              <a:gd name="connsiteX44" fmla="*/ 8171 w 10000"/>
              <a:gd name="connsiteY44" fmla="*/ 5074 h 8907"/>
              <a:gd name="connsiteX45" fmla="*/ 8435 w 10000"/>
              <a:gd name="connsiteY45" fmla="*/ 4857 h 8907"/>
              <a:gd name="connsiteX46" fmla="*/ 8699 w 10000"/>
              <a:gd name="connsiteY46" fmla="*/ 4857 h 8907"/>
              <a:gd name="connsiteX47" fmla="*/ 8962 w 10000"/>
              <a:gd name="connsiteY47" fmla="*/ 4857 h 8907"/>
              <a:gd name="connsiteX48" fmla="*/ 9127 w 10000"/>
              <a:gd name="connsiteY48" fmla="*/ 4857 h 8907"/>
              <a:gd name="connsiteX49" fmla="*/ 9226 w 10000"/>
              <a:gd name="connsiteY49" fmla="*/ 4671 h 8907"/>
              <a:gd name="connsiteX50" fmla="*/ 9390 w 10000"/>
              <a:gd name="connsiteY50" fmla="*/ 4857 h 8907"/>
              <a:gd name="connsiteX51" fmla="*/ 9473 w 10000"/>
              <a:gd name="connsiteY51" fmla="*/ 4857 h 8907"/>
              <a:gd name="connsiteX52" fmla="*/ 9654 w 10000"/>
              <a:gd name="connsiteY52" fmla="*/ 5074 h 8907"/>
              <a:gd name="connsiteX53" fmla="*/ 9736 w 10000"/>
              <a:gd name="connsiteY53" fmla="*/ 5074 h 8907"/>
              <a:gd name="connsiteX54" fmla="*/ 9918 w 10000"/>
              <a:gd name="connsiteY54" fmla="*/ 5439 h 8907"/>
              <a:gd name="connsiteX55" fmla="*/ 10000 w 10000"/>
              <a:gd name="connsiteY55" fmla="*/ 5661 h 8907"/>
              <a:gd name="connsiteX56" fmla="*/ 10000 w 10000"/>
              <a:gd name="connsiteY56" fmla="*/ 5842 h 8907"/>
              <a:gd name="connsiteX57" fmla="*/ 10000 w 10000"/>
              <a:gd name="connsiteY57" fmla="*/ 6026 h 8907"/>
              <a:gd name="connsiteX58" fmla="*/ 10000 w 10000"/>
              <a:gd name="connsiteY58" fmla="*/ 6026 h 8907"/>
              <a:gd name="connsiteX59" fmla="*/ 10000 w 10000"/>
              <a:gd name="connsiteY59" fmla="*/ 6206 h 8907"/>
              <a:gd name="connsiteX60" fmla="*/ 9918 w 10000"/>
              <a:gd name="connsiteY60" fmla="*/ 6206 h 8907"/>
              <a:gd name="connsiteX61" fmla="*/ 9819 w 10000"/>
              <a:gd name="connsiteY61" fmla="*/ 6206 h 8907"/>
              <a:gd name="connsiteX62" fmla="*/ 9736 w 10000"/>
              <a:gd name="connsiteY62" fmla="*/ 6428 h 8907"/>
              <a:gd name="connsiteX63" fmla="*/ 9572 w 10000"/>
              <a:gd name="connsiteY63" fmla="*/ 6428 h 8907"/>
              <a:gd name="connsiteX64" fmla="*/ 9390 w 10000"/>
              <a:gd name="connsiteY64" fmla="*/ 6428 h 8907"/>
              <a:gd name="connsiteX65" fmla="*/ 9127 w 10000"/>
              <a:gd name="connsiteY65" fmla="*/ 6428 h 8907"/>
              <a:gd name="connsiteX66" fmla="*/ 8863 w 10000"/>
              <a:gd name="connsiteY66" fmla="*/ 6428 h 8907"/>
              <a:gd name="connsiteX67" fmla="*/ 8616 w 10000"/>
              <a:gd name="connsiteY67" fmla="*/ 6428 h 8907"/>
              <a:gd name="connsiteX68" fmla="*/ 8353 w 10000"/>
              <a:gd name="connsiteY68" fmla="*/ 6428 h 8907"/>
              <a:gd name="connsiteX69" fmla="*/ 8007 w 10000"/>
              <a:gd name="connsiteY69" fmla="*/ 6428 h 8907"/>
              <a:gd name="connsiteX70" fmla="*/ 7661 w 10000"/>
              <a:gd name="connsiteY70" fmla="*/ 6428 h 8907"/>
              <a:gd name="connsiteX71" fmla="*/ 7298 w 10000"/>
              <a:gd name="connsiteY71" fmla="*/ 6606 h 8907"/>
              <a:gd name="connsiteX72" fmla="*/ 6870 w 10000"/>
              <a:gd name="connsiteY72" fmla="*/ 6606 h 8907"/>
              <a:gd name="connsiteX73" fmla="*/ 6442 w 10000"/>
              <a:gd name="connsiteY73" fmla="*/ 6606 h 8907"/>
              <a:gd name="connsiteX74" fmla="*/ 5651 w 10000"/>
              <a:gd name="connsiteY74" fmla="*/ 6787 h 8907"/>
              <a:gd name="connsiteX75" fmla="*/ 4876 w 10000"/>
              <a:gd name="connsiteY75" fmla="*/ 7005 h 8907"/>
              <a:gd name="connsiteX76" fmla="*/ 4185 w 10000"/>
              <a:gd name="connsiteY76" fmla="*/ 7194 h 8907"/>
              <a:gd name="connsiteX77" fmla="*/ 3476 w 10000"/>
              <a:gd name="connsiteY77" fmla="*/ 7376 h 8907"/>
              <a:gd name="connsiteX78" fmla="*/ 3130 w 10000"/>
              <a:gd name="connsiteY78" fmla="*/ 7376 h 8907"/>
              <a:gd name="connsiteX79" fmla="*/ 2883 w 10000"/>
              <a:gd name="connsiteY79" fmla="*/ 7556 h 8907"/>
              <a:gd name="connsiteX80" fmla="*/ 2521 w 10000"/>
              <a:gd name="connsiteY80" fmla="*/ 7778 h 8907"/>
              <a:gd name="connsiteX81" fmla="*/ 2273 w 10000"/>
              <a:gd name="connsiteY81" fmla="*/ 7778 h 8907"/>
              <a:gd name="connsiteX82" fmla="*/ 2092 w 10000"/>
              <a:gd name="connsiteY82" fmla="*/ 7956 h 8907"/>
              <a:gd name="connsiteX83" fmla="*/ 1829 w 10000"/>
              <a:gd name="connsiteY83" fmla="*/ 7956 h 8907"/>
              <a:gd name="connsiteX84" fmla="*/ 1664 w 10000"/>
              <a:gd name="connsiteY84" fmla="*/ 8140 h 8907"/>
              <a:gd name="connsiteX85" fmla="*/ 1400 w 10000"/>
              <a:gd name="connsiteY85" fmla="*/ 8358 h 8907"/>
              <a:gd name="connsiteX86" fmla="*/ 1219 w 10000"/>
              <a:gd name="connsiteY86" fmla="*/ 8358 h 8907"/>
              <a:gd name="connsiteX87" fmla="*/ 1137 w 10000"/>
              <a:gd name="connsiteY87" fmla="*/ 8540 h 8907"/>
              <a:gd name="connsiteX88" fmla="*/ 956 w 10000"/>
              <a:gd name="connsiteY88" fmla="*/ 8540 h 8907"/>
              <a:gd name="connsiteX89" fmla="*/ 873 w 10000"/>
              <a:gd name="connsiteY89" fmla="*/ 8726 h 8907"/>
              <a:gd name="connsiteX90" fmla="*/ 791 w 10000"/>
              <a:gd name="connsiteY90" fmla="*/ 8726 h 8907"/>
              <a:gd name="connsiteX91" fmla="*/ 708 w 10000"/>
              <a:gd name="connsiteY91" fmla="*/ 8726 h 8907"/>
              <a:gd name="connsiteX92" fmla="*/ 527 w 10000"/>
              <a:gd name="connsiteY92" fmla="*/ 8907 h 8907"/>
              <a:gd name="connsiteX93" fmla="*/ 445 w 10000"/>
              <a:gd name="connsiteY93" fmla="*/ 8726 h 8907"/>
              <a:gd name="connsiteX94" fmla="*/ 362 w 10000"/>
              <a:gd name="connsiteY94" fmla="*/ 8726 h 8907"/>
              <a:gd name="connsiteX95" fmla="*/ 264 w 10000"/>
              <a:gd name="connsiteY95" fmla="*/ 8540 h 8907"/>
              <a:gd name="connsiteX96" fmla="*/ 181 w 10000"/>
              <a:gd name="connsiteY96" fmla="*/ 8140 h 8907"/>
              <a:gd name="connsiteX97" fmla="*/ 99 w 10000"/>
              <a:gd name="connsiteY97" fmla="*/ 7778 h 8907"/>
              <a:gd name="connsiteX98" fmla="*/ 0 w 10000"/>
              <a:gd name="connsiteY98" fmla="*/ 7556 h 8907"/>
              <a:gd name="connsiteX99" fmla="*/ 0 w 10000"/>
              <a:gd name="connsiteY99" fmla="*/ 7376 h 8907"/>
              <a:gd name="connsiteX100" fmla="*/ 0 w 10000"/>
              <a:gd name="connsiteY100" fmla="*/ 7194 h 8907"/>
              <a:gd name="connsiteX101" fmla="*/ 0 w 10000"/>
              <a:gd name="connsiteY101" fmla="*/ 7194 h 8907"/>
              <a:gd name="connsiteX102" fmla="*/ 99 w 10000"/>
              <a:gd name="connsiteY102" fmla="*/ 7005 h 8907"/>
              <a:gd name="connsiteX103" fmla="*/ 181 w 10000"/>
              <a:gd name="connsiteY103" fmla="*/ 6787 h 8907"/>
              <a:gd name="connsiteX104" fmla="*/ 362 w 10000"/>
              <a:gd name="connsiteY104" fmla="*/ 6606 h 8907"/>
              <a:gd name="connsiteX105" fmla="*/ 527 w 10000"/>
              <a:gd name="connsiteY105" fmla="*/ 6428 h 8907"/>
              <a:gd name="connsiteX106" fmla="*/ 610 w 10000"/>
              <a:gd name="connsiteY106" fmla="*/ 6206 h 8907"/>
              <a:gd name="connsiteX107" fmla="*/ 708 w 10000"/>
              <a:gd name="connsiteY107" fmla="*/ 6026 h 8907"/>
              <a:gd name="connsiteX108" fmla="*/ 873 w 10000"/>
              <a:gd name="connsiteY108" fmla="*/ 5842 h 8907"/>
              <a:gd name="connsiteX109" fmla="*/ 1054 w 10000"/>
              <a:gd name="connsiteY109" fmla="*/ 5439 h 8907"/>
              <a:gd name="connsiteX110" fmla="*/ 1137 w 10000"/>
              <a:gd name="connsiteY110" fmla="*/ 5260 h 8907"/>
              <a:gd name="connsiteX111" fmla="*/ 1318 w 10000"/>
              <a:gd name="connsiteY111" fmla="*/ 4857 h 8907"/>
              <a:gd name="connsiteX112" fmla="*/ 1483 w 10000"/>
              <a:gd name="connsiteY112" fmla="*/ 4490 h 8907"/>
              <a:gd name="connsiteX113" fmla="*/ 1483 w 10000"/>
              <a:gd name="connsiteY113" fmla="*/ 4490 h 8907"/>
              <a:gd name="connsiteX0" fmla="*/ 1483 w 10000"/>
              <a:gd name="connsiteY0" fmla="*/ 4138 h 9097"/>
              <a:gd name="connsiteX1" fmla="*/ 1664 w 10000"/>
              <a:gd name="connsiteY1" fmla="*/ 3483 h 9097"/>
              <a:gd name="connsiteX2" fmla="*/ 1911 w 10000"/>
              <a:gd name="connsiteY2" fmla="*/ 2830 h 9097"/>
              <a:gd name="connsiteX3" fmla="*/ 2092 w 10000"/>
              <a:gd name="connsiteY3" fmla="*/ 2172 h 9097"/>
              <a:gd name="connsiteX4" fmla="*/ 2356 w 10000"/>
              <a:gd name="connsiteY4" fmla="*/ 1314 h 9097"/>
              <a:gd name="connsiteX5" fmla="*/ 2619 w 10000"/>
              <a:gd name="connsiteY5" fmla="*/ 247 h 9097"/>
              <a:gd name="connsiteX6" fmla="*/ 3657 w 10000"/>
              <a:gd name="connsiteY6" fmla="*/ 0 h 9097"/>
              <a:gd name="connsiteX7" fmla="*/ 3476 w 10000"/>
              <a:gd name="connsiteY7" fmla="*/ 900 h 9097"/>
              <a:gd name="connsiteX8" fmla="*/ 3229 w 10000"/>
              <a:gd name="connsiteY8" fmla="*/ 1762 h 9097"/>
              <a:gd name="connsiteX9" fmla="*/ 2965 w 10000"/>
              <a:gd name="connsiteY9" fmla="*/ 2421 h 9097"/>
              <a:gd name="connsiteX10" fmla="*/ 2784 w 10000"/>
              <a:gd name="connsiteY10" fmla="*/ 3032 h 9097"/>
              <a:gd name="connsiteX11" fmla="*/ 2619 w 10000"/>
              <a:gd name="connsiteY11" fmla="*/ 3689 h 9097"/>
              <a:gd name="connsiteX12" fmla="*/ 2438 w 10000"/>
              <a:gd name="connsiteY12" fmla="*/ 4138 h 9097"/>
              <a:gd name="connsiteX13" fmla="*/ 2273 w 10000"/>
              <a:gd name="connsiteY13" fmla="*/ 4550 h 9097"/>
              <a:gd name="connsiteX14" fmla="*/ 2092 w 10000"/>
              <a:gd name="connsiteY14" fmla="*/ 5002 h 9097"/>
              <a:gd name="connsiteX15" fmla="*/ 2010 w 10000"/>
              <a:gd name="connsiteY15" fmla="*/ 5453 h 9097"/>
              <a:gd name="connsiteX16" fmla="*/ 1911 w 10000"/>
              <a:gd name="connsiteY16" fmla="*/ 5656 h 9097"/>
              <a:gd name="connsiteX17" fmla="*/ 1829 w 10000"/>
              <a:gd name="connsiteY17" fmla="*/ 5862 h 9097"/>
              <a:gd name="connsiteX18" fmla="*/ 1746 w 10000"/>
              <a:gd name="connsiteY18" fmla="*/ 6065 h 9097"/>
              <a:gd name="connsiteX19" fmla="*/ 1746 w 10000"/>
              <a:gd name="connsiteY19" fmla="*/ 6314 h 9097"/>
              <a:gd name="connsiteX20" fmla="*/ 1746 w 10000"/>
              <a:gd name="connsiteY20" fmla="*/ 6314 h 9097"/>
              <a:gd name="connsiteX21" fmla="*/ 1829 w 10000"/>
              <a:gd name="connsiteY21" fmla="*/ 6314 h 9097"/>
              <a:gd name="connsiteX22" fmla="*/ 1911 w 10000"/>
              <a:gd name="connsiteY22" fmla="*/ 6514 h 9097"/>
              <a:gd name="connsiteX23" fmla="*/ 2010 w 10000"/>
              <a:gd name="connsiteY23" fmla="*/ 6514 h 9097"/>
              <a:gd name="connsiteX24" fmla="*/ 2175 w 10000"/>
              <a:gd name="connsiteY24" fmla="*/ 6514 h 9097"/>
              <a:gd name="connsiteX25" fmla="*/ 2273 w 10000"/>
              <a:gd name="connsiteY25" fmla="*/ 6314 h 9097"/>
              <a:gd name="connsiteX26" fmla="*/ 2356 w 10000"/>
              <a:gd name="connsiteY26" fmla="*/ 6314 h 9097"/>
              <a:gd name="connsiteX27" fmla="*/ 2521 w 10000"/>
              <a:gd name="connsiteY27" fmla="*/ 6314 h 9097"/>
              <a:gd name="connsiteX28" fmla="*/ 2702 w 10000"/>
              <a:gd name="connsiteY28" fmla="*/ 6314 h 9097"/>
              <a:gd name="connsiteX29" fmla="*/ 2883 w 10000"/>
              <a:gd name="connsiteY29" fmla="*/ 6065 h 9097"/>
              <a:gd name="connsiteX30" fmla="*/ 3048 w 10000"/>
              <a:gd name="connsiteY30" fmla="*/ 6065 h 9097"/>
              <a:gd name="connsiteX31" fmla="*/ 3311 w 10000"/>
              <a:gd name="connsiteY31" fmla="*/ 6065 h 9097"/>
              <a:gd name="connsiteX32" fmla="*/ 3575 w 10000"/>
              <a:gd name="connsiteY32" fmla="*/ 6065 h 9097"/>
              <a:gd name="connsiteX33" fmla="*/ 3921 w 10000"/>
              <a:gd name="connsiteY33" fmla="*/ 5862 h 9097"/>
              <a:gd name="connsiteX34" fmla="*/ 4267 w 10000"/>
              <a:gd name="connsiteY34" fmla="*/ 5862 h 9097"/>
              <a:gd name="connsiteX35" fmla="*/ 4613 w 10000"/>
              <a:gd name="connsiteY35" fmla="*/ 5862 h 9097"/>
              <a:gd name="connsiteX36" fmla="*/ 4959 w 10000"/>
              <a:gd name="connsiteY36" fmla="*/ 5656 h 9097"/>
              <a:gd name="connsiteX37" fmla="*/ 5387 w 10000"/>
              <a:gd name="connsiteY37" fmla="*/ 5453 h 9097"/>
              <a:gd name="connsiteX38" fmla="*/ 5832 w 10000"/>
              <a:gd name="connsiteY38" fmla="*/ 5453 h 9097"/>
              <a:gd name="connsiteX39" fmla="*/ 6343 w 10000"/>
              <a:gd name="connsiteY39" fmla="*/ 5203 h 9097"/>
              <a:gd name="connsiteX40" fmla="*/ 6787 w 10000"/>
              <a:gd name="connsiteY40" fmla="*/ 5203 h 9097"/>
              <a:gd name="connsiteX41" fmla="*/ 7298 w 10000"/>
              <a:gd name="connsiteY41" fmla="*/ 5002 h 9097"/>
              <a:gd name="connsiteX42" fmla="*/ 7743 w 10000"/>
              <a:gd name="connsiteY42" fmla="*/ 4794 h 9097"/>
              <a:gd name="connsiteX43" fmla="*/ 8171 w 10000"/>
              <a:gd name="connsiteY43" fmla="*/ 4794 h 9097"/>
              <a:gd name="connsiteX44" fmla="*/ 8435 w 10000"/>
              <a:gd name="connsiteY44" fmla="*/ 4550 h 9097"/>
              <a:gd name="connsiteX45" fmla="*/ 8699 w 10000"/>
              <a:gd name="connsiteY45" fmla="*/ 4550 h 9097"/>
              <a:gd name="connsiteX46" fmla="*/ 8962 w 10000"/>
              <a:gd name="connsiteY46" fmla="*/ 4550 h 9097"/>
              <a:gd name="connsiteX47" fmla="*/ 9127 w 10000"/>
              <a:gd name="connsiteY47" fmla="*/ 4550 h 9097"/>
              <a:gd name="connsiteX48" fmla="*/ 9226 w 10000"/>
              <a:gd name="connsiteY48" fmla="*/ 4341 h 9097"/>
              <a:gd name="connsiteX49" fmla="*/ 9390 w 10000"/>
              <a:gd name="connsiteY49" fmla="*/ 4550 h 9097"/>
              <a:gd name="connsiteX50" fmla="*/ 9473 w 10000"/>
              <a:gd name="connsiteY50" fmla="*/ 4550 h 9097"/>
              <a:gd name="connsiteX51" fmla="*/ 9654 w 10000"/>
              <a:gd name="connsiteY51" fmla="*/ 4794 h 9097"/>
              <a:gd name="connsiteX52" fmla="*/ 9736 w 10000"/>
              <a:gd name="connsiteY52" fmla="*/ 4794 h 9097"/>
              <a:gd name="connsiteX53" fmla="*/ 9918 w 10000"/>
              <a:gd name="connsiteY53" fmla="*/ 5203 h 9097"/>
              <a:gd name="connsiteX54" fmla="*/ 10000 w 10000"/>
              <a:gd name="connsiteY54" fmla="*/ 5453 h 9097"/>
              <a:gd name="connsiteX55" fmla="*/ 10000 w 10000"/>
              <a:gd name="connsiteY55" fmla="*/ 5656 h 9097"/>
              <a:gd name="connsiteX56" fmla="*/ 10000 w 10000"/>
              <a:gd name="connsiteY56" fmla="*/ 5862 h 9097"/>
              <a:gd name="connsiteX57" fmla="*/ 10000 w 10000"/>
              <a:gd name="connsiteY57" fmla="*/ 5862 h 9097"/>
              <a:gd name="connsiteX58" fmla="*/ 10000 w 10000"/>
              <a:gd name="connsiteY58" fmla="*/ 6065 h 9097"/>
              <a:gd name="connsiteX59" fmla="*/ 9918 w 10000"/>
              <a:gd name="connsiteY59" fmla="*/ 6065 h 9097"/>
              <a:gd name="connsiteX60" fmla="*/ 9819 w 10000"/>
              <a:gd name="connsiteY60" fmla="*/ 6065 h 9097"/>
              <a:gd name="connsiteX61" fmla="*/ 9736 w 10000"/>
              <a:gd name="connsiteY61" fmla="*/ 6314 h 9097"/>
              <a:gd name="connsiteX62" fmla="*/ 9572 w 10000"/>
              <a:gd name="connsiteY62" fmla="*/ 6314 h 9097"/>
              <a:gd name="connsiteX63" fmla="*/ 9390 w 10000"/>
              <a:gd name="connsiteY63" fmla="*/ 6314 h 9097"/>
              <a:gd name="connsiteX64" fmla="*/ 9127 w 10000"/>
              <a:gd name="connsiteY64" fmla="*/ 6314 h 9097"/>
              <a:gd name="connsiteX65" fmla="*/ 8863 w 10000"/>
              <a:gd name="connsiteY65" fmla="*/ 6314 h 9097"/>
              <a:gd name="connsiteX66" fmla="*/ 8616 w 10000"/>
              <a:gd name="connsiteY66" fmla="*/ 6314 h 9097"/>
              <a:gd name="connsiteX67" fmla="*/ 8353 w 10000"/>
              <a:gd name="connsiteY67" fmla="*/ 6314 h 9097"/>
              <a:gd name="connsiteX68" fmla="*/ 8007 w 10000"/>
              <a:gd name="connsiteY68" fmla="*/ 6314 h 9097"/>
              <a:gd name="connsiteX69" fmla="*/ 7661 w 10000"/>
              <a:gd name="connsiteY69" fmla="*/ 6314 h 9097"/>
              <a:gd name="connsiteX70" fmla="*/ 7298 w 10000"/>
              <a:gd name="connsiteY70" fmla="*/ 6514 h 9097"/>
              <a:gd name="connsiteX71" fmla="*/ 6870 w 10000"/>
              <a:gd name="connsiteY71" fmla="*/ 6514 h 9097"/>
              <a:gd name="connsiteX72" fmla="*/ 6442 w 10000"/>
              <a:gd name="connsiteY72" fmla="*/ 6514 h 9097"/>
              <a:gd name="connsiteX73" fmla="*/ 5651 w 10000"/>
              <a:gd name="connsiteY73" fmla="*/ 6717 h 9097"/>
              <a:gd name="connsiteX74" fmla="*/ 4876 w 10000"/>
              <a:gd name="connsiteY74" fmla="*/ 6962 h 9097"/>
              <a:gd name="connsiteX75" fmla="*/ 4185 w 10000"/>
              <a:gd name="connsiteY75" fmla="*/ 7174 h 9097"/>
              <a:gd name="connsiteX76" fmla="*/ 3476 w 10000"/>
              <a:gd name="connsiteY76" fmla="*/ 7378 h 9097"/>
              <a:gd name="connsiteX77" fmla="*/ 3130 w 10000"/>
              <a:gd name="connsiteY77" fmla="*/ 7378 h 9097"/>
              <a:gd name="connsiteX78" fmla="*/ 2883 w 10000"/>
              <a:gd name="connsiteY78" fmla="*/ 7580 h 9097"/>
              <a:gd name="connsiteX79" fmla="*/ 2521 w 10000"/>
              <a:gd name="connsiteY79" fmla="*/ 7829 h 9097"/>
              <a:gd name="connsiteX80" fmla="*/ 2273 w 10000"/>
              <a:gd name="connsiteY80" fmla="*/ 7829 h 9097"/>
              <a:gd name="connsiteX81" fmla="*/ 2092 w 10000"/>
              <a:gd name="connsiteY81" fmla="*/ 8029 h 9097"/>
              <a:gd name="connsiteX82" fmla="*/ 1829 w 10000"/>
              <a:gd name="connsiteY82" fmla="*/ 8029 h 9097"/>
              <a:gd name="connsiteX83" fmla="*/ 1664 w 10000"/>
              <a:gd name="connsiteY83" fmla="*/ 8236 h 9097"/>
              <a:gd name="connsiteX84" fmla="*/ 1400 w 10000"/>
              <a:gd name="connsiteY84" fmla="*/ 8481 h 9097"/>
              <a:gd name="connsiteX85" fmla="*/ 1219 w 10000"/>
              <a:gd name="connsiteY85" fmla="*/ 8481 h 9097"/>
              <a:gd name="connsiteX86" fmla="*/ 1137 w 10000"/>
              <a:gd name="connsiteY86" fmla="*/ 8685 h 9097"/>
              <a:gd name="connsiteX87" fmla="*/ 956 w 10000"/>
              <a:gd name="connsiteY87" fmla="*/ 8685 h 9097"/>
              <a:gd name="connsiteX88" fmla="*/ 873 w 10000"/>
              <a:gd name="connsiteY88" fmla="*/ 8894 h 9097"/>
              <a:gd name="connsiteX89" fmla="*/ 791 w 10000"/>
              <a:gd name="connsiteY89" fmla="*/ 8894 h 9097"/>
              <a:gd name="connsiteX90" fmla="*/ 708 w 10000"/>
              <a:gd name="connsiteY90" fmla="*/ 8894 h 9097"/>
              <a:gd name="connsiteX91" fmla="*/ 527 w 10000"/>
              <a:gd name="connsiteY91" fmla="*/ 9097 h 9097"/>
              <a:gd name="connsiteX92" fmla="*/ 445 w 10000"/>
              <a:gd name="connsiteY92" fmla="*/ 8894 h 9097"/>
              <a:gd name="connsiteX93" fmla="*/ 362 w 10000"/>
              <a:gd name="connsiteY93" fmla="*/ 8894 h 9097"/>
              <a:gd name="connsiteX94" fmla="*/ 264 w 10000"/>
              <a:gd name="connsiteY94" fmla="*/ 8685 h 9097"/>
              <a:gd name="connsiteX95" fmla="*/ 181 w 10000"/>
              <a:gd name="connsiteY95" fmla="*/ 8236 h 9097"/>
              <a:gd name="connsiteX96" fmla="*/ 99 w 10000"/>
              <a:gd name="connsiteY96" fmla="*/ 7829 h 9097"/>
              <a:gd name="connsiteX97" fmla="*/ 0 w 10000"/>
              <a:gd name="connsiteY97" fmla="*/ 7580 h 9097"/>
              <a:gd name="connsiteX98" fmla="*/ 0 w 10000"/>
              <a:gd name="connsiteY98" fmla="*/ 7378 h 9097"/>
              <a:gd name="connsiteX99" fmla="*/ 0 w 10000"/>
              <a:gd name="connsiteY99" fmla="*/ 7174 h 9097"/>
              <a:gd name="connsiteX100" fmla="*/ 0 w 10000"/>
              <a:gd name="connsiteY100" fmla="*/ 7174 h 9097"/>
              <a:gd name="connsiteX101" fmla="*/ 99 w 10000"/>
              <a:gd name="connsiteY101" fmla="*/ 6962 h 9097"/>
              <a:gd name="connsiteX102" fmla="*/ 181 w 10000"/>
              <a:gd name="connsiteY102" fmla="*/ 6717 h 9097"/>
              <a:gd name="connsiteX103" fmla="*/ 362 w 10000"/>
              <a:gd name="connsiteY103" fmla="*/ 6514 h 9097"/>
              <a:gd name="connsiteX104" fmla="*/ 527 w 10000"/>
              <a:gd name="connsiteY104" fmla="*/ 6314 h 9097"/>
              <a:gd name="connsiteX105" fmla="*/ 610 w 10000"/>
              <a:gd name="connsiteY105" fmla="*/ 6065 h 9097"/>
              <a:gd name="connsiteX106" fmla="*/ 708 w 10000"/>
              <a:gd name="connsiteY106" fmla="*/ 5862 h 9097"/>
              <a:gd name="connsiteX107" fmla="*/ 873 w 10000"/>
              <a:gd name="connsiteY107" fmla="*/ 5656 h 9097"/>
              <a:gd name="connsiteX108" fmla="*/ 1054 w 10000"/>
              <a:gd name="connsiteY108" fmla="*/ 5203 h 9097"/>
              <a:gd name="connsiteX109" fmla="*/ 1137 w 10000"/>
              <a:gd name="connsiteY109" fmla="*/ 5002 h 9097"/>
              <a:gd name="connsiteX110" fmla="*/ 1318 w 10000"/>
              <a:gd name="connsiteY110" fmla="*/ 4550 h 9097"/>
              <a:gd name="connsiteX111" fmla="*/ 1483 w 10000"/>
              <a:gd name="connsiteY111" fmla="*/ 4138 h 9097"/>
              <a:gd name="connsiteX112" fmla="*/ 1483 w 10000"/>
              <a:gd name="connsiteY112" fmla="*/ 4138 h 9097"/>
              <a:gd name="connsiteX0" fmla="*/ 1483 w 10000"/>
              <a:gd name="connsiteY0" fmla="*/ 4549 h 10000"/>
              <a:gd name="connsiteX1" fmla="*/ 1664 w 10000"/>
              <a:gd name="connsiteY1" fmla="*/ 3829 h 10000"/>
              <a:gd name="connsiteX2" fmla="*/ 1911 w 10000"/>
              <a:gd name="connsiteY2" fmla="*/ 3111 h 10000"/>
              <a:gd name="connsiteX3" fmla="*/ 2092 w 10000"/>
              <a:gd name="connsiteY3" fmla="*/ 2388 h 10000"/>
              <a:gd name="connsiteX4" fmla="*/ 2356 w 10000"/>
              <a:gd name="connsiteY4" fmla="*/ 1444 h 10000"/>
              <a:gd name="connsiteX5" fmla="*/ 3657 w 10000"/>
              <a:gd name="connsiteY5" fmla="*/ 0 h 10000"/>
              <a:gd name="connsiteX6" fmla="*/ 3476 w 10000"/>
              <a:gd name="connsiteY6" fmla="*/ 989 h 10000"/>
              <a:gd name="connsiteX7" fmla="*/ 3229 w 10000"/>
              <a:gd name="connsiteY7" fmla="*/ 1937 h 10000"/>
              <a:gd name="connsiteX8" fmla="*/ 2965 w 10000"/>
              <a:gd name="connsiteY8" fmla="*/ 2661 h 10000"/>
              <a:gd name="connsiteX9" fmla="*/ 2784 w 10000"/>
              <a:gd name="connsiteY9" fmla="*/ 3333 h 10000"/>
              <a:gd name="connsiteX10" fmla="*/ 2619 w 10000"/>
              <a:gd name="connsiteY10" fmla="*/ 4055 h 10000"/>
              <a:gd name="connsiteX11" fmla="*/ 2438 w 10000"/>
              <a:gd name="connsiteY11" fmla="*/ 4549 h 10000"/>
              <a:gd name="connsiteX12" fmla="*/ 2273 w 10000"/>
              <a:gd name="connsiteY12" fmla="*/ 5002 h 10000"/>
              <a:gd name="connsiteX13" fmla="*/ 2092 w 10000"/>
              <a:gd name="connsiteY13" fmla="*/ 5499 h 10000"/>
              <a:gd name="connsiteX14" fmla="*/ 2010 w 10000"/>
              <a:gd name="connsiteY14" fmla="*/ 5994 h 10000"/>
              <a:gd name="connsiteX15" fmla="*/ 1911 w 10000"/>
              <a:gd name="connsiteY15" fmla="*/ 6217 h 10000"/>
              <a:gd name="connsiteX16" fmla="*/ 1829 w 10000"/>
              <a:gd name="connsiteY16" fmla="*/ 6444 h 10000"/>
              <a:gd name="connsiteX17" fmla="*/ 1746 w 10000"/>
              <a:gd name="connsiteY17" fmla="*/ 6667 h 10000"/>
              <a:gd name="connsiteX18" fmla="*/ 1746 w 10000"/>
              <a:gd name="connsiteY18" fmla="*/ 6941 h 10000"/>
              <a:gd name="connsiteX19" fmla="*/ 1746 w 10000"/>
              <a:gd name="connsiteY19" fmla="*/ 6941 h 10000"/>
              <a:gd name="connsiteX20" fmla="*/ 1829 w 10000"/>
              <a:gd name="connsiteY20" fmla="*/ 6941 h 10000"/>
              <a:gd name="connsiteX21" fmla="*/ 1911 w 10000"/>
              <a:gd name="connsiteY21" fmla="*/ 7161 h 10000"/>
              <a:gd name="connsiteX22" fmla="*/ 2010 w 10000"/>
              <a:gd name="connsiteY22" fmla="*/ 7161 h 10000"/>
              <a:gd name="connsiteX23" fmla="*/ 2175 w 10000"/>
              <a:gd name="connsiteY23" fmla="*/ 7161 h 10000"/>
              <a:gd name="connsiteX24" fmla="*/ 2273 w 10000"/>
              <a:gd name="connsiteY24" fmla="*/ 6941 h 10000"/>
              <a:gd name="connsiteX25" fmla="*/ 2356 w 10000"/>
              <a:gd name="connsiteY25" fmla="*/ 6941 h 10000"/>
              <a:gd name="connsiteX26" fmla="*/ 2521 w 10000"/>
              <a:gd name="connsiteY26" fmla="*/ 6941 h 10000"/>
              <a:gd name="connsiteX27" fmla="*/ 2702 w 10000"/>
              <a:gd name="connsiteY27" fmla="*/ 6941 h 10000"/>
              <a:gd name="connsiteX28" fmla="*/ 2883 w 10000"/>
              <a:gd name="connsiteY28" fmla="*/ 6667 h 10000"/>
              <a:gd name="connsiteX29" fmla="*/ 3048 w 10000"/>
              <a:gd name="connsiteY29" fmla="*/ 6667 h 10000"/>
              <a:gd name="connsiteX30" fmla="*/ 3311 w 10000"/>
              <a:gd name="connsiteY30" fmla="*/ 6667 h 10000"/>
              <a:gd name="connsiteX31" fmla="*/ 3575 w 10000"/>
              <a:gd name="connsiteY31" fmla="*/ 6667 h 10000"/>
              <a:gd name="connsiteX32" fmla="*/ 3921 w 10000"/>
              <a:gd name="connsiteY32" fmla="*/ 6444 h 10000"/>
              <a:gd name="connsiteX33" fmla="*/ 4267 w 10000"/>
              <a:gd name="connsiteY33" fmla="*/ 6444 h 10000"/>
              <a:gd name="connsiteX34" fmla="*/ 4613 w 10000"/>
              <a:gd name="connsiteY34" fmla="*/ 6444 h 10000"/>
              <a:gd name="connsiteX35" fmla="*/ 4959 w 10000"/>
              <a:gd name="connsiteY35" fmla="*/ 6217 h 10000"/>
              <a:gd name="connsiteX36" fmla="*/ 5387 w 10000"/>
              <a:gd name="connsiteY36" fmla="*/ 5994 h 10000"/>
              <a:gd name="connsiteX37" fmla="*/ 5832 w 10000"/>
              <a:gd name="connsiteY37" fmla="*/ 5994 h 10000"/>
              <a:gd name="connsiteX38" fmla="*/ 6343 w 10000"/>
              <a:gd name="connsiteY38" fmla="*/ 5719 h 10000"/>
              <a:gd name="connsiteX39" fmla="*/ 6787 w 10000"/>
              <a:gd name="connsiteY39" fmla="*/ 5719 h 10000"/>
              <a:gd name="connsiteX40" fmla="*/ 7298 w 10000"/>
              <a:gd name="connsiteY40" fmla="*/ 5499 h 10000"/>
              <a:gd name="connsiteX41" fmla="*/ 7743 w 10000"/>
              <a:gd name="connsiteY41" fmla="*/ 5270 h 10000"/>
              <a:gd name="connsiteX42" fmla="*/ 8171 w 10000"/>
              <a:gd name="connsiteY42" fmla="*/ 5270 h 10000"/>
              <a:gd name="connsiteX43" fmla="*/ 8435 w 10000"/>
              <a:gd name="connsiteY43" fmla="*/ 5002 h 10000"/>
              <a:gd name="connsiteX44" fmla="*/ 8699 w 10000"/>
              <a:gd name="connsiteY44" fmla="*/ 5002 h 10000"/>
              <a:gd name="connsiteX45" fmla="*/ 8962 w 10000"/>
              <a:gd name="connsiteY45" fmla="*/ 5002 h 10000"/>
              <a:gd name="connsiteX46" fmla="*/ 9127 w 10000"/>
              <a:gd name="connsiteY46" fmla="*/ 5002 h 10000"/>
              <a:gd name="connsiteX47" fmla="*/ 9226 w 10000"/>
              <a:gd name="connsiteY47" fmla="*/ 4772 h 10000"/>
              <a:gd name="connsiteX48" fmla="*/ 9390 w 10000"/>
              <a:gd name="connsiteY48" fmla="*/ 5002 h 10000"/>
              <a:gd name="connsiteX49" fmla="*/ 9473 w 10000"/>
              <a:gd name="connsiteY49" fmla="*/ 5002 h 10000"/>
              <a:gd name="connsiteX50" fmla="*/ 9654 w 10000"/>
              <a:gd name="connsiteY50" fmla="*/ 5270 h 10000"/>
              <a:gd name="connsiteX51" fmla="*/ 9736 w 10000"/>
              <a:gd name="connsiteY51" fmla="*/ 5270 h 10000"/>
              <a:gd name="connsiteX52" fmla="*/ 9918 w 10000"/>
              <a:gd name="connsiteY52" fmla="*/ 5719 h 10000"/>
              <a:gd name="connsiteX53" fmla="*/ 10000 w 10000"/>
              <a:gd name="connsiteY53" fmla="*/ 5994 h 10000"/>
              <a:gd name="connsiteX54" fmla="*/ 10000 w 10000"/>
              <a:gd name="connsiteY54" fmla="*/ 6217 h 10000"/>
              <a:gd name="connsiteX55" fmla="*/ 10000 w 10000"/>
              <a:gd name="connsiteY55" fmla="*/ 6444 h 10000"/>
              <a:gd name="connsiteX56" fmla="*/ 10000 w 10000"/>
              <a:gd name="connsiteY56" fmla="*/ 6444 h 10000"/>
              <a:gd name="connsiteX57" fmla="*/ 10000 w 10000"/>
              <a:gd name="connsiteY57" fmla="*/ 6667 h 10000"/>
              <a:gd name="connsiteX58" fmla="*/ 9918 w 10000"/>
              <a:gd name="connsiteY58" fmla="*/ 6667 h 10000"/>
              <a:gd name="connsiteX59" fmla="*/ 9819 w 10000"/>
              <a:gd name="connsiteY59" fmla="*/ 6667 h 10000"/>
              <a:gd name="connsiteX60" fmla="*/ 9736 w 10000"/>
              <a:gd name="connsiteY60" fmla="*/ 6941 h 10000"/>
              <a:gd name="connsiteX61" fmla="*/ 9572 w 10000"/>
              <a:gd name="connsiteY61" fmla="*/ 6941 h 10000"/>
              <a:gd name="connsiteX62" fmla="*/ 9390 w 10000"/>
              <a:gd name="connsiteY62" fmla="*/ 6941 h 10000"/>
              <a:gd name="connsiteX63" fmla="*/ 9127 w 10000"/>
              <a:gd name="connsiteY63" fmla="*/ 6941 h 10000"/>
              <a:gd name="connsiteX64" fmla="*/ 8863 w 10000"/>
              <a:gd name="connsiteY64" fmla="*/ 6941 h 10000"/>
              <a:gd name="connsiteX65" fmla="*/ 8616 w 10000"/>
              <a:gd name="connsiteY65" fmla="*/ 6941 h 10000"/>
              <a:gd name="connsiteX66" fmla="*/ 8353 w 10000"/>
              <a:gd name="connsiteY66" fmla="*/ 6941 h 10000"/>
              <a:gd name="connsiteX67" fmla="*/ 8007 w 10000"/>
              <a:gd name="connsiteY67" fmla="*/ 6941 h 10000"/>
              <a:gd name="connsiteX68" fmla="*/ 7661 w 10000"/>
              <a:gd name="connsiteY68" fmla="*/ 6941 h 10000"/>
              <a:gd name="connsiteX69" fmla="*/ 7298 w 10000"/>
              <a:gd name="connsiteY69" fmla="*/ 7161 h 10000"/>
              <a:gd name="connsiteX70" fmla="*/ 6870 w 10000"/>
              <a:gd name="connsiteY70" fmla="*/ 7161 h 10000"/>
              <a:gd name="connsiteX71" fmla="*/ 6442 w 10000"/>
              <a:gd name="connsiteY71" fmla="*/ 7161 h 10000"/>
              <a:gd name="connsiteX72" fmla="*/ 5651 w 10000"/>
              <a:gd name="connsiteY72" fmla="*/ 7384 h 10000"/>
              <a:gd name="connsiteX73" fmla="*/ 4876 w 10000"/>
              <a:gd name="connsiteY73" fmla="*/ 7653 h 10000"/>
              <a:gd name="connsiteX74" fmla="*/ 4185 w 10000"/>
              <a:gd name="connsiteY74" fmla="*/ 7886 h 10000"/>
              <a:gd name="connsiteX75" fmla="*/ 3476 w 10000"/>
              <a:gd name="connsiteY75" fmla="*/ 8110 h 10000"/>
              <a:gd name="connsiteX76" fmla="*/ 3130 w 10000"/>
              <a:gd name="connsiteY76" fmla="*/ 8110 h 10000"/>
              <a:gd name="connsiteX77" fmla="*/ 2883 w 10000"/>
              <a:gd name="connsiteY77" fmla="*/ 8332 h 10000"/>
              <a:gd name="connsiteX78" fmla="*/ 2521 w 10000"/>
              <a:gd name="connsiteY78" fmla="*/ 8606 h 10000"/>
              <a:gd name="connsiteX79" fmla="*/ 2273 w 10000"/>
              <a:gd name="connsiteY79" fmla="*/ 8606 h 10000"/>
              <a:gd name="connsiteX80" fmla="*/ 2092 w 10000"/>
              <a:gd name="connsiteY80" fmla="*/ 8826 h 10000"/>
              <a:gd name="connsiteX81" fmla="*/ 1829 w 10000"/>
              <a:gd name="connsiteY81" fmla="*/ 8826 h 10000"/>
              <a:gd name="connsiteX82" fmla="*/ 1664 w 10000"/>
              <a:gd name="connsiteY82" fmla="*/ 9054 h 10000"/>
              <a:gd name="connsiteX83" fmla="*/ 1400 w 10000"/>
              <a:gd name="connsiteY83" fmla="*/ 9323 h 10000"/>
              <a:gd name="connsiteX84" fmla="*/ 1219 w 10000"/>
              <a:gd name="connsiteY84" fmla="*/ 9323 h 10000"/>
              <a:gd name="connsiteX85" fmla="*/ 1137 w 10000"/>
              <a:gd name="connsiteY85" fmla="*/ 9547 h 10000"/>
              <a:gd name="connsiteX86" fmla="*/ 956 w 10000"/>
              <a:gd name="connsiteY86" fmla="*/ 9547 h 10000"/>
              <a:gd name="connsiteX87" fmla="*/ 873 w 10000"/>
              <a:gd name="connsiteY87" fmla="*/ 9777 h 10000"/>
              <a:gd name="connsiteX88" fmla="*/ 791 w 10000"/>
              <a:gd name="connsiteY88" fmla="*/ 9777 h 10000"/>
              <a:gd name="connsiteX89" fmla="*/ 708 w 10000"/>
              <a:gd name="connsiteY89" fmla="*/ 9777 h 10000"/>
              <a:gd name="connsiteX90" fmla="*/ 527 w 10000"/>
              <a:gd name="connsiteY90" fmla="*/ 10000 h 10000"/>
              <a:gd name="connsiteX91" fmla="*/ 445 w 10000"/>
              <a:gd name="connsiteY91" fmla="*/ 9777 h 10000"/>
              <a:gd name="connsiteX92" fmla="*/ 362 w 10000"/>
              <a:gd name="connsiteY92" fmla="*/ 9777 h 10000"/>
              <a:gd name="connsiteX93" fmla="*/ 264 w 10000"/>
              <a:gd name="connsiteY93" fmla="*/ 9547 h 10000"/>
              <a:gd name="connsiteX94" fmla="*/ 181 w 10000"/>
              <a:gd name="connsiteY94" fmla="*/ 9054 h 10000"/>
              <a:gd name="connsiteX95" fmla="*/ 99 w 10000"/>
              <a:gd name="connsiteY95" fmla="*/ 8606 h 10000"/>
              <a:gd name="connsiteX96" fmla="*/ 0 w 10000"/>
              <a:gd name="connsiteY96" fmla="*/ 8332 h 10000"/>
              <a:gd name="connsiteX97" fmla="*/ 0 w 10000"/>
              <a:gd name="connsiteY97" fmla="*/ 8110 h 10000"/>
              <a:gd name="connsiteX98" fmla="*/ 0 w 10000"/>
              <a:gd name="connsiteY98" fmla="*/ 7886 h 10000"/>
              <a:gd name="connsiteX99" fmla="*/ 0 w 10000"/>
              <a:gd name="connsiteY99" fmla="*/ 7886 h 10000"/>
              <a:gd name="connsiteX100" fmla="*/ 99 w 10000"/>
              <a:gd name="connsiteY100" fmla="*/ 7653 h 10000"/>
              <a:gd name="connsiteX101" fmla="*/ 181 w 10000"/>
              <a:gd name="connsiteY101" fmla="*/ 7384 h 10000"/>
              <a:gd name="connsiteX102" fmla="*/ 362 w 10000"/>
              <a:gd name="connsiteY102" fmla="*/ 7161 h 10000"/>
              <a:gd name="connsiteX103" fmla="*/ 527 w 10000"/>
              <a:gd name="connsiteY103" fmla="*/ 6941 h 10000"/>
              <a:gd name="connsiteX104" fmla="*/ 610 w 10000"/>
              <a:gd name="connsiteY104" fmla="*/ 6667 h 10000"/>
              <a:gd name="connsiteX105" fmla="*/ 708 w 10000"/>
              <a:gd name="connsiteY105" fmla="*/ 6444 h 10000"/>
              <a:gd name="connsiteX106" fmla="*/ 873 w 10000"/>
              <a:gd name="connsiteY106" fmla="*/ 6217 h 10000"/>
              <a:gd name="connsiteX107" fmla="*/ 1054 w 10000"/>
              <a:gd name="connsiteY107" fmla="*/ 5719 h 10000"/>
              <a:gd name="connsiteX108" fmla="*/ 1137 w 10000"/>
              <a:gd name="connsiteY108" fmla="*/ 5499 h 10000"/>
              <a:gd name="connsiteX109" fmla="*/ 1318 w 10000"/>
              <a:gd name="connsiteY109" fmla="*/ 5002 h 10000"/>
              <a:gd name="connsiteX110" fmla="*/ 1483 w 10000"/>
              <a:gd name="connsiteY110" fmla="*/ 4549 h 10000"/>
              <a:gd name="connsiteX111" fmla="*/ 1483 w 10000"/>
              <a:gd name="connsiteY111" fmla="*/ 4549 h 10000"/>
              <a:gd name="connsiteX0" fmla="*/ 1483 w 10000"/>
              <a:gd name="connsiteY0" fmla="*/ 4549 h 10000"/>
              <a:gd name="connsiteX1" fmla="*/ 1664 w 10000"/>
              <a:gd name="connsiteY1" fmla="*/ 3829 h 10000"/>
              <a:gd name="connsiteX2" fmla="*/ 1911 w 10000"/>
              <a:gd name="connsiteY2" fmla="*/ 3111 h 10000"/>
              <a:gd name="connsiteX3" fmla="*/ 2092 w 10000"/>
              <a:gd name="connsiteY3" fmla="*/ 2388 h 10000"/>
              <a:gd name="connsiteX4" fmla="*/ 2356 w 10000"/>
              <a:gd name="connsiteY4" fmla="*/ 1444 h 10000"/>
              <a:gd name="connsiteX5" fmla="*/ 3657 w 10000"/>
              <a:gd name="connsiteY5" fmla="*/ 0 h 10000"/>
              <a:gd name="connsiteX6" fmla="*/ 3229 w 10000"/>
              <a:gd name="connsiteY6" fmla="*/ 1937 h 10000"/>
              <a:gd name="connsiteX7" fmla="*/ 2965 w 10000"/>
              <a:gd name="connsiteY7" fmla="*/ 2661 h 10000"/>
              <a:gd name="connsiteX8" fmla="*/ 2784 w 10000"/>
              <a:gd name="connsiteY8" fmla="*/ 3333 h 10000"/>
              <a:gd name="connsiteX9" fmla="*/ 2619 w 10000"/>
              <a:gd name="connsiteY9" fmla="*/ 4055 h 10000"/>
              <a:gd name="connsiteX10" fmla="*/ 2438 w 10000"/>
              <a:gd name="connsiteY10" fmla="*/ 4549 h 10000"/>
              <a:gd name="connsiteX11" fmla="*/ 2273 w 10000"/>
              <a:gd name="connsiteY11" fmla="*/ 5002 h 10000"/>
              <a:gd name="connsiteX12" fmla="*/ 2092 w 10000"/>
              <a:gd name="connsiteY12" fmla="*/ 5499 h 10000"/>
              <a:gd name="connsiteX13" fmla="*/ 2010 w 10000"/>
              <a:gd name="connsiteY13" fmla="*/ 5994 h 10000"/>
              <a:gd name="connsiteX14" fmla="*/ 1911 w 10000"/>
              <a:gd name="connsiteY14" fmla="*/ 6217 h 10000"/>
              <a:gd name="connsiteX15" fmla="*/ 1829 w 10000"/>
              <a:gd name="connsiteY15" fmla="*/ 6444 h 10000"/>
              <a:gd name="connsiteX16" fmla="*/ 1746 w 10000"/>
              <a:gd name="connsiteY16" fmla="*/ 6667 h 10000"/>
              <a:gd name="connsiteX17" fmla="*/ 1746 w 10000"/>
              <a:gd name="connsiteY17" fmla="*/ 6941 h 10000"/>
              <a:gd name="connsiteX18" fmla="*/ 1746 w 10000"/>
              <a:gd name="connsiteY18" fmla="*/ 6941 h 10000"/>
              <a:gd name="connsiteX19" fmla="*/ 1829 w 10000"/>
              <a:gd name="connsiteY19" fmla="*/ 6941 h 10000"/>
              <a:gd name="connsiteX20" fmla="*/ 1911 w 10000"/>
              <a:gd name="connsiteY20" fmla="*/ 7161 h 10000"/>
              <a:gd name="connsiteX21" fmla="*/ 2010 w 10000"/>
              <a:gd name="connsiteY21" fmla="*/ 7161 h 10000"/>
              <a:gd name="connsiteX22" fmla="*/ 2175 w 10000"/>
              <a:gd name="connsiteY22" fmla="*/ 7161 h 10000"/>
              <a:gd name="connsiteX23" fmla="*/ 2273 w 10000"/>
              <a:gd name="connsiteY23" fmla="*/ 6941 h 10000"/>
              <a:gd name="connsiteX24" fmla="*/ 2356 w 10000"/>
              <a:gd name="connsiteY24" fmla="*/ 6941 h 10000"/>
              <a:gd name="connsiteX25" fmla="*/ 2521 w 10000"/>
              <a:gd name="connsiteY25" fmla="*/ 6941 h 10000"/>
              <a:gd name="connsiteX26" fmla="*/ 2702 w 10000"/>
              <a:gd name="connsiteY26" fmla="*/ 6941 h 10000"/>
              <a:gd name="connsiteX27" fmla="*/ 2883 w 10000"/>
              <a:gd name="connsiteY27" fmla="*/ 6667 h 10000"/>
              <a:gd name="connsiteX28" fmla="*/ 3048 w 10000"/>
              <a:gd name="connsiteY28" fmla="*/ 6667 h 10000"/>
              <a:gd name="connsiteX29" fmla="*/ 3311 w 10000"/>
              <a:gd name="connsiteY29" fmla="*/ 6667 h 10000"/>
              <a:gd name="connsiteX30" fmla="*/ 3575 w 10000"/>
              <a:gd name="connsiteY30" fmla="*/ 6667 h 10000"/>
              <a:gd name="connsiteX31" fmla="*/ 3921 w 10000"/>
              <a:gd name="connsiteY31" fmla="*/ 6444 h 10000"/>
              <a:gd name="connsiteX32" fmla="*/ 4267 w 10000"/>
              <a:gd name="connsiteY32" fmla="*/ 6444 h 10000"/>
              <a:gd name="connsiteX33" fmla="*/ 4613 w 10000"/>
              <a:gd name="connsiteY33" fmla="*/ 6444 h 10000"/>
              <a:gd name="connsiteX34" fmla="*/ 4959 w 10000"/>
              <a:gd name="connsiteY34" fmla="*/ 6217 h 10000"/>
              <a:gd name="connsiteX35" fmla="*/ 5387 w 10000"/>
              <a:gd name="connsiteY35" fmla="*/ 5994 h 10000"/>
              <a:gd name="connsiteX36" fmla="*/ 5832 w 10000"/>
              <a:gd name="connsiteY36" fmla="*/ 5994 h 10000"/>
              <a:gd name="connsiteX37" fmla="*/ 6343 w 10000"/>
              <a:gd name="connsiteY37" fmla="*/ 5719 h 10000"/>
              <a:gd name="connsiteX38" fmla="*/ 6787 w 10000"/>
              <a:gd name="connsiteY38" fmla="*/ 5719 h 10000"/>
              <a:gd name="connsiteX39" fmla="*/ 7298 w 10000"/>
              <a:gd name="connsiteY39" fmla="*/ 5499 h 10000"/>
              <a:gd name="connsiteX40" fmla="*/ 7743 w 10000"/>
              <a:gd name="connsiteY40" fmla="*/ 5270 h 10000"/>
              <a:gd name="connsiteX41" fmla="*/ 8171 w 10000"/>
              <a:gd name="connsiteY41" fmla="*/ 5270 h 10000"/>
              <a:gd name="connsiteX42" fmla="*/ 8435 w 10000"/>
              <a:gd name="connsiteY42" fmla="*/ 5002 h 10000"/>
              <a:gd name="connsiteX43" fmla="*/ 8699 w 10000"/>
              <a:gd name="connsiteY43" fmla="*/ 5002 h 10000"/>
              <a:gd name="connsiteX44" fmla="*/ 8962 w 10000"/>
              <a:gd name="connsiteY44" fmla="*/ 5002 h 10000"/>
              <a:gd name="connsiteX45" fmla="*/ 9127 w 10000"/>
              <a:gd name="connsiteY45" fmla="*/ 5002 h 10000"/>
              <a:gd name="connsiteX46" fmla="*/ 9226 w 10000"/>
              <a:gd name="connsiteY46" fmla="*/ 4772 h 10000"/>
              <a:gd name="connsiteX47" fmla="*/ 9390 w 10000"/>
              <a:gd name="connsiteY47" fmla="*/ 5002 h 10000"/>
              <a:gd name="connsiteX48" fmla="*/ 9473 w 10000"/>
              <a:gd name="connsiteY48" fmla="*/ 5002 h 10000"/>
              <a:gd name="connsiteX49" fmla="*/ 9654 w 10000"/>
              <a:gd name="connsiteY49" fmla="*/ 5270 h 10000"/>
              <a:gd name="connsiteX50" fmla="*/ 9736 w 10000"/>
              <a:gd name="connsiteY50" fmla="*/ 5270 h 10000"/>
              <a:gd name="connsiteX51" fmla="*/ 9918 w 10000"/>
              <a:gd name="connsiteY51" fmla="*/ 5719 h 10000"/>
              <a:gd name="connsiteX52" fmla="*/ 10000 w 10000"/>
              <a:gd name="connsiteY52" fmla="*/ 5994 h 10000"/>
              <a:gd name="connsiteX53" fmla="*/ 10000 w 10000"/>
              <a:gd name="connsiteY53" fmla="*/ 6217 h 10000"/>
              <a:gd name="connsiteX54" fmla="*/ 10000 w 10000"/>
              <a:gd name="connsiteY54" fmla="*/ 6444 h 10000"/>
              <a:gd name="connsiteX55" fmla="*/ 10000 w 10000"/>
              <a:gd name="connsiteY55" fmla="*/ 6444 h 10000"/>
              <a:gd name="connsiteX56" fmla="*/ 10000 w 10000"/>
              <a:gd name="connsiteY56" fmla="*/ 6667 h 10000"/>
              <a:gd name="connsiteX57" fmla="*/ 9918 w 10000"/>
              <a:gd name="connsiteY57" fmla="*/ 6667 h 10000"/>
              <a:gd name="connsiteX58" fmla="*/ 9819 w 10000"/>
              <a:gd name="connsiteY58" fmla="*/ 6667 h 10000"/>
              <a:gd name="connsiteX59" fmla="*/ 9736 w 10000"/>
              <a:gd name="connsiteY59" fmla="*/ 6941 h 10000"/>
              <a:gd name="connsiteX60" fmla="*/ 9572 w 10000"/>
              <a:gd name="connsiteY60" fmla="*/ 6941 h 10000"/>
              <a:gd name="connsiteX61" fmla="*/ 9390 w 10000"/>
              <a:gd name="connsiteY61" fmla="*/ 6941 h 10000"/>
              <a:gd name="connsiteX62" fmla="*/ 9127 w 10000"/>
              <a:gd name="connsiteY62" fmla="*/ 6941 h 10000"/>
              <a:gd name="connsiteX63" fmla="*/ 8863 w 10000"/>
              <a:gd name="connsiteY63" fmla="*/ 6941 h 10000"/>
              <a:gd name="connsiteX64" fmla="*/ 8616 w 10000"/>
              <a:gd name="connsiteY64" fmla="*/ 6941 h 10000"/>
              <a:gd name="connsiteX65" fmla="*/ 8353 w 10000"/>
              <a:gd name="connsiteY65" fmla="*/ 6941 h 10000"/>
              <a:gd name="connsiteX66" fmla="*/ 8007 w 10000"/>
              <a:gd name="connsiteY66" fmla="*/ 6941 h 10000"/>
              <a:gd name="connsiteX67" fmla="*/ 7661 w 10000"/>
              <a:gd name="connsiteY67" fmla="*/ 6941 h 10000"/>
              <a:gd name="connsiteX68" fmla="*/ 7298 w 10000"/>
              <a:gd name="connsiteY68" fmla="*/ 7161 h 10000"/>
              <a:gd name="connsiteX69" fmla="*/ 6870 w 10000"/>
              <a:gd name="connsiteY69" fmla="*/ 7161 h 10000"/>
              <a:gd name="connsiteX70" fmla="*/ 6442 w 10000"/>
              <a:gd name="connsiteY70" fmla="*/ 7161 h 10000"/>
              <a:gd name="connsiteX71" fmla="*/ 5651 w 10000"/>
              <a:gd name="connsiteY71" fmla="*/ 7384 h 10000"/>
              <a:gd name="connsiteX72" fmla="*/ 4876 w 10000"/>
              <a:gd name="connsiteY72" fmla="*/ 7653 h 10000"/>
              <a:gd name="connsiteX73" fmla="*/ 4185 w 10000"/>
              <a:gd name="connsiteY73" fmla="*/ 7886 h 10000"/>
              <a:gd name="connsiteX74" fmla="*/ 3476 w 10000"/>
              <a:gd name="connsiteY74" fmla="*/ 8110 h 10000"/>
              <a:gd name="connsiteX75" fmla="*/ 3130 w 10000"/>
              <a:gd name="connsiteY75" fmla="*/ 8110 h 10000"/>
              <a:gd name="connsiteX76" fmla="*/ 2883 w 10000"/>
              <a:gd name="connsiteY76" fmla="*/ 8332 h 10000"/>
              <a:gd name="connsiteX77" fmla="*/ 2521 w 10000"/>
              <a:gd name="connsiteY77" fmla="*/ 8606 h 10000"/>
              <a:gd name="connsiteX78" fmla="*/ 2273 w 10000"/>
              <a:gd name="connsiteY78" fmla="*/ 8606 h 10000"/>
              <a:gd name="connsiteX79" fmla="*/ 2092 w 10000"/>
              <a:gd name="connsiteY79" fmla="*/ 8826 h 10000"/>
              <a:gd name="connsiteX80" fmla="*/ 1829 w 10000"/>
              <a:gd name="connsiteY80" fmla="*/ 8826 h 10000"/>
              <a:gd name="connsiteX81" fmla="*/ 1664 w 10000"/>
              <a:gd name="connsiteY81" fmla="*/ 9054 h 10000"/>
              <a:gd name="connsiteX82" fmla="*/ 1400 w 10000"/>
              <a:gd name="connsiteY82" fmla="*/ 9323 h 10000"/>
              <a:gd name="connsiteX83" fmla="*/ 1219 w 10000"/>
              <a:gd name="connsiteY83" fmla="*/ 9323 h 10000"/>
              <a:gd name="connsiteX84" fmla="*/ 1137 w 10000"/>
              <a:gd name="connsiteY84" fmla="*/ 9547 h 10000"/>
              <a:gd name="connsiteX85" fmla="*/ 956 w 10000"/>
              <a:gd name="connsiteY85" fmla="*/ 9547 h 10000"/>
              <a:gd name="connsiteX86" fmla="*/ 873 w 10000"/>
              <a:gd name="connsiteY86" fmla="*/ 9777 h 10000"/>
              <a:gd name="connsiteX87" fmla="*/ 791 w 10000"/>
              <a:gd name="connsiteY87" fmla="*/ 9777 h 10000"/>
              <a:gd name="connsiteX88" fmla="*/ 708 w 10000"/>
              <a:gd name="connsiteY88" fmla="*/ 9777 h 10000"/>
              <a:gd name="connsiteX89" fmla="*/ 527 w 10000"/>
              <a:gd name="connsiteY89" fmla="*/ 10000 h 10000"/>
              <a:gd name="connsiteX90" fmla="*/ 445 w 10000"/>
              <a:gd name="connsiteY90" fmla="*/ 9777 h 10000"/>
              <a:gd name="connsiteX91" fmla="*/ 362 w 10000"/>
              <a:gd name="connsiteY91" fmla="*/ 9777 h 10000"/>
              <a:gd name="connsiteX92" fmla="*/ 264 w 10000"/>
              <a:gd name="connsiteY92" fmla="*/ 9547 h 10000"/>
              <a:gd name="connsiteX93" fmla="*/ 181 w 10000"/>
              <a:gd name="connsiteY93" fmla="*/ 9054 h 10000"/>
              <a:gd name="connsiteX94" fmla="*/ 99 w 10000"/>
              <a:gd name="connsiteY94" fmla="*/ 8606 h 10000"/>
              <a:gd name="connsiteX95" fmla="*/ 0 w 10000"/>
              <a:gd name="connsiteY95" fmla="*/ 8332 h 10000"/>
              <a:gd name="connsiteX96" fmla="*/ 0 w 10000"/>
              <a:gd name="connsiteY96" fmla="*/ 8110 h 10000"/>
              <a:gd name="connsiteX97" fmla="*/ 0 w 10000"/>
              <a:gd name="connsiteY97" fmla="*/ 7886 h 10000"/>
              <a:gd name="connsiteX98" fmla="*/ 0 w 10000"/>
              <a:gd name="connsiteY98" fmla="*/ 7886 h 10000"/>
              <a:gd name="connsiteX99" fmla="*/ 99 w 10000"/>
              <a:gd name="connsiteY99" fmla="*/ 7653 h 10000"/>
              <a:gd name="connsiteX100" fmla="*/ 181 w 10000"/>
              <a:gd name="connsiteY100" fmla="*/ 7384 h 10000"/>
              <a:gd name="connsiteX101" fmla="*/ 362 w 10000"/>
              <a:gd name="connsiteY101" fmla="*/ 7161 h 10000"/>
              <a:gd name="connsiteX102" fmla="*/ 527 w 10000"/>
              <a:gd name="connsiteY102" fmla="*/ 6941 h 10000"/>
              <a:gd name="connsiteX103" fmla="*/ 610 w 10000"/>
              <a:gd name="connsiteY103" fmla="*/ 6667 h 10000"/>
              <a:gd name="connsiteX104" fmla="*/ 708 w 10000"/>
              <a:gd name="connsiteY104" fmla="*/ 6444 h 10000"/>
              <a:gd name="connsiteX105" fmla="*/ 873 w 10000"/>
              <a:gd name="connsiteY105" fmla="*/ 6217 h 10000"/>
              <a:gd name="connsiteX106" fmla="*/ 1054 w 10000"/>
              <a:gd name="connsiteY106" fmla="*/ 5719 h 10000"/>
              <a:gd name="connsiteX107" fmla="*/ 1137 w 10000"/>
              <a:gd name="connsiteY107" fmla="*/ 5499 h 10000"/>
              <a:gd name="connsiteX108" fmla="*/ 1318 w 10000"/>
              <a:gd name="connsiteY108" fmla="*/ 5002 h 10000"/>
              <a:gd name="connsiteX109" fmla="*/ 1483 w 10000"/>
              <a:gd name="connsiteY109" fmla="*/ 4549 h 10000"/>
              <a:gd name="connsiteX110" fmla="*/ 1483 w 10000"/>
              <a:gd name="connsiteY110" fmla="*/ 4549 h 10000"/>
              <a:gd name="connsiteX0" fmla="*/ 1483 w 10000"/>
              <a:gd name="connsiteY0" fmla="*/ 3180 h 8631"/>
              <a:gd name="connsiteX1" fmla="*/ 1664 w 10000"/>
              <a:gd name="connsiteY1" fmla="*/ 2460 h 8631"/>
              <a:gd name="connsiteX2" fmla="*/ 1911 w 10000"/>
              <a:gd name="connsiteY2" fmla="*/ 1742 h 8631"/>
              <a:gd name="connsiteX3" fmla="*/ 2092 w 10000"/>
              <a:gd name="connsiteY3" fmla="*/ 1019 h 8631"/>
              <a:gd name="connsiteX4" fmla="*/ 2356 w 10000"/>
              <a:gd name="connsiteY4" fmla="*/ 75 h 8631"/>
              <a:gd name="connsiteX5" fmla="*/ 3229 w 10000"/>
              <a:gd name="connsiteY5" fmla="*/ 568 h 8631"/>
              <a:gd name="connsiteX6" fmla="*/ 2965 w 10000"/>
              <a:gd name="connsiteY6" fmla="*/ 1292 h 8631"/>
              <a:gd name="connsiteX7" fmla="*/ 2784 w 10000"/>
              <a:gd name="connsiteY7" fmla="*/ 1964 h 8631"/>
              <a:gd name="connsiteX8" fmla="*/ 2619 w 10000"/>
              <a:gd name="connsiteY8" fmla="*/ 2686 h 8631"/>
              <a:gd name="connsiteX9" fmla="*/ 2438 w 10000"/>
              <a:gd name="connsiteY9" fmla="*/ 3180 h 8631"/>
              <a:gd name="connsiteX10" fmla="*/ 2273 w 10000"/>
              <a:gd name="connsiteY10" fmla="*/ 3633 h 8631"/>
              <a:gd name="connsiteX11" fmla="*/ 2092 w 10000"/>
              <a:gd name="connsiteY11" fmla="*/ 4130 h 8631"/>
              <a:gd name="connsiteX12" fmla="*/ 2010 w 10000"/>
              <a:gd name="connsiteY12" fmla="*/ 4625 h 8631"/>
              <a:gd name="connsiteX13" fmla="*/ 1911 w 10000"/>
              <a:gd name="connsiteY13" fmla="*/ 4848 h 8631"/>
              <a:gd name="connsiteX14" fmla="*/ 1829 w 10000"/>
              <a:gd name="connsiteY14" fmla="*/ 5075 h 8631"/>
              <a:gd name="connsiteX15" fmla="*/ 1746 w 10000"/>
              <a:gd name="connsiteY15" fmla="*/ 5298 h 8631"/>
              <a:gd name="connsiteX16" fmla="*/ 1746 w 10000"/>
              <a:gd name="connsiteY16" fmla="*/ 5572 h 8631"/>
              <a:gd name="connsiteX17" fmla="*/ 1746 w 10000"/>
              <a:gd name="connsiteY17" fmla="*/ 5572 h 8631"/>
              <a:gd name="connsiteX18" fmla="*/ 1829 w 10000"/>
              <a:gd name="connsiteY18" fmla="*/ 5572 h 8631"/>
              <a:gd name="connsiteX19" fmla="*/ 1911 w 10000"/>
              <a:gd name="connsiteY19" fmla="*/ 5792 h 8631"/>
              <a:gd name="connsiteX20" fmla="*/ 2010 w 10000"/>
              <a:gd name="connsiteY20" fmla="*/ 5792 h 8631"/>
              <a:gd name="connsiteX21" fmla="*/ 2175 w 10000"/>
              <a:gd name="connsiteY21" fmla="*/ 5792 h 8631"/>
              <a:gd name="connsiteX22" fmla="*/ 2273 w 10000"/>
              <a:gd name="connsiteY22" fmla="*/ 5572 h 8631"/>
              <a:gd name="connsiteX23" fmla="*/ 2356 w 10000"/>
              <a:gd name="connsiteY23" fmla="*/ 5572 h 8631"/>
              <a:gd name="connsiteX24" fmla="*/ 2521 w 10000"/>
              <a:gd name="connsiteY24" fmla="*/ 5572 h 8631"/>
              <a:gd name="connsiteX25" fmla="*/ 2702 w 10000"/>
              <a:gd name="connsiteY25" fmla="*/ 5572 h 8631"/>
              <a:gd name="connsiteX26" fmla="*/ 2883 w 10000"/>
              <a:gd name="connsiteY26" fmla="*/ 5298 h 8631"/>
              <a:gd name="connsiteX27" fmla="*/ 3048 w 10000"/>
              <a:gd name="connsiteY27" fmla="*/ 5298 h 8631"/>
              <a:gd name="connsiteX28" fmla="*/ 3311 w 10000"/>
              <a:gd name="connsiteY28" fmla="*/ 5298 h 8631"/>
              <a:gd name="connsiteX29" fmla="*/ 3575 w 10000"/>
              <a:gd name="connsiteY29" fmla="*/ 5298 h 8631"/>
              <a:gd name="connsiteX30" fmla="*/ 3921 w 10000"/>
              <a:gd name="connsiteY30" fmla="*/ 5075 h 8631"/>
              <a:gd name="connsiteX31" fmla="*/ 4267 w 10000"/>
              <a:gd name="connsiteY31" fmla="*/ 5075 h 8631"/>
              <a:gd name="connsiteX32" fmla="*/ 4613 w 10000"/>
              <a:gd name="connsiteY32" fmla="*/ 5075 h 8631"/>
              <a:gd name="connsiteX33" fmla="*/ 4959 w 10000"/>
              <a:gd name="connsiteY33" fmla="*/ 4848 h 8631"/>
              <a:gd name="connsiteX34" fmla="*/ 5387 w 10000"/>
              <a:gd name="connsiteY34" fmla="*/ 4625 h 8631"/>
              <a:gd name="connsiteX35" fmla="*/ 5832 w 10000"/>
              <a:gd name="connsiteY35" fmla="*/ 4625 h 8631"/>
              <a:gd name="connsiteX36" fmla="*/ 6343 w 10000"/>
              <a:gd name="connsiteY36" fmla="*/ 4350 h 8631"/>
              <a:gd name="connsiteX37" fmla="*/ 6787 w 10000"/>
              <a:gd name="connsiteY37" fmla="*/ 4350 h 8631"/>
              <a:gd name="connsiteX38" fmla="*/ 7298 w 10000"/>
              <a:gd name="connsiteY38" fmla="*/ 4130 h 8631"/>
              <a:gd name="connsiteX39" fmla="*/ 7743 w 10000"/>
              <a:gd name="connsiteY39" fmla="*/ 3901 h 8631"/>
              <a:gd name="connsiteX40" fmla="*/ 8171 w 10000"/>
              <a:gd name="connsiteY40" fmla="*/ 3901 h 8631"/>
              <a:gd name="connsiteX41" fmla="*/ 8435 w 10000"/>
              <a:gd name="connsiteY41" fmla="*/ 3633 h 8631"/>
              <a:gd name="connsiteX42" fmla="*/ 8699 w 10000"/>
              <a:gd name="connsiteY42" fmla="*/ 3633 h 8631"/>
              <a:gd name="connsiteX43" fmla="*/ 8962 w 10000"/>
              <a:gd name="connsiteY43" fmla="*/ 3633 h 8631"/>
              <a:gd name="connsiteX44" fmla="*/ 9127 w 10000"/>
              <a:gd name="connsiteY44" fmla="*/ 3633 h 8631"/>
              <a:gd name="connsiteX45" fmla="*/ 9226 w 10000"/>
              <a:gd name="connsiteY45" fmla="*/ 3403 h 8631"/>
              <a:gd name="connsiteX46" fmla="*/ 9390 w 10000"/>
              <a:gd name="connsiteY46" fmla="*/ 3633 h 8631"/>
              <a:gd name="connsiteX47" fmla="*/ 9473 w 10000"/>
              <a:gd name="connsiteY47" fmla="*/ 3633 h 8631"/>
              <a:gd name="connsiteX48" fmla="*/ 9654 w 10000"/>
              <a:gd name="connsiteY48" fmla="*/ 3901 h 8631"/>
              <a:gd name="connsiteX49" fmla="*/ 9736 w 10000"/>
              <a:gd name="connsiteY49" fmla="*/ 3901 h 8631"/>
              <a:gd name="connsiteX50" fmla="*/ 9918 w 10000"/>
              <a:gd name="connsiteY50" fmla="*/ 4350 h 8631"/>
              <a:gd name="connsiteX51" fmla="*/ 10000 w 10000"/>
              <a:gd name="connsiteY51" fmla="*/ 4625 h 8631"/>
              <a:gd name="connsiteX52" fmla="*/ 10000 w 10000"/>
              <a:gd name="connsiteY52" fmla="*/ 4848 h 8631"/>
              <a:gd name="connsiteX53" fmla="*/ 10000 w 10000"/>
              <a:gd name="connsiteY53" fmla="*/ 5075 h 8631"/>
              <a:gd name="connsiteX54" fmla="*/ 10000 w 10000"/>
              <a:gd name="connsiteY54" fmla="*/ 5075 h 8631"/>
              <a:gd name="connsiteX55" fmla="*/ 10000 w 10000"/>
              <a:gd name="connsiteY55" fmla="*/ 5298 h 8631"/>
              <a:gd name="connsiteX56" fmla="*/ 9918 w 10000"/>
              <a:gd name="connsiteY56" fmla="*/ 5298 h 8631"/>
              <a:gd name="connsiteX57" fmla="*/ 9819 w 10000"/>
              <a:gd name="connsiteY57" fmla="*/ 5298 h 8631"/>
              <a:gd name="connsiteX58" fmla="*/ 9736 w 10000"/>
              <a:gd name="connsiteY58" fmla="*/ 5572 h 8631"/>
              <a:gd name="connsiteX59" fmla="*/ 9572 w 10000"/>
              <a:gd name="connsiteY59" fmla="*/ 5572 h 8631"/>
              <a:gd name="connsiteX60" fmla="*/ 9390 w 10000"/>
              <a:gd name="connsiteY60" fmla="*/ 5572 h 8631"/>
              <a:gd name="connsiteX61" fmla="*/ 9127 w 10000"/>
              <a:gd name="connsiteY61" fmla="*/ 5572 h 8631"/>
              <a:gd name="connsiteX62" fmla="*/ 8863 w 10000"/>
              <a:gd name="connsiteY62" fmla="*/ 5572 h 8631"/>
              <a:gd name="connsiteX63" fmla="*/ 8616 w 10000"/>
              <a:gd name="connsiteY63" fmla="*/ 5572 h 8631"/>
              <a:gd name="connsiteX64" fmla="*/ 8353 w 10000"/>
              <a:gd name="connsiteY64" fmla="*/ 5572 h 8631"/>
              <a:gd name="connsiteX65" fmla="*/ 8007 w 10000"/>
              <a:gd name="connsiteY65" fmla="*/ 5572 h 8631"/>
              <a:gd name="connsiteX66" fmla="*/ 7661 w 10000"/>
              <a:gd name="connsiteY66" fmla="*/ 5572 h 8631"/>
              <a:gd name="connsiteX67" fmla="*/ 7298 w 10000"/>
              <a:gd name="connsiteY67" fmla="*/ 5792 h 8631"/>
              <a:gd name="connsiteX68" fmla="*/ 6870 w 10000"/>
              <a:gd name="connsiteY68" fmla="*/ 5792 h 8631"/>
              <a:gd name="connsiteX69" fmla="*/ 6442 w 10000"/>
              <a:gd name="connsiteY69" fmla="*/ 5792 h 8631"/>
              <a:gd name="connsiteX70" fmla="*/ 5651 w 10000"/>
              <a:gd name="connsiteY70" fmla="*/ 6015 h 8631"/>
              <a:gd name="connsiteX71" fmla="*/ 4876 w 10000"/>
              <a:gd name="connsiteY71" fmla="*/ 6284 h 8631"/>
              <a:gd name="connsiteX72" fmla="*/ 4185 w 10000"/>
              <a:gd name="connsiteY72" fmla="*/ 6517 h 8631"/>
              <a:gd name="connsiteX73" fmla="*/ 3476 w 10000"/>
              <a:gd name="connsiteY73" fmla="*/ 6741 h 8631"/>
              <a:gd name="connsiteX74" fmla="*/ 3130 w 10000"/>
              <a:gd name="connsiteY74" fmla="*/ 6741 h 8631"/>
              <a:gd name="connsiteX75" fmla="*/ 2883 w 10000"/>
              <a:gd name="connsiteY75" fmla="*/ 6963 h 8631"/>
              <a:gd name="connsiteX76" fmla="*/ 2521 w 10000"/>
              <a:gd name="connsiteY76" fmla="*/ 7237 h 8631"/>
              <a:gd name="connsiteX77" fmla="*/ 2273 w 10000"/>
              <a:gd name="connsiteY77" fmla="*/ 7237 h 8631"/>
              <a:gd name="connsiteX78" fmla="*/ 2092 w 10000"/>
              <a:gd name="connsiteY78" fmla="*/ 7457 h 8631"/>
              <a:gd name="connsiteX79" fmla="*/ 1829 w 10000"/>
              <a:gd name="connsiteY79" fmla="*/ 7457 h 8631"/>
              <a:gd name="connsiteX80" fmla="*/ 1664 w 10000"/>
              <a:gd name="connsiteY80" fmla="*/ 7685 h 8631"/>
              <a:gd name="connsiteX81" fmla="*/ 1400 w 10000"/>
              <a:gd name="connsiteY81" fmla="*/ 7954 h 8631"/>
              <a:gd name="connsiteX82" fmla="*/ 1219 w 10000"/>
              <a:gd name="connsiteY82" fmla="*/ 7954 h 8631"/>
              <a:gd name="connsiteX83" fmla="*/ 1137 w 10000"/>
              <a:gd name="connsiteY83" fmla="*/ 8178 h 8631"/>
              <a:gd name="connsiteX84" fmla="*/ 956 w 10000"/>
              <a:gd name="connsiteY84" fmla="*/ 8178 h 8631"/>
              <a:gd name="connsiteX85" fmla="*/ 873 w 10000"/>
              <a:gd name="connsiteY85" fmla="*/ 8408 h 8631"/>
              <a:gd name="connsiteX86" fmla="*/ 791 w 10000"/>
              <a:gd name="connsiteY86" fmla="*/ 8408 h 8631"/>
              <a:gd name="connsiteX87" fmla="*/ 708 w 10000"/>
              <a:gd name="connsiteY87" fmla="*/ 8408 h 8631"/>
              <a:gd name="connsiteX88" fmla="*/ 527 w 10000"/>
              <a:gd name="connsiteY88" fmla="*/ 8631 h 8631"/>
              <a:gd name="connsiteX89" fmla="*/ 445 w 10000"/>
              <a:gd name="connsiteY89" fmla="*/ 8408 h 8631"/>
              <a:gd name="connsiteX90" fmla="*/ 362 w 10000"/>
              <a:gd name="connsiteY90" fmla="*/ 8408 h 8631"/>
              <a:gd name="connsiteX91" fmla="*/ 264 w 10000"/>
              <a:gd name="connsiteY91" fmla="*/ 8178 h 8631"/>
              <a:gd name="connsiteX92" fmla="*/ 181 w 10000"/>
              <a:gd name="connsiteY92" fmla="*/ 7685 h 8631"/>
              <a:gd name="connsiteX93" fmla="*/ 99 w 10000"/>
              <a:gd name="connsiteY93" fmla="*/ 7237 h 8631"/>
              <a:gd name="connsiteX94" fmla="*/ 0 w 10000"/>
              <a:gd name="connsiteY94" fmla="*/ 6963 h 8631"/>
              <a:gd name="connsiteX95" fmla="*/ 0 w 10000"/>
              <a:gd name="connsiteY95" fmla="*/ 6741 h 8631"/>
              <a:gd name="connsiteX96" fmla="*/ 0 w 10000"/>
              <a:gd name="connsiteY96" fmla="*/ 6517 h 8631"/>
              <a:gd name="connsiteX97" fmla="*/ 0 w 10000"/>
              <a:gd name="connsiteY97" fmla="*/ 6517 h 8631"/>
              <a:gd name="connsiteX98" fmla="*/ 99 w 10000"/>
              <a:gd name="connsiteY98" fmla="*/ 6284 h 8631"/>
              <a:gd name="connsiteX99" fmla="*/ 181 w 10000"/>
              <a:gd name="connsiteY99" fmla="*/ 6015 h 8631"/>
              <a:gd name="connsiteX100" fmla="*/ 362 w 10000"/>
              <a:gd name="connsiteY100" fmla="*/ 5792 h 8631"/>
              <a:gd name="connsiteX101" fmla="*/ 527 w 10000"/>
              <a:gd name="connsiteY101" fmla="*/ 5572 h 8631"/>
              <a:gd name="connsiteX102" fmla="*/ 610 w 10000"/>
              <a:gd name="connsiteY102" fmla="*/ 5298 h 8631"/>
              <a:gd name="connsiteX103" fmla="*/ 708 w 10000"/>
              <a:gd name="connsiteY103" fmla="*/ 5075 h 8631"/>
              <a:gd name="connsiteX104" fmla="*/ 873 w 10000"/>
              <a:gd name="connsiteY104" fmla="*/ 4848 h 8631"/>
              <a:gd name="connsiteX105" fmla="*/ 1054 w 10000"/>
              <a:gd name="connsiteY105" fmla="*/ 4350 h 8631"/>
              <a:gd name="connsiteX106" fmla="*/ 1137 w 10000"/>
              <a:gd name="connsiteY106" fmla="*/ 4130 h 8631"/>
              <a:gd name="connsiteX107" fmla="*/ 1318 w 10000"/>
              <a:gd name="connsiteY107" fmla="*/ 3633 h 8631"/>
              <a:gd name="connsiteX108" fmla="*/ 1483 w 10000"/>
              <a:gd name="connsiteY108" fmla="*/ 3180 h 8631"/>
              <a:gd name="connsiteX109" fmla="*/ 1483 w 10000"/>
              <a:gd name="connsiteY109" fmla="*/ 3180 h 8631"/>
              <a:gd name="connsiteX0" fmla="*/ 1483 w 10000"/>
              <a:gd name="connsiteY0" fmla="*/ 3597 h 9913"/>
              <a:gd name="connsiteX1" fmla="*/ 1664 w 10000"/>
              <a:gd name="connsiteY1" fmla="*/ 2763 h 9913"/>
              <a:gd name="connsiteX2" fmla="*/ 1911 w 10000"/>
              <a:gd name="connsiteY2" fmla="*/ 1931 h 9913"/>
              <a:gd name="connsiteX3" fmla="*/ 2092 w 10000"/>
              <a:gd name="connsiteY3" fmla="*/ 1094 h 9913"/>
              <a:gd name="connsiteX4" fmla="*/ 2356 w 10000"/>
              <a:gd name="connsiteY4" fmla="*/ 0 h 9913"/>
              <a:gd name="connsiteX5" fmla="*/ 2965 w 10000"/>
              <a:gd name="connsiteY5" fmla="*/ 1410 h 9913"/>
              <a:gd name="connsiteX6" fmla="*/ 2784 w 10000"/>
              <a:gd name="connsiteY6" fmla="*/ 2189 h 9913"/>
              <a:gd name="connsiteX7" fmla="*/ 2619 w 10000"/>
              <a:gd name="connsiteY7" fmla="*/ 3025 h 9913"/>
              <a:gd name="connsiteX8" fmla="*/ 2438 w 10000"/>
              <a:gd name="connsiteY8" fmla="*/ 3597 h 9913"/>
              <a:gd name="connsiteX9" fmla="*/ 2273 w 10000"/>
              <a:gd name="connsiteY9" fmla="*/ 4122 h 9913"/>
              <a:gd name="connsiteX10" fmla="*/ 2092 w 10000"/>
              <a:gd name="connsiteY10" fmla="*/ 4698 h 9913"/>
              <a:gd name="connsiteX11" fmla="*/ 2010 w 10000"/>
              <a:gd name="connsiteY11" fmla="*/ 5272 h 9913"/>
              <a:gd name="connsiteX12" fmla="*/ 1911 w 10000"/>
              <a:gd name="connsiteY12" fmla="*/ 5530 h 9913"/>
              <a:gd name="connsiteX13" fmla="*/ 1829 w 10000"/>
              <a:gd name="connsiteY13" fmla="*/ 5793 h 9913"/>
              <a:gd name="connsiteX14" fmla="*/ 1746 w 10000"/>
              <a:gd name="connsiteY14" fmla="*/ 6051 h 9913"/>
              <a:gd name="connsiteX15" fmla="*/ 1746 w 10000"/>
              <a:gd name="connsiteY15" fmla="*/ 6369 h 9913"/>
              <a:gd name="connsiteX16" fmla="*/ 1746 w 10000"/>
              <a:gd name="connsiteY16" fmla="*/ 6369 h 9913"/>
              <a:gd name="connsiteX17" fmla="*/ 1829 w 10000"/>
              <a:gd name="connsiteY17" fmla="*/ 6369 h 9913"/>
              <a:gd name="connsiteX18" fmla="*/ 1911 w 10000"/>
              <a:gd name="connsiteY18" fmla="*/ 6624 h 9913"/>
              <a:gd name="connsiteX19" fmla="*/ 2010 w 10000"/>
              <a:gd name="connsiteY19" fmla="*/ 6624 h 9913"/>
              <a:gd name="connsiteX20" fmla="*/ 2175 w 10000"/>
              <a:gd name="connsiteY20" fmla="*/ 6624 h 9913"/>
              <a:gd name="connsiteX21" fmla="*/ 2273 w 10000"/>
              <a:gd name="connsiteY21" fmla="*/ 6369 h 9913"/>
              <a:gd name="connsiteX22" fmla="*/ 2356 w 10000"/>
              <a:gd name="connsiteY22" fmla="*/ 6369 h 9913"/>
              <a:gd name="connsiteX23" fmla="*/ 2521 w 10000"/>
              <a:gd name="connsiteY23" fmla="*/ 6369 h 9913"/>
              <a:gd name="connsiteX24" fmla="*/ 2702 w 10000"/>
              <a:gd name="connsiteY24" fmla="*/ 6369 h 9913"/>
              <a:gd name="connsiteX25" fmla="*/ 2883 w 10000"/>
              <a:gd name="connsiteY25" fmla="*/ 6051 h 9913"/>
              <a:gd name="connsiteX26" fmla="*/ 3048 w 10000"/>
              <a:gd name="connsiteY26" fmla="*/ 6051 h 9913"/>
              <a:gd name="connsiteX27" fmla="*/ 3311 w 10000"/>
              <a:gd name="connsiteY27" fmla="*/ 6051 h 9913"/>
              <a:gd name="connsiteX28" fmla="*/ 3575 w 10000"/>
              <a:gd name="connsiteY28" fmla="*/ 6051 h 9913"/>
              <a:gd name="connsiteX29" fmla="*/ 3921 w 10000"/>
              <a:gd name="connsiteY29" fmla="*/ 5793 h 9913"/>
              <a:gd name="connsiteX30" fmla="*/ 4267 w 10000"/>
              <a:gd name="connsiteY30" fmla="*/ 5793 h 9913"/>
              <a:gd name="connsiteX31" fmla="*/ 4613 w 10000"/>
              <a:gd name="connsiteY31" fmla="*/ 5793 h 9913"/>
              <a:gd name="connsiteX32" fmla="*/ 4959 w 10000"/>
              <a:gd name="connsiteY32" fmla="*/ 5530 h 9913"/>
              <a:gd name="connsiteX33" fmla="*/ 5387 w 10000"/>
              <a:gd name="connsiteY33" fmla="*/ 5272 h 9913"/>
              <a:gd name="connsiteX34" fmla="*/ 5832 w 10000"/>
              <a:gd name="connsiteY34" fmla="*/ 5272 h 9913"/>
              <a:gd name="connsiteX35" fmla="*/ 6343 w 10000"/>
              <a:gd name="connsiteY35" fmla="*/ 4953 h 9913"/>
              <a:gd name="connsiteX36" fmla="*/ 6787 w 10000"/>
              <a:gd name="connsiteY36" fmla="*/ 4953 h 9913"/>
              <a:gd name="connsiteX37" fmla="*/ 7298 w 10000"/>
              <a:gd name="connsiteY37" fmla="*/ 4698 h 9913"/>
              <a:gd name="connsiteX38" fmla="*/ 7743 w 10000"/>
              <a:gd name="connsiteY38" fmla="*/ 4433 h 9913"/>
              <a:gd name="connsiteX39" fmla="*/ 8171 w 10000"/>
              <a:gd name="connsiteY39" fmla="*/ 4433 h 9913"/>
              <a:gd name="connsiteX40" fmla="*/ 8435 w 10000"/>
              <a:gd name="connsiteY40" fmla="*/ 4122 h 9913"/>
              <a:gd name="connsiteX41" fmla="*/ 8699 w 10000"/>
              <a:gd name="connsiteY41" fmla="*/ 4122 h 9913"/>
              <a:gd name="connsiteX42" fmla="*/ 8962 w 10000"/>
              <a:gd name="connsiteY42" fmla="*/ 4122 h 9913"/>
              <a:gd name="connsiteX43" fmla="*/ 9127 w 10000"/>
              <a:gd name="connsiteY43" fmla="*/ 4122 h 9913"/>
              <a:gd name="connsiteX44" fmla="*/ 9226 w 10000"/>
              <a:gd name="connsiteY44" fmla="*/ 3856 h 9913"/>
              <a:gd name="connsiteX45" fmla="*/ 9390 w 10000"/>
              <a:gd name="connsiteY45" fmla="*/ 4122 h 9913"/>
              <a:gd name="connsiteX46" fmla="*/ 9473 w 10000"/>
              <a:gd name="connsiteY46" fmla="*/ 4122 h 9913"/>
              <a:gd name="connsiteX47" fmla="*/ 9654 w 10000"/>
              <a:gd name="connsiteY47" fmla="*/ 4433 h 9913"/>
              <a:gd name="connsiteX48" fmla="*/ 9736 w 10000"/>
              <a:gd name="connsiteY48" fmla="*/ 4433 h 9913"/>
              <a:gd name="connsiteX49" fmla="*/ 9918 w 10000"/>
              <a:gd name="connsiteY49" fmla="*/ 4953 h 9913"/>
              <a:gd name="connsiteX50" fmla="*/ 10000 w 10000"/>
              <a:gd name="connsiteY50" fmla="*/ 5272 h 9913"/>
              <a:gd name="connsiteX51" fmla="*/ 10000 w 10000"/>
              <a:gd name="connsiteY51" fmla="*/ 5530 h 9913"/>
              <a:gd name="connsiteX52" fmla="*/ 10000 w 10000"/>
              <a:gd name="connsiteY52" fmla="*/ 5793 h 9913"/>
              <a:gd name="connsiteX53" fmla="*/ 10000 w 10000"/>
              <a:gd name="connsiteY53" fmla="*/ 5793 h 9913"/>
              <a:gd name="connsiteX54" fmla="*/ 10000 w 10000"/>
              <a:gd name="connsiteY54" fmla="*/ 6051 h 9913"/>
              <a:gd name="connsiteX55" fmla="*/ 9918 w 10000"/>
              <a:gd name="connsiteY55" fmla="*/ 6051 h 9913"/>
              <a:gd name="connsiteX56" fmla="*/ 9819 w 10000"/>
              <a:gd name="connsiteY56" fmla="*/ 6051 h 9913"/>
              <a:gd name="connsiteX57" fmla="*/ 9736 w 10000"/>
              <a:gd name="connsiteY57" fmla="*/ 6369 h 9913"/>
              <a:gd name="connsiteX58" fmla="*/ 9572 w 10000"/>
              <a:gd name="connsiteY58" fmla="*/ 6369 h 9913"/>
              <a:gd name="connsiteX59" fmla="*/ 9390 w 10000"/>
              <a:gd name="connsiteY59" fmla="*/ 6369 h 9913"/>
              <a:gd name="connsiteX60" fmla="*/ 9127 w 10000"/>
              <a:gd name="connsiteY60" fmla="*/ 6369 h 9913"/>
              <a:gd name="connsiteX61" fmla="*/ 8863 w 10000"/>
              <a:gd name="connsiteY61" fmla="*/ 6369 h 9913"/>
              <a:gd name="connsiteX62" fmla="*/ 8616 w 10000"/>
              <a:gd name="connsiteY62" fmla="*/ 6369 h 9913"/>
              <a:gd name="connsiteX63" fmla="*/ 8353 w 10000"/>
              <a:gd name="connsiteY63" fmla="*/ 6369 h 9913"/>
              <a:gd name="connsiteX64" fmla="*/ 8007 w 10000"/>
              <a:gd name="connsiteY64" fmla="*/ 6369 h 9913"/>
              <a:gd name="connsiteX65" fmla="*/ 7661 w 10000"/>
              <a:gd name="connsiteY65" fmla="*/ 6369 h 9913"/>
              <a:gd name="connsiteX66" fmla="*/ 7298 w 10000"/>
              <a:gd name="connsiteY66" fmla="*/ 6624 h 9913"/>
              <a:gd name="connsiteX67" fmla="*/ 6870 w 10000"/>
              <a:gd name="connsiteY67" fmla="*/ 6624 h 9913"/>
              <a:gd name="connsiteX68" fmla="*/ 6442 w 10000"/>
              <a:gd name="connsiteY68" fmla="*/ 6624 h 9913"/>
              <a:gd name="connsiteX69" fmla="*/ 5651 w 10000"/>
              <a:gd name="connsiteY69" fmla="*/ 6882 h 9913"/>
              <a:gd name="connsiteX70" fmla="*/ 4876 w 10000"/>
              <a:gd name="connsiteY70" fmla="*/ 7194 h 9913"/>
              <a:gd name="connsiteX71" fmla="*/ 4185 w 10000"/>
              <a:gd name="connsiteY71" fmla="*/ 7464 h 9913"/>
              <a:gd name="connsiteX72" fmla="*/ 3476 w 10000"/>
              <a:gd name="connsiteY72" fmla="*/ 7723 h 9913"/>
              <a:gd name="connsiteX73" fmla="*/ 3130 w 10000"/>
              <a:gd name="connsiteY73" fmla="*/ 7723 h 9913"/>
              <a:gd name="connsiteX74" fmla="*/ 2883 w 10000"/>
              <a:gd name="connsiteY74" fmla="*/ 7980 h 9913"/>
              <a:gd name="connsiteX75" fmla="*/ 2521 w 10000"/>
              <a:gd name="connsiteY75" fmla="*/ 8298 h 9913"/>
              <a:gd name="connsiteX76" fmla="*/ 2273 w 10000"/>
              <a:gd name="connsiteY76" fmla="*/ 8298 h 9913"/>
              <a:gd name="connsiteX77" fmla="*/ 2092 w 10000"/>
              <a:gd name="connsiteY77" fmla="*/ 8553 h 9913"/>
              <a:gd name="connsiteX78" fmla="*/ 1829 w 10000"/>
              <a:gd name="connsiteY78" fmla="*/ 8553 h 9913"/>
              <a:gd name="connsiteX79" fmla="*/ 1664 w 10000"/>
              <a:gd name="connsiteY79" fmla="*/ 8817 h 9913"/>
              <a:gd name="connsiteX80" fmla="*/ 1400 w 10000"/>
              <a:gd name="connsiteY80" fmla="*/ 9129 h 9913"/>
              <a:gd name="connsiteX81" fmla="*/ 1219 w 10000"/>
              <a:gd name="connsiteY81" fmla="*/ 9129 h 9913"/>
              <a:gd name="connsiteX82" fmla="*/ 1137 w 10000"/>
              <a:gd name="connsiteY82" fmla="*/ 9388 h 9913"/>
              <a:gd name="connsiteX83" fmla="*/ 956 w 10000"/>
              <a:gd name="connsiteY83" fmla="*/ 9388 h 9913"/>
              <a:gd name="connsiteX84" fmla="*/ 873 w 10000"/>
              <a:gd name="connsiteY84" fmla="*/ 9655 h 9913"/>
              <a:gd name="connsiteX85" fmla="*/ 791 w 10000"/>
              <a:gd name="connsiteY85" fmla="*/ 9655 h 9913"/>
              <a:gd name="connsiteX86" fmla="*/ 708 w 10000"/>
              <a:gd name="connsiteY86" fmla="*/ 9655 h 9913"/>
              <a:gd name="connsiteX87" fmla="*/ 527 w 10000"/>
              <a:gd name="connsiteY87" fmla="*/ 9913 h 9913"/>
              <a:gd name="connsiteX88" fmla="*/ 445 w 10000"/>
              <a:gd name="connsiteY88" fmla="*/ 9655 h 9913"/>
              <a:gd name="connsiteX89" fmla="*/ 362 w 10000"/>
              <a:gd name="connsiteY89" fmla="*/ 9655 h 9913"/>
              <a:gd name="connsiteX90" fmla="*/ 264 w 10000"/>
              <a:gd name="connsiteY90" fmla="*/ 9388 h 9913"/>
              <a:gd name="connsiteX91" fmla="*/ 181 w 10000"/>
              <a:gd name="connsiteY91" fmla="*/ 8817 h 9913"/>
              <a:gd name="connsiteX92" fmla="*/ 99 w 10000"/>
              <a:gd name="connsiteY92" fmla="*/ 8298 h 9913"/>
              <a:gd name="connsiteX93" fmla="*/ 0 w 10000"/>
              <a:gd name="connsiteY93" fmla="*/ 7980 h 9913"/>
              <a:gd name="connsiteX94" fmla="*/ 0 w 10000"/>
              <a:gd name="connsiteY94" fmla="*/ 7723 h 9913"/>
              <a:gd name="connsiteX95" fmla="*/ 0 w 10000"/>
              <a:gd name="connsiteY95" fmla="*/ 7464 h 9913"/>
              <a:gd name="connsiteX96" fmla="*/ 0 w 10000"/>
              <a:gd name="connsiteY96" fmla="*/ 7464 h 9913"/>
              <a:gd name="connsiteX97" fmla="*/ 99 w 10000"/>
              <a:gd name="connsiteY97" fmla="*/ 7194 h 9913"/>
              <a:gd name="connsiteX98" fmla="*/ 181 w 10000"/>
              <a:gd name="connsiteY98" fmla="*/ 6882 h 9913"/>
              <a:gd name="connsiteX99" fmla="*/ 362 w 10000"/>
              <a:gd name="connsiteY99" fmla="*/ 6624 h 9913"/>
              <a:gd name="connsiteX100" fmla="*/ 527 w 10000"/>
              <a:gd name="connsiteY100" fmla="*/ 6369 h 9913"/>
              <a:gd name="connsiteX101" fmla="*/ 610 w 10000"/>
              <a:gd name="connsiteY101" fmla="*/ 6051 h 9913"/>
              <a:gd name="connsiteX102" fmla="*/ 708 w 10000"/>
              <a:gd name="connsiteY102" fmla="*/ 5793 h 9913"/>
              <a:gd name="connsiteX103" fmla="*/ 873 w 10000"/>
              <a:gd name="connsiteY103" fmla="*/ 5530 h 9913"/>
              <a:gd name="connsiteX104" fmla="*/ 1054 w 10000"/>
              <a:gd name="connsiteY104" fmla="*/ 4953 h 9913"/>
              <a:gd name="connsiteX105" fmla="*/ 1137 w 10000"/>
              <a:gd name="connsiteY105" fmla="*/ 4698 h 9913"/>
              <a:gd name="connsiteX106" fmla="*/ 1318 w 10000"/>
              <a:gd name="connsiteY106" fmla="*/ 4122 h 9913"/>
              <a:gd name="connsiteX107" fmla="*/ 1483 w 10000"/>
              <a:gd name="connsiteY107" fmla="*/ 3597 h 9913"/>
              <a:gd name="connsiteX108" fmla="*/ 1483 w 10000"/>
              <a:gd name="connsiteY108" fmla="*/ 3597 h 9913"/>
              <a:gd name="connsiteX0" fmla="*/ 1483 w 10000"/>
              <a:gd name="connsiteY0" fmla="*/ 3629 h 10000"/>
              <a:gd name="connsiteX1" fmla="*/ 1664 w 10000"/>
              <a:gd name="connsiteY1" fmla="*/ 2787 h 10000"/>
              <a:gd name="connsiteX2" fmla="*/ 1911 w 10000"/>
              <a:gd name="connsiteY2" fmla="*/ 1948 h 10000"/>
              <a:gd name="connsiteX3" fmla="*/ 2092 w 10000"/>
              <a:gd name="connsiteY3" fmla="*/ 1104 h 10000"/>
              <a:gd name="connsiteX4" fmla="*/ 2356 w 10000"/>
              <a:gd name="connsiteY4" fmla="*/ 0 h 10000"/>
              <a:gd name="connsiteX5" fmla="*/ 2784 w 10000"/>
              <a:gd name="connsiteY5" fmla="*/ 2208 h 10000"/>
              <a:gd name="connsiteX6" fmla="*/ 2619 w 10000"/>
              <a:gd name="connsiteY6" fmla="*/ 3052 h 10000"/>
              <a:gd name="connsiteX7" fmla="*/ 2438 w 10000"/>
              <a:gd name="connsiteY7" fmla="*/ 3629 h 10000"/>
              <a:gd name="connsiteX8" fmla="*/ 2273 w 10000"/>
              <a:gd name="connsiteY8" fmla="*/ 4158 h 10000"/>
              <a:gd name="connsiteX9" fmla="*/ 2092 w 10000"/>
              <a:gd name="connsiteY9" fmla="*/ 4739 h 10000"/>
              <a:gd name="connsiteX10" fmla="*/ 2010 w 10000"/>
              <a:gd name="connsiteY10" fmla="*/ 5318 h 10000"/>
              <a:gd name="connsiteX11" fmla="*/ 1911 w 10000"/>
              <a:gd name="connsiteY11" fmla="*/ 5579 h 10000"/>
              <a:gd name="connsiteX12" fmla="*/ 1829 w 10000"/>
              <a:gd name="connsiteY12" fmla="*/ 5844 h 10000"/>
              <a:gd name="connsiteX13" fmla="*/ 1746 w 10000"/>
              <a:gd name="connsiteY13" fmla="*/ 6104 h 10000"/>
              <a:gd name="connsiteX14" fmla="*/ 1746 w 10000"/>
              <a:gd name="connsiteY14" fmla="*/ 6425 h 10000"/>
              <a:gd name="connsiteX15" fmla="*/ 1746 w 10000"/>
              <a:gd name="connsiteY15" fmla="*/ 6425 h 10000"/>
              <a:gd name="connsiteX16" fmla="*/ 1829 w 10000"/>
              <a:gd name="connsiteY16" fmla="*/ 6425 h 10000"/>
              <a:gd name="connsiteX17" fmla="*/ 1911 w 10000"/>
              <a:gd name="connsiteY17" fmla="*/ 6682 h 10000"/>
              <a:gd name="connsiteX18" fmla="*/ 2010 w 10000"/>
              <a:gd name="connsiteY18" fmla="*/ 6682 h 10000"/>
              <a:gd name="connsiteX19" fmla="*/ 2175 w 10000"/>
              <a:gd name="connsiteY19" fmla="*/ 6682 h 10000"/>
              <a:gd name="connsiteX20" fmla="*/ 2273 w 10000"/>
              <a:gd name="connsiteY20" fmla="*/ 6425 h 10000"/>
              <a:gd name="connsiteX21" fmla="*/ 2356 w 10000"/>
              <a:gd name="connsiteY21" fmla="*/ 6425 h 10000"/>
              <a:gd name="connsiteX22" fmla="*/ 2521 w 10000"/>
              <a:gd name="connsiteY22" fmla="*/ 6425 h 10000"/>
              <a:gd name="connsiteX23" fmla="*/ 2702 w 10000"/>
              <a:gd name="connsiteY23" fmla="*/ 6425 h 10000"/>
              <a:gd name="connsiteX24" fmla="*/ 2883 w 10000"/>
              <a:gd name="connsiteY24" fmla="*/ 6104 h 10000"/>
              <a:gd name="connsiteX25" fmla="*/ 3048 w 10000"/>
              <a:gd name="connsiteY25" fmla="*/ 6104 h 10000"/>
              <a:gd name="connsiteX26" fmla="*/ 3311 w 10000"/>
              <a:gd name="connsiteY26" fmla="*/ 6104 h 10000"/>
              <a:gd name="connsiteX27" fmla="*/ 3575 w 10000"/>
              <a:gd name="connsiteY27" fmla="*/ 6104 h 10000"/>
              <a:gd name="connsiteX28" fmla="*/ 3921 w 10000"/>
              <a:gd name="connsiteY28" fmla="*/ 5844 h 10000"/>
              <a:gd name="connsiteX29" fmla="*/ 4267 w 10000"/>
              <a:gd name="connsiteY29" fmla="*/ 5844 h 10000"/>
              <a:gd name="connsiteX30" fmla="*/ 4613 w 10000"/>
              <a:gd name="connsiteY30" fmla="*/ 5844 h 10000"/>
              <a:gd name="connsiteX31" fmla="*/ 4959 w 10000"/>
              <a:gd name="connsiteY31" fmla="*/ 5579 h 10000"/>
              <a:gd name="connsiteX32" fmla="*/ 5387 w 10000"/>
              <a:gd name="connsiteY32" fmla="*/ 5318 h 10000"/>
              <a:gd name="connsiteX33" fmla="*/ 5832 w 10000"/>
              <a:gd name="connsiteY33" fmla="*/ 5318 h 10000"/>
              <a:gd name="connsiteX34" fmla="*/ 6343 w 10000"/>
              <a:gd name="connsiteY34" fmla="*/ 4996 h 10000"/>
              <a:gd name="connsiteX35" fmla="*/ 6787 w 10000"/>
              <a:gd name="connsiteY35" fmla="*/ 4996 h 10000"/>
              <a:gd name="connsiteX36" fmla="*/ 7298 w 10000"/>
              <a:gd name="connsiteY36" fmla="*/ 4739 h 10000"/>
              <a:gd name="connsiteX37" fmla="*/ 7743 w 10000"/>
              <a:gd name="connsiteY37" fmla="*/ 4472 h 10000"/>
              <a:gd name="connsiteX38" fmla="*/ 8171 w 10000"/>
              <a:gd name="connsiteY38" fmla="*/ 4472 h 10000"/>
              <a:gd name="connsiteX39" fmla="*/ 8435 w 10000"/>
              <a:gd name="connsiteY39" fmla="*/ 4158 h 10000"/>
              <a:gd name="connsiteX40" fmla="*/ 8699 w 10000"/>
              <a:gd name="connsiteY40" fmla="*/ 4158 h 10000"/>
              <a:gd name="connsiteX41" fmla="*/ 8962 w 10000"/>
              <a:gd name="connsiteY41" fmla="*/ 4158 h 10000"/>
              <a:gd name="connsiteX42" fmla="*/ 9127 w 10000"/>
              <a:gd name="connsiteY42" fmla="*/ 4158 h 10000"/>
              <a:gd name="connsiteX43" fmla="*/ 9226 w 10000"/>
              <a:gd name="connsiteY43" fmla="*/ 3890 h 10000"/>
              <a:gd name="connsiteX44" fmla="*/ 9390 w 10000"/>
              <a:gd name="connsiteY44" fmla="*/ 4158 h 10000"/>
              <a:gd name="connsiteX45" fmla="*/ 9473 w 10000"/>
              <a:gd name="connsiteY45" fmla="*/ 4158 h 10000"/>
              <a:gd name="connsiteX46" fmla="*/ 9654 w 10000"/>
              <a:gd name="connsiteY46" fmla="*/ 4472 h 10000"/>
              <a:gd name="connsiteX47" fmla="*/ 9736 w 10000"/>
              <a:gd name="connsiteY47" fmla="*/ 4472 h 10000"/>
              <a:gd name="connsiteX48" fmla="*/ 9918 w 10000"/>
              <a:gd name="connsiteY48" fmla="*/ 4996 h 10000"/>
              <a:gd name="connsiteX49" fmla="*/ 10000 w 10000"/>
              <a:gd name="connsiteY49" fmla="*/ 5318 h 10000"/>
              <a:gd name="connsiteX50" fmla="*/ 10000 w 10000"/>
              <a:gd name="connsiteY50" fmla="*/ 5579 h 10000"/>
              <a:gd name="connsiteX51" fmla="*/ 10000 w 10000"/>
              <a:gd name="connsiteY51" fmla="*/ 5844 h 10000"/>
              <a:gd name="connsiteX52" fmla="*/ 10000 w 10000"/>
              <a:gd name="connsiteY52" fmla="*/ 5844 h 10000"/>
              <a:gd name="connsiteX53" fmla="*/ 10000 w 10000"/>
              <a:gd name="connsiteY53" fmla="*/ 6104 h 10000"/>
              <a:gd name="connsiteX54" fmla="*/ 9918 w 10000"/>
              <a:gd name="connsiteY54" fmla="*/ 6104 h 10000"/>
              <a:gd name="connsiteX55" fmla="*/ 9819 w 10000"/>
              <a:gd name="connsiteY55" fmla="*/ 6104 h 10000"/>
              <a:gd name="connsiteX56" fmla="*/ 9736 w 10000"/>
              <a:gd name="connsiteY56" fmla="*/ 6425 h 10000"/>
              <a:gd name="connsiteX57" fmla="*/ 9572 w 10000"/>
              <a:gd name="connsiteY57" fmla="*/ 6425 h 10000"/>
              <a:gd name="connsiteX58" fmla="*/ 9390 w 10000"/>
              <a:gd name="connsiteY58" fmla="*/ 6425 h 10000"/>
              <a:gd name="connsiteX59" fmla="*/ 9127 w 10000"/>
              <a:gd name="connsiteY59" fmla="*/ 6425 h 10000"/>
              <a:gd name="connsiteX60" fmla="*/ 8863 w 10000"/>
              <a:gd name="connsiteY60" fmla="*/ 6425 h 10000"/>
              <a:gd name="connsiteX61" fmla="*/ 8616 w 10000"/>
              <a:gd name="connsiteY61" fmla="*/ 6425 h 10000"/>
              <a:gd name="connsiteX62" fmla="*/ 8353 w 10000"/>
              <a:gd name="connsiteY62" fmla="*/ 6425 h 10000"/>
              <a:gd name="connsiteX63" fmla="*/ 8007 w 10000"/>
              <a:gd name="connsiteY63" fmla="*/ 6425 h 10000"/>
              <a:gd name="connsiteX64" fmla="*/ 7661 w 10000"/>
              <a:gd name="connsiteY64" fmla="*/ 6425 h 10000"/>
              <a:gd name="connsiteX65" fmla="*/ 7298 w 10000"/>
              <a:gd name="connsiteY65" fmla="*/ 6682 h 10000"/>
              <a:gd name="connsiteX66" fmla="*/ 6870 w 10000"/>
              <a:gd name="connsiteY66" fmla="*/ 6682 h 10000"/>
              <a:gd name="connsiteX67" fmla="*/ 6442 w 10000"/>
              <a:gd name="connsiteY67" fmla="*/ 6682 h 10000"/>
              <a:gd name="connsiteX68" fmla="*/ 5651 w 10000"/>
              <a:gd name="connsiteY68" fmla="*/ 6942 h 10000"/>
              <a:gd name="connsiteX69" fmla="*/ 4876 w 10000"/>
              <a:gd name="connsiteY69" fmla="*/ 7257 h 10000"/>
              <a:gd name="connsiteX70" fmla="*/ 4185 w 10000"/>
              <a:gd name="connsiteY70" fmla="*/ 7530 h 10000"/>
              <a:gd name="connsiteX71" fmla="*/ 3476 w 10000"/>
              <a:gd name="connsiteY71" fmla="*/ 7791 h 10000"/>
              <a:gd name="connsiteX72" fmla="*/ 3130 w 10000"/>
              <a:gd name="connsiteY72" fmla="*/ 7791 h 10000"/>
              <a:gd name="connsiteX73" fmla="*/ 2883 w 10000"/>
              <a:gd name="connsiteY73" fmla="*/ 8050 h 10000"/>
              <a:gd name="connsiteX74" fmla="*/ 2521 w 10000"/>
              <a:gd name="connsiteY74" fmla="*/ 8371 h 10000"/>
              <a:gd name="connsiteX75" fmla="*/ 2273 w 10000"/>
              <a:gd name="connsiteY75" fmla="*/ 8371 h 10000"/>
              <a:gd name="connsiteX76" fmla="*/ 2092 w 10000"/>
              <a:gd name="connsiteY76" fmla="*/ 8628 h 10000"/>
              <a:gd name="connsiteX77" fmla="*/ 1829 w 10000"/>
              <a:gd name="connsiteY77" fmla="*/ 8628 h 10000"/>
              <a:gd name="connsiteX78" fmla="*/ 1664 w 10000"/>
              <a:gd name="connsiteY78" fmla="*/ 8894 h 10000"/>
              <a:gd name="connsiteX79" fmla="*/ 1400 w 10000"/>
              <a:gd name="connsiteY79" fmla="*/ 9209 h 10000"/>
              <a:gd name="connsiteX80" fmla="*/ 1219 w 10000"/>
              <a:gd name="connsiteY80" fmla="*/ 9209 h 10000"/>
              <a:gd name="connsiteX81" fmla="*/ 1137 w 10000"/>
              <a:gd name="connsiteY81" fmla="*/ 9470 h 10000"/>
              <a:gd name="connsiteX82" fmla="*/ 956 w 10000"/>
              <a:gd name="connsiteY82" fmla="*/ 9470 h 10000"/>
              <a:gd name="connsiteX83" fmla="*/ 873 w 10000"/>
              <a:gd name="connsiteY83" fmla="*/ 9740 h 10000"/>
              <a:gd name="connsiteX84" fmla="*/ 791 w 10000"/>
              <a:gd name="connsiteY84" fmla="*/ 9740 h 10000"/>
              <a:gd name="connsiteX85" fmla="*/ 708 w 10000"/>
              <a:gd name="connsiteY85" fmla="*/ 9740 h 10000"/>
              <a:gd name="connsiteX86" fmla="*/ 527 w 10000"/>
              <a:gd name="connsiteY86" fmla="*/ 10000 h 10000"/>
              <a:gd name="connsiteX87" fmla="*/ 445 w 10000"/>
              <a:gd name="connsiteY87" fmla="*/ 9740 h 10000"/>
              <a:gd name="connsiteX88" fmla="*/ 362 w 10000"/>
              <a:gd name="connsiteY88" fmla="*/ 9740 h 10000"/>
              <a:gd name="connsiteX89" fmla="*/ 264 w 10000"/>
              <a:gd name="connsiteY89" fmla="*/ 9470 h 10000"/>
              <a:gd name="connsiteX90" fmla="*/ 181 w 10000"/>
              <a:gd name="connsiteY90" fmla="*/ 8894 h 10000"/>
              <a:gd name="connsiteX91" fmla="*/ 99 w 10000"/>
              <a:gd name="connsiteY91" fmla="*/ 8371 h 10000"/>
              <a:gd name="connsiteX92" fmla="*/ 0 w 10000"/>
              <a:gd name="connsiteY92" fmla="*/ 8050 h 10000"/>
              <a:gd name="connsiteX93" fmla="*/ 0 w 10000"/>
              <a:gd name="connsiteY93" fmla="*/ 7791 h 10000"/>
              <a:gd name="connsiteX94" fmla="*/ 0 w 10000"/>
              <a:gd name="connsiteY94" fmla="*/ 7530 h 10000"/>
              <a:gd name="connsiteX95" fmla="*/ 0 w 10000"/>
              <a:gd name="connsiteY95" fmla="*/ 7530 h 10000"/>
              <a:gd name="connsiteX96" fmla="*/ 99 w 10000"/>
              <a:gd name="connsiteY96" fmla="*/ 7257 h 10000"/>
              <a:gd name="connsiteX97" fmla="*/ 181 w 10000"/>
              <a:gd name="connsiteY97" fmla="*/ 6942 h 10000"/>
              <a:gd name="connsiteX98" fmla="*/ 362 w 10000"/>
              <a:gd name="connsiteY98" fmla="*/ 6682 h 10000"/>
              <a:gd name="connsiteX99" fmla="*/ 527 w 10000"/>
              <a:gd name="connsiteY99" fmla="*/ 6425 h 10000"/>
              <a:gd name="connsiteX100" fmla="*/ 610 w 10000"/>
              <a:gd name="connsiteY100" fmla="*/ 6104 h 10000"/>
              <a:gd name="connsiteX101" fmla="*/ 708 w 10000"/>
              <a:gd name="connsiteY101" fmla="*/ 5844 h 10000"/>
              <a:gd name="connsiteX102" fmla="*/ 873 w 10000"/>
              <a:gd name="connsiteY102" fmla="*/ 5579 h 10000"/>
              <a:gd name="connsiteX103" fmla="*/ 1054 w 10000"/>
              <a:gd name="connsiteY103" fmla="*/ 4996 h 10000"/>
              <a:gd name="connsiteX104" fmla="*/ 1137 w 10000"/>
              <a:gd name="connsiteY104" fmla="*/ 4739 h 10000"/>
              <a:gd name="connsiteX105" fmla="*/ 1318 w 10000"/>
              <a:gd name="connsiteY105" fmla="*/ 4158 h 10000"/>
              <a:gd name="connsiteX106" fmla="*/ 1483 w 10000"/>
              <a:gd name="connsiteY106" fmla="*/ 3629 h 10000"/>
              <a:gd name="connsiteX107" fmla="*/ 1483 w 10000"/>
              <a:gd name="connsiteY107" fmla="*/ 3629 h 10000"/>
              <a:gd name="connsiteX0" fmla="*/ 1483 w 10000"/>
              <a:gd name="connsiteY0" fmla="*/ 3629 h 10000"/>
              <a:gd name="connsiteX1" fmla="*/ 1664 w 10000"/>
              <a:gd name="connsiteY1" fmla="*/ 2787 h 10000"/>
              <a:gd name="connsiteX2" fmla="*/ 1911 w 10000"/>
              <a:gd name="connsiteY2" fmla="*/ 1948 h 10000"/>
              <a:gd name="connsiteX3" fmla="*/ 2092 w 10000"/>
              <a:gd name="connsiteY3" fmla="*/ 1104 h 10000"/>
              <a:gd name="connsiteX4" fmla="*/ 2356 w 10000"/>
              <a:gd name="connsiteY4" fmla="*/ 0 h 10000"/>
              <a:gd name="connsiteX5" fmla="*/ 2619 w 10000"/>
              <a:gd name="connsiteY5" fmla="*/ 3052 h 10000"/>
              <a:gd name="connsiteX6" fmla="*/ 2438 w 10000"/>
              <a:gd name="connsiteY6" fmla="*/ 3629 h 10000"/>
              <a:gd name="connsiteX7" fmla="*/ 2273 w 10000"/>
              <a:gd name="connsiteY7" fmla="*/ 4158 h 10000"/>
              <a:gd name="connsiteX8" fmla="*/ 2092 w 10000"/>
              <a:gd name="connsiteY8" fmla="*/ 4739 h 10000"/>
              <a:gd name="connsiteX9" fmla="*/ 2010 w 10000"/>
              <a:gd name="connsiteY9" fmla="*/ 5318 h 10000"/>
              <a:gd name="connsiteX10" fmla="*/ 1911 w 10000"/>
              <a:gd name="connsiteY10" fmla="*/ 5579 h 10000"/>
              <a:gd name="connsiteX11" fmla="*/ 1829 w 10000"/>
              <a:gd name="connsiteY11" fmla="*/ 5844 h 10000"/>
              <a:gd name="connsiteX12" fmla="*/ 1746 w 10000"/>
              <a:gd name="connsiteY12" fmla="*/ 6104 h 10000"/>
              <a:gd name="connsiteX13" fmla="*/ 1746 w 10000"/>
              <a:gd name="connsiteY13" fmla="*/ 6425 h 10000"/>
              <a:gd name="connsiteX14" fmla="*/ 1746 w 10000"/>
              <a:gd name="connsiteY14" fmla="*/ 6425 h 10000"/>
              <a:gd name="connsiteX15" fmla="*/ 1829 w 10000"/>
              <a:gd name="connsiteY15" fmla="*/ 6425 h 10000"/>
              <a:gd name="connsiteX16" fmla="*/ 1911 w 10000"/>
              <a:gd name="connsiteY16" fmla="*/ 6682 h 10000"/>
              <a:gd name="connsiteX17" fmla="*/ 2010 w 10000"/>
              <a:gd name="connsiteY17" fmla="*/ 6682 h 10000"/>
              <a:gd name="connsiteX18" fmla="*/ 2175 w 10000"/>
              <a:gd name="connsiteY18" fmla="*/ 6682 h 10000"/>
              <a:gd name="connsiteX19" fmla="*/ 2273 w 10000"/>
              <a:gd name="connsiteY19" fmla="*/ 6425 h 10000"/>
              <a:gd name="connsiteX20" fmla="*/ 2356 w 10000"/>
              <a:gd name="connsiteY20" fmla="*/ 6425 h 10000"/>
              <a:gd name="connsiteX21" fmla="*/ 2521 w 10000"/>
              <a:gd name="connsiteY21" fmla="*/ 6425 h 10000"/>
              <a:gd name="connsiteX22" fmla="*/ 2702 w 10000"/>
              <a:gd name="connsiteY22" fmla="*/ 6425 h 10000"/>
              <a:gd name="connsiteX23" fmla="*/ 2883 w 10000"/>
              <a:gd name="connsiteY23" fmla="*/ 6104 h 10000"/>
              <a:gd name="connsiteX24" fmla="*/ 3048 w 10000"/>
              <a:gd name="connsiteY24" fmla="*/ 6104 h 10000"/>
              <a:gd name="connsiteX25" fmla="*/ 3311 w 10000"/>
              <a:gd name="connsiteY25" fmla="*/ 6104 h 10000"/>
              <a:gd name="connsiteX26" fmla="*/ 3575 w 10000"/>
              <a:gd name="connsiteY26" fmla="*/ 6104 h 10000"/>
              <a:gd name="connsiteX27" fmla="*/ 3921 w 10000"/>
              <a:gd name="connsiteY27" fmla="*/ 5844 h 10000"/>
              <a:gd name="connsiteX28" fmla="*/ 4267 w 10000"/>
              <a:gd name="connsiteY28" fmla="*/ 5844 h 10000"/>
              <a:gd name="connsiteX29" fmla="*/ 4613 w 10000"/>
              <a:gd name="connsiteY29" fmla="*/ 5844 h 10000"/>
              <a:gd name="connsiteX30" fmla="*/ 4959 w 10000"/>
              <a:gd name="connsiteY30" fmla="*/ 5579 h 10000"/>
              <a:gd name="connsiteX31" fmla="*/ 5387 w 10000"/>
              <a:gd name="connsiteY31" fmla="*/ 5318 h 10000"/>
              <a:gd name="connsiteX32" fmla="*/ 5832 w 10000"/>
              <a:gd name="connsiteY32" fmla="*/ 5318 h 10000"/>
              <a:gd name="connsiteX33" fmla="*/ 6343 w 10000"/>
              <a:gd name="connsiteY33" fmla="*/ 4996 h 10000"/>
              <a:gd name="connsiteX34" fmla="*/ 6787 w 10000"/>
              <a:gd name="connsiteY34" fmla="*/ 4996 h 10000"/>
              <a:gd name="connsiteX35" fmla="*/ 7298 w 10000"/>
              <a:gd name="connsiteY35" fmla="*/ 4739 h 10000"/>
              <a:gd name="connsiteX36" fmla="*/ 7743 w 10000"/>
              <a:gd name="connsiteY36" fmla="*/ 4472 h 10000"/>
              <a:gd name="connsiteX37" fmla="*/ 8171 w 10000"/>
              <a:gd name="connsiteY37" fmla="*/ 4472 h 10000"/>
              <a:gd name="connsiteX38" fmla="*/ 8435 w 10000"/>
              <a:gd name="connsiteY38" fmla="*/ 4158 h 10000"/>
              <a:gd name="connsiteX39" fmla="*/ 8699 w 10000"/>
              <a:gd name="connsiteY39" fmla="*/ 4158 h 10000"/>
              <a:gd name="connsiteX40" fmla="*/ 8962 w 10000"/>
              <a:gd name="connsiteY40" fmla="*/ 4158 h 10000"/>
              <a:gd name="connsiteX41" fmla="*/ 9127 w 10000"/>
              <a:gd name="connsiteY41" fmla="*/ 4158 h 10000"/>
              <a:gd name="connsiteX42" fmla="*/ 9226 w 10000"/>
              <a:gd name="connsiteY42" fmla="*/ 3890 h 10000"/>
              <a:gd name="connsiteX43" fmla="*/ 9390 w 10000"/>
              <a:gd name="connsiteY43" fmla="*/ 4158 h 10000"/>
              <a:gd name="connsiteX44" fmla="*/ 9473 w 10000"/>
              <a:gd name="connsiteY44" fmla="*/ 4158 h 10000"/>
              <a:gd name="connsiteX45" fmla="*/ 9654 w 10000"/>
              <a:gd name="connsiteY45" fmla="*/ 4472 h 10000"/>
              <a:gd name="connsiteX46" fmla="*/ 9736 w 10000"/>
              <a:gd name="connsiteY46" fmla="*/ 4472 h 10000"/>
              <a:gd name="connsiteX47" fmla="*/ 9918 w 10000"/>
              <a:gd name="connsiteY47" fmla="*/ 4996 h 10000"/>
              <a:gd name="connsiteX48" fmla="*/ 10000 w 10000"/>
              <a:gd name="connsiteY48" fmla="*/ 5318 h 10000"/>
              <a:gd name="connsiteX49" fmla="*/ 10000 w 10000"/>
              <a:gd name="connsiteY49" fmla="*/ 5579 h 10000"/>
              <a:gd name="connsiteX50" fmla="*/ 10000 w 10000"/>
              <a:gd name="connsiteY50" fmla="*/ 5844 h 10000"/>
              <a:gd name="connsiteX51" fmla="*/ 10000 w 10000"/>
              <a:gd name="connsiteY51" fmla="*/ 5844 h 10000"/>
              <a:gd name="connsiteX52" fmla="*/ 10000 w 10000"/>
              <a:gd name="connsiteY52" fmla="*/ 6104 h 10000"/>
              <a:gd name="connsiteX53" fmla="*/ 9918 w 10000"/>
              <a:gd name="connsiteY53" fmla="*/ 6104 h 10000"/>
              <a:gd name="connsiteX54" fmla="*/ 9819 w 10000"/>
              <a:gd name="connsiteY54" fmla="*/ 6104 h 10000"/>
              <a:gd name="connsiteX55" fmla="*/ 9736 w 10000"/>
              <a:gd name="connsiteY55" fmla="*/ 6425 h 10000"/>
              <a:gd name="connsiteX56" fmla="*/ 9572 w 10000"/>
              <a:gd name="connsiteY56" fmla="*/ 6425 h 10000"/>
              <a:gd name="connsiteX57" fmla="*/ 9390 w 10000"/>
              <a:gd name="connsiteY57" fmla="*/ 6425 h 10000"/>
              <a:gd name="connsiteX58" fmla="*/ 9127 w 10000"/>
              <a:gd name="connsiteY58" fmla="*/ 6425 h 10000"/>
              <a:gd name="connsiteX59" fmla="*/ 8863 w 10000"/>
              <a:gd name="connsiteY59" fmla="*/ 6425 h 10000"/>
              <a:gd name="connsiteX60" fmla="*/ 8616 w 10000"/>
              <a:gd name="connsiteY60" fmla="*/ 6425 h 10000"/>
              <a:gd name="connsiteX61" fmla="*/ 8353 w 10000"/>
              <a:gd name="connsiteY61" fmla="*/ 6425 h 10000"/>
              <a:gd name="connsiteX62" fmla="*/ 8007 w 10000"/>
              <a:gd name="connsiteY62" fmla="*/ 6425 h 10000"/>
              <a:gd name="connsiteX63" fmla="*/ 7661 w 10000"/>
              <a:gd name="connsiteY63" fmla="*/ 6425 h 10000"/>
              <a:gd name="connsiteX64" fmla="*/ 7298 w 10000"/>
              <a:gd name="connsiteY64" fmla="*/ 6682 h 10000"/>
              <a:gd name="connsiteX65" fmla="*/ 6870 w 10000"/>
              <a:gd name="connsiteY65" fmla="*/ 6682 h 10000"/>
              <a:gd name="connsiteX66" fmla="*/ 6442 w 10000"/>
              <a:gd name="connsiteY66" fmla="*/ 6682 h 10000"/>
              <a:gd name="connsiteX67" fmla="*/ 5651 w 10000"/>
              <a:gd name="connsiteY67" fmla="*/ 6942 h 10000"/>
              <a:gd name="connsiteX68" fmla="*/ 4876 w 10000"/>
              <a:gd name="connsiteY68" fmla="*/ 7257 h 10000"/>
              <a:gd name="connsiteX69" fmla="*/ 4185 w 10000"/>
              <a:gd name="connsiteY69" fmla="*/ 7530 h 10000"/>
              <a:gd name="connsiteX70" fmla="*/ 3476 w 10000"/>
              <a:gd name="connsiteY70" fmla="*/ 7791 h 10000"/>
              <a:gd name="connsiteX71" fmla="*/ 3130 w 10000"/>
              <a:gd name="connsiteY71" fmla="*/ 7791 h 10000"/>
              <a:gd name="connsiteX72" fmla="*/ 2883 w 10000"/>
              <a:gd name="connsiteY72" fmla="*/ 8050 h 10000"/>
              <a:gd name="connsiteX73" fmla="*/ 2521 w 10000"/>
              <a:gd name="connsiteY73" fmla="*/ 8371 h 10000"/>
              <a:gd name="connsiteX74" fmla="*/ 2273 w 10000"/>
              <a:gd name="connsiteY74" fmla="*/ 8371 h 10000"/>
              <a:gd name="connsiteX75" fmla="*/ 2092 w 10000"/>
              <a:gd name="connsiteY75" fmla="*/ 8628 h 10000"/>
              <a:gd name="connsiteX76" fmla="*/ 1829 w 10000"/>
              <a:gd name="connsiteY76" fmla="*/ 8628 h 10000"/>
              <a:gd name="connsiteX77" fmla="*/ 1664 w 10000"/>
              <a:gd name="connsiteY77" fmla="*/ 8894 h 10000"/>
              <a:gd name="connsiteX78" fmla="*/ 1400 w 10000"/>
              <a:gd name="connsiteY78" fmla="*/ 9209 h 10000"/>
              <a:gd name="connsiteX79" fmla="*/ 1219 w 10000"/>
              <a:gd name="connsiteY79" fmla="*/ 9209 h 10000"/>
              <a:gd name="connsiteX80" fmla="*/ 1137 w 10000"/>
              <a:gd name="connsiteY80" fmla="*/ 9470 h 10000"/>
              <a:gd name="connsiteX81" fmla="*/ 956 w 10000"/>
              <a:gd name="connsiteY81" fmla="*/ 9470 h 10000"/>
              <a:gd name="connsiteX82" fmla="*/ 873 w 10000"/>
              <a:gd name="connsiteY82" fmla="*/ 9740 h 10000"/>
              <a:gd name="connsiteX83" fmla="*/ 791 w 10000"/>
              <a:gd name="connsiteY83" fmla="*/ 9740 h 10000"/>
              <a:gd name="connsiteX84" fmla="*/ 708 w 10000"/>
              <a:gd name="connsiteY84" fmla="*/ 9740 h 10000"/>
              <a:gd name="connsiteX85" fmla="*/ 527 w 10000"/>
              <a:gd name="connsiteY85" fmla="*/ 10000 h 10000"/>
              <a:gd name="connsiteX86" fmla="*/ 445 w 10000"/>
              <a:gd name="connsiteY86" fmla="*/ 9740 h 10000"/>
              <a:gd name="connsiteX87" fmla="*/ 362 w 10000"/>
              <a:gd name="connsiteY87" fmla="*/ 9740 h 10000"/>
              <a:gd name="connsiteX88" fmla="*/ 264 w 10000"/>
              <a:gd name="connsiteY88" fmla="*/ 9470 h 10000"/>
              <a:gd name="connsiteX89" fmla="*/ 181 w 10000"/>
              <a:gd name="connsiteY89" fmla="*/ 8894 h 10000"/>
              <a:gd name="connsiteX90" fmla="*/ 99 w 10000"/>
              <a:gd name="connsiteY90" fmla="*/ 8371 h 10000"/>
              <a:gd name="connsiteX91" fmla="*/ 0 w 10000"/>
              <a:gd name="connsiteY91" fmla="*/ 8050 h 10000"/>
              <a:gd name="connsiteX92" fmla="*/ 0 w 10000"/>
              <a:gd name="connsiteY92" fmla="*/ 7791 h 10000"/>
              <a:gd name="connsiteX93" fmla="*/ 0 w 10000"/>
              <a:gd name="connsiteY93" fmla="*/ 7530 h 10000"/>
              <a:gd name="connsiteX94" fmla="*/ 0 w 10000"/>
              <a:gd name="connsiteY94" fmla="*/ 7530 h 10000"/>
              <a:gd name="connsiteX95" fmla="*/ 99 w 10000"/>
              <a:gd name="connsiteY95" fmla="*/ 7257 h 10000"/>
              <a:gd name="connsiteX96" fmla="*/ 181 w 10000"/>
              <a:gd name="connsiteY96" fmla="*/ 6942 h 10000"/>
              <a:gd name="connsiteX97" fmla="*/ 362 w 10000"/>
              <a:gd name="connsiteY97" fmla="*/ 6682 h 10000"/>
              <a:gd name="connsiteX98" fmla="*/ 527 w 10000"/>
              <a:gd name="connsiteY98" fmla="*/ 6425 h 10000"/>
              <a:gd name="connsiteX99" fmla="*/ 610 w 10000"/>
              <a:gd name="connsiteY99" fmla="*/ 6104 h 10000"/>
              <a:gd name="connsiteX100" fmla="*/ 708 w 10000"/>
              <a:gd name="connsiteY100" fmla="*/ 5844 h 10000"/>
              <a:gd name="connsiteX101" fmla="*/ 873 w 10000"/>
              <a:gd name="connsiteY101" fmla="*/ 5579 h 10000"/>
              <a:gd name="connsiteX102" fmla="*/ 1054 w 10000"/>
              <a:gd name="connsiteY102" fmla="*/ 4996 h 10000"/>
              <a:gd name="connsiteX103" fmla="*/ 1137 w 10000"/>
              <a:gd name="connsiteY103" fmla="*/ 4739 h 10000"/>
              <a:gd name="connsiteX104" fmla="*/ 1318 w 10000"/>
              <a:gd name="connsiteY104" fmla="*/ 4158 h 10000"/>
              <a:gd name="connsiteX105" fmla="*/ 1483 w 10000"/>
              <a:gd name="connsiteY105" fmla="*/ 3629 h 10000"/>
              <a:gd name="connsiteX106" fmla="*/ 1483 w 10000"/>
              <a:gd name="connsiteY106" fmla="*/ 3629 h 10000"/>
              <a:gd name="connsiteX0" fmla="*/ 1483 w 10000"/>
              <a:gd name="connsiteY0" fmla="*/ 3629 h 10000"/>
              <a:gd name="connsiteX1" fmla="*/ 1664 w 10000"/>
              <a:gd name="connsiteY1" fmla="*/ 2787 h 10000"/>
              <a:gd name="connsiteX2" fmla="*/ 1911 w 10000"/>
              <a:gd name="connsiteY2" fmla="*/ 1948 h 10000"/>
              <a:gd name="connsiteX3" fmla="*/ 2092 w 10000"/>
              <a:gd name="connsiteY3" fmla="*/ 1104 h 10000"/>
              <a:gd name="connsiteX4" fmla="*/ 2356 w 10000"/>
              <a:gd name="connsiteY4" fmla="*/ 0 h 10000"/>
              <a:gd name="connsiteX5" fmla="*/ 2438 w 10000"/>
              <a:gd name="connsiteY5" fmla="*/ 3629 h 10000"/>
              <a:gd name="connsiteX6" fmla="*/ 2273 w 10000"/>
              <a:gd name="connsiteY6" fmla="*/ 4158 h 10000"/>
              <a:gd name="connsiteX7" fmla="*/ 2092 w 10000"/>
              <a:gd name="connsiteY7" fmla="*/ 4739 h 10000"/>
              <a:gd name="connsiteX8" fmla="*/ 2010 w 10000"/>
              <a:gd name="connsiteY8" fmla="*/ 5318 h 10000"/>
              <a:gd name="connsiteX9" fmla="*/ 1911 w 10000"/>
              <a:gd name="connsiteY9" fmla="*/ 5579 h 10000"/>
              <a:gd name="connsiteX10" fmla="*/ 1829 w 10000"/>
              <a:gd name="connsiteY10" fmla="*/ 5844 h 10000"/>
              <a:gd name="connsiteX11" fmla="*/ 1746 w 10000"/>
              <a:gd name="connsiteY11" fmla="*/ 6104 h 10000"/>
              <a:gd name="connsiteX12" fmla="*/ 1746 w 10000"/>
              <a:gd name="connsiteY12" fmla="*/ 6425 h 10000"/>
              <a:gd name="connsiteX13" fmla="*/ 1746 w 10000"/>
              <a:gd name="connsiteY13" fmla="*/ 6425 h 10000"/>
              <a:gd name="connsiteX14" fmla="*/ 1829 w 10000"/>
              <a:gd name="connsiteY14" fmla="*/ 6425 h 10000"/>
              <a:gd name="connsiteX15" fmla="*/ 1911 w 10000"/>
              <a:gd name="connsiteY15" fmla="*/ 6682 h 10000"/>
              <a:gd name="connsiteX16" fmla="*/ 2010 w 10000"/>
              <a:gd name="connsiteY16" fmla="*/ 6682 h 10000"/>
              <a:gd name="connsiteX17" fmla="*/ 2175 w 10000"/>
              <a:gd name="connsiteY17" fmla="*/ 6682 h 10000"/>
              <a:gd name="connsiteX18" fmla="*/ 2273 w 10000"/>
              <a:gd name="connsiteY18" fmla="*/ 6425 h 10000"/>
              <a:gd name="connsiteX19" fmla="*/ 2356 w 10000"/>
              <a:gd name="connsiteY19" fmla="*/ 6425 h 10000"/>
              <a:gd name="connsiteX20" fmla="*/ 2521 w 10000"/>
              <a:gd name="connsiteY20" fmla="*/ 6425 h 10000"/>
              <a:gd name="connsiteX21" fmla="*/ 2702 w 10000"/>
              <a:gd name="connsiteY21" fmla="*/ 6425 h 10000"/>
              <a:gd name="connsiteX22" fmla="*/ 2883 w 10000"/>
              <a:gd name="connsiteY22" fmla="*/ 6104 h 10000"/>
              <a:gd name="connsiteX23" fmla="*/ 3048 w 10000"/>
              <a:gd name="connsiteY23" fmla="*/ 6104 h 10000"/>
              <a:gd name="connsiteX24" fmla="*/ 3311 w 10000"/>
              <a:gd name="connsiteY24" fmla="*/ 6104 h 10000"/>
              <a:gd name="connsiteX25" fmla="*/ 3575 w 10000"/>
              <a:gd name="connsiteY25" fmla="*/ 6104 h 10000"/>
              <a:gd name="connsiteX26" fmla="*/ 3921 w 10000"/>
              <a:gd name="connsiteY26" fmla="*/ 5844 h 10000"/>
              <a:gd name="connsiteX27" fmla="*/ 4267 w 10000"/>
              <a:gd name="connsiteY27" fmla="*/ 5844 h 10000"/>
              <a:gd name="connsiteX28" fmla="*/ 4613 w 10000"/>
              <a:gd name="connsiteY28" fmla="*/ 5844 h 10000"/>
              <a:gd name="connsiteX29" fmla="*/ 4959 w 10000"/>
              <a:gd name="connsiteY29" fmla="*/ 5579 h 10000"/>
              <a:gd name="connsiteX30" fmla="*/ 5387 w 10000"/>
              <a:gd name="connsiteY30" fmla="*/ 5318 h 10000"/>
              <a:gd name="connsiteX31" fmla="*/ 5832 w 10000"/>
              <a:gd name="connsiteY31" fmla="*/ 5318 h 10000"/>
              <a:gd name="connsiteX32" fmla="*/ 6343 w 10000"/>
              <a:gd name="connsiteY32" fmla="*/ 4996 h 10000"/>
              <a:gd name="connsiteX33" fmla="*/ 6787 w 10000"/>
              <a:gd name="connsiteY33" fmla="*/ 4996 h 10000"/>
              <a:gd name="connsiteX34" fmla="*/ 7298 w 10000"/>
              <a:gd name="connsiteY34" fmla="*/ 4739 h 10000"/>
              <a:gd name="connsiteX35" fmla="*/ 7743 w 10000"/>
              <a:gd name="connsiteY35" fmla="*/ 4472 h 10000"/>
              <a:gd name="connsiteX36" fmla="*/ 8171 w 10000"/>
              <a:gd name="connsiteY36" fmla="*/ 4472 h 10000"/>
              <a:gd name="connsiteX37" fmla="*/ 8435 w 10000"/>
              <a:gd name="connsiteY37" fmla="*/ 4158 h 10000"/>
              <a:gd name="connsiteX38" fmla="*/ 8699 w 10000"/>
              <a:gd name="connsiteY38" fmla="*/ 4158 h 10000"/>
              <a:gd name="connsiteX39" fmla="*/ 8962 w 10000"/>
              <a:gd name="connsiteY39" fmla="*/ 4158 h 10000"/>
              <a:gd name="connsiteX40" fmla="*/ 9127 w 10000"/>
              <a:gd name="connsiteY40" fmla="*/ 4158 h 10000"/>
              <a:gd name="connsiteX41" fmla="*/ 9226 w 10000"/>
              <a:gd name="connsiteY41" fmla="*/ 3890 h 10000"/>
              <a:gd name="connsiteX42" fmla="*/ 9390 w 10000"/>
              <a:gd name="connsiteY42" fmla="*/ 4158 h 10000"/>
              <a:gd name="connsiteX43" fmla="*/ 9473 w 10000"/>
              <a:gd name="connsiteY43" fmla="*/ 4158 h 10000"/>
              <a:gd name="connsiteX44" fmla="*/ 9654 w 10000"/>
              <a:gd name="connsiteY44" fmla="*/ 4472 h 10000"/>
              <a:gd name="connsiteX45" fmla="*/ 9736 w 10000"/>
              <a:gd name="connsiteY45" fmla="*/ 4472 h 10000"/>
              <a:gd name="connsiteX46" fmla="*/ 9918 w 10000"/>
              <a:gd name="connsiteY46" fmla="*/ 4996 h 10000"/>
              <a:gd name="connsiteX47" fmla="*/ 10000 w 10000"/>
              <a:gd name="connsiteY47" fmla="*/ 5318 h 10000"/>
              <a:gd name="connsiteX48" fmla="*/ 10000 w 10000"/>
              <a:gd name="connsiteY48" fmla="*/ 5579 h 10000"/>
              <a:gd name="connsiteX49" fmla="*/ 10000 w 10000"/>
              <a:gd name="connsiteY49" fmla="*/ 5844 h 10000"/>
              <a:gd name="connsiteX50" fmla="*/ 10000 w 10000"/>
              <a:gd name="connsiteY50" fmla="*/ 5844 h 10000"/>
              <a:gd name="connsiteX51" fmla="*/ 10000 w 10000"/>
              <a:gd name="connsiteY51" fmla="*/ 6104 h 10000"/>
              <a:gd name="connsiteX52" fmla="*/ 9918 w 10000"/>
              <a:gd name="connsiteY52" fmla="*/ 6104 h 10000"/>
              <a:gd name="connsiteX53" fmla="*/ 9819 w 10000"/>
              <a:gd name="connsiteY53" fmla="*/ 6104 h 10000"/>
              <a:gd name="connsiteX54" fmla="*/ 9736 w 10000"/>
              <a:gd name="connsiteY54" fmla="*/ 6425 h 10000"/>
              <a:gd name="connsiteX55" fmla="*/ 9572 w 10000"/>
              <a:gd name="connsiteY55" fmla="*/ 6425 h 10000"/>
              <a:gd name="connsiteX56" fmla="*/ 9390 w 10000"/>
              <a:gd name="connsiteY56" fmla="*/ 6425 h 10000"/>
              <a:gd name="connsiteX57" fmla="*/ 9127 w 10000"/>
              <a:gd name="connsiteY57" fmla="*/ 6425 h 10000"/>
              <a:gd name="connsiteX58" fmla="*/ 8863 w 10000"/>
              <a:gd name="connsiteY58" fmla="*/ 6425 h 10000"/>
              <a:gd name="connsiteX59" fmla="*/ 8616 w 10000"/>
              <a:gd name="connsiteY59" fmla="*/ 6425 h 10000"/>
              <a:gd name="connsiteX60" fmla="*/ 8353 w 10000"/>
              <a:gd name="connsiteY60" fmla="*/ 6425 h 10000"/>
              <a:gd name="connsiteX61" fmla="*/ 8007 w 10000"/>
              <a:gd name="connsiteY61" fmla="*/ 6425 h 10000"/>
              <a:gd name="connsiteX62" fmla="*/ 7661 w 10000"/>
              <a:gd name="connsiteY62" fmla="*/ 6425 h 10000"/>
              <a:gd name="connsiteX63" fmla="*/ 7298 w 10000"/>
              <a:gd name="connsiteY63" fmla="*/ 6682 h 10000"/>
              <a:gd name="connsiteX64" fmla="*/ 6870 w 10000"/>
              <a:gd name="connsiteY64" fmla="*/ 6682 h 10000"/>
              <a:gd name="connsiteX65" fmla="*/ 6442 w 10000"/>
              <a:gd name="connsiteY65" fmla="*/ 6682 h 10000"/>
              <a:gd name="connsiteX66" fmla="*/ 5651 w 10000"/>
              <a:gd name="connsiteY66" fmla="*/ 6942 h 10000"/>
              <a:gd name="connsiteX67" fmla="*/ 4876 w 10000"/>
              <a:gd name="connsiteY67" fmla="*/ 7257 h 10000"/>
              <a:gd name="connsiteX68" fmla="*/ 4185 w 10000"/>
              <a:gd name="connsiteY68" fmla="*/ 7530 h 10000"/>
              <a:gd name="connsiteX69" fmla="*/ 3476 w 10000"/>
              <a:gd name="connsiteY69" fmla="*/ 7791 h 10000"/>
              <a:gd name="connsiteX70" fmla="*/ 3130 w 10000"/>
              <a:gd name="connsiteY70" fmla="*/ 7791 h 10000"/>
              <a:gd name="connsiteX71" fmla="*/ 2883 w 10000"/>
              <a:gd name="connsiteY71" fmla="*/ 8050 h 10000"/>
              <a:gd name="connsiteX72" fmla="*/ 2521 w 10000"/>
              <a:gd name="connsiteY72" fmla="*/ 8371 h 10000"/>
              <a:gd name="connsiteX73" fmla="*/ 2273 w 10000"/>
              <a:gd name="connsiteY73" fmla="*/ 8371 h 10000"/>
              <a:gd name="connsiteX74" fmla="*/ 2092 w 10000"/>
              <a:gd name="connsiteY74" fmla="*/ 8628 h 10000"/>
              <a:gd name="connsiteX75" fmla="*/ 1829 w 10000"/>
              <a:gd name="connsiteY75" fmla="*/ 8628 h 10000"/>
              <a:gd name="connsiteX76" fmla="*/ 1664 w 10000"/>
              <a:gd name="connsiteY76" fmla="*/ 8894 h 10000"/>
              <a:gd name="connsiteX77" fmla="*/ 1400 w 10000"/>
              <a:gd name="connsiteY77" fmla="*/ 9209 h 10000"/>
              <a:gd name="connsiteX78" fmla="*/ 1219 w 10000"/>
              <a:gd name="connsiteY78" fmla="*/ 9209 h 10000"/>
              <a:gd name="connsiteX79" fmla="*/ 1137 w 10000"/>
              <a:gd name="connsiteY79" fmla="*/ 9470 h 10000"/>
              <a:gd name="connsiteX80" fmla="*/ 956 w 10000"/>
              <a:gd name="connsiteY80" fmla="*/ 9470 h 10000"/>
              <a:gd name="connsiteX81" fmla="*/ 873 w 10000"/>
              <a:gd name="connsiteY81" fmla="*/ 9740 h 10000"/>
              <a:gd name="connsiteX82" fmla="*/ 791 w 10000"/>
              <a:gd name="connsiteY82" fmla="*/ 9740 h 10000"/>
              <a:gd name="connsiteX83" fmla="*/ 708 w 10000"/>
              <a:gd name="connsiteY83" fmla="*/ 9740 h 10000"/>
              <a:gd name="connsiteX84" fmla="*/ 527 w 10000"/>
              <a:gd name="connsiteY84" fmla="*/ 10000 h 10000"/>
              <a:gd name="connsiteX85" fmla="*/ 445 w 10000"/>
              <a:gd name="connsiteY85" fmla="*/ 9740 h 10000"/>
              <a:gd name="connsiteX86" fmla="*/ 362 w 10000"/>
              <a:gd name="connsiteY86" fmla="*/ 9740 h 10000"/>
              <a:gd name="connsiteX87" fmla="*/ 264 w 10000"/>
              <a:gd name="connsiteY87" fmla="*/ 9470 h 10000"/>
              <a:gd name="connsiteX88" fmla="*/ 181 w 10000"/>
              <a:gd name="connsiteY88" fmla="*/ 8894 h 10000"/>
              <a:gd name="connsiteX89" fmla="*/ 99 w 10000"/>
              <a:gd name="connsiteY89" fmla="*/ 8371 h 10000"/>
              <a:gd name="connsiteX90" fmla="*/ 0 w 10000"/>
              <a:gd name="connsiteY90" fmla="*/ 8050 h 10000"/>
              <a:gd name="connsiteX91" fmla="*/ 0 w 10000"/>
              <a:gd name="connsiteY91" fmla="*/ 7791 h 10000"/>
              <a:gd name="connsiteX92" fmla="*/ 0 w 10000"/>
              <a:gd name="connsiteY92" fmla="*/ 7530 h 10000"/>
              <a:gd name="connsiteX93" fmla="*/ 0 w 10000"/>
              <a:gd name="connsiteY93" fmla="*/ 7530 h 10000"/>
              <a:gd name="connsiteX94" fmla="*/ 99 w 10000"/>
              <a:gd name="connsiteY94" fmla="*/ 7257 h 10000"/>
              <a:gd name="connsiteX95" fmla="*/ 181 w 10000"/>
              <a:gd name="connsiteY95" fmla="*/ 6942 h 10000"/>
              <a:gd name="connsiteX96" fmla="*/ 362 w 10000"/>
              <a:gd name="connsiteY96" fmla="*/ 6682 h 10000"/>
              <a:gd name="connsiteX97" fmla="*/ 527 w 10000"/>
              <a:gd name="connsiteY97" fmla="*/ 6425 h 10000"/>
              <a:gd name="connsiteX98" fmla="*/ 610 w 10000"/>
              <a:gd name="connsiteY98" fmla="*/ 6104 h 10000"/>
              <a:gd name="connsiteX99" fmla="*/ 708 w 10000"/>
              <a:gd name="connsiteY99" fmla="*/ 5844 h 10000"/>
              <a:gd name="connsiteX100" fmla="*/ 873 w 10000"/>
              <a:gd name="connsiteY100" fmla="*/ 5579 h 10000"/>
              <a:gd name="connsiteX101" fmla="*/ 1054 w 10000"/>
              <a:gd name="connsiteY101" fmla="*/ 4996 h 10000"/>
              <a:gd name="connsiteX102" fmla="*/ 1137 w 10000"/>
              <a:gd name="connsiteY102" fmla="*/ 4739 h 10000"/>
              <a:gd name="connsiteX103" fmla="*/ 1318 w 10000"/>
              <a:gd name="connsiteY103" fmla="*/ 4158 h 10000"/>
              <a:gd name="connsiteX104" fmla="*/ 1483 w 10000"/>
              <a:gd name="connsiteY104" fmla="*/ 3629 h 10000"/>
              <a:gd name="connsiteX105" fmla="*/ 1483 w 10000"/>
              <a:gd name="connsiteY105" fmla="*/ 3629 h 10000"/>
              <a:gd name="connsiteX0" fmla="*/ 1483 w 10000"/>
              <a:gd name="connsiteY0" fmla="*/ 2525 h 8896"/>
              <a:gd name="connsiteX1" fmla="*/ 1664 w 10000"/>
              <a:gd name="connsiteY1" fmla="*/ 1683 h 8896"/>
              <a:gd name="connsiteX2" fmla="*/ 1911 w 10000"/>
              <a:gd name="connsiteY2" fmla="*/ 844 h 8896"/>
              <a:gd name="connsiteX3" fmla="*/ 2092 w 10000"/>
              <a:gd name="connsiteY3" fmla="*/ 0 h 8896"/>
              <a:gd name="connsiteX4" fmla="*/ 2438 w 10000"/>
              <a:gd name="connsiteY4" fmla="*/ 2525 h 8896"/>
              <a:gd name="connsiteX5" fmla="*/ 2273 w 10000"/>
              <a:gd name="connsiteY5" fmla="*/ 3054 h 8896"/>
              <a:gd name="connsiteX6" fmla="*/ 2092 w 10000"/>
              <a:gd name="connsiteY6" fmla="*/ 3635 h 8896"/>
              <a:gd name="connsiteX7" fmla="*/ 2010 w 10000"/>
              <a:gd name="connsiteY7" fmla="*/ 4214 h 8896"/>
              <a:gd name="connsiteX8" fmla="*/ 1911 w 10000"/>
              <a:gd name="connsiteY8" fmla="*/ 4475 h 8896"/>
              <a:gd name="connsiteX9" fmla="*/ 1829 w 10000"/>
              <a:gd name="connsiteY9" fmla="*/ 4740 h 8896"/>
              <a:gd name="connsiteX10" fmla="*/ 1746 w 10000"/>
              <a:gd name="connsiteY10" fmla="*/ 5000 h 8896"/>
              <a:gd name="connsiteX11" fmla="*/ 1746 w 10000"/>
              <a:gd name="connsiteY11" fmla="*/ 5321 h 8896"/>
              <a:gd name="connsiteX12" fmla="*/ 1746 w 10000"/>
              <a:gd name="connsiteY12" fmla="*/ 5321 h 8896"/>
              <a:gd name="connsiteX13" fmla="*/ 1829 w 10000"/>
              <a:gd name="connsiteY13" fmla="*/ 5321 h 8896"/>
              <a:gd name="connsiteX14" fmla="*/ 1911 w 10000"/>
              <a:gd name="connsiteY14" fmla="*/ 5578 h 8896"/>
              <a:gd name="connsiteX15" fmla="*/ 2010 w 10000"/>
              <a:gd name="connsiteY15" fmla="*/ 5578 h 8896"/>
              <a:gd name="connsiteX16" fmla="*/ 2175 w 10000"/>
              <a:gd name="connsiteY16" fmla="*/ 5578 h 8896"/>
              <a:gd name="connsiteX17" fmla="*/ 2273 w 10000"/>
              <a:gd name="connsiteY17" fmla="*/ 5321 h 8896"/>
              <a:gd name="connsiteX18" fmla="*/ 2356 w 10000"/>
              <a:gd name="connsiteY18" fmla="*/ 5321 h 8896"/>
              <a:gd name="connsiteX19" fmla="*/ 2521 w 10000"/>
              <a:gd name="connsiteY19" fmla="*/ 5321 h 8896"/>
              <a:gd name="connsiteX20" fmla="*/ 2702 w 10000"/>
              <a:gd name="connsiteY20" fmla="*/ 5321 h 8896"/>
              <a:gd name="connsiteX21" fmla="*/ 2883 w 10000"/>
              <a:gd name="connsiteY21" fmla="*/ 5000 h 8896"/>
              <a:gd name="connsiteX22" fmla="*/ 3048 w 10000"/>
              <a:gd name="connsiteY22" fmla="*/ 5000 h 8896"/>
              <a:gd name="connsiteX23" fmla="*/ 3311 w 10000"/>
              <a:gd name="connsiteY23" fmla="*/ 5000 h 8896"/>
              <a:gd name="connsiteX24" fmla="*/ 3575 w 10000"/>
              <a:gd name="connsiteY24" fmla="*/ 5000 h 8896"/>
              <a:gd name="connsiteX25" fmla="*/ 3921 w 10000"/>
              <a:gd name="connsiteY25" fmla="*/ 4740 h 8896"/>
              <a:gd name="connsiteX26" fmla="*/ 4267 w 10000"/>
              <a:gd name="connsiteY26" fmla="*/ 4740 h 8896"/>
              <a:gd name="connsiteX27" fmla="*/ 4613 w 10000"/>
              <a:gd name="connsiteY27" fmla="*/ 4740 h 8896"/>
              <a:gd name="connsiteX28" fmla="*/ 4959 w 10000"/>
              <a:gd name="connsiteY28" fmla="*/ 4475 h 8896"/>
              <a:gd name="connsiteX29" fmla="*/ 5387 w 10000"/>
              <a:gd name="connsiteY29" fmla="*/ 4214 h 8896"/>
              <a:gd name="connsiteX30" fmla="*/ 5832 w 10000"/>
              <a:gd name="connsiteY30" fmla="*/ 4214 h 8896"/>
              <a:gd name="connsiteX31" fmla="*/ 6343 w 10000"/>
              <a:gd name="connsiteY31" fmla="*/ 3892 h 8896"/>
              <a:gd name="connsiteX32" fmla="*/ 6787 w 10000"/>
              <a:gd name="connsiteY32" fmla="*/ 3892 h 8896"/>
              <a:gd name="connsiteX33" fmla="*/ 7298 w 10000"/>
              <a:gd name="connsiteY33" fmla="*/ 3635 h 8896"/>
              <a:gd name="connsiteX34" fmla="*/ 7743 w 10000"/>
              <a:gd name="connsiteY34" fmla="*/ 3368 h 8896"/>
              <a:gd name="connsiteX35" fmla="*/ 8171 w 10000"/>
              <a:gd name="connsiteY35" fmla="*/ 3368 h 8896"/>
              <a:gd name="connsiteX36" fmla="*/ 8435 w 10000"/>
              <a:gd name="connsiteY36" fmla="*/ 3054 h 8896"/>
              <a:gd name="connsiteX37" fmla="*/ 8699 w 10000"/>
              <a:gd name="connsiteY37" fmla="*/ 3054 h 8896"/>
              <a:gd name="connsiteX38" fmla="*/ 8962 w 10000"/>
              <a:gd name="connsiteY38" fmla="*/ 3054 h 8896"/>
              <a:gd name="connsiteX39" fmla="*/ 9127 w 10000"/>
              <a:gd name="connsiteY39" fmla="*/ 3054 h 8896"/>
              <a:gd name="connsiteX40" fmla="*/ 9226 w 10000"/>
              <a:gd name="connsiteY40" fmla="*/ 2786 h 8896"/>
              <a:gd name="connsiteX41" fmla="*/ 9390 w 10000"/>
              <a:gd name="connsiteY41" fmla="*/ 3054 h 8896"/>
              <a:gd name="connsiteX42" fmla="*/ 9473 w 10000"/>
              <a:gd name="connsiteY42" fmla="*/ 3054 h 8896"/>
              <a:gd name="connsiteX43" fmla="*/ 9654 w 10000"/>
              <a:gd name="connsiteY43" fmla="*/ 3368 h 8896"/>
              <a:gd name="connsiteX44" fmla="*/ 9736 w 10000"/>
              <a:gd name="connsiteY44" fmla="*/ 3368 h 8896"/>
              <a:gd name="connsiteX45" fmla="*/ 9918 w 10000"/>
              <a:gd name="connsiteY45" fmla="*/ 3892 h 8896"/>
              <a:gd name="connsiteX46" fmla="*/ 10000 w 10000"/>
              <a:gd name="connsiteY46" fmla="*/ 4214 h 8896"/>
              <a:gd name="connsiteX47" fmla="*/ 10000 w 10000"/>
              <a:gd name="connsiteY47" fmla="*/ 4475 h 8896"/>
              <a:gd name="connsiteX48" fmla="*/ 10000 w 10000"/>
              <a:gd name="connsiteY48" fmla="*/ 4740 h 8896"/>
              <a:gd name="connsiteX49" fmla="*/ 10000 w 10000"/>
              <a:gd name="connsiteY49" fmla="*/ 4740 h 8896"/>
              <a:gd name="connsiteX50" fmla="*/ 10000 w 10000"/>
              <a:gd name="connsiteY50" fmla="*/ 5000 h 8896"/>
              <a:gd name="connsiteX51" fmla="*/ 9918 w 10000"/>
              <a:gd name="connsiteY51" fmla="*/ 5000 h 8896"/>
              <a:gd name="connsiteX52" fmla="*/ 9819 w 10000"/>
              <a:gd name="connsiteY52" fmla="*/ 5000 h 8896"/>
              <a:gd name="connsiteX53" fmla="*/ 9736 w 10000"/>
              <a:gd name="connsiteY53" fmla="*/ 5321 h 8896"/>
              <a:gd name="connsiteX54" fmla="*/ 9572 w 10000"/>
              <a:gd name="connsiteY54" fmla="*/ 5321 h 8896"/>
              <a:gd name="connsiteX55" fmla="*/ 9390 w 10000"/>
              <a:gd name="connsiteY55" fmla="*/ 5321 h 8896"/>
              <a:gd name="connsiteX56" fmla="*/ 9127 w 10000"/>
              <a:gd name="connsiteY56" fmla="*/ 5321 h 8896"/>
              <a:gd name="connsiteX57" fmla="*/ 8863 w 10000"/>
              <a:gd name="connsiteY57" fmla="*/ 5321 h 8896"/>
              <a:gd name="connsiteX58" fmla="*/ 8616 w 10000"/>
              <a:gd name="connsiteY58" fmla="*/ 5321 h 8896"/>
              <a:gd name="connsiteX59" fmla="*/ 8353 w 10000"/>
              <a:gd name="connsiteY59" fmla="*/ 5321 h 8896"/>
              <a:gd name="connsiteX60" fmla="*/ 8007 w 10000"/>
              <a:gd name="connsiteY60" fmla="*/ 5321 h 8896"/>
              <a:gd name="connsiteX61" fmla="*/ 7661 w 10000"/>
              <a:gd name="connsiteY61" fmla="*/ 5321 h 8896"/>
              <a:gd name="connsiteX62" fmla="*/ 7298 w 10000"/>
              <a:gd name="connsiteY62" fmla="*/ 5578 h 8896"/>
              <a:gd name="connsiteX63" fmla="*/ 6870 w 10000"/>
              <a:gd name="connsiteY63" fmla="*/ 5578 h 8896"/>
              <a:gd name="connsiteX64" fmla="*/ 6442 w 10000"/>
              <a:gd name="connsiteY64" fmla="*/ 5578 h 8896"/>
              <a:gd name="connsiteX65" fmla="*/ 5651 w 10000"/>
              <a:gd name="connsiteY65" fmla="*/ 5838 h 8896"/>
              <a:gd name="connsiteX66" fmla="*/ 4876 w 10000"/>
              <a:gd name="connsiteY66" fmla="*/ 6153 h 8896"/>
              <a:gd name="connsiteX67" fmla="*/ 4185 w 10000"/>
              <a:gd name="connsiteY67" fmla="*/ 6426 h 8896"/>
              <a:gd name="connsiteX68" fmla="*/ 3476 w 10000"/>
              <a:gd name="connsiteY68" fmla="*/ 6687 h 8896"/>
              <a:gd name="connsiteX69" fmla="*/ 3130 w 10000"/>
              <a:gd name="connsiteY69" fmla="*/ 6687 h 8896"/>
              <a:gd name="connsiteX70" fmla="*/ 2883 w 10000"/>
              <a:gd name="connsiteY70" fmla="*/ 6946 h 8896"/>
              <a:gd name="connsiteX71" fmla="*/ 2521 w 10000"/>
              <a:gd name="connsiteY71" fmla="*/ 7267 h 8896"/>
              <a:gd name="connsiteX72" fmla="*/ 2273 w 10000"/>
              <a:gd name="connsiteY72" fmla="*/ 7267 h 8896"/>
              <a:gd name="connsiteX73" fmla="*/ 2092 w 10000"/>
              <a:gd name="connsiteY73" fmla="*/ 7524 h 8896"/>
              <a:gd name="connsiteX74" fmla="*/ 1829 w 10000"/>
              <a:gd name="connsiteY74" fmla="*/ 7524 h 8896"/>
              <a:gd name="connsiteX75" fmla="*/ 1664 w 10000"/>
              <a:gd name="connsiteY75" fmla="*/ 7790 h 8896"/>
              <a:gd name="connsiteX76" fmla="*/ 1400 w 10000"/>
              <a:gd name="connsiteY76" fmla="*/ 8105 h 8896"/>
              <a:gd name="connsiteX77" fmla="*/ 1219 w 10000"/>
              <a:gd name="connsiteY77" fmla="*/ 8105 h 8896"/>
              <a:gd name="connsiteX78" fmla="*/ 1137 w 10000"/>
              <a:gd name="connsiteY78" fmla="*/ 8366 h 8896"/>
              <a:gd name="connsiteX79" fmla="*/ 956 w 10000"/>
              <a:gd name="connsiteY79" fmla="*/ 8366 h 8896"/>
              <a:gd name="connsiteX80" fmla="*/ 873 w 10000"/>
              <a:gd name="connsiteY80" fmla="*/ 8636 h 8896"/>
              <a:gd name="connsiteX81" fmla="*/ 791 w 10000"/>
              <a:gd name="connsiteY81" fmla="*/ 8636 h 8896"/>
              <a:gd name="connsiteX82" fmla="*/ 708 w 10000"/>
              <a:gd name="connsiteY82" fmla="*/ 8636 h 8896"/>
              <a:gd name="connsiteX83" fmla="*/ 527 w 10000"/>
              <a:gd name="connsiteY83" fmla="*/ 8896 h 8896"/>
              <a:gd name="connsiteX84" fmla="*/ 445 w 10000"/>
              <a:gd name="connsiteY84" fmla="*/ 8636 h 8896"/>
              <a:gd name="connsiteX85" fmla="*/ 362 w 10000"/>
              <a:gd name="connsiteY85" fmla="*/ 8636 h 8896"/>
              <a:gd name="connsiteX86" fmla="*/ 264 w 10000"/>
              <a:gd name="connsiteY86" fmla="*/ 8366 h 8896"/>
              <a:gd name="connsiteX87" fmla="*/ 181 w 10000"/>
              <a:gd name="connsiteY87" fmla="*/ 7790 h 8896"/>
              <a:gd name="connsiteX88" fmla="*/ 99 w 10000"/>
              <a:gd name="connsiteY88" fmla="*/ 7267 h 8896"/>
              <a:gd name="connsiteX89" fmla="*/ 0 w 10000"/>
              <a:gd name="connsiteY89" fmla="*/ 6946 h 8896"/>
              <a:gd name="connsiteX90" fmla="*/ 0 w 10000"/>
              <a:gd name="connsiteY90" fmla="*/ 6687 h 8896"/>
              <a:gd name="connsiteX91" fmla="*/ 0 w 10000"/>
              <a:gd name="connsiteY91" fmla="*/ 6426 h 8896"/>
              <a:gd name="connsiteX92" fmla="*/ 0 w 10000"/>
              <a:gd name="connsiteY92" fmla="*/ 6426 h 8896"/>
              <a:gd name="connsiteX93" fmla="*/ 99 w 10000"/>
              <a:gd name="connsiteY93" fmla="*/ 6153 h 8896"/>
              <a:gd name="connsiteX94" fmla="*/ 181 w 10000"/>
              <a:gd name="connsiteY94" fmla="*/ 5838 h 8896"/>
              <a:gd name="connsiteX95" fmla="*/ 362 w 10000"/>
              <a:gd name="connsiteY95" fmla="*/ 5578 h 8896"/>
              <a:gd name="connsiteX96" fmla="*/ 527 w 10000"/>
              <a:gd name="connsiteY96" fmla="*/ 5321 h 8896"/>
              <a:gd name="connsiteX97" fmla="*/ 610 w 10000"/>
              <a:gd name="connsiteY97" fmla="*/ 5000 h 8896"/>
              <a:gd name="connsiteX98" fmla="*/ 708 w 10000"/>
              <a:gd name="connsiteY98" fmla="*/ 4740 h 8896"/>
              <a:gd name="connsiteX99" fmla="*/ 873 w 10000"/>
              <a:gd name="connsiteY99" fmla="*/ 4475 h 8896"/>
              <a:gd name="connsiteX100" fmla="*/ 1054 w 10000"/>
              <a:gd name="connsiteY100" fmla="*/ 3892 h 8896"/>
              <a:gd name="connsiteX101" fmla="*/ 1137 w 10000"/>
              <a:gd name="connsiteY101" fmla="*/ 3635 h 8896"/>
              <a:gd name="connsiteX102" fmla="*/ 1318 w 10000"/>
              <a:gd name="connsiteY102" fmla="*/ 3054 h 8896"/>
              <a:gd name="connsiteX103" fmla="*/ 1483 w 10000"/>
              <a:gd name="connsiteY103" fmla="*/ 2525 h 8896"/>
              <a:gd name="connsiteX104" fmla="*/ 1483 w 10000"/>
              <a:gd name="connsiteY104" fmla="*/ 2525 h 8896"/>
              <a:gd name="connsiteX0" fmla="*/ 1483 w 10000"/>
              <a:gd name="connsiteY0" fmla="*/ 1889 h 9051"/>
              <a:gd name="connsiteX1" fmla="*/ 1664 w 10000"/>
              <a:gd name="connsiteY1" fmla="*/ 943 h 9051"/>
              <a:gd name="connsiteX2" fmla="*/ 1911 w 10000"/>
              <a:gd name="connsiteY2" fmla="*/ 0 h 9051"/>
              <a:gd name="connsiteX3" fmla="*/ 2438 w 10000"/>
              <a:gd name="connsiteY3" fmla="*/ 1889 h 9051"/>
              <a:gd name="connsiteX4" fmla="*/ 2273 w 10000"/>
              <a:gd name="connsiteY4" fmla="*/ 2484 h 9051"/>
              <a:gd name="connsiteX5" fmla="*/ 2092 w 10000"/>
              <a:gd name="connsiteY5" fmla="*/ 3137 h 9051"/>
              <a:gd name="connsiteX6" fmla="*/ 2010 w 10000"/>
              <a:gd name="connsiteY6" fmla="*/ 3788 h 9051"/>
              <a:gd name="connsiteX7" fmla="*/ 1911 w 10000"/>
              <a:gd name="connsiteY7" fmla="*/ 4081 h 9051"/>
              <a:gd name="connsiteX8" fmla="*/ 1829 w 10000"/>
              <a:gd name="connsiteY8" fmla="*/ 4379 h 9051"/>
              <a:gd name="connsiteX9" fmla="*/ 1746 w 10000"/>
              <a:gd name="connsiteY9" fmla="*/ 4672 h 9051"/>
              <a:gd name="connsiteX10" fmla="*/ 1746 w 10000"/>
              <a:gd name="connsiteY10" fmla="*/ 5032 h 9051"/>
              <a:gd name="connsiteX11" fmla="*/ 1746 w 10000"/>
              <a:gd name="connsiteY11" fmla="*/ 5032 h 9051"/>
              <a:gd name="connsiteX12" fmla="*/ 1829 w 10000"/>
              <a:gd name="connsiteY12" fmla="*/ 5032 h 9051"/>
              <a:gd name="connsiteX13" fmla="*/ 1911 w 10000"/>
              <a:gd name="connsiteY13" fmla="*/ 5321 h 9051"/>
              <a:gd name="connsiteX14" fmla="*/ 2010 w 10000"/>
              <a:gd name="connsiteY14" fmla="*/ 5321 h 9051"/>
              <a:gd name="connsiteX15" fmla="*/ 2175 w 10000"/>
              <a:gd name="connsiteY15" fmla="*/ 5321 h 9051"/>
              <a:gd name="connsiteX16" fmla="*/ 2273 w 10000"/>
              <a:gd name="connsiteY16" fmla="*/ 5032 h 9051"/>
              <a:gd name="connsiteX17" fmla="*/ 2356 w 10000"/>
              <a:gd name="connsiteY17" fmla="*/ 5032 h 9051"/>
              <a:gd name="connsiteX18" fmla="*/ 2521 w 10000"/>
              <a:gd name="connsiteY18" fmla="*/ 5032 h 9051"/>
              <a:gd name="connsiteX19" fmla="*/ 2702 w 10000"/>
              <a:gd name="connsiteY19" fmla="*/ 5032 h 9051"/>
              <a:gd name="connsiteX20" fmla="*/ 2883 w 10000"/>
              <a:gd name="connsiteY20" fmla="*/ 4672 h 9051"/>
              <a:gd name="connsiteX21" fmla="*/ 3048 w 10000"/>
              <a:gd name="connsiteY21" fmla="*/ 4672 h 9051"/>
              <a:gd name="connsiteX22" fmla="*/ 3311 w 10000"/>
              <a:gd name="connsiteY22" fmla="*/ 4672 h 9051"/>
              <a:gd name="connsiteX23" fmla="*/ 3575 w 10000"/>
              <a:gd name="connsiteY23" fmla="*/ 4672 h 9051"/>
              <a:gd name="connsiteX24" fmla="*/ 3921 w 10000"/>
              <a:gd name="connsiteY24" fmla="*/ 4379 h 9051"/>
              <a:gd name="connsiteX25" fmla="*/ 4267 w 10000"/>
              <a:gd name="connsiteY25" fmla="*/ 4379 h 9051"/>
              <a:gd name="connsiteX26" fmla="*/ 4613 w 10000"/>
              <a:gd name="connsiteY26" fmla="*/ 4379 h 9051"/>
              <a:gd name="connsiteX27" fmla="*/ 4959 w 10000"/>
              <a:gd name="connsiteY27" fmla="*/ 4081 h 9051"/>
              <a:gd name="connsiteX28" fmla="*/ 5387 w 10000"/>
              <a:gd name="connsiteY28" fmla="*/ 3788 h 9051"/>
              <a:gd name="connsiteX29" fmla="*/ 5832 w 10000"/>
              <a:gd name="connsiteY29" fmla="*/ 3788 h 9051"/>
              <a:gd name="connsiteX30" fmla="*/ 6343 w 10000"/>
              <a:gd name="connsiteY30" fmla="*/ 3426 h 9051"/>
              <a:gd name="connsiteX31" fmla="*/ 6787 w 10000"/>
              <a:gd name="connsiteY31" fmla="*/ 3426 h 9051"/>
              <a:gd name="connsiteX32" fmla="*/ 7298 w 10000"/>
              <a:gd name="connsiteY32" fmla="*/ 3137 h 9051"/>
              <a:gd name="connsiteX33" fmla="*/ 7743 w 10000"/>
              <a:gd name="connsiteY33" fmla="*/ 2837 h 9051"/>
              <a:gd name="connsiteX34" fmla="*/ 8171 w 10000"/>
              <a:gd name="connsiteY34" fmla="*/ 2837 h 9051"/>
              <a:gd name="connsiteX35" fmla="*/ 8435 w 10000"/>
              <a:gd name="connsiteY35" fmla="*/ 2484 h 9051"/>
              <a:gd name="connsiteX36" fmla="*/ 8699 w 10000"/>
              <a:gd name="connsiteY36" fmla="*/ 2484 h 9051"/>
              <a:gd name="connsiteX37" fmla="*/ 8962 w 10000"/>
              <a:gd name="connsiteY37" fmla="*/ 2484 h 9051"/>
              <a:gd name="connsiteX38" fmla="*/ 9127 w 10000"/>
              <a:gd name="connsiteY38" fmla="*/ 2484 h 9051"/>
              <a:gd name="connsiteX39" fmla="*/ 9226 w 10000"/>
              <a:gd name="connsiteY39" fmla="*/ 2183 h 9051"/>
              <a:gd name="connsiteX40" fmla="*/ 9390 w 10000"/>
              <a:gd name="connsiteY40" fmla="*/ 2484 h 9051"/>
              <a:gd name="connsiteX41" fmla="*/ 9473 w 10000"/>
              <a:gd name="connsiteY41" fmla="*/ 2484 h 9051"/>
              <a:gd name="connsiteX42" fmla="*/ 9654 w 10000"/>
              <a:gd name="connsiteY42" fmla="*/ 2837 h 9051"/>
              <a:gd name="connsiteX43" fmla="*/ 9736 w 10000"/>
              <a:gd name="connsiteY43" fmla="*/ 2837 h 9051"/>
              <a:gd name="connsiteX44" fmla="*/ 9918 w 10000"/>
              <a:gd name="connsiteY44" fmla="*/ 3426 h 9051"/>
              <a:gd name="connsiteX45" fmla="*/ 10000 w 10000"/>
              <a:gd name="connsiteY45" fmla="*/ 3788 h 9051"/>
              <a:gd name="connsiteX46" fmla="*/ 10000 w 10000"/>
              <a:gd name="connsiteY46" fmla="*/ 4081 h 9051"/>
              <a:gd name="connsiteX47" fmla="*/ 10000 w 10000"/>
              <a:gd name="connsiteY47" fmla="*/ 4379 h 9051"/>
              <a:gd name="connsiteX48" fmla="*/ 10000 w 10000"/>
              <a:gd name="connsiteY48" fmla="*/ 4379 h 9051"/>
              <a:gd name="connsiteX49" fmla="*/ 10000 w 10000"/>
              <a:gd name="connsiteY49" fmla="*/ 4672 h 9051"/>
              <a:gd name="connsiteX50" fmla="*/ 9918 w 10000"/>
              <a:gd name="connsiteY50" fmla="*/ 4672 h 9051"/>
              <a:gd name="connsiteX51" fmla="*/ 9819 w 10000"/>
              <a:gd name="connsiteY51" fmla="*/ 4672 h 9051"/>
              <a:gd name="connsiteX52" fmla="*/ 9736 w 10000"/>
              <a:gd name="connsiteY52" fmla="*/ 5032 h 9051"/>
              <a:gd name="connsiteX53" fmla="*/ 9572 w 10000"/>
              <a:gd name="connsiteY53" fmla="*/ 5032 h 9051"/>
              <a:gd name="connsiteX54" fmla="*/ 9390 w 10000"/>
              <a:gd name="connsiteY54" fmla="*/ 5032 h 9051"/>
              <a:gd name="connsiteX55" fmla="*/ 9127 w 10000"/>
              <a:gd name="connsiteY55" fmla="*/ 5032 h 9051"/>
              <a:gd name="connsiteX56" fmla="*/ 8863 w 10000"/>
              <a:gd name="connsiteY56" fmla="*/ 5032 h 9051"/>
              <a:gd name="connsiteX57" fmla="*/ 8616 w 10000"/>
              <a:gd name="connsiteY57" fmla="*/ 5032 h 9051"/>
              <a:gd name="connsiteX58" fmla="*/ 8353 w 10000"/>
              <a:gd name="connsiteY58" fmla="*/ 5032 h 9051"/>
              <a:gd name="connsiteX59" fmla="*/ 8007 w 10000"/>
              <a:gd name="connsiteY59" fmla="*/ 5032 h 9051"/>
              <a:gd name="connsiteX60" fmla="*/ 7661 w 10000"/>
              <a:gd name="connsiteY60" fmla="*/ 5032 h 9051"/>
              <a:gd name="connsiteX61" fmla="*/ 7298 w 10000"/>
              <a:gd name="connsiteY61" fmla="*/ 5321 h 9051"/>
              <a:gd name="connsiteX62" fmla="*/ 6870 w 10000"/>
              <a:gd name="connsiteY62" fmla="*/ 5321 h 9051"/>
              <a:gd name="connsiteX63" fmla="*/ 6442 w 10000"/>
              <a:gd name="connsiteY63" fmla="*/ 5321 h 9051"/>
              <a:gd name="connsiteX64" fmla="*/ 5651 w 10000"/>
              <a:gd name="connsiteY64" fmla="*/ 5614 h 9051"/>
              <a:gd name="connsiteX65" fmla="*/ 4876 w 10000"/>
              <a:gd name="connsiteY65" fmla="*/ 5968 h 9051"/>
              <a:gd name="connsiteX66" fmla="*/ 4185 w 10000"/>
              <a:gd name="connsiteY66" fmla="*/ 6274 h 9051"/>
              <a:gd name="connsiteX67" fmla="*/ 3476 w 10000"/>
              <a:gd name="connsiteY67" fmla="*/ 6568 h 9051"/>
              <a:gd name="connsiteX68" fmla="*/ 3130 w 10000"/>
              <a:gd name="connsiteY68" fmla="*/ 6568 h 9051"/>
              <a:gd name="connsiteX69" fmla="*/ 2883 w 10000"/>
              <a:gd name="connsiteY69" fmla="*/ 6859 h 9051"/>
              <a:gd name="connsiteX70" fmla="*/ 2521 w 10000"/>
              <a:gd name="connsiteY70" fmla="*/ 7220 h 9051"/>
              <a:gd name="connsiteX71" fmla="*/ 2273 w 10000"/>
              <a:gd name="connsiteY71" fmla="*/ 7220 h 9051"/>
              <a:gd name="connsiteX72" fmla="*/ 2092 w 10000"/>
              <a:gd name="connsiteY72" fmla="*/ 7509 h 9051"/>
              <a:gd name="connsiteX73" fmla="*/ 1829 w 10000"/>
              <a:gd name="connsiteY73" fmla="*/ 7509 h 9051"/>
              <a:gd name="connsiteX74" fmla="*/ 1664 w 10000"/>
              <a:gd name="connsiteY74" fmla="*/ 7808 h 9051"/>
              <a:gd name="connsiteX75" fmla="*/ 1400 w 10000"/>
              <a:gd name="connsiteY75" fmla="*/ 8162 h 9051"/>
              <a:gd name="connsiteX76" fmla="*/ 1219 w 10000"/>
              <a:gd name="connsiteY76" fmla="*/ 8162 h 9051"/>
              <a:gd name="connsiteX77" fmla="*/ 1137 w 10000"/>
              <a:gd name="connsiteY77" fmla="*/ 8455 h 9051"/>
              <a:gd name="connsiteX78" fmla="*/ 956 w 10000"/>
              <a:gd name="connsiteY78" fmla="*/ 8455 h 9051"/>
              <a:gd name="connsiteX79" fmla="*/ 873 w 10000"/>
              <a:gd name="connsiteY79" fmla="*/ 8759 h 9051"/>
              <a:gd name="connsiteX80" fmla="*/ 791 w 10000"/>
              <a:gd name="connsiteY80" fmla="*/ 8759 h 9051"/>
              <a:gd name="connsiteX81" fmla="*/ 708 w 10000"/>
              <a:gd name="connsiteY81" fmla="*/ 8759 h 9051"/>
              <a:gd name="connsiteX82" fmla="*/ 527 w 10000"/>
              <a:gd name="connsiteY82" fmla="*/ 9051 h 9051"/>
              <a:gd name="connsiteX83" fmla="*/ 445 w 10000"/>
              <a:gd name="connsiteY83" fmla="*/ 8759 h 9051"/>
              <a:gd name="connsiteX84" fmla="*/ 362 w 10000"/>
              <a:gd name="connsiteY84" fmla="*/ 8759 h 9051"/>
              <a:gd name="connsiteX85" fmla="*/ 264 w 10000"/>
              <a:gd name="connsiteY85" fmla="*/ 8455 h 9051"/>
              <a:gd name="connsiteX86" fmla="*/ 181 w 10000"/>
              <a:gd name="connsiteY86" fmla="*/ 7808 h 9051"/>
              <a:gd name="connsiteX87" fmla="*/ 99 w 10000"/>
              <a:gd name="connsiteY87" fmla="*/ 7220 h 9051"/>
              <a:gd name="connsiteX88" fmla="*/ 0 w 10000"/>
              <a:gd name="connsiteY88" fmla="*/ 6859 h 9051"/>
              <a:gd name="connsiteX89" fmla="*/ 0 w 10000"/>
              <a:gd name="connsiteY89" fmla="*/ 6568 h 9051"/>
              <a:gd name="connsiteX90" fmla="*/ 0 w 10000"/>
              <a:gd name="connsiteY90" fmla="*/ 6274 h 9051"/>
              <a:gd name="connsiteX91" fmla="*/ 0 w 10000"/>
              <a:gd name="connsiteY91" fmla="*/ 6274 h 9051"/>
              <a:gd name="connsiteX92" fmla="*/ 99 w 10000"/>
              <a:gd name="connsiteY92" fmla="*/ 5968 h 9051"/>
              <a:gd name="connsiteX93" fmla="*/ 181 w 10000"/>
              <a:gd name="connsiteY93" fmla="*/ 5614 h 9051"/>
              <a:gd name="connsiteX94" fmla="*/ 362 w 10000"/>
              <a:gd name="connsiteY94" fmla="*/ 5321 h 9051"/>
              <a:gd name="connsiteX95" fmla="*/ 527 w 10000"/>
              <a:gd name="connsiteY95" fmla="*/ 5032 h 9051"/>
              <a:gd name="connsiteX96" fmla="*/ 610 w 10000"/>
              <a:gd name="connsiteY96" fmla="*/ 4672 h 9051"/>
              <a:gd name="connsiteX97" fmla="*/ 708 w 10000"/>
              <a:gd name="connsiteY97" fmla="*/ 4379 h 9051"/>
              <a:gd name="connsiteX98" fmla="*/ 873 w 10000"/>
              <a:gd name="connsiteY98" fmla="*/ 4081 h 9051"/>
              <a:gd name="connsiteX99" fmla="*/ 1054 w 10000"/>
              <a:gd name="connsiteY99" fmla="*/ 3426 h 9051"/>
              <a:gd name="connsiteX100" fmla="*/ 1137 w 10000"/>
              <a:gd name="connsiteY100" fmla="*/ 3137 h 9051"/>
              <a:gd name="connsiteX101" fmla="*/ 1318 w 10000"/>
              <a:gd name="connsiteY101" fmla="*/ 2484 h 9051"/>
              <a:gd name="connsiteX102" fmla="*/ 1483 w 10000"/>
              <a:gd name="connsiteY102" fmla="*/ 1889 h 9051"/>
              <a:gd name="connsiteX103" fmla="*/ 1483 w 10000"/>
              <a:gd name="connsiteY103" fmla="*/ 1889 h 9051"/>
              <a:gd name="connsiteX0" fmla="*/ 1483 w 10000"/>
              <a:gd name="connsiteY0" fmla="*/ 1045 h 8958"/>
              <a:gd name="connsiteX1" fmla="*/ 1664 w 10000"/>
              <a:gd name="connsiteY1" fmla="*/ 0 h 8958"/>
              <a:gd name="connsiteX2" fmla="*/ 2438 w 10000"/>
              <a:gd name="connsiteY2" fmla="*/ 1045 h 8958"/>
              <a:gd name="connsiteX3" fmla="*/ 2273 w 10000"/>
              <a:gd name="connsiteY3" fmla="*/ 1702 h 8958"/>
              <a:gd name="connsiteX4" fmla="*/ 2092 w 10000"/>
              <a:gd name="connsiteY4" fmla="*/ 2424 h 8958"/>
              <a:gd name="connsiteX5" fmla="*/ 2010 w 10000"/>
              <a:gd name="connsiteY5" fmla="*/ 3143 h 8958"/>
              <a:gd name="connsiteX6" fmla="*/ 1911 w 10000"/>
              <a:gd name="connsiteY6" fmla="*/ 3467 h 8958"/>
              <a:gd name="connsiteX7" fmla="*/ 1829 w 10000"/>
              <a:gd name="connsiteY7" fmla="*/ 3796 h 8958"/>
              <a:gd name="connsiteX8" fmla="*/ 1746 w 10000"/>
              <a:gd name="connsiteY8" fmla="*/ 4120 h 8958"/>
              <a:gd name="connsiteX9" fmla="*/ 1746 w 10000"/>
              <a:gd name="connsiteY9" fmla="*/ 4518 h 8958"/>
              <a:gd name="connsiteX10" fmla="*/ 1746 w 10000"/>
              <a:gd name="connsiteY10" fmla="*/ 4518 h 8958"/>
              <a:gd name="connsiteX11" fmla="*/ 1829 w 10000"/>
              <a:gd name="connsiteY11" fmla="*/ 4518 h 8958"/>
              <a:gd name="connsiteX12" fmla="*/ 1911 w 10000"/>
              <a:gd name="connsiteY12" fmla="*/ 4837 h 8958"/>
              <a:gd name="connsiteX13" fmla="*/ 2010 w 10000"/>
              <a:gd name="connsiteY13" fmla="*/ 4837 h 8958"/>
              <a:gd name="connsiteX14" fmla="*/ 2175 w 10000"/>
              <a:gd name="connsiteY14" fmla="*/ 4837 h 8958"/>
              <a:gd name="connsiteX15" fmla="*/ 2273 w 10000"/>
              <a:gd name="connsiteY15" fmla="*/ 4518 h 8958"/>
              <a:gd name="connsiteX16" fmla="*/ 2356 w 10000"/>
              <a:gd name="connsiteY16" fmla="*/ 4518 h 8958"/>
              <a:gd name="connsiteX17" fmla="*/ 2521 w 10000"/>
              <a:gd name="connsiteY17" fmla="*/ 4518 h 8958"/>
              <a:gd name="connsiteX18" fmla="*/ 2702 w 10000"/>
              <a:gd name="connsiteY18" fmla="*/ 4518 h 8958"/>
              <a:gd name="connsiteX19" fmla="*/ 2883 w 10000"/>
              <a:gd name="connsiteY19" fmla="*/ 4120 h 8958"/>
              <a:gd name="connsiteX20" fmla="*/ 3048 w 10000"/>
              <a:gd name="connsiteY20" fmla="*/ 4120 h 8958"/>
              <a:gd name="connsiteX21" fmla="*/ 3311 w 10000"/>
              <a:gd name="connsiteY21" fmla="*/ 4120 h 8958"/>
              <a:gd name="connsiteX22" fmla="*/ 3575 w 10000"/>
              <a:gd name="connsiteY22" fmla="*/ 4120 h 8958"/>
              <a:gd name="connsiteX23" fmla="*/ 3921 w 10000"/>
              <a:gd name="connsiteY23" fmla="*/ 3796 h 8958"/>
              <a:gd name="connsiteX24" fmla="*/ 4267 w 10000"/>
              <a:gd name="connsiteY24" fmla="*/ 3796 h 8958"/>
              <a:gd name="connsiteX25" fmla="*/ 4613 w 10000"/>
              <a:gd name="connsiteY25" fmla="*/ 3796 h 8958"/>
              <a:gd name="connsiteX26" fmla="*/ 4959 w 10000"/>
              <a:gd name="connsiteY26" fmla="*/ 3467 h 8958"/>
              <a:gd name="connsiteX27" fmla="*/ 5387 w 10000"/>
              <a:gd name="connsiteY27" fmla="*/ 3143 h 8958"/>
              <a:gd name="connsiteX28" fmla="*/ 5832 w 10000"/>
              <a:gd name="connsiteY28" fmla="*/ 3143 h 8958"/>
              <a:gd name="connsiteX29" fmla="*/ 6343 w 10000"/>
              <a:gd name="connsiteY29" fmla="*/ 2743 h 8958"/>
              <a:gd name="connsiteX30" fmla="*/ 6787 w 10000"/>
              <a:gd name="connsiteY30" fmla="*/ 2743 h 8958"/>
              <a:gd name="connsiteX31" fmla="*/ 7298 w 10000"/>
              <a:gd name="connsiteY31" fmla="*/ 2424 h 8958"/>
              <a:gd name="connsiteX32" fmla="*/ 7743 w 10000"/>
              <a:gd name="connsiteY32" fmla="*/ 2092 h 8958"/>
              <a:gd name="connsiteX33" fmla="*/ 8171 w 10000"/>
              <a:gd name="connsiteY33" fmla="*/ 2092 h 8958"/>
              <a:gd name="connsiteX34" fmla="*/ 8435 w 10000"/>
              <a:gd name="connsiteY34" fmla="*/ 1702 h 8958"/>
              <a:gd name="connsiteX35" fmla="*/ 8699 w 10000"/>
              <a:gd name="connsiteY35" fmla="*/ 1702 h 8958"/>
              <a:gd name="connsiteX36" fmla="*/ 8962 w 10000"/>
              <a:gd name="connsiteY36" fmla="*/ 1702 h 8958"/>
              <a:gd name="connsiteX37" fmla="*/ 9127 w 10000"/>
              <a:gd name="connsiteY37" fmla="*/ 1702 h 8958"/>
              <a:gd name="connsiteX38" fmla="*/ 9226 w 10000"/>
              <a:gd name="connsiteY38" fmla="*/ 1370 h 8958"/>
              <a:gd name="connsiteX39" fmla="*/ 9390 w 10000"/>
              <a:gd name="connsiteY39" fmla="*/ 1702 h 8958"/>
              <a:gd name="connsiteX40" fmla="*/ 9473 w 10000"/>
              <a:gd name="connsiteY40" fmla="*/ 1702 h 8958"/>
              <a:gd name="connsiteX41" fmla="*/ 9654 w 10000"/>
              <a:gd name="connsiteY41" fmla="*/ 2092 h 8958"/>
              <a:gd name="connsiteX42" fmla="*/ 9736 w 10000"/>
              <a:gd name="connsiteY42" fmla="*/ 2092 h 8958"/>
              <a:gd name="connsiteX43" fmla="*/ 9918 w 10000"/>
              <a:gd name="connsiteY43" fmla="*/ 2743 h 8958"/>
              <a:gd name="connsiteX44" fmla="*/ 10000 w 10000"/>
              <a:gd name="connsiteY44" fmla="*/ 3143 h 8958"/>
              <a:gd name="connsiteX45" fmla="*/ 10000 w 10000"/>
              <a:gd name="connsiteY45" fmla="*/ 3467 h 8958"/>
              <a:gd name="connsiteX46" fmla="*/ 10000 w 10000"/>
              <a:gd name="connsiteY46" fmla="*/ 3796 h 8958"/>
              <a:gd name="connsiteX47" fmla="*/ 10000 w 10000"/>
              <a:gd name="connsiteY47" fmla="*/ 3796 h 8958"/>
              <a:gd name="connsiteX48" fmla="*/ 10000 w 10000"/>
              <a:gd name="connsiteY48" fmla="*/ 4120 h 8958"/>
              <a:gd name="connsiteX49" fmla="*/ 9918 w 10000"/>
              <a:gd name="connsiteY49" fmla="*/ 4120 h 8958"/>
              <a:gd name="connsiteX50" fmla="*/ 9819 w 10000"/>
              <a:gd name="connsiteY50" fmla="*/ 4120 h 8958"/>
              <a:gd name="connsiteX51" fmla="*/ 9736 w 10000"/>
              <a:gd name="connsiteY51" fmla="*/ 4518 h 8958"/>
              <a:gd name="connsiteX52" fmla="*/ 9572 w 10000"/>
              <a:gd name="connsiteY52" fmla="*/ 4518 h 8958"/>
              <a:gd name="connsiteX53" fmla="*/ 9390 w 10000"/>
              <a:gd name="connsiteY53" fmla="*/ 4518 h 8958"/>
              <a:gd name="connsiteX54" fmla="*/ 9127 w 10000"/>
              <a:gd name="connsiteY54" fmla="*/ 4518 h 8958"/>
              <a:gd name="connsiteX55" fmla="*/ 8863 w 10000"/>
              <a:gd name="connsiteY55" fmla="*/ 4518 h 8958"/>
              <a:gd name="connsiteX56" fmla="*/ 8616 w 10000"/>
              <a:gd name="connsiteY56" fmla="*/ 4518 h 8958"/>
              <a:gd name="connsiteX57" fmla="*/ 8353 w 10000"/>
              <a:gd name="connsiteY57" fmla="*/ 4518 h 8958"/>
              <a:gd name="connsiteX58" fmla="*/ 8007 w 10000"/>
              <a:gd name="connsiteY58" fmla="*/ 4518 h 8958"/>
              <a:gd name="connsiteX59" fmla="*/ 7661 w 10000"/>
              <a:gd name="connsiteY59" fmla="*/ 4518 h 8958"/>
              <a:gd name="connsiteX60" fmla="*/ 7298 w 10000"/>
              <a:gd name="connsiteY60" fmla="*/ 4837 h 8958"/>
              <a:gd name="connsiteX61" fmla="*/ 6870 w 10000"/>
              <a:gd name="connsiteY61" fmla="*/ 4837 h 8958"/>
              <a:gd name="connsiteX62" fmla="*/ 6442 w 10000"/>
              <a:gd name="connsiteY62" fmla="*/ 4837 h 8958"/>
              <a:gd name="connsiteX63" fmla="*/ 5651 w 10000"/>
              <a:gd name="connsiteY63" fmla="*/ 5161 h 8958"/>
              <a:gd name="connsiteX64" fmla="*/ 4876 w 10000"/>
              <a:gd name="connsiteY64" fmla="*/ 5552 h 8958"/>
              <a:gd name="connsiteX65" fmla="*/ 4185 w 10000"/>
              <a:gd name="connsiteY65" fmla="*/ 5890 h 8958"/>
              <a:gd name="connsiteX66" fmla="*/ 3476 w 10000"/>
              <a:gd name="connsiteY66" fmla="*/ 6215 h 8958"/>
              <a:gd name="connsiteX67" fmla="*/ 3130 w 10000"/>
              <a:gd name="connsiteY67" fmla="*/ 6215 h 8958"/>
              <a:gd name="connsiteX68" fmla="*/ 2883 w 10000"/>
              <a:gd name="connsiteY68" fmla="*/ 6536 h 8958"/>
              <a:gd name="connsiteX69" fmla="*/ 2521 w 10000"/>
              <a:gd name="connsiteY69" fmla="*/ 6935 h 8958"/>
              <a:gd name="connsiteX70" fmla="*/ 2273 w 10000"/>
              <a:gd name="connsiteY70" fmla="*/ 6935 h 8958"/>
              <a:gd name="connsiteX71" fmla="*/ 2092 w 10000"/>
              <a:gd name="connsiteY71" fmla="*/ 7254 h 8958"/>
              <a:gd name="connsiteX72" fmla="*/ 1829 w 10000"/>
              <a:gd name="connsiteY72" fmla="*/ 7254 h 8958"/>
              <a:gd name="connsiteX73" fmla="*/ 1664 w 10000"/>
              <a:gd name="connsiteY73" fmla="*/ 7585 h 8958"/>
              <a:gd name="connsiteX74" fmla="*/ 1400 w 10000"/>
              <a:gd name="connsiteY74" fmla="*/ 7976 h 8958"/>
              <a:gd name="connsiteX75" fmla="*/ 1219 w 10000"/>
              <a:gd name="connsiteY75" fmla="*/ 7976 h 8958"/>
              <a:gd name="connsiteX76" fmla="*/ 1137 w 10000"/>
              <a:gd name="connsiteY76" fmla="*/ 8300 h 8958"/>
              <a:gd name="connsiteX77" fmla="*/ 956 w 10000"/>
              <a:gd name="connsiteY77" fmla="*/ 8300 h 8958"/>
              <a:gd name="connsiteX78" fmla="*/ 873 w 10000"/>
              <a:gd name="connsiteY78" fmla="*/ 8635 h 8958"/>
              <a:gd name="connsiteX79" fmla="*/ 791 w 10000"/>
              <a:gd name="connsiteY79" fmla="*/ 8635 h 8958"/>
              <a:gd name="connsiteX80" fmla="*/ 708 w 10000"/>
              <a:gd name="connsiteY80" fmla="*/ 8635 h 8958"/>
              <a:gd name="connsiteX81" fmla="*/ 527 w 10000"/>
              <a:gd name="connsiteY81" fmla="*/ 8958 h 8958"/>
              <a:gd name="connsiteX82" fmla="*/ 445 w 10000"/>
              <a:gd name="connsiteY82" fmla="*/ 8635 h 8958"/>
              <a:gd name="connsiteX83" fmla="*/ 362 w 10000"/>
              <a:gd name="connsiteY83" fmla="*/ 8635 h 8958"/>
              <a:gd name="connsiteX84" fmla="*/ 264 w 10000"/>
              <a:gd name="connsiteY84" fmla="*/ 8300 h 8958"/>
              <a:gd name="connsiteX85" fmla="*/ 181 w 10000"/>
              <a:gd name="connsiteY85" fmla="*/ 7585 h 8958"/>
              <a:gd name="connsiteX86" fmla="*/ 99 w 10000"/>
              <a:gd name="connsiteY86" fmla="*/ 6935 h 8958"/>
              <a:gd name="connsiteX87" fmla="*/ 0 w 10000"/>
              <a:gd name="connsiteY87" fmla="*/ 6536 h 8958"/>
              <a:gd name="connsiteX88" fmla="*/ 0 w 10000"/>
              <a:gd name="connsiteY88" fmla="*/ 6215 h 8958"/>
              <a:gd name="connsiteX89" fmla="*/ 0 w 10000"/>
              <a:gd name="connsiteY89" fmla="*/ 5890 h 8958"/>
              <a:gd name="connsiteX90" fmla="*/ 0 w 10000"/>
              <a:gd name="connsiteY90" fmla="*/ 5890 h 8958"/>
              <a:gd name="connsiteX91" fmla="*/ 99 w 10000"/>
              <a:gd name="connsiteY91" fmla="*/ 5552 h 8958"/>
              <a:gd name="connsiteX92" fmla="*/ 181 w 10000"/>
              <a:gd name="connsiteY92" fmla="*/ 5161 h 8958"/>
              <a:gd name="connsiteX93" fmla="*/ 362 w 10000"/>
              <a:gd name="connsiteY93" fmla="*/ 4837 h 8958"/>
              <a:gd name="connsiteX94" fmla="*/ 527 w 10000"/>
              <a:gd name="connsiteY94" fmla="*/ 4518 h 8958"/>
              <a:gd name="connsiteX95" fmla="*/ 610 w 10000"/>
              <a:gd name="connsiteY95" fmla="*/ 4120 h 8958"/>
              <a:gd name="connsiteX96" fmla="*/ 708 w 10000"/>
              <a:gd name="connsiteY96" fmla="*/ 3796 h 8958"/>
              <a:gd name="connsiteX97" fmla="*/ 873 w 10000"/>
              <a:gd name="connsiteY97" fmla="*/ 3467 h 8958"/>
              <a:gd name="connsiteX98" fmla="*/ 1054 w 10000"/>
              <a:gd name="connsiteY98" fmla="*/ 2743 h 8958"/>
              <a:gd name="connsiteX99" fmla="*/ 1137 w 10000"/>
              <a:gd name="connsiteY99" fmla="*/ 2424 h 8958"/>
              <a:gd name="connsiteX100" fmla="*/ 1318 w 10000"/>
              <a:gd name="connsiteY100" fmla="*/ 1702 h 8958"/>
              <a:gd name="connsiteX101" fmla="*/ 1483 w 10000"/>
              <a:gd name="connsiteY101" fmla="*/ 1045 h 8958"/>
              <a:gd name="connsiteX102" fmla="*/ 1483 w 10000"/>
              <a:gd name="connsiteY102" fmla="*/ 1045 h 8958"/>
              <a:gd name="connsiteX0" fmla="*/ 1483 w 10000"/>
              <a:gd name="connsiteY0" fmla="*/ 122 h 8955"/>
              <a:gd name="connsiteX1" fmla="*/ 2438 w 10000"/>
              <a:gd name="connsiteY1" fmla="*/ 122 h 8955"/>
              <a:gd name="connsiteX2" fmla="*/ 2273 w 10000"/>
              <a:gd name="connsiteY2" fmla="*/ 855 h 8955"/>
              <a:gd name="connsiteX3" fmla="*/ 2092 w 10000"/>
              <a:gd name="connsiteY3" fmla="*/ 1661 h 8955"/>
              <a:gd name="connsiteX4" fmla="*/ 2010 w 10000"/>
              <a:gd name="connsiteY4" fmla="*/ 2464 h 8955"/>
              <a:gd name="connsiteX5" fmla="*/ 1911 w 10000"/>
              <a:gd name="connsiteY5" fmla="*/ 2825 h 8955"/>
              <a:gd name="connsiteX6" fmla="*/ 1829 w 10000"/>
              <a:gd name="connsiteY6" fmla="*/ 3193 h 8955"/>
              <a:gd name="connsiteX7" fmla="*/ 1746 w 10000"/>
              <a:gd name="connsiteY7" fmla="*/ 3554 h 8955"/>
              <a:gd name="connsiteX8" fmla="*/ 1746 w 10000"/>
              <a:gd name="connsiteY8" fmla="*/ 3999 h 8955"/>
              <a:gd name="connsiteX9" fmla="*/ 1746 w 10000"/>
              <a:gd name="connsiteY9" fmla="*/ 3999 h 8955"/>
              <a:gd name="connsiteX10" fmla="*/ 1829 w 10000"/>
              <a:gd name="connsiteY10" fmla="*/ 3999 h 8955"/>
              <a:gd name="connsiteX11" fmla="*/ 1911 w 10000"/>
              <a:gd name="connsiteY11" fmla="*/ 4355 h 8955"/>
              <a:gd name="connsiteX12" fmla="*/ 2010 w 10000"/>
              <a:gd name="connsiteY12" fmla="*/ 4355 h 8955"/>
              <a:gd name="connsiteX13" fmla="*/ 2175 w 10000"/>
              <a:gd name="connsiteY13" fmla="*/ 4355 h 8955"/>
              <a:gd name="connsiteX14" fmla="*/ 2273 w 10000"/>
              <a:gd name="connsiteY14" fmla="*/ 3999 h 8955"/>
              <a:gd name="connsiteX15" fmla="*/ 2356 w 10000"/>
              <a:gd name="connsiteY15" fmla="*/ 3999 h 8955"/>
              <a:gd name="connsiteX16" fmla="*/ 2521 w 10000"/>
              <a:gd name="connsiteY16" fmla="*/ 3999 h 8955"/>
              <a:gd name="connsiteX17" fmla="*/ 2702 w 10000"/>
              <a:gd name="connsiteY17" fmla="*/ 3999 h 8955"/>
              <a:gd name="connsiteX18" fmla="*/ 2883 w 10000"/>
              <a:gd name="connsiteY18" fmla="*/ 3554 h 8955"/>
              <a:gd name="connsiteX19" fmla="*/ 3048 w 10000"/>
              <a:gd name="connsiteY19" fmla="*/ 3554 h 8955"/>
              <a:gd name="connsiteX20" fmla="*/ 3311 w 10000"/>
              <a:gd name="connsiteY20" fmla="*/ 3554 h 8955"/>
              <a:gd name="connsiteX21" fmla="*/ 3575 w 10000"/>
              <a:gd name="connsiteY21" fmla="*/ 3554 h 8955"/>
              <a:gd name="connsiteX22" fmla="*/ 3921 w 10000"/>
              <a:gd name="connsiteY22" fmla="*/ 3193 h 8955"/>
              <a:gd name="connsiteX23" fmla="*/ 4267 w 10000"/>
              <a:gd name="connsiteY23" fmla="*/ 3193 h 8955"/>
              <a:gd name="connsiteX24" fmla="*/ 4613 w 10000"/>
              <a:gd name="connsiteY24" fmla="*/ 3193 h 8955"/>
              <a:gd name="connsiteX25" fmla="*/ 4959 w 10000"/>
              <a:gd name="connsiteY25" fmla="*/ 2825 h 8955"/>
              <a:gd name="connsiteX26" fmla="*/ 5387 w 10000"/>
              <a:gd name="connsiteY26" fmla="*/ 2464 h 8955"/>
              <a:gd name="connsiteX27" fmla="*/ 5832 w 10000"/>
              <a:gd name="connsiteY27" fmla="*/ 2464 h 8955"/>
              <a:gd name="connsiteX28" fmla="*/ 6343 w 10000"/>
              <a:gd name="connsiteY28" fmla="*/ 2017 h 8955"/>
              <a:gd name="connsiteX29" fmla="*/ 6787 w 10000"/>
              <a:gd name="connsiteY29" fmla="*/ 2017 h 8955"/>
              <a:gd name="connsiteX30" fmla="*/ 7298 w 10000"/>
              <a:gd name="connsiteY30" fmla="*/ 1661 h 8955"/>
              <a:gd name="connsiteX31" fmla="*/ 7743 w 10000"/>
              <a:gd name="connsiteY31" fmla="*/ 1290 h 8955"/>
              <a:gd name="connsiteX32" fmla="*/ 8171 w 10000"/>
              <a:gd name="connsiteY32" fmla="*/ 1290 h 8955"/>
              <a:gd name="connsiteX33" fmla="*/ 8435 w 10000"/>
              <a:gd name="connsiteY33" fmla="*/ 855 h 8955"/>
              <a:gd name="connsiteX34" fmla="*/ 8699 w 10000"/>
              <a:gd name="connsiteY34" fmla="*/ 855 h 8955"/>
              <a:gd name="connsiteX35" fmla="*/ 8962 w 10000"/>
              <a:gd name="connsiteY35" fmla="*/ 855 h 8955"/>
              <a:gd name="connsiteX36" fmla="*/ 9127 w 10000"/>
              <a:gd name="connsiteY36" fmla="*/ 855 h 8955"/>
              <a:gd name="connsiteX37" fmla="*/ 9226 w 10000"/>
              <a:gd name="connsiteY37" fmla="*/ 484 h 8955"/>
              <a:gd name="connsiteX38" fmla="*/ 9390 w 10000"/>
              <a:gd name="connsiteY38" fmla="*/ 855 h 8955"/>
              <a:gd name="connsiteX39" fmla="*/ 9473 w 10000"/>
              <a:gd name="connsiteY39" fmla="*/ 855 h 8955"/>
              <a:gd name="connsiteX40" fmla="*/ 9654 w 10000"/>
              <a:gd name="connsiteY40" fmla="*/ 1290 h 8955"/>
              <a:gd name="connsiteX41" fmla="*/ 9736 w 10000"/>
              <a:gd name="connsiteY41" fmla="*/ 1290 h 8955"/>
              <a:gd name="connsiteX42" fmla="*/ 9918 w 10000"/>
              <a:gd name="connsiteY42" fmla="*/ 2017 h 8955"/>
              <a:gd name="connsiteX43" fmla="*/ 10000 w 10000"/>
              <a:gd name="connsiteY43" fmla="*/ 2464 h 8955"/>
              <a:gd name="connsiteX44" fmla="*/ 10000 w 10000"/>
              <a:gd name="connsiteY44" fmla="*/ 2825 h 8955"/>
              <a:gd name="connsiteX45" fmla="*/ 10000 w 10000"/>
              <a:gd name="connsiteY45" fmla="*/ 3193 h 8955"/>
              <a:gd name="connsiteX46" fmla="*/ 10000 w 10000"/>
              <a:gd name="connsiteY46" fmla="*/ 3193 h 8955"/>
              <a:gd name="connsiteX47" fmla="*/ 10000 w 10000"/>
              <a:gd name="connsiteY47" fmla="*/ 3554 h 8955"/>
              <a:gd name="connsiteX48" fmla="*/ 9918 w 10000"/>
              <a:gd name="connsiteY48" fmla="*/ 3554 h 8955"/>
              <a:gd name="connsiteX49" fmla="*/ 9819 w 10000"/>
              <a:gd name="connsiteY49" fmla="*/ 3554 h 8955"/>
              <a:gd name="connsiteX50" fmla="*/ 9736 w 10000"/>
              <a:gd name="connsiteY50" fmla="*/ 3999 h 8955"/>
              <a:gd name="connsiteX51" fmla="*/ 9572 w 10000"/>
              <a:gd name="connsiteY51" fmla="*/ 3999 h 8955"/>
              <a:gd name="connsiteX52" fmla="*/ 9390 w 10000"/>
              <a:gd name="connsiteY52" fmla="*/ 3999 h 8955"/>
              <a:gd name="connsiteX53" fmla="*/ 9127 w 10000"/>
              <a:gd name="connsiteY53" fmla="*/ 3999 h 8955"/>
              <a:gd name="connsiteX54" fmla="*/ 8863 w 10000"/>
              <a:gd name="connsiteY54" fmla="*/ 3999 h 8955"/>
              <a:gd name="connsiteX55" fmla="*/ 8616 w 10000"/>
              <a:gd name="connsiteY55" fmla="*/ 3999 h 8955"/>
              <a:gd name="connsiteX56" fmla="*/ 8353 w 10000"/>
              <a:gd name="connsiteY56" fmla="*/ 3999 h 8955"/>
              <a:gd name="connsiteX57" fmla="*/ 8007 w 10000"/>
              <a:gd name="connsiteY57" fmla="*/ 3999 h 8955"/>
              <a:gd name="connsiteX58" fmla="*/ 7661 w 10000"/>
              <a:gd name="connsiteY58" fmla="*/ 3999 h 8955"/>
              <a:gd name="connsiteX59" fmla="*/ 7298 w 10000"/>
              <a:gd name="connsiteY59" fmla="*/ 4355 h 8955"/>
              <a:gd name="connsiteX60" fmla="*/ 6870 w 10000"/>
              <a:gd name="connsiteY60" fmla="*/ 4355 h 8955"/>
              <a:gd name="connsiteX61" fmla="*/ 6442 w 10000"/>
              <a:gd name="connsiteY61" fmla="*/ 4355 h 8955"/>
              <a:gd name="connsiteX62" fmla="*/ 5651 w 10000"/>
              <a:gd name="connsiteY62" fmla="*/ 4716 h 8955"/>
              <a:gd name="connsiteX63" fmla="*/ 4876 w 10000"/>
              <a:gd name="connsiteY63" fmla="*/ 5153 h 8955"/>
              <a:gd name="connsiteX64" fmla="*/ 4185 w 10000"/>
              <a:gd name="connsiteY64" fmla="*/ 5530 h 8955"/>
              <a:gd name="connsiteX65" fmla="*/ 3476 w 10000"/>
              <a:gd name="connsiteY65" fmla="*/ 5893 h 8955"/>
              <a:gd name="connsiteX66" fmla="*/ 3130 w 10000"/>
              <a:gd name="connsiteY66" fmla="*/ 5893 h 8955"/>
              <a:gd name="connsiteX67" fmla="*/ 2883 w 10000"/>
              <a:gd name="connsiteY67" fmla="*/ 6251 h 8955"/>
              <a:gd name="connsiteX68" fmla="*/ 2521 w 10000"/>
              <a:gd name="connsiteY68" fmla="*/ 6697 h 8955"/>
              <a:gd name="connsiteX69" fmla="*/ 2273 w 10000"/>
              <a:gd name="connsiteY69" fmla="*/ 6697 h 8955"/>
              <a:gd name="connsiteX70" fmla="*/ 2092 w 10000"/>
              <a:gd name="connsiteY70" fmla="*/ 7053 h 8955"/>
              <a:gd name="connsiteX71" fmla="*/ 1829 w 10000"/>
              <a:gd name="connsiteY71" fmla="*/ 7053 h 8955"/>
              <a:gd name="connsiteX72" fmla="*/ 1664 w 10000"/>
              <a:gd name="connsiteY72" fmla="*/ 7422 h 8955"/>
              <a:gd name="connsiteX73" fmla="*/ 1400 w 10000"/>
              <a:gd name="connsiteY73" fmla="*/ 7859 h 8955"/>
              <a:gd name="connsiteX74" fmla="*/ 1219 w 10000"/>
              <a:gd name="connsiteY74" fmla="*/ 7859 h 8955"/>
              <a:gd name="connsiteX75" fmla="*/ 1137 w 10000"/>
              <a:gd name="connsiteY75" fmla="*/ 8220 h 8955"/>
              <a:gd name="connsiteX76" fmla="*/ 956 w 10000"/>
              <a:gd name="connsiteY76" fmla="*/ 8220 h 8955"/>
              <a:gd name="connsiteX77" fmla="*/ 873 w 10000"/>
              <a:gd name="connsiteY77" fmla="*/ 8594 h 8955"/>
              <a:gd name="connsiteX78" fmla="*/ 791 w 10000"/>
              <a:gd name="connsiteY78" fmla="*/ 8594 h 8955"/>
              <a:gd name="connsiteX79" fmla="*/ 708 w 10000"/>
              <a:gd name="connsiteY79" fmla="*/ 8594 h 8955"/>
              <a:gd name="connsiteX80" fmla="*/ 527 w 10000"/>
              <a:gd name="connsiteY80" fmla="*/ 8955 h 8955"/>
              <a:gd name="connsiteX81" fmla="*/ 445 w 10000"/>
              <a:gd name="connsiteY81" fmla="*/ 8594 h 8955"/>
              <a:gd name="connsiteX82" fmla="*/ 362 w 10000"/>
              <a:gd name="connsiteY82" fmla="*/ 8594 h 8955"/>
              <a:gd name="connsiteX83" fmla="*/ 264 w 10000"/>
              <a:gd name="connsiteY83" fmla="*/ 8220 h 8955"/>
              <a:gd name="connsiteX84" fmla="*/ 181 w 10000"/>
              <a:gd name="connsiteY84" fmla="*/ 7422 h 8955"/>
              <a:gd name="connsiteX85" fmla="*/ 99 w 10000"/>
              <a:gd name="connsiteY85" fmla="*/ 6697 h 8955"/>
              <a:gd name="connsiteX86" fmla="*/ 0 w 10000"/>
              <a:gd name="connsiteY86" fmla="*/ 6251 h 8955"/>
              <a:gd name="connsiteX87" fmla="*/ 0 w 10000"/>
              <a:gd name="connsiteY87" fmla="*/ 5893 h 8955"/>
              <a:gd name="connsiteX88" fmla="*/ 0 w 10000"/>
              <a:gd name="connsiteY88" fmla="*/ 5530 h 8955"/>
              <a:gd name="connsiteX89" fmla="*/ 0 w 10000"/>
              <a:gd name="connsiteY89" fmla="*/ 5530 h 8955"/>
              <a:gd name="connsiteX90" fmla="*/ 99 w 10000"/>
              <a:gd name="connsiteY90" fmla="*/ 5153 h 8955"/>
              <a:gd name="connsiteX91" fmla="*/ 181 w 10000"/>
              <a:gd name="connsiteY91" fmla="*/ 4716 h 8955"/>
              <a:gd name="connsiteX92" fmla="*/ 362 w 10000"/>
              <a:gd name="connsiteY92" fmla="*/ 4355 h 8955"/>
              <a:gd name="connsiteX93" fmla="*/ 527 w 10000"/>
              <a:gd name="connsiteY93" fmla="*/ 3999 h 8955"/>
              <a:gd name="connsiteX94" fmla="*/ 610 w 10000"/>
              <a:gd name="connsiteY94" fmla="*/ 3554 h 8955"/>
              <a:gd name="connsiteX95" fmla="*/ 708 w 10000"/>
              <a:gd name="connsiteY95" fmla="*/ 3193 h 8955"/>
              <a:gd name="connsiteX96" fmla="*/ 873 w 10000"/>
              <a:gd name="connsiteY96" fmla="*/ 2825 h 8955"/>
              <a:gd name="connsiteX97" fmla="*/ 1054 w 10000"/>
              <a:gd name="connsiteY97" fmla="*/ 2017 h 8955"/>
              <a:gd name="connsiteX98" fmla="*/ 1137 w 10000"/>
              <a:gd name="connsiteY98" fmla="*/ 1661 h 8955"/>
              <a:gd name="connsiteX99" fmla="*/ 1318 w 10000"/>
              <a:gd name="connsiteY99" fmla="*/ 855 h 8955"/>
              <a:gd name="connsiteX100" fmla="*/ 1483 w 10000"/>
              <a:gd name="connsiteY100" fmla="*/ 122 h 8955"/>
              <a:gd name="connsiteX101" fmla="*/ 1483 w 10000"/>
              <a:gd name="connsiteY101" fmla="*/ 122 h 8955"/>
              <a:gd name="connsiteX0" fmla="*/ 1483 w 10000"/>
              <a:gd name="connsiteY0" fmla="*/ 136 h 10000"/>
              <a:gd name="connsiteX1" fmla="*/ 2438 w 10000"/>
              <a:gd name="connsiteY1" fmla="*/ 136 h 10000"/>
              <a:gd name="connsiteX2" fmla="*/ 2273 w 10000"/>
              <a:gd name="connsiteY2" fmla="*/ 955 h 10000"/>
              <a:gd name="connsiteX3" fmla="*/ 2092 w 10000"/>
              <a:gd name="connsiteY3" fmla="*/ 1855 h 10000"/>
              <a:gd name="connsiteX4" fmla="*/ 2010 w 10000"/>
              <a:gd name="connsiteY4" fmla="*/ 2752 h 10000"/>
              <a:gd name="connsiteX5" fmla="*/ 1829 w 10000"/>
              <a:gd name="connsiteY5" fmla="*/ 3566 h 10000"/>
              <a:gd name="connsiteX6" fmla="*/ 1746 w 10000"/>
              <a:gd name="connsiteY6" fmla="*/ 3969 h 10000"/>
              <a:gd name="connsiteX7" fmla="*/ 1746 w 10000"/>
              <a:gd name="connsiteY7" fmla="*/ 4466 h 10000"/>
              <a:gd name="connsiteX8" fmla="*/ 1746 w 10000"/>
              <a:gd name="connsiteY8" fmla="*/ 4466 h 10000"/>
              <a:gd name="connsiteX9" fmla="*/ 1829 w 10000"/>
              <a:gd name="connsiteY9" fmla="*/ 4466 h 10000"/>
              <a:gd name="connsiteX10" fmla="*/ 1911 w 10000"/>
              <a:gd name="connsiteY10" fmla="*/ 4863 h 10000"/>
              <a:gd name="connsiteX11" fmla="*/ 2010 w 10000"/>
              <a:gd name="connsiteY11" fmla="*/ 4863 h 10000"/>
              <a:gd name="connsiteX12" fmla="*/ 2175 w 10000"/>
              <a:gd name="connsiteY12" fmla="*/ 4863 h 10000"/>
              <a:gd name="connsiteX13" fmla="*/ 2273 w 10000"/>
              <a:gd name="connsiteY13" fmla="*/ 4466 h 10000"/>
              <a:gd name="connsiteX14" fmla="*/ 2356 w 10000"/>
              <a:gd name="connsiteY14" fmla="*/ 4466 h 10000"/>
              <a:gd name="connsiteX15" fmla="*/ 2521 w 10000"/>
              <a:gd name="connsiteY15" fmla="*/ 4466 h 10000"/>
              <a:gd name="connsiteX16" fmla="*/ 2702 w 10000"/>
              <a:gd name="connsiteY16" fmla="*/ 4466 h 10000"/>
              <a:gd name="connsiteX17" fmla="*/ 2883 w 10000"/>
              <a:gd name="connsiteY17" fmla="*/ 3969 h 10000"/>
              <a:gd name="connsiteX18" fmla="*/ 3048 w 10000"/>
              <a:gd name="connsiteY18" fmla="*/ 3969 h 10000"/>
              <a:gd name="connsiteX19" fmla="*/ 3311 w 10000"/>
              <a:gd name="connsiteY19" fmla="*/ 3969 h 10000"/>
              <a:gd name="connsiteX20" fmla="*/ 3575 w 10000"/>
              <a:gd name="connsiteY20" fmla="*/ 3969 h 10000"/>
              <a:gd name="connsiteX21" fmla="*/ 3921 w 10000"/>
              <a:gd name="connsiteY21" fmla="*/ 3566 h 10000"/>
              <a:gd name="connsiteX22" fmla="*/ 4267 w 10000"/>
              <a:gd name="connsiteY22" fmla="*/ 3566 h 10000"/>
              <a:gd name="connsiteX23" fmla="*/ 4613 w 10000"/>
              <a:gd name="connsiteY23" fmla="*/ 3566 h 10000"/>
              <a:gd name="connsiteX24" fmla="*/ 4959 w 10000"/>
              <a:gd name="connsiteY24" fmla="*/ 3155 h 10000"/>
              <a:gd name="connsiteX25" fmla="*/ 5387 w 10000"/>
              <a:gd name="connsiteY25" fmla="*/ 2752 h 10000"/>
              <a:gd name="connsiteX26" fmla="*/ 5832 w 10000"/>
              <a:gd name="connsiteY26" fmla="*/ 2752 h 10000"/>
              <a:gd name="connsiteX27" fmla="*/ 6343 w 10000"/>
              <a:gd name="connsiteY27" fmla="*/ 2252 h 10000"/>
              <a:gd name="connsiteX28" fmla="*/ 6787 w 10000"/>
              <a:gd name="connsiteY28" fmla="*/ 2252 h 10000"/>
              <a:gd name="connsiteX29" fmla="*/ 7298 w 10000"/>
              <a:gd name="connsiteY29" fmla="*/ 1855 h 10000"/>
              <a:gd name="connsiteX30" fmla="*/ 7743 w 10000"/>
              <a:gd name="connsiteY30" fmla="*/ 1441 h 10000"/>
              <a:gd name="connsiteX31" fmla="*/ 8171 w 10000"/>
              <a:gd name="connsiteY31" fmla="*/ 1441 h 10000"/>
              <a:gd name="connsiteX32" fmla="*/ 8435 w 10000"/>
              <a:gd name="connsiteY32" fmla="*/ 955 h 10000"/>
              <a:gd name="connsiteX33" fmla="*/ 8699 w 10000"/>
              <a:gd name="connsiteY33" fmla="*/ 955 h 10000"/>
              <a:gd name="connsiteX34" fmla="*/ 8962 w 10000"/>
              <a:gd name="connsiteY34" fmla="*/ 955 h 10000"/>
              <a:gd name="connsiteX35" fmla="*/ 9127 w 10000"/>
              <a:gd name="connsiteY35" fmla="*/ 955 h 10000"/>
              <a:gd name="connsiteX36" fmla="*/ 9226 w 10000"/>
              <a:gd name="connsiteY36" fmla="*/ 540 h 10000"/>
              <a:gd name="connsiteX37" fmla="*/ 9390 w 10000"/>
              <a:gd name="connsiteY37" fmla="*/ 955 h 10000"/>
              <a:gd name="connsiteX38" fmla="*/ 9473 w 10000"/>
              <a:gd name="connsiteY38" fmla="*/ 955 h 10000"/>
              <a:gd name="connsiteX39" fmla="*/ 9654 w 10000"/>
              <a:gd name="connsiteY39" fmla="*/ 1441 h 10000"/>
              <a:gd name="connsiteX40" fmla="*/ 9736 w 10000"/>
              <a:gd name="connsiteY40" fmla="*/ 1441 h 10000"/>
              <a:gd name="connsiteX41" fmla="*/ 9918 w 10000"/>
              <a:gd name="connsiteY41" fmla="*/ 2252 h 10000"/>
              <a:gd name="connsiteX42" fmla="*/ 10000 w 10000"/>
              <a:gd name="connsiteY42" fmla="*/ 2752 h 10000"/>
              <a:gd name="connsiteX43" fmla="*/ 10000 w 10000"/>
              <a:gd name="connsiteY43" fmla="*/ 3155 h 10000"/>
              <a:gd name="connsiteX44" fmla="*/ 10000 w 10000"/>
              <a:gd name="connsiteY44" fmla="*/ 3566 h 10000"/>
              <a:gd name="connsiteX45" fmla="*/ 10000 w 10000"/>
              <a:gd name="connsiteY45" fmla="*/ 3566 h 10000"/>
              <a:gd name="connsiteX46" fmla="*/ 10000 w 10000"/>
              <a:gd name="connsiteY46" fmla="*/ 3969 h 10000"/>
              <a:gd name="connsiteX47" fmla="*/ 9918 w 10000"/>
              <a:gd name="connsiteY47" fmla="*/ 3969 h 10000"/>
              <a:gd name="connsiteX48" fmla="*/ 9819 w 10000"/>
              <a:gd name="connsiteY48" fmla="*/ 3969 h 10000"/>
              <a:gd name="connsiteX49" fmla="*/ 9736 w 10000"/>
              <a:gd name="connsiteY49" fmla="*/ 4466 h 10000"/>
              <a:gd name="connsiteX50" fmla="*/ 9572 w 10000"/>
              <a:gd name="connsiteY50" fmla="*/ 4466 h 10000"/>
              <a:gd name="connsiteX51" fmla="*/ 9390 w 10000"/>
              <a:gd name="connsiteY51" fmla="*/ 4466 h 10000"/>
              <a:gd name="connsiteX52" fmla="*/ 9127 w 10000"/>
              <a:gd name="connsiteY52" fmla="*/ 4466 h 10000"/>
              <a:gd name="connsiteX53" fmla="*/ 8863 w 10000"/>
              <a:gd name="connsiteY53" fmla="*/ 4466 h 10000"/>
              <a:gd name="connsiteX54" fmla="*/ 8616 w 10000"/>
              <a:gd name="connsiteY54" fmla="*/ 4466 h 10000"/>
              <a:gd name="connsiteX55" fmla="*/ 8353 w 10000"/>
              <a:gd name="connsiteY55" fmla="*/ 4466 h 10000"/>
              <a:gd name="connsiteX56" fmla="*/ 8007 w 10000"/>
              <a:gd name="connsiteY56" fmla="*/ 4466 h 10000"/>
              <a:gd name="connsiteX57" fmla="*/ 7661 w 10000"/>
              <a:gd name="connsiteY57" fmla="*/ 4466 h 10000"/>
              <a:gd name="connsiteX58" fmla="*/ 7298 w 10000"/>
              <a:gd name="connsiteY58" fmla="*/ 4863 h 10000"/>
              <a:gd name="connsiteX59" fmla="*/ 6870 w 10000"/>
              <a:gd name="connsiteY59" fmla="*/ 4863 h 10000"/>
              <a:gd name="connsiteX60" fmla="*/ 6442 w 10000"/>
              <a:gd name="connsiteY60" fmla="*/ 4863 h 10000"/>
              <a:gd name="connsiteX61" fmla="*/ 5651 w 10000"/>
              <a:gd name="connsiteY61" fmla="*/ 5266 h 10000"/>
              <a:gd name="connsiteX62" fmla="*/ 4876 w 10000"/>
              <a:gd name="connsiteY62" fmla="*/ 5754 h 10000"/>
              <a:gd name="connsiteX63" fmla="*/ 4185 w 10000"/>
              <a:gd name="connsiteY63" fmla="*/ 6175 h 10000"/>
              <a:gd name="connsiteX64" fmla="*/ 3476 w 10000"/>
              <a:gd name="connsiteY64" fmla="*/ 6581 h 10000"/>
              <a:gd name="connsiteX65" fmla="*/ 3130 w 10000"/>
              <a:gd name="connsiteY65" fmla="*/ 6581 h 10000"/>
              <a:gd name="connsiteX66" fmla="*/ 2883 w 10000"/>
              <a:gd name="connsiteY66" fmla="*/ 6980 h 10000"/>
              <a:gd name="connsiteX67" fmla="*/ 2521 w 10000"/>
              <a:gd name="connsiteY67" fmla="*/ 7479 h 10000"/>
              <a:gd name="connsiteX68" fmla="*/ 2273 w 10000"/>
              <a:gd name="connsiteY68" fmla="*/ 7479 h 10000"/>
              <a:gd name="connsiteX69" fmla="*/ 2092 w 10000"/>
              <a:gd name="connsiteY69" fmla="*/ 7876 h 10000"/>
              <a:gd name="connsiteX70" fmla="*/ 1829 w 10000"/>
              <a:gd name="connsiteY70" fmla="*/ 7876 h 10000"/>
              <a:gd name="connsiteX71" fmla="*/ 1664 w 10000"/>
              <a:gd name="connsiteY71" fmla="*/ 8288 h 10000"/>
              <a:gd name="connsiteX72" fmla="*/ 1400 w 10000"/>
              <a:gd name="connsiteY72" fmla="*/ 8776 h 10000"/>
              <a:gd name="connsiteX73" fmla="*/ 1219 w 10000"/>
              <a:gd name="connsiteY73" fmla="*/ 8776 h 10000"/>
              <a:gd name="connsiteX74" fmla="*/ 1137 w 10000"/>
              <a:gd name="connsiteY74" fmla="*/ 9179 h 10000"/>
              <a:gd name="connsiteX75" fmla="*/ 956 w 10000"/>
              <a:gd name="connsiteY75" fmla="*/ 9179 h 10000"/>
              <a:gd name="connsiteX76" fmla="*/ 873 w 10000"/>
              <a:gd name="connsiteY76" fmla="*/ 9597 h 10000"/>
              <a:gd name="connsiteX77" fmla="*/ 791 w 10000"/>
              <a:gd name="connsiteY77" fmla="*/ 9597 h 10000"/>
              <a:gd name="connsiteX78" fmla="*/ 708 w 10000"/>
              <a:gd name="connsiteY78" fmla="*/ 9597 h 10000"/>
              <a:gd name="connsiteX79" fmla="*/ 527 w 10000"/>
              <a:gd name="connsiteY79" fmla="*/ 10000 h 10000"/>
              <a:gd name="connsiteX80" fmla="*/ 445 w 10000"/>
              <a:gd name="connsiteY80" fmla="*/ 9597 h 10000"/>
              <a:gd name="connsiteX81" fmla="*/ 362 w 10000"/>
              <a:gd name="connsiteY81" fmla="*/ 9597 h 10000"/>
              <a:gd name="connsiteX82" fmla="*/ 264 w 10000"/>
              <a:gd name="connsiteY82" fmla="*/ 9179 h 10000"/>
              <a:gd name="connsiteX83" fmla="*/ 181 w 10000"/>
              <a:gd name="connsiteY83" fmla="*/ 8288 h 10000"/>
              <a:gd name="connsiteX84" fmla="*/ 99 w 10000"/>
              <a:gd name="connsiteY84" fmla="*/ 7479 h 10000"/>
              <a:gd name="connsiteX85" fmla="*/ 0 w 10000"/>
              <a:gd name="connsiteY85" fmla="*/ 6980 h 10000"/>
              <a:gd name="connsiteX86" fmla="*/ 0 w 10000"/>
              <a:gd name="connsiteY86" fmla="*/ 6581 h 10000"/>
              <a:gd name="connsiteX87" fmla="*/ 0 w 10000"/>
              <a:gd name="connsiteY87" fmla="*/ 6175 h 10000"/>
              <a:gd name="connsiteX88" fmla="*/ 0 w 10000"/>
              <a:gd name="connsiteY88" fmla="*/ 6175 h 10000"/>
              <a:gd name="connsiteX89" fmla="*/ 99 w 10000"/>
              <a:gd name="connsiteY89" fmla="*/ 5754 h 10000"/>
              <a:gd name="connsiteX90" fmla="*/ 181 w 10000"/>
              <a:gd name="connsiteY90" fmla="*/ 5266 h 10000"/>
              <a:gd name="connsiteX91" fmla="*/ 362 w 10000"/>
              <a:gd name="connsiteY91" fmla="*/ 4863 h 10000"/>
              <a:gd name="connsiteX92" fmla="*/ 527 w 10000"/>
              <a:gd name="connsiteY92" fmla="*/ 4466 h 10000"/>
              <a:gd name="connsiteX93" fmla="*/ 610 w 10000"/>
              <a:gd name="connsiteY93" fmla="*/ 3969 h 10000"/>
              <a:gd name="connsiteX94" fmla="*/ 708 w 10000"/>
              <a:gd name="connsiteY94" fmla="*/ 3566 h 10000"/>
              <a:gd name="connsiteX95" fmla="*/ 873 w 10000"/>
              <a:gd name="connsiteY95" fmla="*/ 3155 h 10000"/>
              <a:gd name="connsiteX96" fmla="*/ 1054 w 10000"/>
              <a:gd name="connsiteY96" fmla="*/ 2252 h 10000"/>
              <a:gd name="connsiteX97" fmla="*/ 1137 w 10000"/>
              <a:gd name="connsiteY97" fmla="*/ 1855 h 10000"/>
              <a:gd name="connsiteX98" fmla="*/ 1318 w 10000"/>
              <a:gd name="connsiteY98" fmla="*/ 955 h 10000"/>
              <a:gd name="connsiteX99" fmla="*/ 1483 w 10000"/>
              <a:gd name="connsiteY99" fmla="*/ 136 h 10000"/>
              <a:gd name="connsiteX100" fmla="*/ 1483 w 10000"/>
              <a:gd name="connsiteY100" fmla="*/ 136 h 10000"/>
              <a:gd name="connsiteX0" fmla="*/ 1483 w 10000"/>
              <a:gd name="connsiteY0" fmla="*/ 136 h 10000"/>
              <a:gd name="connsiteX1" fmla="*/ 2438 w 10000"/>
              <a:gd name="connsiteY1" fmla="*/ 136 h 10000"/>
              <a:gd name="connsiteX2" fmla="*/ 2273 w 10000"/>
              <a:gd name="connsiteY2" fmla="*/ 955 h 10000"/>
              <a:gd name="connsiteX3" fmla="*/ 2092 w 10000"/>
              <a:gd name="connsiteY3" fmla="*/ 1855 h 10000"/>
              <a:gd name="connsiteX4" fmla="*/ 1829 w 10000"/>
              <a:gd name="connsiteY4" fmla="*/ 3566 h 10000"/>
              <a:gd name="connsiteX5" fmla="*/ 1746 w 10000"/>
              <a:gd name="connsiteY5" fmla="*/ 3969 h 10000"/>
              <a:gd name="connsiteX6" fmla="*/ 1746 w 10000"/>
              <a:gd name="connsiteY6" fmla="*/ 4466 h 10000"/>
              <a:gd name="connsiteX7" fmla="*/ 1746 w 10000"/>
              <a:gd name="connsiteY7" fmla="*/ 4466 h 10000"/>
              <a:gd name="connsiteX8" fmla="*/ 1829 w 10000"/>
              <a:gd name="connsiteY8" fmla="*/ 4466 h 10000"/>
              <a:gd name="connsiteX9" fmla="*/ 1911 w 10000"/>
              <a:gd name="connsiteY9" fmla="*/ 4863 h 10000"/>
              <a:gd name="connsiteX10" fmla="*/ 2010 w 10000"/>
              <a:gd name="connsiteY10" fmla="*/ 4863 h 10000"/>
              <a:gd name="connsiteX11" fmla="*/ 2175 w 10000"/>
              <a:gd name="connsiteY11" fmla="*/ 4863 h 10000"/>
              <a:gd name="connsiteX12" fmla="*/ 2273 w 10000"/>
              <a:gd name="connsiteY12" fmla="*/ 4466 h 10000"/>
              <a:gd name="connsiteX13" fmla="*/ 2356 w 10000"/>
              <a:gd name="connsiteY13" fmla="*/ 4466 h 10000"/>
              <a:gd name="connsiteX14" fmla="*/ 2521 w 10000"/>
              <a:gd name="connsiteY14" fmla="*/ 4466 h 10000"/>
              <a:gd name="connsiteX15" fmla="*/ 2702 w 10000"/>
              <a:gd name="connsiteY15" fmla="*/ 4466 h 10000"/>
              <a:gd name="connsiteX16" fmla="*/ 2883 w 10000"/>
              <a:gd name="connsiteY16" fmla="*/ 3969 h 10000"/>
              <a:gd name="connsiteX17" fmla="*/ 3048 w 10000"/>
              <a:gd name="connsiteY17" fmla="*/ 3969 h 10000"/>
              <a:gd name="connsiteX18" fmla="*/ 3311 w 10000"/>
              <a:gd name="connsiteY18" fmla="*/ 3969 h 10000"/>
              <a:gd name="connsiteX19" fmla="*/ 3575 w 10000"/>
              <a:gd name="connsiteY19" fmla="*/ 3969 h 10000"/>
              <a:gd name="connsiteX20" fmla="*/ 3921 w 10000"/>
              <a:gd name="connsiteY20" fmla="*/ 3566 h 10000"/>
              <a:gd name="connsiteX21" fmla="*/ 4267 w 10000"/>
              <a:gd name="connsiteY21" fmla="*/ 3566 h 10000"/>
              <a:gd name="connsiteX22" fmla="*/ 4613 w 10000"/>
              <a:gd name="connsiteY22" fmla="*/ 3566 h 10000"/>
              <a:gd name="connsiteX23" fmla="*/ 4959 w 10000"/>
              <a:gd name="connsiteY23" fmla="*/ 3155 h 10000"/>
              <a:gd name="connsiteX24" fmla="*/ 5387 w 10000"/>
              <a:gd name="connsiteY24" fmla="*/ 2752 h 10000"/>
              <a:gd name="connsiteX25" fmla="*/ 5832 w 10000"/>
              <a:gd name="connsiteY25" fmla="*/ 2752 h 10000"/>
              <a:gd name="connsiteX26" fmla="*/ 6343 w 10000"/>
              <a:gd name="connsiteY26" fmla="*/ 2252 h 10000"/>
              <a:gd name="connsiteX27" fmla="*/ 6787 w 10000"/>
              <a:gd name="connsiteY27" fmla="*/ 2252 h 10000"/>
              <a:gd name="connsiteX28" fmla="*/ 7298 w 10000"/>
              <a:gd name="connsiteY28" fmla="*/ 1855 h 10000"/>
              <a:gd name="connsiteX29" fmla="*/ 7743 w 10000"/>
              <a:gd name="connsiteY29" fmla="*/ 1441 h 10000"/>
              <a:gd name="connsiteX30" fmla="*/ 8171 w 10000"/>
              <a:gd name="connsiteY30" fmla="*/ 1441 h 10000"/>
              <a:gd name="connsiteX31" fmla="*/ 8435 w 10000"/>
              <a:gd name="connsiteY31" fmla="*/ 955 h 10000"/>
              <a:gd name="connsiteX32" fmla="*/ 8699 w 10000"/>
              <a:gd name="connsiteY32" fmla="*/ 955 h 10000"/>
              <a:gd name="connsiteX33" fmla="*/ 8962 w 10000"/>
              <a:gd name="connsiteY33" fmla="*/ 955 h 10000"/>
              <a:gd name="connsiteX34" fmla="*/ 9127 w 10000"/>
              <a:gd name="connsiteY34" fmla="*/ 955 h 10000"/>
              <a:gd name="connsiteX35" fmla="*/ 9226 w 10000"/>
              <a:gd name="connsiteY35" fmla="*/ 540 h 10000"/>
              <a:gd name="connsiteX36" fmla="*/ 9390 w 10000"/>
              <a:gd name="connsiteY36" fmla="*/ 955 h 10000"/>
              <a:gd name="connsiteX37" fmla="*/ 9473 w 10000"/>
              <a:gd name="connsiteY37" fmla="*/ 955 h 10000"/>
              <a:gd name="connsiteX38" fmla="*/ 9654 w 10000"/>
              <a:gd name="connsiteY38" fmla="*/ 1441 h 10000"/>
              <a:gd name="connsiteX39" fmla="*/ 9736 w 10000"/>
              <a:gd name="connsiteY39" fmla="*/ 1441 h 10000"/>
              <a:gd name="connsiteX40" fmla="*/ 9918 w 10000"/>
              <a:gd name="connsiteY40" fmla="*/ 2252 h 10000"/>
              <a:gd name="connsiteX41" fmla="*/ 10000 w 10000"/>
              <a:gd name="connsiteY41" fmla="*/ 2752 h 10000"/>
              <a:gd name="connsiteX42" fmla="*/ 10000 w 10000"/>
              <a:gd name="connsiteY42" fmla="*/ 3155 h 10000"/>
              <a:gd name="connsiteX43" fmla="*/ 10000 w 10000"/>
              <a:gd name="connsiteY43" fmla="*/ 3566 h 10000"/>
              <a:gd name="connsiteX44" fmla="*/ 10000 w 10000"/>
              <a:gd name="connsiteY44" fmla="*/ 3566 h 10000"/>
              <a:gd name="connsiteX45" fmla="*/ 10000 w 10000"/>
              <a:gd name="connsiteY45" fmla="*/ 3969 h 10000"/>
              <a:gd name="connsiteX46" fmla="*/ 9918 w 10000"/>
              <a:gd name="connsiteY46" fmla="*/ 3969 h 10000"/>
              <a:gd name="connsiteX47" fmla="*/ 9819 w 10000"/>
              <a:gd name="connsiteY47" fmla="*/ 3969 h 10000"/>
              <a:gd name="connsiteX48" fmla="*/ 9736 w 10000"/>
              <a:gd name="connsiteY48" fmla="*/ 4466 h 10000"/>
              <a:gd name="connsiteX49" fmla="*/ 9572 w 10000"/>
              <a:gd name="connsiteY49" fmla="*/ 4466 h 10000"/>
              <a:gd name="connsiteX50" fmla="*/ 9390 w 10000"/>
              <a:gd name="connsiteY50" fmla="*/ 4466 h 10000"/>
              <a:gd name="connsiteX51" fmla="*/ 9127 w 10000"/>
              <a:gd name="connsiteY51" fmla="*/ 4466 h 10000"/>
              <a:gd name="connsiteX52" fmla="*/ 8863 w 10000"/>
              <a:gd name="connsiteY52" fmla="*/ 4466 h 10000"/>
              <a:gd name="connsiteX53" fmla="*/ 8616 w 10000"/>
              <a:gd name="connsiteY53" fmla="*/ 4466 h 10000"/>
              <a:gd name="connsiteX54" fmla="*/ 8353 w 10000"/>
              <a:gd name="connsiteY54" fmla="*/ 4466 h 10000"/>
              <a:gd name="connsiteX55" fmla="*/ 8007 w 10000"/>
              <a:gd name="connsiteY55" fmla="*/ 4466 h 10000"/>
              <a:gd name="connsiteX56" fmla="*/ 7661 w 10000"/>
              <a:gd name="connsiteY56" fmla="*/ 4466 h 10000"/>
              <a:gd name="connsiteX57" fmla="*/ 7298 w 10000"/>
              <a:gd name="connsiteY57" fmla="*/ 4863 h 10000"/>
              <a:gd name="connsiteX58" fmla="*/ 6870 w 10000"/>
              <a:gd name="connsiteY58" fmla="*/ 4863 h 10000"/>
              <a:gd name="connsiteX59" fmla="*/ 6442 w 10000"/>
              <a:gd name="connsiteY59" fmla="*/ 4863 h 10000"/>
              <a:gd name="connsiteX60" fmla="*/ 5651 w 10000"/>
              <a:gd name="connsiteY60" fmla="*/ 5266 h 10000"/>
              <a:gd name="connsiteX61" fmla="*/ 4876 w 10000"/>
              <a:gd name="connsiteY61" fmla="*/ 5754 h 10000"/>
              <a:gd name="connsiteX62" fmla="*/ 4185 w 10000"/>
              <a:gd name="connsiteY62" fmla="*/ 6175 h 10000"/>
              <a:gd name="connsiteX63" fmla="*/ 3476 w 10000"/>
              <a:gd name="connsiteY63" fmla="*/ 6581 h 10000"/>
              <a:gd name="connsiteX64" fmla="*/ 3130 w 10000"/>
              <a:gd name="connsiteY64" fmla="*/ 6581 h 10000"/>
              <a:gd name="connsiteX65" fmla="*/ 2883 w 10000"/>
              <a:gd name="connsiteY65" fmla="*/ 6980 h 10000"/>
              <a:gd name="connsiteX66" fmla="*/ 2521 w 10000"/>
              <a:gd name="connsiteY66" fmla="*/ 7479 h 10000"/>
              <a:gd name="connsiteX67" fmla="*/ 2273 w 10000"/>
              <a:gd name="connsiteY67" fmla="*/ 7479 h 10000"/>
              <a:gd name="connsiteX68" fmla="*/ 2092 w 10000"/>
              <a:gd name="connsiteY68" fmla="*/ 7876 h 10000"/>
              <a:gd name="connsiteX69" fmla="*/ 1829 w 10000"/>
              <a:gd name="connsiteY69" fmla="*/ 7876 h 10000"/>
              <a:gd name="connsiteX70" fmla="*/ 1664 w 10000"/>
              <a:gd name="connsiteY70" fmla="*/ 8288 h 10000"/>
              <a:gd name="connsiteX71" fmla="*/ 1400 w 10000"/>
              <a:gd name="connsiteY71" fmla="*/ 8776 h 10000"/>
              <a:gd name="connsiteX72" fmla="*/ 1219 w 10000"/>
              <a:gd name="connsiteY72" fmla="*/ 8776 h 10000"/>
              <a:gd name="connsiteX73" fmla="*/ 1137 w 10000"/>
              <a:gd name="connsiteY73" fmla="*/ 9179 h 10000"/>
              <a:gd name="connsiteX74" fmla="*/ 956 w 10000"/>
              <a:gd name="connsiteY74" fmla="*/ 9179 h 10000"/>
              <a:gd name="connsiteX75" fmla="*/ 873 w 10000"/>
              <a:gd name="connsiteY75" fmla="*/ 9597 h 10000"/>
              <a:gd name="connsiteX76" fmla="*/ 791 w 10000"/>
              <a:gd name="connsiteY76" fmla="*/ 9597 h 10000"/>
              <a:gd name="connsiteX77" fmla="*/ 708 w 10000"/>
              <a:gd name="connsiteY77" fmla="*/ 9597 h 10000"/>
              <a:gd name="connsiteX78" fmla="*/ 527 w 10000"/>
              <a:gd name="connsiteY78" fmla="*/ 10000 h 10000"/>
              <a:gd name="connsiteX79" fmla="*/ 445 w 10000"/>
              <a:gd name="connsiteY79" fmla="*/ 9597 h 10000"/>
              <a:gd name="connsiteX80" fmla="*/ 362 w 10000"/>
              <a:gd name="connsiteY80" fmla="*/ 9597 h 10000"/>
              <a:gd name="connsiteX81" fmla="*/ 264 w 10000"/>
              <a:gd name="connsiteY81" fmla="*/ 9179 h 10000"/>
              <a:gd name="connsiteX82" fmla="*/ 181 w 10000"/>
              <a:gd name="connsiteY82" fmla="*/ 8288 h 10000"/>
              <a:gd name="connsiteX83" fmla="*/ 99 w 10000"/>
              <a:gd name="connsiteY83" fmla="*/ 7479 h 10000"/>
              <a:gd name="connsiteX84" fmla="*/ 0 w 10000"/>
              <a:gd name="connsiteY84" fmla="*/ 6980 h 10000"/>
              <a:gd name="connsiteX85" fmla="*/ 0 w 10000"/>
              <a:gd name="connsiteY85" fmla="*/ 6581 h 10000"/>
              <a:gd name="connsiteX86" fmla="*/ 0 w 10000"/>
              <a:gd name="connsiteY86" fmla="*/ 6175 h 10000"/>
              <a:gd name="connsiteX87" fmla="*/ 0 w 10000"/>
              <a:gd name="connsiteY87" fmla="*/ 6175 h 10000"/>
              <a:gd name="connsiteX88" fmla="*/ 99 w 10000"/>
              <a:gd name="connsiteY88" fmla="*/ 5754 h 10000"/>
              <a:gd name="connsiteX89" fmla="*/ 181 w 10000"/>
              <a:gd name="connsiteY89" fmla="*/ 5266 h 10000"/>
              <a:gd name="connsiteX90" fmla="*/ 362 w 10000"/>
              <a:gd name="connsiteY90" fmla="*/ 4863 h 10000"/>
              <a:gd name="connsiteX91" fmla="*/ 527 w 10000"/>
              <a:gd name="connsiteY91" fmla="*/ 4466 h 10000"/>
              <a:gd name="connsiteX92" fmla="*/ 610 w 10000"/>
              <a:gd name="connsiteY92" fmla="*/ 3969 h 10000"/>
              <a:gd name="connsiteX93" fmla="*/ 708 w 10000"/>
              <a:gd name="connsiteY93" fmla="*/ 3566 h 10000"/>
              <a:gd name="connsiteX94" fmla="*/ 873 w 10000"/>
              <a:gd name="connsiteY94" fmla="*/ 3155 h 10000"/>
              <a:gd name="connsiteX95" fmla="*/ 1054 w 10000"/>
              <a:gd name="connsiteY95" fmla="*/ 2252 h 10000"/>
              <a:gd name="connsiteX96" fmla="*/ 1137 w 10000"/>
              <a:gd name="connsiteY96" fmla="*/ 1855 h 10000"/>
              <a:gd name="connsiteX97" fmla="*/ 1318 w 10000"/>
              <a:gd name="connsiteY97" fmla="*/ 955 h 10000"/>
              <a:gd name="connsiteX98" fmla="*/ 1483 w 10000"/>
              <a:gd name="connsiteY98" fmla="*/ 136 h 10000"/>
              <a:gd name="connsiteX99" fmla="*/ 1483 w 10000"/>
              <a:gd name="connsiteY99" fmla="*/ 136 h 10000"/>
              <a:gd name="connsiteX0" fmla="*/ 1483 w 10000"/>
              <a:gd name="connsiteY0" fmla="*/ 136 h 10000"/>
              <a:gd name="connsiteX1" fmla="*/ 2438 w 10000"/>
              <a:gd name="connsiteY1" fmla="*/ 136 h 10000"/>
              <a:gd name="connsiteX2" fmla="*/ 2092 w 10000"/>
              <a:gd name="connsiteY2" fmla="*/ 1855 h 10000"/>
              <a:gd name="connsiteX3" fmla="*/ 1829 w 10000"/>
              <a:gd name="connsiteY3" fmla="*/ 3566 h 10000"/>
              <a:gd name="connsiteX4" fmla="*/ 1746 w 10000"/>
              <a:gd name="connsiteY4" fmla="*/ 3969 h 10000"/>
              <a:gd name="connsiteX5" fmla="*/ 1746 w 10000"/>
              <a:gd name="connsiteY5" fmla="*/ 4466 h 10000"/>
              <a:gd name="connsiteX6" fmla="*/ 1746 w 10000"/>
              <a:gd name="connsiteY6" fmla="*/ 4466 h 10000"/>
              <a:gd name="connsiteX7" fmla="*/ 1829 w 10000"/>
              <a:gd name="connsiteY7" fmla="*/ 4466 h 10000"/>
              <a:gd name="connsiteX8" fmla="*/ 1911 w 10000"/>
              <a:gd name="connsiteY8" fmla="*/ 4863 h 10000"/>
              <a:gd name="connsiteX9" fmla="*/ 2010 w 10000"/>
              <a:gd name="connsiteY9" fmla="*/ 4863 h 10000"/>
              <a:gd name="connsiteX10" fmla="*/ 2175 w 10000"/>
              <a:gd name="connsiteY10" fmla="*/ 4863 h 10000"/>
              <a:gd name="connsiteX11" fmla="*/ 2273 w 10000"/>
              <a:gd name="connsiteY11" fmla="*/ 4466 h 10000"/>
              <a:gd name="connsiteX12" fmla="*/ 2356 w 10000"/>
              <a:gd name="connsiteY12" fmla="*/ 4466 h 10000"/>
              <a:gd name="connsiteX13" fmla="*/ 2521 w 10000"/>
              <a:gd name="connsiteY13" fmla="*/ 4466 h 10000"/>
              <a:gd name="connsiteX14" fmla="*/ 2702 w 10000"/>
              <a:gd name="connsiteY14" fmla="*/ 4466 h 10000"/>
              <a:gd name="connsiteX15" fmla="*/ 2883 w 10000"/>
              <a:gd name="connsiteY15" fmla="*/ 3969 h 10000"/>
              <a:gd name="connsiteX16" fmla="*/ 3048 w 10000"/>
              <a:gd name="connsiteY16" fmla="*/ 3969 h 10000"/>
              <a:gd name="connsiteX17" fmla="*/ 3311 w 10000"/>
              <a:gd name="connsiteY17" fmla="*/ 3969 h 10000"/>
              <a:gd name="connsiteX18" fmla="*/ 3575 w 10000"/>
              <a:gd name="connsiteY18" fmla="*/ 3969 h 10000"/>
              <a:gd name="connsiteX19" fmla="*/ 3921 w 10000"/>
              <a:gd name="connsiteY19" fmla="*/ 3566 h 10000"/>
              <a:gd name="connsiteX20" fmla="*/ 4267 w 10000"/>
              <a:gd name="connsiteY20" fmla="*/ 3566 h 10000"/>
              <a:gd name="connsiteX21" fmla="*/ 4613 w 10000"/>
              <a:gd name="connsiteY21" fmla="*/ 3566 h 10000"/>
              <a:gd name="connsiteX22" fmla="*/ 4959 w 10000"/>
              <a:gd name="connsiteY22" fmla="*/ 3155 h 10000"/>
              <a:gd name="connsiteX23" fmla="*/ 5387 w 10000"/>
              <a:gd name="connsiteY23" fmla="*/ 2752 h 10000"/>
              <a:gd name="connsiteX24" fmla="*/ 5832 w 10000"/>
              <a:gd name="connsiteY24" fmla="*/ 2752 h 10000"/>
              <a:gd name="connsiteX25" fmla="*/ 6343 w 10000"/>
              <a:gd name="connsiteY25" fmla="*/ 2252 h 10000"/>
              <a:gd name="connsiteX26" fmla="*/ 6787 w 10000"/>
              <a:gd name="connsiteY26" fmla="*/ 2252 h 10000"/>
              <a:gd name="connsiteX27" fmla="*/ 7298 w 10000"/>
              <a:gd name="connsiteY27" fmla="*/ 1855 h 10000"/>
              <a:gd name="connsiteX28" fmla="*/ 7743 w 10000"/>
              <a:gd name="connsiteY28" fmla="*/ 1441 h 10000"/>
              <a:gd name="connsiteX29" fmla="*/ 8171 w 10000"/>
              <a:gd name="connsiteY29" fmla="*/ 1441 h 10000"/>
              <a:gd name="connsiteX30" fmla="*/ 8435 w 10000"/>
              <a:gd name="connsiteY30" fmla="*/ 955 h 10000"/>
              <a:gd name="connsiteX31" fmla="*/ 8699 w 10000"/>
              <a:gd name="connsiteY31" fmla="*/ 955 h 10000"/>
              <a:gd name="connsiteX32" fmla="*/ 8962 w 10000"/>
              <a:gd name="connsiteY32" fmla="*/ 955 h 10000"/>
              <a:gd name="connsiteX33" fmla="*/ 9127 w 10000"/>
              <a:gd name="connsiteY33" fmla="*/ 955 h 10000"/>
              <a:gd name="connsiteX34" fmla="*/ 9226 w 10000"/>
              <a:gd name="connsiteY34" fmla="*/ 540 h 10000"/>
              <a:gd name="connsiteX35" fmla="*/ 9390 w 10000"/>
              <a:gd name="connsiteY35" fmla="*/ 955 h 10000"/>
              <a:gd name="connsiteX36" fmla="*/ 9473 w 10000"/>
              <a:gd name="connsiteY36" fmla="*/ 955 h 10000"/>
              <a:gd name="connsiteX37" fmla="*/ 9654 w 10000"/>
              <a:gd name="connsiteY37" fmla="*/ 1441 h 10000"/>
              <a:gd name="connsiteX38" fmla="*/ 9736 w 10000"/>
              <a:gd name="connsiteY38" fmla="*/ 1441 h 10000"/>
              <a:gd name="connsiteX39" fmla="*/ 9918 w 10000"/>
              <a:gd name="connsiteY39" fmla="*/ 2252 h 10000"/>
              <a:gd name="connsiteX40" fmla="*/ 10000 w 10000"/>
              <a:gd name="connsiteY40" fmla="*/ 2752 h 10000"/>
              <a:gd name="connsiteX41" fmla="*/ 10000 w 10000"/>
              <a:gd name="connsiteY41" fmla="*/ 3155 h 10000"/>
              <a:gd name="connsiteX42" fmla="*/ 10000 w 10000"/>
              <a:gd name="connsiteY42" fmla="*/ 3566 h 10000"/>
              <a:gd name="connsiteX43" fmla="*/ 10000 w 10000"/>
              <a:gd name="connsiteY43" fmla="*/ 3566 h 10000"/>
              <a:gd name="connsiteX44" fmla="*/ 10000 w 10000"/>
              <a:gd name="connsiteY44" fmla="*/ 3969 h 10000"/>
              <a:gd name="connsiteX45" fmla="*/ 9918 w 10000"/>
              <a:gd name="connsiteY45" fmla="*/ 3969 h 10000"/>
              <a:gd name="connsiteX46" fmla="*/ 9819 w 10000"/>
              <a:gd name="connsiteY46" fmla="*/ 3969 h 10000"/>
              <a:gd name="connsiteX47" fmla="*/ 9736 w 10000"/>
              <a:gd name="connsiteY47" fmla="*/ 4466 h 10000"/>
              <a:gd name="connsiteX48" fmla="*/ 9572 w 10000"/>
              <a:gd name="connsiteY48" fmla="*/ 4466 h 10000"/>
              <a:gd name="connsiteX49" fmla="*/ 9390 w 10000"/>
              <a:gd name="connsiteY49" fmla="*/ 4466 h 10000"/>
              <a:gd name="connsiteX50" fmla="*/ 9127 w 10000"/>
              <a:gd name="connsiteY50" fmla="*/ 4466 h 10000"/>
              <a:gd name="connsiteX51" fmla="*/ 8863 w 10000"/>
              <a:gd name="connsiteY51" fmla="*/ 4466 h 10000"/>
              <a:gd name="connsiteX52" fmla="*/ 8616 w 10000"/>
              <a:gd name="connsiteY52" fmla="*/ 4466 h 10000"/>
              <a:gd name="connsiteX53" fmla="*/ 8353 w 10000"/>
              <a:gd name="connsiteY53" fmla="*/ 4466 h 10000"/>
              <a:gd name="connsiteX54" fmla="*/ 8007 w 10000"/>
              <a:gd name="connsiteY54" fmla="*/ 4466 h 10000"/>
              <a:gd name="connsiteX55" fmla="*/ 7661 w 10000"/>
              <a:gd name="connsiteY55" fmla="*/ 4466 h 10000"/>
              <a:gd name="connsiteX56" fmla="*/ 7298 w 10000"/>
              <a:gd name="connsiteY56" fmla="*/ 4863 h 10000"/>
              <a:gd name="connsiteX57" fmla="*/ 6870 w 10000"/>
              <a:gd name="connsiteY57" fmla="*/ 4863 h 10000"/>
              <a:gd name="connsiteX58" fmla="*/ 6442 w 10000"/>
              <a:gd name="connsiteY58" fmla="*/ 4863 h 10000"/>
              <a:gd name="connsiteX59" fmla="*/ 5651 w 10000"/>
              <a:gd name="connsiteY59" fmla="*/ 5266 h 10000"/>
              <a:gd name="connsiteX60" fmla="*/ 4876 w 10000"/>
              <a:gd name="connsiteY60" fmla="*/ 5754 h 10000"/>
              <a:gd name="connsiteX61" fmla="*/ 4185 w 10000"/>
              <a:gd name="connsiteY61" fmla="*/ 6175 h 10000"/>
              <a:gd name="connsiteX62" fmla="*/ 3476 w 10000"/>
              <a:gd name="connsiteY62" fmla="*/ 6581 h 10000"/>
              <a:gd name="connsiteX63" fmla="*/ 3130 w 10000"/>
              <a:gd name="connsiteY63" fmla="*/ 6581 h 10000"/>
              <a:gd name="connsiteX64" fmla="*/ 2883 w 10000"/>
              <a:gd name="connsiteY64" fmla="*/ 6980 h 10000"/>
              <a:gd name="connsiteX65" fmla="*/ 2521 w 10000"/>
              <a:gd name="connsiteY65" fmla="*/ 7479 h 10000"/>
              <a:gd name="connsiteX66" fmla="*/ 2273 w 10000"/>
              <a:gd name="connsiteY66" fmla="*/ 7479 h 10000"/>
              <a:gd name="connsiteX67" fmla="*/ 2092 w 10000"/>
              <a:gd name="connsiteY67" fmla="*/ 7876 h 10000"/>
              <a:gd name="connsiteX68" fmla="*/ 1829 w 10000"/>
              <a:gd name="connsiteY68" fmla="*/ 7876 h 10000"/>
              <a:gd name="connsiteX69" fmla="*/ 1664 w 10000"/>
              <a:gd name="connsiteY69" fmla="*/ 8288 h 10000"/>
              <a:gd name="connsiteX70" fmla="*/ 1400 w 10000"/>
              <a:gd name="connsiteY70" fmla="*/ 8776 h 10000"/>
              <a:gd name="connsiteX71" fmla="*/ 1219 w 10000"/>
              <a:gd name="connsiteY71" fmla="*/ 8776 h 10000"/>
              <a:gd name="connsiteX72" fmla="*/ 1137 w 10000"/>
              <a:gd name="connsiteY72" fmla="*/ 9179 h 10000"/>
              <a:gd name="connsiteX73" fmla="*/ 956 w 10000"/>
              <a:gd name="connsiteY73" fmla="*/ 9179 h 10000"/>
              <a:gd name="connsiteX74" fmla="*/ 873 w 10000"/>
              <a:gd name="connsiteY74" fmla="*/ 9597 h 10000"/>
              <a:gd name="connsiteX75" fmla="*/ 791 w 10000"/>
              <a:gd name="connsiteY75" fmla="*/ 9597 h 10000"/>
              <a:gd name="connsiteX76" fmla="*/ 708 w 10000"/>
              <a:gd name="connsiteY76" fmla="*/ 9597 h 10000"/>
              <a:gd name="connsiteX77" fmla="*/ 527 w 10000"/>
              <a:gd name="connsiteY77" fmla="*/ 10000 h 10000"/>
              <a:gd name="connsiteX78" fmla="*/ 445 w 10000"/>
              <a:gd name="connsiteY78" fmla="*/ 9597 h 10000"/>
              <a:gd name="connsiteX79" fmla="*/ 362 w 10000"/>
              <a:gd name="connsiteY79" fmla="*/ 9597 h 10000"/>
              <a:gd name="connsiteX80" fmla="*/ 264 w 10000"/>
              <a:gd name="connsiteY80" fmla="*/ 9179 h 10000"/>
              <a:gd name="connsiteX81" fmla="*/ 181 w 10000"/>
              <a:gd name="connsiteY81" fmla="*/ 8288 h 10000"/>
              <a:gd name="connsiteX82" fmla="*/ 99 w 10000"/>
              <a:gd name="connsiteY82" fmla="*/ 7479 h 10000"/>
              <a:gd name="connsiteX83" fmla="*/ 0 w 10000"/>
              <a:gd name="connsiteY83" fmla="*/ 6980 h 10000"/>
              <a:gd name="connsiteX84" fmla="*/ 0 w 10000"/>
              <a:gd name="connsiteY84" fmla="*/ 6581 h 10000"/>
              <a:gd name="connsiteX85" fmla="*/ 0 w 10000"/>
              <a:gd name="connsiteY85" fmla="*/ 6175 h 10000"/>
              <a:gd name="connsiteX86" fmla="*/ 0 w 10000"/>
              <a:gd name="connsiteY86" fmla="*/ 6175 h 10000"/>
              <a:gd name="connsiteX87" fmla="*/ 99 w 10000"/>
              <a:gd name="connsiteY87" fmla="*/ 5754 h 10000"/>
              <a:gd name="connsiteX88" fmla="*/ 181 w 10000"/>
              <a:gd name="connsiteY88" fmla="*/ 5266 h 10000"/>
              <a:gd name="connsiteX89" fmla="*/ 362 w 10000"/>
              <a:gd name="connsiteY89" fmla="*/ 4863 h 10000"/>
              <a:gd name="connsiteX90" fmla="*/ 527 w 10000"/>
              <a:gd name="connsiteY90" fmla="*/ 4466 h 10000"/>
              <a:gd name="connsiteX91" fmla="*/ 610 w 10000"/>
              <a:gd name="connsiteY91" fmla="*/ 3969 h 10000"/>
              <a:gd name="connsiteX92" fmla="*/ 708 w 10000"/>
              <a:gd name="connsiteY92" fmla="*/ 3566 h 10000"/>
              <a:gd name="connsiteX93" fmla="*/ 873 w 10000"/>
              <a:gd name="connsiteY93" fmla="*/ 3155 h 10000"/>
              <a:gd name="connsiteX94" fmla="*/ 1054 w 10000"/>
              <a:gd name="connsiteY94" fmla="*/ 2252 h 10000"/>
              <a:gd name="connsiteX95" fmla="*/ 1137 w 10000"/>
              <a:gd name="connsiteY95" fmla="*/ 1855 h 10000"/>
              <a:gd name="connsiteX96" fmla="*/ 1318 w 10000"/>
              <a:gd name="connsiteY96" fmla="*/ 955 h 10000"/>
              <a:gd name="connsiteX97" fmla="*/ 1483 w 10000"/>
              <a:gd name="connsiteY97" fmla="*/ 136 h 10000"/>
              <a:gd name="connsiteX98" fmla="*/ 1483 w 10000"/>
              <a:gd name="connsiteY98" fmla="*/ 136 h 10000"/>
              <a:gd name="connsiteX0" fmla="*/ 1483 w 10000"/>
              <a:gd name="connsiteY0" fmla="*/ 0 h 9864"/>
              <a:gd name="connsiteX1" fmla="*/ 2092 w 10000"/>
              <a:gd name="connsiteY1" fmla="*/ 1719 h 9864"/>
              <a:gd name="connsiteX2" fmla="*/ 1829 w 10000"/>
              <a:gd name="connsiteY2" fmla="*/ 3430 h 9864"/>
              <a:gd name="connsiteX3" fmla="*/ 1746 w 10000"/>
              <a:gd name="connsiteY3" fmla="*/ 3833 h 9864"/>
              <a:gd name="connsiteX4" fmla="*/ 1746 w 10000"/>
              <a:gd name="connsiteY4" fmla="*/ 4330 h 9864"/>
              <a:gd name="connsiteX5" fmla="*/ 1746 w 10000"/>
              <a:gd name="connsiteY5" fmla="*/ 4330 h 9864"/>
              <a:gd name="connsiteX6" fmla="*/ 1829 w 10000"/>
              <a:gd name="connsiteY6" fmla="*/ 4330 h 9864"/>
              <a:gd name="connsiteX7" fmla="*/ 1911 w 10000"/>
              <a:gd name="connsiteY7" fmla="*/ 4727 h 9864"/>
              <a:gd name="connsiteX8" fmla="*/ 2010 w 10000"/>
              <a:gd name="connsiteY8" fmla="*/ 4727 h 9864"/>
              <a:gd name="connsiteX9" fmla="*/ 2175 w 10000"/>
              <a:gd name="connsiteY9" fmla="*/ 4727 h 9864"/>
              <a:gd name="connsiteX10" fmla="*/ 2273 w 10000"/>
              <a:gd name="connsiteY10" fmla="*/ 4330 h 9864"/>
              <a:gd name="connsiteX11" fmla="*/ 2356 w 10000"/>
              <a:gd name="connsiteY11" fmla="*/ 4330 h 9864"/>
              <a:gd name="connsiteX12" fmla="*/ 2521 w 10000"/>
              <a:gd name="connsiteY12" fmla="*/ 4330 h 9864"/>
              <a:gd name="connsiteX13" fmla="*/ 2702 w 10000"/>
              <a:gd name="connsiteY13" fmla="*/ 4330 h 9864"/>
              <a:gd name="connsiteX14" fmla="*/ 2883 w 10000"/>
              <a:gd name="connsiteY14" fmla="*/ 3833 h 9864"/>
              <a:gd name="connsiteX15" fmla="*/ 3048 w 10000"/>
              <a:gd name="connsiteY15" fmla="*/ 3833 h 9864"/>
              <a:gd name="connsiteX16" fmla="*/ 3311 w 10000"/>
              <a:gd name="connsiteY16" fmla="*/ 3833 h 9864"/>
              <a:gd name="connsiteX17" fmla="*/ 3575 w 10000"/>
              <a:gd name="connsiteY17" fmla="*/ 3833 h 9864"/>
              <a:gd name="connsiteX18" fmla="*/ 3921 w 10000"/>
              <a:gd name="connsiteY18" fmla="*/ 3430 h 9864"/>
              <a:gd name="connsiteX19" fmla="*/ 4267 w 10000"/>
              <a:gd name="connsiteY19" fmla="*/ 3430 h 9864"/>
              <a:gd name="connsiteX20" fmla="*/ 4613 w 10000"/>
              <a:gd name="connsiteY20" fmla="*/ 3430 h 9864"/>
              <a:gd name="connsiteX21" fmla="*/ 4959 w 10000"/>
              <a:gd name="connsiteY21" fmla="*/ 3019 h 9864"/>
              <a:gd name="connsiteX22" fmla="*/ 5387 w 10000"/>
              <a:gd name="connsiteY22" fmla="*/ 2616 h 9864"/>
              <a:gd name="connsiteX23" fmla="*/ 5832 w 10000"/>
              <a:gd name="connsiteY23" fmla="*/ 2616 h 9864"/>
              <a:gd name="connsiteX24" fmla="*/ 6343 w 10000"/>
              <a:gd name="connsiteY24" fmla="*/ 2116 h 9864"/>
              <a:gd name="connsiteX25" fmla="*/ 6787 w 10000"/>
              <a:gd name="connsiteY25" fmla="*/ 2116 h 9864"/>
              <a:gd name="connsiteX26" fmla="*/ 7298 w 10000"/>
              <a:gd name="connsiteY26" fmla="*/ 1719 h 9864"/>
              <a:gd name="connsiteX27" fmla="*/ 7743 w 10000"/>
              <a:gd name="connsiteY27" fmla="*/ 1305 h 9864"/>
              <a:gd name="connsiteX28" fmla="*/ 8171 w 10000"/>
              <a:gd name="connsiteY28" fmla="*/ 1305 h 9864"/>
              <a:gd name="connsiteX29" fmla="*/ 8435 w 10000"/>
              <a:gd name="connsiteY29" fmla="*/ 819 h 9864"/>
              <a:gd name="connsiteX30" fmla="*/ 8699 w 10000"/>
              <a:gd name="connsiteY30" fmla="*/ 819 h 9864"/>
              <a:gd name="connsiteX31" fmla="*/ 8962 w 10000"/>
              <a:gd name="connsiteY31" fmla="*/ 819 h 9864"/>
              <a:gd name="connsiteX32" fmla="*/ 9127 w 10000"/>
              <a:gd name="connsiteY32" fmla="*/ 819 h 9864"/>
              <a:gd name="connsiteX33" fmla="*/ 9226 w 10000"/>
              <a:gd name="connsiteY33" fmla="*/ 404 h 9864"/>
              <a:gd name="connsiteX34" fmla="*/ 9390 w 10000"/>
              <a:gd name="connsiteY34" fmla="*/ 819 h 9864"/>
              <a:gd name="connsiteX35" fmla="*/ 9473 w 10000"/>
              <a:gd name="connsiteY35" fmla="*/ 819 h 9864"/>
              <a:gd name="connsiteX36" fmla="*/ 9654 w 10000"/>
              <a:gd name="connsiteY36" fmla="*/ 1305 h 9864"/>
              <a:gd name="connsiteX37" fmla="*/ 9736 w 10000"/>
              <a:gd name="connsiteY37" fmla="*/ 1305 h 9864"/>
              <a:gd name="connsiteX38" fmla="*/ 9918 w 10000"/>
              <a:gd name="connsiteY38" fmla="*/ 2116 h 9864"/>
              <a:gd name="connsiteX39" fmla="*/ 10000 w 10000"/>
              <a:gd name="connsiteY39" fmla="*/ 2616 h 9864"/>
              <a:gd name="connsiteX40" fmla="*/ 10000 w 10000"/>
              <a:gd name="connsiteY40" fmla="*/ 3019 h 9864"/>
              <a:gd name="connsiteX41" fmla="*/ 10000 w 10000"/>
              <a:gd name="connsiteY41" fmla="*/ 3430 h 9864"/>
              <a:gd name="connsiteX42" fmla="*/ 10000 w 10000"/>
              <a:gd name="connsiteY42" fmla="*/ 3430 h 9864"/>
              <a:gd name="connsiteX43" fmla="*/ 10000 w 10000"/>
              <a:gd name="connsiteY43" fmla="*/ 3833 h 9864"/>
              <a:gd name="connsiteX44" fmla="*/ 9918 w 10000"/>
              <a:gd name="connsiteY44" fmla="*/ 3833 h 9864"/>
              <a:gd name="connsiteX45" fmla="*/ 9819 w 10000"/>
              <a:gd name="connsiteY45" fmla="*/ 3833 h 9864"/>
              <a:gd name="connsiteX46" fmla="*/ 9736 w 10000"/>
              <a:gd name="connsiteY46" fmla="*/ 4330 h 9864"/>
              <a:gd name="connsiteX47" fmla="*/ 9572 w 10000"/>
              <a:gd name="connsiteY47" fmla="*/ 4330 h 9864"/>
              <a:gd name="connsiteX48" fmla="*/ 9390 w 10000"/>
              <a:gd name="connsiteY48" fmla="*/ 4330 h 9864"/>
              <a:gd name="connsiteX49" fmla="*/ 9127 w 10000"/>
              <a:gd name="connsiteY49" fmla="*/ 4330 h 9864"/>
              <a:gd name="connsiteX50" fmla="*/ 8863 w 10000"/>
              <a:gd name="connsiteY50" fmla="*/ 4330 h 9864"/>
              <a:gd name="connsiteX51" fmla="*/ 8616 w 10000"/>
              <a:gd name="connsiteY51" fmla="*/ 4330 h 9864"/>
              <a:gd name="connsiteX52" fmla="*/ 8353 w 10000"/>
              <a:gd name="connsiteY52" fmla="*/ 4330 h 9864"/>
              <a:gd name="connsiteX53" fmla="*/ 8007 w 10000"/>
              <a:gd name="connsiteY53" fmla="*/ 4330 h 9864"/>
              <a:gd name="connsiteX54" fmla="*/ 7661 w 10000"/>
              <a:gd name="connsiteY54" fmla="*/ 4330 h 9864"/>
              <a:gd name="connsiteX55" fmla="*/ 7298 w 10000"/>
              <a:gd name="connsiteY55" fmla="*/ 4727 h 9864"/>
              <a:gd name="connsiteX56" fmla="*/ 6870 w 10000"/>
              <a:gd name="connsiteY56" fmla="*/ 4727 h 9864"/>
              <a:gd name="connsiteX57" fmla="*/ 6442 w 10000"/>
              <a:gd name="connsiteY57" fmla="*/ 4727 h 9864"/>
              <a:gd name="connsiteX58" fmla="*/ 5651 w 10000"/>
              <a:gd name="connsiteY58" fmla="*/ 5130 h 9864"/>
              <a:gd name="connsiteX59" fmla="*/ 4876 w 10000"/>
              <a:gd name="connsiteY59" fmla="*/ 5618 h 9864"/>
              <a:gd name="connsiteX60" fmla="*/ 4185 w 10000"/>
              <a:gd name="connsiteY60" fmla="*/ 6039 h 9864"/>
              <a:gd name="connsiteX61" fmla="*/ 3476 w 10000"/>
              <a:gd name="connsiteY61" fmla="*/ 6445 h 9864"/>
              <a:gd name="connsiteX62" fmla="*/ 3130 w 10000"/>
              <a:gd name="connsiteY62" fmla="*/ 6445 h 9864"/>
              <a:gd name="connsiteX63" fmla="*/ 2883 w 10000"/>
              <a:gd name="connsiteY63" fmla="*/ 6844 h 9864"/>
              <a:gd name="connsiteX64" fmla="*/ 2521 w 10000"/>
              <a:gd name="connsiteY64" fmla="*/ 7343 h 9864"/>
              <a:gd name="connsiteX65" fmla="*/ 2273 w 10000"/>
              <a:gd name="connsiteY65" fmla="*/ 7343 h 9864"/>
              <a:gd name="connsiteX66" fmla="*/ 2092 w 10000"/>
              <a:gd name="connsiteY66" fmla="*/ 7740 h 9864"/>
              <a:gd name="connsiteX67" fmla="*/ 1829 w 10000"/>
              <a:gd name="connsiteY67" fmla="*/ 7740 h 9864"/>
              <a:gd name="connsiteX68" fmla="*/ 1664 w 10000"/>
              <a:gd name="connsiteY68" fmla="*/ 8152 h 9864"/>
              <a:gd name="connsiteX69" fmla="*/ 1400 w 10000"/>
              <a:gd name="connsiteY69" fmla="*/ 8640 h 9864"/>
              <a:gd name="connsiteX70" fmla="*/ 1219 w 10000"/>
              <a:gd name="connsiteY70" fmla="*/ 8640 h 9864"/>
              <a:gd name="connsiteX71" fmla="*/ 1137 w 10000"/>
              <a:gd name="connsiteY71" fmla="*/ 9043 h 9864"/>
              <a:gd name="connsiteX72" fmla="*/ 956 w 10000"/>
              <a:gd name="connsiteY72" fmla="*/ 9043 h 9864"/>
              <a:gd name="connsiteX73" fmla="*/ 873 w 10000"/>
              <a:gd name="connsiteY73" fmla="*/ 9461 h 9864"/>
              <a:gd name="connsiteX74" fmla="*/ 791 w 10000"/>
              <a:gd name="connsiteY74" fmla="*/ 9461 h 9864"/>
              <a:gd name="connsiteX75" fmla="*/ 708 w 10000"/>
              <a:gd name="connsiteY75" fmla="*/ 9461 h 9864"/>
              <a:gd name="connsiteX76" fmla="*/ 527 w 10000"/>
              <a:gd name="connsiteY76" fmla="*/ 9864 h 9864"/>
              <a:gd name="connsiteX77" fmla="*/ 445 w 10000"/>
              <a:gd name="connsiteY77" fmla="*/ 9461 h 9864"/>
              <a:gd name="connsiteX78" fmla="*/ 362 w 10000"/>
              <a:gd name="connsiteY78" fmla="*/ 9461 h 9864"/>
              <a:gd name="connsiteX79" fmla="*/ 264 w 10000"/>
              <a:gd name="connsiteY79" fmla="*/ 9043 h 9864"/>
              <a:gd name="connsiteX80" fmla="*/ 181 w 10000"/>
              <a:gd name="connsiteY80" fmla="*/ 8152 h 9864"/>
              <a:gd name="connsiteX81" fmla="*/ 99 w 10000"/>
              <a:gd name="connsiteY81" fmla="*/ 7343 h 9864"/>
              <a:gd name="connsiteX82" fmla="*/ 0 w 10000"/>
              <a:gd name="connsiteY82" fmla="*/ 6844 h 9864"/>
              <a:gd name="connsiteX83" fmla="*/ 0 w 10000"/>
              <a:gd name="connsiteY83" fmla="*/ 6445 h 9864"/>
              <a:gd name="connsiteX84" fmla="*/ 0 w 10000"/>
              <a:gd name="connsiteY84" fmla="*/ 6039 h 9864"/>
              <a:gd name="connsiteX85" fmla="*/ 0 w 10000"/>
              <a:gd name="connsiteY85" fmla="*/ 6039 h 9864"/>
              <a:gd name="connsiteX86" fmla="*/ 99 w 10000"/>
              <a:gd name="connsiteY86" fmla="*/ 5618 h 9864"/>
              <a:gd name="connsiteX87" fmla="*/ 181 w 10000"/>
              <a:gd name="connsiteY87" fmla="*/ 5130 h 9864"/>
              <a:gd name="connsiteX88" fmla="*/ 362 w 10000"/>
              <a:gd name="connsiteY88" fmla="*/ 4727 h 9864"/>
              <a:gd name="connsiteX89" fmla="*/ 527 w 10000"/>
              <a:gd name="connsiteY89" fmla="*/ 4330 h 9864"/>
              <a:gd name="connsiteX90" fmla="*/ 610 w 10000"/>
              <a:gd name="connsiteY90" fmla="*/ 3833 h 9864"/>
              <a:gd name="connsiteX91" fmla="*/ 708 w 10000"/>
              <a:gd name="connsiteY91" fmla="*/ 3430 h 9864"/>
              <a:gd name="connsiteX92" fmla="*/ 873 w 10000"/>
              <a:gd name="connsiteY92" fmla="*/ 3019 h 9864"/>
              <a:gd name="connsiteX93" fmla="*/ 1054 w 10000"/>
              <a:gd name="connsiteY93" fmla="*/ 2116 h 9864"/>
              <a:gd name="connsiteX94" fmla="*/ 1137 w 10000"/>
              <a:gd name="connsiteY94" fmla="*/ 1719 h 9864"/>
              <a:gd name="connsiteX95" fmla="*/ 1318 w 10000"/>
              <a:gd name="connsiteY95" fmla="*/ 819 h 9864"/>
              <a:gd name="connsiteX96" fmla="*/ 1483 w 10000"/>
              <a:gd name="connsiteY96" fmla="*/ 0 h 9864"/>
              <a:gd name="connsiteX97" fmla="*/ 1483 w 10000"/>
              <a:gd name="connsiteY97" fmla="*/ 0 h 9864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181 w 10000"/>
              <a:gd name="connsiteY86" fmla="*/ 5201 h 10000"/>
              <a:gd name="connsiteX87" fmla="*/ 362 w 10000"/>
              <a:gd name="connsiteY87" fmla="*/ 4792 h 10000"/>
              <a:gd name="connsiteX88" fmla="*/ 527 w 10000"/>
              <a:gd name="connsiteY88" fmla="*/ 4390 h 10000"/>
              <a:gd name="connsiteX89" fmla="*/ 610 w 10000"/>
              <a:gd name="connsiteY89" fmla="*/ 3886 h 10000"/>
              <a:gd name="connsiteX90" fmla="*/ 708 w 10000"/>
              <a:gd name="connsiteY90" fmla="*/ 3477 h 10000"/>
              <a:gd name="connsiteX91" fmla="*/ 873 w 10000"/>
              <a:gd name="connsiteY91" fmla="*/ 3061 h 10000"/>
              <a:gd name="connsiteX92" fmla="*/ 1054 w 10000"/>
              <a:gd name="connsiteY92" fmla="*/ 2145 h 10000"/>
              <a:gd name="connsiteX93" fmla="*/ 1137 w 10000"/>
              <a:gd name="connsiteY93" fmla="*/ 1743 h 10000"/>
              <a:gd name="connsiteX94" fmla="*/ 1318 w 10000"/>
              <a:gd name="connsiteY94" fmla="*/ 830 h 10000"/>
              <a:gd name="connsiteX95" fmla="*/ 1483 w 10000"/>
              <a:gd name="connsiteY95" fmla="*/ 0 h 10000"/>
              <a:gd name="connsiteX96" fmla="*/ 1483 w 10000"/>
              <a:gd name="connsiteY96" fmla="*/ 0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181 w 10000"/>
              <a:gd name="connsiteY86" fmla="*/ 5201 h 10000"/>
              <a:gd name="connsiteX87" fmla="*/ 362 w 10000"/>
              <a:gd name="connsiteY87" fmla="*/ 4792 h 10000"/>
              <a:gd name="connsiteX88" fmla="*/ 527 w 10000"/>
              <a:gd name="connsiteY88" fmla="*/ 4390 h 10000"/>
              <a:gd name="connsiteX89" fmla="*/ 610 w 10000"/>
              <a:gd name="connsiteY89" fmla="*/ 3886 h 10000"/>
              <a:gd name="connsiteX90" fmla="*/ 708 w 10000"/>
              <a:gd name="connsiteY90" fmla="*/ 3477 h 10000"/>
              <a:gd name="connsiteX91" fmla="*/ 873 w 10000"/>
              <a:gd name="connsiteY91" fmla="*/ 3061 h 10000"/>
              <a:gd name="connsiteX92" fmla="*/ 1054 w 10000"/>
              <a:gd name="connsiteY92" fmla="*/ 2145 h 10000"/>
              <a:gd name="connsiteX93" fmla="*/ 1137 w 10000"/>
              <a:gd name="connsiteY93" fmla="*/ 1743 h 10000"/>
              <a:gd name="connsiteX94" fmla="*/ 1318 w 10000"/>
              <a:gd name="connsiteY94" fmla="*/ 830 h 10000"/>
              <a:gd name="connsiteX95" fmla="*/ 1483 w 10000"/>
              <a:gd name="connsiteY95" fmla="*/ 0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181 w 10000"/>
              <a:gd name="connsiteY86" fmla="*/ 5201 h 10000"/>
              <a:gd name="connsiteX87" fmla="*/ 362 w 10000"/>
              <a:gd name="connsiteY87" fmla="*/ 4792 h 10000"/>
              <a:gd name="connsiteX88" fmla="*/ 527 w 10000"/>
              <a:gd name="connsiteY88" fmla="*/ 4390 h 10000"/>
              <a:gd name="connsiteX89" fmla="*/ 610 w 10000"/>
              <a:gd name="connsiteY89" fmla="*/ 3886 h 10000"/>
              <a:gd name="connsiteX90" fmla="*/ 708 w 10000"/>
              <a:gd name="connsiteY90" fmla="*/ 3477 h 10000"/>
              <a:gd name="connsiteX91" fmla="*/ 873 w 10000"/>
              <a:gd name="connsiteY91" fmla="*/ 3061 h 10000"/>
              <a:gd name="connsiteX92" fmla="*/ 1054 w 10000"/>
              <a:gd name="connsiteY92" fmla="*/ 2145 h 10000"/>
              <a:gd name="connsiteX93" fmla="*/ 1137 w 10000"/>
              <a:gd name="connsiteY93" fmla="*/ 1743 h 10000"/>
              <a:gd name="connsiteX94" fmla="*/ 1318 w 10000"/>
              <a:gd name="connsiteY94" fmla="*/ 830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181 w 10000"/>
              <a:gd name="connsiteY86" fmla="*/ 5201 h 10000"/>
              <a:gd name="connsiteX87" fmla="*/ 362 w 10000"/>
              <a:gd name="connsiteY87" fmla="*/ 4792 h 10000"/>
              <a:gd name="connsiteX88" fmla="*/ 527 w 10000"/>
              <a:gd name="connsiteY88" fmla="*/ 4390 h 10000"/>
              <a:gd name="connsiteX89" fmla="*/ 610 w 10000"/>
              <a:gd name="connsiteY89" fmla="*/ 3886 h 10000"/>
              <a:gd name="connsiteX90" fmla="*/ 708 w 10000"/>
              <a:gd name="connsiteY90" fmla="*/ 3477 h 10000"/>
              <a:gd name="connsiteX91" fmla="*/ 873 w 10000"/>
              <a:gd name="connsiteY91" fmla="*/ 3061 h 10000"/>
              <a:gd name="connsiteX92" fmla="*/ 1054 w 10000"/>
              <a:gd name="connsiteY92" fmla="*/ 2145 h 10000"/>
              <a:gd name="connsiteX93" fmla="*/ 1137 w 10000"/>
              <a:gd name="connsiteY93" fmla="*/ 1743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362 w 10000"/>
              <a:gd name="connsiteY86" fmla="*/ 4792 h 10000"/>
              <a:gd name="connsiteX87" fmla="*/ 527 w 10000"/>
              <a:gd name="connsiteY87" fmla="*/ 4390 h 10000"/>
              <a:gd name="connsiteX88" fmla="*/ 610 w 10000"/>
              <a:gd name="connsiteY88" fmla="*/ 3886 h 10000"/>
              <a:gd name="connsiteX89" fmla="*/ 708 w 10000"/>
              <a:gd name="connsiteY89" fmla="*/ 3477 h 10000"/>
              <a:gd name="connsiteX90" fmla="*/ 873 w 10000"/>
              <a:gd name="connsiteY90" fmla="*/ 3061 h 10000"/>
              <a:gd name="connsiteX91" fmla="*/ 1054 w 10000"/>
              <a:gd name="connsiteY91" fmla="*/ 2145 h 10000"/>
              <a:gd name="connsiteX92" fmla="*/ 1137 w 10000"/>
              <a:gd name="connsiteY92" fmla="*/ 1743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362 w 10000"/>
              <a:gd name="connsiteY86" fmla="*/ 4792 h 10000"/>
              <a:gd name="connsiteX87" fmla="*/ 610 w 10000"/>
              <a:gd name="connsiteY87" fmla="*/ 3886 h 10000"/>
              <a:gd name="connsiteX88" fmla="*/ 708 w 10000"/>
              <a:gd name="connsiteY88" fmla="*/ 3477 h 10000"/>
              <a:gd name="connsiteX89" fmla="*/ 873 w 10000"/>
              <a:gd name="connsiteY89" fmla="*/ 3061 h 10000"/>
              <a:gd name="connsiteX90" fmla="*/ 1054 w 10000"/>
              <a:gd name="connsiteY90" fmla="*/ 2145 h 10000"/>
              <a:gd name="connsiteX91" fmla="*/ 1137 w 10000"/>
              <a:gd name="connsiteY91" fmla="*/ 1743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362 w 10000"/>
              <a:gd name="connsiteY86" fmla="*/ 4792 h 10000"/>
              <a:gd name="connsiteX87" fmla="*/ 708 w 10000"/>
              <a:gd name="connsiteY87" fmla="*/ 3477 h 10000"/>
              <a:gd name="connsiteX88" fmla="*/ 873 w 10000"/>
              <a:gd name="connsiteY88" fmla="*/ 3061 h 10000"/>
              <a:gd name="connsiteX89" fmla="*/ 1054 w 10000"/>
              <a:gd name="connsiteY89" fmla="*/ 2145 h 10000"/>
              <a:gd name="connsiteX90" fmla="*/ 1137 w 10000"/>
              <a:gd name="connsiteY90" fmla="*/ 1743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362 w 10000"/>
              <a:gd name="connsiteY86" fmla="*/ 4792 h 10000"/>
              <a:gd name="connsiteX87" fmla="*/ 708 w 10000"/>
              <a:gd name="connsiteY87" fmla="*/ 3477 h 10000"/>
              <a:gd name="connsiteX88" fmla="*/ 1054 w 10000"/>
              <a:gd name="connsiteY88" fmla="*/ 2145 h 10000"/>
              <a:gd name="connsiteX89" fmla="*/ 1137 w 10000"/>
              <a:gd name="connsiteY89" fmla="*/ 1743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362 w 10000"/>
              <a:gd name="connsiteY86" fmla="*/ 4792 h 10000"/>
              <a:gd name="connsiteX87" fmla="*/ 708 w 10000"/>
              <a:gd name="connsiteY87" fmla="*/ 3477 h 10000"/>
              <a:gd name="connsiteX88" fmla="*/ 1137 w 10000"/>
              <a:gd name="connsiteY88" fmla="*/ 1743 h 10000"/>
              <a:gd name="connsiteX0" fmla="*/ 1483 w 10000"/>
              <a:gd name="connsiteY0" fmla="*/ 0 h 10000"/>
              <a:gd name="connsiteX1" fmla="*/ 1829 w 10000"/>
              <a:gd name="connsiteY1" fmla="*/ 3477 h 10000"/>
              <a:gd name="connsiteX2" fmla="*/ 1746 w 10000"/>
              <a:gd name="connsiteY2" fmla="*/ 3886 h 10000"/>
              <a:gd name="connsiteX3" fmla="*/ 1746 w 10000"/>
              <a:gd name="connsiteY3" fmla="*/ 4390 h 10000"/>
              <a:gd name="connsiteX4" fmla="*/ 1746 w 10000"/>
              <a:gd name="connsiteY4" fmla="*/ 4390 h 10000"/>
              <a:gd name="connsiteX5" fmla="*/ 1829 w 10000"/>
              <a:gd name="connsiteY5" fmla="*/ 4390 h 10000"/>
              <a:gd name="connsiteX6" fmla="*/ 1911 w 10000"/>
              <a:gd name="connsiteY6" fmla="*/ 4792 h 10000"/>
              <a:gd name="connsiteX7" fmla="*/ 2010 w 10000"/>
              <a:gd name="connsiteY7" fmla="*/ 4792 h 10000"/>
              <a:gd name="connsiteX8" fmla="*/ 2175 w 10000"/>
              <a:gd name="connsiteY8" fmla="*/ 4792 h 10000"/>
              <a:gd name="connsiteX9" fmla="*/ 2273 w 10000"/>
              <a:gd name="connsiteY9" fmla="*/ 4390 h 10000"/>
              <a:gd name="connsiteX10" fmla="*/ 2356 w 10000"/>
              <a:gd name="connsiteY10" fmla="*/ 4390 h 10000"/>
              <a:gd name="connsiteX11" fmla="*/ 2521 w 10000"/>
              <a:gd name="connsiteY11" fmla="*/ 4390 h 10000"/>
              <a:gd name="connsiteX12" fmla="*/ 2702 w 10000"/>
              <a:gd name="connsiteY12" fmla="*/ 4390 h 10000"/>
              <a:gd name="connsiteX13" fmla="*/ 2883 w 10000"/>
              <a:gd name="connsiteY13" fmla="*/ 3886 h 10000"/>
              <a:gd name="connsiteX14" fmla="*/ 3048 w 10000"/>
              <a:gd name="connsiteY14" fmla="*/ 3886 h 10000"/>
              <a:gd name="connsiteX15" fmla="*/ 3311 w 10000"/>
              <a:gd name="connsiteY15" fmla="*/ 3886 h 10000"/>
              <a:gd name="connsiteX16" fmla="*/ 3575 w 10000"/>
              <a:gd name="connsiteY16" fmla="*/ 3886 h 10000"/>
              <a:gd name="connsiteX17" fmla="*/ 3921 w 10000"/>
              <a:gd name="connsiteY17" fmla="*/ 3477 h 10000"/>
              <a:gd name="connsiteX18" fmla="*/ 4267 w 10000"/>
              <a:gd name="connsiteY18" fmla="*/ 3477 h 10000"/>
              <a:gd name="connsiteX19" fmla="*/ 4613 w 10000"/>
              <a:gd name="connsiteY19" fmla="*/ 3477 h 10000"/>
              <a:gd name="connsiteX20" fmla="*/ 4959 w 10000"/>
              <a:gd name="connsiteY20" fmla="*/ 3061 h 10000"/>
              <a:gd name="connsiteX21" fmla="*/ 5387 w 10000"/>
              <a:gd name="connsiteY21" fmla="*/ 2652 h 10000"/>
              <a:gd name="connsiteX22" fmla="*/ 5832 w 10000"/>
              <a:gd name="connsiteY22" fmla="*/ 2652 h 10000"/>
              <a:gd name="connsiteX23" fmla="*/ 6343 w 10000"/>
              <a:gd name="connsiteY23" fmla="*/ 2145 h 10000"/>
              <a:gd name="connsiteX24" fmla="*/ 6787 w 10000"/>
              <a:gd name="connsiteY24" fmla="*/ 2145 h 10000"/>
              <a:gd name="connsiteX25" fmla="*/ 7298 w 10000"/>
              <a:gd name="connsiteY25" fmla="*/ 1743 h 10000"/>
              <a:gd name="connsiteX26" fmla="*/ 7743 w 10000"/>
              <a:gd name="connsiteY26" fmla="*/ 1323 h 10000"/>
              <a:gd name="connsiteX27" fmla="*/ 8171 w 10000"/>
              <a:gd name="connsiteY27" fmla="*/ 1323 h 10000"/>
              <a:gd name="connsiteX28" fmla="*/ 8435 w 10000"/>
              <a:gd name="connsiteY28" fmla="*/ 830 h 10000"/>
              <a:gd name="connsiteX29" fmla="*/ 8699 w 10000"/>
              <a:gd name="connsiteY29" fmla="*/ 830 h 10000"/>
              <a:gd name="connsiteX30" fmla="*/ 8962 w 10000"/>
              <a:gd name="connsiteY30" fmla="*/ 830 h 10000"/>
              <a:gd name="connsiteX31" fmla="*/ 9127 w 10000"/>
              <a:gd name="connsiteY31" fmla="*/ 830 h 10000"/>
              <a:gd name="connsiteX32" fmla="*/ 9226 w 10000"/>
              <a:gd name="connsiteY32" fmla="*/ 410 h 10000"/>
              <a:gd name="connsiteX33" fmla="*/ 9390 w 10000"/>
              <a:gd name="connsiteY33" fmla="*/ 830 h 10000"/>
              <a:gd name="connsiteX34" fmla="*/ 9473 w 10000"/>
              <a:gd name="connsiteY34" fmla="*/ 830 h 10000"/>
              <a:gd name="connsiteX35" fmla="*/ 9654 w 10000"/>
              <a:gd name="connsiteY35" fmla="*/ 1323 h 10000"/>
              <a:gd name="connsiteX36" fmla="*/ 9736 w 10000"/>
              <a:gd name="connsiteY36" fmla="*/ 1323 h 10000"/>
              <a:gd name="connsiteX37" fmla="*/ 9918 w 10000"/>
              <a:gd name="connsiteY37" fmla="*/ 2145 h 10000"/>
              <a:gd name="connsiteX38" fmla="*/ 10000 w 10000"/>
              <a:gd name="connsiteY38" fmla="*/ 2652 h 10000"/>
              <a:gd name="connsiteX39" fmla="*/ 10000 w 10000"/>
              <a:gd name="connsiteY39" fmla="*/ 3061 h 10000"/>
              <a:gd name="connsiteX40" fmla="*/ 10000 w 10000"/>
              <a:gd name="connsiteY40" fmla="*/ 3477 h 10000"/>
              <a:gd name="connsiteX41" fmla="*/ 10000 w 10000"/>
              <a:gd name="connsiteY41" fmla="*/ 3477 h 10000"/>
              <a:gd name="connsiteX42" fmla="*/ 10000 w 10000"/>
              <a:gd name="connsiteY42" fmla="*/ 3886 h 10000"/>
              <a:gd name="connsiteX43" fmla="*/ 9918 w 10000"/>
              <a:gd name="connsiteY43" fmla="*/ 3886 h 10000"/>
              <a:gd name="connsiteX44" fmla="*/ 9819 w 10000"/>
              <a:gd name="connsiteY44" fmla="*/ 3886 h 10000"/>
              <a:gd name="connsiteX45" fmla="*/ 9736 w 10000"/>
              <a:gd name="connsiteY45" fmla="*/ 4390 h 10000"/>
              <a:gd name="connsiteX46" fmla="*/ 9572 w 10000"/>
              <a:gd name="connsiteY46" fmla="*/ 4390 h 10000"/>
              <a:gd name="connsiteX47" fmla="*/ 9390 w 10000"/>
              <a:gd name="connsiteY47" fmla="*/ 4390 h 10000"/>
              <a:gd name="connsiteX48" fmla="*/ 9127 w 10000"/>
              <a:gd name="connsiteY48" fmla="*/ 4390 h 10000"/>
              <a:gd name="connsiteX49" fmla="*/ 8863 w 10000"/>
              <a:gd name="connsiteY49" fmla="*/ 4390 h 10000"/>
              <a:gd name="connsiteX50" fmla="*/ 8616 w 10000"/>
              <a:gd name="connsiteY50" fmla="*/ 4390 h 10000"/>
              <a:gd name="connsiteX51" fmla="*/ 8353 w 10000"/>
              <a:gd name="connsiteY51" fmla="*/ 4390 h 10000"/>
              <a:gd name="connsiteX52" fmla="*/ 8007 w 10000"/>
              <a:gd name="connsiteY52" fmla="*/ 4390 h 10000"/>
              <a:gd name="connsiteX53" fmla="*/ 7661 w 10000"/>
              <a:gd name="connsiteY53" fmla="*/ 4390 h 10000"/>
              <a:gd name="connsiteX54" fmla="*/ 7298 w 10000"/>
              <a:gd name="connsiteY54" fmla="*/ 4792 h 10000"/>
              <a:gd name="connsiteX55" fmla="*/ 6870 w 10000"/>
              <a:gd name="connsiteY55" fmla="*/ 4792 h 10000"/>
              <a:gd name="connsiteX56" fmla="*/ 6442 w 10000"/>
              <a:gd name="connsiteY56" fmla="*/ 4792 h 10000"/>
              <a:gd name="connsiteX57" fmla="*/ 5651 w 10000"/>
              <a:gd name="connsiteY57" fmla="*/ 5201 h 10000"/>
              <a:gd name="connsiteX58" fmla="*/ 4876 w 10000"/>
              <a:gd name="connsiteY58" fmla="*/ 5695 h 10000"/>
              <a:gd name="connsiteX59" fmla="*/ 4185 w 10000"/>
              <a:gd name="connsiteY59" fmla="*/ 6122 h 10000"/>
              <a:gd name="connsiteX60" fmla="*/ 3476 w 10000"/>
              <a:gd name="connsiteY60" fmla="*/ 6534 h 10000"/>
              <a:gd name="connsiteX61" fmla="*/ 3130 w 10000"/>
              <a:gd name="connsiteY61" fmla="*/ 6534 h 10000"/>
              <a:gd name="connsiteX62" fmla="*/ 2883 w 10000"/>
              <a:gd name="connsiteY62" fmla="*/ 6938 h 10000"/>
              <a:gd name="connsiteX63" fmla="*/ 2521 w 10000"/>
              <a:gd name="connsiteY63" fmla="*/ 7444 h 10000"/>
              <a:gd name="connsiteX64" fmla="*/ 2273 w 10000"/>
              <a:gd name="connsiteY64" fmla="*/ 7444 h 10000"/>
              <a:gd name="connsiteX65" fmla="*/ 2092 w 10000"/>
              <a:gd name="connsiteY65" fmla="*/ 7847 h 10000"/>
              <a:gd name="connsiteX66" fmla="*/ 1829 w 10000"/>
              <a:gd name="connsiteY66" fmla="*/ 7847 h 10000"/>
              <a:gd name="connsiteX67" fmla="*/ 1664 w 10000"/>
              <a:gd name="connsiteY67" fmla="*/ 8264 h 10000"/>
              <a:gd name="connsiteX68" fmla="*/ 1400 w 10000"/>
              <a:gd name="connsiteY68" fmla="*/ 8759 h 10000"/>
              <a:gd name="connsiteX69" fmla="*/ 1219 w 10000"/>
              <a:gd name="connsiteY69" fmla="*/ 8759 h 10000"/>
              <a:gd name="connsiteX70" fmla="*/ 1137 w 10000"/>
              <a:gd name="connsiteY70" fmla="*/ 9168 h 10000"/>
              <a:gd name="connsiteX71" fmla="*/ 956 w 10000"/>
              <a:gd name="connsiteY71" fmla="*/ 9168 h 10000"/>
              <a:gd name="connsiteX72" fmla="*/ 873 w 10000"/>
              <a:gd name="connsiteY72" fmla="*/ 9591 h 10000"/>
              <a:gd name="connsiteX73" fmla="*/ 791 w 10000"/>
              <a:gd name="connsiteY73" fmla="*/ 9591 h 10000"/>
              <a:gd name="connsiteX74" fmla="*/ 708 w 10000"/>
              <a:gd name="connsiteY74" fmla="*/ 9591 h 10000"/>
              <a:gd name="connsiteX75" fmla="*/ 527 w 10000"/>
              <a:gd name="connsiteY75" fmla="*/ 10000 h 10000"/>
              <a:gd name="connsiteX76" fmla="*/ 445 w 10000"/>
              <a:gd name="connsiteY76" fmla="*/ 9591 h 10000"/>
              <a:gd name="connsiteX77" fmla="*/ 362 w 10000"/>
              <a:gd name="connsiteY77" fmla="*/ 9591 h 10000"/>
              <a:gd name="connsiteX78" fmla="*/ 264 w 10000"/>
              <a:gd name="connsiteY78" fmla="*/ 9168 h 10000"/>
              <a:gd name="connsiteX79" fmla="*/ 181 w 10000"/>
              <a:gd name="connsiteY79" fmla="*/ 8264 h 10000"/>
              <a:gd name="connsiteX80" fmla="*/ 99 w 10000"/>
              <a:gd name="connsiteY80" fmla="*/ 7444 h 10000"/>
              <a:gd name="connsiteX81" fmla="*/ 0 w 10000"/>
              <a:gd name="connsiteY81" fmla="*/ 6938 h 10000"/>
              <a:gd name="connsiteX82" fmla="*/ 0 w 10000"/>
              <a:gd name="connsiteY82" fmla="*/ 6534 h 10000"/>
              <a:gd name="connsiteX83" fmla="*/ 0 w 10000"/>
              <a:gd name="connsiteY83" fmla="*/ 6122 h 10000"/>
              <a:gd name="connsiteX84" fmla="*/ 0 w 10000"/>
              <a:gd name="connsiteY84" fmla="*/ 6122 h 10000"/>
              <a:gd name="connsiteX85" fmla="*/ 99 w 10000"/>
              <a:gd name="connsiteY85" fmla="*/ 5695 h 10000"/>
              <a:gd name="connsiteX86" fmla="*/ 362 w 10000"/>
              <a:gd name="connsiteY86" fmla="*/ 4792 h 10000"/>
              <a:gd name="connsiteX87" fmla="*/ 708 w 10000"/>
              <a:gd name="connsiteY87" fmla="*/ 3477 h 10000"/>
              <a:gd name="connsiteX0" fmla="*/ 1829 w 10000"/>
              <a:gd name="connsiteY0" fmla="*/ 3067 h 9590"/>
              <a:gd name="connsiteX1" fmla="*/ 1746 w 10000"/>
              <a:gd name="connsiteY1" fmla="*/ 3476 h 9590"/>
              <a:gd name="connsiteX2" fmla="*/ 1746 w 10000"/>
              <a:gd name="connsiteY2" fmla="*/ 3980 h 9590"/>
              <a:gd name="connsiteX3" fmla="*/ 1746 w 10000"/>
              <a:gd name="connsiteY3" fmla="*/ 3980 h 9590"/>
              <a:gd name="connsiteX4" fmla="*/ 1829 w 10000"/>
              <a:gd name="connsiteY4" fmla="*/ 3980 h 9590"/>
              <a:gd name="connsiteX5" fmla="*/ 1911 w 10000"/>
              <a:gd name="connsiteY5" fmla="*/ 4382 h 9590"/>
              <a:gd name="connsiteX6" fmla="*/ 2010 w 10000"/>
              <a:gd name="connsiteY6" fmla="*/ 4382 h 9590"/>
              <a:gd name="connsiteX7" fmla="*/ 2175 w 10000"/>
              <a:gd name="connsiteY7" fmla="*/ 4382 h 9590"/>
              <a:gd name="connsiteX8" fmla="*/ 2273 w 10000"/>
              <a:gd name="connsiteY8" fmla="*/ 3980 h 9590"/>
              <a:gd name="connsiteX9" fmla="*/ 2356 w 10000"/>
              <a:gd name="connsiteY9" fmla="*/ 3980 h 9590"/>
              <a:gd name="connsiteX10" fmla="*/ 2521 w 10000"/>
              <a:gd name="connsiteY10" fmla="*/ 3980 h 9590"/>
              <a:gd name="connsiteX11" fmla="*/ 2702 w 10000"/>
              <a:gd name="connsiteY11" fmla="*/ 3980 h 9590"/>
              <a:gd name="connsiteX12" fmla="*/ 2883 w 10000"/>
              <a:gd name="connsiteY12" fmla="*/ 3476 h 9590"/>
              <a:gd name="connsiteX13" fmla="*/ 3048 w 10000"/>
              <a:gd name="connsiteY13" fmla="*/ 3476 h 9590"/>
              <a:gd name="connsiteX14" fmla="*/ 3311 w 10000"/>
              <a:gd name="connsiteY14" fmla="*/ 3476 h 9590"/>
              <a:gd name="connsiteX15" fmla="*/ 3575 w 10000"/>
              <a:gd name="connsiteY15" fmla="*/ 3476 h 9590"/>
              <a:gd name="connsiteX16" fmla="*/ 3921 w 10000"/>
              <a:gd name="connsiteY16" fmla="*/ 3067 h 9590"/>
              <a:gd name="connsiteX17" fmla="*/ 4267 w 10000"/>
              <a:gd name="connsiteY17" fmla="*/ 3067 h 9590"/>
              <a:gd name="connsiteX18" fmla="*/ 4613 w 10000"/>
              <a:gd name="connsiteY18" fmla="*/ 3067 h 9590"/>
              <a:gd name="connsiteX19" fmla="*/ 4959 w 10000"/>
              <a:gd name="connsiteY19" fmla="*/ 2651 h 9590"/>
              <a:gd name="connsiteX20" fmla="*/ 5387 w 10000"/>
              <a:gd name="connsiteY20" fmla="*/ 2242 h 9590"/>
              <a:gd name="connsiteX21" fmla="*/ 5832 w 10000"/>
              <a:gd name="connsiteY21" fmla="*/ 2242 h 9590"/>
              <a:gd name="connsiteX22" fmla="*/ 6343 w 10000"/>
              <a:gd name="connsiteY22" fmla="*/ 1735 h 9590"/>
              <a:gd name="connsiteX23" fmla="*/ 6787 w 10000"/>
              <a:gd name="connsiteY23" fmla="*/ 1735 h 9590"/>
              <a:gd name="connsiteX24" fmla="*/ 7298 w 10000"/>
              <a:gd name="connsiteY24" fmla="*/ 1333 h 9590"/>
              <a:gd name="connsiteX25" fmla="*/ 7743 w 10000"/>
              <a:gd name="connsiteY25" fmla="*/ 913 h 9590"/>
              <a:gd name="connsiteX26" fmla="*/ 8171 w 10000"/>
              <a:gd name="connsiteY26" fmla="*/ 913 h 9590"/>
              <a:gd name="connsiteX27" fmla="*/ 8435 w 10000"/>
              <a:gd name="connsiteY27" fmla="*/ 420 h 9590"/>
              <a:gd name="connsiteX28" fmla="*/ 8699 w 10000"/>
              <a:gd name="connsiteY28" fmla="*/ 420 h 9590"/>
              <a:gd name="connsiteX29" fmla="*/ 8962 w 10000"/>
              <a:gd name="connsiteY29" fmla="*/ 420 h 9590"/>
              <a:gd name="connsiteX30" fmla="*/ 9127 w 10000"/>
              <a:gd name="connsiteY30" fmla="*/ 420 h 9590"/>
              <a:gd name="connsiteX31" fmla="*/ 9226 w 10000"/>
              <a:gd name="connsiteY31" fmla="*/ 0 h 9590"/>
              <a:gd name="connsiteX32" fmla="*/ 9390 w 10000"/>
              <a:gd name="connsiteY32" fmla="*/ 420 h 9590"/>
              <a:gd name="connsiteX33" fmla="*/ 9473 w 10000"/>
              <a:gd name="connsiteY33" fmla="*/ 420 h 9590"/>
              <a:gd name="connsiteX34" fmla="*/ 9654 w 10000"/>
              <a:gd name="connsiteY34" fmla="*/ 913 h 9590"/>
              <a:gd name="connsiteX35" fmla="*/ 9736 w 10000"/>
              <a:gd name="connsiteY35" fmla="*/ 913 h 9590"/>
              <a:gd name="connsiteX36" fmla="*/ 9918 w 10000"/>
              <a:gd name="connsiteY36" fmla="*/ 1735 h 9590"/>
              <a:gd name="connsiteX37" fmla="*/ 10000 w 10000"/>
              <a:gd name="connsiteY37" fmla="*/ 2242 h 9590"/>
              <a:gd name="connsiteX38" fmla="*/ 10000 w 10000"/>
              <a:gd name="connsiteY38" fmla="*/ 2651 h 9590"/>
              <a:gd name="connsiteX39" fmla="*/ 10000 w 10000"/>
              <a:gd name="connsiteY39" fmla="*/ 3067 h 9590"/>
              <a:gd name="connsiteX40" fmla="*/ 10000 w 10000"/>
              <a:gd name="connsiteY40" fmla="*/ 3067 h 9590"/>
              <a:gd name="connsiteX41" fmla="*/ 10000 w 10000"/>
              <a:gd name="connsiteY41" fmla="*/ 3476 h 9590"/>
              <a:gd name="connsiteX42" fmla="*/ 9918 w 10000"/>
              <a:gd name="connsiteY42" fmla="*/ 3476 h 9590"/>
              <a:gd name="connsiteX43" fmla="*/ 9819 w 10000"/>
              <a:gd name="connsiteY43" fmla="*/ 3476 h 9590"/>
              <a:gd name="connsiteX44" fmla="*/ 9736 w 10000"/>
              <a:gd name="connsiteY44" fmla="*/ 3980 h 9590"/>
              <a:gd name="connsiteX45" fmla="*/ 9572 w 10000"/>
              <a:gd name="connsiteY45" fmla="*/ 3980 h 9590"/>
              <a:gd name="connsiteX46" fmla="*/ 9390 w 10000"/>
              <a:gd name="connsiteY46" fmla="*/ 3980 h 9590"/>
              <a:gd name="connsiteX47" fmla="*/ 9127 w 10000"/>
              <a:gd name="connsiteY47" fmla="*/ 3980 h 9590"/>
              <a:gd name="connsiteX48" fmla="*/ 8863 w 10000"/>
              <a:gd name="connsiteY48" fmla="*/ 3980 h 9590"/>
              <a:gd name="connsiteX49" fmla="*/ 8616 w 10000"/>
              <a:gd name="connsiteY49" fmla="*/ 3980 h 9590"/>
              <a:gd name="connsiteX50" fmla="*/ 8353 w 10000"/>
              <a:gd name="connsiteY50" fmla="*/ 3980 h 9590"/>
              <a:gd name="connsiteX51" fmla="*/ 8007 w 10000"/>
              <a:gd name="connsiteY51" fmla="*/ 3980 h 9590"/>
              <a:gd name="connsiteX52" fmla="*/ 7661 w 10000"/>
              <a:gd name="connsiteY52" fmla="*/ 3980 h 9590"/>
              <a:gd name="connsiteX53" fmla="*/ 7298 w 10000"/>
              <a:gd name="connsiteY53" fmla="*/ 4382 h 9590"/>
              <a:gd name="connsiteX54" fmla="*/ 6870 w 10000"/>
              <a:gd name="connsiteY54" fmla="*/ 4382 h 9590"/>
              <a:gd name="connsiteX55" fmla="*/ 6442 w 10000"/>
              <a:gd name="connsiteY55" fmla="*/ 4382 h 9590"/>
              <a:gd name="connsiteX56" fmla="*/ 5651 w 10000"/>
              <a:gd name="connsiteY56" fmla="*/ 4791 h 9590"/>
              <a:gd name="connsiteX57" fmla="*/ 4876 w 10000"/>
              <a:gd name="connsiteY57" fmla="*/ 5285 h 9590"/>
              <a:gd name="connsiteX58" fmla="*/ 4185 w 10000"/>
              <a:gd name="connsiteY58" fmla="*/ 5712 h 9590"/>
              <a:gd name="connsiteX59" fmla="*/ 3476 w 10000"/>
              <a:gd name="connsiteY59" fmla="*/ 6124 h 9590"/>
              <a:gd name="connsiteX60" fmla="*/ 3130 w 10000"/>
              <a:gd name="connsiteY60" fmla="*/ 6124 h 9590"/>
              <a:gd name="connsiteX61" fmla="*/ 2883 w 10000"/>
              <a:gd name="connsiteY61" fmla="*/ 6528 h 9590"/>
              <a:gd name="connsiteX62" fmla="*/ 2521 w 10000"/>
              <a:gd name="connsiteY62" fmla="*/ 7034 h 9590"/>
              <a:gd name="connsiteX63" fmla="*/ 2273 w 10000"/>
              <a:gd name="connsiteY63" fmla="*/ 7034 h 9590"/>
              <a:gd name="connsiteX64" fmla="*/ 2092 w 10000"/>
              <a:gd name="connsiteY64" fmla="*/ 7437 h 9590"/>
              <a:gd name="connsiteX65" fmla="*/ 1829 w 10000"/>
              <a:gd name="connsiteY65" fmla="*/ 7437 h 9590"/>
              <a:gd name="connsiteX66" fmla="*/ 1664 w 10000"/>
              <a:gd name="connsiteY66" fmla="*/ 7854 h 9590"/>
              <a:gd name="connsiteX67" fmla="*/ 1400 w 10000"/>
              <a:gd name="connsiteY67" fmla="*/ 8349 h 9590"/>
              <a:gd name="connsiteX68" fmla="*/ 1219 w 10000"/>
              <a:gd name="connsiteY68" fmla="*/ 8349 h 9590"/>
              <a:gd name="connsiteX69" fmla="*/ 1137 w 10000"/>
              <a:gd name="connsiteY69" fmla="*/ 8758 h 9590"/>
              <a:gd name="connsiteX70" fmla="*/ 956 w 10000"/>
              <a:gd name="connsiteY70" fmla="*/ 8758 h 9590"/>
              <a:gd name="connsiteX71" fmla="*/ 873 w 10000"/>
              <a:gd name="connsiteY71" fmla="*/ 9181 h 9590"/>
              <a:gd name="connsiteX72" fmla="*/ 791 w 10000"/>
              <a:gd name="connsiteY72" fmla="*/ 9181 h 9590"/>
              <a:gd name="connsiteX73" fmla="*/ 708 w 10000"/>
              <a:gd name="connsiteY73" fmla="*/ 9181 h 9590"/>
              <a:gd name="connsiteX74" fmla="*/ 527 w 10000"/>
              <a:gd name="connsiteY74" fmla="*/ 9590 h 9590"/>
              <a:gd name="connsiteX75" fmla="*/ 445 w 10000"/>
              <a:gd name="connsiteY75" fmla="*/ 9181 h 9590"/>
              <a:gd name="connsiteX76" fmla="*/ 362 w 10000"/>
              <a:gd name="connsiteY76" fmla="*/ 9181 h 9590"/>
              <a:gd name="connsiteX77" fmla="*/ 264 w 10000"/>
              <a:gd name="connsiteY77" fmla="*/ 8758 h 9590"/>
              <a:gd name="connsiteX78" fmla="*/ 181 w 10000"/>
              <a:gd name="connsiteY78" fmla="*/ 7854 h 9590"/>
              <a:gd name="connsiteX79" fmla="*/ 99 w 10000"/>
              <a:gd name="connsiteY79" fmla="*/ 7034 h 9590"/>
              <a:gd name="connsiteX80" fmla="*/ 0 w 10000"/>
              <a:gd name="connsiteY80" fmla="*/ 6528 h 9590"/>
              <a:gd name="connsiteX81" fmla="*/ 0 w 10000"/>
              <a:gd name="connsiteY81" fmla="*/ 6124 h 9590"/>
              <a:gd name="connsiteX82" fmla="*/ 0 w 10000"/>
              <a:gd name="connsiteY82" fmla="*/ 5712 h 9590"/>
              <a:gd name="connsiteX83" fmla="*/ 0 w 10000"/>
              <a:gd name="connsiteY83" fmla="*/ 5712 h 9590"/>
              <a:gd name="connsiteX84" fmla="*/ 99 w 10000"/>
              <a:gd name="connsiteY84" fmla="*/ 5285 h 9590"/>
              <a:gd name="connsiteX85" fmla="*/ 362 w 10000"/>
              <a:gd name="connsiteY85" fmla="*/ 4382 h 9590"/>
              <a:gd name="connsiteX86" fmla="*/ 708 w 10000"/>
              <a:gd name="connsiteY86" fmla="*/ 3067 h 9590"/>
              <a:gd name="connsiteX0" fmla="*/ 1829 w 10000"/>
              <a:gd name="connsiteY0" fmla="*/ 3198 h 10000"/>
              <a:gd name="connsiteX1" fmla="*/ 1746 w 10000"/>
              <a:gd name="connsiteY1" fmla="*/ 3625 h 10000"/>
              <a:gd name="connsiteX2" fmla="*/ 1746 w 10000"/>
              <a:gd name="connsiteY2" fmla="*/ 4150 h 10000"/>
              <a:gd name="connsiteX3" fmla="*/ 1746 w 10000"/>
              <a:gd name="connsiteY3" fmla="*/ 4150 h 10000"/>
              <a:gd name="connsiteX4" fmla="*/ 1829 w 10000"/>
              <a:gd name="connsiteY4" fmla="*/ 4150 h 10000"/>
              <a:gd name="connsiteX5" fmla="*/ 1911 w 10000"/>
              <a:gd name="connsiteY5" fmla="*/ 4569 h 10000"/>
              <a:gd name="connsiteX6" fmla="*/ 2010 w 10000"/>
              <a:gd name="connsiteY6" fmla="*/ 4569 h 10000"/>
              <a:gd name="connsiteX7" fmla="*/ 2175 w 10000"/>
              <a:gd name="connsiteY7" fmla="*/ 4569 h 10000"/>
              <a:gd name="connsiteX8" fmla="*/ 2273 w 10000"/>
              <a:gd name="connsiteY8" fmla="*/ 4150 h 10000"/>
              <a:gd name="connsiteX9" fmla="*/ 2356 w 10000"/>
              <a:gd name="connsiteY9" fmla="*/ 4150 h 10000"/>
              <a:gd name="connsiteX10" fmla="*/ 2521 w 10000"/>
              <a:gd name="connsiteY10" fmla="*/ 4150 h 10000"/>
              <a:gd name="connsiteX11" fmla="*/ 2702 w 10000"/>
              <a:gd name="connsiteY11" fmla="*/ 4150 h 10000"/>
              <a:gd name="connsiteX12" fmla="*/ 2883 w 10000"/>
              <a:gd name="connsiteY12" fmla="*/ 3625 h 10000"/>
              <a:gd name="connsiteX13" fmla="*/ 3048 w 10000"/>
              <a:gd name="connsiteY13" fmla="*/ 3625 h 10000"/>
              <a:gd name="connsiteX14" fmla="*/ 3311 w 10000"/>
              <a:gd name="connsiteY14" fmla="*/ 3625 h 10000"/>
              <a:gd name="connsiteX15" fmla="*/ 3575 w 10000"/>
              <a:gd name="connsiteY15" fmla="*/ 3625 h 10000"/>
              <a:gd name="connsiteX16" fmla="*/ 3921 w 10000"/>
              <a:gd name="connsiteY16" fmla="*/ 3198 h 10000"/>
              <a:gd name="connsiteX17" fmla="*/ 4267 w 10000"/>
              <a:gd name="connsiteY17" fmla="*/ 3198 h 10000"/>
              <a:gd name="connsiteX18" fmla="*/ 4613 w 10000"/>
              <a:gd name="connsiteY18" fmla="*/ 3198 h 10000"/>
              <a:gd name="connsiteX19" fmla="*/ 4959 w 10000"/>
              <a:gd name="connsiteY19" fmla="*/ 2764 h 10000"/>
              <a:gd name="connsiteX20" fmla="*/ 5387 w 10000"/>
              <a:gd name="connsiteY20" fmla="*/ 2338 h 10000"/>
              <a:gd name="connsiteX21" fmla="*/ 5832 w 10000"/>
              <a:gd name="connsiteY21" fmla="*/ 2338 h 10000"/>
              <a:gd name="connsiteX22" fmla="*/ 6343 w 10000"/>
              <a:gd name="connsiteY22" fmla="*/ 1809 h 10000"/>
              <a:gd name="connsiteX23" fmla="*/ 6787 w 10000"/>
              <a:gd name="connsiteY23" fmla="*/ 1809 h 10000"/>
              <a:gd name="connsiteX24" fmla="*/ 7298 w 10000"/>
              <a:gd name="connsiteY24" fmla="*/ 1390 h 10000"/>
              <a:gd name="connsiteX25" fmla="*/ 7743 w 10000"/>
              <a:gd name="connsiteY25" fmla="*/ 952 h 10000"/>
              <a:gd name="connsiteX26" fmla="*/ 8171 w 10000"/>
              <a:gd name="connsiteY26" fmla="*/ 952 h 10000"/>
              <a:gd name="connsiteX27" fmla="*/ 8435 w 10000"/>
              <a:gd name="connsiteY27" fmla="*/ 438 h 10000"/>
              <a:gd name="connsiteX28" fmla="*/ 8699 w 10000"/>
              <a:gd name="connsiteY28" fmla="*/ 438 h 10000"/>
              <a:gd name="connsiteX29" fmla="*/ 8962 w 10000"/>
              <a:gd name="connsiteY29" fmla="*/ 438 h 10000"/>
              <a:gd name="connsiteX30" fmla="*/ 9127 w 10000"/>
              <a:gd name="connsiteY30" fmla="*/ 438 h 10000"/>
              <a:gd name="connsiteX31" fmla="*/ 9226 w 10000"/>
              <a:gd name="connsiteY31" fmla="*/ 0 h 10000"/>
              <a:gd name="connsiteX32" fmla="*/ 9390 w 10000"/>
              <a:gd name="connsiteY32" fmla="*/ 438 h 10000"/>
              <a:gd name="connsiteX33" fmla="*/ 9473 w 10000"/>
              <a:gd name="connsiteY33" fmla="*/ 438 h 10000"/>
              <a:gd name="connsiteX34" fmla="*/ 9654 w 10000"/>
              <a:gd name="connsiteY34" fmla="*/ 952 h 10000"/>
              <a:gd name="connsiteX35" fmla="*/ 9736 w 10000"/>
              <a:gd name="connsiteY35" fmla="*/ 952 h 10000"/>
              <a:gd name="connsiteX36" fmla="*/ 9918 w 10000"/>
              <a:gd name="connsiteY36" fmla="*/ 1809 h 10000"/>
              <a:gd name="connsiteX37" fmla="*/ 10000 w 10000"/>
              <a:gd name="connsiteY37" fmla="*/ 2338 h 10000"/>
              <a:gd name="connsiteX38" fmla="*/ 10000 w 10000"/>
              <a:gd name="connsiteY38" fmla="*/ 2764 h 10000"/>
              <a:gd name="connsiteX39" fmla="*/ 10000 w 10000"/>
              <a:gd name="connsiteY39" fmla="*/ 3198 h 10000"/>
              <a:gd name="connsiteX40" fmla="*/ 10000 w 10000"/>
              <a:gd name="connsiteY40" fmla="*/ 3198 h 10000"/>
              <a:gd name="connsiteX41" fmla="*/ 10000 w 10000"/>
              <a:gd name="connsiteY41" fmla="*/ 3625 h 10000"/>
              <a:gd name="connsiteX42" fmla="*/ 9918 w 10000"/>
              <a:gd name="connsiteY42" fmla="*/ 3625 h 10000"/>
              <a:gd name="connsiteX43" fmla="*/ 9819 w 10000"/>
              <a:gd name="connsiteY43" fmla="*/ 3625 h 10000"/>
              <a:gd name="connsiteX44" fmla="*/ 9736 w 10000"/>
              <a:gd name="connsiteY44" fmla="*/ 4150 h 10000"/>
              <a:gd name="connsiteX45" fmla="*/ 9572 w 10000"/>
              <a:gd name="connsiteY45" fmla="*/ 4150 h 10000"/>
              <a:gd name="connsiteX46" fmla="*/ 9390 w 10000"/>
              <a:gd name="connsiteY46" fmla="*/ 4150 h 10000"/>
              <a:gd name="connsiteX47" fmla="*/ 9127 w 10000"/>
              <a:gd name="connsiteY47" fmla="*/ 4150 h 10000"/>
              <a:gd name="connsiteX48" fmla="*/ 8863 w 10000"/>
              <a:gd name="connsiteY48" fmla="*/ 4150 h 10000"/>
              <a:gd name="connsiteX49" fmla="*/ 8616 w 10000"/>
              <a:gd name="connsiteY49" fmla="*/ 4150 h 10000"/>
              <a:gd name="connsiteX50" fmla="*/ 8353 w 10000"/>
              <a:gd name="connsiteY50" fmla="*/ 4150 h 10000"/>
              <a:gd name="connsiteX51" fmla="*/ 8007 w 10000"/>
              <a:gd name="connsiteY51" fmla="*/ 4150 h 10000"/>
              <a:gd name="connsiteX52" fmla="*/ 7661 w 10000"/>
              <a:gd name="connsiteY52" fmla="*/ 4150 h 10000"/>
              <a:gd name="connsiteX53" fmla="*/ 7298 w 10000"/>
              <a:gd name="connsiteY53" fmla="*/ 4569 h 10000"/>
              <a:gd name="connsiteX54" fmla="*/ 6870 w 10000"/>
              <a:gd name="connsiteY54" fmla="*/ 4569 h 10000"/>
              <a:gd name="connsiteX55" fmla="*/ 6442 w 10000"/>
              <a:gd name="connsiteY55" fmla="*/ 4569 h 10000"/>
              <a:gd name="connsiteX56" fmla="*/ 5651 w 10000"/>
              <a:gd name="connsiteY56" fmla="*/ 4996 h 10000"/>
              <a:gd name="connsiteX57" fmla="*/ 4876 w 10000"/>
              <a:gd name="connsiteY57" fmla="*/ 5511 h 10000"/>
              <a:gd name="connsiteX58" fmla="*/ 4185 w 10000"/>
              <a:gd name="connsiteY58" fmla="*/ 5956 h 10000"/>
              <a:gd name="connsiteX59" fmla="*/ 3476 w 10000"/>
              <a:gd name="connsiteY59" fmla="*/ 6386 h 10000"/>
              <a:gd name="connsiteX60" fmla="*/ 3130 w 10000"/>
              <a:gd name="connsiteY60" fmla="*/ 6386 h 10000"/>
              <a:gd name="connsiteX61" fmla="*/ 2883 w 10000"/>
              <a:gd name="connsiteY61" fmla="*/ 6807 h 10000"/>
              <a:gd name="connsiteX62" fmla="*/ 2521 w 10000"/>
              <a:gd name="connsiteY62" fmla="*/ 7335 h 10000"/>
              <a:gd name="connsiteX63" fmla="*/ 2273 w 10000"/>
              <a:gd name="connsiteY63" fmla="*/ 7335 h 10000"/>
              <a:gd name="connsiteX64" fmla="*/ 2092 w 10000"/>
              <a:gd name="connsiteY64" fmla="*/ 7755 h 10000"/>
              <a:gd name="connsiteX65" fmla="*/ 1829 w 10000"/>
              <a:gd name="connsiteY65" fmla="*/ 7755 h 10000"/>
              <a:gd name="connsiteX66" fmla="*/ 1664 w 10000"/>
              <a:gd name="connsiteY66" fmla="*/ 8190 h 10000"/>
              <a:gd name="connsiteX67" fmla="*/ 1400 w 10000"/>
              <a:gd name="connsiteY67" fmla="*/ 8706 h 10000"/>
              <a:gd name="connsiteX68" fmla="*/ 1219 w 10000"/>
              <a:gd name="connsiteY68" fmla="*/ 8706 h 10000"/>
              <a:gd name="connsiteX69" fmla="*/ 1137 w 10000"/>
              <a:gd name="connsiteY69" fmla="*/ 9132 h 10000"/>
              <a:gd name="connsiteX70" fmla="*/ 956 w 10000"/>
              <a:gd name="connsiteY70" fmla="*/ 9132 h 10000"/>
              <a:gd name="connsiteX71" fmla="*/ 873 w 10000"/>
              <a:gd name="connsiteY71" fmla="*/ 9574 h 10000"/>
              <a:gd name="connsiteX72" fmla="*/ 791 w 10000"/>
              <a:gd name="connsiteY72" fmla="*/ 9574 h 10000"/>
              <a:gd name="connsiteX73" fmla="*/ 708 w 10000"/>
              <a:gd name="connsiteY73" fmla="*/ 9574 h 10000"/>
              <a:gd name="connsiteX74" fmla="*/ 527 w 10000"/>
              <a:gd name="connsiteY74" fmla="*/ 10000 h 10000"/>
              <a:gd name="connsiteX75" fmla="*/ 445 w 10000"/>
              <a:gd name="connsiteY75" fmla="*/ 9574 h 10000"/>
              <a:gd name="connsiteX76" fmla="*/ 362 w 10000"/>
              <a:gd name="connsiteY76" fmla="*/ 9574 h 10000"/>
              <a:gd name="connsiteX77" fmla="*/ 264 w 10000"/>
              <a:gd name="connsiteY77" fmla="*/ 9132 h 10000"/>
              <a:gd name="connsiteX78" fmla="*/ 181 w 10000"/>
              <a:gd name="connsiteY78" fmla="*/ 8190 h 10000"/>
              <a:gd name="connsiteX79" fmla="*/ 99 w 10000"/>
              <a:gd name="connsiteY79" fmla="*/ 7335 h 10000"/>
              <a:gd name="connsiteX80" fmla="*/ 0 w 10000"/>
              <a:gd name="connsiteY80" fmla="*/ 6807 h 10000"/>
              <a:gd name="connsiteX81" fmla="*/ 0 w 10000"/>
              <a:gd name="connsiteY81" fmla="*/ 6386 h 10000"/>
              <a:gd name="connsiteX82" fmla="*/ 0 w 10000"/>
              <a:gd name="connsiteY82" fmla="*/ 5956 h 10000"/>
              <a:gd name="connsiteX83" fmla="*/ 0 w 10000"/>
              <a:gd name="connsiteY83" fmla="*/ 5956 h 10000"/>
              <a:gd name="connsiteX84" fmla="*/ 99 w 10000"/>
              <a:gd name="connsiteY84" fmla="*/ 5511 h 10000"/>
              <a:gd name="connsiteX85" fmla="*/ 362 w 10000"/>
              <a:gd name="connsiteY85" fmla="*/ 4569 h 10000"/>
              <a:gd name="connsiteX0" fmla="*/ 1829 w 10000"/>
              <a:gd name="connsiteY0" fmla="*/ 3198 h 10000"/>
              <a:gd name="connsiteX1" fmla="*/ 1746 w 10000"/>
              <a:gd name="connsiteY1" fmla="*/ 3625 h 10000"/>
              <a:gd name="connsiteX2" fmla="*/ 1746 w 10000"/>
              <a:gd name="connsiteY2" fmla="*/ 4150 h 10000"/>
              <a:gd name="connsiteX3" fmla="*/ 1746 w 10000"/>
              <a:gd name="connsiteY3" fmla="*/ 4150 h 10000"/>
              <a:gd name="connsiteX4" fmla="*/ 1829 w 10000"/>
              <a:gd name="connsiteY4" fmla="*/ 4150 h 10000"/>
              <a:gd name="connsiteX5" fmla="*/ 1911 w 10000"/>
              <a:gd name="connsiteY5" fmla="*/ 4569 h 10000"/>
              <a:gd name="connsiteX6" fmla="*/ 2010 w 10000"/>
              <a:gd name="connsiteY6" fmla="*/ 4569 h 10000"/>
              <a:gd name="connsiteX7" fmla="*/ 2175 w 10000"/>
              <a:gd name="connsiteY7" fmla="*/ 4569 h 10000"/>
              <a:gd name="connsiteX8" fmla="*/ 2273 w 10000"/>
              <a:gd name="connsiteY8" fmla="*/ 4150 h 10000"/>
              <a:gd name="connsiteX9" fmla="*/ 2356 w 10000"/>
              <a:gd name="connsiteY9" fmla="*/ 4150 h 10000"/>
              <a:gd name="connsiteX10" fmla="*/ 2521 w 10000"/>
              <a:gd name="connsiteY10" fmla="*/ 4150 h 10000"/>
              <a:gd name="connsiteX11" fmla="*/ 2702 w 10000"/>
              <a:gd name="connsiteY11" fmla="*/ 4150 h 10000"/>
              <a:gd name="connsiteX12" fmla="*/ 2883 w 10000"/>
              <a:gd name="connsiteY12" fmla="*/ 3625 h 10000"/>
              <a:gd name="connsiteX13" fmla="*/ 3048 w 10000"/>
              <a:gd name="connsiteY13" fmla="*/ 3625 h 10000"/>
              <a:gd name="connsiteX14" fmla="*/ 3311 w 10000"/>
              <a:gd name="connsiteY14" fmla="*/ 3625 h 10000"/>
              <a:gd name="connsiteX15" fmla="*/ 3575 w 10000"/>
              <a:gd name="connsiteY15" fmla="*/ 3625 h 10000"/>
              <a:gd name="connsiteX16" fmla="*/ 3921 w 10000"/>
              <a:gd name="connsiteY16" fmla="*/ 3198 h 10000"/>
              <a:gd name="connsiteX17" fmla="*/ 4267 w 10000"/>
              <a:gd name="connsiteY17" fmla="*/ 3198 h 10000"/>
              <a:gd name="connsiteX18" fmla="*/ 4613 w 10000"/>
              <a:gd name="connsiteY18" fmla="*/ 3198 h 10000"/>
              <a:gd name="connsiteX19" fmla="*/ 4959 w 10000"/>
              <a:gd name="connsiteY19" fmla="*/ 2764 h 10000"/>
              <a:gd name="connsiteX20" fmla="*/ 5387 w 10000"/>
              <a:gd name="connsiteY20" fmla="*/ 2338 h 10000"/>
              <a:gd name="connsiteX21" fmla="*/ 5832 w 10000"/>
              <a:gd name="connsiteY21" fmla="*/ 2338 h 10000"/>
              <a:gd name="connsiteX22" fmla="*/ 6343 w 10000"/>
              <a:gd name="connsiteY22" fmla="*/ 1809 h 10000"/>
              <a:gd name="connsiteX23" fmla="*/ 6787 w 10000"/>
              <a:gd name="connsiteY23" fmla="*/ 1809 h 10000"/>
              <a:gd name="connsiteX24" fmla="*/ 7298 w 10000"/>
              <a:gd name="connsiteY24" fmla="*/ 1390 h 10000"/>
              <a:gd name="connsiteX25" fmla="*/ 7743 w 10000"/>
              <a:gd name="connsiteY25" fmla="*/ 952 h 10000"/>
              <a:gd name="connsiteX26" fmla="*/ 8171 w 10000"/>
              <a:gd name="connsiteY26" fmla="*/ 952 h 10000"/>
              <a:gd name="connsiteX27" fmla="*/ 8435 w 10000"/>
              <a:gd name="connsiteY27" fmla="*/ 438 h 10000"/>
              <a:gd name="connsiteX28" fmla="*/ 8699 w 10000"/>
              <a:gd name="connsiteY28" fmla="*/ 438 h 10000"/>
              <a:gd name="connsiteX29" fmla="*/ 8962 w 10000"/>
              <a:gd name="connsiteY29" fmla="*/ 438 h 10000"/>
              <a:gd name="connsiteX30" fmla="*/ 9127 w 10000"/>
              <a:gd name="connsiteY30" fmla="*/ 438 h 10000"/>
              <a:gd name="connsiteX31" fmla="*/ 9226 w 10000"/>
              <a:gd name="connsiteY31" fmla="*/ 0 h 10000"/>
              <a:gd name="connsiteX32" fmla="*/ 9390 w 10000"/>
              <a:gd name="connsiteY32" fmla="*/ 438 h 10000"/>
              <a:gd name="connsiteX33" fmla="*/ 9473 w 10000"/>
              <a:gd name="connsiteY33" fmla="*/ 438 h 10000"/>
              <a:gd name="connsiteX34" fmla="*/ 9654 w 10000"/>
              <a:gd name="connsiteY34" fmla="*/ 952 h 10000"/>
              <a:gd name="connsiteX35" fmla="*/ 9736 w 10000"/>
              <a:gd name="connsiteY35" fmla="*/ 952 h 10000"/>
              <a:gd name="connsiteX36" fmla="*/ 9918 w 10000"/>
              <a:gd name="connsiteY36" fmla="*/ 1809 h 10000"/>
              <a:gd name="connsiteX37" fmla="*/ 10000 w 10000"/>
              <a:gd name="connsiteY37" fmla="*/ 2338 h 10000"/>
              <a:gd name="connsiteX38" fmla="*/ 10000 w 10000"/>
              <a:gd name="connsiteY38" fmla="*/ 2764 h 10000"/>
              <a:gd name="connsiteX39" fmla="*/ 10000 w 10000"/>
              <a:gd name="connsiteY39" fmla="*/ 3198 h 10000"/>
              <a:gd name="connsiteX40" fmla="*/ 10000 w 10000"/>
              <a:gd name="connsiteY40" fmla="*/ 3198 h 10000"/>
              <a:gd name="connsiteX41" fmla="*/ 10000 w 10000"/>
              <a:gd name="connsiteY41" fmla="*/ 3625 h 10000"/>
              <a:gd name="connsiteX42" fmla="*/ 9918 w 10000"/>
              <a:gd name="connsiteY42" fmla="*/ 3625 h 10000"/>
              <a:gd name="connsiteX43" fmla="*/ 9819 w 10000"/>
              <a:gd name="connsiteY43" fmla="*/ 3625 h 10000"/>
              <a:gd name="connsiteX44" fmla="*/ 9736 w 10000"/>
              <a:gd name="connsiteY44" fmla="*/ 4150 h 10000"/>
              <a:gd name="connsiteX45" fmla="*/ 9572 w 10000"/>
              <a:gd name="connsiteY45" fmla="*/ 4150 h 10000"/>
              <a:gd name="connsiteX46" fmla="*/ 9390 w 10000"/>
              <a:gd name="connsiteY46" fmla="*/ 4150 h 10000"/>
              <a:gd name="connsiteX47" fmla="*/ 9127 w 10000"/>
              <a:gd name="connsiteY47" fmla="*/ 4150 h 10000"/>
              <a:gd name="connsiteX48" fmla="*/ 8863 w 10000"/>
              <a:gd name="connsiteY48" fmla="*/ 4150 h 10000"/>
              <a:gd name="connsiteX49" fmla="*/ 8616 w 10000"/>
              <a:gd name="connsiteY49" fmla="*/ 4150 h 10000"/>
              <a:gd name="connsiteX50" fmla="*/ 8353 w 10000"/>
              <a:gd name="connsiteY50" fmla="*/ 4150 h 10000"/>
              <a:gd name="connsiteX51" fmla="*/ 8007 w 10000"/>
              <a:gd name="connsiteY51" fmla="*/ 4150 h 10000"/>
              <a:gd name="connsiteX52" fmla="*/ 7661 w 10000"/>
              <a:gd name="connsiteY52" fmla="*/ 4150 h 10000"/>
              <a:gd name="connsiteX53" fmla="*/ 7298 w 10000"/>
              <a:gd name="connsiteY53" fmla="*/ 4569 h 10000"/>
              <a:gd name="connsiteX54" fmla="*/ 6870 w 10000"/>
              <a:gd name="connsiteY54" fmla="*/ 4569 h 10000"/>
              <a:gd name="connsiteX55" fmla="*/ 6442 w 10000"/>
              <a:gd name="connsiteY55" fmla="*/ 4569 h 10000"/>
              <a:gd name="connsiteX56" fmla="*/ 5651 w 10000"/>
              <a:gd name="connsiteY56" fmla="*/ 4996 h 10000"/>
              <a:gd name="connsiteX57" fmla="*/ 4876 w 10000"/>
              <a:gd name="connsiteY57" fmla="*/ 5511 h 10000"/>
              <a:gd name="connsiteX58" fmla="*/ 4185 w 10000"/>
              <a:gd name="connsiteY58" fmla="*/ 5956 h 10000"/>
              <a:gd name="connsiteX59" fmla="*/ 3476 w 10000"/>
              <a:gd name="connsiteY59" fmla="*/ 6386 h 10000"/>
              <a:gd name="connsiteX60" fmla="*/ 3130 w 10000"/>
              <a:gd name="connsiteY60" fmla="*/ 6386 h 10000"/>
              <a:gd name="connsiteX61" fmla="*/ 2883 w 10000"/>
              <a:gd name="connsiteY61" fmla="*/ 6807 h 10000"/>
              <a:gd name="connsiteX62" fmla="*/ 2521 w 10000"/>
              <a:gd name="connsiteY62" fmla="*/ 7335 h 10000"/>
              <a:gd name="connsiteX63" fmla="*/ 2273 w 10000"/>
              <a:gd name="connsiteY63" fmla="*/ 7335 h 10000"/>
              <a:gd name="connsiteX64" fmla="*/ 2092 w 10000"/>
              <a:gd name="connsiteY64" fmla="*/ 7755 h 10000"/>
              <a:gd name="connsiteX65" fmla="*/ 1829 w 10000"/>
              <a:gd name="connsiteY65" fmla="*/ 7755 h 10000"/>
              <a:gd name="connsiteX66" fmla="*/ 1664 w 10000"/>
              <a:gd name="connsiteY66" fmla="*/ 8190 h 10000"/>
              <a:gd name="connsiteX67" fmla="*/ 1400 w 10000"/>
              <a:gd name="connsiteY67" fmla="*/ 8706 h 10000"/>
              <a:gd name="connsiteX68" fmla="*/ 1219 w 10000"/>
              <a:gd name="connsiteY68" fmla="*/ 8706 h 10000"/>
              <a:gd name="connsiteX69" fmla="*/ 1137 w 10000"/>
              <a:gd name="connsiteY69" fmla="*/ 9132 h 10000"/>
              <a:gd name="connsiteX70" fmla="*/ 956 w 10000"/>
              <a:gd name="connsiteY70" fmla="*/ 9132 h 10000"/>
              <a:gd name="connsiteX71" fmla="*/ 873 w 10000"/>
              <a:gd name="connsiteY71" fmla="*/ 9574 h 10000"/>
              <a:gd name="connsiteX72" fmla="*/ 791 w 10000"/>
              <a:gd name="connsiteY72" fmla="*/ 9574 h 10000"/>
              <a:gd name="connsiteX73" fmla="*/ 708 w 10000"/>
              <a:gd name="connsiteY73" fmla="*/ 9574 h 10000"/>
              <a:gd name="connsiteX74" fmla="*/ 527 w 10000"/>
              <a:gd name="connsiteY74" fmla="*/ 10000 h 10000"/>
              <a:gd name="connsiteX75" fmla="*/ 445 w 10000"/>
              <a:gd name="connsiteY75" fmla="*/ 9574 h 10000"/>
              <a:gd name="connsiteX76" fmla="*/ 362 w 10000"/>
              <a:gd name="connsiteY76" fmla="*/ 9574 h 10000"/>
              <a:gd name="connsiteX77" fmla="*/ 264 w 10000"/>
              <a:gd name="connsiteY77" fmla="*/ 9132 h 10000"/>
              <a:gd name="connsiteX78" fmla="*/ 181 w 10000"/>
              <a:gd name="connsiteY78" fmla="*/ 8190 h 10000"/>
              <a:gd name="connsiteX79" fmla="*/ 99 w 10000"/>
              <a:gd name="connsiteY79" fmla="*/ 7335 h 10000"/>
              <a:gd name="connsiteX80" fmla="*/ 0 w 10000"/>
              <a:gd name="connsiteY80" fmla="*/ 6807 h 10000"/>
              <a:gd name="connsiteX81" fmla="*/ 0 w 10000"/>
              <a:gd name="connsiteY81" fmla="*/ 6386 h 10000"/>
              <a:gd name="connsiteX82" fmla="*/ 0 w 10000"/>
              <a:gd name="connsiteY82" fmla="*/ 5956 h 10000"/>
              <a:gd name="connsiteX83" fmla="*/ 0 w 10000"/>
              <a:gd name="connsiteY83" fmla="*/ 5956 h 10000"/>
              <a:gd name="connsiteX84" fmla="*/ 99 w 10000"/>
              <a:gd name="connsiteY84" fmla="*/ 5511 h 10000"/>
              <a:gd name="connsiteX0" fmla="*/ 1829 w 10000"/>
              <a:gd name="connsiteY0" fmla="*/ 3198 h 10000"/>
              <a:gd name="connsiteX1" fmla="*/ 1746 w 10000"/>
              <a:gd name="connsiteY1" fmla="*/ 3625 h 10000"/>
              <a:gd name="connsiteX2" fmla="*/ 1746 w 10000"/>
              <a:gd name="connsiteY2" fmla="*/ 4150 h 10000"/>
              <a:gd name="connsiteX3" fmla="*/ 1746 w 10000"/>
              <a:gd name="connsiteY3" fmla="*/ 4150 h 10000"/>
              <a:gd name="connsiteX4" fmla="*/ 1829 w 10000"/>
              <a:gd name="connsiteY4" fmla="*/ 4150 h 10000"/>
              <a:gd name="connsiteX5" fmla="*/ 1911 w 10000"/>
              <a:gd name="connsiteY5" fmla="*/ 4569 h 10000"/>
              <a:gd name="connsiteX6" fmla="*/ 2010 w 10000"/>
              <a:gd name="connsiteY6" fmla="*/ 4569 h 10000"/>
              <a:gd name="connsiteX7" fmla="*/ 2175 w 10000"/>
              <a:gd name="connsiteY7" fmla="*/ 4569 h 10000"/>
              <a:gd name="connsiteX8" fmla="*/ 2273 w 10000"/>
              <a:gd name="connsiteY8" fmla="*/ 4150 h 10000"/>
              <a:gd name="connsiteX9" fmla="*/ 2356 w 10000"/>
              <a:gd name="connsiteY9" fmla="*/ 4150 h 10000"/>
              <a:gd name="connsiteX10" fmla="*/ 2521 w 10000"/>
              <a:gd name="connsiteY10" fmla="*/ 4150 h 10000"/>
              <a:gd name="connsiteX11" fmla="*/ 2702 w 10000"/>
              <a:gd name="connsiteY11" fmla="*/ 4150 h 10000"/>
              <a:gd name="connsiteX12" fmla="*/ 2883 w 10000"/>
              <a:gd name="connsiteY12" fmla="*/ 3625 h 10000"/>
              <a:gd name="connsiteX13" fmla="*/ 3048 w 10000"/>
              <a:gd name="connsiteY13" fmla="*/ 3625 h 10000"/>
              <a:gd name="connsiteX14" fmla="*/ 3311 w 10000"/>
              <a:gd name="connsiteY14" fmla="*/ 3625 h 10000"/>
              <a:gd name="connsiteX15" fmla="*/ 3575 w 10000"/>
              <a:gd name="connsiteY15" fmla="*/ 3625 h 10000"/>
              <a:gd name="connsiteX16" fmla="*/ 3921 w 10000"/>
              <a:gd name="connsiteY16" fmla="*/ 3198 h 10000"/>
              <a:gd name="connsiteX17" fmla="*/ 4267 w 10000"/>
              <a:gd name="connsiteY17" fmla="*/ 3198 h 10000"/>
              <a:gd name="connsiteX18" fmla="*/ 4613 w 10000"/>
              <a:gd name="connsiteY18" fmla="*/ 3198 h 10000"/>
              <a:gd name="connsiteX19" fmla="*/ 4959 w 10000"/>
              <a:gd name="connsiteY19" fmla="*/ 2764 h 10000"/>
              <a:gd name="connsiteX20" fmla="*/ 5387 w 10000"/>
              <a:gd name="connsiteY20" fmla="*/ 2338 h 10000"/>
              <a:gd name="connsiteX21" fmla="*/ 5832 w 10000"/>
              <a:gd name="connsiteY21" fmla="*/ 2338 h 10000"/>
              <a:gd name="connsiteX22" fmla="*/ 6343 w 10000"/>
              <a:gd name="connsiteY22" fmla="*/ 1809 h 10000"/>
              <a:gd name="connsiteX23" fmla="*/ 6787 w 10000"/>
              <a:gd name="connsiteY23" fmla="*/ 1809 h 10000"/>
              <a:gd name="connsiteX24" fmla="*/ 7298 w 10000"/>
              <a:gd name="connsiteY24" fmla="*/ 1390 h 10000"/>
              <a:gd name="connsiteX25" fmla="*/ 7743 w 10000"/>
              <a:gd name="connsiteY25" fmla="*/ 952 h 10000"/>
              <a:gd name="connsiteX26" fmla="*/ 8171 w 10000"/>
              <a:gd name="connsiteY26" fmla="*/ 952 h 10000"/>
              <a:gd name="connsiteX27" fmla="*/ 8435 w 10000"/>
              <a:gd name="connsiteY27" fmla="*/ 438 h 10000"/>
              <a:gd name="connsiteX28" fmla="*/ 8699 w 10000"/>
              <a:gd name="connsiteY28" fmla="*/ 438 h 10000"/>
              <a:gd name="connsiteX29" fmla="*/ 8962 w 10000"/>
              <a:gd name="connsiteY29" fmla="*/ 438 h 10000"/>
              <a:gd name="connsiteX30" fmla="*/ 9127 w 10000"/>
              <a:gd name="connsiteY30" fmla="*/ 438 h 10000"/>
              <a:gd name="connsiteX31" fmla="*/ 9226 w 10000"/>
              <a:gd name="connsiteY31" fmla="*/ 0 h 10000"/>
              <a:gd name="connsiteX32" fmla="*/ 9390 w 10000"/>
              <a:gd name="connsiteY32" fmla="*/ 438 h 10000"/>
              <a:gd name="connsiteX33" fmla="*/ 9473 w 10000"/>
              <a:gd name="connsiteY33" fmla="*/ 438 h 10000"/>
              <a:gd name="connsiteX34" fmla="*/ 9654 w 10000"/>
              <a:gd name="connsiteY34" fmla="*/ 952 h 10000"/>
              <a:gd name="connsiteX35" fmla="*/ 9736 w 10000"/>
              <a:gd name="connsiteY35" fmla="*/ 952 h 10000"/>
              <a:gd name="connsiteX36" fmla="*/ 9918 w 10000"/>
              <a:gd name="connsiteY36" fmla="*/ 1809 h 10000"/>
              <a:gd name="connsiteX37" fmla="*/ 10000 w 10000"/>
              <a:gd name="connsiteY37" fmla="*/ 2338 h 10000"/>
              <a:gd name="connsiteX38" fmla="*/ 10000 w 10000"/>
              <a:gd name="connsiteY38" fmla="*/ 2764 h 10000"/>
              <a:gd name="connsiteX39" fmla="*/ 10000 w 10000"/>
              <a:gd name="connsiteY39" fmla="*/ 3198 h 10000"/>
              <a:gd name="connsiteX40" fmla="*/ 10000 w 10000"/>
              <a:gd name="connsiteY40" fmla="*/ 3198 h 10000"/>
              <a:gd name="connsiteX41" fmla="*/ 10000 w 10000"/>
              <a:gd name="connsiteY41" fmla="*/ 3625 h 10000"/>
              <a:gd name="connsiteX42" fmla="*/ 9918 w 10000"/>
              <a:gd name="connsiteY42" fmla="*/ 3625 h 10000"/>
              <a:gd name="connsiteX43" fmla="*/ 9819 w 10000"/>
              <a:gd name="connsiteY43" fmla="*/ 3625 h 10000"/>
              <a:gd name="connsiteX44" fmla="*/ 9736 w 10000"/>
              <a:gd name="connsiteY44" fmla="*/ 4150 h 10000"/>
              <a:gd name="connsiteX45" fmla="*/ 9572 w 10000"/>
              <a:gd name="connsiteY45" fmla="*/ 4150 h 10000"/>
              <a:gd name="connsiteX46" fmla="*/ 9390 w 10000"/>
              <a:gd name="connsiteY46" fmla="*/ 4150 h 10000"/>
              <a:gd name="connsiteX47" fmla="*/ 9127 w 10000"/>
              <a:gd name="connsiteY47" fmla="*/ 4150 h 10000"/>
              <a:gd name="connsiteX48" fmla="*/ 8863 w 10000"/>
              <a:gd name="connsiteY48" fmla="*/ 4150 h 10000"/>
              <a:gd name="connsiteX49" fmla="*/ 8616 w 10000"/>
              <a:gd name="connsiteY49" fmla="*/ 4150 h 10000"/>
              <a:gd name="connsiteX50" fmla="*/ 8353 w 10000"/>
              <a:gd name="connsiteY50" fmla="*/ 4150 h 10000"/>
              <a:gd name="connsiteX51" fmla="*/ 8007 w 10000"/>
              <a:gd name="connsiteY51" fmla="*/ 4150 h 10000"/>
              <a:gd name="connsiteX52" fmla="*/ 7661 w 10000"/>
              <a:gd name="connsiteY52" fmla="*/ 4150 h 10000"/>
              <a:gd name="connsiteX53" fmla="*/ 7298 w 10000"/>
              <a:gd name="connsiteY53" fmla="*/ 4569 h 10000"/>
              <a:gd name="connsiteX54" fmla="*/ 6870 w 10000"/>
              <a:gd name="connsiteY54" fmla="*/ 4569 h 10000"/>
              <a:gd name="connsiteX55" fmla="*/ 6442 w 10000"/>
              <a:gd name="connsiteY55" fmla="*/ 4569 h 10000"/>
              <a:gd name="connsiteX56" fmla="*/ 5651 w 10000"/>
              <a:gd name="connsiteY56" fmla="*/ 4996 h 10000"/>
              <a:gd name="connsiteX57" fmla="*/ 4876 w 10000"/>
              <a:gd name="connsiteY57" fmla="*/ 5511 h 10000"/>
              <a:gd name="connsiteX58" fmla="*/ 4185 w 10000"/>
              <a:gd name="connsiteY58" fmla="*/ 5956 h 10000"/>
              <a:gd name="connsiteX59" fmla="*/ 3476 w 10000"/>
              <a:gd name="connsiteY59" fmla="*/ 6386 h 10000"/>
              <a:gd name="connsiteX60" fmla="*/ 3130 w 10000"/>
              <a:gd name="connsiteY60" fmla="*/ 6386 h 10000"/>
              <a:gd name="connsiteX61" fmla="*/ 2883 w 10000"/>
              <a:gd name="connsiteY61" fmla="*/ 6807 h 10000"/>
              <a:gd name="connsiteX62" fmla="*/ 2521 w 10000"/>
              <a:gd name="connsiteY62" fmla="*/ 7335 h 10000"/>
              <a:gd name="connsiteX63" fmla="*/ 2273 w 10000"/>
              <a:gd name="connsiteY63" fmla="*/ 7335 h 10000"/>
              <a:gd name="connsiteX64" fmla="*/ 2092 w 10000"/>
              <a:gd name="connsiteY64" fmla="*/ 7755 h 10000"/>
              <a:gd name="connsiteX65" fmla="*/ 1829 w 10000"/>
              <a:gd name="connsiteY65" fmla="*/ 7755 h 10000"/>
              <a:gd name="connsiteX66" fmla="*/ 1664 w 10000"/>
              <a:gd name="connsiteY66" fmla="*/ 8190 h 10000"/>
              <a:gd name="connsiteX67" fmla="*/ 1400 w 10000"/>
              <a:gd name="connsiteY67" fmla="*/ 8706 h 10000"/>
              <a:gd name="connsiteX68" fmla="*/ 1219 w 10000"/>
              <a:gd name="connsiteY68" fmla="*/ 8706 h 10000"/>
              <a:gd name="connsiteX69" fmla="*/ 1137 w 10000"/>
              <a:gd name="connsiteY69" fmla="*/ 9132 h 10000"/>
              <a:gd name="connsiteX70" fmla="*/ 956 w 10000"/>
              <a:gd name="connsiteY70" fmla="*/ 9132 h 10000"/>
              <a:gd name="connsiteX71" fmla="*/ 873 w 10000"/>
              <a:gd name="connsiteY71" fmla="*/ 9574 h 10000"/>
              <a:gd name="connsiteX72" fmla="*/ 791 w 10000"/>
              <a:gd name="connsiteY72" fmla="*/ 9574 h 10000"/>
              <a:gd name="connsiteX73" fmla="*/ 708 w 10000"/>
              <a:gd name="connsiteY73" fmla="*/ 9574 h 10000"/>
              <a:gd name="connsiteX74" fmla="*/ 527 w 10000"/>
              <a:gd name="connsiteY74" fmla="*/ 10000 h 10000"/>
              <a:gd name="connsiteX75" fmla="*/ 445 w 10000"/>
              <a:gd name="connsiteY75" fmla="*/ 9574 h 10000"/>
              <a:gd name="connsiteX76" fmla="*/ 362 w 10000"/>
              <a:gd name="connsiteY76" fmla="*/ 9574 h 10000"/>
              <a:gd name="connsiteX77" fmla="*/ 264 w 10000"/>
              <a:gd name="connsiteY77" fmla="*/ 9132 h 10000"/>
              <a:gd name="connsiteX78" fmla="*/ 181 w 10000"/>
              <a:gd name="connsiteY78" fmla="*/ 8190 h 10000"/>
              <a:gd name="connsiteX79" fmla="*/ 99 w 10000"/>
              <a:gd name="connsiteY79" fmla="*/ 7335 h 10000"/>
              <a:gd name="connsiteX80" fmla="*/ 0 w 10000"/>
              <a:gd name="connsiteY80" fmla="*/ 6807 h 10000"/>
              <a:gd name="connsiteX81" fmla="*/ 0 w 10000"/>
              <a:gd name="connsiteY81" fmla="*/ 6386 h 10000"/>
              <a:gd name="connsiteX82" fmla="*/ 0 w 10000"/>
              <a:gd name="connsiteY82" fmla="*/ 5956 h 10000"/>
              <a:gd name="connsiteX83" fmla="*/ 0 w 10000"/>
              <a:gd name="connsiteY83" fmla="*/ 5956 h 10000"/>
              <a:gd name="connsiteX0" fmla="*/ 1829 w 10000"/>
              <a:gd name="connsiteY0" fmla="*/ 3198 h 10000"/>
              <a:gd name="connsiteX1" fmla="*/ 1746 w 10000"/>
              <a:gd name="connsiteY1" fmla="*/ 3625 h 10000"/>
              <a:gd name="connsiteX2" fmla="*/ 1746 w 10000"/>
              <a:gd name="connsiteY2" fmla="*/ 4150 h 10000"/>
              <a:gd name="connsiteX3" fmla="*/ 1746 w 10000"/>
              <a:gd name="connsiteY3" fmla="*/ 4150 h 10000"/>
              <a:gd name="connsiteX4" fmla="*/ 1829 w 10000"/>
              <a:gd name="connsiteY4" fmla="*/ 4150 h 10000"/>
              <a:gd name="connsiteX5" fmla="*/ 1911 w 10000"/>
              <a:gd name="connsiteY5" fmla="*/ 4569 h 10000"/>
              <a:gd name="connsiteX6" fmla="*/ 2010 w 10000"/>
              <a:gd name="connsiteY6" fmla="*/ 4569 h 10000"/>
              <a:gd name="connsiteX7" fmla="*/ 2175 w 10000"/>
              <a:gd name="connsiteY7" fmla="*/ 4569 h 10000"/>
              <a:gd name="connsiteX8" fmla="*/ 2273 w 10000"/>
              <a:gd name="connsiteY8" fmla="*/ 4150 h 10000"/>
              <a:gd name="connsiteX9" fmla="*/ 2356 w 10000"/>
              <a:gd name="connsiteY9" fmla="*/ 4150 h 10000"/>
              <a:gd name="connsiteX10" fmla="*/ 2521 w 10000"/>
              <a:gd name="connsiteY10" fmla="*/ 4150 h 10000"/>
              <a:gd name="connsiteX11" fmla="*/ 2702 w 10000"/>
              <a:gd name="connsiteY11" fmla="*/ 4150 h 10000"/>
              <a:gd name="connsiteX12" fmla="*/ 2883 w 10000"/>
              <a:gd name="connsiteY12" fmla="*/ 3625 h 10000"/>
              <a:gd name="connsiteX13" fmla="*/ 3048 w 10000"/>
              <a:gd name="connsiteY13" fmla="*/ 3625 h 10000"/>
              <a:gd name="connsiteX14" fmla="*/ 3311 w 10000"/>
              <a:gd name="connsiteY14" fmla="*/ 3625 h 10000"/>
              <a:gd name="connsiteX15" fmla="*/ 3575 w 10000"/>
              <a:gd name="connsiteY15" fmla="*/ 3625 h 10000"/>
              <a:gd name="connsiteX16" fmla="*/ 3921 w 10000"/>
              <a:gd name="connsiteY16" fmla="*/ 3198 h 10000"/>
              <a:gd name="connsiteX17" fmla="*/ 4267 w 10000"/>
              <a:gd name="connsiteY17" fmla="*/ 3198 h 10000"/>
              <a:gd name="connsiteX18" fmla="*/ 4613 w 10000"/>
              <a:gd name="connsiteY18" fmla="*/ 3198 h 10000"/>
              <a:gd name="connsiteX19" fmla="*/ 4959 w 10000"/>
              <a:gd name="connsiteY19" fmla="*/ 2764 h 10000"/>
              <a:gd name="connsiteX20" fmla="*/ 5387 w 10000"/>
              <a:gd name="connsiteY20" fmla="*/ 2338 h 10000"/>
              <a:gd name="connsiteX21" fmla="*/ 5832 w 10000"/>
              <a:gd name="connsiteY21" fmla="*/ 2338 h 10000"/>
              <a:gd name="connsiteX22" fmla="*/ 6343 w 10000"/>
              <a:gd name="connsiteY22" fmla="*/ 1809 h 10000"/>
              <a:gd name="connsiteX23" fmla="*/ 6787 w 10000"/>
              <a:gd name="connsiteY23" fmla="*/ 1809 h 10000"/>
              <a:gd name="connsiteX24" fmla="*/ 7298 w 10000"/>
              <a:gd name="connsiteY24" fmla="*/ 1390 h 10000"/>
              <a:gd name="connsiteX25" fmla="*/ 7743 w 10000"/>
              <a:gd name="connsiteY25" fmla="*/ 952 h 10000"/>
              <a:gd name="connsiteX26" fmla="*/ 8171 w 10000"/>
              <a:gd name="connsiteY26" fmla="*/ 952 h 10000"/>
              <a:gd name="connsiteX27" fmla="*/ 8435 w 10000"/>
              <a:gd name="connsiteY27" fmla="*/ 438 h 10000"/>
              <a:gd name="connsiteX28" fmla="*/ 8699 w 10000"/>
              <a:gd name="connsiteY28" fmla="*/ 438 h 10000"/>
              <a:gd name="connsiteX29" fmla="*/ 8962 w 10000"/>
              <a:gd name="connsiteY29" fmla="*/ 438 h 10000"/>
              <a:gd name="connsiteX30" fmla="*/ 9127 w 10000"/>
              <a:gd name="connsiteY30" fmla="*/ 438 h 10000"/>
              <a:gd name="connsiteX31" fmla="*/ 9226 w 10000"/>
              <a:gd name="connsiteY31" fmla="*/ 0 h 10000"/>
              <a:gd name="connsiteX32" fmla="*/ 9390 w 10000"/>
              <a:gd name="connsiteY32" fmla="*/ 438 h 10000"/>
              <a:gd name="connsiteX33" fmla="*/ 9473 w 10000"/>
              <a:gd name="connsiteY33" fmla="*/ 438 h 10000"/>
              <a:gd name="connsiteX34" fmla="*/ 9654 w 10000"/>
              <a:gd name="connsiteY34" fmla="*/ 952 h 10000"/>
              <a:gd name="connsiteX35" fmla="*/ 9736 w 10000"/>
              <a:gd name="connsiteY35" fmla="*/ 952 h 10000"/>
              <a:gd name="connsiteX36" fmla="*/ 9918 w 10000"/>
              <a:gd name="connsiteY36" fmla="*/ 1809 h 10000"/>
              <a:gd name="connsiteX37" fmla="*/ 10000 w 10000"/>
              <a:gd name="connsiteY37" fmla="*/ 2338 h 10000"/>
              <a:gd name="connsiteX38" fmla="*/ 10000 w 10000"/>
              <a:gd name="connsiteY38" fmla="*/ 2764 h 10000"/>
              <a:gd name="connsiteX39" fmla="*/ 10000 w 10000"/>
              <a:gd name="connsiteY39" fmla="*/ 3198 h 10000"/>
              <a:gd name="connsiteX40" fmla="*/ 10000 w 10000"/>
              <a:gd name="connsiteY40" fmla="*/ 3198 h 10000"/>
              <a:gd name="connsiteX41" fmla="*/ 10000 w 10000"/>
              <a:gd name="connsiteY41" fmla="*/ 3625 h 10000"/>
              <a:gd name="connsiteX42" fmla="*/ 9918 w 10000"/>
              <a:gd name="connsiteY42" fmla="*/ 3625 h 10000"/>
              <a:gd name="connsiteX43" fmla="*/ 9819 w 10000"/>
              <a:gd name="connsiteY43" fmla="*/ 3625 h 10000"/>
              <a:gd name="connsiteX44" fmla="*/ 9736 w 10000"/>
              <a:gd name="connsiteY44" fmla="*/ 4150 h 10000"/>
              <a:gd name="connsiteX45" fmla="*/ 9572 w 10000"/>
              <a:gd name="connsiteY45" fmla="*/ 4150 h 10000"/>
              <a:gd name="connsiteX46" fmla="*/ 9390 w 10000"/>
              <a:gd name="connsiteY46" fmla="*/ 4150 h 10000"/>
              <a:gd name="connsiteX47" fmla="*/ 9127 w 10000"/>
              <a:gd name="connsiteY47" fmla="*/ 4150 h 10000"/>
              <a:gd name="connsiteX48" fmla="*/ 8863 w 10000"/>
              <a:gd name="connsiteY48" fmla="*/ 4150 h 10000"/>
              <a:gd name="connsiteX49" fmla="*/ 8616 w 10000"/>
              <a:gd name="connsiteY49" fmla="*/ 4150 h 10000"/>
              <a:gd name="connsiteX50" fmla="*/ 8353 w 10000"/>
              <a:gd name="connsiteY50" fmla="*/ 4150 h 10000"/>
              <a:gd name="connsiteX51" fmla="*/ 8007 w 10000"/>
              <a:gd name="connsiteY51" fmla="*/ 4150 h 10000"/>
              <a:gd name="connsiteX52" fmla="*/ 7661 w 10000"/>
              <a:gd name="connsiteY52" fmla="*/ 4150 h 10000"/>
              <a:gd name="connsiteX53" fmla="*/ 7298 w 10000"/>
              <a:gd name="connsiteY53" fmla="*/ 4569 h 10000"/>
              <a:gd name="connsiteX54" fmla="*/ 6870 w 10000"/>
              <a:gd name="connsiteY54" fmla="*/ 4569 h 10000"/>
              <a:gd name="connsiteX55" fmla="*/ 6442 w 10000"/>
              <a:gd name="connsiteY55" fmla="*/ 4569 h 10000"/>
              <a:gd name="connsiteX56" fmla="*/ 5651 w 10000"/>
              <a:gd name="connsiteY56" fmla="*/ 4996 h 10000"/>
              <a:gd name="connsiteX57" fmla="*/ 4876 w 10000"/>
              <a:gd name="connsiteY57" fmla="*/ 5511 h 10000"/>
              <a:gd name="connsiteX58" fmla="*/ 4185 w 10000"/>
              <a:gd name="connsiteY58" fmla="*/ 5956 h 10000"/>
              <a:gd name="connsiteX59" fmla="*/ 3476 w 10000"/>
              <a:gd name="connsiteY59" fmla="*/ 6386 h 10000"/>
              <a:gd name="connsiteX60" fmla="*/ 3130 w 10000"/>
              <a:gd name="connsiteY60" fmla="*/ 6386 h 10000"/>
              <a:gd name="connsiteX61" fmla="*/ 2883 w 10000"/>
              <a:gd name="connsiteY61" fmla="*/ 6807 h 10000"/>
              <a:gd name="connsiteX62" fmla="*/ 2521 w 10000"/>
              <a:gd name="connsiteY62" fmla="*/ 7335 h 10000"/>
              <a:gd name="connsiteX63" fmla="*/ 2273 w 10000"/>
              <a:gd name="connsiteY63" fmla="*/ 7335 h 10000"/>
              <a:gd name="connsiteX64" fmla="*/ 2092 w 10000"/>
              <a:gd name="connsiteY64" fmla="*/ 7755 h 10000"/>
              <a:gd name="connsiteX65" fmla="*/ 1829 w 10000"/>
              <a:gd name="connsiteY65" fmla="*/ 7755 h 10000"/>
              <a:gd name="connsiteX66" fmla="*/ 1664 w 10000"/>
              <a:gd name="connsiteY66" fmla="*/ 8190 h 10000"/>
              <a:gd name="connsiteX67" fmla="*/ 1400 w 10000"/>
              <a:gd name="connsiteY67" fmla="*/ 8706 h 10000"/>
              <a:gd name="connsiteX68" fmla="*/ 1219 w 10000"/>
              <a:gd name="connsiteY68" fmla="*/ 8706 h 10000"/>
              <a:gd name="connsiteX69" fmla="*/ 1137 w 10000"/>
              <a:gd name="connsiteY69" fmla="*/ 9132 h 10000"/>
              <a:gd name="connsiteX70" fmla="*/ 956 w 10000"/>
              <a:gd name="connsiteY70" fmla="*/ 9132 h 10000"/>
              <a:gd name="connsiteX71" fmla="*/ 873 w 10000"/>
              <a:gd name="connsiteY71" fmla="*/ 9574 h 10000"/>
              <a:gd name="connsiteX72" fmla="*/ 791 w 10000"/>
              <a:gd name="connsiteY72" fmla="*/ 9574 h 10000"/>
              <a:gd name="connsiteX73" fmla="*/ 708 w 10000"/>
              <a:gd name="connsiteY73" fmla="*/ 9574 h 10000"/>
              <a:gd name="connsiteX74" fmla="*/ 527 w 10000"/>
              <a:gd name="connsiteY74" fmla="*/ 10000 h 10000"/>
              <a:gd name="connsiteX75" fmla="*/ 445 w 10000"/>
              <a:gd name="connsiteY75" fmla="*/ 9574 h 10000"/>
              <a:gd name="connsiteX76" fmla="*/ 362 w 10000"/>
              <a:gd name="connsiteY76" fmla="*/ 9574 h 10000"/>
              <a:gd name="connsiteX77" fmla="*/ 264 w 10000"/>
              <a:gd name="connsiteY77" fmla="*/ 9132 h 10000"/>
              <a:gd name="connsiteX78" fmla="*/ 181 w 10000"/>
              <a:gd name="connsiteY78" fmla="*/ 8190 h 10000"/>
              <a:gd name="connsiteX79" fmla="*/ 99 w 10000"/>
              <a:gd name="connsiteY79" fmla="*/ 7335 h 10000"/>
              <a:gd name="connsiteX80" fmla="*/ 0 w 10000"/>
              <a:gd name="connsiteY80" fmla="*/ 6807 h 10000"/>
              <a:gd name="connsiteX81" fmla="*/ 0 w 10000"/>
              <a:gd name="connsiteY81" fmla="*/ 5956 h 10000"/>
              <a:gd name="connsiteX82" fmla="*/ 0 w 10000"/>
              <a:gd name="connsiteY82" fmla="*/ 5956 h 10000"/>
              <a:gd name="connsiteX0" fmla="*/ 1829 w 10000"/>
              <a:gd name="connsiteY0" fmla="*/ 3198 h 10000"/>
              <a:gd name="connsiteX1" fmla="*/ 1746 w 10000"/>
              <a:gd name="connsiteY1" fmla="*/ 3625 h 10000"/>
              <a:gd name="connsiteX2" fmla="*/ 1746 w 10000"/>
              <a:gd name="connsiteY2" fmla="*/ 4150 h 10000"/>
              <a:gd name="connsiteX3" fmla="*/ 1746 w 10000"/>
              <a:gd name="connsiteY3" fmla="*/ 4150 h 10000"/>
              <a:gd name="connsiteX4" fmla="*/ 1829 w 10000"/>
              <a:gd name="connsiteY4" fmla="*/ 4150 h 10000"/>
              <a:gd name="connsiteX5" fmla="*/ 1911 w 10000"/>
              <a:gd name="connsiteY5" fmla="*/ 4569 h 10000"/>
              <a:gd name="connsiteX6" fmla="*/ 2010 w 10000"/>
              <a:gd name="connsiteY6" fmla="*/ 4569 h 10000"/>
              <a:gd name="connsiteX7" fmla="*/ 2175 w 10000"/>
              <a:gd name="connsiteY7" fmla="*/ 4569 h 10000"/>
              <a:gd name="connsiteX8" fmla="*/ 2273 w 10000"/>
              <a:gd name="connsiteY8" fmla="*/ 4150 h 10000"/>
              <a:gd name="connsiteX9" fmla="*/ 2356 w 10000"/>
              <a:gd name="connsiteY9" fmla="*/ 4150 h 10000"/>
              <a:gd name="connsiteX10" fmla="*/ 2521 w 10000"/>
              <a:gd name="connsiteY10" fmla="*/ 4150 h 10000"/>
              <a:gd name="connsiteX11" fmla="*/ 2702 w 10000"/>
              <a:gd name="connsiteY11" fmla="*/ 4150 h 10000"/>
              <a:gd name="connsiteX12" fmla="*/ 2883 w 10000"/>
              <a:gd name="connsiteY12" fmla="*/ 3625 h 10000"/>
              <a:gd name="connsiteX13" fmla="*/ 3048 w 10000"/>
              <a:gd name="connsiteY13" fmla="*/ 3625 h 10000"/>
              <a:gd name="connsiteX14" fmla="*/ 3311 w 10000"/>
              <a:gd name="connsiteY14" fmla="*/ 3625 h 10000"/>
              <a:gd name="connsiteX15" fmla="*/ 3575 w 10000"/>
              <a:gd name="connsiteY15" fmla="*/ 3625 h 10000"/>
              <a:gd name="connsiteX16" fmla="*/ 3921 w 10000"/>
              <a:gd name="connsiteY16" fmla="*/ 3198 h 10000"/>
              <a:gd name="connsiteX17" fmla="*/ 4267 w 10000"/>
              <a:gd name="connsiteY17" fmla="*/ 3198 h 10000"/>
              <a:gd name="connsiteX18" fmla="*/ 4613 w 10000"/>
              <a:gd name="connsiteY18" fmla="*/ 3198 h 10000"/>
              <a:gd name="connsiteX19" fmla="*/ 4959 w 10000"/>
              <a:gd name="connsiteY19" fmla="*/ 2764 h 10000"/>
              <a:gd name="connsiteX20" fmla="*/ 5387 w 10000"/>
              <a:gd name="connsiteY20" fmla="*/ 2338 h 10000"/>
              <a:gd name="connsiteX21" fmla="*/ 5832 w 10000"/>
              <a:gd name="connsiteY21" fmla="*/ 2338 h 10000"/>
              <a:gd name="connsiteX22" fmla="*/ 6343 w 10000"/>
              <a:gd name="connsiteY22" fmla="*/ 1809 h 10000"/>
              <a:gd name="connsiteX23" fmla="*/ 6787 w 10000"/>
              <a:gd name="connsiteY23" fmla="*/ 1809 h 10000"/>
              <a:gd name="connsiteX24" fmla="*/ 7298 w 10000"/>
              <a:gd name="connsiteY24" fmla="*/ 1390 h 10000"/>
              <a:gd name="connsiteX25" fmla="*/ 7743 w 10000"/>
              <a:gd name="connsiteY25" fmla="*/ 952 h 10000"/>
              <a:gd name="connsiteX26" fmla="*/ 8171 w 10000"/>
              <a:gd name="connsiteY26" fmla="*/ 952 h 10000"/>
              <a:gd name="connsiteX27" fmla="*/ 8435 w 10000"/>
              <a:gd name="connsiteY27" fmla="*/ 438 h 10000"/>
              <a:gd name="connsiteX28" fmla="*/ 8699 w 10000"/>
              <a:gd name="connsiteY28" fmla="*/ 438 h 10000"/>
              <a:gd name="connsiteX29" fmla="*/ 8962 w 10000"/>
              <a:gd name="connsiteY29" fmla="*/ 438 h 10000"/>
              <a:gd name="connsiteX30" fmla="*/ 9127 w 10000"/>
              <a:gd name="connsiteY30" fmla="*/ 438 h 10000"/>
              <a:gd name="connsiteX31" fmla="*/ 9226 w 10000"/>
              <a:gd name="connsiteY31" fmla="*/ 0 h 10000"/>
              <a:gd name="connsiteX32" fmla="*/ 9390 w 10000"/>
              <a:gd name="connsiteY32" fmla="*/ 438 h 10000"/>
              <a:gd name="connsiteX33" fmla="*/ 9473 w 10000"/>
              <a:gd name="connsiteY33" fmla="*/ 438 h 10000"/>
              <a:gd name="connsiteX34" fmla="*/ 9654 w 10000"/>
              <a:gd name="connsiteY34" fmla="*/ 952 h 10000"/>
              <a:gd name="connsiteX35" fmla="*/ 9736 w 10000"/>
              <a:gd name="connsiteY35" fmla="*/ 952 h 10000"/>
              <a:gd name="connsiteX36" fmla="*/ 9918 w 10000"/>
              <a:gd name="connsiteY36" fmla="*/ 1809 h 10000"/>
              <a:gd name="connsiteX37" fmla="*/ 10000 w 10000"/>
              <a:gd name="connsiteY37" fmla="*/ 2338 h 10000"/>
              <a:gd name="connsiteX38" fmla="*/ 10000 w 10000"/>
              <a:gd name="connsiteY38" fmla="*/ 2764 h 10000"/>
              <a:gd name="connsiteX39" fmla="*/ 10000 w 10000"/>
              <a:gd name="connsiteY39" fmla="*/ 3198 h 10000"/>
              <a:gd name="connsiteX40" fmla="*/ 10000 w 10000"/>
              <a:gd name="connsiteY40" fmla="*/ 3198 h 10000"/>
              <a:gd name="connsiteX41" fmla="*/ 10000 w 10000"/>
              <a:gd name="connsiteY41" fmla="*/ 3625 h 10000"/>
              <a:gd name="connsiteX42" fmla="*/ 9918 w 10000"/>
              <a:gd name="connsiteY42" fmla="*/ 3625 h 10000"/>
              <a:gd name="connsiteX43" fmla="*/ 9819 w 10000"/>
              <a:gd name="connsiteY43" fmla="*/ 3625 h 10000"/>
              <a:gd name="connsiteX44" fmla="*/ 9736 w 10000"/>
              <a:gd name="connsiteY44" fmla="*/ 4150 h 10000"/>
              <a:gd name="connsiteX45" fmla="*/ 9572 w 10000"/>
              <a:gd name="connsiteY45" fmla="*/ 4150 h 10000"/>
              <a:gd name="connsiteX46" fmla="*/ 9390 w 10000"/>
              <a:gd name="connsiteY46" fmla="*/ 4150 h 10000"/>
              <a:gd name="connsiteX47" fmla="*/ 9127 w 10000"/>
              <a:gd name="connsiteY47" fmla="*/ 4150 h 10000"/>
              <a:gd name="connsiteX48" fmla="*/ 8863 w 10000"/>
              <a:gd name="connsiteY48" fmla="*/ 4150 h 10000"/>
              <a:gd name="connsiteX49" fmla="*/ 8616 w 10000"/>
              <a:gd name="connsiteY49" fmla="*/ 4150 h 10000"/>
              <a:gd name="connsiteX50" fmla="*/ 8353 w 10000"/>
              <a:gd name="connsiteY50" fmla="*/ 4150 h 10000"/>
              <a:gd name="connsiteX51" fmla="*/ 8007 w 10000"/>
              <a:gd name="connsiteY51" fmla="*/ 4150 h 10000"/>
              <a:gd name="connsiteX52" fmla="*/ 7661 w 10000"/>
              <a:gd name="connsiteY52" fmla="*/ 4150 h 10000"/>
              <a:gd name="connsiteX53" fmla="*/ 7298 w 10000"/>
              <a:gd name="connsiteY53" fmla="*/ 4569 h 10000"/>
              <a:gd name="connsiteX54" fmla="*/ 6870 w 10000"/>
              <a:gd name="connsiteY54" fmla="*/ 4569 h 10000"/>
              <a:gd name="connsiteX55" fmla="*/ 6442 w 10000"/>
              <a:gd name="connsiteY55" fmla="*/ 4569 h 10000"/>
              <a:gd name="connsiteX56" fmla="*/ 5651 w 10000"/>
              <a:gd name="connsiteY56" fmla="*/ 4996 h 10000"/>
              <a:gd name="connsiteX57" fmla="*/ 4876 w 10000"/>
              <a:gd name="connsiteY57" fmla="*/ 5511 h 10000"/>
              <a:gd name="connsiteX58" fmla="*/ 4185 w 10000"/>
              <a:gd name="connsiteY58" fmla="*/ 5956 h 10000"/>
              <a:gd name="connsiteX59" fmla="*/ 3476 w 10000"/>
              <a:gd name="connsiteY59" fmla="*/ 6386 h 10000"/>
              <a:gd name="connsiteX60" fmla="*/ 3130 w 10000"/>
              <a:gd name="connsiteY60" fmla="*/ 6386 h 10000"/>
              <a:gd name="connsiteX61" fmla="*/ 2883 w 10000"/>
              <a:gd name="connsiteY61" fmla="*/ 6807 h 10000"/>
              <a:gd name="connsiteX62" fmla="*/ 2521 w 10000"/>
              <a:gd name="connsiteY62" fmla="*/ 7335 h 10000"/>
              <a:gd name="connsiteX63" fmla="*/ 2273 w 10000"/>
              <a:gd name="connsiteY63" fmla="*/ 7335 h 10000"/>
              <a:gd name="connsiteX64" fmla="*/ 2092 w 10000"/>
              <a:gd name="connsiteY64" fmla="*/ 7755 h 10000"/>
              <a:gd name="connsiteX65" fmla="*/ 1829 w 10000"/>
              <a:gd name="connsiteY65" fmla="*/ 7755 h 10000"/>
              <a:gd name="connsiteX66" fmla="*/ 1664 w 10000"/>
              <a:gd name="connsiteY66" fmla="*/ 8190 h 10000"/>
              <a:gd name="connsiteX67" fmla="*/ 1400 w 10000"/>
              <a:gd name="connsiteY67" fmla="*/ 8706 h 10000"/>
              <a:gd name="connsiteX68" fmla="*/ 1219 w 10000"/>
              <a:gd name="connsiteY68" fmla="*/ 8706 h 10000"/>
              <a:gd name="connsiteX69" fmla="*/ 1137 w 10000"/>
              <a:gd name="connsiteY69" fmla="*/ 9132 h 10000"/>
              <a:gd name="connsiteX70" fmla="*/ 956 w 10000"/>
              <a:gd name="connsiteY70" fmla="*/ 9132 h 10000"/>
              <a:gd name="connsiteX71" fmla="*/ 873 w 10000"/>
              <a:gd name="connsiteY71" fmla="*/ 9574 h 10000"/>
              <a:gd name="connsiteX72" fmla="*/ 791 w 10000"/>
              <a:gd name="connsiteY72" fmla="*/ 9574 h 10000"/>
              <a:gd name="connsiteX73" fmla="*/ 708 w 10000"/>
              <a:gd name="connsiteY73" fmla="*/ 9574 h 10000"/>
              <a:gd name="connsiteX74" fmla="*/ 527 w 10000"/>
              <a:gd name="connsiteY74" fmla="*/ 10000 h 10000"/>
              <a:gd name="connsiteX75" fmla="*/ 445 w 10000"/>
              <a:gd name="connsiteY75" fmla="*/ 9574 h 10000"/>
              <a:gd name="connsiteX76" fmla="*/ 362 w 10000"/>
              <a:gd name="connsiteY76" fmla="*/ 9574 h 10000"/>
              <a:gd name="connsiteX77" fmla="*/ 264 w 10000"/>
              <a:gd name="connsiteY77" fmla="*/ 9132 h 10000"/>
              <a:gd name="connsiteX78" fmla="*/ 181 w 10000"/>
              <a:gd name="connsiteY78" fmla="*/ 8190 h 10000"/>
              <a:gd name="connsiteX79" fmla="*/ 99 w 10000"/>
              <a:gd name="connsiteY79" fmla="*/ 7335 h 10000"/>
              <a:gd name="connsiteX80" fmla="*/ 0 w 10000"/>
              <a:gd name="connsiteY80" fmla="*/ 6807 h 10000"/>
              <a:gd name="connsiteX81" fmla="*/ 0 w 10000"/>
              <a:gd name="connsiteY81" fmla="*/ 5956 h 10000"/>
              <a:gd name="connsiteX0" fmla="*/ 1829 w 10000"/>
              <a:gd name="connsiteY0" fmla="*/ 3198 h 10000"/>
              <a:gd name="connsiteX1" fmla="*/ 1746 w 10000"/>
              <a:gd name="connsiteY1" fmla="*/ 3625 h 10000"/>
              <a:gd name="connsiteX2" fmla="*/ 1746 w 10000"/>
              <a:gd name="connsiteY2" fmla="*/ 4150 h 10000"/>
              <a:gd name="connsiteX3" fmla="*/ 1746 w 10000"/>
              <a:gd name="connsiteY3" fmla="*/ 4150 h 10000"/>
              <a:gd name="connsiteX4" fmla="*/ 1829 w 10000"/>
              <a:gd name="connsiteY4" fmla="*/ 4150 h 10000"/>
              <a:gd name="connsiteX5" fmla="*/ 1911 w 10000"/>
              <a:gd name="connsiteY5" fmla="*/ 4569 h 10000"/>
              <a:gd name="connsiteX6" fmla="*/ 2010 w 10000"/>
              <a:gd name="connsiteY6" fmla="*/ 4569 h 10000"/>
              <a:gd name="connsiteX7" fmla="*/ 2175 w 10000"/>
              <a:gd name="connsiteY7" fmla="*/ 4569 h 10000"/>
              <a:gd name="connsiteX8" fmla="*/ 2273 w 10000"/>
              <a:gd name="connsiteY8" fmla="*/ 4150 h 10000"/>
              <a:gd name="connsiteX9" fmla="*/ 2356 w 10000"/>
              <a:gd name="connsiteY9" fmla="*/ 4150 h 10000"/>
              <a:gd name="connsiteX10" fmla="*/ 2521 w 10000"/>
              <a:gd name="connsiteY10" fmla="*/ 4150 h 10000"/>
              <a:gd name="connsiteX11" fmla="*/ 2702 w 10000"/>
              <a:gd name="connsiteY11" fmla="*/ 4150 h 10000"/>
              <a:gd name="connsiteX12" fmla="*/ 2883 w 10000"/>
              <a:gd name="connsiteY12" fmla="*/ 3625 h 10000"/>
              <a:gd name="connsiteX13" fmla="*/ 3048 w 10000"/>
              <a:gd name="connsiteY13" fmla="*/ 3625 h 10000"/>
              <a:gd name="connsiteX14" fmla="*/ 3311 w 10000"/>
              <a:gd name="connsiteY14" fmla="*/ 3625 h 10000"/>
              <a:gd name="connsiteX15" fmla="*/ 3575 w 10000"/>
              <a:gd name="connsiteY15" fmla="*/ 3625 h 10000"/>
              <a:gd name="connsiteX16" fmla="*/ 3921 w 10000"/>
              <a:gd name="connsiteY16" fmla="*/ 3198 h 10000"/>
              <a:gd name="connsiteX17" fmla="*/ 4267 w 10000"/>
              <a:gd name="connsiteY17" fmla="*/ 3198 h 10000"/>
              <a:gd name="connsiteX18" fmla="*/ 4613 w 10000"/>
              <a:gd name="connsiteY18" fmla="*/ 3198 h 10000"/>
              <a:gd name="connsiteX19" fmla="*/ 4959 w 10000"/>
              <a:gd name="connsiteY19" fmla="*/ 2764 h 10000"/>
              <a:gd name="connsiteX20" fmla="*/ 5387 w 10000"/>
              <a:gd name="connsiteY20" fmla="*/ 2338 h 10000"/>
              <a:gd name="connsiteX21" fmla="*/ 5832 w 10000"/>
              <a:gd name="connsiteY21" fmla="*/ 2338 h 10000"/>
              <a:gd name="connsiteX22" fmla="*/ 6343 w 10000"/>
              <a:gd name="connsiteY22" fmla="*/ 1809 h 10000"/>
              <a:gd name="connsiteX23" fmla="*/ 6787 w 10000"/>
              <a:gd name="connsiteY23" fmla="*/ 1809 h 10000"/>
              <a:gd name="connsiteX24" fmla="*/ 7298 w 10000"/>
              <a:gd name="connsiteY24" fmla="*/ 1390 h 10000"/>
              <a:gd name="connsiteX25" fmla="*/ 7743 w 10000"/>
              <a:gd name="connsiteY25" fmla="*/ 952 h 10000"/>
              <a:gd name="connsiteX26" fmla="*/ 8171 w 10000"/>
              <a:gd name="connsiteY26" fmla="*/ 952 h 10000"/>
              <a:gd name="connsiteX27" fmla="*/ 8435 w 10000"/>
              <a:gd name="connsiteY27" fmla="*/ 438 h 10000"/>
              <a:gd name="connsiteX28" fmla="*/ 8699 w 10000"/>
              <a:gd name="connsiteY28" fmla="*/ 438 h 10000"/>
              <a:gd name="connsiteX29" fmla="*/ 8962 w 10000"/>
              <a:gd name="connsiteY29" fmla="*/ 438 h 10000"/>
              <a:gd name="connsiteX30" fmla="*/ 9127 w 10000"/>
              <a:gd name="connsiteY30" fmla="*/ 438 h 10000"/>
              <a:gd name="connsiteX31" fmla="*/ 9226 w 10000"/>
              <a:gd name="connsiteY31" fmla="*/ 0 h 10000"/>
              <a:gd name="connsiteX32" fmla="*/ 9390 w 10000"/>
              <a:gd name="connsiteY32" fmla="*/ 438 h 10000"/>
              <a:gd name="connsiteX33" fmla="*/ 9473 w 10000"/>
              <a:gd name="connsiteY33" fmla="*/ 438 h 10000"/>
              <a:gd name="connsiteX34" fmla="*/ 9654 w 10000"/>
              <a:gd name="connsiteY34" fmla="*/ 952 h 10000"/>
              <a:gd name="connsiteX35" fmla="*/ 9736 w 10000"/>
              <a:gd name="connsiteY35" fmla="*/ 952 h 10000"/>
              <a:gd name="connsiteX36" fmla="*/ 9918 w 10000"/>
              <a:gd name="connsiteY36" fmla="*/ 1809 h 10000"/>
              <a:gd name="connsiteX37" fmla="*/ 10000 w 10000"/>
              <a:gd name="connsiteY37" fmla="*/ 2338 h 10000"/>
              <a:gd name="connsiteX38" fmla="*/ 10000 w 10000"/>
              <a:gd name="connsiteY38" fmla="*/ 2764 h 10000"/>
              <a:gd name="connsiteX39" fmla="*/ 10000 w 10000"/>
              <a:gd name="connsiteY39" fmla="*/ 3198 h 10000"/>
              <a:gd name="connsiteX40" fmla="*/ 10000 w 10000"/>
              <a:gd name="connsiteY40" fmla="*/ 3198 h 10000"/>
              <a:gd name="connsiteX41" fmla="*/ 10000 w 10000"/>
              <a:gd name="connsiteY41" fmla="*/ 3625 h 10000"/>
              <a:gd name="connsiteX42" fmla="*/ 9918 w 10000"/>
              <a:gd name="connsiteY42" fmla="*/ 3625 h 10000"/>
              <a:gd name="connsiteX43" fmla="*/ 9819 w 10000"/>
              <a:gd name="connsiteY43" fmla="*/ 3625 h 10000"/>
              <a:gd name="connsiteX44" fmla="*/ 9736 w 10000"/>
              <a:gd name="connsiteY44" fmla="*/ 4150 h 10000"/>
              <a:gd name="connsiteX45" fmla="*/ 9572 w 10000"/>
              <a:gd name="connsiteY45" fmla="*/ 4150 h 10000"/>
              <a:gd name="connsiteX46" fmla="*/ 9390 w 10000"/>
              <a:gd name="connsiteY46" fmla="*/ 4150 h 10000"/>
              <a:gd name="connsiteX47" fmla="*/ 9127 w 10000"/>
              <a:gd name="connsiteY47" fmla="*/ 4150 h 10000"/>
              <a:gd name="connsiteX48" fmla="*/ 8863 w 10000"/>
              <a:gd name="connsiteY48" fmla="*/ 4150 h 10000"/>
              <a:gd name="connsiteX49" fmla="*/ 8616 w 10000"/>
              <a:gd name="connsiteY49" fmla="*/ 4150 h 10000"/>
              <a:gd name="connsiteX50" fmla="*/ 8353 w 10000"/>
              <a:gd name="connsiteY50" fmla="*/ 4150 h 10000"/>
              <a:gd name="connsiteX51" fmla="*/ 8007 w 10000"/>
              <a:gd name="connsiteY51" fmla="*/ 4150 h 10000"/>
              <a:gd name="connsiteX52" fmla="*/ 7661 w 10000"/>
              <a:gd name="connsiteY52" fmla="*/ 4150 h 10000"/>
              <a:gd name="connsiteX53" fmla="*/ 7298 w 10000"/>
              <a:gd name="connsiteY53" fmla="*/ 4569 h 10000"/>
              <a:gd name="connsiteX54" fmla="*/ 6870 w 10000"/>
              <a:gd name="connsiteY54" fmla="*/ 4569 h 10000"/>
              <a:gd name="connsiteX55" fmla="*/ 6442 w 10000"/>
              <a:gd name="connsiteY55" fmla="*/ 4569 h 10000"/>
              <a:gd name="connsiteX56" fmla="*/ 5651 w 10000"/>
              <a:gd name="connsiteY56" fmla="*/ 4996 h 10000"/>
              <a:gd name="connsiteX57" fmla="*/ 4876 w 10000"/>
              <a:gd name="connsiteY57" fmla="*/ 5511 h 10000"/>
              <a:gd name="connsiteX58" fmla="*/ 4185 w 10000"/>
              <a:gd name="connsiteY58" fmla="*/ 5956 h 10000"/>
              <a:gd name="connsiteX59" fmla="*/ 3476 w 10000"/>
              <a:gd name="connsiteY59" fmla="*/ 6386 h 10000"/>
              <a:gd name="connsiteX60" fmla="*/ 3130 w 10000"/>
              <a:gd name="connsiteY60" fmla="*/ 6386 h 10000"/>
              <a:gd name="connsiteX61" fmla="*/ 2883 w 10000"/>
              <a:gd name="connsiteY61" fmla="*/ 6807 h 10000"/>
              <a:gd name="connsiteX62" fmla="*/ 2521 w 10000"/>
              <a:gd name="connsiteY62" fmla="*/ 7335 h 10000"/>
              <a:gd name="connsiteX63" fmla="*/ 2273 w 10000"/>
              <a:gd name="connsiteY63" fmla="*/ 7335 h 10000"/>
              <a:gd name="connsiteX64" fmla="*/ 2092 w 10000"/>
              <a:gd name="connsiteY64" fmla="*/ 7755 h 10000"/>
              <a:gd name="connsiteX65" fmla="*/ 1829 w 10000"/>
              <a:gd name="connsiteY65" fmla="*/ 7755 h 10000"/>
              <a:gd name="connsiteX66" fmla="*/ 1664 w 10000"/>
              <a:gd name="connsiteY66" fmla="*/ 8190 h 10000"/>
              <a:gd name="connsiteX67" fmla="*/ 1400 w 10000"/>
              <a:gd name="connsiteY67" fmla="*/ 8706 h 10000"/>
              <a:gd name="connsiteX68" fmla="*/ 1219 w 10000"/>
              <a:gd name="connsiteY68" fmla="*/ 8706 h 10000"/>
              <a:gd name="connsiteX69" fmla="*/ 1137 w 10000"/>
              <a:gd name="connsiteY69" fmla="*/ 9132 h 10000"/>
              <a:gd name="connsiteX70" fmla="*/ 956 w 10000"/>
              <a:gd name="connsiteY70" fmla="*/ 9132 h 10000"/>
              <a:gd name="connsiteX71" fmla="*/ 873 w 10000"/>
              <a:gd name="connsiteY71" fmla="*/ 9574 h 10000"/>
              <a:gd name="connsiteX72" fmla="*/ 791 w 10000"/>
              <a:gd name="connsiteY72" fmla="*/ 9574 h 10000"/>
              <a:gd name="connsiteX73" fmla="*/ 708 w 10000"/>
              <a:gd name="connsiteY73" fmla="*/ 9574 h 10000"/>
              <a:gd name="connsiteX74" fmla="*/ 527 w 10000"/>
              <a:gd name="connsiteY74" fmla="*/ 10000 h 10000"/>
              <a:gd name="connsiteX75" fmla="*/ 445 w 10000"/>
              <a:gd name="connsiteY75" fmla="*/ 9574 h 10000"/>
              <a:gd name="connsiteX76" fmla="*/ 362 w 10000"/>
              <a:gd name="connsiteY76" fmla="*/ 9574 h 10000"/>
              <a:gd name="connsiteX77" fmla="*/ 264 w 10000"/>
              <a:gd name="connsiteY77" fmla="*/ 9132 h 10000"/>
              <a:gd name="connsiteX78" fmla="*/ 181 w 10000"/>
              <a:gd name="connsiteY78" fmla="*/ 8190 h 10000"/>
              <a:gd name="connsiteX79" fmla="*/ 99 w 10000"/>
              <a:gd name="connsiteY79" fmla="*/ 7335 h 10000"/>
              <a:gd name="connsiteX80" fmla="*/ 0 w 10000"/>
              <a:gd name="connsiteY80" fmla="*/ 6807 h 10000"/>
              <a:gd name="connsiteX0" fmla="*/ 1829 w 10000"/>
              <a:gd name="connsiteY0" fmla="*/ 3198 h 10000"/>
              <a:gd name="connsiteX1" fmla="*/ 1746 w 10000"/>
              <a:gd name="connsiteY1" fmla="*/ 3625 h 10000"/>
              <a:gd name="connsiteX2" fmla="*/ 1746 w 10000"/>
              <a:gd name="connsiteY2" fmla="*/ 4150 h 10000"/>
              <a:gd name="connsiteX3" fmla="*/ 1746 w 10000"/>
              <a:gd name="connsiteY3" fmla="*/ 4150 h 10000"/>
              <a:gd name="connsiteX4" fmla="*/ 1829 w 10000"/>
              <a:gd name="connsiteY4" fmla="*/ 4150 h 10000"/>
              <a:gd name="connsiteX5" fmla="*/ 1911 w 10000"/>
              <a:gd name="connsiteY5" fmla="*/ 4569 h 10000"/>
              <a:gd name="connsiteX6" fmla="*/ 2010 w 10000"/>
              <a:gd name="connsiteY6" fmla="*/ 4569 h 10000"/>
              <a:gd name="connsiteX7" fmla="*/ 2175 w 10000"/>
              <a:gd name="connsiteY7" fmla="*/ 4569 h 10000"/>
              <a:gd name="connsiteX8" fmla="*/ 2273 w 10000"/>
              <a:gd name="connsiteY8" fmla="*/ 4150 h 10000"/>
              <a:gd name="connsiteX9" fmla="*/ 2356 w 10000"/>
              <a:gd name="connsiteY9" fmla="*/ 4150 h 10000"/>
              <a:gd name="connsiteX10" fmla="*/ 2521 w 10000"/>
              <a:gd name="connsiteY10" fmla="*/ 4150 h 10000"/>
              <a:gd name="connsiteX11" fmla="*/ 2702 w 10000"/>
              <a:gd name="connsiteY11" fmla="*/ 4150 h 10000"/>
              <a:gd name="connsiteX12" fmla="*/ 2883 w 10000"/>
              <a:gd name="connsiteY12" fmla="*/ 3625 h 10000"/>
              <a:gd name="connsiteX13" fmla="*/ 3048 w 10000"/>
              <a:gd name="connsiteY13" fmla="*/ 3625 h 10000"/>
              <a:gd name="connsiteX14" fmla="*/ 3311 w 10000"/>
              <a:gd name="connsiteY14" fmla="*/ 3625 h 10000"/>
              <a:gd name="connsiteX15" fmla="*/ 3575 w 10000"/>
              <a:gd name="connsiteY15" fmla="*/ 3625 h 10000"/>
              <a:gd name="connsiteX16" fmla="*/ 3921 w 10000"/>
              <a:gd name="connsiteY16" fmla="*/ 3198 h 10000"/>
              <a:gd name="connsiteX17" fmla="*/ 4267 w 10000"/>
              <a:gd name="connsiteY17" fmla="*/ 3198 h 10000"/>
              <a:gd name="connsiteX18" fmla="*/ 4613 w 10000"/>
              <a:gd name="connsiteY18" fmla="*/ 3198 h 10000"/>
              <a:gd name="connsiteX19" fmla="*/ 4959 w 10000"/>
              <a:gd name="connsiteY19" fmla="*/ 2764 h 10000"/>
              <a:gd name="connsiteX20" fmla="*/ 5387 w 10000"/>
              <a:gd name="connsiteY20" fmla="*/ 2338 h 10000"/>
              <a:gd name="connsiteX21" fmla="*/ 5832 w 10000"/>
              <a:gd name="connsiteY21" fmla="*/ 2338 h 10000"/>
              <a:gd name="connsiteX22" fmla="*/ 6343 w 10000"/>
              <a:gd name="connsiteY22" fmla="*/ 1809 h 10000"/>
              <a:gd name="connsiteX23" fmla="*/ 6787 w 10000"/>
              <a:gd name="connsiteY23" fmla="*/ 1809 h 10000"/>
              <a:gd name="connsiteX24" fmla="*/ 7298 w 10000"/>
              <a:gd name="connsiteY24" fmla="*/ 1390 h 10000"/>
              <a:gd name="connsiteX25" fmla="*/ 7743 w 10000"/>
              <a:gd name="connsiteY25" fmla="*/ 952 h 10000"/>
              <a:gd name="connsiteX26" fmla="*/ 8171 w 10000"/>
              <a:gd name="connsiteY26" fmla="*/ 952 h 10000"/>
              <a:gd name="connsiteX27" fmla="*/ 8435 w 10000"/>
              <a:gd name="connsiteY27" fmla="*/ 438 h 10000"/>
              <a:gd name="connsiteX28" fmla="*/ 8699 w 10000"/>
              <a:gd name="connsiteY28" fmla="*/ 438 h 10000"/>
              <a:gd name="connsiteX29" fmla="*/ 8962 w 10000"/>
              <a:gd name="connsiteY29" fmla="*/ 438 h 10000"/>
              <a:gd name="connsiteX30" fmla="*/ 9127 w 10000"/>
              <a:gd name="connsiteY30" fmla="*/ 438 h 10000"/>
              <a:gd name="connsiteX31" fmla="*/ 9226 w 10000"/>
              <a:gd name="connsiteY31" fmla="*/ 0 h 10000"/>
              <a:gd name="connsiteX32" fmla="*/ 9390 w 10000"/>
              <a:gd name="connsiteY32" fmla="*/ 438 h 10000"/>
              <a:gd name="connsiteX33" fmla="*/ 9473 w 10000"/>
              <a:gd name="connsiteY33" fmla="*/ 438 h 10000"/>
              <a:gd name="connsiteX34" fmla="*/ 9654 w 10000"/>
              <a:gd name="connsiteY34" fmla="*/ 952 h 10000"/>
              <a:gd name="connsiteX35" fmla="*/ 9736 w 10000"/>
              <a:gd name="connsiteY35" fmla="*/ 952 h 10000"/>
              <a:gd name="connsiteX36" fmla="*/ 9918 w 10000"/>
              <a:gd name="connsiteY36" fmla="*/ 1809 h 10000"/>
              <a:gd name="connsiteX37" fmla="*/ 10000 w 10000"/>
              <a:gd name="connsiteY37" fmla="*/ 2338 h 10000"/>
              <a:gd name="connsiteX38" fmla="*/ 10000 w 10000"/>
              <a:gd name="connsiteY38" fmla="*/ 2764 h 10000"/>
              <a:gd name="connsiteX39" fmla="*/ 10000 w 10000"/>
              <a:gd name="connsiteY39" fmla="*/ 3198 h 10000"/>
              <a:gd name="connsiteX40" fmla="*/ 10000 w 10000"/>
              <a:gd name="connsiteY40" fmla="*/ 3198 h 10000"/>
              <a:gd name="connsiteX41" fmla="*/ 10000 w 10000"/>
              <a:gd name="connsiteY41" fmla="*/ 3625 h 10000"/>
              <a:gd name="connsiteX42" fmla="*/ 9918 w 10000"/>
              <a:gd name="connsiteY42" fmla="*/ 3625 h 10000"/>
              <a:gd name="connsiteX43" fmla="*/ 9819 w 10000"/>
              <a:gd name="connsiteY43" fmla="*/ 3625 h 10000"/>
              <a:gd name="connsiteX44" fmla="*/ 9736 w 10000"/>
              <a:gd name="connsiteY44" fmla="*/ 4150 h 10000"/>
              <a:gd name="connsiteX45" fmla="*/ 9572 w 10000"/>
              <a:gd name="connsiteY45" fmla="*/ 4150 h 10000"/>
              <a:gd name="connsiteX46" fmla="*/ 9390 w 10000"/>
              <a:gd name="connsiteY46" fmla="*/ 4150 h 10000"/>
              <a:gd name="connsiteX47" fmla="*/ 9127 w 10000"/>
              <a:gd name="connsiteY47" fmla="*/ 4150 h 10000"/>
              <a:gd name="connsiteX48" fmla="*/ 8863 w 10000"/>
              <a:gd name="connsiteY48" fmla="*/ 4150 h 10000"/>
              <a:gd name="connsiteX49" fmla="*/ 8616 w 10000"/>
              <a:gd name="connsiteY49" fmla="*/ 4150 h 10000"/>
              <a:gd name="connsiteX50" fmla="*/ 8353 w 10000"/>
              <a:gd name="connsiteY50" fmla="*/ 4150 h 10000"/>
              <a:gd name="connsiteX51" fmla="*/ 8007 w 10000"/>
              <a:gd name="connsiteY51" fmla="*/ 4150 h 10000"/>
              <a:gd name="connsiteX52" fmla="*/ 7661 w 10000"/>
              <a:gd name="connsiteY52" fmla="*/ 4150 h 10000"/>
              <a:gd name="connsiteX53" fmla="*/ 7298 w 10000"/>
              <a:gd name="connsiteY53" fmla="*/ 4569 h 10000"/>
              <a:gd name="connsiteX54" fmla="*/ 6870 w 10000"/>
              <a:gd name="connsiteY54" fmla="*/ 4569 h 10000"/>
              <a:gd name="connsiteX55" fmla="*/ 6442 w 10000"/>
              <a:gd name="connsiteY55" fmla="*/ 4569 h 10000"/>
              <a:gd name="connsiteX56" fmla="*/ 5651 w 10000"/>
              <a:gd name="connsiteY56" fmla="*/ 4996 h 10000"/>
              <a:gd name="connsiteX57" fmla="*/ 4876 w 10000"/>
              <a:gd name="connsiteY57" fmla="*/ 5511 h 10000"/>
              <a:gd name="connsiteX58" fmla="*/ 4185 w 10000"/>
              <a:gd name="connsiteY58" fmla="*/ 5956 h 10000"/>
              <a:gd name="connsiteX59" fmla="*/ 3476 w 10000"/>
              <a:gd name="connsiteY59" fmla="*/ 6386 h 10000"/>
              <a:gd name="connsiteX60" fmla="*/ 3130 w 10000"/>
              <a:gd name="connsiteY60" fmla="*/ 6386 h 10000"/>
              <a:gd name="connsiteX61" fmla="*/ 2883 w 10000"/>
              <a:gd name="connsiteY61" fmla="*/ 6807 h 10000"/>
              <a:gd name="connsiteX62" fmla="*/ 2521 w 10000"/>
              <a:gd name="connsiteY62" fmla="*/ 7335 h 10000"/>
              <a:gd name="connsiteX63" fmla="*/ 2273 w 10000"/>
              <a:gd name="connsiteY63" fmla="*/ 7335 h 10000"/>
              <a:gd name="connsiteX64" fmla="*/ 2092 w 10000"/>
              <a:gd name="connsiteY64" fmla="*/ 7755 h 10000"/>
              <a:gd name="connsiteX65" fmla="*/ 1829 w 10000"/>
              <a:gd name="connsiteY65" fmla="*/ 7755 h 10000"/>
              <a:gd name="connsiteX66" fmla="*/ 1664 w 10000"/>
              <a:gd name="connsiteY66" fmla="*/ 8190 h 10000"/>
              <a:gd name="connsiteX67" fmla="*/ 1400 w 10000"/>
              <a:gd name="connsiteY67" fmla="*/ 8706 h 10000"/>
              <a:gd name="connsiteX68" fmla="*/ 1219 w 10000"/>
              <a:gd name="connsiteY68" fmla="*/ 8706 h 10000"/>
              <a:gd name="connsiteX69" fmla="*/ 1137 w 10000"/>
              <a:gd name="connsiteY69" fmla="*/ 9132 h 10000"/>
              <a:gd name="connsiteX70" fmla="*/ 956 w 10000"/>
              <a:gd name="connsiteY70" fmla="*/ 9132 h 10000"/>
              <a:gd name="connsiteX71" fmla="*/ 873 w 10000"/>
              <a:gd name="connsiteY71" fmla="*/ 9574 h 10000"/>
              <a:gd name="connsiteX72" fmla="*/ 791 w 10000"/>
              <a:gd name="connsiteY72" fmla="*/ 9574 h 10000"/>
              <a:gd name="connsiteX73" fmla="*/ 708 w 10000"/>
              <a:gd name="connsiteY73" fmla="*/ 9574 h 10000"/>
              <a:gd name="connsiteX74" fmla="*/ 527 w 10000"/>
              <a:gd name="connsiteY74" fmla="*/ 10000 h 10000"/>
              <a:gd name="connsiteX75" fmla="*/ 445 w 10000"/>
              <a:gd name="connsiteY75" fmla="*/ 9574 h 10000"/>
              <a:gd name="connsiteX76" fmla="*/ 362 w 10000"/>
              <a:gd name="connsiteY76" fmla="*/ 9574 h 10000"/>
              <a:gd name="connsiteX77" fmla="*/ 264 w 10000"/>
              <a:gd name="connsiteY77" fmla="*/ 9132 h 10000"/>
              <a:gd name="connsiteX78" fmla="*/ 181 w 10000"/>
              <a:gd name="connsiteY78" fmla="*/ 8190 h 10000"/>
              <a:gd name="connsiteX79" fmla="*/ 0 w 10000"/>
              <a:gd name="connsiteY79" fmla="*/ 6807 h 10000"/>
              <a:gd name="connsiteX0" fmla="*/ 1648 w 9819"/>
              <a:gd name="connsiteY0" fmla="*/ 3198 h 10000"/>
              <a:gd name="connsiteX1" fmla="*/ 1565 w 9819"/>
              <a:gd name="connsiteY1" fmla="*/ 3625 h 10000"/>
              <a:gd name="connsiteX2" fmla="*/ 1565 w 9819"/>
              <a:gd name="connsiteY2" fmla="*/ 4150 h 10000"/>
              <a:gd name="connsiteX3" fmla="*/ 1565 w 9819"/>
              <a:gd name="connsiteY3" fmla="*/ 4150 h 10000"/>
              <a:gd name="connsiteX4" fmla="*/ 1648 w 9819"/>
              <a:gd name="connsiteY4" fmla="*/ 4150 h 10000"/>
              <a:gd name="connsiteX5" fmla="*/ 1730 w 9819"/>
              <a:gd name="connsiteY5" fmla="*/ 4569 h 10000"/>
              <a:gd name="connsiteX6" fmla="*/ 1829 w 9819"/>
              <a:gd name="connsiteY6" fmla="*/ 4569 h 10000"/>
              <a:gd name="connsiteX7" fmla="*/ 1994 w 9819"/>
              <a:gd name="connsiteY7" fmla="*/ 4569 h 10000"/>
              <a:gd name="connsiteX8" fmla="*/ 2092 w 9819"/>
              <a:gd name="connsiteY8" fmla="*/ 4150 h 10000"/>
              <a:gd name="connsiteX9" fmla="*/ 2175 w 9819"/>
              <a:gd name="connsiteY9" fmla="*/ 4150 h 10000"/>
              <a:gd name="connsiteX10" fmla="*/ 2340 w 9819"/>
              <a:gd name="connsiteY10" fmla="*/ 4150 h 10000"/>
              <a:gd name="connsiteX11" fmla="*/ 2521 w 9819"/>
              <a:gd name="connsiteY11" fmla="*/ 4150 h 10000"/>
              <a:gd name="connsiteX12" fmla="*/ 2702 w 9819"/>
              <a:gd name="connsiteY12" fmla="*/ 3625 h 10000"/>
              <a:gd name="connsiteX13" fmla="*/ 2867 w 9819"/>
              <a:gd name="connsiteY13" fmla="*/ 3625 h 10000"/>
              <a:gd name="connsiteX14" fmla="*/ 3130 w 9819"/>
              <a:gd name="connsiteY14" fmla="*/ 3625 h 10000"/>
              <a:gd name="connsiteX15" fmla="*/ 3394 w 9819"/>
              <a:gd name="connsiteY15" fmla="*/ 3625 h 10000"/>
              <a:gd name="connsiteX16" fmla="*/ 3740 w 9819"/>
              <a:gd name="connsiteY16" fmla="*/ 3198 h 10000"/>
              <a:gd name="connsiteX17" fmla="*/ 4086 w 9819"/>
              <a:gd name="connsiteY17" fmla="*/ 3198 h 10000"/>
              <a:gd name="connsiteX18" fmla="*/ 4432 w 9819"/>
              <a:gd name="connsiteY18" fmla="*/ 3198 h 10000"/>
              <a:gd name="connsiteX19" fmla="*/ 4778 w 9819"/>
              <a:gd name="connsiteY19" fmla="*/ 2764 h 10000"/>
              <a:gd name="connsiteX20" fmla="*/ 5206 w 9819"/>
              <a:gd name="connsiteY20" fmla="*/ 2338 h 10000"/>
              <a:gd name="connsiteX21" fmla="*/ 5651 w 9819"/>
              <a:gd name="connsiteY21" fmla="*/ 2338 h 10000"/>
              <a:gd name="connsiteX22" fmla="*/ 6162 w 9819"/>
              <a:gd name="connsiteY22" fmla="*/ 1809 h 10000"/>
              <a:gd name="connsiteX23" fmla="*/ 6606 w 9819"/>
              <a:gd name="connsiteY23" fmla="*/ 1809 h 10000"/>
              <a:gd name="connsiteX24" fmla="*/ 7117 w 9819"/>
              <a:gd name="connsiteY24" fmla="*/ 1390 h 10000"/>
              <a:gd name="connsiteX25" fmla="*/ 7562 w 9819"/>
              <a:gd name="connsiteY25" fmla="*/ 952 h 10000"/>
              <a:gd name="connsiteX26" fmla="*/ 7990 w 9819"/>
              <a:gd name="connsiteY26" fmla="*/ 952 h 10000"/>
              <a:gd name="connsiteX27" fmla="*/ 8254 w 9819"/>
              <a:gd name="connsiteY27" fmla="*/ 438 h 10000"/>
              <a:gd name="connsiteX28" fmla="*/ 8518 w 9819"/>
              <a:gd name="connsiteY28" fmla="*/ 438 h 10000"/>
              <a:gd name="connsiteX29" fmla="*/ 8781 w 9819"/>
              <a:gd name="connsiteY29" fmla="*/ 438 h 10000"/>
              <a:gd name="connsiteX30" fmla="*/ 8946 w 9819"/>
              <a:gd name="connsiteY30" fmla="*/ 438 h 10000"/>
              <a:gd name="connsiteX31" fmla="*/ 9045 w 9819"/>
              <a:gd name="connsiteY31" fmla="*/ 0 h 10000"/>
              <a:gd name="connsiteX32" fmla="*/ 9209 w 9819"/>
              <a:gd name="connsiteY32" fmla="*/ 438 h 10000"/>
              <a:gd name="connsiteX33" fmla="*/ 9292 w 9819"/>
              <a:gd name="connsiteY33" fmla="*/ 438 h 10000"/>
              <a:gd name="connsiteX34" fmla="*/ 9473 w 9819"/>
              <a:gd name="connsiteY34" fmla="*/ 952 h 10000"/>
              <a:gd name="connsiteX35" fmla="*/ 9555 w 9819"/>
              <a:gd name="connsiteY35" fmla="*/ 952 h 10000"/>
              <a:gd name="connsiteX36" fmla="*/ 9737 w 9819"/>
              <a:gd name="connsiteY36" fmla="*/ 1809 h 10000"/>
              <a:gd name="connsiteX37" fmla="*/ 9819 w 9819"/>
              <a:gd name="connsiteY37" fmla="*/ 2338 h 10000"/>
              <a:gd name="connsiteX38" fmla="*/ 9819 w 9819"/>
              <a:gd name="connsiteY38" fmla="*/ 2764 h 10000"/>
              <a:gd name="connsiteX39" fmla="*/ 9819 w 9819"/>
              <a:gd name="connsiteY39" fmla="*/ 3198 h 10000"/>
              <a:gd name="connsiteX40" fmla="*/ 9819 w 9819"/>
              <a:gd name="connsiteY40" fmla="*/ 3198 h 10000"/>
              <a:gd name="connsiteX41" fmla="*/ 9819 w 9819"/>
              <a:gd name="connsiteY41" fmla="*/ 3625 h 10000"/>
              <a:gd name="connsiteX42" fmla="*/ 9737 w 9819"/>
              <a:gd name="connsiteY42" fmla="*/ 3625 h 10000"/>
              <a:gd name="connsiteX43" fmla="*/ 9638 w 9819"/>
              <a:gd name="connsiteY43" fmla="*/ 3625 h 10000"/>
              <a:gd name="connsiteX44" fmla="*/ 9555 w 9819"/>
              <a:gd name="connsiteY44" fmla="*/ 4150 h 10000"/>
              <a:gd name="connsiteX45" fmla="*/ 9391 w 9819"/>
              <a:gd name="connsiteY45" fmla="*/ 4150 h 10000"/>
              <a:gd name="connsiteX46" fmla="*/ 9209 w 9819"/>
              <a:gd name="connsiteY46" fmla="*/ 4150 h 10000"/>
              <a:gd name="connsiteX47" fmla="*/ 8946 w 9819"/>
              <a:gd name="connsiteY47" fmla="*/ 4150 h 10000"/>
              <a:gd name="connsiteX48" fmla="*/ 8682 w 9819"/>
              <a:gd name="connsiteY48" fmla="*/ 4150 h 10000"/>
              <a:gd name="connsiteX49" fmla="*/ 8435 w 9819"/>
              <a:gd name="connsiteY49" fmla="*/ 4150 h 10000"/>
              <a:gd name="connsiteX50" fmla="*/ 8172 w 9819"/>
              <a:gd name="connsiteY50" fmla="*/ 4150 h 10000"/>
              <a:gd name="connsiteX51" fmla="*/ 7826 w 9819"/>
              <a:gd name="connsiteY51" fmla="*/ 4150 h 10000"/>
              <a:gd name="connsiteX52" fmla="*/ 7480 w 9819"/>
              <a:gd name="connsiteY52" fmla="*/ 4150 h 10000"/>
              <a:gd name="connsiteX53" fmla="*/ 7117 w 9819"/>
              <a:gd name="connsiteY53" fmla="*/ 4569 h 10000"/>
              <a:gd name="connsiteX54" fmla="*/ 6689 w 9819"/>
              <a:gd name="connsiteY54" fmla="*/ 4569 h 10000"/>
              <a:gd name="connsiteX55" fmla="*/ 6261 w 9819"/>
              <a:gd name="connsiteY55" fmla="*/ 4569 h 10000"/>
              <a:gd name="connsiteX56" fmla="*/ 5470 w 9819"/>
              <a:gd name="connsiteY56" fmla="*/ 4996 h 10000"/>
              <a:gd name="connsiteX57" fmla="*/ 4695 w 9819"/>
              <a:gd name="connsiteY57" fmla="*/ 5511 h 10000"/>
              <a:gd name="connsiteX58" fmla="*/ 4004 w 9819"/>
              <a:gd name="connsiteY58" fmla="*/ 5956 h 10000"/>
              <a:gd name="connsiteX59" fmla="*/ 3295 w 9819"/>
              <a:gd name="connsiteY59" fmla="*/ 6386 h 10000"/>
              <a:gd name="connsiteX60" fmla="*/ 2949 w 9819"/>
              <a:gd name="connsiteY60" fmla="*/ 6386 h 10000"/>
              <a:gd name="connsiteX61" fmla="*/ 2702 w 9819"/>
              <a:gd name="connsiteY61" fmla="*/ 6807 h 10000"/>
              <a:gd name="connsiteX62" fmla="*/ 2340 w 9819"/>
              <a:gd name="connsiteY62" fmla="*/ 7335 h 10000"/>
              <a:gd name="connsiteX63" fmla="*/ 2092 w 9819"/>
              <a:gd name="connsiteY63" fmla="*/ 7335 h 10000"/>
              <a:gd name="connsiteX64" fmla="*/ 1911 w 9819"/>
              <a:gd name="connsiteY64" fmla="*/ 7755 h 10000"/>
              <a:gd name="connsiteX65" fmla="*/ 1648 w 9819"/>
              <a:gd name="connsiteY65" fmla="*/ 7755 h 10000"/>
              <a:gd name="connsiteX66" fmla="*/ 1483 w 9819"/>
              <a:gd name="connsiteY66" fmla="*/ 8190 h 10000"/>
              <a:gd name="connsiteX67" fmla="*/ 1219 w 9819"/>
              <a:gd name="connsiteY67" fmla="*/ 8706 h 10000"/>
              <a:gd name="connsiteX68" fmla="*/ 1038 w 9819"/>
              <a:gd name="connsiteY68" fmla="*/ 8706 h 10000"/>
              <a:gd name="connsiteX69" fmla="*/ 956 w 9819"/>
              <a:gd name="connsiteY69" fmla="*/ 9132 h 10000"/>
              <a:gd name="connsiteX70" fmla="*/ 775 w 9819"/>
              <a:gd name="connsiteY70" fmla="*/ 9132 h 10000"/>
              <a:gd name="connsiteX71" fmla="*/ 692 w 9819"/>
              <a:gd name="connsiteY71" fmla="*/ 9574 h 10000"/>
              <a:gd name="connsiteX72" fmla="*/ 610 w 9819"/>
              <a:gd name="connsiteY72" fmla="*/ 9574 h 10000"/>
              <a:gd name="connsiteX73" fmla="*/ 527 w 9819"/>
              <a:gd name="connsiteY73" fmla="*/ 9574 h 10000"/>
              <a:gd name="connsiteX74" fmla="*/ 346 w 9819"/>
              <a:gd name="connsiteY74" fmla="*/ 10000 h 10000"/>
              <a:gd name="connsiteX75" fmla="*/ 264 w 9819"/>
              <a:gd name="connsiteY75" fmla="*/ 9574 h 10000"/>
              <a:gd name="connsiteX76" fmla="*/ 181 w 9819"/>
              <a:gd name="connsiteY76" fmla="*/ 9574 h 10000"/>
              <a:gd name="connsiteX77" fmla="*/ 83 w 9819"/>
              <a:gd name="connsiteY77" fmla="*/ 9132 h 10000"/>
              <a:gd name="connsiteX78" fmla="*/ 0 w 9819"/>
              <a:gd name="connsiteY78" fmla="*/ 8190 h 10000"/>
              <a:gd name="connsiteX0" fmla="*/ 1593 w 9915"/>
              <a:gd name="connsiteY0" fmla="*/ 3198 h 10000"/>
              <a:gd name="connsiteX1" fmla="*/ 1509 w 9915"/>
              <a:gd name="connsiteY1" fmla="*/ 3625 h 10000"/>
              <a:gd name="connsiteX2" fmla="*/ 1509 w 9915"/>
              <a:gd name="connsiteY2" fmla="*/ 4150 h 10000"/>
              <a:gd name="connsiteX3" fmla="*/ 1509 w 9915"/>
              <a:gd name="connsiteY3" fmla="*/ 4150 h 10000"/>
              <a:gd name="connsiteX4" fmla="*/ 1593 w 9915"/>
              <a:gd name="connsiteY4" fmla="*/ 4150 h 10000"/>
              <a:gd name="connsiteX5" fmla="*/ 1677 w 9915"/>
              <a:gd name="connsiteY5" fmla="*/ 4569 h 10000"/>
              <a:gd name="connsiteX6" fmla="*/ 1778 w 9915"/>
              <a:gd name="connsiteY6" fmla="*/ 4569 h 10000"/>
              <a:gd name="connsiteX7" fmla="*/ 1946 w 9915"/>
              <a:gd name="connsiteY7" fmla="*/ 4569 h 10000"/>
              <a:gd name="connsiteX8" fmla="*/ 2046 w 9915"/>
              <a:gd name="connsiteY8" fmla="*/ 4150 h 10000"/>
              <a:gd name="connsiteX9" fmla="*/ 2130 w 9915"/>
              <a:gd name="connsiteY9" fmla="*/ 4150 h 10000"/>
              <a:gd name="connsiteX10" fmla="*/ 2298 w 9915"/>
              <a:gd name="connsiteY10" fmla="*/ 4150 h 10000"/>
              <a:gd name="connsiteX11" fmla="*/ 2482 w 9915"/>
              <a:gd name="connsiteY11" fmla="*/ 4150 h 10000"/>
              <a:gd name="connsiteX12" fmla="*/ 2667 w 9915"/>
              <a:gd name="connsiteY12" fmla="*/ 3625 h 10000"/>
              <a:gd name="connsiteX13" fmla="*/ 2835 w 9915"/>
              <a:gd name="connsiteY13" fmla="*/ 3625 h 10000"/>
              <a:gd name="connsiteX14" fmla="*/ 3103 w 9915"/>
              <a:gd name="connsiteY14" fmla="*/ 3625 h 10000"/>
              <a:gd name="connsiteX15" fmla="*/ 3372 w 9915"/>
              <a:gd name="connsiteY15" fmla="*/ 3625 h 10000"/>
              <a:gd name="connsiteX16" fmla="*/ 3724 w 9915"/>
              <a:gd name="connsiteY16" fmla="*/ 3198 h 10000"/>
              <a:gd name="connsiteX17" fmla="*/ 4076 w 9915"/>
              <a:gd name="connsiteY17" fmla="*/ 3198 h 10000"/>
              <a:gd name="connsiteX18" fmla="*/ 4429 w 9915"/>
              <a:gd name="connsiteY18" fmla="*/ 3198 h 10000"/>
              <a:gd name="connsiteX19" fmla="*/ 4781 w 9915"/>
              <a:gd name="connsiteY19" fmla="*/ 2764 h 10000"/>
              <a:gd name="connsiteX20" fmla="*/ 5217 w 9915"/>
              <a:gd name="connsiteY20" fmla="*/ 2338 h 10000"/>
              <a:gd name="connsiteX21" fmla="*/ 5670 w 9915"/>
              <a:gd name="connsiteY21" fmla="*/ 2338 h 10000"/>
              <a:gd name="connsiteX22" fmla="*/ 6191 w 9915"/>
              <a:gd name="connsiteY22" fmla="*/ 1809 h 10000"/>
              <a:gd name="connsiteX23" fmla="*/ 6643 w 9915"/>
              <a:gd name="connsiteY23" fmla="*/ 1809 h 10000"/>
              <a:gd name="connsiteX24" fmla="*/ 7163 w 9915"/>
              <a:gd name="connsiteY24" fmla="*/ 1390 h 10000"/>
              <a:gd name="connsiteX25" fmla="*/ 7616 w 9915"/>
              <a:gd name="connsiteY25" fmla="*/ 952 h 10000"/>
              <a:gd name="connsiteX26" fmla="*/ 8052 w 9915"/>
              <a:gd name="connsiteY26" fmla="*/ 952 h 10000"/>
              <a:gd name="connsiteX27" fmla="*/ 8321 w 9915"/>
              <a:gd name="connsiteY27" fmla="*/ 438 h 10000"/>
              <a:gd name="connsiteX28" fmla="*/ 8590 w 9915"/>
              <a:gd name="connsiteY28" fmla="*/ 438 h 10000"/>
              <a:gd name="connsiteX29" fmla="*/ 8858 w 9915"/>
              <a:gd name="connsiteY29" fmla="*/ 438 h 10000"/>
              <a:gd name="connsiteX30" fmla="*/ 9026 w 9915"/>
              <a:gd name="connsiteY30" fmla="*/ 438 h 10000"/>
              <a:gd name="connsiteX31" fmla="*/ 9127 w 9915"/>
              <a:gd name="connsiteY31" fmla="*/ 0 h 10000"/>
              <a:gd name="connsiteX32" fmla="*/ 9294 w 9915"/>
              <a:gd name="connsiteY32" fmla="*/ 438 h 10000"/>
              <a:gd name="connsiteX33" fmla="*/ 9378 w 9915"/>
              <a:gd name="connsiteY33" fmla="*/ 438 h 10000"/>
              <a:gd name="connsiteX34" fmla="*/ 9563 w 9915"/>
              <a:gd name="connsiteY34" fmla="*/ 952 h 10000"/>
              <a:gd name="connsiteX35" fmla="*/ 9646 w 9915"/>
              <a:gd name="connsiteY35" fmla="*/ 952 h 10000"/>
              <a:gd name="connsiteX36" fmla="*/ 9831 w 9915"/>
              <a:gd name="connsiteY36" fmla="*/ 1809 h 10000"/>
              <a:gd name="connsiteX37" fmla="*/ 9915 w 9915"/>
              <a:gd name="connsiteY37" fmla="*/ 2338 h 10000"/>
              <a:gd name="connsiteX38" fmla="*/ 9915 w 9915"/>
              <a:gd name="connsiteY38" fmla="*/ 2764 h 10000"/>
              <a:gd name="connsiteX39" fmla="*/ 9915 w 9915"/>
              <a:gd name="connsiteY39" fmla="*/ 3198 h 10000"/>
              <a:gd name="connsiteX40" fmla="*/ 9915 w 9915"/>
              <a:gd name="connsiteY40" fmla="*/ 3198 h 10000"/>
              <a:gd name="connsiteX41" fmla="*/ 9915 w 9915"/>
              <a:gd name="connsiteY41" fmla="*/ 3625 h 10000"/>
              <a:gd name="connsiteX42" fmla="*/ 9831 w 9915"/>
              <a:gd name="connsiteY42" fmla="*/ 3625 h 10000"/>
              <a:gd name="connsiteX43" fmla="*/ 9731 w 9915"/>
              <a:gd name="connsiteY43" fmla="*/ 3625 h 10000"/>
              <a:gd name="connsiteX44" fmla="*/ 9646 w 9915"/>
              <a:gd name="connsiteY44" fmla="*/ 4150 h 10000"/>
              <a:gd name="connsiteX45" fmla="*/ 9479 w 9915"/>
              <a:gd name="connsiteY45" fmla="*/ 4150 h 10000"/>
              <a:gd name="connsiteX46" fmla="*/ 9294 w 9915"/>
              <a:gd name="connsiteY46" fmla="*/ 4150 h 10000"/>
              <a:gd name="connsiteX47" fmla="*/ 9026 w 9915"/>
              <a:gd name="connsiteY47" fmla="*/ 4150 h 10000"/>
              <a:gd name="connsiteX48" fmla="*/ 8757 w 9915"/>
              <a:gd name="connsiteY48" fmla="*/ 4150 h 10000"/>
              <a:gd name="connsiteX49" fmla="*/ 8505 w 9915"/>
              <a:gd name="connsiteY49" fmla="*/ 4150 h 10000"/>
              <a:gd name="connsiteX50" fmla="*/ 8238 w 9915"/>
              <a:gd name="connsiteY50" fmla="*/ 4150 h 10000"/>
              <a:gd name="connsiteX51" fmla="*/ 7885 w 9915"/>
              <a:gd name="connsiteY51" fmla="*/ 4150 h 10000"/>
              <a:gd name="connsiteX52" fmla="*/ 7533 w 9915"/>
              <a:gd name="connsiteY52" fmla="*/ 4150 h 10000"/>
              <a:gd name="connsiteX53" fmla="*/ 7163 w 9915"/>
              <a:gd name="connsiteY53" fmla="*/ 4569 h 10000"/>
              <a:gd name="connsiteX54" fmla="*/ 6727 w 9915"/>
              <a:gd name="connsiteY54" fmla="*/ 4569 h 10000"/>
              <a:gd name="connsiteX55" fmla="*/ 6291 w 9915"/>
              <a:gd name="connsiteY55" fmla="*/ 4569 h 10000"/>
              <a:gd name="connsiteX56" fmla="*/ 5486 w 9915"/>
              <a:gd name="connsiteY56" fmla="*/ 4996 h 10000"/>
              <a:gd name="connsiteX57" fmla="*/ 4697 w 9915"/>
              <a:gd name="connsiteY57" fmla="*/ 5511 h 10000"/>
              <a:gd name="connsiteX58" fmla="*/ 3993 w 9915"/>
              <a:gd name="connsiteY58" fmla="*/ 5956 h 10000"/>
              <a:gd name="connsiteX59" fmla="*/ 3271 w 9915"/>
              <a:gd name="connsiteY59" fmla="*/ 6386 h 10000"/>
              <a:gd name="connsiteX60" fmla="*/ 2918 w 9915"/>
              <a:gd name="connsiteY60" fmla="*/ 6386 h 10000"/>
              <a:gd name="connsiteX61" fmla="*/ 2667 w 9915"/>
              <a:gd name="connsiteY61" fmla="*/ 6807 h 10000"/>
              <a:gd name="connsiteX62" fmla="*/ 2298 w 9915"/>
              <a:gd name="connsiteY62" fmla="*/ 7335 h 10000"/>
              <a:gd name="connsiteX63" fmla="*/ 2046 w 9915"/>
              <a:gd name="connsiteY63" fmla="*/ 7335 h 10000"/>
              <a:gd name="connsiteX64" fmla="*/ 1861 w 9915"/>
              <a:gd name="connsiteY64" fmla="*/ 7755 h 10000"/>
              <a:gd name="connsiteX65" fmla="*/ 1593 w 9915"/>
              <a:gd name="connsiteY65" fmla="*/ 7755 h 10000"/>
              <a:gd name="connsiteX66" fmla="*/ 1425 w 9915"/>
              <a:gd name="connsiteY66" fmla="*/ 8190 h 10000"/>
              <a:gd name="connsiteX67" fmla="*/ 1156 w 9915"/>
              <a:gd name="connsiteY67" fmla="*/ 8706 h 10000"/>
              <a:gd name="connsiteX68" fmla="*/ 972 w 9915"/>
              <a:gd name="connsiteY68" fmla="*/ 8706 h 10000"/>
              <a:gd name="connsiteX69" fmla="*/ 889 w 9915"/>
              <a:gd name="connsiteY69" fmla="*/ 9132 h 10000"/>
              <a:gd name="connsiteX70" fmla="*/ 704 w 9915"/>
              <a:gd name="connsiteY70" fmla="*/ 9132 h 10000"/>
              <a:gd name="connsiteX71" fmla="*/ 620 w 9915"/>
              <a:gd name="connsiteY71" fmla="*/ 9574 h 10000"/>
              <a:gd name="connsiteX72" fmla="*/ 536 w 9915"/>
              <a:gd name="connsiteY72" fmla="*/ 9574 h 10000"/>
              <a:gd name="connsiteX73" fmla="*/ 452 w 9915"/>
              <a:gd name="connsiteY73" fmla="*/ 9574 h 10000"/>
              <a:gd name="connsiteX74" fmla="*/ 267 w 9915"/>
              <a:gd name="connsiteY74" fmla="*/ 10000 h 10000"/>
              <a:gd name="connsiteX75" fmla="*/ 184 w 9915"/>
              <a:gd name="connsiteY75" fmla="*/ 9574 h 10000"/>
              <a:gd name="connsiteX76" fmla="*/ 99 w 9915"/>
              <a:gd name="connsiteY76" fmla="*/ 9574 h 10000"/>
              <a:gd name="connsiteX77" fmla="*/ 0 w 9915"/>
              <a:gd name="connsiteY77" fmla="*/ 9132 h 10000"/>
              <a:gd name="connsiteX0" fmla="*/ 1507 w 9900"/>
              <a:gd name="connsiteY0" fmla="*/ 3198 h 10000"/>
              <a:gd name="connsiteX1" fmla="*/ 1422 w 9900"/>
              <a:gd name="connsiteY1" fmla="*/ 3625 h 10000"/>
              <a:gd name="connsiteX2" fmla="*/ 1422 w 9900"/>
              <a:gd name="connsiteY2" fmla="*/ 4150 h 10000"/>
              <a:gd name="connsiteX3" fmla="*/ 1422 w 9900"/>
              <a:gd name="connsiteY3" fmla="*/ 4150 h 10000"/>
              <a:gd name="connsiteX4" fmla="*/ 1507 w 9900"/>
              <a:gd name="connsiteY4" fmla="*/ 4150 h 10000"/>
              <a:gd name="connsiteX5" fmla="*/ 1591 w 9900"/>
              <a:gd name="connsiteY5" fmla="*/ 4569 h 10000"/>
              <a:gd name="connsiteX6" fmla="*/ 1693 w 9900"/>
              <a:gd name="connsiteY6" fmla="*/ 4569 h 10000"/>
              <a:gd name="connsiteX7" fmla="*/ 1863 w 9900"/>
              <a:gd name="connsiteY7" fmla="*/ 4569 h 10000"/>
              <a:gd name="connsiteX8" fmla="*/ 1964 w 9900"/>
              <a:gd name="connsiteY8" fmla="*/ 4150 h 10000"/>
              <a:gd name="connsiteX9" fmla="*/ 2048 w 9900"/>
              <a:gd name="connsiteY9" fmla="*/ 4150 h 10000"/>
              <a:gd name="connsiteX10" fmla="*/ 2218 w 9900"/>
              <a:gd name="connsiteY10" fmla="*/ 4150 h 10000"/>
              <a:gd name="connsiteX11" fmla="*/ 2403 w 9900"/>
              <a:gd name="connsiteY11" fmla="*/ 4150 h 10000"/>
              <a:gd name="connsiteX12" fmla="*/ 2590 w 9900"/>
              <a:gd name="connsiteY12" fmla="*/ 3625 h 10000"/>
              <a:gd name="connsiteX13" fmla="*/ 2759 w 9900"/>
              <a:gd name="connsiteY13" fmla="*/ 3625 h 10000"/>
              <a:gd name="connsiteX14" fmla="*/ 3030 w 9900"/>
              <a:gd name="connsiteY14" fmla="*/ 3625 h 10000"/>
              <a:gd name="connsiteX15" fmla="*/ 3301 w 9900"/>
              <a:gd name="connsiteY15" fmla="*/ 3625 h 10000"/>
              <a:gd name="connsiteX16" fmla="*/ 3656 w 9900"/>
              <a:gd name="connsiteY16" fmla="*/ 3198 h 10000"/>
              <a:gd name="connsiteX17" fmla="*/ 4011 w 9900"/>
              <a:gd name="connsiteY17" fmla="*/ 3198 h 10000"/>
              <a:gd name="connsiteX18" fmla="*/ 4367 w 9900"/>
              <a:gd name="connsiteY18" fmla="*/ 3198 h 10000"/>
              <a:gd name="connsiteX19" fmla="*/ 4722 w 9900"/>
              <a:gd name="connsiteY19" fmla="*/ 2764 h 10000"/>
              <a:gd name="connsiteX20" fmla="*/ 5162 w 9900"/>
              <a:gd name="connsiteY20" fmla="*/ 2338 h 10000"/>
              <a:gd name="connsiteX21" fmla="*/ 5619 w 9900"/>
              <a:gd name="connsiteY21" fmla="*/ 2338 h 10000"/>
              <a:gd name="connsiteX22" fmla="*/ 6144 w 9900"/>
              <a:gd name="connsiteY22" fmla="*/ 1809 h 10000"/>
              <a:gd name="connsiteX23" fmla="*/ 6600 w 9900"/>
              <a:gd name="connsiteY23" fmla="*/ 1809 h 10000"/>
              <a:gd name="connsiteX24" fmla="*/ 7124 w 9900"/>
              <a:gd name="connsiteY24" fmla="*/ 1390 h 10000"/>
              <a:gd name="connsiteX25" fmla="*/ 7581 w 9900"/>
              <a:gd name="connsiteY25" fmla="*/ 952 h 10000"/>
              <a:gd name="connsiteX26" fmla="*/ 8021 w 9900"/>
              <a:gd name="connsiteY26" fmla="*/ 952 h 10000"/>
              <a:gd name="connsiteX27" fmla="*/ 8292 w 9900"/>
              <a:gd name="connsiteY27" fmla="*/ 438 h 10000"/>
              <a:gd name="connsiteX28" fmla="*/ 8564 w 9900"/>
              <a:gd name="connsiteY28" fmla="*/ 438 h 10000"/>
              <a:gd name="connsiteX29" fmla="*/ 8834 w 9900"/>
              <a:gd name="connsiteY29" fmla="*/ 438 h 10000"/>
              <a:gd name="connsiteX30" fmla="*/ 9003 w 9900"/>
              <a:gd name="connsiteY30" fmla="*/ 438 h 10000"/>
              <a:gd name="connsiteX31" fmla="*/ 9105 w 9900"/>
              <a:gd name="connsiteY31" fmla="*/ 0 h 10000"/>
              <a:gd name="connsiteX32" fmla="*/ 9274 w 9900"/>
              <a:gd name="connsiteY32" fmla="*/ 438 h 10000"/>
              <a:gd name="connsiteX33" fmla="*/ 9358 w 9900"/>
              <a:gd name="connsiteY33" fmla="*/ 438 h 10000"/>
              <a:gd name="connsiteX34" fmla="*/ 9545 w 9900"/>
              <a:gd name="connsiteY34" fmla="*/ 952 h 10000"/>
              <a:gd name="connsiteX35" fmla="*/ 9629 w 9900"/>
              <a:gd name="connsiteY35" fmla="*/ 952 h 10000"/>
              <a:gd name="connsiteX36" fmla="*/ 9815 w 9900"/>
              <a:gd name="connsiteY36" fmla="*/ 1809 h 10000"/>
              <a:gd name="connsiteX37" fmla="*/ 9900 w 9900"/>
              <a:gd name="connsiteY37" fmla="*/ 2338 h 10000"/>
              <a:gd name="connsiteX38" fmla="*/ 9900 w 9900"/>
              <a:gd name="connsiteY38" fmla="*/ 2764 h 10000"/>
              <a:gd name="connsiteX39" fmla="*/ 9900 w 9900"/>
              <a:gd name="connsiteY39" fmla="*/ 3198 h 10000"/>
              <a:gd name="connsiteX40" fmla="*/ 9900 w 9900"/>
              <a:gd name="connsiteY40" fmla="*/ 3198 h 10000"/>
              <a:gd name="connsiteX41" fmla="*/ 9900 w 9900"/>
              <a:gd name="connsiteY41" fmla="*/ 3625 h 10000"/>
              <a:gd name="connsiteX42" fmla="*/ 9815 w 9900"/>
              <a:gd name="connsiteY42" fmla="*/ 3625 h 10000"/>
              <a:gd name="connsiteX43" fmla="*/ 9714 w 9900"/>
              <a:gd name="connsiteY43" fmla="*/ 3625 h 10000"/>
              <a:gd name="connsiteX44" fmla="*/ 9629 w 9900"/>
              <a:gd name="connsiteY44" fmla="*/ 4150 h 10000"/>
              <a:gd name="connsiteX45" fmla="*/ 9460 w 9900"/>
              <a:gd name="connsiteY45" fmla="*/ 4150 h 10000"/>
              <a:gd name="connsiteX46" fmla="*/ 9274 w 9900"/>
              <a:gd name="connsiteY46" fmla="*/ 4150 h 10000"/>
              <a:gd name="connsiteX47" fmla="*/ 9003 w 9900"/>
              <a:gd name="connsiteY47" fmla="*/ 4150 h 10000"/>
              <a:gd name="connsiteX48" fmla="*/ 8732 w 9900"/>
              <a:gd name="connsiteY48" fmla="*/ 4150 h 10000"/>
              <a:gd name="connsiteX49" fmla="*/ 8478 w 9900"/>
              <a:gd name="connsiteY49" fmla="*/ 4150 h 10000"/>
              <a:gd name="connsiteX50" fmla="*/ 8209 w 9900"/>
              <a:gd name="connsiteY50" fmla="*/ 4150 h 10000"/>
              <a:gd name="connsiteX51" fmla="*/ 7853 w 9900"/>
              <a:gd name="connsiteY51" fmla="*/ 4150 h 10000"/>
              <a:gd name="connsiteX52" fmla="*/ 7498 w 9900"/>
              <a:gd name="connsiteY52" fmla="*/ 4150 h 10000"/>
              <a:gd name="connsiteX53" fmla="*/ 7124 w 9900"/>
              <a:gd name="connsiteY53" fmla="*/ 4569 h 10000"/>
              <a:gd name="connsiteX54" fmla="*/ 6685 w 9900"/>
              <a:gd name="connsiteY54" fmla="*/ 4569 h 10000"/>
              <a:gd name="connsiteX55" fmla="*/ 6245 w 9900"/>
              <a:gd name="connsiteY55" fmla="*/ 4569 h 10000"/>
              <a:gd name="connsiteX56" fmla="*/ 5433 w 9900"/>
              <a:gd name="connsiteY56" fmla="*/ 4996 h 10000"/>
              <a:gd name="connsiteX57" fmla="*/ 4637 w 9900"/>
              <a:gd name="connsiteY57" fmla="*/ 5511 h 10000"/>
              <a:gd name="connsiteX58" fmla="*/ 3927 w 9900"/>
              <a:gd name="connsiteY58" fmla="*/ 5956 h 10000"/>
              <a:gd name="connsiteX59" fmla="*/ 3199 w 9900"/>
              <a:gd name="connsiteY59" fmla="*/ 6386 h 10000"/>
              <a:gd name="connsiteX60" fmla="*/ 2843 w 9900"/>
              <a:gd name="connsiteY60" fmla="*/ 6386 h 10000"/>
              <a:gd name="connsiteX61" fmla="*/ 2590 w 9900"/>
              <a:gd name="connsiteY61" fmla="*/ 6807 h 10000"/>
              <a:gd name="connsiteX62" fmla="*/ 2218 w 9900"/>
              <a:gd name="connsiteY62" fmla="*/ 7335 h 10000"/>
              <a:gd name="connsiteX63" fmla="*/ 1964 w 9900"/>
              <a:gd name="connsiteY63" fmla="*/ 7335 h 10000"/>
              <a:gd name="connsiteX64" fmla="*/ 1777 w 9900"/>
              <a:gd name="connsiteY64" fmla="*/ 7755 h 10000"/>
              <a:gd name="connsiteX65" fmla="*/ 1507 w 9900"/>
              <a:gd name="connsiteY65" fmla="*/ 7755 h 10000"/>
              <a:gd name="connsiteX66" fmla="*/ 1337 w 9900"/>
              <a:gd name="connsiteY66" fmla="*/ 8190 h 10000"/>
              <a:gd name="connsiteX67" fmla="*/ 1066 w 9900"/>
              <a:gd name="connsiteY67" fmla="*/ 8706 h 10000"/>
              <a:gd name="connsiteX68" fmla="*/ 880 w 9900"/>
              <a:gd name="connsiteY68" fmla="*/ 8706 h 10000"/>
              <a:gd name="connsiteX69" fmla="*/ 797 w 9900"/>
              <a:gd name="connsiteY69" fmla="*/ 9132 h 10000"/>
              <a:gd name="connsiteX70" fmla="*/ 610 w 9900"/>
              <a:gd name="connsiteY70" fmla="*/ 9132 h 10000"/>
              <a:gd name="connsiteX71" fmla="*/ 525 w 9900"/>
              <a:gd name="connsiteY71" fmla="*/ 9574 h 10000"/>
              <a:gd name="connsiteX72" fmla="*/ 441 w 9900"/>
              <a:gd name="connsiteY72" fmla="*/ 9574 h 10000"/>
              <a:gd name="connsiteX73" fmla="*/ 356 w 9900"/>
              <a:gd name="connsiteY73" fmla="*/ 9574 h 10000"/>
              <a:gd name="connsiteX74" fmla="*/ 169 w 9900"/>
              <a:gd name="connsiteY74" fmla="*/ 10000 h 10000"/>
              <a:gd name="connsiteX75" fmla="*/ 86 w 9900"/>
              <a:gd name="connsiteY75" fmla="*/ 9574 h 10000"/>
              <a:gd name="connsiteX76" fmla="*/ 0 w 9900"/>
              <a:gd name="connsiteY76" fmla="*/ 9574 h 10000"/>
              <a:gd name="connsiteX0" fmla="*/ 1435 w 9913"/>
              <a:gd name="connsiteY0" fmla="*/ 3198 h 10000"/>
              <a:gd name="connsiteX1" fmla="*/ 1349 w 9913"/>
              <a:gd name="connsiteY1" fmla="*/ 3625 h 10000"/>
              <a:gd name="connsiteX2" fmla="*/ 1349 w 9913"/>
              <a:gd name="connsiteY2" fmla="*/ 4150 h 10000"/>
              <a:gd name="connsiteX3" fmla="*/ 1349 w 9913"/>
              <a:gd name="connsiteY3" fmla="*/ 4150 h 10000"/>
              <a:gd name="connsiteX4" fmla="*/ 1435 w 9913"/>
              <a:gd name="connsiteY4" fmla="*/ 4150 h 10000"/>
              <a:gd name="connsiteX5" fmla="*/ 1520 w 9913"/>
              <a:gd name="connsiteY5" fmla="*/ 4569 h 10000"/>
              <a:gd name="connsiteX6" fmla="*/ 1623 w 9913"/>
              <a:gd name="connsiteY6" fmla="*/ 4569 h 10000"/>
              <a:gd name="connsiteX7" fmla="*/ 1795 w 9913"/>
              <a:gd name="connsiteY7" fmla="*/ 4569 h 10000"/>
              <a:gd name="connsiteX8" fmla="*/ 1897 w 9913"/>
              <a:gd name="connsiteY8" fmla="*/ 4150 h 10000"/>
              <a:gd name="connsiteX9" fmla="*/ 1982 w 9913"/>
              <a:gd name="connsiteY9" fmla="*/ 4150 h 10000"/>
              <a:gd name="connsiteX10" fmla="*/ 2153 w 9913"/>
              <a:gd name="connsiteY10" fmla="*/ 4150 h 10000"/>
              <a:gd name="connsiteX11" fmla="*/ 2340 w 9913"/>
              <a:gd name="connsiteY11" fmla="*/ 4150 h 10000"/>
              <a:gd name="connsiteX12" fmla="*/ 2529 w 9913"/>
              <a:gd name="connsiteY12" fmla="*/ 3625 h 10000"/>
              <a:gd name="connsiteX13" fmla="*/ 2700 w 9913"/>
              <a:gd name="connsiteY13" fmla="*/ 3625 h 10000"/>
              <a:gd name="connsiteX14" fmla="*/ 2974 w 9913"/>
              <a:gd name="connsiteY14" fmla="*/ 3625 h 10000"/>
              <a:gd name="connsiteX15" fmla="*/ 3247 w 9913"/>
              <a:gd name="connsiteY15" fmla="*/ 3625 h 10000"/>
              <a:gd name="connsiteX16" fmla="*/ 3606 w 9913"/>
              <a:gd name="connsiteY16" fmla="*/ 3198 h 10000"/>
              <a:gd name="connsiteX17" fmla="*/ 3965 w 9913"/>
              <a:gd name="connsiteY17" fmla="*/ 3198 h 10000"/>
              <a:gd name="connsiteX18" fmla="*/ 4324 w 9913"/>
              <a:gd name="connsiteY18" fmla="*/ 3198 h 10000"/>
              <a:gd name="connsiteX19" fmla="*/ 4683 w 9913"/>
              <a:gd name="connsiteY19" fmla="*/ 2764 h 10000"/>
              <a:gd name="connsiteX20" fmla="*/ 5127 w 9913"/>
              <a:gd name="connsiteY20" fmla="*/ 2338 h 10000"/>
              <a:gd name="connsiteX21" fmla="*/ 5589 w 9913"/>
              <a:gd name="connsiteY21" fmla="*/ 2338 h 10000"/>
              <a:gd name="connsiteX22" fmla="*/ 6119 w 9913"/>
              <a:gd name="connsiteY22" fmla="*/ 1809 h 10000"/>
              <a:gd name="connsiteX23" fmla="*/ 6580 w 9913"/>
              <a:gd name="connsiteY23" fmla="*/ 1809 h 10000"/>
              <a:gd name="connsiteX24" fmla="*/ 7109 w 9913"/>
              <a:gd name="connsiteY24" fmla="*/ 1390 h 10000"/>
              <a:gd name="connsiteX25" fmla="*/ 7571 w 9913"/>
              <a:gd name="connsiteY25" fmla="*/ 952 h 10000"/>
              <a:gd name="connsiteX26" fmla="*/ 8015 w 9913"/>
              <a:gd name="connsiteY26" fmla="*/ 952 h 10000"/>
              <a:gd name="connsiteX27" fmla="*/ 8289 w 9913"/>
              <a:gd name="connsiteY27" fmla="*/ 438 h 10000"/>
              <a:gd name="connsiteX28" fmla="*/ 8564 w 9913"/>
              <a:gd name="connsiteY28" fmla="*/ 438 h 10000"/>
              <a:gd name="connsiteX29" fmla="*/ 8836 w 9913"/>
              <a:gd name="connsiteY29" fmla="*/ 438 h 10000"/>
              <a:gd name="connsiteX30" fmla="*/ 9007 w 9913"/>
              <a:gd name="connsiteY30" fmla="*/ 438 h 10000"/>
              <a:gd name="connsiteX31" fmla="*/ 9110 w 9913"/>
              <a:gd name="connsiteY31" fmla="*/ 0 h 10000"/>
              <a:gd name="connsiteX32" fmla="*/ 9281 w 9913"/>
              <a:gd name="connsiteY32" fmla="*/ 438 h 10000"/>
              <a:gd name="connsiteX33" fmla="*/ 9366 w 9913"/>
              <a:gd name="connsiteY33" fmla="*/ 438 h 10000"/>
              <a:gd name="connsiteX34" fmla="*/ 9554 w 9913"/>
              <a:gd name="connsiteY34" fmla="*/ 952 h 10000"/>
              <a:gd name="connsiteX35" fmla="*/ 9639 w 9913"/>
              <a:gd name="connsiteY35" fmla="*/ 952 h 10000"/>
              <a:gd name="connsiteX36" fmla="*/ 9827 w 9913"/>
              <a:gd name="connsiteY36" fmla="*/ 1809 h 10000"/>
              <a:gd name="connsiteX37" fmla="*/ 9913 w 9913"/>
              <a:gd name="connsiteY37" fmla="*/ 2338 h 10000"/>
              <a:gd name="connsiteX38" fmla="*/ 9913 w 9913"/>
              <a:gd name="connsiteY38" fmla="*/ 2764 h 10000"/>
              <a:gd name="connsiteX39" fmla="*/ 9913 w 9913"/>
              <a:gd name="connsiteY39" fmla="*/ 3198 h 10000"/>
              <a:gd name="connsiteX40" fmla="*/ 9913 w 9913"/>
              <a:gd name="connsiteY40" fmla="*/ 3198 h 10000"/>
              <a:gd name="connsiteX41" fmla="*/ 9913 w 9913"/>
              <a:gd name="connsiteY41" fmla="*/ 3625 h 10000"/>
              <a:gd name="connsiteX42" fmla="*/ 9827 w 9913"/>
              <a:gd name="connsiteY42" fmla="*/ 3625 h 10000"/>
              <a:gd name="connsiteX43" fmla="*/ 9725 w 9913"/>
              <a:gd name="connsiteY43" fmla="*/ 3625 h 10000"/>
              <a:gd name="connsiteX44" fmla="*/ 9639 w 9913"/>
              <a:gd name="connsiteY44" fmla="*/ 4150 h 10000"/>
              <a:gd name="connsiteX45" fmla="*/ 9469 w 9913"/>
              <a:gd name="connsiteY45" fmla="*/ 4150 h 10000"/>
              <a:gd name="connsiteX46" fmla="*/ 9281 w 9913"/>
              <a:gd name="connsiteY46" fmla="*/ 4150 h 10000"/>
              <a:gd name="connsiteX47" fmla="*/ 9007 w 9913"/>
              <a:gd name="connsiteY47" fmla="*/ 4150 h 10000"/>
              <a:gd name="connsiteX48" fmla="*/ 8733 w 9913"/>
              <a:gd name="connsiteY48" fmla="*/ 4150 h 10000"/>
              <a:gd name="connsiteX49" fmla="*/ 8477 w 9913"/>
              <a:gd name="connsiteY49" fmla="*/ 4150 h 10000"/>
              <a:gd name="connsiteX50" fmla="*/ 8205 w 9913"/>
              <a:gd name="connsiteY50" fmla="*/ 4150 h 10000"/>
              <a:gd name="connsiteX51" fmla="*/ 7845 w 9913"/>
              <a:gd name="connsiteY51" fmla="*/ 4150 h 10000"/>
              <a:gd name="connsiteX52" fmla="*/ 7487 w 9913"/>
              <a:gd name="connsiteY52" fmla="*/ 4150 h 10000"/>
              <a:gd name="connsiteX53" fmla="*/ 7109 w 9913"/>
              <a:gd name="connsiteY53" fmla="*/ 4569 h 10000"/>
              <a:gd name="connsiteX54" fmla="*/ 6666 w 9913"/>
              <a:gd name="connsiteY54" fmla="*/ 4569 h 10000"/>
              <a:gd name="connsiteX55" fmla="*/ 6221 w 9913"/>
              <a:gd name="connsiteY55" fmla="*/ 4569 h 10000"/>
              <a:gd name="connsiteX56" fmla="*/ 5401 w 9913"/>
              <a:gd name="connsiteY56" fmla="*/ 4996 h 10000"/>
              <a:gd name="connsiteX57" fmla="*/ 4597 w 9913"/>
              <a:gd name="connsiteY57" fmla="*/ 5511 h 10000"/>
              <a:gd name="connsiteX58" fmla="*/ 3880 w 9913"/>
              <a:gd name="connsiteY58" fmla="*/ 5956 h 10000"/>
              <a:gd name="connsiteX59" fmla="*/ 3144 w 9913"/>
              <a:gd name="connsiteY59" fmla="*/ 6386 h 10000"/>
              <a:gd name="connsiteX60" fmla="*/ 2785 w 9913"/>
              <a:gd name="connsiteY60" fmla="*/ 6386 h 10000"/>
              <a:gd name="connsiteX61" fmla="*/ 2529 w 9913"/>
              <a:gd name="connsiteY61" fmla="*/ 6807 h 10000"/>
              <a:gd name="connsiteX62" fmla="*/ 2153 w 9913"/>
              <a:gd name="connsiteY62" fmla="*/ 7335 h 10000"/>
              <a:gd name="connsiteX63" fmla="*/ 1897 w 9913"/>
              <a:gd name="connsiteY63" fmla="*/ 7335 h 10000"/>
              <a:gd name="connsiteX64" fmla="*/ 1708 w 9913"/>
              <a:gd name="connsiteY64" fmla="*/ 7755 h 10000"/>
              <a:gd name="connsiteX65" fmla="*/ 1435 w 9913"/>
              <a:gd name="connsiteY65" fmla="*/ 7755 h 10000"/>
              <a:gd name="connsiteX66" fmla="*/ 1264 w 9913"/>
              <a:gd name="connsiteY66" fmla="*/ 8190 h 10000"/>
              <a:gd name="connsiteX67" fmla="*/ 990 w 9913"/>
              <a:gd name="connsiteY67" fmla="*/ 8706 h 10000"/>
              <a:gd name="connsiteX68" fmla="*/ 802 w 9913"/>
              <a:gd name="connsiteY68" fmla="*/ 8706 h 10000"/>
              <a:gd name="connsiteX69" fmla="*/ 718 w 9913"/>
              <a:gd name="connsiteY69" fmla="*/ 9132 h 10000"/>
              <a:gd name="connsiteX70" fmla="*/ 529 w 9913"/>
              <a:gd name="connsiteY70" fmla="*/ 9132 h 10000"/>
              <a:gd name="connsiteX71" fmla="*/ 443 w 9913"/>
              <a:gd name="connsiteY71" fmla="*/ 9574 h 10000"/>
              <a:gd name="connsiteX72" fmla="*/ 358 w 9913"/>
              <a:gd name="connsiteY72" fmla="*/ 9574 h 10000"/>
              <a:gd name="connsiteX73" fmla="*/ 273 w 9913"/>
              <a:gd name="connsiteY73" fmla="*/ 9574 h 10000"/>
              <a:gd name="connsiteX74" fmla="*/ 84 w 9913"/>
              <a:gd name="connsiteY74" fmla="*/ 10000 h 10000"/>
              <a:gd name="connsiteX75" fmla="*/ 0 w 9913"/>
              <a:gd name="connsiteY75" fmla="*/ 9574 h 10000"/>
              <a:gd name="connsiteX0" fmla="*/ 1448 w 10000"/>
              <a:gd name="connsiteY0" fmla="*/ 3198 h 10000"/>
              <a:gd name="connsiteX1" fmla="*/ 1361 w 10000"/>
              <a:gd name="connsiteY1" fmla="*/ 4150 h 10000"/>
              <a:gd name="connsiteX2" fmla="*/ 1361 w 10000"/>
              <a:gd name="connsiteY2" fmla="*/ 4150 h 10000"/>
              <a:gd name="connsiteX3" fmla="*/ 1448 w 10000"/>
              <a:gd name="connsiteY3" fmla="*/ 4150 h 10000"/>
              <a:gd name="connsiteX4" fmla="*/ 1533 w 10000"/>
              <a:gd name="connsiteY4" fmla="*/ 4569 h 10000"/>
              <a:gd name="connsiteX5" fmla="*/ 1637 w 10000"/>
              <a:gd name="connsiteY5" fmla="*/ 4569 h 10000"/>
              <a:gd name="connsiteX6" fmla="*/ 1811 w 10000"/>
              <a:gd name="connsiteY6" fmla="*/ 4569 h 10000"/>
              <a:gd name="connsiteX7" fmla="*/ 1914 w 10000"/>
              <a:gd name="connsiteY7" fmla="*/ 4150 h 10000"/>
              <a:gd name="connsiteX8" fmla="*/ 1999 w 10000"/>
              <a:gd name="connsiteY8" fmla="*/ 4150 h 10000"/>
              <a:gd name="connsiteX9" fmla="*/ 2172 w 10000"/>
              <a:gd name="connsiteY9" fmla="*/ 4150 h 10000"/>
              <a:gd name="connsiteX10" fmla="*/ 2361 w 10000"/>
              <a:gd name="connsiteY10" fmla="*/ 4150 h 10000"/>
              <a:gd name="connsiteX11" fmla="*/ 2551 w 10000"/>
              <a:gd name="connsiteY11" fmla="*/ 3625 h 10000"/>
              <a:gd name="connsiteX12" fmla="*/ 2724 w 10000"/>
              <a:gd name="connsiteY12" fmla="*/ 3625 h 10000"/>
              <a:gd name="connsiteX13" fmla="*/ 3000 w 10000"/>
              <a:gd name="connsiteY13" fmla="*/ 3625 h 10000"/>
              <a:gd name="connsiteX14" fmla="*/ 3275 w 10000"/>
              <a:gd name="connsiteY14" fmla="*/ 3625 h 10000"/>
              <a:gd name="connsiteX15" fmla="*/ 3638 w 10000"/>
              <a:gd name="connsiteY15" fmla="*/ 3198 h 10000"/>
              <a:gd name="connsiteX16" fmla="*/ 4000 w 10000"/>
              <a:gd name="connsiteY16" fmla="*/ 3198 h 10000"/>
              <a:gd name="connsiteX17" fmla="*/ 4362 w 10000"/>
              <a:gd name="connsiteY17" fmla="*/ 3198 h 10000"/>
              <a:gd name="connsiteX18" fmla="*/ 4724 w 10000"/>
              <a:gd name="connsiteY18" fmla="*/ 2764 h 10000"/>
              <a:gd name="connsiteX19" fmla="*/ 5172 w 10000"/>
              <a:gd name="connsiteY19" fmla="*/ 2338 h 10000"/>
              <a:gd name="connsiteX20" fmla="*/ 5638 w 10000"/>
              <a:gd name="connsiteY20" fmla="*/ 2338 h 10000"/>
              <a:gd name="connsiteX21" fmla="*/ 6173 w 10000"/>
              <a:gd name="connsiteY21" fmla="*/ 1809 h 10000"/>
              <a:gd name="connsiteX22" fmla="*/ 6638 w 10000"/>
              <a:gd name="connsiteY22" fmla="*/ 1809 h 10000"/>
              <a:gd name="connsiteX23" fmla="*/ 7171 w 10000"/>
              <a:gd name="connsiteY23" fmla="*/ 1390 h 10000"/>
              <a:gd name="connsiteX24" fmla="*/ 7637 w 10000"/>
              <a:gd name="connsiteY24" fmla="*/ 952 h 10000"/>
              <a:gd name="connsiteX25" fmla="*/ 8085 w 10000"/>
              <a:gd name="connsiteY25" fmla="*/ 952 h 10000"/>
              <a:gd name="connsiteX26" fmla="*/ 8362 w 10000"/>
              <a:gd name="connsiteY26" fmla="*/ 438 h 10000"/>
              <a:gd name="connsiteX27" fmla="*/ 8639 w 10000"/>
              <a:gd name="connsiteY27" fmla="*/ 438 h 10000"/>
              <a:gd name="connsiteX28" fmla="*/ 8914 w 10000"/>
              <a:gd name="connsiteY28" fmla="*/ 438 h 10000"/>
              <a:gd name="connsiteX29" fmla="*/ 9086 w 10000"/>
              <a:gd name="connsiteY29" fmla="*/ 438 h 10000"/>
              <a:gd name="connsiteX30" fmla="*/ 9190 w 10000"/>
              <a:gd name="connsiteY30" fmla="*/ 0 h 10000"/>
              <a:gd name="connsiteX31" fmla="*/ 9362 w 10000"/>
              <a:gd name="connsiteY31" fmla="*/ 438 h 10000"/>
              <a:gd name="connsiteX32" fmla="*/ 9448 w 10000"/>
              <a:gd name="connsiteY32" fmla="*/ 438 h 10000"/>
              <a:gd name="connsiteX33" fmla="*/ 9638 w 10000"/>
              <a:gd name="connsiteY33" fmla="*/ 952 h 10000"/>
              <a:gd name="connsiteX34" fmla="*/ 9724 w 10000"/>
              <a:gd name="connsiteY34" fmla="*/ 952 h 10000"/>
              <a:gd name="connsiteX35" fmla="*/ 9913 w 10000"/>
              <a:gd name="connsiteY35" fmla="*/ 1809 h 10000"/>
              <a:gd name="connsiteX36" fmla="*/ 10000 w 10000"/>
              <a:gd name="connsiteY36" fmla="*/ 2338 h 10000"/>
              <a:gd name="connsiteX37" fmla="*/ 10000 w 10000"/>
              <a:gd name="connsiteY37" fmla="*/ 2764 h 10000"/>
              <a:gd name="connsiteX38" fmla="*/ 10000 w 10000"/>
              <a:gd name="connsiteY38" fmla="*/ 3198 h 10000"/>
              <a:gd name="connsiteX39" fmla="*/ 10000 w 10000"/>
              <a:gd name="connsiteY39" fmla="*/ 3198 h 10000"/>
              <a:gd name="connsiteX40" fmla="*/ 10000 w 10000"/>
              <a:gd name="connsiteY40" fmla="*/ 3625 h 10000"/>
              <a:gd name="connsiteX41" fmla="*/ 9913 w 10000"/>
              <a:gd name="connsiteY41" fmla="*/ 3625 h 10000"/>
              <a:gd name="connsiteX42" fmla="*/ 9810 w 10000"/>
              <a:gd name="connsiteY42" fmla="*/ 3625 h 10000"/>
              <a:gd name="connsiteX43" fmla="*/ 9724 w 10000"/>
              <a:gd name="connsiteY43" fmla="*/ 4150 h 10000"/>
              <a:gd name="connsiteX44" fmla="*/ 9552 w 10000"/>
              <a:gd name="connsiteY44" fmla="*/ 4150 h 10000"/>
              <a:gd name="connsiteX45" fmla="*/ 9362 w 10000"/>
              <a:gd name="connsiteY45" fmla="*/ 4150 h 10000"/>
              <a:gd name="connsiteX46" fmla="*/ 9086 w 10000"/>
              <a:gd name="connsiteY46" fmla="*/ 4150 h 10000"/>
              <a:gd name="connsiteX47" fmla="*/ 8810 w 10000"/>
              <a:gd name="connsiteY47" fmla="*/ 4150 h 10000"/>
              <a:gd name="connsiteX48" fmla="*/ 8551 w 10000"/>
              <a:gd name="connsiteY48" fmla="*/ 4150 h 10000"/>
              <a:gd name="connsiteX49" fmla="*/ 8277 w 10000"/>
              <a:gd name="connsiteY49" fmla="*/ 4150 h 10000"/>
              <a:gd name="connsiteX50" fmla="*/ 7914 w 10000"/>
              <a:gd name="connsiteY50" fmla="*/ 4150 h 10000"/>
              <a:gd name="connsiteX51" fmla="*/ 7553 w 10000"/>
              <a:gd name="connsiteY51" fmla="*/ 4150 h 10000"/>
              <a:gd name="connsiteX52" fmla="*/ 7171 w 10000"/>
              <a:gd name="connsiteY52" fmla="*/ 4569 h 10000"/>
              <a:gd name="connsiteX53" fmla="*/ 6725 w 10000"/>
              <a:gd name="connsiteY53" fmla="*/ 4569 h 10000"/>
              <a:gd name="connsiteX54" fmla="*/ 6276 w 10000"/>
              <a:gd name="connsiteY54" fmla="*/ 4569 h 10000"/>
              <a:gd name="connsiteX55" fmla="*/ 5448 w 10000"/>
              <a:gd name="connsiteY55" fmla="*/ 4996 h 10000"/>
              <a:gd name="connsiteX56" fmla="*/ 4637 w 10000"/>
              <a:gd name="connsiteY56" fmla="*/ 5511 h 10000"/>
              <a:gd name="connsiteX57" fmla="*/ 3914 w 10000"/>
              <a:gd name="connsiteY57" fmla="*/ 5956 h 10000"/>
              <a:gd name="connsiteX58" fmla="*/ 3172 w 10000"/>
              <a:gd name="connsiteY58" fmla="*/ 6386 h 10000"/>
              <a:gd name="connsiteX59" fmla="*/ 2809 w 10000"/>
              <a:gd name="connsiteY59" fmla="*/ 6386 h 10000"/>
              <a:gd name="connsiteX60" fmla="*/ 2551 w 10000"/>
              <a:gd name="connsiteY60" fmla="*/ 6807 h 10000"/>
              <a:gd name="connsiteX61" fmla="*/ 2172 w 10000"/>
              <a:gd name="connsiteY61" fmla="*/ 7335 h 10000"/>
              <a:gd name="connsiteX62" fmla="*/ 1914 w 10000"/>
              <a:gd name="connsiteY62" fmla="*/ 7335 h 10000"/>
              <a:gd name="connsiteX63" fmla="*/ 1723 w 10000"/>
              <a:gd name="connsiteY63" fmla="*/ 7755 h 10000"/>
              <a:gd name="connsiteX64" fmla="*/ 1448 w 10000"/>
              <a:gd name="connsiteY64" fmla="*/ 7755 h 10000"/>
              <a:gd name="connsiteX65" fmla="*/ 1275 w 10000"/>
              <a:gd name="connsiteY65" fmla="*/ 8190 h 10000"/>
              <a:gd name="connsiteX66" fmla="*/ 999 w 10000"/>
              <a:gd name="connsiteY66" fmla="*/ 8706 h 10000"/>
              <a:gd name="connsiteX67" fmla="*/ 809 w 10000"/>
              <a:gd name="connsiteY67" fmla="*/ 8706 h 10000"/>
              <a:gd name="connsiteX68" fmla="*/ 724 w 10000"/>
              <a:gd name="connsiteY68" fmla="*/ 9132 h 10000"/>
              <a:gd name="connsiteX69" fmla="*/ 534 w 10000"/>
              <a:gd name="connsiteY69" fmla="*/ 9132 h 10000"/>
              <a:gd name="connsiteX70" fmla="*/ 447 w 10000"/>
              <a:gd name="connsiteY70" fmla="*/ 9574 h 10000"/>
              <a:gd name="connsiteX71" fmla="*/ 361 w 10000"/>
              <a:gd name="connsiteY71" fmla="*/ 9574 h 10000"/>
              <a:gd name="connsiteX72" fmla="*/ 275 w 10000"/>
              <a:gd name="connsiteY72" fmla="*/ 9574 h 10000"/>
              <a:gd name="connsiteX73" fmla="*/ 85 w 10000"/>
              <a:gd name="connsiteY73" fmla="*/ 10000 h 10000"/>
              <a:gd name="connsiteX74" fmla="*/ 0 w 10000"/>
              <a:gd name="connsiteY74" fmla="*/ 9574 h 10000"/>
              <a:gd name="connsiteX0" fmla="*/ 1448 w 10000"/>
              <a:gd name="connsiteY0" fmla="*/ 3198 h 10000"/>
              <a:gd name="connsiteX1" fmla="*/ 1361 w 10000"/>
              <a:gd name="connsiteY1" fmla="*/ 4150 h 10000"/>
              <a:gd name="connsiteX2" fmla="*/ 1361 w 10000"/>
              <a:gd name="connsiteY2" fmla="*/ 4150 h 10000"/>
              <a:gd name="connsiteX3" fmla="*/ 1533 w 10000"/>
              <a:gd name="connsiteY3" fmla="*/ 4569 h 10000"/>
              <a:gd name="connsiteX4" fmla="*/ 1637 w 10000"/>
              <a:gd name="connsiteY4" fmla="*/ 4569 h 10000"/>
              <a:gd name="connsiteX5" fmla="*/ 1811 w 10000"/>
              <a:gd name="connsiteY5" fmla="*/ 4569 h 10000"/>
              <a:gd name="connsiteX6" fmla="*/ 1914 w 10000"/>
              <a:gd name="connsiteY6" fmla="*/ 4150 h 10000"/>
              <a:gd name="connsiteX7" fmla="*/ 1999 w 10000"/>
              <a:gd name="connsiteY7" fmla="*/ 4150 h 10000"/>
              <a:gd name="connsiteX8" fmla="*/ 2172 w 10000"/>
              <a:gd name="connsiteY8" fmla="*/ 4150 h 10000"/>
              <a:gd name="connsiteX9" fmla="*/ 2361 w 10000"/>
              <a:gd name="connsiteY9" fmla="*/ 4150 h 10000"/>
              <a:gd name="connsiteX10" fmla="*/ 2551 w 10000"/>
              <a:gd name="connsiteY10" fmla="*/ 3625 h 10000"/>
              <a:gd name="connsiteX11" fmla="*/ 2724 w 10000"/>
              <a:gd name="connsiteY11" fmla="*/ 3625 h 10000"/>
              <a:gd name="connsiteX12" fmla="*/ 3000 w 10000"/>
              <a:gd name="connsiteY12" fmla="*/ 3625 h 10000"/>
              <a:gd name="connsiteX13" fmla="*/ 3275 w 10000"/>
              <a:gd name="connsiteY13" fmla="*/ 3625 h 10000"/>
              <a:gd name="connsiteX14" fmla="*/ 3638 w 10000"/>
              <a:gd name="connsiteY14" fmla="*/ 3198 h 10000"/>
              <a:gd name="connsiteX15" fmla="*/ 4000 w 10000"/>
              <a:gd name="connsiteY15" fmla="*/ 3198 h 10000"/>
              <a:gd name="connsiteX16" fmla="*/ 4362 w 10000"/>
              <a:gd name="connsiteY16" fmla="*/ 3198 h 10000"/>
              <a:gd name="connsiteX17" fmla="*/ 4724 w 10000"/>
              <a:gd name="connsiteY17" fmla="*/ 2764 h 10000"/>
              <a:gd name="connsiteX18" fmla="*/ 5172 w 10000"/>
              <a:gd name="connsiteY18" fmla="*/ 2338 h 10000"/>
              <a:gd name="connsiteX19" fmla="*/ 5638 w 10000"/>
              <a:gd name="connsiteY19" fmla="*/ 2338 h 10000"/>
              <a:gd name="connsiteX20" fmla="*/ 6173 w 10000"/>
              <a:gd name="connsiteY20" fmla="*/ 1809 h 10000"/>
              <a:gd name="connsiteX21" fmla="*/ 6638 w 10000"/>
              <a:gd name="connsiteY21" fmla="*/ 1809 h 10000"/>
              <a:gd name="connsiteX22" fmla="*/ 7171 w 10000"/>
              <a:gd name="connsiteY22" fmla="*/ 1390 h 10000"/>
              <a:gd name="connsiteX23" fmla="*/ 7637 w 10000"/>
              <a:gd name="connsiteY23" fmla="*/ 952 h 10000"/>
              <a:gd name="connsiteX24" fmla="*/ 8085 w 10000"/>
              <a:gd name="connsiteY24" fmla="*/ 952 h 10000"/>
              <a:gd name="connsiteX25" fmla="*/ 8362 w 10000"/>
              <a:gd name="connsiteY25" fmla="*/ 438 h 10000"/>
              <a:gd name="connsiteX26" fmla="*/ 8639 w 10000"/>
              <a:gd name="connsiteY26" fmla="*/ 438 h 10000"/>
              <a:gd name="connsiteX27" fmla="*/ 8914 w 10000"/>
              <a:gd name="connsiteY27" fmla="*/ 438 h 10000"/>
              <a:gd name="connsiteX28" fmla="*/ 9086 w 10000"/>
              <a:gd name="connsiteY28" fmla="*/ 438 h 10000"/>
              <a:gd name="connsiteX29" fmla="*/ 9190 w 10000"/>
              <a:gd name="connsiteY29" fmla="*/ 0 h 10000"/>
              <a:gd name="connsiteX30" fmla="*/ 9362 w 10000"/>
              <a:gd name="connsiteY30" fmla="*/ 438 h 10000"/>
              <a:gd name="connsiteX31" fmla="*/ 9448 w 10000"/>
              <a:gd name="connsiteY31" fmla="*/ 438 h 10000"/>
              <a:gd name="connsiteX32" fmla="*/ 9638 w 10000"/>
              <a:gd name="connsiteY32" fmla="*/ 952 h 10000"/>
              <a:gd name="connsiteX33" fmla="*/ 9724 w 10000"/>
              <a:gd name="connsiteY33" fmla="*/ 952 h 10000"/>
              <a:gd name="connsiteX34" fmla="*/ 9913 w 10000"/>
              <a:gd name="connsiteY34" fmla="*/ 1809 h 10000"/>
              <a:gd name="connsiteX35" fmla="*/ 10000 w 10000"/>
              <a:gd name="connsiteY35" fmla="*/ 2338 h 10000"/>
              <a:gd name="connsiteX36" fmla="*/ 10000 w 10000"/>
              <a:gd name="connsiteY36" fmla="*/ 2764 h 10000"/>
              <a:gd name="connsiteX37" fmla="*/ 10000 w 10000"/>
              <a:gd name="connsiteY37" fmla="*/ 3198 h 10000"/>
              <a:gd name="connsiteX38" fmla="*/ 10000 w 10000"/>
              <a:gd name="connsiteY38" fmla="*/ 3198 h 10000"/>
              <a:gd name="connsiteX39" fmla="*/ 10000 w 10000"/>
              <a:gd name="connsiteY39" fmla="*/ 3625 h 10000"/>
              <a:gd name="connsiteX40" fmla="*/ 9913 w 10000"/>
              <a:gd name="connsiteY40" fmla="*/ 3625 h 10000"/>
              <a:gd name="connsiteX41" fmla="*/ 9810 w 10000"/>
              <a:gd name="connsiteY41" fmla="*/ 3625 h 10000"/>
              <a:gd name="connsiteX42" fmla="*/ 9724 w 10000"/>
              <a:gd name="connsiteY42" fmla="*/ 4150 h 10000"/>
              <a:gd name="connsiteX43" fmla="*/ 9552 w 10000"/>
              <a:gd name="connsiteY43" fmla="*/ 4150 h 10000"/>
              <a:gd name="connsiteX44" fmla="*/ 9362 w 10000"/>
              <a:gd name="connsiteY44" fmla="*/ 4150 h 10000"/>
              <a:gd name="connsiteX45" fmla="*/ 9086 w 10000"/>
              <a:gd name="connsiteY45" fmla="*/ 4150 h 10000"/>
              <a:gd name="connsiteX46" fmla="*/ 8810 w 10000"/>
              <a:gd name="connsiteY46" fmla="*/ 4150 h 10000"/>
              <a:gd name="connsiteX47" fmla="*/ 8551 w 10000"/>
              <a:gd name="connsiteY47" fmla="*/ 4150 h 10000"/>
              <a:gd name="connsiteX48" fmla="*/ 8277 w 10000"/>
              <a:gd name="connsiteY48" fmla="*/ 4150 h 10000"/>
              <a:gd name="connsiteX49" fmla="*/ 7914 w 10000"/>
              <a:gd name="connsiteY49" fmla="*/ 4150 h 10000"/>
              <a:gd name="connsiteX50" fmla="*/ 7553 w 10000"/>
              <a:gd name="connsiteY50" fmla="*/ 4150 h 10000"/>
              <a:gd name="connsiteX51" fmla="*/ 7171 w 10000"/>
              <a:gd name="connsiteY51" fmla="*/ 4569 h 10000"/>
              <a:gd name="connsiteX52" fmla="*/ 6725 w 10000"/>
              <a:gd name="connsiteY52" fmla="*/ 4569 h 10000"/>
              <a:gd name="connsiteX53" fmla="*/ 6276 w 10000"/>
              <a:gd name="connsiteY53" fmla="*/ 4569 h 10000"/>
              <a:gd name="connsiteX54" fmla="*/ 5448 w 10000"/>
              <a:gd name="connsiteY54" fmla="*/ 4996 h 10000"/>
              <a:gd name="connsiteX55" fmla="*/ 4637 w 10000"/>
              <a:gd name="connsiteY55" fmla="*/ 5511 h 10000"/>
              <a:gd name="connsiteX56" fmla="*/ 3914 w 10000"/>
              <a:gd name="connsiteY56" fmla="*/ 5956 h 10000"/>
              <a:gd name="connsiteX57" fmla="*/ 3172 w 10000"/>
              <a:gd name="connsiteY57" fmla="*/ 6386 h 10000"/>
              <a:gd name="connsiteX58" fmla="*/ 2809 w 10000"/>
              <a:gd name="connsiteY58" fmla="*/ 6386 h 10000"/>
              <a:gd name="connsiteX59" fmla="*/ 2551 w 10000"/>
              <a:gd name="connsiteY59" fmla="*/ 6807 h 10000"/>
              <a:gd name="connsiteX60" fmla="*/ 2172 w 10000"/>
              <a:gd name="connsiteY60" fmla="*/ 7335 h 10000"/>
              <a:gd name="connsiteX61" fmla="*/ 1914 w 10000"/>
              <a:gd name="connsiteY61" fmla="*/ 7335 h 10000"/>
              <a:gd name="connsiteX62" fmla="*/ 1723 w 10000"/>
              <a:gd name="connsiteY62" fmla="*/ 7755 h 10000"/>
              <a:gd name="connsiteX63" fmla="*/ 1448 w 10000"/>
              <a:gd name="connsiteY63" fmla="*/ 7755 h 10000"/>
              <a:gd name="connsiteX64" fmla="*/ 1275 w 10000"/>
              <a:gd name="connsiteY64" fmla="*/ 8190 h 10000"/>
              <a:gd name="connsiteX65" fmla="*/ 999 w 10000"/>
              <a:gd name="connsiteY65" fmla="*/ 8706 h 10000"/>
              <a:gd name="connsiteX66" fmla="*/ 809 w 10000"/>
              <a:gd name="connsiteY66" fmla="*/ 8706 h 10000"/>
              <a:gd name="connsiteX67" fmla="*/ 724 w 10000"/>
              <a:gd name="connsiteY67" fmla="*/ 9132 h 10000"/>
              <a:gd name="connsiteX68" fmla="*/ 534 w 10000"/>
              <a:gd name="connsiteY68" fmla="*/ 9132 h 10000"/>
              <a:gd name="connsiteX69" fmla="*/ 447 w 10000"/>
              <a:gd name="connsiteY69" fmla="*/ 9574 h 10000"/>
              <a:gd name="connsiteX70" fmla="*/ 361 w 10000"/>
              <a:gd name="connsiteY70" fmla="*/ 9574 h 10000"/>
              <a:gd name="connsiteX71" fmla="*/ 275 w 10000"/>
              <a:gd name="connsiteY71" fmla="*/ 9574 h 10000"/>
              <a:gd name="connsiteX72" fmla="*/ 85 w 10000"/>
              <a:gd name="connsiteY72" fmla="*/ 10000 h 10000"/>
              <a:gd name="connsiteX73" fmla="*/ 0 w 10000"/>
              <a:gd name="connsiteY73" fmla="*/ 957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0000" h="10000">
                <a:moveTo>
                  <a:pt x="1448" y="3198"/>
                </a:moveTo>
                <a:cubicBezTo>
                  <a:pt x="1430" y="3396"/>
                  <a:pt x="1376" y="3991"/>
                  <a:pt x="1361" y="4150"/>
                </a:cubicBezTo>
                <a:lnTo>
                  <a:pt x="1361" y="4150"/>
                </a:lnTo>
                <a:cubicBezTo>
                  <a:pt x="1418" y="4290"/>
                  <a:pt x="1476" y="4429"/>
                  <a:pt x="1533" y="4569"/>
                </a:cubicBezTo>
                <a:lnTo>
                  <a:pt x="1637" y="4569"/>
                </a:lnTo>
                <a:lnTo>
                  <a:pt x="1811" y="4569"/>
                </a:lnTo>
                <a:cubicBezTo>
                  <a:pt x="1844" y="4430"/>
                  <a:pt x="1877" y="4287"/>
                  <a:pt x="1914" y="4150"/>
                </a:cubicBezTo>
                <a:lnTo>
                  <a:pt x="1999" y="4150"/>
                </a:lnTo>
                <a:lnTo>
                  <a:pt x="2172" y="4150"/>
                </a:lnTo>
                <a:lnTo>
                  <a:pt x="2361" y="4150"/>
                </a:lnTo>
                <a:cubicBezTo>
                  <a:pt x="2425" y="3971"/>
                  <a:pt x="2489" y="3802"/>
                  <a:pt x="2551" y="3625"/>
                </a:cubicBezTo>
                <a:lnTo>
                  <a:pt x="2724" y="3625"/>
                </a:lnTo>
                <a:lnTo>
                  <a:pt x="3000" y="3625"/>
                </a:lnTo>
                <a:lnTo>
                  <a:pt x="3275" y="3625"/>
                </a:lnTo>
                <a:lnTo>
                  <a:pt x="3638" y="3198"/>
                </a:lnTo>
                <a:lnTo>
                  <a:pt x="4000" y="3198"/>
                </a:lnTo>
                <a:lnTo>
                  <a:pt x="4362" y="3198"/>
                </a:lnTo>
                <a:lnTo>
                  <a:pt x="4724" y="2764"/>
                </a:lnTo>
                <a:lnTo>
                  <a:pt x="5172" y="2338"/>
                </a:lnTo>
                <a:lnTo>
                  <a:pt x="5638" y="2338"/>
                </a:lnTo>
                <a:lnTo>
                  <a:pt x="6173" y="1809"/>
                </a:lnTo>
                <a:lnTo>
                  <a:pt x="6638" y="1809"/>
                </a:lnTo>
                <a:lnTo>
                  <a:pt x="7171" y="1390"/>
                </a:lnTo>
                <a:lnTo>
                  <a:pt x="7637" y="952"/>
                </a:lnTo>
                <a:lnTo>
                  <a:pt x="8085" y="952"/>
                </a:lnTo>
                <a:cubicBezTo>
                  <a:pt x="8178" y="781"/>
                  <a:pt x="8270" y="609"/>
                  <a:pt x="8362" y="438"/>
                </a:cubicBezTo>
                <a:lnTo>
                  <a:pt x="8639" y="438"/>
                </a:lnTo>
                <a:lnTo>
                  <a:pt x="8914" y="438"/>
                </a:lnTo>
                <a:lnTo>
                  <a:pt x="9086" y="438"/>
                </a:lnTo>
                <a:cubicBezTo>
                  <a:pt x="9121" y="294"/>
                  <a:pt x="9156" y="146"/>
                  <a:pt x="9190" y="0"/>
                </a:cubicBezTo>
                <a:cubicBezTo>
                  <a:pt x="9248" y="144"/>
                  <a:pt x="9304" y="291"/>
                  <a:pt x="9362" y="438"/>
                </a:cubicBezTo>
                <a:lnTo>
                  <a:pt x="9448" y="438"/>
                </a:lnTo>
                <a:cubicBezTo>
                  <a:pt x="9511" y="612"/>
                  <a:pt x="9575" y="779"/>
                  <a:pt x="9638" y="952"/>
                </a:cubicBezTo>
                <a:lnTo>
                  <a:pt x="9724" y="952"/>
                </a:lnTo>
                <a:cubicBezTo>
                  <a:pt x="9787" y="1234"/>
                  <a:pt x="9851" y="1531"/>
                  <a:pt x="9913" y="1809"/>
                </a:cubicBezTo>
                <a:cubicBezTo>
                  <a:pt x="9942" y="1990"/>
                  <a:pt x="9973" y="2163"/>
                  <a:pt x="10000" y="2338"/>
                </a:cubicBezTo>
                <a:lnTo>
                  <a:pt x="10000" y="2764"/>
                </a:lnTo>
                <a:lnTo>
                  <a:pt x="10000" y="3198"/>
                </a:lnTo>
                <a:lnTo>
                  <a:pt x="10000" y="3198"/>
                </a:lnTo>
                <a:lnTo>
                  <a:pt x="10000" y="3625"/>
                </a:lnTo>
                <a:lnTo>
                  <a:pt x="9913" y="3625"/>
                </a:lnTo>
                <a:lnTo>
                  <a:pt x="9810" y="3625"/>
                </a:lnTo>
                <a:cubicBezTo>
                  <a:pt x="9781" y="3801"/>
                  <a:pt x="9754" y="3977"/>
                  <a:pt x="9724" y="4150"/>
                </a:cubicBezTo>
                <a:lnTo>
                  <a:pt x="9552" y="4150"/>
                </a:lnTo>
                <a:lnTo>
                  <a:pt x="9362" y="4150"/>
                </a:lnTo>
                <a:lnTo>
                  <a:pt x="9086" y="4150"/>
                </a:lnTo>
                <a:lnTo>
                  <a:pt x="8810" y="4150"/>
                </a:lnTo>
                <a:lnTo>
                  <a:pt x="8551" y="4150"/>
                </a:lnTo>
                <a:lnTo>
                  <a:pt x="8277" y="4150"/>
                </a:lnTo>
                <a:lnTo>
                  <a:pt x="7914" y="4150"/>
                </a:lnTo>
                <a:lnTo>
                  <a:pt x="7553" y="4150"/>
                </a:lnTo>
                <a:lnTo>
                  <a:pt x="7171" y="4569"/>
                </a:lnTo>
                <a:lnTo>
                  <a:pt x="6725" y="4569"/>
                </a:lnTo>
                <a:lnTo>
                  <a:pt x="6276" y="4569"/>
                </a:lnTo>
                <a:lnTo>
                  <a:pt x="5448" y="4996"/>
                </a:lnTo>
                <a:lnTo>
                  <a:pt x="4637" y="5511"/>
                </a:lnTo>
                <a:lnTo>
                  <a:pt x="3914" y="5956"/>
                </a:lnTo>
                <a:lnTo>
                  <a:pt x="3172" y="6386"/>
                </a:lnTo>
                <a:lnTo>
                  <a:pt x="2809" y="6386"/>
                </a:lnTo>
                <a:cubicBezTo>
                  <a:pt x="2724" y="6527"/>
                  <a:pt x="2637" y="6666"/>
                  <a:pt x="2551" y="6807"/>
                </a:cubicBezTo>
                <a:lnTo>
                  <a:pt x="2172" y="7335"/>
                </a:lnTo>
                <a:lnTo>
                  <a:pt x="1914" y="7335"/>
                </a:lnTo>
                <a:cubicBezTo>
                  <a:pt x="1849" y="7477"/>
                  <a:pt x="1786" y="7612"/>
                  <a:pt x="1723" y="7755"/>
                </a:cubicBezTo>
                <a:lnTo>
                  <a:pt x="1448" y="7755"/>
                </a:lnTo>
                <a:cubicBezTo>
                  <a:pt x="1390" y="7900"/>
                  <a:pt x="1333" y="8045"/>
                  <a:pt x="1275" y="8190"/>
                </a:cubicBezTo>
                <a:lnTo>
                  <a:pt x="999" y="8706"/>
                </a:lnTo>
                <a:lnTo>
                  <a:pt x="809" y="8706"/>
                </a:lnTo>
                <a:cubicBezTo>
                  <a:pt x="782" y="8853"/>
                  <a:pt x="752" y="8999"/>
                  <a:pt x="724" y="9132"/>
                </a:cubicBezTo>
                <a:lnTo>
                  <a:pt x="534" y="9132"/>
                </a:lnTo>
                <a:cubicBezTo>
                  <a:pt x="505" y="9275"/>
                  <a:pt x="477" y="9431"/>
                  <a:pt x="447" y="9574"/>
                </a:cubicBezTo>
                <a:lnTo>
                  <a:pt x="361" y="9574"/>
                </a:lnTo>
                <a:lnTo>
                  <a:pt x="275" y="9574"/>
                </a:lnTo>
                <a:cubicBezTo>
                  <a:pt x="212" y="9717"/>
                  <a:pt x="147" y="9856"/>
                  <a:pt x="85" y="10000"/>
                </a:cubicBezTo>
                <a:cubicBezTo>
                  <a:pt x="56" y="9857"/>
                  <a:pt x="27" y="9713"/>
                  <a:pt x="0" y="9574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9" name="Freeform 17"/>
          <p:cNvSpPr>
            <a:spLocks/>
          </p:cNvSpPr>
          <p:nvPr/>
        </p:nvSpPr>
        <p:spPr bwMode="auto">
          <a:xfrm>
            <a:off x="2366963" y="3429000"/>
            <a:ext cx="168275" cy="781050"/>
          </a:xfrm>
          <a:custGeom>
            <a:avLst/>
            <a:gdLst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2350 w 10000"/>
              <a:gd name="connsiteY45" fmla="*/ 7947 h 10000"/>
              <a:gd name="connsiteX46" fmla="*/ 3400 w 10000"/>
              <a:gd name="connsiteY46" fmla="*/ 8069 h 10000"/>
              <a:gd name="connsiteX47" fmla="*/ 4200 w 10000"/>
              <a:gd name="connsiteY47" fmla="*/ 8069 h 10000"/>
              <a:gd name="connsiteX48" fmla="*/ 5000 w 10000"/>
              <a:gd name="connsiteY48" fmla="*/ 8069 h 10000"/>
              <a:gd name="connsiteX49" fmla="*/ 5500 w 10000"/>
              <a:gd name="connsiteY49" fmla="*/ 8069 h 10000"/>
              <a:gd name="connsiteX50" fmla="*/ 6050 w 10000"/>
              <a:gd name="connsiteY50" fmla="*/ 8069 h 10000"/>
              <a:gd name="connsiteX51" fmla="*/ 6300 w 10000"/>
              <a:gd name="connsiteY51" fmla="*/ 7947 h 10000"/>
              <a:gd name="connsiteX52" fmla="*/ 6550 w 10000"/>
              <a:gd name="connsiteY52" fmla="*/ 7744 h 10000"/>
              <a:gd name="connsiteX53" fmla="*/ 6850 w 10000"/>
              <a:gd name="connsiteY53" fmla="*/ 7520 h 10000"/>
              <a:gd name="connsiteX54" fmla="*/ 7100 w 10000"/>
              <a:gd name="connsiteY54" fmla="*/ 7317 h 10000"/>
              <a:gd name="connsiteX55" fmla="*/ 7100 w 10000"/>
              <a:gd name="connsiteY55" fmla="*/ 6992 h 10000"/>
              <a:gd name="connsiteX56" fmla="*/ 7100 w 10000"/>
              <a:gd name="connsiteY56" fmla="*/ 6565 h 10000"/>
              <a:gd name="connsiteX57" fmla="*/ 7100 w 10000"/>
              <a:gd name="connsiteY57" fmla="*/ 6016 h 10000"/>
              <a:gd name="connsiteX58" fmla="*/ 7100 w 10000"/>
              <a:gd name="connsiteY58" fmla="*/ 5691 h 10000"/>
              <a:gd name="connsiteX59" fmla="*/ 7100 w 10000"/>
              <a:gd name="connsiteY59" fmla="*/ 5488 h 10000"/>
              <a:gd name="connsiteX60" fmla="*/ 7100 w 10000"/>
              <a:gd name="connsiteY60" fmla="*/ 5041 h 10000"/>
              <a:gd name="connsiteX61" fmla="*/ 7100 w 10000"/>
              <a:gd name="connsiteY61" fmla="*/ 4736 h 10000"/>
              <a:gd name="connsiteX62" fmla="*/ 7100 w 10000"/>
              <a:gd name="connsiteY62" fmla="*/ 4411 h 10000"/>
              <a:gd name="connsiteX63" fmla="*/ 7100 w 10000"/>
              <a:gd name="connsiteY63" fmla="*/ 3984 h 10000"/>
              <a:gd name="connsiteX64" fmla="*/ 6850 w 10000"/>
              <a:gd name="connsiteY64" fmla="*/ 3537 h 10000"/>
              <a:gd name="connsiteX65" fmla="*/ 6850 w 10000"/>
              <a:gd name="connsiteY65" fmla="*/ 3110 h 10000"/>
              <a:gd name="connsiteX66" fmla="*/ 6850 w 10000"/>
              <a:gd name="connsiteY66" fmla="*/ 2683 h 10000"/>
              <a:gd name="connsiteX67" fmla="*/ 6550 w 10000"/>
              <a:gd name="connsiteY67" fmla="*/ 2256 h 10000"/>
              <a:gd name="connsiteX68" fmla="*/ 6550 w 10000"/>
              <a:gd name="connsiteY68" fmla="*/ 1931 h 10000"/>
              <a:gd name="connsiteX69" fmla="*/ 6300 w 10000"/>
              <a:gd name="connsiteY69" fmla="*/ 1606 h 10000"/>
              <a:gd name="connsiteX70" fmla="*/ 6050 w 10000"/>
              <a:gd name="connsiteY70" fmla="*/ 1402 h 10000"/>
              <a:gd name="connsiteX71" fmla="*/ 5800 w 10000"/>
              <a:gd name="connsiteY71" fmla="*/ 1179 h 10000"/>
              <a:gd name="connsiteX72" fmla="*/ 5500 w 10000"/>
              <a:gd name="connsiteY72" fmla="*/ 976 h 10000"/>
              <a:gd name="connsiteX73" fmla="*/ 5250 w 10000"/>
              <a:gd name="connsiteY73" fmla="*/ 854 h 10000"/>
              <a:gd name="connsiteX74" fmla="*/ 5000 w 10000"/>
              <a:gd name="connsiteY74" fmla="*/ 650 h 10000"/>
              <a:gd name="connsiteX75" fmla="*/ 4700 w 10000"/>
              <a:gd name="connsiteY75" fmla="*/ 427 h 10000"/>
              <a:gd name="connsiteX76" fmla="*/ 4700 w 10000"/>
              <a:gd name="connsiteY76" fmla="*/ 325 h 10000"/>
              <a:gd name="connsiteX77" fmla="*/ 4700 w 10000"/>
              <a:gd name="connsiteY77" fmla="*/ 224 h 10000"/>
              <a:gd name="connsiteX78" fmla="*/ 5000 w 10000"/>
              <a:gd name="connsiteY78" fmla="*/ 102 h 10000"/>
              <a:gd name="connsiteX79" fmla="*/ 5250 w 10000"/>
              <a:gd name="connsiteY79" fmla="*/ 0 h 10000"/>
              <a:gd name="connsiteX80" fmla="*/ 6050 w 10000"/>
              <a:gd name="connsiteY80" fmla="*/ 0 h 10000"/>
              <a:gd name="connsiteX81" fmla="*/ 6550 w 10000"/>
              <a:gd name="connsiteY81" fmla="*/ 0 h 10000"/>
              <a:gd name="connsiteX82" fmla="*/ 7350 w 10000"/>
              <a:gd name="connsiteY82" fmla="*/ 102 h 10000"/>
              <a:gd name="connsiteX83" fmla="*/ 7900 w 10000"/>
              <a:gd name="connsiteY83" fmla="*/ 224 h 10000"/>
              <a:gd name="connsiteX84" fmla="*/ 8400 w 10000"/>
              <a:gd name="connsiteY84" fmla="*/ 224 h 10000"/>
              <a:gd name="connsiteX85" fmla="*/ 8700 w 10000"/>
              <a:gd name="connsiteY85" fmla="*/ 325 h 10000"/>
              <a:gd name="connsiteX86" fmla="*/ 9200 w 10000"/>
              <a:gd name="connsiteY86" fmla="*/ 427 h 10000"/>
              <a:gd name="connsiteX87" fmla="*/ 9450 w 10000"/>
              <a:gd name="connsiteY87" fmla="*/ 528 h 10000"/>
              <a:gd name="connsiteX88" fmla="*/ 9450 w 10000"/>
              <a:gd name="connsiteY88" fmla="*/ 528 h 10000"/>
              <a:gd name="connsiteX89" fmla="*/ 9750 w 10000"/>
              <a:gd name="connsiteY89" fmla="*/ 650 h 10000"/>
              <a:gd name="connsiteX90" fmla="*/ 9750 w 10000"/>
              <a:gd name="connsiteY90" fmla="*/ 650 h 10000"/>
              <a:gd name="connsiteX91" fmla="*/ 9450 w 10000"/>
              <a:gd name="connsiteY91" fmla="*/ 752 h 10000"/>
              <a:gd name="connsiteX92" fmla="*/ 9450 w 10000"/>
              <a:gd name="connsiteY92" fmla="*/ 976 h 10000"/>
              <a:gd name="connsiteX93" fmla="*/ 9450 w 10000"/>
              <a:gd name="connsiteY93" fmla="*/ 1077 h 10000"/>
              <a:gd name="connsiteX94" fmla="*/ 9200 w 10000"/>
              <a:gd name="connsiteY94" fmla="*/ 1280 h 10000"/>
              <a:gd name="connsiteX95" fmla="*/ 9200 w 10000"/>
              <a:gd name="connsiteY95" fmla="*/ 1606 h 10000"/>
              <a:gd name="connsiteX96" fmla="*/ 9200 w 10000"/>
              <a:gd name="connsiteY96" fmla="*/ 1931 h 10000"/>
              <a:gd name="connsiteX97" fmla="*/ 9450 w 10000"/>
              <a:gd name="connsiteY97" fmla="*/ 2358 h 10000"/>
              <a:gd name="connsiteX98" fmla="*/ 9450 w 10000"/>
              <a:gd name="connsiteY98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2350 w 10000"/>
              <a:gd name="connsiteY44" fmla="*/ 7947 h 10000"/>
              <a:gd name="connsiteX45" fmla="*/ 3400 w 10000"/>
              <a:gd name="connsiteY45" fmla="*/ 8069 h 10000"/>
              <a:gd name="connsiteX46" fmla="*/ 4200 w 10000"/>
              <a:gd name="connsiteY46" fmla="*/ 8069 h 10000"/>
              <a:gd name="connsiteX47" fmla="*/ 5000 w 10000"/>
              <a:gd name="connsiteY47" fmla="*/ 8069 h 10000"/>
              <a:gd name="connsiteX48" fmla="*/ 5500 w 10000"/>
              <a:gd name="connsiteY48" fmla="*/ 8069 h 10000"/>
              <a:gd name="connsiteX49" fmla="*/ 6050 w 10000"/>
              <a:gd name="connsiteY49" fmla="*/ 8069 h 10000"/>
              <a:gd name="connsiteX50" fmla="*/ 6300 w 10000"/>
              <a:gd name="connsiteY50" fmla="*/ 7947 h 10000"/>
              <a:gd name="connsiteX51" fmla="*/ 6550 w 10000"/>
              <a:gd name="connsiteY51" fmla="*/ 7744 h 10000"/>
              <a:gd name="connsiteX52" fmla="*/ 6850 w 10000"/>
              <a:gd name="connsiteY52" fmla="*/ 7520 h 10000"/>
              <a:gd name="connsiteX53" fmla="*/ 7100 w 10000"/>
              <a:gd name="connsiteY53" fmla="*/ 7317 h 10000"/>
              <a:gd name="connsiteX54" fmla="*/ 7100 w 10000"/>
              <a:gd name="connsiteY54" fmla="*/ 6992 h 10000"/>
              <a:gd name="connsiteX55" fmla="*/ 7100 w 10000"/>
              <a:gd name="connsiteY55" fmla="*/ 6565 h 10000"/>
              <a:gd name="connsiteX56" fmla="*/ 7100 w 10000"/>
              <a:gd name="connsiteY56" fmla="*/ 6016 h 10000"/>
              <a:gd name="connsiteX57" fmla="*/ 7100 w 10000"/>
              <a:gd name="connsiteY57" fmla="*/ 5691 h 10000"/>
              <a:gd name="connsiteX58" fmla="*/ 7100 w 10000"/>
              <a:gd name="connsiteY58" fmla="*/ 5488 h 10000"/>
              <a:gd name="connsiteX59" fmla="*/ 7100 w 10000"/>
              <a:gd name="connsiteY59" fmla="*/ 5041 h 10000"/>
              <a:gd name="connsiteX60" fmla="*/ 7100 w 10000"/>
              <a:gd name="connsiteY60" fmla="*/ 4736 h 10000"/>
              <a:gd name="connsiteX61" fmla="*/ 7100 w 10000"/>
              <a:gd name="connsiteY61" fmla="*/ 4411 h 10000"/>
              <a:gd name="connsiteX62" fmla="*/ 7100 w 10000"/>
              <a:gd name="connsiteY62" fmla="*/ 3984 h 10000"/>
              <a:gd name="connsiteX63" fmla="*/ 6850 w 10000"/>
              <a:gd name="connsiteY63" fmla="*/ 3537 h 10000"/>
              <a:gd name="connsiteX64" fmla="*/ 6850 w 10000"/>
              <a:gd name="connsiteY64" fmla="*/ 3110 h 10000"/>
              <a:gd name="connsiteX65" fmla="*/ 6850 w 10000"/>
              <a:gd name="connsiteY65" fmla="*/ 2683 h 10000"/>
              <a:gd name="connsiteX66" fmla="*/ 6550 w 10000"/>
              <a:gd name="connsiteY66" fmla="*/ 2256 h 10000"/>
              <a:gd name="connsiteX67" fmla="*/ 6550 w 10000"/>
              <a:gd name="connsiteY67" fmla="*/ 1931 h 10000"/>
              <a:gd name="connsiteX68" fmla="*/ 6300 w 10000"/>
              <a:gd name="connsiteY68" fmla="*/ 1606 h 10000"/>
              <a:gd name="connsiteX69" fmla="*/ 6050 w 10000"/>
              <a:gd name="connsiteY69" fmla="*/ 1402 h 10000"/>
              <a:gd name="connsiteX70" fmla="*/ 5800 w 10000"/>
              <a:gd name="connsiteY70" fmla="*/ 1179 h 10000"/>
              <a:gd name="connsiteX71" fmla="*/ 5500 w 10000"/>
              <a:gd name="connsiteY71" fmla="*/ 976 h 10000"/>
              <a:gd name="connsiteX72" fmla="*/ 5250 w 10000"/>
              <a:gd name="connsiteY72" fmla="*/ 854 h 10000"/>
              <a:gd name="connsiteX73" fmla="*/ 5000 w 10000"/>
              <a:gd name="connsiteY73" fmla="*/ 650 h 10000"/>
              <a:gd name="connsiteX74" fmla="*/ 4700 w 10000"/>
              <a:gd name="connsiteY74" fmla="*/ 427 h 10000"/>
              <a:gd name="connsiteX75" fmla="*/ 4700 w 10000"/>
              <a:gd name="connsiteY75" fmla="*/ 325 h 10000"/>
              <a:gd name="connsiteX76" fmla="*/ 4700 w 10000"/>
              <a:gd name="connsiteY76" fmla="*/ 224 h 10000"/>
              <a:gd name="connsiteX77" fmla="*/ 5000 w 10000"/>
              <a:gd name="connsiteY77" fmla="*/ 102 h 10000"/>
              <a:gd name="connsiteX78" fmla="*/ 5250 w 10000"/>
              <a:gd name="connsiteY78" fmla="*/ 0 h 10000"/>
              <a:gd name="connsiteX79" fmla="*/ 6050 w 10000"/>
              <a:gd name="connsiteY79" fmla="*/ 0 h 10000"/>
              <a:gd name="connsiteX80" fmla="*/ 6550 w 10000"/>
              <a:gd name="connsiteY80" fmla="*/ 0 h 10000"/>
              <a:gd name="connsiteX81" fmla="*/ 7350 w 10000"/>
              <a:gd name="connsiteY81" fmla="*/ 102 h 10000"/>
              <a:gd name="connsiteX82" fmla="*/ 7900 w 10000"/>
              <a:gd name="connsiteY82" fmla="*/ 224 h 10000"/>
              <a:gd name="connsiteX83" fmla="*/ 8400 w 10000"/>
              <a:gd name="connsiteY83" fmla="*/ 224 h 10000"/>
              <a:gd name="connsiteX84" fmla="*/ 8700 w 10000"/>
              <a:gd name="connsiteY84" fmla="*/ 325 h 10000"/>
              <a:gd name="connsiteX85" fmla="*/ 9200 w 10000"/>
              <a:gd name="connsiteY85" fmla="*/ 427 h 10000"/>
              <a:gd name="connsiteX86" fmla="*/ 9450 w 10000"/>
              <a:gd name="connsiteY86" fmla="*/ 528 h 10000"/>
              <a:gd name="connsiteX87" fmla="*/ 9450 w 10000"/>
              <a:gd name="connsiteY87" fmla="*/ 528 h 10000"/>
              <a:gd name="connsiteX88" fmla="*/ 9750 w 10000"/>
              <a:gd name="connsiteY88" fmla="*/ 650 h 10000"/>
              <a:gd name="connsiteX89" fmla="*/ 9750 w 10000"/>
              <a:gd name="connsiteY89" fmla="*/ 650 h 10000"/>
              <a:gd name="connsiteX90" fmla="*/ 9450 w 10000"/>
              <a:gd name="connsiteY90" fmla="*/ 752 h 10000"/>
              <a:gd name="connsiteX91" fmla="*/ 9450 w 10000"/>
              <a:gd name="connsiteY91" fmla="*/ 976 h 10000"/>
              <a:gd name="connsiteX92" fmla="*/ 9450 w 10000"/>
              <a:gd name="connsiteY92" fmla="*/ 1077 h 10000"/>
              <a:gd name="connsiteX93" fmla="*/ 9200 w 10000"/>
              <a:gd name="connsiteY93" fmla="*/ 1280 h 10000"/>
              <a:gd name="connsiteX94" fmla="*/ 9200 w 10000"/>
              <a:gd name="connsiteY94" fmla="*/ 1606 h 10000"/>
              <a:gd name="connsiteX95" fmla="*/ 9200 w 10000"/>
              <a:gd name="connsiteY95" fmla="*/ 1931 h 10000"/>
              <a:gd name="connsiteX96" fmla="*/ 9450 w 10000"/>
              <a:gd name="connsiteY96" fmla="*/ 2358 h 10000"/>
              <a:gd name="connsiteX97" fmla="*/ 9450 w 10000"/>
              <a:gd name="connsiteY97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2350 w 10000"/>
              <a:gd name="connsiteY43" fmla="*/ 7947 h 10000"/>
              <a:gd name="connsiteX44" fmla="*/ 3400 w 10000"/>
              <a:gd name="connsiteY44" fmla="*/ 8069 h 10000"/>
              <a:gd name="connsiteX45" fmla="*/ 4200 w 10000"/>
              <a:gd name="connsiteY45" fmla="*/ 8069 h 10000"/>
              <a:gd name="connsiteX46" fmla="*/ 5000 w 10000"/>
              <a:gd name="connsiteY46" fmla="*/ 8069 h 10000"/>
              <a:gd name="connsiteX47" fmla="*/ 5500 w 10000"/>
              <a:gd name="connsiteY47" fmla="*/ 8069 h 10000"/>
              <a:gd name="connsiteX48" fmla="*/ 6050 w 10000"/>
              <a:gd name="connsiteY48" fmla="*/ 8069 h 10000"/>
              <a:gd name="connsiteX49" fmla="*/ 6300 w 10000"/>
              <a:gd name="connsiteY49" fmla="*/ 7947 h 10000"/>
              <a:gd name="connsiteX50" fmla="*/ 6550 w 10000"/>
              <a:gd name="connsiteY50" fmla="*/ 7744 h 10000"/>
              <a:gd name="connsiteX51" fmla="*/ 6850 w 10000"/>
              <a:gd name="connsiteY51" fmla="*/ 7520 h 10000"/>
              <a:gd name="connsiteX52" fmla="*/ 7100 w 10000"/>
              <a:gd name="connsiteY52" fmla="*/ 7317 h 10000"/>
              <a:gd name="connsiteX53" fmla="*/ 7100 w 10000"/>
              <a:gd name="connsiteY53" fmla="*/ 6992 h 10000"/>
              <a:gd name="connsiteX54" fmla="*/ 7100 w 10000"/>
              <a:gd name="connsiteY54" fmla="*/ 6565 h 10000"/>
              <a:gd name="connsiteX55" fmla="*/ 7100 w 10000"/>
              <a:gd name="connsiteY55" fmla="*/ 6016 h 10000"/>
              <a:gd name="connsiteX56" fmla="*/ 7100 w 10000"/>
              <a:gd name="connsiteY56" fmla="*/ 5691 h 10000"/>
              <a:gd name="connsiteX57" fmla="*/ 7100 w 10000"/>
              <a:gd name="connsiteY57" fmla="*/ 5488 h 10000"/>
              <a:gd name="connsiteX58" fmla="*/ 7100 w 10000"/>
              <a:gd name="connsiteY58" fmla="*/ 5041 h 10000"/>
              <a:gd name="connsiteX59" fmla="*/ 7100 w 10000"/>
              <a:gd name="connsiteY59" fmla="*/ 4736 h 10000"/>
              <a:gd name="connsiteX60" fmla="*/ 7100 w 10000"/>
              <a:gd name="connsiteY60" fmla="*/ 4411 h 10000"/>
              <a:gd name="connsiteX61" fmla="*/ 7100 w 10000"/>
              <a:gd name="connsiteY61" fmla="*/ 3984 h 10000"/>
              <a:gd name="connsiteX62" fmla="*/ 6850 w 10000"/>
              <a:gd name="connsiteY62" fmla="*/ 3537 h 10000"/>
              <a:gd name="connsiteX63" fmla="*/ 6850 w 10000"/>
              <a:gd name="connsiteY63" fmla="*/ 3110 h 10000"/>
              <a:gd name="connsiteX64" fmla="*/ 6850 w 10000"/>
              <a:gd name="connsiteY64" fmla="*/ 2683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6050 w 10000"/>
              <a:gd name="connsiteY78" fmla="*/ 0 h 10000"/>
              <a:gd name="connsiteX79" fmla="*/ 6550 w 10000"/>
              <a:gd name="connsiteY79" fmla="*/ 0 h 10000"/>
              <a:gd name="connsiteX80" fmla="*/ 7350 w 10000"/>
              <a:gd name="connsiteY80" fmla="*/ 102 h 10000"/>
              <a:gd name="connsiteX81" fmla="*/ 7900 w 10000"/>
              <a:gd name="connsiteY81" fmla="*/ 224 h 10000"/>
              <a:gd name="connsiteX82" fmla="*/ 8400 w 10000"/>
              <a:gd name="connsiteY82" fmla="*/ 224 h 10000"/>
              <a:gd name="connsiteX83" fmla="*/ 8700 w 10000"/>
              <a:gd name="connsiteY83" fmla="*/ 325 h 10000"/>
              <a:gd name="connsiteX84" fmla="*/ 9200 w 10000"/>
              <a:gd name="connsiteY84" fmla="*/ 427 h 10000"/>
              <a:gd name="connsiteX85" fmla="*/ 9450 w 10000"/>
              <a:gd name="connsiteY85" fmla="*/ 528 h 10000"/>
              <a:gd name="connsiteX86" fmla="*/ 9450 w 10000"/>
              <a:gd name="connsiteY86" fmla="*/ 528 h 10000"/>
              <a:gd name="connsiteX87" fmla="*/ 9750 w 10000"/>
              <a:gd name="connsiteY87" fmla="*/ 650 h 10000"/>
              <a:gd name="connsiteX88" fmla="*/ 9750 w 10000"/>
              <a:gd name="connsiteY88" fmla="*/ 650 h 10000"/>
              <a:gd name="connsiteX89" fmla="*/ 9450 w 10000"/>
              <a:gd name="connsiteY89" fmla="*/ 752 h 10000"/>
              <a:gd name="connsiteX90" fmla="*/ 9450 w 10000"/>
              <a:gd name="connsiteY90" fmla="*/ 976 h 10000"/>
              <a:gd name="connsiteX91" fmla="*/ 9450 w 10000"/>
              <a:gd name="connsiteY91" fmla="*/ 1077 h 10000"/>
              <a:gd name="connsiteX92" fmla="*/ 9200 w 10000"/>
              <a:gd name="connsiteY92" fmla="*/ 1280 h 10000"/>
              <a:gd name="connsiteX93" fmla="*/ 9200 w 10000"/>
              <a:gd name="connsiteY93" fmla="*/ 1606 h 10000"/>
              <a:gd name="connsiteX94" fmla="*/ 9200 w 10000"/>
              <a:gd name="connsiteY94" fmla="*/ 1931 h 10000"/>
              <a:gd name="connsiteX95" fmla="*/ 9450 w 10000"/>
              <a:gd name="connsiteY95" fmla="*/ 2358 h 10000"/>
              <a:gd name="connsiteX96" fmla="*/ 9450 w 10000"/>
              <a:gd name="connsiteY96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2350 w 10000"/>
              <a:gd name="connsiteY42" fmla="*/ 7947 h 10000"/>
              <a:gd name="connsiteX43" fmla="*/ 3400 w 10000"/>
              <a:gd name="connsiteY43" fmla="*/ 8069 h 10000"/>
              <a:gd name="connsiteX44" fmla="*/ 4200 w 10000"/>
              <a:gd name="connsiteY44" fmla="*/ 8069 h 10000"/>
              <a:gd name="connsiteX45" fmla="*/ 5000 w 10000"/>
              <a:gd name="connsiteY45" fmla="*/ 8069 h 10000"/>
              <a:gd name="connsiteX46" fmla="*/ 5500 w 10000"/>
              <a:gd name="connsiteY46" fmla="*/ 8069 h 10000"/>
              <a:gd name="connsiteX47" fmla="*/ 6050 w 10000"/>
              <a:gd name="connsiteY47" fmla="*/ 8069 h 10000"/>
              <a:gd name="connsiteX48" fmla="*/ 6300 w 10000"/>
              <a:gd name="connsiteY48" fmla="*/ 7947 h 10000"/>
              <a:gd name="connsiteX49" fmla="*/ 6550 w 10000"/>
              <a:gd name="connsiteY49" fmla="*/ 7744 h 10000"/>
              <a:gd name="connsiteX50" fmla="*/ 6850 w 10000"/>
              <a:gd name="connsiteY50" fmla="*/ 7520 h 10000"/>
              <a:gd name="connsiteX51" fmla="*/ 7100 w 10000"/>
              <a:gd name="connsiteY51" fmla="*/ 7317 h 10000"/>
              <a:gd name="connsiteX52" fmla="*/ 7100 w 10000"/>
              <a:gd name="connsiteY52" fmla="*/ 6992 h 10000"/>
              <a:gd name="connsiteX53" fmla="*/ 7100 w 10000"/>
              <a:gd name="connsiteY53" fmla="*/ 6565 h 10000"/>
              <a:gd name="connsiteX54" fmla="*/ 7100 w 10000"/>
              <a:gd name="connsiteY54" fmla="*/ 6016 h 10000"/>
              <a:gd name="connsiteX55" fmla="*/ 7100 w 10000"/>
              <a:gd name="connsiteY55" fmla="*/ 5691 h 10000"/>
              <a:gd name="connsiteX56" fmla="*/ 7100 w 10000"/>
              <a:gd name="connsiteY56" fmla="*/ 5488 h 10000"/>
              <a:gd name="connsiteX57" fmla="*/ 7100 w 10000"/>
              <a:gd name="connsiteY57" fmla="*/ 5041 h 10000"/>
              <a:gd name="connsiteX58" fmla="*/ 7100 w 10000"/>
              <a:gd name="connsiteY58" fmla="*/ 4736 h 10000"/>
              <a:gd name="connsiteX59" fmla="*/ 7100 w 10000"/>
              <a:gd name="connsiteY59" fmla="*/ 4411 h 10000"/>
              <a:gd name="connsiteX60" fmla="*/ 7100 w 10000"/>
              <a:gd name="connsiteY60" fmla="*/ 3984 h 10000"/>
              <a:gd name="connsiteX61" fmla="*/ 6850 w 10000"/>
              <a:gd name="connsiteY61" fmla="*/ 3537 h 10000"/>
              <a:gd name="connsiteX62" fmla="*/ 6850 w 10000"/>
              <a:gd name="connsiteY62" fmla="*/ 3110 h 10000"/>
              <a:gd name="connsiteX63" fmla="*/ 6850 w 10000"/>
              <a:gd name="connsiteY63" fmla="*/ 2683 h 10000"/>
              <a:gd name="connsiteX64" fmla="*/ 6550 w 10000"/>
              <a:gd name="connsiteY64" fmla="*/ 2256 h 10000"/>
              <a:gd name="connsiteX65" fmla="*/ 6550 w 10000"/>
              <a:gd name="connsiteY65" fmla="*/ 1931 h 10000"/>
              <a:gd name="connsiteX66" fmla="*/ 6300 w 10000"/>
              <a:gd name="connsiteY66" fmla="*/ 1606 h 10000"/>
              <a:gd name="connsiteX67" fmla="*/ 6050 w 10000"/>
              <a:gd name="connsiteY67" fmla="*/ 1402 h 10000"/>
              <a:gd name="connsiteX68" fmla="*/ 5800 w 10000"/>
              <a:gd name="connsiteY68" fmla="*/ 1179 h 10000"/>
              <a:gd name="connsiteX69" fmla="*/ 5500 w 10000"/>
              <a:gd name="connsiteY69" fmla="*/ 976 h 10000"/>
              <a:gd name="connsiteX70" fmla="*/ 5250 w 10000"/>
              <a:gd name="connsiteY70" fmla="*/ 854 h 10000"/>
              <a:gd name="connsiteX71" fmla="*/ 5000 w 10000"/>
              <a:gd name="connsiteY71" fmla="*/ 650 h 10000"/>
              <a:gd name="connsiteX72" fmla="*/ 4700 w 10000"/>
              <a:gd name="connsiteY72" fmla="*/ 427 h 10000"/>
              <a:gd name="connsiteX73" fmla="*/ 4700 w 10000"/>
              <a:gd name="connsiteY73" fmla="*/ 325 h 10000"/>
              <a:gd name="connsiteX74" fmla="*/ 4700 w 10000"/>
              <a:gd name="connsiteY74" fmla="*/ 224 h 10000"/>
              <a:gd name="connsiteX75" fmla="*/ 5000 w 10000"/>
              <a:gd name="connsiteY75" fmla="*/ 102 h 10000"/>
              <a:gd name="connsiteX76" fmla="*/ 5250 w 10000"/>
              <a:gd name="connsiteY76" fmla="*/ 0 h 10000"/>
              <a:gd name="connsiteX77" fmla="*/ 6050 w 10000"/>
              <a:gd name="connsiteY77" fmla="*/ 0 h 10000"/>
              <a:gd name="connsiteX78" fmla="*/ 6550 w 10000"/>
              <a:gd name="connsiteY78" fmla="*/ 0 h 10000"/>
              <a:gd name="connsiteX79" fmla="*/ 7350 w 10000"/>
              <a:gd name="connsiteY79" fmla="*/ 102 h 10000"/>
              <a:gd name="connsiteX80" fmla="*/ 7900 w 10000"/>
              <a:gd name="connsiteY80" fmla="*/ 224 h 10000"/>
              <a:gd name="connsiteX81" fmla="*/ 8400 w 10000"/>
              <a:gd name="connsiteY81" fmla="*/ 224 h 10000"/>
              <a:gd name="connsiteX82" fmla="*/ 8700 w 10000"/>
              <a:gd name="connsiteY82" fmla="*/ 325 h 10000"/>
              <a:gd name="connsiteX83" fmla="*/ 9200 w 10000"/>
              <a:gd name="connsiteY83" fmla="*/ 427 h 10000"/>
              <a:gd name="connsiteX84" fmla="*/ 9450 w 10000"/>
              <a:gd name="connsiteY84" fmla="*/ 528 h 10000"/>
              <a:gd name="connsiteX85" fmla="*/ 9450 w 10000"/>
              <a:gd name="connsiteY85" fmla="*/ 528 h 10000"/>
              <a:gd name="connsiteX86" fmla="*/ 9750 w 10000"/>
              <a:gd name="connsiteY86" fmla="*/ 650 h 10000"/>
              <a:gd name="connsiteX87" fmla="*/ 9750 w 10000"/>
              <a:gd name="connsiteY87" fmla="*/ 650 h 10000"/>
              <a:gd name="connsiteX88" fmla="*/ 9450 w 10000"/>
              <a:gd name="connsiteY88" fmla="*/ 752 h 10000"/>
              <a:gd name="connsiteX89" fmla="*/ 9450 w 10000"/>
              <a:gd name="connsiteY89" fmla="*/ 976 h 10000"/>
              <a:gd name="connsiteX90" fmla="*/ 9450 w 10000"/>
              <a:gd name="connsiteY90" fmla="*/ 1077 h 10000"/>
              <a:gd name="connsiteX91" fmla="*/ 9200 w 10000"/>
              <a:gd name="connsiteY91" fmla="*/ 1280 h 10000"/>
              <a:gd name="connsiteX92" fmla="*/ 9200 w 10000"/>
              <a:gd name="connsiteY92" fmla="*/ 1606 h 10000"/>
              <a:gd name="connsiteX93" fmla="*/ 9200 w 10000"/>
              <a:gd name="connsiteY93" fmla="*/ 1931 h 10000"/>
              <a:gd name="connsiteX94" fmla="*/ 9450 w 10000"/>
              <a:gd name="connsiteY94" fmla="*/ 2358 h 10000"/>
              <a:gd name="connsiteX95" fmla="*/ 9450 w 10000"/>
              <a:gd name="connsiteY95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2350 w 10000"/>
              <a:gd name="connsiteY41" fmla="*/ 7947 h 10000"/>
              <a:gd name="connsiteX42" fmla="*/ 3400 w 10000"/>
              <a:gd name="connsiteY42" fmla="*/ 8069 h 10000"/>
              <a:gd name="connsiteX43" fmla="*/ 4200 w 10000"/>
              <a:gd name="connsiteY43" fmla="*/ 8069 h 10000"/>
              <a:gd name="connsiteX44" fmla="*/ 5000 w 10000"/>
              <a:gd name="connsiteY44" fmla="*/ 8069 h 10000"/>
              <a:gd name="connsiteX45" fmla="*/ 5500 w 10000"/>
              <a:gd name="connsiteY45" fmla="*/ 8069 h 10000"/>
              <a:gd name="connsiteX46" fmla="*/ 6050 w 10000"/>
              <a:gd name="connsiteY46" fmla="*/ 8069 h 10000"/>
              <a:gd name="connsiteX47" fmla="*/ 6300 w 10000"/>
              <a:gd name="connsiteY47" fmla="*/ 7947 h 10000"/>
              <a:gd name="connsiteX48" fmla="*/ 6550 w 10000"/>
              <a:gd name="connsiteY48" fmla="*/ 7744 h 10000"/>
              <a:gd name="connsiteX49" fmla="*/ 6850 w 10000"/>
              <a:gd name="connsiteY49" fmla="*/ 7520 h 10000"/>
              <a:gd name="connsiteX50" fmla="*/ 7100 w 10000"/>
              <a:gd name="connsiteY50" fmla="*/ 7317 h 10000"/>
              <a:gd name="connsiteX51" fmla="*/ 7100 w 10000"/>
              <a:gd name="connsiteY51" fmla="*/ 6992 h 10000"/>
              <a:gd name="connsiteX52" fmla="*/ 7100 w 10000"/>
              <a:gd name="connsiteY52" fmla="*/ 6565 h 10000"/>
              <a:gd name="connsiteX53" fmla="*/ 7100 w 10000"/>
              <a:gd name="connsiteY53" fmla="*/ 6016 h 10000"/>
              <a:gd name="connsiteX54" fmla="*/ 7100 w 10000"/>
              <a:gd name="connsiteY54" fmla="*/ 5691 h 10000"/>
              <a:gd name="connsiteX55" fmla="*/ 7100 w 10000"/>
              <a:gd name="connsiteY55" fmla="*/ 5488 h 10000"/>
              <a:gd name="connsiteX56" fmla="*/ 7100 w 10000"/>
              <a:gd name="connsiteY56" fmla="*/ 5041 h 10000"/>
              <a:gd name="connsiteX57" fmla="*/ 7100 w 10000"/>
              <a:gd name="connsiteY57" fmla="*/ 4736 h 10000"/>
              <a:gd name="connsiteX58" fmla="*/ 7100 w 10000"/>
              <a:gd name="connsiteY58" fmla="*/ 4411 h 10000"/>
              <a:gd name="connsiteX59" fmla="*/ 7100 w 10000"/>
              <a:gd name="connsiteY59" fmla="*/ 3984 h 10000"/>
              <a:gd name="connsiteX60" fmla="*/ 6850 w 10000"/>
              <a:gd name="connsiteY60" fmla="*/ 3537 h 10000"/>
              <a:gd name="connsiteX61" fmla="*/ 6850 w 10000"/>
              <a:gd name="connsiteY61" fmla="*/ 3110 h 10000"/>
              <a:gd name="connsiteX62" fmla="*/ 6850 w 10000"/>
              <a:gd name="connsiteY62" fmla="*/ 2683 h 10000"/>
              <a:gd name="connsiteX63" fmla="*/ 6550 w 10000"/>
              <a:gd name="connsiteY63" fmla="*/ 2256 h 10000"/>
              <a:gd name="connsiteX64" fmla="*/ 6550 w 10000"/>
              <a:gd name="connsiteY64" fmla="*/ 1931 h 10000"/>
              <a:gd name="connsiteX65" fmla="*/ 6300 w 10000"/>
              <a:gd name="connsiteY65" fmla="*/ 1606 h 10000"/>
              <a:gd name="connsiteX66" fmla="*/ 6050 w 10000"/>
              <a:gd name="connsiteY66" fmla="*/ 1402 h 10000"/>
              <a:gd name="connsiteX67" fmla="*/ 5800 w 10000"/>
              <a:gd name="connsiteY67" fmla="*/ 1179 h 10000"/>
              <a:gd name="connsiteX68" fmla="*/ 5500 w 10000"/>
              <a:gd name="connsiteY68" fmla="*/ 976 h 10000"/>
              <a:gd name="connsiteX69" fmla="*/ 5250 w 10000"/>
              <a:gd name="connsiteY69" fmla="*/ 854 h 10000"/>
              <a:gd name="connsiteX70" fmla="*/ 5000 w 10000"/>
              <a:gd name="connsiteY70" fmla="*/ 650 h 10000"/>
              <a:gd name="connsiteX71" fmla="*/ 4700 w 10000"/>
              <a:gd name="connsiteY71" fmla="*/ 427 h 10000"/>
              <a:gd name="connsiteX72" fmla="*/ 4700 w 10000"/>
              <a:gd name="connsiteY72" fmla="*/ 325 h 10000"/>
              <a:gd name="connsiteX73" fmla="*/ 4700 w 10000"/>
              <a:gd name="connsiteY73" fmla="*/ 224 h 10000"/>
              <a:gd name="connsiteX74" fmla="*/ 5000 w 10000"/>
              <a:gd name="connsiteY74" fmla="*/ 102 h 10000"/>
              <a:gd name="connsiteX75" fmla="*/ 5250 w 10000"/>
              <a:gd name="connsiteY75" fmla="*/ 0 h 10000"/>
              <a:gd name="connsiteX76" fmla="*/ 6050 w 10000"/>
              <a:gd name="connsiteY76" fmla="*/ 0 h 10000"/>
              <a:gd name="connsiteX77" fmla="*/ 6550 w 10000"/>
              <a:gd name="connsiteY77" fmla="*/ 0 h 10000"/>
              <a:gd name="connsiteX78" fmla="*/ 7350 w 10000"/>
              <a:gd name="connsiteY78" fmla="*/ 102 h 10000"/>
              <a:gd name="connsiteX79" fmla="*/ 7900 w 10000"/>
              <a:gd name="connsiteY79" fmla="*/ 224 h 10000"/>
              <a:gd name="connsiteX80" fmla="*/ 8400 w 10000"/>
              <a:gd name="connsiteY80" fmla="*/ 224 h 10000"/>
              <a:gd name="connsiteX81" fmla="*/ 8700 w 10000"/>
              <a:gd name="connsiteY81" fmla="*/ 325 h 10000"/>
              <a:gd name="connsiteX82" fmla="*/ 9200 w 10000"/>
              <a:gd name="connsiteY82" fmla="*/ 427 h 10000"/>
              <a:gd name="connsiteX83" fmla="*/ 9450 w 10000"/>
              <a:gd name="connsiteY83" fmla="*/ 528 h 10000"/>
              <a:gd name="connsiteX84" fmla="*/ 9450 w 10000"/>
              <a:gd name="connsiteY84" fmla="*/ 528 h 10000"/>
              <a:gd name="connsiteX85" fmla="*/ 9750 w 10000"/>
              <a:gd name="connsiteY85" fmla="*/ 650 h 10000"/>
              <a:gd name="connsiteX86" fmla="*/ 9750 w 10000"/>
              <a:gd name="connsiteY86" fmla="*/ 650 h 10000"/>
              <a:gd name="connsiteX87" fmla="*/ 9450 w 10000"/>
              <a:gd name="connsiteY87" fmla="*/ 752 h 10000"/>
              <a:gd name="connsiteX88" fmla="*/ 9450 w 10000"/>
              <a:gd name="connsiteY88" fmla="*/ 976 h 10000"/>
              <a:gd name="connsiteX89" fmla="*/ 9450 w 10000"/>
              <a:gd name="connsiteY89" fmla="*/ 1077 h 10000"/>
              <a:gd name="connsiteX90" fmla="*/ 9200 w 10000"/>
              <a:gd name="connsiteY90" fmla="*/ 1280 h 10000"/>
              <a:gd name="connsiteX91" fmla="*/ 9200 w 10000"/>
              <a:gd name="connsiteY91" fmla="*/ 1606 h 10000"/>
              <a:gd name="connsiteX92" fmla="*/ 9200 w 10000"/>
              <a:gd name="connsiteY92" fmla="*/ 1931 h 10000"/>
              <a:gd name="connsiteX93" fmla="*/ 9450 w 10000"/>
              <a:gd name="connsiteY93" fmla="*/ 2358 h 10000"/>
              <a:gd name="connsiteX94" fmla="*/ 9450 w 10000"/>
              <a:gd name="connsiteY94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350 w 10000"/>
              <a:gd name="connsiteY40" fmla="*/ 7947 h 10000"/>
              <a:gd name="connsiteX41" fmla="*/ 3400 w 10000"/>
              <a:gd name="connsiteY41" fmla="*/ 8069 h 10000"/>
              <a:gd name="connsiteX42" fmla="*/ 4200 w 10000"/>
              <a:gd name="connsiteY42" fmla="*/ 8069 h 10000"/>
              <a:gd name="connsiteX43" fmla="*/ 5000 w 10000"/>
              <a:gd name="connsiteY43" fmla="*/ 8069 h 10000"/>
              <a:gd name="connsiteX44" fmla="*/ 5500 w 10000"/>
              <a:gd name="connsiteY44" fmla="*/ 8069 h 10000"/>
              <a:gd name="connsiteX45" fmla="*/ 6050 w 10000"/>
              <a:gd name="connsiteY45" fmla="*/ 8069 h 10000"/>
              <a:gd name="connsiteX46" fmla="*/ 6300 w 10000"/>
              <a:gd name="connsiteY46" fmla="*/ 7947 h 10000"/>
              <a:gd name="connsiteX47" fmla="*/ 6550 w 10000"/>
              <a:gd name="connsiteY47" fmla="*/ 7744 h 10000"/>
              <a:gd name="connsiteX48" fmla="*/ 6850 w 10000"/>
              <a:gd name="connsiteY48" fmla="*/ 7520 h 10000"/>
              <a:gd name="connsiteX49" fmla="*/ 7100 w 10000"/>
              <a:gd name="connsiteY49" fmla="*/ 7317 h 10000"/>
              <a:gd name="connsiteX50" fmla="*/ 7100 w 10000"/>
              <a:gd name="connsiteY50" fmla="*/ 6992 h 10000"/>
              <a:gd name="connsiteX51" fmla="*/ 7100 w 10000"/>
              <a:gd name="connsiteY51" fmla="*/ 6565 h 10000"/>
              <a:gd name="connsiteX52" fmla="*/ 7100 w 10000"/>
              <a:gd name="connsiteY52" fmla="*/ 6016 h 10000"/>
              <a:gd name="connsiteX53" fmla="*/ 7100 w 10000"/>
              <a:gd name="connsiteY53" fmla="*/ 5691 h 10000"/>
              <a:gd name="connsiteX54" fmla="*/ 7100 w 10000"/>
              <a:gd name="connsiteY54" fmla="*/ 5488 h 10000"/>
              <a:gd name="connsiteX55" fmla="*/ 7100 w 10000"/>
              <a:gd name="connsiteY55" fmla="*/ 5041 h 10000"/>
              <a:gd name="connsiteX56" fmla="*/ 7100 w 10000"/>
              <a:gd name="connsiteY56" fmla="*/ 4736 h 10000"/>
              <a:gd name="connsiteX57" fmla="*/ 7100 w 10000"/>
              <a:gd name="connsiteY57" fmla="*/ 4411 h 10000"/>
              <a:gd name="connsiteX58" fmla="*/ 7100 w 10000"/>
              <a:gd name="connsiteY58" fmla="*/ 3984 h 10000"/>
              <a:gd name="connsiteX59" fmla="*/ 6850 w 10000"/>
              <a:gd name="connsiteY59" fmla="*/ 3537 h 10000"/>
              <a:gd name="connsiteX60" fmla="*/ 6850 w 10000"/>
              <a:gd name="connsiteY60" fmla="*/ 3110 h 10000"/>
              <a:gd name="connsiteX61" fmla="*/ 6850 w 10000"/>
              <a:gd name="connsiteY61" fmla="*/ 2683 h 10000"/>
              <a:gd name="connsiteX62" fmla="*/ 6550 w 10000"/>
              <a:gd name="connsiteY62" fmla="*/ 2256 h 10000"/>
              <a:gd name="connsiteX63" fmla="*/ 6550 w 10000"/>
              <a:gd name="connsiteY63" fmla="*/ 1931 h 10000"/>
              <a:gd name="connsiteX64" fmla="*/ 6300 w 10000"/>
              <a:gd name="connsiteY64" fmla="*/ 1606 h 10000"/>
              <a:gd name="connsiteX65" fmla="*/ 6050 w 10000"/>
              <a:gd name="connsiteY65" fmla="*/ 1402 h 10000"/>
              <a:gd name="connsiteX66" fmla="*/ 5800 w 10000"/>
              <a:gd name="connsiteY66" fmla="*/ 1179 h 10000"/>
              <a:gd name="connsiteX67" fmla="*/ 5500 w 10000"/>
              <a:gd name="connsiteY67" fmla="*/ 976 h 10000"/>
              <a:gd name="connsiteX68" fmla="*/ 5250 w 10000"/>
              <a:gd name="connsiteY68" fmla="*/ 854 h 10000"/>
              <a:gd name="connsiteX69" fmla="*/ 5000 w 10000"/>
              <a:gd name="connsiteY69" fmla="*/ 650 h 10000"/>
              <a:gd name="connsiteX70" fmla="*/ 4700 w 10000"/>
              <a:gd name="connsiteY70" fmla="*/ 427 h 10000"/>
              <a:gd name="connsiteX71" fmla="*/ 4700 w 10000"/>
              <a:gd name="connsiteY71" fmla="*/ 325 h 10000"/>
              <a:gd name="connsiteX72" fmla="*/ 4700 w 10000"/>
              <a:gd name="connsiteY72" fmla="*/ 224 h 10000"/>
              <a:gd name="connsiteX73" fmla="*/ 5000 w 10000"/>
              <a:gd name="connsiteY73" fmla="*/ 102 h 10000"/>
              <a:gd name="connsiteX74" fmla="*/ 5250 w 10000"/>
              <a:gd name="connsiteY74" fmla="*/ 0 h 10000"/>
              <a:gd name="connsiteX75" fmla="*/ 6050 w 10000"/>
              <a:gd name="connsiteY75" fmla="*/ 0 h 10000"/>
              <a:gd name="connsiteX76" fmla="*/ 6550 w 10000"/>
              <a:gd name="connsiteY76" fmla="*/ 0 h 10000"/>
              <a:gd name="connsiteX77" fmla="*/ 7350 w 10000"/>
              <a:gd name="connsiteY77" fmla="*/ 102 h 10000"/>
              <a:gd name="connsiteX78" fmla="*/ 7900 w 10000"/>
              <a:gd name="connsiteY78" fmla="*/ 224 h 10000"/>
              <a:gd name="connsiteX79" fmla="*/ 8400 w 10000"/>
              <a:gd name="connsiteY79" fmla="*/ 224 h 10000"/>
              <a:gd name="connsiteX80" fmla="*/ 8700 w 10000"/>
              <a:gd name="connsiteY80" fmla="*/ 325 h 10000"/>
              <a:gd name="connsiteX81" fmla="*/ 9200 w 10000"/>
              <a:gd name="connsiteY81" fmla="*/ 427 h 10000"/>
              <a:gd name="connsiteX82" fmla="*/ 9450 w 10000"/>
              <a:gd name="connsiteY82" fmla="*/ 528 h 10000"/>
              <a:gd name="connsiteX83" fmla="*/ 9450 w 10000"/>
              <a:gd name="connsiteY83" fmla="*/ 528 h 10000"/>
              <a:gd name="connsiteX84" fmla="*/ 9750 w 10000"/>
              <a:gd name="connsiteY84" fmla="*/ 650 h 10000"/>
              <a:gd name="connsiteX85" fmla="*/ 9750 w 10000"/>
              <a:gd name="connsiteY85" fmla="*/ 650 h 10000"/>
              <a:gd name="connsiteX86" fmla="*/ 9450 w 10000"/>
              <a:gd name="connsiteY86" fmla="*/ 752 h 10000"/>
              <a:gd name="connsiteX87" fmla="*/ 9450 w 10000"/>
              <a:gd name="connsiteY87" fmla="*/ 976 h 10000"/>
              <a:gd name="connsiteX88" fmla="*/ 9450 w 10000"/>
              <a:gd name="connsiteY88" fmla="*/ 1077 h 10000"/>
              <a:gd name="connsiteX89" fmla="*/ 9200 w 10000"/>
              <a:gd name="connsiteY89" fmla="*/ 1280 h 10000"/>
              <a:gd name="connsiteX90" fmla="*/ 9200 w 10000"/>
              <a:gd name="connsiteY90" fmla="*/ 1606 h 10000"/>
              <a:gd name="connsiteX91" fmla="*/ 9200 w 10000"/>
              <a:gd name="connsiteY91" fmla="*/ 1931 h 10000"/>
              <a:gd name="connsiteX92" fmla="*/ 9450 w 10000"/>
              <a:gd name="connsiteY92" fmla="*/ 2358 h 10000"/>
              <a:gd name="connsiteX93" fmla="*/ 9450 w 10000"/>
              <a:gd name="connsiteY93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250 w 10000"/>
              <a:gd name="connsiteY34" fmla="*/ 8069 h 10000"/>
              <a:gd name="connsiteX35" fmla="*/ 250 w 10000"/>
              <a:gd name="connsiteY35" fmla="*/ 8069 h 10000"/>
              <a:gd name="connsiteX36" fmla="*/ 0 w 10000"/>
              <a:gd name="connsiteY36" fmla="*/ 7947 h 10000"/>
              <a:gd name="connsiteX37" fmla="*/ 0 w 10000"/>
              <a:gd name="connsiteY37" fmla="*/ 7947 h 10000"/>
              <a:gd name="connsiteX38" fmla="*/ 250 w 10000"/>
              <a:gd name="connsiteY38" fmla="*/ 7947 h 10000"/>
              <a:gd name="connsiteX39" fmla="*/ 2350 w 10000"/>
              <a:gd name="connsiteY39" fmla="*/ 7947 h 10000"/>
              <a:gd name="connsiteX40" fmla="*/ 3400 w 10000"/>
              <a:gd name="connsiteY40" fmla="*/ 8069 h 10000"/>
              <a:gd name="connsiteX41" fmla="*/ 4200 w 10000"/>
              <a:gd name="connsiteY41" fmla="*/ 8069 h 10000"/>
              <a:gd name="connsiteX42" fmla="*/ 5000 w 10000"/>
              <a:gd name="connsiteY42" fmla="*/ 8069 h 10000"/>
              <a:gd name="connsiteX43" fmla="*/ 5500 w 10000"/>
              <a:gd name="connsiteY43" fmla="*/ 8069 h 10000"/>
              <a:gd name="connsiteX44" fmla="*/ 6050 w 10000"/>
              <a:gd name="connsiteY44" fmla="*/ 8069 h 10000"/>
              <a:gd name="connsiteX45" fmla="*/ 6300 w 10000"/>
              <a:gd name="connsiteY45" fmla="*/ 7947 h 10000"/>
              <a:gd name="connsiteX46" fmla="*/ 6550 w 10000"/>
              <a:gd name="connsiteY46" fmla="*/ 7744 h 10000"/>
              <a:gd name="connsiteX47" fmla="*/ 6850 w 10000"/>
              <a:gd name="connsiteY47" fmla="*/ 7520 h 10000"/>
              <a:gd name="connsiteX48" fmla="*/ 7100 w 10000"/>
              <a:gd name="connsiteY48" fmla="*/ 7317 h 10000"/>
              <a:gd name="connsiteX49" fmla="*/ 7100 w 10000"/>
              <a:gd name="connsiteY49" fmla="*/ 6992 h 10000"/>
              <a:gd name="connsiteX50" fmla="*/ 7100 w 10000"/>
              <a:gd name="connsiteY50" fmla="*/ 6565 h 10000"/>
              <a:gd name="connsiteX51" fmla="*/ 7100 w 10000"/>
              <a:gd name="connsiteY51" fmla="*/ 6016 h 10000"/>
              <a:gd name="connsiteX52" fmla="*/ 7100 w 10000"/>
              <a:gd name="connsiteY52" fmla="*/ 5691 h 10000"/>
              <a:gd name="connsiteX53" fmla="*/ 7100 w 10000"/>
              <a:gd name="connsiteY53" fmla="*/ 5488 h 10000"/>
              <a:gd name="connsiteX54" fmla="*/ 7100 w 10000"/>
              <a:gd name="connsiteY54" fmla="*/ 5041 h 10000"/>
              <a:gd name="connsiteX55" fmla="*/ 7100 w 10000"/>
              <a:gd name="connsiteY55" fmla="*/ 4736 h 10000"/>
              <a:gd name="connsiteX56" fmla="*/ 7100 w 10000"/>
              <a:gd name="connsiteY56" fmla="*/ 4411 h 10000"/>
              <a:gd name="connsiteX57" fmla="*/ 7100 w 10000"/>
              <a:gd name="connsiteY57" fmla="*/ 3984 h 10000"/>
              <a:gd name="connsiteX58" fmla="*/ 6850 w 10000"/>
              <a:gd name="connsiteY58" fmla="*/ 3537 h 10000"/>
              <a:gd name="connsiteX59" fmla="*/ 6850 w 10000"/>
              <a:gd name="connsiteY59" fmla="*/ 3110 h 10000"/>
              <a:gd name="connsiteX60" fmla="*/ 6850 w 10000"/>
              <a:gd name="connsiteY60" fmla="*/ 2683 h 10000"/>
              <a:gd name="connsiteX61" fmla="*/ 6550 w 10000"/>
              <a:gd name="connsiteY61" fmla="*/ 2256 h 10000"/>
              <a:gd name="connsiteX62" fmla="*/ 6550 w 10000"/>
              <a:gd name="connsiteY62" fmla="*/ 1931 h 10000"/>
              <a:gd name="connsiteX63" fmla="*/ 6300 w 10000"/>
              <a:gd name="connsiteY63" fmla="*/ 1606 h 10000"/>
              <a:gd name="connsiteX64" fmla="*/ 6050 w 10000"/>
              <a:gd name="connsiteY64" fmla="*/ 1402 h 10000"/>
              <a:gd name="connsiteX65" fmla="*/ 5800 w 10000"/>
              <a:gd name="connsiteY65" fmla="*/ 1179 h 10000"/>
              <a:gd name="connsiteX66" fmla="*/ 5500 w 10000"/>
              <a:gd name="connsiteY66" fmla="*/ 976 h 10000"/>
              <a:gd name="connsiteX67" fmla="*/ 5250 w 10000"/>
              <a:gd name="connsiteY67" fmla="*/ 854 h 10000"/>
              <a:gd name="connsiteX68" fmla="*/ 5000 w 10000"/>
              <a:gd name="connsiteY68" fmla="*/ 650 h 10000"/>
              <a:gd name="connsiteX69" fmla="*/ 4700 w 10000"/>
              <a:gd name="connsiteY69" fmla="*/ 427 h 10000"/>
              <a:gd name="connsiteX70" fmla="*/ 4700 w 10000"/>
              <a:gd name="connsiteY70" fmla="*/ 325 h 10000"/>
              <a:gd name="connsiteX71" fmla="*/ 4700 w 10000"/>
              <a:gd name="connsiteY71" fmla="*/ 224 h 10000"/>
              <a:gd name="connsiteX72" fmla="*/ 5000 w 10000"/>
              <a:gd name="connsiteY72" fmla="*/ 102 h 10000"/>
              <a:gd name="connsiteX73" fmla="*/ 5250 w 10000"/>
              <a:gd name="connsiteY73" fmla="*/ 0 h 10000"/>
              <a:gd name="connsiteX74" fmla="*/ 6050 w 10000"/>
              <a:gd name="connsiteY74" fmla="*/ 0 h 10000"/>
              <a:gd name="connsiteX75" fmla="*/ 6550 w 10000"/>
              <a:gd name="connsiteY75" fmla="*/ 0 h 10000"/>
              <a:gd name="connsiteX76" fmla="*/ 7350 w 10000"/>
              <a:gd name="connsiteY76" fmla="*/ 102 h 10000"/>
              <a:gd name="connsiteX77" fmla="*/ 7900 w 10000"/>
              <a:gd name="connsiteY77" fmla="*/ 224 h 10000"/>
              <a:gd name="connsiteX78" fmla="*/ 8400 w 10000"/>
              <a:gd name="connsiteY78" fmla="*/ 224 h 10000"/>
              <a:gd name="connsiteX79" fmla="*/ 8700 w 10000"/>
              <a:gd name="connsiteY79" fmla="*/ 325 h 10000"/>
              <a:gd name="connsiteX80" fmla="*/ 9200 w 10000"/>
              <a:gd name="connsiteY80" fmla="*/ 427 h 10000"/>
              <a:gd name="connsiteX81" fmla="*/ 9450 w 10000"/>
              <a:gd name="connsiteY81" fmla="*/ 528 h 10000"/>
              <a:gd name="connsiteX82" fmla="*/ 9450 w 10000"/>
              <a:gd name="connsiteY82" fmla="*/ 528 h 10000"/>
              <a:gd name="connsiteX83" fmla="*/ 9750 w 10000"/>
              <a:gd name="connsiteY83" fmla="*/ 650 h 10000"/>
              <a:gd name="connsiteX84" fmla="*/ 9750 w 10000"/>
              <a:gd name="connsiteY84" fmla="*/ 650 h 10000"/>
              <a:gd name="connsiteX85" fmla="*/ 9450 w 10000"/>
              <a:gd name="connsiteY85" fmla="*/ 752 h 10000"/>
              <a:gd name="connsiteX86" fmla="*/ 9450 w 10000"/>
              <a:gd name="connsiteY86" fmla="*/ 976 h 10000"/>
              <a:gd name="connsiteX87" fmla="*/ 9450 w 10000"/>
              <a:gd name="connsiteY87" fmla="*/ 1077 h 10000"/>
              <a:gd name="connsiteX88" fmla="*/ 9200 w 10000"/>
              <a:gd name="connsiteY88" fmla="*/ 1280 h 10000"/>
              <a:gd name="connsiteX89" fmla="*/ 9200 w 10000"/>
              <a:gd name="connsiteY89" fmla="*/ 1606 h 10000"/>
              <a:gd name="connsiteX90" fmla="*/ 9200 w 10000"/>
              <a:gd name="connsiteY90" fmla="*/ 1931 h 10000"/>
              <a:gd name="connsiteX91" fmla="*/ 9450 w 10000"/>
              <a:gd name="connsiteY91" fmla="*/ 2358 h 10000"/>
              <a:gd name="connsiteX92" fmla="*/ 9450 w 10000"/>
              <a:gd name="connsiteY92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250 w 10000"/>
              <a:gd name="connsiteY34" fmla="*/ 8069 h 10000"/>
              <a:gd name="connsiteX35" fmla="*/ 250 w 10000"/>
              <a:gd name="connsiteY35" fmla="*/ 8069 h 10000"/>
              <a:gd name="connsiteX36" fmla="*/ 0 w 10000"/>
              <a:gd name="connsiteY36" fmla="*/ 7947 h 10000"/>
              <a:gd name="connsiteX37" fmla="*/ 0 w 10000"/>
              <a:gd name="connsiteY37" fmla="*/ 7947 h 10000"/>
              <a:gd name="connsiteX38" fmla="*/ 2350 w 10000"/>
              <a:gd name="connsiteY38" fmla="*/ 7947 h 10000"/>
              <a:gd name="connsiteX39" fmla="*/ 3400 w 10000"/>
              <a:gd name="connsiteY39" fmla="*/ 8069 h 10000"/>
              <a:gd name="connsiteX40" fmla="*/ 4200 w 10000"/>
              <a:gd name="connsiteY40" fmla="*/ 8069 h 10000"/>
              <a:gd name="connsiteX41" fmla="*/ 5000 w 10000"/>
              <a:gd name="connsiteY41" fmla="*/ 8069 h 10000"/>
              <a:gd name="connsiteX42" fmla="*/ 5500 w 10000"/>
              <a:gd name="connsiteY42" fmla="*/ 8069 h 10000"/>
              <a:gd name="connsiteX43" fmla="*/ 6050 w 10000"/>
              <a:gd name="connsiteY43" fmla="*/ 8069 h 10000"/>
              <a:gd name="connsiteX44" fmla="*/ 6300 w 10000"/>
              <a:gd name="connsiteY44" fmla="*/ 7947 h 10000"/>
              <a:gd name="connsiteX45" fmla="*/ 6550 w 10000"/>
              <a:gd name="connsiteY45" fmla="*/ 7744 h 10000"/>
              <a:gd name="connsiteX46" fmla="*/ 6850 w 10000"/>
              <a:gd name="connsiteY46" fmla="*/ 7520 h 10000"/>
              <a:gd name="connsiteX47" fmla="*/ 7100 w 10000"/>
              <a:gd name="connsiteY47" fmla="*/ 7317 h 10000"/>
              <a:gd name="connsiteX48" fmla="*/ 7100 w 10000"/>
              <a:gd name="connsiteY48" fmla="*/ 6992 h 10000"/>
              <a:gd name="connsiteX49" fmla="*/ 7100 w 10000"/>
              <a:gd name="connsiteY49" fmla="*/ 6565 h 10000"/>
              <a:gd name="connsiteX50" fmla="*/ 7100 w 10000"/>
              <a:gd name="connsiteY50" fmla="*/ 6016 h 10000"/>
              <a:gd name="connsiteX51" fmla="*/ 7100 w 10000"/>
              <a:gd name="connsiteY51" fmla="*/ 5691 h 10000"/>
              <a:gd name="connsiteX52" fmla="*/ 7100 w 10000"/>
              <a:gd name="connsiteY52" fmla="*/ 5488 h 10000"/>
              <a:gd name="connsiteX53" fmla="*/ 7100 w 10000"/>
              <a:gd name="connsiteY53" fmla="*/ 5041 h 10000"/>
              <a:gd name="connsiteX54" fmla="*/ 7100 w 10000"/>
              <a:gd name="connsiteY54" fmla="*/ 4736 h 10000"/>
              <a:gd name="connsiteX55" fmla="*/ 7100 w 10000"/>
              <a:gd name="connsiteY55" fmla="*/ 4411 h 10000"/>
              <a:gd name="connsiteX56" fmla="*/ 7100 w 10000"/>
              <a:gd name="connsiteY56" fmla="*/ 3984 h 10000"/>
              <a:gd name="connsiteX57" fmla="*/ 6850 w 10000"/>
              <a:gd name="connsiteY57" fmla="*/ 3537 h 10000"/>
              <a:gd name="connsiteX58" fmla="*/ 6850 w 10000"/>
              <a:gd name="connsiteY58" fmla="*/ 3110 h 10000"/>
              <a:gd name="connsiteX59" fmla="*/ 6850 w 10000"/>
              <a:gd name="connsiteY59" fmla="*/ 2683 h 10000"/>
              <a:gd name="connsiteX60" fmla="*/ 6550 w 10000"/>
              <a:gd name="connsiteY60" fmla="*/ 2256 h 10000"/>
              <a:gd name="connsiteX61" fmla="*/ 6550 w 10000"/>
              <a:gd name="connsiteY61" fmla="*/ 1931 h 10000"/>
              <a:gd name="connsiteX62" fmla="*/ 6300 w 10000"/>
              <a:gd name="connsiteY62" fmla="*/ 1606 h 10000"/>
              <a:gd name="connsiteX63" fmla="*/ 6050 w 10000"/>
              <a:gd name="connsiteY63" fmla="*/ 1402 h 10000"/>
              <a:gd name="connsiteX64" fmla="*/ 5800 w 10000"/>
              <a:gd name="connsiteY64" fmla="*/ 1179 h 10000"/>
              <a:gd name="connsiteX65" fmla="*/ 5500 w 10000"/>
              <a:gd name="connsiteY65" fmla="*/ 976 h 10000"/>
              <a:gd name="connsiteX66" fmla="*/ 5250 w 10000"/>
              <a:gd name="connsiteY66" fmla="*/ 854 h 10000"/>
              <a:gd name="connsiteX67" fmla="*/ 5000 w 10000"/>
              <a:gd name="connsiteY67" fmla="*/ 650 h 10000"/>
              <a:gd name="connsiteX68" fmla="*/ 4700 w 10000"/>
              <a:gd name="connsiteY68" fmla="*/ 427 h 10000"/>
              <a:gd name="connsiteX69" fmla="*/ 4700 w 10000"/>
              <a:gd name="connsiteY69" fmla="*/ 325 h 10000"/>
              <a:gd name="connsiteX70" fmla="*/ 4700 w 10000"/>
              <a:gd name="connsiteY70" fmla="*/ 224 h 10000"/>
              <a:gd name="connsiteX71" fmla="*/ 5000 w 10000"/>
              <a:gd name="connsiteY71" fmla="*/ 102 h 10000"/>
              <a:gd name="connsiteX72" fmla="*/ 5250 w 10000"/>
              <a:gd name="connsiteY72" fmla="*/ 0 h 10000"/>
              <a:gd name="connsiteX73" fmla="*/ 6050 w 10000"/>
              <a:gd name="connsiteY73" fmla="*/ 0 h 10000"/>
              <a:gd name="connsiteX74" fmla="*/ 6550 w 10000"/>
              <a:gd name="connsiteY74" fmla="*/ 0 h 10000"/>
              <a:gd name="connsiteX75" fmla="*/ 7350 w 10000"/>
              <a:gd name="connsiteY75" fmla="*/ 102 h 10000"/>
              <a:gd name="connsiteX76" fmla="*/ 7900 w 10000"/>
              <a:gd name="connsiteY76" fmla="*/ 224 h 10000"/>
              <a:gd name="connsiteX77" fmla="*/ 8400 w 10000"/>
              <a:gd name="connsiteY77" fmla="*/ 224 h 10000"/>
              <a:gd name="connsiteX78" fmla="*/ 8700 w 10000"/>
              <a:gd name="connsiteY78" fmla="*/ 325 h 10000"/>
              <a:gd name="connsiteX79" fmla="*/ 9200 w 10000"/>
              <a:gd name="connsiteY79" fmla="*/ 427 h 10000"/>
              <a:gd name="connsiteX80" fmla="*/ 9450 w 10000"/>
              <a:gd name="connsiteY80" fmla="*/ 528 h 10000"/>
              <a:gd name="connsiteX81" fmla="*/ 9450 w 10000"/>
              <a:gd name="connsiteY81" fmla="*/ 528 h 10000"/>
              <a:gd name="connsiteX82" fmla="*/ 9750 w 10000"/>
              <a:gd name="connsiteY82" fmla="*/ 650 h 10000"/>
              <a:gd name="connsiteX83" fmla="*/ 9750 w 10000"/>
              <a:gd name="connsiteY83" fmla="*/ 650 h 10000"/>
              <a:gd name="connsiteX84" fmla="*/ 9450 w 10000"/>
              <a:gd name="connsiteY84" fmla="*/ 752 h 10000"/>
              <a:gd name="connsiteX85" fmla="*/ 9450 w 10000"/>
              <a:gd name="connsiteY85" fmla="*/ 976 h 10000"/>
              <a:gd name="connsiteX86" fmla="*/ 9450 w 10000"/>
              <a:gd name="connsiteY86" fmla="*/ 1077 h 10000"/>
              <a:gd name="connsiteX87" fmla="*/ 9200 w 10000"/>
              <a:gd name="connsiteY87" fmla="*/ 1280 h 10000"/>
              <a:gd name="connsiteX88" fmla="*/ 9200 w 10000"/>
              <a:gd name="connsiteY88" fmla="*/ 1606 h 10000"/>
              <a:gd name="connsiteX89" fmla="*/ 9200 w 10000"/>
              <a:gd name="connsiteY89" fmla="*/ 1931 h 10000"/>
              <a:gd name="connsiteX90" fmla="*/ 9450 w 10000"/>
              <a:gd name="connsiteY90" fmla="*/ 2358 h 10000"/>
              <a:gd name="connsiteX91" fmla="*/ 9450 w 10000"/>
              <a:gd name="connsiteY91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250 w 10000"/>
              <a:gd name="connsiteY34" fmla="*/ 8069 h 10000"/>
              <a:gd name="connsiteX35" fmla="*/ 250 w 10000"/>
              <a:gd name="connsiteY35" fmla="*/ 8069 h 10000"/>
              <a:gd name="connsiteX36" fmla="*/ 0 w 10000"/>
              <a:gd name="connsiteY36" fmla="*/ 7947 h 10000"/>
              <a:gd name="connsiteX37" fmla="*/ 2350 w 10000"/>
              <a:gd name="connsiteY37" fmla="*/ 7947 h 10000"/>
              <a:gd name="connsiteX38" fmla="*/ 3400 w 10000"/>
              <a:gd name="connsiteY38" fmla="*/ 8069 h 10000"/>
              <a:gd name="connsiteX39" fmla="*/ 4200 w 10000"/>
              <a:gd name="connsiteY39" fmla="*/ 8069 h 10000"/>
              <a:gd name="connsiteX40" fmla="*/ 5000 w 10000"/>
              <a:gd name="connsiteY40" fmla="*/ 8069 h 10000"/>
              <a:gd name="connsiteX41" fmla="*/ 5500 w 10000"/>
              <a:gd name="connsiteY41" fmla="*/ 8069 h 10000"/>
              <a:gd name="connsiteX42" fmla="*/ 6050 w 10000"/>
              <a:gd name="connsiteY42" fmla="*/ 8069 h 10000"/>
              <a:gd name="connsiteX43" fmla="*/ 6300 w 10000"/>
              <a:gd name="connsiteY43" fmla="*/ 7947 h 10000"/>
              <a:gd name="connsiteX44" fmla="*/ 6550 w 10000"/>
              <a:gd name="connsiteY44" fmla="*/ 7744 h 10000"/>
              <a:gd name="connsiteX45" fmla="*/ 6850 w 10000"/>
              <a:gd name="connsiteY45" fmla="*/ 7520 h 10000"/>
              <a:gd name="connsiteX46" fmla="*/ 7100 w 10000"/>
              <a:gd name="connsiteY46" fmla="*/ 7317 h 10000"/>
              <a:gd name="connsiteX47" fmla="*/ 7100 w 10000"/>
              <a:gd name="connsiteY47" fmla="*/ 6992 h 10000"/>
              <a:gd name="connsiteX48" fmla="*/ 7100 w 10000"/>
              <a:gd name="connsiteY48" fmla="*/ 6565 h 10000"/>
              <a:gd name="connsiteX49" fmla="*/ 7100 w 10000"/>
              <a:gd name="connsiteY49" fmla="*/ 6016 h 10000"/>
              <a:gd name="connsiteX50" fmla="*/ 7100 w 10000"/>
              <a:gd name="connsiteY50" fmla="*/ 5691 h 10000"/>
              <a:gd name="connsiteX51" fmla="*/ 7100 w 10000"/>
              <a:gd name="connsiteY51" fmla="*/ 5488 h 10000"/>
              <a:gd name="connsiteX52" fmla="*/ 7100 w 10000"/>
              <a:gd name="connsiteY52" fmla="*/ 5041 h 10000"/>
              <a:gd name="connsiteX53" fmla="*/ 7100 w 10000"/>
              <a:gd name="connsiteY53" fmla="*/ 4736 h 10000"/>
              <a:gd name="connsiteX54" fmla="*/ 7100 w 10000"/>
              <a:gd name="connsiteY54" fmla="*/ 4411 h 10000"/>
              <a:gd name="connsiteX55" fmla="*/ 7100 w 10000"/>
              <a:gd name="connsiteY55" fmla="*/ 3984 h 10000"/>
              <a:gd name="connsiteX56" fmla="*/ 6850 w 10000"/>
              <a:gd name="connsiteY56" fmla="*/ 3537 h 10000"/>
              <a:gd name="connsiteX57" fmla="*/ 6850 w 10000"/>
              <a:gd name="connsiteY57" fmla="*/ 3110 h 10000"/>
              <a:gd name="connsiteX58" fmla="*/ 6850 w 10000"/>
              <a:gd name="connsiteY58" fmla="*/ 2683 h 10000"/>
              <a:gd name="connsiteX59" fmla="*/ 6550 w 10000"/>
              <a:gd name="connsiteY59" fmla="*/ 2256 h 10000"/>
              <a:gd name="connsiteX60" fmla="*/ 6550 w 10000"/>
              <a:gd name="connsiteY60" fmla="*/ 1931 h 10000"/>
              <a:gd name="connsiteX61" fmla="*/ 6300 w 10000"/>
              <a:gd name="connsiteY61" fmla="*/ 1606 h 10000"/>
              <a:gd name="connsiteX62" fmla="*/ 6050 w 10000"/>
              <a:gd name="connsiteY62" fmla="*/ 1402 h 10000"/>
              <a:gd name="connsiteX63" fmla="*/ 5800 w 10000"/>
              <a:gd name="connsiteY63" fmla="*/ 1179 h 10000"/>
              <a:gd name="connsiteX64" fmla="*/ 5500 w 10000"/>
              <a:gd name="connsiteY64" fmla="*/ 976 h 10000"/>
              <a:gd name="connsiteX65" fmla="*/ 5250 w 10000"/>
              <a:gd name="connsiteY65" fmla="*/ 854 h 10000"/>
              <a:gd name="connsiteX66" fmla="*/ 5000 w 10000"/>
              <a:gd name="connsiteY66" fmla="*/ 650 h 10000"/>
              <a:gd name="connsiteX67" fmla="*/ 4700 w 10000"/>
              <a:gd name="connsiteY67" fmla="*/ 427 h 10000"/>
              <a:gd name="connsiteX68" fmla="*/ 4700 w 10000"/>
              <a:gd name="connsiteY68" fmla="*/ 325 h 10000"/>
              <a:gd name="connsiteX69" fmla="*/ 4700 w 10000"/>
              <a:gd name="connsiteY69" fmla="*/ 224 h 10000"/>
              <a:gd name="connsiteX70" fmla="*/ 5000 w 10000"/>
              <a:gd name="connsiteY70" fmla="*/ 102 h 10000"/>
              <a:gd name="connsiteX71" fmla="*/ 5250 w 10000"/>
              <a:gd name="connsiteY71" fmla="*/ 0 h 10000"/>
              <a:gd name="connsiteX72" fmla="*/ 6050 w 10000"/>
              <a:gd name="connsiteY72" fmla="*/ 0 h 10000"/>
              <a:gd name="connsiteX73" fmla="*/ 6550 w 10000"/>
              <a:gd name="connsiteY73" fmla="*/ 0 h 10000"/>
              <a:gd name="connsiteX74" fmla="*/ 7350 w 10000"/>
              <a:gd name="connsiteY74" fmla="*/ 102 h 10000"/>
              <a:gd name="connsiteX75" fmla="*/ 7900 w 10000"/>
              <a:gd name="connsiteY75" fmla="*/ 224 h 10000"/>
              <a:gd name="connsiteX76" fmla="*/ 8400 w 10000"/>
              <a:gd name="connsiteY76" fmla="*/ 224 h 10000"/>
              <a:gd name="connsiteX77" fmla="*/ 8700 w 10000"/>
              <a:gd name="connsiteY77" fmla="*/ 325 h 10000"/>
              <a:gd name="connsiteX78" fmla="*/ 9200 w 10000"/>
              <a:gd name="connsiteY78" fmla="*/ 427 h 10000"/>
              <a:gd name="connsiteX79" fmla="*/ 9450 w 10000"/>
              <a:gd name="connsiteY79" fmla="*/ 528 h 10000"/>
              <a:gd name="connsiteX80" fmla="*/ 9450 w 10000"/>
              <a:gd name="connsiteY80" fmla="*/ 528 h 10000"/>
              <a:gd name="connsiteX81" fmla="*/ 9750 w 10000"/>
              <a:gd name="connsiteY81" fmla="*/ 650 h 10000"/>
              <a:gd name="connsiteX82" fmla="*/ 9750 w 10000"/>
              <a:gd name="connsiteY82" fmla="*/ 650 h 10000"/>
              <a:gd name="connsiteX83" fmla="*/ 9450 w 10000"/>
              <a:gd name="connsiteY83" fmla="*/ 752 h 10000"/>
              <a:gd name="connsiteX84" fmla="*/ 9450 w 10000"/>
              <a:gd name="connsiteY84" fmla="*/ 976 h 10000"/>
              <a:gd name="connsiteX85" fmla="*/ 9450 w 10000"/>
              <a:gd name="connsiteY85" fmla="*/ 1077 h 10000"/>
              <a:gd name="connsiteX86" fmla="*/ 9200 w 10000"/>
              <a:gd name="connsiteY86" fmla="*/ 1280 h 10000"/>
              <a:gd name="connsiteX87" fmla="*/ 9200 w 10000"/>
              <a:gd name="connsiteY87" fmla="*/ 1606 h 10000"/>
              <a:gd name="connsiteX88" fmla="*/ 9200 w 10000"/>
              <a:gd name="connsiteY88" fmla="*/ 1931 h 10000"/>
              <a:gd name="connsiteX89" fmla="*/ 9450 w 10000"/>
              <a:gd name="connsiteY89" fmla="*/ 2358 h 10000"/>
              <a:gd name="connsiteX90" fmla="*/ 9450 w 10000"/>
              <a:gd name="connsiteY90" fmla="*/ 2358 h 10000"/>
              <a:gd name="connsiteX0" fmla="*/ 9200 w 9750"/>
              <a:gd name="connsiteY0" fmla="*/ 2358 h 10000"/>
              <a:gd name="connsiteX1" fmla="*/ 9200 w 9750"/>
              <a:gd name="connsiteY1" fmla="*/ 2581 h 10000"/>
              <a:gd name="connsiteX2" fmla="*/ 9200 w 9750"/>
              <a:gd name="connsiteY2" fmla="*/ 2907 h 10000"/>
              <a:gd name="connsiteX3" fmla="*/ 9200 w 9750"/>
              <a:gd name="connsiteY3" fmla="*/ 3333 h 10000"/>
              <a:gd name="connsiteX4" fmla="*/ 9500 w 9750"/>
              <a:gd name="connsiteY4" fmla="*/ 3760 h 10000"/>
              <a:gd name="connsiteX5" fmla="*/ 9500 w 9750"/>
              <a:gd name="connsiteY5" fmla="*/ 4187 h 10000"/>
              <a:gd name="connsiteX6" fmla="*/ 9500 w 9750"/>
              <a:gd name="connsiteY6" fmla="*/ 4837 h 10000"/>
              <a:gd name="connsiteX7" fmla="*/ 9500 w 9750"/>
              <a:gd name="connsiteY7" fmla="*/ 5366 h 10000"/>
              <a:gd name="connsiteX8" fmla="*/ 9500 w 9750"/>
              <a:gd name="connsiteY8" fmla="*/ 6118 h 10000"/>
              <a:gd name="connsiteX9" fmla="*/ 9750 w 9750"/>
              <a:gd name="connsiteY9" fmla="*/ 6768 h 10000"/>
              <a:gd name="connsiteX10" fmla="*/ 9750 w 9750"/>
              <a:gd name="connsiteY10" fmla="*/ 7317 h 10000"/>
              <a:gd name="connsiteX11" fmla="*/ 9500 w 9750"/>
              <a:gd name="connsiteY11" fmla="*/ 7846 h 10000"/>
              <a:gd name="connsiteX12" fmla="*/ 9500 w 9750"/>
              <a:gd name="connsiteY12" fmla="*/ 8272 h 10000"/>
              <a:gd name="connsiteX13" fmla="*/ 9200 w 9750"/>
              <a:gd name="connsiteY13" fmla="*/ 8699 h 10000"/>
              <a:gd name="connsiteX14" fmla="*/ 8950 w 9750"/>
              <a:gd name="connsiteY14" fmla="*/ 9024 h 10000"/>
              <a:gd name="connsiteX15" fmla="*/ 8950 w 9750"/>
              <a:gd name="connsiteY15" fmla="*/ 9248 h 10000"/>
              <a:gd name="connsiteX16" fmla="*/ 8450 w 9750"/>
              <a:gd name="connsiteY16" fmla="*/ 9451 h 10000"/>
              <a:gd name="connsiteX17" fmla="*/ 7900 w 9750"/>
              <a:gd name="connsiteY17" fmla="*/ 9675 h 10000"/>
              <a:gd name="connsiteX18" fmla="*/ 7100 w 9750"/>
              <a:gd name="connsiteY18" fmla="*/ 9878 h 10000"/>
              <a:gd name="connsiteX19" fmla="*/ 6850 w 9750"/>
              <a:gd name="connsiteY19" fmla="*/ 10000 h 10000"/>
              <a:gd name="connsiteX20" fmla="*/ 6300 w 9750"/>
              <a:gd name="connsiteY20" fmla="*/ 10000 h 10000"/>
              <a:gd name="connsiteX21" fmla="*/ 6050 w 9750"/>
              <a:gd name="connsiteY21" fmla="*/ 10000 h 10000"/>
              <a:gd name="connsiteX22" fmla="*/ 5800 w 9750"/>
              <a:gd name="connsiteY22" fmla="*/ 9878 h 10000"/>
              <a:gd name="connsiteX23" fmla="*/ 5250 w 9750"/>
              <a:gd name="connsiteY23" fmla="*/ 9776 h 10000"/>
              <a:gd name="connsiteX24" fmla="*/ 5000 w 9750"/>
              <a:gd name="connsiteY24" fmla="*/ 9573 h 10000"/>
              <a:gd name="connsiteX25" fmla="*/ 4450 w 9750"/>
              <a:gd name="connsiteY25" fmla="*/ 9248 h 10000"/>
              <a:gd name="connsiteX26" fmla="*/ 3700 w 9750"/>
              <a:gd name="connsiteY26" fmla="*/ 9024 h 10000"/>
              <a:gd name="connsiteX27" fmla="*/ 3400 w 9750"/>
              <a:gd name="connsiteY27" fmla="*/ 8923 h 10000"/>
              <a:gd name="connsiteX28" fmla="*/ 2900 w 9750"/>
              <a:gd name="connsiteY28" fmla="*/ 8821 h 10000"/>
              <a:gd name="connsiteX29" fmla="*/ 2350 w 9750"/>
              <a:gd name="connsiteY29" fmla="*/ 8699 h 10000"/>
              <a:gd name="connsiteX30" fmla="*/ 1850 w 9750"/>
              <a:gd name="connsiteY30" fmla="*/ 8496 h 10000"/>
              <a:gd name="connsiteX31" fmla="*/ 1300 w 9750"/>
              <a:gd name="connsiteY31" fmla="*/ 8374 h 10000"/>
              <a:gd name="connsiteX32" fmla="*/ 1050 w 9750"/>
              <a:gd name="connsiteY32" fmla="*/ 8272 h 10000"/>
              <a:gd name="connsiteX33" fmla="*/ 500 w 9750"/>
              <a:gd name="connsiteY33" fmla="*/ 8272 h 10000"/>
              <a:gd name="connsiteX34" fmla="*/ 0 w 9750"/>
              <a:gd name="connsiteY34" fmla="*/ 8069 h 10000"/>
              <a:gd name="connsiteX35" fmla="*/ 0 w 9750"/>
              <a:gd name="connsiteY35" fmla="*/ 8069 h 10000"/>
              <a:gd name="connsiteX36" fmla="*/ 2100 w 9750"/>
              <a:gd name="connsiteY36" fmla="*/ 7947 h 10000"/>
              <a:gd name="connsiteX37" fmla="*/ 3150 w 9750"/>
              <a:gd name="connsiteY37" fmla="*/ 8069 h 10000"/>
              <a:gd name="connsiteX38" fmla="*/ 3950 w 9750"/>
              <a:gd name="connsiteY38" fmla="*/ 8069 h 10000"/>
              <a:gd name="connsiteX39" fmla="*/ 4750 w 9750"/>
              <a:gd name="connsiteY39" fmla="*/ 8069 h 10000"/>
              <a:gd name="connsiteX40" fmla="*/ 5250 w 9750"/>
              <a:gd name="connsiteY40" fmla="*/ 8069 h 10000"/>
              <a:gd name="connsiteX41" fmla="*/ 5800 w 9750"/>
              <a:gd name="connsiteY41" fmla="*/ 8069 h 10000"/>
              <a:gd name="connsiteX42" fmla="*/ 6050 w 9750"/>
              <a:gd name="connsiteY42" fmla="*/ 7947 h 10000"/>
              <a:gd name="connsiteX43" fmla="*/ 6300 w 9750"/>
              <a:gd name="connsiteY43" fmla="*/ 7744 h 10000"/>
              <a:gd name="connsiteX44" fmla="*/ 6600 w 9750"/>
              <a:gd name="connsiteY44" fmla="*/ 7520 h 10000"/>
              <a:gd name="connsiteX45" fmla="*/ 6850 w 9750"/>
              <a:gd name="connsiteY45" fmla="*/ 7317 h 10000"/>
              <a:gd name="connsiteX46" fmla="*/ 6850 w 9750"/>
              <a:gd name="connsiteY46" fmla="*/ 6992 h 10000"/>
              <a:gd name="connsiteX47" fmla="*/ 6850 w 9750"/>
              <a:gd name="connsiteY47" fmla="*/ 6565 h 10000"/>
              <a:gd name="connsiteX48" fmla="*/ 6850 w 9750"/>
              <a:gd name="connsiteY48" fmla="*/ 6016 h 10000"/>
              <a:gd name="connsiteX49" fmla="*/ 6850 w 9750"/>
              <a:gd name="connsiteY49" fmla="*/ 5691 h 10000"/>
              <a:gd name="connsiteX50" fmla="*/ 6850 w 9750"/>
              <a:gd name="connsiteY50" fmla="*/ 5488 h 10000"/>
              <a:gd name="connsiteX51" fmla="*/ 6850 w 9750"/>
              <a:gd name="connsiteY51" fmla="*/ 5041 h 10000"/>
              <a:gd name="connsiteX52" fmla="*/ 6850 w 9750"/>
              <a:gd name="connsiteY52" fmla="*/ 4736 h 10000"/>
              <a:gd name="connsiteX53" fmla="*/ 6850 w 9750"/>
              <a:gd name="connsiteY53" fmla="*/ 4411 h 10000"/>
              <a:gd name="connsiteX54" fmla="*/ 6850 w 9750"/>
              <a:gd name="connsiteY54" fmla="*/ 3984 h 10000"/>
              <a:gd name="connsiteX55" fmla="*/ 6600 w 9750"/>
              <a:gd name="connsiteY55" fmla="*/ 3537 h 10000"/>
              <a:gd name="connsiteX56" fmla="*/ 6600 w 9750"/>
              <a:gd name="connsiteY56" fmla="*/ 3110 h 10000"/>
              <a:gd name="connsiteX57" fmla="*/ 6600 w 9750"/>
              <a:gd name="connsiteY57" fmla="*/ 2683 h 10000"/>
              <a:gd name="connsiteX58" fmla="*/ 6300 w 9750"/>
              <a:gd name="connsiteY58" fmla="*/ 2256 h 10000"/>
              <a:gd name="connsiteX59" fmla="*/ 6300 w 9750"/>
              <a:gd name="connsiteY59" fmla="*/ 1931 h 10000"/>
              <a:gd name="connsiteX60" fmla="*/ 6050 w 9750"/>
              <a:gd name="connsiteY60" fmla="*/ 1606 h 10000"/>
              <a:gd name="connsiteX61" fmla="*/ 5800 w 9750"/>
              <a:gd name="connsiteY61" fmla="*/ 1402 h 10000"/>
              <a:gd name="connsiteX62" fmla="*/ 5550 w 9750"/>
              <a:gd name="connsiteY62" fmla="*/ 1179 h 10000"/>
              <a:gd name="connsiteX63" fmla="*/ 5250 w 9750"/>
              <a:gd name="connsiteY63" fmla="*/ 976 h 10000"/>
              <a:gd name="connsiteX64" fmla="*/ 5000 w 9750"/>
              <a:gd name="connsiteY64" fmla="*/ 854 h 10000"/>
              <a:gd name="connsiteX65" fmla="*/ 4750 w 9750"/>
              <a:gd name="connsiteY65" fmla="*/ 650 h 10000"/>
              <a:gd name="connsiteX66" fmla="*/ 4450 w 9750"/>
              <a:gd name="connsiteY66" fmla="*/ 427 h 10000"/>
              <a:gd name="connsiteX67" fmla="*/ 4450 w 9750"/>
              <a:gd name="connsiteY67" fmla="*/ 325 h 10000"/>
              <a:gd name="connsiteX68" fmla="*/ 4450 w 9750"/>
              <a:gd name="connsiteY68" fmla="*/ 224 h 10000"/>
              <a:gd name="connsiteX69" fmla="*/ 4750 w 9750"/>
              <a:gd name="connsiteY69" fmla="*/ 102 h 10000"/>
              <a:gd name="connsiteX70" fmla="*/ 5000 w 9750"/>
              <a:gd name="connsiteY70" fmla="*/ 0 h 10000"/>
              <a:gd name="connsiteX71" fmla="*/ 5800 w 9750"/>
              <a:gd name="connsiteY71" fmla="*/ 0 h 10000"/>
              <a:gd name="connsiteX72" fmla="*/ 6300 w 9750"/>
              <a:gd name="connsiteY72" fmla="*/ 0 h 10000"/>
              <a:gd name="connsiteX73" fmla="*/ 7100 w 9750"/>
              <a:gd name="connsiteY73" fmla="*/ 102 h 10000"/>
              <a:gd name="connsiteX74" fmla="*/ 7650 w 9750"/>
              <a:gd name="connsiteY74" fmla="*/ 224 h 10000"/>
              <a:gd name="connsiteX75" fmla="*/ 8150 w 9750"/>
              <a:gd name="connsiteY75" fmla="*/ 224 h 10000"/>
              <a:gd name="connsiteX76" fmla="*/ 8450 w 9750"/>
              <a:gd name="connsiteY76" fmla="*/ 325 h 10000"/>
              <a:gd name="connsiteX77" fmla="*/ 8950 w 9750"/>
              <a:gd name="connsiteY77" fmla="*/ 427 h 10000"/>
              <a:gd name="connsiteX78" fmla="*/ 9200 w 9750"/>
              <a:gd name="connsiteY78" fmla="*/ 528 h 10000"/>
              <a:gd name="connsiteX79" fmla="*/ 9200 w 9750"/>
              <a:gd name="connsiteY79" fmla="*/ 528 h 10000"/>
              <a:gd name="connsiteX80" fmla="*/ 9500 w 9750"/>
              <a:gd name="connsiteY80" fmla="*/ 650 h 10000"/>
              <a:gd name="connsiteX81" fmla="*/ 9500 w 9750"/>
              <a:gd name="connsiteY81" fmla="*/ 650 h 10000"/>
              <a:gd name="connsiteX82" fmla="*/ 9200 w 9750"/>
              <a:gd name="connsiteY82" fmla="*/ 752 h 10000"/>
              <a:gd name="connsiteX83" fmla="*/ 9200 w 9750"/>
              <a:gd name="connsiteY83" fmla="*/ 976 h 10000"/>
              <a:gd name="connsiteX84" fmla="*/ 9200 w 9750"/>
              <a:gd name="connsiteY84" fmla="*/ 1077 h 10000"/>
              <a:gd name="connsiteX85" fmla="*/ 8950 w 9750"/>
              <a:gd name="connsiteY85" fmla="*/ 1280 h 10000"/>
              <a:gd name="connsiteX86" fmla="*/ 8950 w 9750"/>
              <a:gd name="connsiteY86" fmla="*/ 1606 h 10000"/>
              <a:gd name="connsiteX87" fmla="*/ 8950 w 9750"/>
              <a:gd name="connsiteY87" fmla="*/ 1931 h 10000"/>
              <a:gd name="connsiteX88" fmla="*/ 9200 w 9750"/>
              <a:gd name="connsiteY88" fmla="*/ 2358 h 10000"/>
              <a:gd name="connsiteX89" fmla="*/ 9200 w 9750"/>
              <a:gd name="connsiteY89" fmla="*/ 2358 h 10000"/>
              <a:gd name="connsiteX0" fmla="*/ 9436 w 10000"/>
              <a:gd name="connsiteY0" fmla="*/ 2358 h 10000"/>
              <a:gd name="connsiteX1" fmla="*/ 9436 w 10000"/>
              <a:gd name="connsiteY1" fmla="*/ 2581 h 10000"/>
              <a:gd name="connsiteX2" fmla="*/ 9436 w 10000"/>
              <a:gd name="connsiteY2" fmla="*/ 2907 h 10000"/>
              <a:gd name="connsiteX3" fmla="*/ 9436 w 10000"/>
              <a:gd name="connsiteY3" fmla="*/ 3333 h 10000"/>
              <a:gd name="connsiteX4" fmla="*/ 9744 w 10000"/>
              <a:gd name="connsiteY4" fmla="*/ 3760 h 10000"/>
              <a:gd name="connsiteX5" fmla="*/ 9744 w 10000"/>
              <a:gd name="connsiteY5" fmla="*/ 4187 h 10000"/>
              <a:gd name="connsiteX6" fmla="*/ 9744 w 10000"/>
              <a:gd name="connsiteY6" fmla="*/ 4837 h 10000"/>
              <a:gd name="connsiteX7" fmla="*/ 9744 w 10000"/>
              <a:gd name="connsiteY7" fmla="*/ 5366 h 10000"/>
              <a:gd name="connsiteX8" fmla="*/ 9744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44 w 10000"/>
              <a:gd name="connsiteY11" fmla="*/ 7846 h 10000"/>
              <a:gd name="connsiteX12" fmla="*/ 9744 w 10000"/>
              <a:gd name="connsiteY12" fmla="*/ 8272 h 10000"/>
              <a:gd name="connsiteX13" fmla="*/ 9436 w 10000"/>
              <a:gd name="connsiteY13" fmla="*/ 8699 h 10000"/>
              <a:gd name="connsiteX14" fmla="*/ 9179 w 10000"/>
              <a:gd name="connsiteY14" fmla="*/ 9024 h 10000"/>
              <a:gd name="connsiteX15" fmla="*/ 9179 w 10000"/>
              <a:gd name="connsiteY15" fmla="*/ 9248 h 10000"/>
              <a:gd name="connsiteX16" fmla="*/ 8667 w 10000"/>
              <a:gd name="connsiteY16" fmla="*/ 9451 h 10000"/>
              <a:gd name="connsiteX17" fmla="*/ 8103 w 10000"/>
              <a:gd name="connsiteY17" fmla="*/ 9675 h 10000"/>
              <a:gd name="connsiteX18" fmla="*/ 7282 w 10000"/>
              <a:gd name="connsiteY18" fmla="*/ 9878 h 10000"/>
              <a:gd name="connsiteX19" fmla="*/ 7026 w 10000"/>
              <a:gd name="connsiteY19" fmla="*/ 10000 h 10000"/>
              <a:gd name="connsiteX20" fmla="*/ 6462 w 10000"/>
              <a:gd name="connsiteY20" fmla="*/ 10000 h 10000"/>
              <a:gd name="connsiteX21" fmla="*/ 6205 w 10000"/>
              <a:gd name="connsiteY21" fmla="*/ 10000 h 10000"/>
              <a:gd name="connsiteX22" fmla="*/ 5949 w 10000"/>
              <a:gd name="connsiteY22" fmla="*/ 9878 h 10000"/>
              <a:gd name="connsiteX23" fmla="*/ 5385 w 10000"/>
              <a:gd name="connsiteY23" fmla="*/ 9776 h 10000"/>
              <a:gd name="connsiteX24" fmla="*/ 5128 w 10000"/>
              <a:gd name="connsiteY24" fmla="*/ 9573 h 10000"/>
              <a:gd name="connsiteX25" fmla="*/ 4564 w 10000"/>
              <a:gd name="connsiteY25" fmla="*/ 9248 h 10000"/>
              <a:gd name="connsiteX26" fmla="*/ 3795 w 10000"/>
              <a:gd name="connsiteY26" fmla="*/ 9024 h 10000"/>
              <a:gd name="connsiteX27" fmla="*/ 3487 w 10000"/>
              <a:gd name="connsiteY27" fmla="*/ 8923 h 10000"/>
              <a:gd name="connsiteX28" fmla="*/ 2974 w 10000"/>
              <a:gd name="connsiteY28" fmla="*/ 8821 h 10000"/>
              <a:gd name="connsiteX29" fmla="*/ 2410 w 10000"/>
              <a:gd name="connsiteY29" fmla="*/ 8699 h 10000"/>
              <a:gd name="connsiteX30" fmla="*/ 1897 w 10000"/>
              <a:gd name="connsiteY30" fmla="*/ 8496 h 10000"/>
              <a:gd name="connsiteX31" fmla="*/ 1333 w 10000"/>
              <a:gd name="connsiteY31" fmla="*/ 8374 h 10000"/>
              <a:gd name="connsiteX32" fmla="*/ 1077 w 10000"/>
              <a:gd name="connsiteY32" fmla="*/ 8272 h 10000"/>
              <a:gd name="connsiteX33" fmla="*/ 0 w 10000"/>
              <a:gd name="connsiteY33" fmla="*/ 8069 h 10000"/>
              <a:gd name="connsiteX34" fmla="*/ 0 w 10000"/>
              <a:gd name="connsiteY34" fmla="*/ 8069 h 10000"/>
              <a:gd name="connsiteX35" fmla="*/ 2154 w 10000"/>
              <a:gd name="connsiteY35" fmla="*/ 7947 h 10000"/>
              <a:gd name="connsiteX36" fmla="*/ 3231 w 10000"/>
              <a:gd name="connsiteY36" fmla="*/ 8069 h 10000"/>
              <a:gd name="connsiteX37" fmla="*/ 4051 w 10000"/>
              <a:gd name="connsiteY37" fmla="*/ 8069 h 10000"/>
              <a:gd name="connsiteX38" fmla="*/ 4872 w 10000"/>
              <a:gd name="connsiteY38" fmla="*/ 8069 h 10000"/>
              <a:gd name="connsiteX39" fmla="*/ 5385 w 10000"/>
              <a:gd name="connsiteY39" fmla="*/ 8069 h 10000"/>
              <a:gd name="connsiteX40" fmla="*/ 5949 w 10000"/>
              <a:gd name="connsiteY40" fmla="*/ 8069 h 10000"/>
              <a:gd name="connsiteX41" fmla="*/ 6205 w 10000"/>
              <a:gd name="connsiteY41" fmla="*/ 7947 h 10000"/>
              <a:gd name="connsiteX42" fmla="*/ 6462 w 10000"/>
              <a:gd name="connsiteY42" fmla="*/ 7744 h 10000"/>
              <a:gd name="connsiteX43" fmla="*/ 6769 w 10000"/>
              <a:gd name="connsiteY43" fmla="*/ 7520 h 10000"/>
              <a:gd name="connsiteX44" fmla="*/ 7026 w 10000"/>
              <a:gd name="connsiteY44" fmla="*/ 7317 h 10000"/>
              <a:gd name="connsiteX45" fmla="*/ 7026 w 10000"/>
              <a:gd name="connsiteY45" fmla="*/ 6992 h 10000"/>
              <a:gd name="connsiteX46" fmla="*/ 7026 w 10000"/>
              <a:gd name="connsiteY46" fmla="*/ 6565 h 10000"/>
              <a:gd name="connsiteX47" fmla="*/ 7026 w 10000"/>
              <a:gd name="connsiteY47" fmla="*/ 6016 h 10000"/>
              <a:gd name="connsiteX48" fmla="*/ 7026 w 10000"/>
              <a:gd name="connsiteY48" fmla="*/ 5691 h 10000"/>
              <a:gd name="connsiteX49" fmla="*/ 7026 w 10000"/>
              <a:gd name="connsiteY49" fmla="*/ 5488 h 10000"/>
              <a:gd name="connsiteX50" fmla="*/ 7026 w 10000"/>
              <a:gd name="connsiteY50" fmla="*/ 5041 h 10000"/>
              <a:gd name="connsiteX51" fmla="*/ 7026 w 10000"/>
              <a:gd name="connsiteY51" fmla="*/ 4736 h 10000"/>
              <a:gd name="connsiteX52" fmla="*/ 7026 w 10000"/>
              <a:gd name="connsiteY52" fmla="*/ 4411 h 10000"/>
              <a:gd name="connsiteX53" fmla="*/ 7026 w 10000"/>
              <a:gd name="connsiteY53" fmla="*/ 3984 h 10000"/>
              <a:gd name="connsiteX54" fmla="*/ 6769 w 10000"/>
              <a:gd name="connsiteY54" fmla="*/ 3537 h 10000"/>
              <a:gd name="connsiteX55" fmla="*/ 6769 w 10000"/>
              <a:gd name="connsiteY55" fmla="*/ 3110 h 10000"/>
              <a:gd name="connsiteX56" fmla="*/ 6769 w 10000"/>
              <a:gd name="connsiteY56" fmla="*/ 2683 h 10000"/>
              <a:gd name="connsiteX57" fmla="*/ 6462 w 10000"/>
              <a:gd name="connsiteY57" fmla="*/ 2256 h 10000"/>
              <a:gd name="connsiteX58" fmla="*/ 6462 w 10000"/>
              <a:gd name="connsiteY58" fmla="*/ 1931 h 10000"/>
              <a:gd name="connsiteX59" fmla="*/ 6205 w 10000"/>
              <a:gd name="connsiteY59" fmla="*/ 1606 h 10000"/>
              <a:gd name="connsiteX60" fmla="*/ 5949 w 10000"/>
              <a:gd name="connsiteY60" fmla="*/ 1402 h 10000"/>
              <a:gd name="connsiteX61" fmla="*/ 5692 w 10000"/>
              <a:gd name="connsiteY61" fmla="*/ 1179 h 10000"/>
              <a:gd name="connsiteX62" fmla="*/ 5385 w 10000"/>
              <a:gd name="connsiteY62" fmla="*/ 976 h 10000"/>
              <a:gd name="connsiteX63" fmla="*/ 5128 w 10000"/>
              <a:gd name="connsiteY63" fmla="*/ 854 h 10000"/>
              <a:gd name="connsiteX64" fmla="*/ 4872 w 10000"/>
              <a:gd name="connsiteY64" fmla="*/ 650 h 10000"/>
              <a:gd name="connsiteX65" fmla="*/ 4564 w 10000"/>
              <a:gd name="connsiteY65" fmla="*/ 427 h 10000"/>
              <a:gd name="connsiteX66" fmla="*/ 4564 w 10000"/>
              <a:gd name="connsiteY66" fmla="*/ 325 h 10000"/>
              <a:gd name="connsiteX67" fmla="*/ 4564 w 10000"/>
              <a:gd name="connsiteY67" fmla="*/ 224 h 10000"/>
              <a:gd name="connsiteX68" fmla="*/ 4872 w 10000"/>
              <a:gd name="connsiteY68" fmla="*/ 102 h 10000"/>
              <a:gd name="connsiteX69" fmla="*/ 5128 w 10000"/>
              <a:gd name="connsiteY69" fmla="*/ 0 h 10000"/>
              <a:gd name="connsiteX70" fmla="*/ 5949 w 10000"/>
              <a:gd name="connsiteY70" fmla="*/ 0 h 10000"/>
              <a:gd name="connsiteX71" fmla="*/ 6462 w 10000"/>
              <a:gd name="connsiteY71" fmla="*/ 0 h 10000"/>
              <a:gd name="connsiteX72" fmla="*/ 7282 w 10000"/>
              <a:gd name="connsiteY72" fmla="*/ 102 h 10000"/>
              <a:gd name="connsiteX73" fmla="*/ 7846 w 10000"/>
              <a:gd name="connsiteY73" fmla="*/ 224 h 10000"/>
              <a:gd name="connsiteX74" fmla="*/ 8359 w 10000"/>
              <a:gd name="connsiteY74" fmla="*/ 224 h 10000"/>
              <a:gd name="connsiteX75" fmla="*/ 8667 w 10000"/>
              <a:gd name="connsiteY75" fmla="*/ 325 h 10000"/>
              <a:gd name="connsiteX76" fmla="*/ 9179 w 10000"/>
              <a:gd name="connsiteY76" fmla="*/ 427 h 10000"/>
              <a:gd name="connsiteX77" fmla="*/ 9436 w 10000"/>
              <a:gd name="connsiteY77" fmla="*/ 528 h 10000"/>
              <a:gd name="connsiteX78" fmla="*/ 9436 w 10000"/>
              <a:gd name="connsiteY78" fmla="*/ 528 h 10000"/>
              <a:gd name="connsiteX79" fmla="*/ 9744 w 10000"/>
              <a:gd name="connsiteY79" fmla="*/ 650 h 10000"/>
              <a:gd name="connsiteX80" fmla="*/ 9744 w 10000"/>
              <a:gd name="connsiteY80" fmla="*/ 650 h 10000"/>
              <a:gd name="connsiteX81" fmla="*/ 9436 w 10000"/>
              <a:gd name="connsiteY81" fmla="*/ 752 h 10000"/>
              <a:gd name="connsiteX82" fmla="*/ 9436 w 10000"/>
              <a:gd name="connsiteY82" fmla="*/ 976 h 10000"/>
              <a:gd name="connsiteX83" fmla="*/ 9436 w 10000"/>
              <a:gd name="connsiteY83" fmla="*/ 1077 h 10000"/>
              <a:gd name="connsiteX84" fmla="*/ 9179 w 10000"/>
              <a:gd name="connsiteY84" fmla="*/ 1280 h 10000"/>
              <a:gd name="connsiteX85" fmla="*/ 9179 w 10000"/>
              <a:gd name="connsiteY85" fmla="*/ 1606 h 10000"/>
              <a:gd name="connsiteX86" fmla="*/ 9179 w 10000"/>
              <a:gd name="connsiteY86" fmla="*/ 1931 h 10000"/>
              <a:gd name="connsiteX87" fmla="*/ 9436 w 10000"/>
              <a:gd name="connsiteY87" fmla="*/ 2358 h 10000"/>
              <a:gd name="connsiteX88" fmla="*/ 9436 w 10000"/>
              <a:gd name="connsiteY88" fmla="*/ 2358 h 10000"/>
              <a:gd name="connsiteX0" fmla="*/ 9436 w 10000"/>
              <a:gd name="connsiteY0" fmla="*/ 2358 h 10000"/>
              <a:gd name="connsiteX1" fmla="*/ 9436 w 10000"/>
              <a:gd name="connsiteY1" fmla="*/ 2581 h 10000"/>
              <a:gd name="connsiteX2" fmla="*/ 9436 w 10000"/>
              <a:gd name="connsiteY2" fmla="*/ 2907 h 10000"/>
              <a:gd name="connsiteX3" fmla="*/ 9436 w 10000"/>
              <a:gd name="connsiteY3" fmla="*/ 3333 h 10000"/>
              <a:gd name="connsiteX4" fmla="*/ 9744 w 10000"/>
              <a:gd name="connsiteY4" fmla="*/ 3760 h 10000"/>
              <a:gd name="connsiteX5" fmla="*/ 9744 w 10000"/>
              <a:gd name="connsiteY5" fmla="*/ 4187 h 10000"/>
              <a:gd name="connsiteX6" fmla="*/ 9744 w 10000"/>
              <a:gd name="connsiteY6" fmla="*/ 4837 h 10000"/>
              <a:gd name="connsiteX7" fmla="*/ 9744 w 10000"/>
              <a:gd name="connsiteY7" fmla="*/ 5366 h 10000"/>
              <a:gd name="connsiteX8" fmla="*/ 9744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44 w 10000"/>
              <a:gd name="connsiteY11" fmla="*/ 7846 h 10000"/>
              <a:gd name="connsiteX12" fmla="*/ 9744 w 10000"/>
              <a:gd name="connsiteY12" fmla="*/ 8272 h 10000"/>
              <a:gd name="connsiteX13" fmla="*/ 9436 w 10000"/>
              <a:gd name="connsiteY13" fmla="*/ 8699 h 10000"/>
              <a:gd name="connsiteX14" fmla="*/ 9179 w 10000"/>
              <a:gd name="connsiteY14" fmla="*/ 9024 h 10000"/>
              <a:gd name="connsiteX15" fmla="*/ 9179 w 10000"/>
              <a:gd name="connsiteY15" fmla="*/ 9248 h 10000"/>
              <a:gd name="connsiteX16" fmla="*/ 8667 w 10000"/>
              <a:gd name="connsiteY16" fmla="*/ 9451 h 10000"/>
              <a:gd name="connsiteX17" fmla="*/ 8103 w 10000"/>
              <a:gd name="connsiteY17" fmla="*/ 9675 h 10000"/>
              <a:gd name="connsiteX18" fmla="*/ 7282 w 10000"/>
              <a:gd name="connsiteY18" fmla="*/ 9878 h 10000"/>
              <a:gd name="connsiteX19" fmla="*/ 7026 w 10000"/>
              <a:gd name="connsiteY19" fmla="*/ 10000 h 10000"/>
              <a:gd name="connsiteX20" fmla="*/ 6462 w 10000"/>
              <a:gd name="connsiteY20" fmla="*/ 10000 h 10000"/>
              <a:gd name="connsiteX21" fmla="*/ 6205 w 10000"/>
              <a:gd name="connsiteY21" fmla="*/ 10000 h 10000"/>
              <a:gd name="connsiteX22" fmla="*/ 5949 w 10000"/>
              <a:gd name="connsiteY22" fmla="*/ 9878 h 10000"/>
              <a:gd name="connsiteX23" fmla="*/ 5385 w 10000"/>
              <a:gd name="connsiteY23" fmla="*/ 9776 h 10000"/>
              <a:gd name="connsiteX24" fmla="*/ 5128 w 10000"/>
              <a:gd name="connsiteY24" fmla="*/ 9573 h 10000"/>
              <a:gd name="connsiteX25" fmla="*/ 4564 w 10000"/>
              <a:gd name="connsiteY25" fmla="*/ 9248 h 10000"/>
              <a:gd name="connsiteX26" fmla="*/ 3795 w 10000"/>
              <a:gd name="connsiteY26" fmla="*/ 9024 h 10000"/>
              <a:gd name="connsiteX27" fmla="*/ 3487 w 10000"/>
              <a:gd name="connsiteY27" fmla="*/ 8923 h 10000"/>
              <a:gd name="connsiteX28" fmla="*/ 2974 w 10000"/>
              <a:gd name="connsiteY28" fmla="*/ 8821 h 10000"/>
              <a:gd name="connsiteX29" fmla="*/ 2410 w 10000"/>
              <a:gd name="connsiteY29" fmla="*/ 8699 h 10000"/>
              <a:gd name="connsiteX30" fmla="*/ 1897 w 10000"/>
              <a:gd name="connsiteY30" fmla="*/ 8496 h 10000"/>
              <a:gd name="connsiteX31" fmla="*/ 1333 w 10000"/>
              <a:gd name="connsiteY31" fmla="*/ 8374 h 10000"/>
              <a:gd name="connsiteX32" fmla="*/ 0 w 10000"/>
              <a:gd name="connsiteY32" fmla="*/ 8069 h 10000"/>
              <a:gd name="connsiteX33" fmla="*/ 0 w 10000"/>
              <a:gd name="connsiteY33" fmla="*/ 8069 h 10000"/>
              <a:gd name="connsiteX34" fmla="*/ 2154 w 10000"/>
              <a:gd name="connsiteY34" fmla="*/ 7947 h 10000"/>
              <a:gd name="connsiteX35" fmla="*/ 3231 w 10000"/>
              <a:gd name="connsiteY35" fmla="*/ 8069 h 10000"/>
              <a:gd name="connsiteX36" fmla="*/ 4051 w 10000"/>
              <a:gd name="connsiteY36" fmla="*/ 8069 h 10000"/>
              <a:gd name="connsiteX37" fmla="*/ 4872 w 10000"/>
              <a:gd name="connsiteY37" fmla="*/ 8069 h 10000"/>
              <a:gd name="connsiteX38" fmla="*/ 5385 w 10000"/>
              <a:gd name="connsiteY38" fmla="*/ 8069 h 10000"/>
              <a:gd name="connsiteX39" fmla="*/ 5949 w 10000"/>
              <a:gd name="connsiteY39" fmla="*/ 8069 h 10000"/>
              <a:gd name="connsiteX40" fmla="*/ 6205 w 10000"/>
              <a:gd name="connsiteY40" fmla="*/ 7947 h 10000"/>
              <a:gd name="connsiteX41" fmla="*/ 6462 w 10000"/>
              <a:gd name="connsiteY41" fmla="*/ 7744 h 10000"/>
              <a:gd name="connsiteX42" fmla="*/ 6769 w 10000"/>
              <a:gd name="connsiteY42" fmla="*/ 7520 h 10000"/>
              <a:gd name="connsiteX43" fmla="*/ 7026 w 10000"/>
              <a:gd name="connsiteY43" fmla="*/ 7317 h 10000"/>
              <a:gd name="connsiteX44" fmla="*/ 7026 w 10000"/>
              <a:gd name="connsiteY44" fmla="*/ 6992 h 10000"/>
              <a:gd name="connsiteX45" fmla="*/ 7026 w 10000"/>
              <a:gd name="connsiteY45" fmla="*/ 6565 h 10000"/>
              <a:gd name="connsiteX46" fmla="*/ 7026 w 10000"/>
              <a:gd name="connsiteY46" fmla="*/ 6016 h 10000"/>
              <a:gd name="connsiteX47" fmla="*/ 7026 w 10000"/>
              <a:gd name="connsiteY47" fmla="*/ 5691 h 10000"/>
              <a:gd name="connsiteX48" fmla="*/ 7026 w 10000"/>
              <a:gd name="connsiteY48" fmla="*/ 5488 h 10000"/>
              <a:gd name="connsiteX49" fmla="*/ 7026 w 10000"/>
              <a:gd name="connsiteY49" fmla="*/ 5041 h 10000"/>
              <a:gd name="connsiteX50" fmla="*/ 7026 w 10000"/>
              <a:gd name="connsiteY50" fmla="*/ 4736 h 10000"/>
              <a:gd name="connsiteX51" fmla="*/ 7026 w 10000"/>
              <a:gd name="connsiteY51" fmla="*/ 4411 h 10000"/>
              <a:gd name="connsiteX52" fmla="*/ 7026 w 10000"/>
              <a:gd name="connsiteY52" fmla="*/ 3984 h 10000"/>
              <a:gd name="connsiteX53" fmla="*/ 6769 w 10000"/>
              <a:gd name="connsiteY53" fmla="*/ 3537 h 10000"/>
              <a:gd name="connsiteX54" fmla="*/ 6769 w 10000"/>
              <a:gd name="connsiteY54" fmla="*/ 3110 h 10000"/>
              <a:gd name="connsiteX55" fmla="*/ 6769 w 10000"/>
              <a:gd name="connsiteY55" fmla="*/ 2683 h 10000"/>
              <a:gd name="connsiteX56" fmla="*/ 6462 w 10000"/>
              <a:gd name="connsiteY56" fmla="*/ 2256 h 10000"/>
              <a:gd name="connsiteX57" fmla="*/ 6462 w 10000"/>
              <a:gd name="connsiteY57" fmla="*/ 1931 h 10000"/>
              <a:gd name="connsiteX58" fmla="*/ 6205 w 10000"/>
              <a:gd name="connsiteY58" fmla="*/ 1606 h 10000"/>
              <a:gd name="connsiteX59" fmla="*/ 5949 w 10000"/>
              <a:gd name="connsiteY59" fmla="*/ 1402 h 10000"/>
              <a:gd name="connsiteX60" fmla="*/ 5692 w 10000"/>
              <a:gd name="connsiteY60" fmla="*/ 1179 h 10000"/>
              <a:gd name="connsiteX61" fmla="*/ 5385 w 10000"/>
              <a:gd name="connsiteY61" fmla="*/ 976 h 10000"/>
              <a:gd name="connsiteX62" fmla="*/ 5128 w 10000"/>
              <a:gd name="connsiteY62" fmla="*/ 854 h 10000"/>
              <a:gd name="connsiteX63" fmla="*/ 4872 w 10000"/>
              <a:gd name="connsiteY63" fmla="*/ 650 h 10000"/>
              <a:gd name="connsiteX64" fmla="*/ 4564 w 10000"/>
              <a:gd name="connsiteY64" fmla="*/ 427 h 10000"/>
              <a:gd name="connsiteX65" fmla="*/ 4564 w 10000"/>
              <a:gd name="connsiteY65" fmla="*/ 325 h 10000"/>
              <a:gd name="connsiteX66" fmla="*/ 4564 w 10000"/>
              <a:gd name="connsiteY66" fmla="*/ 224 h 10000"/>
              <a:gd name="connsiteX67" fmla="*/ 4872 w 10000"/>
              <a:gd name="connsiteY67" fmla="*/ 102 h 10000"/>
              <a:gd name="connsiteX68" fmla="*/ 5128 w 10000"/>
              <a:gd name="connsiteY68" fmla="*/ 0 h 10000"/>
              <a:gd name="connsiteX69" fmla="*/ 5949 w 10000"/>
              <a:gd name="connsiteY69" fmla="*/ 0 h 10000"/>
              <a:gd name="connsiteX70" fmla="*/ 6462 w 10000"/>
              <a:gd name="connsiteY70" fmla="*/ 0 h 10000"/>
              <a:gd name="connsiteX71" fmla="*/ 7282 w 10000"/>
              <a:gd name="connsiteY71" fmla="*/ 102 h 10000"/>
              <a:gd name="connsiteX72" fmla="*/ 7846 w 10000"/>
              <a:gd name="connsiteY72" fmla="*/ 224 h 10000"/>
              <a:gd name="connsiteX73" fmla="*/ 8359 w 10000"/>
              <a:gd name="connsiteY73" fmla="*/ 224 h 10000"/>
              <a:gd name="connsiteX74" fmla="*/ 8667 w 10000"/>
              <a:gd name="connsiteY74" fmla="*/ 325 h 10000"/>
              <a:gd name="connsiteX75" fmla="*/ 9179 w 10000"/>
              <a:gd name="connsiteY75" fmla="*/ 427 h 10000"/>
              <a:gd name="connsiteX76" fmla="*/ 9436 w 10000"/>
              <a:gd name="connsiteY76" fmla="*/ 528 h 10000"/>
              <a:gd name="connsiteX77" fmla="*/ 9436 w 10000"/>
              <a:gd name="connsiteY77" fmla="*/ 528 h 10000"/>
              <a:gd name="connsiteX78" fmla="*/ 9744 w 10000"/>
              <a:gd name="connsiteY78" fmla="*/ 650 h 10000"/>
              <a:gd name="connsiteX79" fmla="*/ 9744 w 10000"/>
              <a:gd name="connsiteY79" fmla="*/ 650 h 10000"/>
              <a:gd name="connsiteX80" fmla="*/ 9436 w 10000"/>
              <a:gd name="connsiteY80" fmla="*/ 752 h 10000"/>
              <a:gd name="connsiteX81" fmla="*/ 9436 w 10000"/>
              <a:gd name="connsiteY81" fmla="*/ 976 h 10000"/>
              <a:gd name="connsiteX82" fmla="*/ 9436 w 10000"/>
              <a:gd name="connsiteY82" fmla="*/ 1077 h 10000"/>
              <a:gd name="connsiteX83" fmla="*/ 9179 w 10000"/>
              <a:gd name="connsiteY83" fmla="*/ 1280 h 10000"/>
              <a:gd name="connsiteX84" fmla="*/ 9179 w 10000"/>
              <a:gd name="connsiteY84" fmla="*/ 1606 h 10000"/>
              <a:gd name="connsiteX85" fmla="*/ 9179 w 10000"/>
              <a:gd name="connsiteY85" fmla="*/ 1931 h 10000"/>
              <a:gd name="connsiteX86" fmla="*/ 9436 w 10000"/>
              <a:gd name="connsiteY86" fmla="*/ 2358 h 10000"/>
              <a:gd name="connsiteX87" fmla="*/ 9436 w 10000"/>
              <a:gd name="connsiteY87" fmla="*/ 2358 h 10000"/>
              <a:gd name="connsiteX0" fmla="*/ 9436 w 10000"/>
              <a:gd name="connsiteY0" fmla="*/ 2358 h 10000"/>
              <a:gd name="connsiteX1" fmla="*/ 9436 w 10000"/>
              <a:gd name="connsiteY1" fmla="*/ 2581 h 10000"/>
              <a:gd name="connsiteX2" fmla="*/ 9436 w 10000"/>
              <a:gd name="connsiteY2" fmla="*/ 2907 h 10000"/>
              <a:gd name="connsiteX3" fmla="*/ 9436 w 10000"/>
              <a:gd name="connsiteY3" fmla="*/ 3333 h 10000"/>
              <a:gd name="connsiteX4" fmla="*/ 9744 w 10000"/>
              <a:gd name="connsiteY4" fmla="*/ 3760 h 10000"/>
              <a:gd name="connsiteX5" fmla="*/ 9744 w 10000"/>
              <a:gd name="connsiteY5" fmla="*/ 4187 h 10000"/>
              <a:gd name="connsiteX6" fmla="*/ 9744 w 10000"/>
              <a:gd name="connsiteY6" fmla="*/ 4837 h 10000"/>
              <a:gd name="connsiteX7" fmla="*/ 9744 w 10000"/>
              <a:gd name="connsiteY7" fmla="*/ 5366 h 10000"/>
              <a:gd name="connsiteX8" fmla="*/ 9744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44 w 10000"/>
              <a:gd name="connsiteY11" fmla="*/ 7846 h 10000"/>
              <a:gd name="connsiteX12" fmla="*/ 9744 w 10000"/>
              <a:gd name="connsiteY12" fmla="*/ 8272 h 10000"/>
              <a:gd name="connsiteX13" fmla="*/ 9436 w 10000"/>
              <a:gd name="connsiteY13" fmla="*/ 8699 h 10000"/>
              <a:gd name="connsiteX14" fmla="*/ 9179 w 10000"/>
              <a:gd name="connsiteY14" fmla="*/ 9024 h 10000"/>
              <a:gd name="connsiteX15" fmla="*/ 9179 w 10000"/>
              <a:gd name="connsiteY15" fmla="*/ 9248 h 10000"/>
              <a:gd name="connsiteX16" fmla="*/ 8667 w 10000"/>
              <a:gd name="connsiteY16" fmla="*/ 9451 h 10000"/>
              <a:gd name="connsiteX17" fmla="*/ 8103 w 10000"/>
              <a:gd name="connsiteY17" fmla="*/ 9675 h 10000"/>
              <a:gd name="connsiteX18" fmla="*/ 7282 w 10000"/>
              <a:gd name="connsiteY18" fmla="*/ 9878 h 10000"/>
              <a:gd name="connsiteX19" fmla="*/ 7026 w 10000"/>
              <a:gd name="connsiteY19" fmla="*/ 10000 h 10000"/>
              <a:gd name="connsiteX20" fmla="*/ 6462 w 10000"/>
              <a:gd name="connsiteY20" fmla="*/ 10000 h 10000"/>
              <a:gd name="connsiteX21" fmla="*/ 6205 w 10000"/>
              <a:gd name="connsiteY21" fmla="*/ 10000 h 10000"/>
              <a:gd name="connsiteX22" fmla="*/ 5949 w 10000"/>
              <a:gd name="connsiteY22" fmla="*/ 9878 h 10000"/>
              <a:gd name="connsiteX23" fmla="*/ 5385 w 10000"/>
              <a:gd name="connsiteY23" fmla="*/ 9776 h 10000"/>
              <a:gd name="connsiteX24" fmla="*/ 5128 w 10000"/>
              <a:gd name="connsiteY24" fmla="*/ 9573 h 10000"/>
              <a:gd name="connsiteX25" fmla="*/ 4564 w 10000"/>
              <a:gd name="connsiteY25" fmla="*/ 9248 h 10000"/>
              <a:gd name="connsiteX26" fmla="*/ 3795 w 10000"/>
              <a:gd name="connsiteY26" fmla="*/ 9024 h 10000"/>
              <a:gd name="connsiteX27" fmla="*/ 3487 w 10000"/>
              <a:gd name="connsiteY27" fmla="*/ 8923 h 10000"/>
              <a:gd name="connsiteX28" fmla="*/ 2974 w 10000"/>
              <a:gd name="connsiteY28" fmla="*/ 8821 h 10000"/>
              <a:gd name="connsiteX29" fmla="*/ 2410 w 10000"/>
              <a:gd name="connsiteY29" fmla="*/ 8699 h 10000"/>
              <a:gd name="connsiteX30" fmla="*/ 1897 w 10000"/>
              <a:gd name="connsiteY30" fmla="*/ 8496 h 10000"/>
              <a:gd name="connsiteX31" fmla="*/ 1333 w 10000"/>
              <a:gd name="connsiteY31" fmla="*/ 8374 h 10000"/>
              <a:gd name="connsiteX32" fmla="*/ 0 w 10000"/>
              <a:gd name="connsiteY32" fmla="*/ 8069 h 10000"/>
              <a:gd name="connsiteX33" fmla="*/ 2154 w 10000"/>
              <a:gd name="connsiteY33" fmla="*/ 7947 h 10000"/>
              <a:gd name="connsiteX34" fmla="*/ 3231 w 10000"/>
              <a:gd name="connsiteY34" fmla="*/ 8069 h 10000"/>
              <a:gd name="connsiteX35" fmla="*/ 4051 w 10000"/>
              <a:gd name="connsiteY35" fmla="*/ 8069 h 10000"/>
              <a:gd name="connsiteX36" fmla="*/ 4872 w 10000"/>
              <a:gd name="connsiteY36" fmla="*/ 8069 h 10000"/>
              <a:gd name="connsiteX37" fmla="*/ 5385 w 10000"/>
              <a:gd name="connsiteY37" fmla="*/ 8069 h 10000"/>
              <a:gd name="connsiteX38" fmla="*/ 5949 w 10000"/>
              <a:gd name="connsiteY38" fmla="*/ 8069 h 10000"/>
              <a:gd name="connsiteX39" fmla="*/ 6205 w 10000"/>
              <a:gd name="connsiteY39" fmla="*/ 7947 h 10000"/>
              <a:gd name="connsiteX40" fmla="*/ 6462 w 10000"/>
              <a:gd name="connsiteY40" fmla="*/ 7744 h 10000"/>
              <a:gd name="connsiteX41" fmla="*/ 6769 w 10000"/>
              <a:gd name="connsiteY41" fmla="*/ 7520 h 10000"/>
              <a:gd name="connsiteX42" fmla="*/ 7026 w 10000"/>
              <a:gd name="connsiteY42" fmla="*/ 7317 h 10000"/>
              <a:gd name="connsiteX43" fmla="*/ 7026 w 10000"/>
              <a:gd name="connsiteY43" fmla="*/ 6992 h 10000"/>
              <a:gd name="connsiteX44" fmla="*/ 7026 w 10000"/>
              <a:gd name="connsiteY44" fmla="*/ 6565 h 10000"/>
              <a:gd name="connsiteX45" fmla="*/ 7026 w 10000"/>
              <a:gd name="connsiteY45" fmla="*/ 6016 h 10000"/>
              <a:gd name="connsiteX46" fmla="*/ 7026 w 10000"/>
              <a:gd name="connsiteY46" fmla="*/ 5691 h 10000"/>
              <a:gd name="connsiteX47" fmla="*/ 7026 w 10000"/>
              <a:gd name="connsiteY47" fmla="*/ 5488 h 10000"/>
              <a:gd name="connsiteX48" fmla="*/ 7026 w 10000"/>
              <a:gd name="connsiteY48" fmla="*/ 5041 h 10000"/>
              <a:gd name="connsiteX49" fmla="*/ 7026 w 10000"/>
              <a:gd name="connsiteY49" fmla="*/ 4736 h 10000"/>
              <a:gd name="connsiteX50" fmla="*/ 7026 w 10000"/>
              <a:gd name="connsiteY50" fmla="*/ 4411 h 10000"/>
              <a:gd name="connsiteX51" fmla="*/ 7026 w 10000"/>
              <a:gd name="connsiteY51" fmla="*/ 3984 h 10000"/>
              <a:gd name="connsiteX52" fmla="*/ 6769 w 10000"/>
              <a:gd name="connsiteY52" fmla="*/ 3537 h 10000"/>
              <a:gd name="connsiteX53" fmla="*/ 6769 w 10000"/>
              <a:gd name="connsiteY53" fmla="*/ 3110 h 10000"/>
              <a:gd name="connsiteX54" fmla="*/ 6769 w 10000"/>
              <a:gd name="connsiteY54" fmla="*/ 2683 h 10000"/>
              <a:gd name="connsiteX55" fmla="*/ 6462 w 10000"/>
              <a:gd name="connsiteY55" fmla="*/ 2256 h 10000"/>
              <a:gd name="connsiteX56" fmla="*/ 6462 w 10000"/>
              <a:gd name="connsiteY56" fmla="*/ 1931 h 10000"/>
              <a:gd name="connsiteX57" fmla="*/ 6205 w 10000"/>
              <a:gd name="connsiteY57" fmla="*/ 1606 h 10000"/>
              <a:gd name="connsiteX58" fmla="*/ 5949 w 10000"/>
              <a:gd name="connsiteY58" fmla="*/ 1402 h 10000"/>
              <a:gd name="connsiteX59" fmla="*/ 5692 w 10000"/>
              <a:gd name="connsiteY59" fmla="*/ 1179 h 10000"/>
              <a:gd name="connsiteX60" fmla="*/ 5385 w 10000"/>
              <a:gd name="connsiteY60" fmla="*/ 976 h 10000"/>
              <a:gd name="connsiteX61" fmla="*/ 5128 w 10000"/>
              <a:gd name="connsiteY61" fmla="*/ 854 h 10000"/>
              <a:gd name="connsiteX62" fmla="*/ 4872 w 10000"/>
              <a:gd name="connsiteY62" fmla="*/ 650 h 10000"/>
              <a:gd name="connsiteX63" fmla="*/ 4564 w 10000"/>
              <a:gd name="connsiteY63" fmla="*/ 427 h 10000"/>
              <a:gd name="connsiteX64" fmla="*/ 4564 w 10000"/>
              <a:gd name="connsiteY64" fmla="*/ 325 h 10000"/>
              <a:gd name="connsiteX65" fmla="*/ 4564 w 10000"/>
              <a:gd name="connsiteY65" fmla="*/ 224 h 10000"/>
              <a:gd name="connsiteX66" fmla="*/ 4872 w 10000"/>
              <a:gd name="connsiteY66" fmla="*/ 102 h 10000"/>
              <a:gd name="connsiteX67" fmla="*/ 5128 w 10000"/>
              <a:gd name="connsiteY67" fmla="*/ 0 h 10000"/>
              <a:gd name="connsiteX68" fmla="*/ 5949 w 10000"/>
              <a:gd name="connsiteY68" fmla="*/ 0 h 10000"/>
              <a:gd name="connsiteX69" fmla="*/ 6462 w 10000"/>
              <a:gd name="connsiteY69" fmla="*/ 0 h 10000"/>
              <a:gd name="connsiteX70" fmla="*/ 7282 w 10000"/>
              <a:gd name="connsiteY70" fmla="*/ 102 h 10000"/>
              <a:gd name="connsiteX71" fmla="*/ 7846 w 10000"/>
              <a:gd name="connsiteY71" fmla="*/ 224 h 10000"/>
              <a:gd name="connsiteX72" fmla="*/ 8359 w 10000"/>
              <a:gd name="connsiteY72" fmla="*/ 224 h 10000"/>
              <a:gd name="connsiteX73" fmla="*/ 8667 w 10000"/>
              <a:gd name="connsiteY73" fmla="*/ 325 h 10000"/>
              <a:gd name="connsiteX74" fmla="*/ 9179 w 10000"/>
              <a:gd name="connsiteY74" fmla="*/ 427 h 10000"/>
              <a:gd name="connsiteX75" fmla="*/ 9436 w 10000"/>
              <a:gd name="connsiteY75" fmla="*/ 528 h 10000"/>
              <a:gd name="connsiteX76" fmla="*/ 9436 w 10000"/>
              <a:gd name="connsiteY76" fmla="*/ 528 h 10000"/>
              <a:gd name="connsiteX77" fmla="*/ 9744 w 10000"/>
              <a:gd name="connsiteY77" fmla="*/ 650 h 10000"/>
              <a:gd name="connsiteX78" fmla="*/ 9744 w 10000"/>
              <a:gd name="connsiteY78" fmla="*/ 650 h 10000"/>
              <a:gd name="connsiteX79" fmla="*/ 9436 w 10000"/>
              <a:gd name="connsiteY79" fmla="*/ 752 h 10000"/>
              <a:gd name="connsiteX80" fmla="*/ 9436 w 10000"/>
              <a:gd name="connsiteY80" fmla="*/ 976 h 10000"/>
              <a:gd name="connsiteX81" fmla="*/ 9436 w 10000"/>
              <a:gd name="connsiteY81" fmla="*/ 1077 h 10000"/>
              <a:gd name="connsiteX82" fmla="*/ 9179 w 10000"/>
              <a:gd name="connsiteY82" fmla="*/ 1280 h 10000"/>
              <a:gd name="connsiteX83" fmla="*/ 9179 w 10000"/>
              <a:gd name="connsiteY83" fmla="*/ 1606 h 10000"/>
              <a:gd name="connsiteX84" fmla="*/ 9179 w 10000"/>
              <a:gd name="connsiteY84" fmla="*/ 1931 h 10000"/>
              <a:gd name="connsiteX85" fmla="*/ 9436 w 10000"/>
              <a:gd name="connsiteY85" fmla="*/ 2358 h 10000"/>
              <a:gd name="connsiteX86" fmla="*/ 9436 w 10000"/>
              <a:gd name="connsiteY86" fmla="*/ 2358 h 10000"/>
              <a:gd name="connsiteX0" fmla="*/ 8103 w 8667"/>
              <a:gd name="connsiteY0" fmla="*/ 2358 h 10000"/>
              <a:gd name="connsiteX1" fmla="*/ 8103 w 8667"/>
              <a:gd name="connsiteY1" fmla="*/ 2581 h 10000"/>
              <a:gd name="connsiteX2" fmla="*/ 8103 w 8667"/>
              <a:gd name="connsiteY2" fmla="*/ 2907 h 10000"/>
              <a:gd name="connsiteX3" fmla="*/ 8103 w 8667"/>
              <a:gd name="connsiteY3" fmla="*/ 3333 h 10000"/>
              <a:gd name="connsiteX4" fmla="*/ 8411 w 8667"/>
              <a:gd name="connsiteY4" fmla="*/ 3760 h 10000"/>
              <a:gd name="connsiteX5" fmla="*/ 8411 w 8667"/>
              <a:gd name="connsiteY5" fmla="*/ 4187 h 10000"/>
              <a:gd name="connsiteX6" fmla="*/ 8411 w 8667"/>
              <a:gd name="connsiteY6" fmla="*/ 4837 h 10000"/>
              <a:gd name="connsiteX7" fmla="*/ 8411 w 8667"/>
              <a:gd name="connsiteY7" fmla="*/ 5366 h 10000"/>
              <a:gd name="connsiteX8" fmla="*/ 8411 w 8667"/>
              <a:gd name="connsiteY8" fmla="*/ 6118 h 10000"/>
              <a:gd name="connsiteX9" fmla="*/ 8667 w 8667"/>
              <a:gd name="connsiteY9" fmla="*/ 6768 h 10000"/>
              <a:gd name="connsiteX10" fmla="*/ 8667 w 8667"/>
              <a:gd name="connsiteY10" fmla="*/ 7317 h 10000"/>
              <a:gd name="connsiteX11" fmla="*/ 8411 w 8667"/>
              <a:gd name="connsiteY11" fmla="*/ 7846 h 10000"/>
              <a:gd name="connsiteX12" fmla="*/ 8411 w 8667"/>
              <a:gd name="connsiteY12" fmla="*/ 8272 h 10000"/>
              <a:gd name="connsiteX13" fmla="*/ 8103 w 8667"/>
              <a:gd name="connsiteY13" fmla="*/ 8699 h 10000"/>
              <a:gd name="connsiteX14" fmla="*/ 7846 w 8667"/>
              <a:gd name="connsiteY14" fmla="*/ 9024 h 10000"/>
              <a:gd name="connsiteX15" fmla="*/ 7846 w 8667"/>
              <a:gd name="connsiteY15" fmla="*/ 9248 h 10000"/>
              <a:gd name="connsiteX16" fmla="*/ 7334 w 8667"/>
              <a:gd name="connsiteY16" fmla="*/ 9451 h 10000"/>
              <a:gd name="connsiteX17" fmla="*/ 6770 w 8667"/>
              <a:gd name="connsiteY17" fmla="*/ 9675 h 10000"/>
              <a:gd name="connsiteX18" fmla="*/ 5949 w 8667"/>
              <a:gd name="connsiteY18" fmla="*/ 9878 h 10000"/>
              <a:gd name="connsiteX19" fmla="*/ 5693 w 8667"/>
              <a:gd name="connsiteY19" fmla="*/ 10000 h 10000"/>
              <a:gd name="connsiteX20" fmla="*/ 5129 w 8667"/>
              <a:gd name="connsiteY20" fmla="*/ 10000 h 10000"/>
              <a:gd name="connsiteX21" fmla="*/ 4872 w 8667"/>
              <a:gd name="connsiteY21" fmla="*/ 10000 h 10000"/>
              <a:gd name="connsiteX22" fmla="*/ 4616 w 8667"/>
              <a:gd name="connsiteY22" fmla="*/ 9878 h 10000"/>
              <a:gd name="connsiteX23" fmla="*/ 4052 w 8667"/>
              <a:gd name="connsiteY23" fmla="*/ 9776 h 10000"/>
              <a:gd name="connsiteX24" fmla="*/ 3795 w 8667"/>
              <a:gd name="connsiteY24" fmla="*/ 9573 h 10000"/>
              <a:gd name="connsiteX25" fmla="*/ 3231 w 8667"/>
              <a:gd name="connsiteY25" fmla="*/ 9248 h 10000"/>
              <a:gd name="connsiteX26" fmla="*/ 2462 w 8667"/>
              <a:gd name="connsiteY26" fmla="*/ 9024 h 10000"/>
              <a:gd name="connsiteX27" fmla="*/ 2154 w 8667"/>
              <a:gd name="connsiteY27" fmla="*/ 8923 h 10000"/>
              <a:gd name="connsiteX28" fmla="*/ 1641 w 8667"/>
              <a:gd name="connsiteY28" fmla="*/ 8821 h 10000"/>
              <a:gd name="connsiteX29" fmla="*/ 1077 w 8667"/>
              <a:gd name="connsiteY29" fmla="*/ 8699 h 10000"/>
              <a:gd name="connsiteX30" fmla="*/ 564 w 8667"/>
              <a:gd name="connsiteY30" fmla="*/ 8496 h 10000"/>
              <a:gd name="connsiteX31" fmla="*/ 0 w 8667"/>
              <a:gd name="connsiteY31" fmla="*/ 8374 h 10000"/>
              <a:gd name="connsiteX32" fmla="*/ 821 w 8667"/>
              <a:gd name="connsiteY32" fmla="*/ 7947 h 10000"/>
              <a:gd name="connsiteX33" fmla="*/ 1898 w 8667"/>
              <a:gd name="connsiteY33" fmla="*/ 8069 h 10000"/>
              <a:gd name="connsiteX34" fmla="*/ 2718 w 8667"/>
              <a:gd name="connsiteY34" fmla="*/ 8069 h 10000"/>
              <a:gd name="connsiteX35" fmla="*/ 3539 w 8667"/>
              <a:gd name="connsiteY35" fmla="*/ 8069 h 10000"/>
              <a:gd name="connsiteX36" fmla="*/ 4052 w 8667"/>
              <a:gd name="connsiteY36" fmla="*/ 8069 h 10000"/>
              <a:gd name="connsiteX37" fmla="*/ 4616 w 8667"/>
              <a:gd name="connsiteY37" fmla="*/ 8069 h 10000"/>
              <a:gd name="connsiteX38" fmla="*/ 4872 w 8667"/>
              <a:gd name="connsiteY38" fmla="*/ 7947 h 10000"/>
              <a:gd name="connsiteX39" fmla="*/ 5129 w 8667"/>
              <a:gd name="connsiteY39" fmla="*/ 7744 h 10000"/>
              <a:gd name="connsiteX40" fmla="*/ 5436 w 8667"/>
              <a:gd name="connsiteY40" fmla="*/ 7520 h 10000"/>
              <a:gd name="connsiteX41" fmla="*/ 5693 w 8667"/>
              <a:gd name="connsiteY41" fmla="*/ 7317 h 10000"/>
              <a:gd name="connsiteX42" fmla="*/ 5693 w 8667"/>
              <a:gd name="connsiteY42" fmla="*/ 6992 h 10000"/>
              <a:gd name="connsiteX43" fmla="*/ 5693 w 8667"/>
              <a:gd name="connsiteY43" fmla="*/ 6565 h 10000"/>
              <a:gd name="connsiteX44" fmla="*/ 5693 w 8667"/>
              <a:gd name="connsiteY44" fmla="*/ 6016 h 10000"/>
              <a:gd name="connsiteX45" fmla="*/ 5693 w 8667"/>
              <a:gd name="connsiteY45" fmla="*/ 5691 h 10000"/>
              <a:gd name="connsiteX46" fmla="*/ 5693 w 8667"/>
              <a:gd name="connsiteY46" fmla="*/ 5488 h 10000"/>
              <a:gd name="connsiteX47" fmla="*/ 5693 w 8667"/>
              <a:gd name="connsiteY47" fmla="*/ 5041 h 10000"/>
              <a:gd name="connsiteX48" fmla="*/ 5693 w 8667"/>
              <a:gd name="connsiteY48" fmla="*/ 4736 h 10000"/>
              <a:gd name="connsiteX49" fmla="*/ 5693 w 8667"/>
              <a:gd name="connsiteY49" fmla="*/ 4411 h 10000"/>
              <a:gd name="connsiteX50" fmla="*/ 5693 w 8667"/>
              <a:gd name="connsiteY50" fmla="*/ 3984 h 10000"/>
              <a:gd name="connsiteX51" fmla="*/ 5436 w 8667"/>
              <a:gd name="connsiteY51" fmla="*/ 3537 h 10000"/>
              <a:gd name="connsiteX52" fmla="*/ 5436 w 8667"/>
              <a:gd name="connsiteY52" fmla="*/ 3110 h 10000"/>
              <a:gd name="connsiteX53" fmla="*/ 5436 w 8667"/>
              <a:gd name="connsiteY53" fmla="*/ 2683 h 10000"/>
              <a:gd name="connsiteX54" fmla="*/ 5129 w 8667"/>
              <a:gd name="connsiteY54" fmla="*/ 2256 h 10000"/>
              <a:gd name="connsiteX55" fmla="*/ 5129 w 8667"/>
              <a:gd name="connsiteY55" fmla="*/ 1931 h 10000"/>
              <a:gd name="connsiteX56" fmla="*/ 4872 w 8667"/>
              <a:gd name="connsiteY56" fmla="*/ 1606 h 10000"/>
              <a:gd name="connsiteX57" fmla="*/ 4616 w 8667"/>
              <a:gd name="connsiteY57" fmla="*/ 1402 h 10000"/>
              <a:gd name="connsiteX58" fmla="*/ 4359 w 8667"/>
              <a:gd name="connsiteY58" fmla="*/ 1179 h 10000"/>
              <a:gd name="connsiteX59" fmla="*/ 4052 w 8667"/>
              <a:gd name="connsiteY59" fmla="*/ 976 h 10000"/>
              <a:gd name="connsiteX60" fmla="*/ 3795 w 8667"/>
              <a:gd name="connsiteY60" fmla="*/ 854 h 10000"/>
              <a:gd name="connsiteX61" fmla="*/ 3539 w 8667"/>
              <a:gd name="connsiteY61" fmla="*/ 650 h 10000"/>
              <a:gd name="connsiteX62" fmla="*/ 3231 w 8667"/>
              <a:gd name="connsiteY62" fmla="*/ 427 h 10000"/>
              <a:gd name="connsiteX63" fmla="*/ 3231 w 8667"/>
              <a:gd name="connsiteY63" fmla="*/ 325 h 10000"/>
              <a:gd name="connsiteX64" fmla="*/ 3231 w 8667"/>
              <a:gd name="connsiteY64" fmla="*/ 224 h 10000"/>
              <a:gd name="connsiteX65" fmla="*/ 3539 w 8667"/>
              <a:gd name="connsiteY65" fmla="*/ 102 h 10000"/>
              <a:gd name="connsiteX66" fmla="*/ 3795 w 8667"/>
              <a:gd name="connsiteY66" fmla="*/ 0 h 10000"/>
              <a:gd name="connsiteX67" fmla="*/ 4616 w 8667"/>
              <a:gd name="connsiteY67" fmla="*/ 0 h 10000"/>
              <a:gd name="connsiteX68" fmla="*/ 5129 w 8667"/>
              <a:gd name="connsiteY68" fmla="*/ 0 h 10000"/>
              <a:gd name="connsiteX69" fmla="*/ 5949 w 8667"/>
              <a:gd name="connsiteY69" fmla="*/ 102 h 10000"/>
              <a:gd name="connsiteX70" fmla="*/ 6513 w 8667"/>
              <a:gd name="connsiteY70" fmla="*/ 224 h 10000"/>
              <a:gd name="connsiteX71" fmla="*/ 7026 w 8667"/>
              <a:gd name="connsiteY71" fmla="*/ 224 h 10000"/>
              <a:gd name="connsiteX72" fmla="*/ 7334 w 8667"/>
              <a:gd name="connsiteY72" fmla="*/ 325 h 10000"/>
              <a:gd name="connsiteX73" fmla="*/ 7846 w 8667"/>
              <a:gd name="connsiteY73" fmla="*/ 427 h 10000"/>
              <a:gd name="connsiteX74" fmla="*/ 8103 w 8667"/>
              <a:gd name="connsiteY74" fmla="*/ 528 h 10000"/>
              <a:gd name="connsiteX75" fmla="*/ 8103 w 8667"/>
              <a:gd name="connsiteY75" fmla="*/ 528 h 10000"/>
              <a:gd name="connsiteX76" fmla="*/ 8411 w 8667"/>
              <a:gd name="connsiteY76" fmla="*/ 650 h 10000"/>
              <a:gd name="connsiteX77" fmla="*/ 8411 w 8667"/>
              <a:gd name="connsiteY77" fmla="*/ 650 h 10000"/>
              <a:gd name="connsiteX78" fmla="*/ 8103 w 8667"/>
              <a:gd name="connsiteY78" fmla="*/ 752 h 10000"/>
              <a:gd name="connsiteX79" fmla="*/ 8103 w 8667"/>
              <a:gd name="connsiteY79" fmla="*/ 976 h 10000"/>
              <a:gd name="connsiteX80" fmla="*/ 8103 w 8667"/>
              <a:gd name="connsiteY80" fmla="*/ 1077 h 10000"/>
              <a:gd name="connsiteX81" fmla="*/ 7846 w 8667"/>
              <a:gd name="connsiteY81" fmla="*/ 1280 h 10000"/>
              <a:gd name="connsiteX82" fmla="*/ 7846 w 8667"/>
              <a:gd name="connsiteY82" fmla="*/ 1606 h 10000"/>
              <a:gd name="connsiteX83" fmla="*/ 7846 w 8667"/>
              <a:gd name="connsiteY83" fmla="*/ 1931 h 10000"/>
              <a:gd name="connsiteX84" fmla="*/ 8103 w 8667"/>
              <a:gd name="connsiteY84" fmla="*/ 2358 h 10000"/>
              <a:gd name="connsiteX85" fmla="*/ 8103 w 8667"/>
              <a:gd name="connsiteY85" fmla="*/ 2358 h 10000"/>
              <a:gd name="connsiteX0" fmla="*/ 8698 w 9349"/>
              <a:gd name="connsiteY0" fmla="*/ 2358 h 10000"/>
              <a:gd name="connsiteX1" fmla="*/ 8698 w 9349"/>
              <a:gd name="connsiteY1" fmla="*/ 2581 h 10000"/>
              <a:gd name="connsiteX2" fmla="*/ 8698 w 9349"/>
              <a:gd name="connsiteY2" fmla="*/ 2907 h 10000"/>
              <a:gd name="connsiteX3" fmla="*/ 8698 w 9349"/>
              <a:gd name="connsiteY3" fmla="*/ 3333 h 10000"/>
              <a:gd name="connsiteX4" fmla="*/ 9054 w 9349"/>
              <a:gd name="connsiteY4" fmla="*/ 3760 h 10000"/>
              <a:gd name="connsiteX5" fmla="*/ 9054 w 9349"/>
              <a:gd name="connsiteY5" fmla="*/ 4187 h 10000"/>
              <a:gd name="connsiteX6" fmla="*/ 9054 w 9349"/>
              <a:gd name="connsiteY6" fmla="*/ 4837 h 10000"/>
              <a:gd name="connsiteX7" fmla="*/ 9054 w 9349"/>
              <a:gd name="connsiteY7" fmla="*/ 5366 h 10000"/>
              <a:gd name="connsiteX8" fmla="*/ 9054 w 9349"/>
              <a:gd name="connsiteY8" fmla="*/ 6118 h 10000"/>
              <a:gd name="connsiteX9" fmla="*/ 9349 w 9349"/>
              <a:gd name="connsiteY9" fmla="*/ 6768 h 10000"/>
              <a:gd name="connsiteX10" fmla="*/ 9349 w 9349"/>
              <a:gd name="connsiteY10" fmla="*/ 7317 h 10000"/>
              <a:gd name="connsiteX11" fmla="*/ 9054 w 9349"/>
              <a:gd name="connsiteY11" fmla="*/ 7846 h 10000"/>
              <a:gd name="connsiteX12" fmla="*/ 9054 w 9349"/>
              <a:gd name="connsiteY12" fmla="*/ 8272 h 10000"/>
              <a:gd name="connsiteX13" fmla="*/ 8698 w 9349"/>
              <a:gd name="connsiteY13" fmla="*/ 8699 h 10000"/>
              <a:gd name="connsiteX14" fmla="*/ 8402 w 9349"/>
              <a:gd name="connsiteY14" fmla="*/ 9024 h 10000"/>
              <a:gd name="connsiteX15" fmla="*/ 8402 w 9349"/>
              <a:gd name="connsiteY15" fmla="*/ 9248 h 10000"/>
              <a:gd name="connsiteX16" fmla="*/ 7811 w 9349"/>
              <a:gd name="connsiteY16" fmla="*/ 9451 h 10000"/>
              <a:gd name="connsiteX17" fmla="*/ 7160 w 9349"/>
              <a:gd name="connsiteY17" fmla="*/ 9675 h 10000"/>
              <a:gd name="connsiteX18" fmla="*/ 6213 w 9349"/>
              <a:gd name="connsiteY18" fmla="*/ 9878 h 10000"/>
              <a:gd name="connsiteX19" fmla="*/ 5918 w 9349"/>
              <a:gd name="connsiteY19" fmla="*/ 10000 h 10000"/>
              <a:gd name="connsiteX20" fmla="*/ 5267 w 9349"/>
              <a:gd name="connsiteY20" fmla="*/ 10000 h 10000"/>
              <a:gd name="connsiteX21" fmla="*/ 4970 w 9349"/>
              <a:gd name="connsiteY21" fmla="*/ 10000 h 10000"/>
              <a:gd name="connsiteX22" fmla="*/ 4675 w 9349"/>
              <a:gd name="connsiteY22" fmla="*/ 9878 h 10000"/>
              <a:gd name="connsiteX23" fmla="*/ 4024 w 9349"/>
              <a:gd name="connsiteY23" fmla="*/ 9776 h 10000"/>
              <a:gd name="connsiteX24" fmla="*/ 3728 w 9349"/>
              <a:gd name="connsiteY24" fmla="*/ 9573 h 10000"/>
              <a:gd name="connsiteX25" fmla="*/ 3077 w 9349"/>
              <a:gd name="connsiteY25" fmla="*/ 9248 h 10000"/>
              <a:gd name="connsiteX26" fmla="*/ 2190 w 9349"/>
              <a:gd name="connsiteY26" fmla="*/ 9024 h 10000"/>
              <a:gd name="connsiteX27" fmla="*/ 1834 w 9349"/>
              <a:gd name="connsiteY27" fmla="*/ 8923 h 10000"/>
              <a:gd name="connsiteX28" fmla="*/ 1242 w 9349"/>
              <a:gd name="connsiteY28" fmla="*/ 8821 h 10000"/>
              <a:gd name="connsiteX29" fmla="*/ 592 w 9349"/>
              <a:gd name="connsiteY29" fmla="*/ 8699 h 10000"/>
              <a:gd name="connsiteX30" fmla="*/ 0 w 9349"/>
              <a:gd name="connsiteY30" fmla="*/ 8496 h 10000"/>
              <a:gd name="connsiteX31" fmla="*/ 296 w 9349"/>
              <a:gd name="connsiteY31" fmla="*/ 7947 h 10000"/>
              <a:gd name="connsiteX32" fmla="*/ 1539 w 9349"/>
              <a:gd name="connsiteY32" fmla="*/ 8069 h 10000"/>
              <a:gd name="connsiteX33" fmla="*/ 2485 w 9349"/>
              <a:gd name="connsiteY33" fmla="*/ 8069 h 10000"/>
              <a:gd name="connsiteX34" fmla="*/ 3432 w 9349"/>
              <a:gd name="connsiteY34" fmla="*/ 8069 h 10000"/>
              <a:gd name="connsiteX35" fmla="*/ 4024 w 9349"/>
              <a:gd name="connsiteY35" fmla="*/ 8069 h 10000"/>
              <a:gd name="connsiteX36" fmla="*/ 4675 w 9349"/>
              <a:gd name="connsiteY36" fmla="*/ 8069 h 10000"/>
              <a:gd name="connsiteX37" fmla="*/ 4970 w 9349"/>
              <a:gd name="connsiteY37" fmla="*/ 7947 h 10000"/>
              <a:gd name="connsiteX38" fmla="*/ 5267 w 9349"/>
              <a:gd name="connsiteY38" fmla="*/ 7744 h 10000"/>
              <a:gd name="connsiteX39" fmla="*/ 5621 w 9349"/>
              <a:gd name="connsiteY39" fmla="*/ 7520 h 10000"/>
              <a:gd name="connsiteX40" fmla="*/ 5918 w 9349"/>
              <a:gd name="connsiteY40" fmla="*/ 7317 h 10000"/>
              <a:gd name="connsiteX41" fmla="*/ 5918 w 9349"/>
              <a:gd name="connsiteY41" fmla="*/ 6992 h 10000"/>
              <a:gd name="connsiteX42" fmla="*/ 5918 w 9349"/>
              <a:gd name="connsiteY42" fmla="*/ 6565 h 10000"/>
              <a:gd name="connsiteX43" fmla="*/ 5918 w 9349"/>
              <a:gd name="connsiteY43" fmla="*/ 6016 h 10000"/>
              <a:gd name="connsiteX44" fmla="*/ 5918 w 9349"/>
              <a:gd name="connsiteY44" fmla="*/ 5691 h 10000"/>
              <a:gd name="connsiteX45" fmla="*/ 5918 w 9349"/>
              <a:gd name="connsiteY45" fmla="*/ 5488 h 10000"/>
              <a:gd name="connsiteX46" fmla="*/ 5918 w 9349"/>
              <a:gd name="connsiteY46" fmla="*/ 5041 h 10000"/>
              <a:gd name="connsiteX47" fmla="*/ 5918 w 9349"/>
              <a:gd name="connsiteY47" fmla="*/ 4736 h 10000"/>
              <a:gd name="connsiteX48" fmla="*/ 5918 w 9349"/>
              <a:gd name="connsiteY48" fmla="*/ 4411 h 10000"/>
              <a:gd name="connsiteX49" fmla="*/ 5918 w 9349"/>
              <a:gd name="connsiteY49" fmla="*/ 3984 h 10000"/>
              <a:gd name="connsiteX50" fmla="*/ 5621 w 9349"/>
              <a:gd name="connsiteY50" fmla="*/ 3537 h 10000"/>
              <a:gd name="connsiteX51" fmla="*/ 5621 w 9349"/>
              <a:gd name="connsiteY51" fmla="*/ 3110 h 10000"/>
              <a:gd name="connsiteX52" fmla="*/ 5621 w 9349"/>
              <a:gd name="connsiteY52" fmla="*/ 2683 h 10000"/>
              <a:gd name="connsiteX53" fmla="*/ 5267 w 9349"/>
              <a:gd name="connsiteY53" fmla="*/ 2256 h 10000"/>
              <a:gd name="connsiteX54" fmla="*/ 5267 w 9349"/>
              <a:gd name="connsiteY54" fmla="*/ 1931 h 10000"/>
              <a:gd name="connsiteX55" fmla="*/ 4970 w 9349"/>
              <a:gd name="connsiteY55" fmla="*/ 1606 h 10000"/>
              <a:gd name="connsiteX56" fmla="*/ 4675 w 9349"/>
              <a:gd name="connsiteY56" fmla="*/ 1402 h 10000"/>
              <a:gd name="connsiteX57" fmla="*/ 4378 w 9349"/>
              <a:gd name="connsiteY57" fmla="*/ 1179 h 10000"/>
              <a:gd name="connsiteX58" fmla="*/ 4024 w 9349"/>
              <a:gd name="connsiteY58" fmla="*/ 976 h 10000"/>
              <a:gd name="connsiteX59" fmla="*/ 3728 w 9349"/>
              <a:gd name="connsiteY59" fmla="*/ 854 h 10000"/>
              <a:gd name="connsiteX60" fmla="*/ 3432 w 9349"/>
              <a:gd name="connsiteY60" fmla="*/ 650 h 10000"/>
              <a:gd name="connsiteX61" fmla="*/ 3077 w 9349"/>
              <a:gd name="connsiteY61" fmla="*/ 427 h 10000"/>
              <a:gd name="connsiteX62" fmla="*/ 3077 w 9349"/>
              <a:gd name="connsiteY62" fmla="*/ 325 h 10000"/>
              <a:gd name="connsiteX63" fmla="*/ 3077 w 9349"/>
              <a:gd name="connsiteY63" fmla="*/ 224 h 10000"/>
              <a:gd name="connsiteX64" fmla="*/ 3432 w 9349"/>
              <a:gd name="connsiteY64" fmla="*/ 102 h 10000"/>
              <a:gd name="connsiteX65" fmla="*/ 3728 w 9349"/>
              <a:gd name="connsiteY65" fmla="*/ 0 h 10000"/>
              <a:gd name="connsiteX66" fmla="*/ 4675 w 9349"/>
              <a:gd name="connsiteY66" fmla="*/ 0 h 10000"/>
              <a:gd name="connsiteX67" fmla="*/ 5267 w 9349"/>
              <a:gd name="connsiteY67" fmla="*/ 0 h 10000"/>
              <a:gd name="connsiteX68" fmla="*/ 6213 w 9349"/>
              <a:gd name="connsiteY68" fmla="*/ 102 h 10000"/>
              <a:gd name="connsiteX69" fmla="*/ 6864 w 9349"/>
              <a:gd name="connsiteY69" fmla="*/ 224 h 10000"/>
              <a:gd name="connsiteX70" fmla="*/ 7456 w 9349"/>
              <a:gd name="connsiteY70" fmla="*/ 224 h 10000"/>
              <a:gd name="connsiteX71" fmla="*/ 7811 w 9349"/>
              <a:gd name="connsiteY71" fmla="*/ 325 h 10000"/>
              <a:gd name="connsiteX72" fmla="*/ 8402 w 9349"/>
              <a:gd name="connsiteY72" fmla="*/ 427 h 10000"/>
              <a:gd name="connsiteX73" fmla="*/ 8698 w 9349"/>
              <a:gd name="connsiteY73" fmla="*/ 528 h 10000"/>
              <a:gd name="connsiteX74" fmla="*/ 8698 w 9349"/>
              <a:gd name="connsiteY74" fmla="*/ 528 h 10000"/>
              <a:gd name="connsiteX75" fmla="*/ 9054 w 9349"/>
              <a:gd name="connsiteY75" fmla="*/ 650 h 10000"/>
              <a:gd name="connsiteX76" fmla="*/ 9054 w 9349"/>
              <a:gd name="connsiteY76" fmla="*/ 650 h 10000"/>
              <a:gd name="connsiteX77" fmla="*/ 8698 w 9349"/>
              <a:gd name="connsiteY77" fmla="*/ 752 h 10000"/>
              <a:gd name="connsiteX78" fmla="*/ 8698 w 9349"/>
              <a:gd name="connsiteY78" fmla="*/ 976 h 10000"/>
              <a:gd name="connsiteX79" fmla="*/ 8698 w 9349"/>
              <a:gd name="connsiteY79" fmla="*/ 1077 h 10000"/>
              <a:gd name="connsiteX80" fmla="*/ 8402 w 9349"/>
              <a:gd name="connsiteY80" fmla="*/ 1280 h 10000"/>
              <a:gd name="connsiteX81" fmla="*/ 8402 w 9349"/>
              <a:gd name="connsiteY81" fmla="*/ 1606 h 10000"/>
              <a:gd name="connsiteX82" fmla="*/ 8402 w 9349"/>
              <a:gd name="connsiteY82" fmla="*/ 1931 h 10000"/>
              <a:gd name="connsiteX83" fmla="*/ 8698 w 9349"/>
              <a:gd name="connsiteY83" fmla="*/ 2358 h 10000"/>
              <a:gd name="connsiteX84" fmla="*/ 8698 w 9349"/>
              <a:gd name="connsiteY84" fmla="*/ 2358 h 10000"/>
              <a:gd name="connsiteX0" fmla="*/ 8987 w 9683"/>
              <a:gd name="connsiteY0" fmla="*/ 2358 h 10000"/>
              <a:gd name="connsiteX1" fmla="*/ 8987 w 9683"/>
              <a:gd name="connsiteY1" fmla="*/ 2581 h 10000"/>
              <a:gd name="connsiteX2" fmla="*/ 8987 w 9683"/>
              <a:gd name="connsiteY2" fmla="*/ 2907 h 10000"/>
              <a:gd name="connsiteX3" fmla="*/ 8987 w 9683"/>
              <a:gd name="connsiteY3" fmla="*/ 3333 h 10000"/>
              <a:gd name="connsiteX4" fmla="*/ 9367 w 9683"/>
              <a:gd name="connsiteY4" fmla="*/ 3760 h 10000"/>
              <a:gd name="connsiteX5" fmla="*/ 9367 w 9683"/>
              <a:gd name="connsiteY5" fmla="*/ 4187 h 10000"/>
              <a:gd name="connsiteX6" fmla="*/ 9367 w 9683"/>
              <a:gd name="connsiteY6" fmla="*/ 4837 h 10000"/>
              <a:gd name="connsiteX7" fmla="*/ 9367 w 9683"/>
              <a:gd name="connsiteY7" fmla="*/ 5366 h 10000"/>
              <a:gd name="connsiteX8" fmla="*/ 9367 w 9683"/>
              <a:gd name="connsiteY8" fmla="*/ 6118 h 10000"/>
              <a:gd name="connsiteX9" fmla="*/ 9683 w 9683"/>
              <a:gd name="connsiteY9" fmla="*/ 6768 h 10000"/>
              <a:gd name="connsiteX10" fmla="*/ 9683 w 9683"/>
              <a:gd name="connsiteY10" fmla="*/ 7317 h 10000"/>
              <a:gd name="connsiteX11" fmla="*/ 9367 w 9683"/>
              <a:gd name="connsiteY11" fmla="*/ 7846 h 10000"/>
              <a:gd name="connsiteX12" fmla="*/ 9367 w 9683"/>
              <a:gd name="connsiteY12" fmla="*/ 8272 h 10000"/>
              <a:gd name="connsiteX13" fmla="*/ 8987 w 9683"/>
              <a:gd name="connsiteY13" fmla="*/ 8699 h 10000"/>
              <a:gd name="connsiteX14" fmla="*/ 8670 w 9683"/>
              <a:gd name="connsiteY14" fmla="*/ 9024 h 10000"/>
              <a:gd name="connsiteX15" fmla="*/ 8670 w 9683"/>
              <a:gd name="connsiteY15" fmla="*/ 9248 h 10000"/>
              <a:gd name="connsiteX16" fmla="*/ 8038 w 9683"/>
              <a:gd name="connsiteY16" fmla="*/ 9451 h 10000"/>
              <a:gd name="connsiteX17" fmla="*/ 7342 w 9683"/>
              <a:gd name="connsiteY17" fmla="*/ 9675 h 10000"/>
              <a:gd name="connsiteX18" fmla="*/ 6329 w 9683"/>
              <a:gd name="connsiteY18" fmla="*/ 9878 h 10000"/>
              <a:gd name="connsiteX19" fmla="*/ 6013 w 9683"/>
              <a:gd name="connsiteY19" fmla="*/ 10000 h 10000"/>
              <a:gd name="connsiteX20" fmla="*/ 5317 w 9683"/>
              <a:gd name="connsiteY20" fmla="*/ 10000 h 10000"/>
              <a:gd name="connsiteX21" fmla="*/ 4999 w 9683"/>
              <a:gd name="connsiteY21" fmla="*/ 10000 h 10000"/>
              <a:gd name="connsiteX22" fmla="*/ 4684 w 9683"/>
              <a:gd name="connsiteY22" fmla="*/ 9878 h 10000"/>
              <a:gd name="connsiteX23" fmla="*/ 3987 w 9683"/>
              <a:gd name="connsiteY23" fmla="*/ 9776 h 10000"/>
              <a:gd name="connsiteX24" fmla="*/ 3671 w 9683"/>
              <a:gd name="connsiteY24" fmla="*/ 9573 h 10000"/>
              <a:gd name="connsiteX25" fmla="*/ 2974 w 9683"/>
              <a:gd name="connsiteY25" fmla="*/ 9248 h 10000"/>
              <a:gd name="connsiteX26" fmla="*/ 2025 w 9683"/>
              <a:gd name="connsiteY26" fmla="*/ 9024 h 10000"/>
              <a:gd name="connsiteX27" fmla="*/ 1645 w 9683"/>
              <a:gd name="connsiteY27" fmla="*/ 8923 h 10000"/>
              <a:gd name="connsiteX28" fmla="*/ 1011 w 9683"/>
              <a:gd name="connsiteY28" fmla="*/ 8821 h 10000"/>
              <a:gd name="connsiteX29" fmla="*/ 316 w 9683"/>
              <a:gd name="connsiteY29" fmla="*/ 8699 h 10000"/>
              <a:gd name="connsiteX30" fmla="*/ 0 w 9683"/>
              <a:gd name="connsiteY30" fmla="*/ 7947 h 10000"/>
              <a:gd name="connsiteX31" fmla="*/ 1329 w 9683"/>
              <a:gd name="connsiteY31" fmla="*/ 8069 h 10000"/>
              <a:gd name="connsiteX32" fmla="*/ 2341 w 9683"/>
              <a:gd name="connsiteY32" fmla="*/ 8069 h 10000"/>
              <a:gd name="connsiteX33" fmla="*/ 3354 w 9683"/>
              <a:gd name="connsiteY33" fmla="*/ 8069 h 10000"/>
              <a:gd name="connsiteX34" fmla="*/ 3987 w 9683"/>
              <a:gd name="connsiteY34" fmla="*/ 8069 h 10000"/>
              <a:gd name="connsiteX35" fmla="*/ 4684 w 9683"/>
              <a:gd name="connsiteY35" fmla="*/ 8069 h 10000"/>
              <a:gd name="connsiteX36" fmla="*/ 4999 w 9683"/>
              <a:gd name="connsiteY36" fmla="*/ 7947 h 10000"/>
              <a:gd name="connsiteX37" fmla="*/ 5317 w 9683"/>
              <a:gd name="connsiteY37" fmla="*/ 7744 h 10000"/>
              <a:gd name="connsiteX38" fmla="*/ 5695 w 9683"/>
              <a:gd name="connsiteY38" fmla="*/ 7520 h 10000"/>
              <a:gd name="connsiteX39" fmla="*/ 6013 w 9683"/>
              <a:gd name="connsiteY39" fmla="*/ 7317 h 10000"/>
              <a:gd name="connsiteX40" fmla="*/ 6013 w 9683"/>
              <a:gd name="connsiteY40" fmla="*/ 6992 h 10000"/>
              <a:gd name="connsiteX41" fmla="*/ 6013 w 9683"/>
              <a:gd name="connsiteY41" fmla="*/ 6565 h 10000"/>
              <a:gd name="connsiteX42" fmla="*/ 6013 w 9683"/>
              <a:gd name="connsiteY42" fmla="*/ 6016 h 10000"/>
              <a:gd name="connsiteX43" fmla="*/ 6013 w 9683"/>
              <a:gd name="connsiteY43" fmla="*/ 5691 h 10000"/>
              <a:gd name="connsiteX44" fmla="*/ 6013 w 9683"/>
              <a:gd name="connsiteY44" fmla="*/ 5488 h 10000"/>
              <a:gd name="connsiteX45" fmla="*/ 6013 w 9683"/>
              <a:gd name="connsiteY45" fmla="*/ 5041 h 10000"/>
              <a:gd name="connsiteX46" fmla="*/ 6013 w 9683"/>
              <a:gd name="connsiteY46" fmla="*/ 4736 h 10000"/>
              <a:gd name="connsiteX47" fmla="*/ 6013 w 9683"/>
              <a:gd name="connsiteY47" fmla="*/ 4411 h 10000"/>
              <a:gd name="connsiteX48" fmla="*/ 6013 w 9683"/>
              <a:gd name="connsiteY48" fmla="*/ 3984 h 10000"/>
              <a:gd name="connsiteX49" fmla="*/ 5695 w 9683"/>
              <a:gd name="connsiteY49" fmla="*/ 3537 h 10000"/>
              <a:gd name="connsiteX50" fmla="*/ 5695 w 9683"/>
              <a:gd name="connsiteY50" fmla="*/ 3110 h 10000"/>
              <a:gd name="connsiteX51" fmla="*/ 5695 w 9683"/>
              <a:gd name="connsiteY51" fmla="*/ 2683 h 10000"/>
              <a:gd name="connsiteX52" fmla="*/ 5317 w 9683"/>
              <a:gd name="connsiteY52" fmla="*/ 2256 h 10000"/>
              <a:gd name="connsiteX53" fmla="*/ 5317 w 9683"/>
              <a:gd name="connsiteY53" fmla="*/ 1931 h 10000"/>
              <a:gd name="connsiteX54" fmla="*/ 4999 w 9683"/>
              <a:gd name="connsiteY54" fmla="*/ 1606 h 10000"/>
              <a:gd name="connsiteX55" fmla="*/ 4684 w 9683"/>
              <a:gd name="connsiteY55" fmla="*/ 1402 h 10000"/>
              <a:gd name="connsiteX56" fmla="*/ 4366 w 9683"/>
              <a:gd name="connsiteY56" fmla="*/ 1179 h 10000"/>
              <a:gd name="connsiteX57" fmla="*/ 3987 w 9683"/>
              <a:gd name="connsiteY57" fmla="*/ 976 h 10000"/>
              <a:gd name="connsiteX58" fmla="*/ 3671 w 9683"/>
              <a:gd name="connsiteY58" fmla="*/ 854 h 10000"/>
              <a:gd name="connsiteX59" fmla="*/ 3354 w 9683"/>
              <a:gd name="connsiteY59" fmla="*/ 650 h 10000"/>
              <a:gd name="connsiteX60" fmla="*/ 2974 w 9683"/>
              <a:gd name="connsiteY60" fmla="*/ 427 h 10000"/>
              <a:gd name="connsiteX61" fmla="*/ 2974 w 9683"/>
              <a:gd name="connsiteY61" fmla="*/ 325 h 10000"/>
              <a:gd name="connsiteX62" fmla="*/ 2974 w 9683"/>
              <a:gd name="connsiteY62" fmla="*/ 224 h 10000"/>
              <a:gd name="connsiteX63" fmla="*/ 3354 w 9683"/>
              <a:gd name="connsiteY63" fmla="*/ 102 h 10000"/>
              <a:gd name="connsiteX64" fmla="*/ 3671 w 9683"/>
              <a:gd name="connsiteY64" fmla="*/ 0 h 10000"/>
              <a:gd name="connsiteX65" fmla="*/ 4684 w 9683"/>
              <a:gd name="connsiteY65" fmla="*/ 0 h 10000"/>
              <a:gd name="connsiteX66" fmla="*/ 5317 w 9683"/>
              <a:gd name="connsiteY66" fmla="*/ 0 h 10000"/>
              <a:gd name="connsiteX67" fmla="*/ 6329 w 9683"/>
              <a:gd name="connsiteY67" fmla="*/ 102 h 10000"/>
              <a:gd name="connsiteX68" fmla="*/ 7025 w 9683"/>
              <a:gd name="connsiteY68" fmla="*/ 224 h 10000"/>
              <a:gd name="connsiteX69" fmla="*/ 7658 w 9683"/>
              <a:gd name="connsiteY69" fmla="*/ 224 h 10000"/>
              <a:gd name="connsiteX70" fmla="*/ 8038 w 9683"/>
              <a:gd name="connsiteY70" fmla="*/ 325 h 10000"/>
              <a:gd name="connsiteX71" fmla="*/ 8670 w 9683"/>
              <a:gd name="connsiteY71" fmla="*/ 427 h 10000"/>
              <a:gd name="connsiteX72" fmla="*/ 8987 w 9683"/>
              <a:gd name="connsiteY72" fmla="*/ 528 h 10000"/>
              <a:gd name="connsiteX73" fmla="*/ 8987 w 9683"/>
              <a:gd name="connsiteY73" fmla="*/ 528 h 10000"/>
              <a:gd name="connsiteX74" fmla="*/ 9367 w 9683"/>
              <a:gd name="connsiteY74" fmla="*/ 650 h 10000"/>
              <a:gd name="connsiteX75" fmla="*/ 9367 w 9683"/>
              <a:gd name="connsiteY75" fmla="*/ 650 h 10000"/>
              <a:gd name="connsiteX76" fmla="*/ 8987 w 9683"/>
              <a:gd name="connsiteY76" fmla="*/ 752 h 10000"/>
              <a:gd name="connsiteX77" fmla="*/ 8987 w 9683"/>
              <a:gd name="connsiteY77" fmla="*/ 976 h 10000"/>
              <a:gd name="connsiteX78" fmla="*/ 8987 w 9683"/>
              <a:gd name="connsiteY78" fmla="*/ 1077 h 10000"/>
              <a:gd name="connsiteX79" fmla="*/ 8670 w 9683"/>
              <a:gd name="connsiteY79" fmla="*/ 1280 h 10000"/>
              <a:gd name="connsiteX80" fmla="*/ 8670 w 9683"/>
              <a:gd name="connsiteY80" fmla="*/ 1606 h 10000"/>
              <a:gd name="connsiteX81" fmla="*/ 8670 w 9683"/>
              <a:gd name="connsiteY81" fmla="*/ 1931 h 10000"/>
              <a:gd name="connsiteX82" fmla="*/ 8987 w 9683"/>
              <a:gd name="connsiteY82" fmla="*/ 2358 h 10000"/>
              <a:gd name="connsiteX83" fmla="*/ 8987 w 9683"/>
              <a:gd name="connsiteY83" fmla="*/ 2358 h 10000"/>
              <a:gd name="connsiteX0" fmla="*/ 9281 w 10000"/>
              <a:gd name="connsiteY0" fmla="*/ 2358 h 10000"/>
              <a:gd name="connsiteX1" fmla="*/ 9281 w 10000"/>
              <a:gd name="connsiteY1" fmla="*/ 2581 h 10000"/>
              <a:gd name="connsiteX2" fmla="*/ 9281 w 10000"/>
              <a:gd name="connsiteY2" fmla="*/ 2907 h 10000"/>
              <a:gd name="connsiteX3" fmla="*/ 9281 w 10000"/>
              <a:gd name="connsiteY3" fmla="*/ 3333 h 10000"/>
              <a:gd name="connsiteX4" fmla="*/ 9674 w 10000"/>
              <a:gd name="connsiteY4" fmla="*/ 3760 h 10000"/>
              <a:gd name="connsiteX5" fmla="*/ 9674 w 10000"/>
              <a:gd name="connsiteY5" fmla="*/ 4187 h 10000"/>
              <a:gd name="connsiteX6" fmla="*/ 9674 w 10000"/>
              <a:gd name="connsiteY6" fmla="*/ 4837 h 10000"/>
              <a:gd name="connsiteX7" fmla="*/ 9674 w 10000"/>
              <a:gd name="connsiteY7" fmla="*/ 5366 h 10000"/>
              <a:gd name="connsiteX8" fmla="*/ 9674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674 w 10000"/>
              <a:gd name="connsiteY11" fmla="*/ 7846 h 10000"/>
              <a:gd name="connsiteX12" fmla="*/ 9674 w 10000"/>
              <a:gd name="connsiteY12" fmla="*/ 8272 h 10000"/>
              <a:gd name="connsiteX13" fmla="*/ 9281 w 10000"/>
              <a:gd name="connsiteY13" fmla="*/ 8699 h 10000"/>
              <a:gd name="connsiteX14" fmla="*/ 8954 w 10000"/>
              <a:gd name="connsiteY14" fmla="*/ 9024 h 10000"/>
              <a:gd name="connsiteX15" fmla="*/ 8954 w 10000"/>
              <a:gd name="connsiteY15" fmla="*/ 9248 h 10000"/>
              <a:gd name="connsiteX16" fmla="*/ 8301 w 10000"/>
              <a:gd name="connsiteY16" fmla="*/ 9451 h 10000"/>
              <a:gd name="connsiteX17" fmla="*/ 7582 w 10000"/>
              <a:gd name="connsiteY17" fmla="*/ 9675 h 10000"/>
              <a:gd name="connsiteX18" fmla="*/ 6536 w 10000"/>
              <a:gd name="connsiteY18" fmla="*/ 9878 h 10000"/>
              <a:gd name="connsiteX19" fmla="*/ 6210 w 10000"/>
              <a:gd name="connsiteY19" fmla="*/ 10000 h 10000"/>
              <a:gd name="connsiteX20" fmla="*/ 5491 w 10000"/>
              <a:gd name="connsiteY20" fmla="*/ 10000 h 10000"/>
              <a:gd name="connsiteX21" fmla="*/ 5163 w 10000"/>
              <a:gd name="connsiteY21" fmla="*/ 10000 h 10000"/>
              <a:gd name="connsiteX22" fmla="*/ 4837 w 10000"/>
              <a:gd name="connsiteY22" fmla="*/ 9878 h 10000"/>
              <a:gd name="connsiteX23" fmla="*/ 4118 w 10000"/>
              <a:gd name="connsiteY23" fmla="*/ 9776 h 10000"/>
              <a:gd name="connsiteX24" fmla="*/ 3791 w 10000"/>
              <a:gd name="connsiteY24" fmla="*/ 9573 h 10000"/>
              <a:gd name="connsiteX25" fmla="*/ 3071 w 10000"/>
              <a:gd name="connsiteY25" fmla="*/ 9248 h 10000"/>
              <a:gd name="connsiteX26" fmla="*/ 2091 w 10000"/>
              <a:gd name="connsiteY26" fmla="*/ 9024 h 10000"/>
              <a:gd name="connsiteX27" fmla="*/ 1699 w 10000"/>
              <a:gd name="connsiteY27" fmla="*/ 8923 h 10000"/>
              <a:gd name="connsiteX28" fmla="*/ 326 w 10000"/>
              <a:gd name="connsiteY28" fmla="*/ 8699 h 10000"/>
              <a:gd name="connsiteX29" fmla="*/ 0 w 10000"/>
              <a:gd name="connsiteY29" fmla="*/ 7947 h 10000"/>
              <a:gd name="connsiteX30" fmla="*/ 1373 w 10000"/>
              <a:gd name="connsiteY30" fmla="*/ 8069 h 10000"/>
              <a:gd name="connsiteX31" fmla="*/ 2418 w 10000"/>
              <a:gd name="connsiteY31" fmla="*/ 8069 h 10000"/>
              <a:gd name="connsiteX32" fmla="*/ 3464 w 10000"/>
              <a:gd name="connsiteY32" fmla="*/ 8069 h 10000"/>
              <a:gd name="connsiteX33" fmla="*/ 4118 w 10000"/>
              <a:gd name="connsiteY33" fmla="*/ 8069 h 10000"/>
              <a:gd name="connsiteX34" fmla="*/ 4837 w 10000"/>
              <a:gd name="connsiteY34" fmla="*/ 8069 h 10000"/>
              <a:gd name="connsiteX35" fmla="*/ 5163 w 10000"/>
              <a:gd name="connsiteY35" fmla="*/ 7947 h 10000"/>
              <a:gd name="connsiteX36" fmla="*/ 5491 w 10000"/>
              <a:gd name="connsiteY36" fmla="*/ 7744 h 10000"/>
              <a:gd name="connsiteX37" fmla="*/ 5881 w 10000"/>
              <a:gd name="connsiteY37" fmla="*/ 7520 h 10000"/>
              <a:gd name="connsiteX38" fmla="*/ 6210 w 10000"/>
              <a:gd name="connsiteY38" fmla="*/ 7317 h 10000"/>
              <a:gd name="connsiteX39" fmla="*/ 6210 w 10000"/>
              <a:gd name="connsiteY39" fmla="*/ 6992 h 10000"/>
              <a:gd name="connsiteX40" fmla="*/ 6210 w 10000"/>
              <a:gd name="connsiteY40" fmla="*/ 6565 h 10000"/>
              <a:gd name="connsiteX41" fmla="*/ 6210 w 10000"/>
              <a:gd name="connsiteY41" fmla="*/ 6016 h 10000"/>
              <a:gd name="connsiteX42" fmla="*/ 6210 w 10000"/>
              <a:gd name="connsiteY42" fmla="*/ 5691 h 10000"/>
              <a:gd name="connsiteX43" fmla="*/ 6210 w 10000"/>
              <a:gd name="connsiteY43" fmla="*/ 5488 h 10000"/>
              <a:gd name="connsiteX44" fmla="*/ 6210 w 10000"/>
              <a:gd name="connsiteY44" fmla="*/ 5041 h 10000"/>
              <a:gd name="connsiteX45" fmla="*/ 6210 w 10000"/>
              <a:gd name="connsiteY45" fmla="*/ 4736 h 10000"/>
              <a:gd name="connsiteX46" fmla="*/ 6210 w 10000"/>
              <a:gd name="connsiteY46" fmla="*/ 4411 h 10000"/>
              <a:gd name="connsiteX47" fmla="*/ 6210 w 10000"/>
              <a:gd name="connsiteY47" fmla="*/ 3984 h 10000"/>
              <a:gd name="connsiteX48" fmla="*/ 5881 w 10000"/>
              <a:gd name="connsiteY48" fmla="*/ 3537 h 10000"/>
              <a:gd name="connsiteX49" fmla="*/ 5881 w 10000"/>
              <a:gd name="connsiteY49" fmla="*/ 3110 h 10000"/>
              <a:gd name="connsiteX50" fmla="*/ 5881 w 10000"/>
              <a:gd name="connsiteY50" fmla="*/ 2683 h 10000"/>
              <a:gd name="connsiteX51" fmla="*/ 5491 w 10000"/>
              <a:gd name="connsiteY51" fmla="*/ 2256 h 10000"/>
              <a:gd name="connsiteX52" fmla="*/ 5491 w 10000"/>
              <a:gd name="connsiteY52" fmla="*/ 1931 h 10000"/>
              <a:gd name="connsiteX53" fmla="*/ 5163 w 10000"/>
              <a:gd name="connsiteY53" fmla="*/ 1606 h 10000"/>
              <a:gd name="connsiteX54" fmla="*/ 4837 w 10000"/>
              <a:gd name="connsiteY54" fmla="*/ 1402 h 10000"/>
              <a:gd name="connsiteX55" fmla="*/ 4509 w 10000"/>
              <a:gd name="connsiteY55" fmla="*/ 1179 h 10000"/>
              <a:gd name="connsiteX56" fmla="*/ 4118 w 10000"/>
              <a:gd name="connsiteY56" fmla="*/ 976 h 10000"/>
              <a:gd name="connsiteX57" fmla="*/ 3791 w 10000"/>
              <a:gd name="connsiteY57" fmla="*/ 854 h 10000"/>
              <a:gd name="connsiteX58" fmla="*/ 3464 w 10000"/>
              <a:gd name="connsiteY58" fmla="*/ 650 h 10000"/>
              <a:gd name="connsiteX59" fmla="*/ 3071 w 10000"/>
              <a:gd name="connsiteY59" fmla="*/ 427 h 10000"/>
              <a:gd name="connsiteX60" fmla="*/ 3071 w 10000"/>
              <a:gd name="connsiteY60" fmla="*/ 325 h 10000"/>
              <a:gd name="connsiteX61" fmla="*/ 3071 w 10000"/>
              <a:gd name="connsiteY61" fmla="*/ 224 h 10000"/>
              <a:gd name="connsiteX62" fmla="*/ 3464 w 10000"/>
              <a:gd name="connsiteY62" fmla="*/ 102 h 10000"/>
              <a:gd name="connsiteX63" fmla="*/ 3791 w 10000"/>
              <a:gd name="connsiteY63" fmla="*/ 0 h 10000"/>
              <a:gd name="connsiteX64" fmla="*/ 4837 w 10000"/>
              <a:gd name="connsiteY64" fmla="*/ 0 h 10000"/>
              <a:gd name="connsiteX65" fmla="*/ 5491 w 10000"/>
              <a:gd name="connsiteY65" fmla="*/ 0 h 10000"/>
              <a:gd name="connsiteX66" fmla="*/ 6536 w 10000"/>
              <a:gd name="connsiteY66" fmla="*/ 102 h 10000"/>
              <a:gd name="connsiteX67" fmla="*/ 7255 w 10000"/>
              <a:gd name="connsiteY67" fmla="*/ 224 h 10000"/>
              <a:gd name="connsiteX68" fmla="*/ 7909 w 10000"/>
              <a:gd name="connsiteY68" fmla="*/ 224 h 10000"/>
              <a:gd name="connsiteX69" fmla="*/ 8301 w 10000"/>
              <a:gd name="connsiteY69" fmla="*/ 325 h 10000"/>
              <a:gd name="connsiteX70" fmla="*/ 8954 w 10000"/>
              <a:gd name="connsiteY70" fmla="*/ 427 h 10000"/>
              <a:gd name="connsiteX71" fmla="*/ 9281 w 10000"/>
              <a:gd name="connsiteY71" fmla="*/ 528 h 10000"/>
              <a:gd name="connsiteX72" fmla="*/ 9281 w 10000"/>
              <a:gd name="connsiteY72" fmla="*/ 528 h 10000"/>
              <a:gd name="connsiteX73" fmla="*/ 9674 w 10000"/>
              <a:gd name="connsiteY73" fmla="*/ 650 h 10000"/>
              <a:gd name="connsiteX74" fmla="*/ 9674 w 10000"/>
              <a:gd name="connsiteY74" fmla="*/ 650 h 10000"/>
              <a:gd name="connsiteX75" fmla="*/ 9281 w 10000"/>
              <a:gd name="connsiteY75" fmla="*/ 752 h 10000"/>
              <a:gd name="connsiteX76" fmla="*/ 9281 w 10000"/>
              <a:gd name="connsiteY76" fmla="*/ 976 h 10000"/>
              <a:gd name="connsiteX77" fmla="*/ 9281 w 10000"/>
              <a:gd name="connsiteY77" fmla="*/ 1077 h 10000"/>
              <a:gd name="connsiteX78" fmla="*/ 8954 w 10000"/>
              <a:gd name="connsiteY78" fmla="*/ 1280 h 10000"/>
              <a:gd name="connsiteX79" fmla="*/ 8954 w 10000"/>
              <a:gd name="connsiteY79" fmla="*/ 1606 h 10000"/>
              <a:gd name="connsiteX80" fmla="*/ 8954 w 10000"/>
              <a:gd name="connsiteY80" fmla="*/ 1931 h 10000"/>
              <a:gd name="connsiteX81" fmla="*/ 9281 w 10000"/>
              <a:gd name="connsiteY81" fmla="*/ 2358 h 10000"/>
              <a:gd name="connsiteX82" fmla="*/ 9281 w 10000"/>
              <a:gd name="connsiteY82" fmla="*/ 2358 h 10000"/>
              <a:gd name="connsiteX0" fmla="*/ 9281 w 10000"/>
              <a:gd name="connsiteY0" fmla="*/ 2358 h 10000"/>
              <a:gd name="connsiteX1" fmla="*/ 9281 w 10000"/>
              <a:gd name="connsiteY1" fmla="*/ 2581 h 10000"/>
              <a:gd name="connsiteX2" fmla="*/ 9281 w 10000"/>
              <a:gd name="connsiteY2" fmla="*/ 2907 h 10000"/>
              <a:gd name="connsiteX3" fmla="*/ 9281 w 10000"/>
              <a:gd name="connsiteY3" fmla="*/ 3333 h 10000"/>
              <a:gd name="connsiteX4" fmla="*/ 9674 w 10000"/>
              <a:gd name="connsiteY4" fmla="*/ 3760 h 10000"/>
              <a:gd name="connsiteX5" fmla="*/ 9674 w 10000"/>
              <a:gd name="connsiteY5" fmla="*/ 4187 h 10000"/>
              <a:gd name="connsiteX6" fmla="*/ 9674 w 10000"/>
              <a:gd name="connsiteY6" fmla="*/ 4837 h 10000"/>
              <a:gd name="connsiteX7" fmla="*/ 9674 w 10000"/>
              <a:gd name="connsiteY7" fmla="*/ 5366 h 10000"/>
              <a:gd name="connsiteX8" fmla="*/ 9674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674 w 10000"/>
              <a:gd name="connsiteY11" fmla="*/ 7846 h 10000"/>
              <a:gd name="connsiteX12" fmla="*/ 9674 w 10000"/>
              <a:gd name="connsiteY12" fmla="*/ 8272 h 10000"/>
              <a:gd name="connsiteX13" fmla="*/ 9281 w 10000"/>
              <a:gd name="connsiteY13" fmla="*/ 8699 h 10000"/>
              <a:gd name="connsiteX14" fmla="*/ 8954 w 10000"/>
              <a:gd name="connsiteY14" fmla="*/ 9024 h 10000"/>
              <a:gd name="connsiteX15" fmla="*/ 8954 w 10000"/>
              <a:gd name="connsiteY15" fmla="*/ 9248 h 10000"/>
              <a:gd name="connsiteX16" fmla="*/ 8301 w 10000"/>
              <a:gd name="connsiteY16" fmla="*/ 9451 h 10000"/>
              <a:gd name="connsiteX17" fmla="*/ 7582 w 10000"/>
              <a:gd name="connsiteY17" fmla="*/ 9675 h 10000"/>
              <a:gd name="connsiteX18" fmla="*/ 6536 w 10000"/>
              <a:gd name="connsiteY18" fmla="*/ 9878 h 10000"/>
              <a:gd name="connsiteX19" fmla="*/ 6210 w 10000"/>
              <a:gd name="connsiteY19" fmla="*/ 10000 h 10000"/>
              <a:gd name="connsiteX20" fmla="*/ 5491 w 10000"/>
              <a:gd name="connsiteY20" fmla="*/ 10000 h 10000"/>
              <a:gd name="connsiteX21" fmla="*/ 5163 w 10000"/>
              <a:gd name="connsiteY21" fmla="*/ 10000 h 10000"/>
              <a:gd name="connsiteX22" fmla="*/ 4837 w 10000"/>
              <a:gd name="connsiteY22" fmla="*/ 9878 h 10000"/>
              <a:gd name="connsiteX23" fmla="*/ 4118 w 10000"/>
              <a:gd name="connsiteY23" fmla="*/ 9776 h 10000"/>
              <a:gd name="connsiteX24" fmla="*/ 3791 w 10000"/>
              <a:gd name="connsiteY24" fmla="*/ 9573 h 10000"/>
              <a:gd name="connsiteX25" fmla="*/ 3071 w 10000"/>
              <a:gd name="connsiteY25" fmla="*/ 9248 h 10000"/>
              <a:gd name="connsiteX26" fmla="*/ 2091 w 10000"/>
              <a:gd name="connsiteY26" fmla="*/ 9024 h 10000"/>
              <a:gd name="connsiteX27" fmla="*/ 1699 w 10000"/>
              <a:gd name="connsiteY27" fmla="*/ 8923 h 10000"/>
              <a:gd name="connsiteX28" fmla="*/ 0 w 10000"/>
              <a:gd name="connsiteY28" fmla="*/ 7947 h 10000"/>
              <a:gd name="connsiteX29" fmla="*/ 1373 w 10000"/>
              <a:gd name="connsiteY29" fmla="*/ 8069 h 10000"/>
              <a:gd name="connsiteX30" fmla="*/ 2418 w 10000"/>
              <a:gd name="connsiteY30" fmla="*/ 8069 h 10000"/>
              <a:gd name="connsiteX31" fmla="*/ 3464 w 10000"/>
              <a:gd name="connsiteY31" fmla="*/ 8069 h 10000"/>
              <a:gd name="connsiteX32" fmla="*/ 4118 w 10000"/>
              <a:gd name="connsiteY32" fmla="*/ 8069 h 10000"/>
              <a:gd name="connsiteX33" fmla="*/ 4837 w 10000"/>
              <a:gd name="connsiteY33" fmla="*/ 8069 h 10000"/>
              <a:gd name="connsiteX34" fmla="*/ 5163 w 10000"/>
              <a:gd name="connsiteY34" fmla="*/ 7947 h 10000"/>
              <a:gd name="connsiteX35" fmla="*/ 5491 w 10000"/>
              <a:gd name="connsiteY35" fmla="*/ 7744 h 10000"/>
              <a:gd name="connsiteX36" fmla="*/ 5881 w 10000"/>
              <a:gd name="connsiteY36" fmla="*/ 7520 h 10000"/>
              <a:gd name="connsiteX37" fmla="*/ 6210 w 10000"/>
              <a:gd name="connsiteY37" fmla="*/ 7317 h 10000"/>
              <a:gd name="connsiteX38" fmla="*/ 6210 w 10000"/>
              <a:gd name="connsiteY38" fmla="*/ 6992 h 10000"/>
              <a:gd name="connsiteX39" fmla="*/ 6210 w 10000"/>
              <a:gd name="connsiteY39" fmla="*/ 6565 h 10000"/>
              <a:gd name="connsiteX40" fmla="*/ 6210 w 10000"/>
              <a:gd name="connsiteY40" fmla="*/ 6016 h 10000"/>
              <a:gd name="connsiteX41" fmla="*/ 6210 w 10000"/>
              <a:gd name="connsiteY41" fmla="*/ 5691 h 10000"/>
              <a:gd name="connsiteX42" fmla="*/ 6210 w 10000"/>
              <a:gd name="connsiteY42" fmla="*/ 5488 h 10000"/>
              <a:gd name="connsiteX43" fmla="*/ 6210 w 10000"/>
              <a:gd name="connsiteY43" fmla="*/ 5041 h 10000"/>
              <a:gd name="connsiteX44" fmla="*/ 6210 w 10000"/>
              <a:gd name="connsiteY44" fmla="*/ 4736 h 10000"/>
              <a:gd name="connsiteX45" fmla="*/ 6210 w 10000"/>
              <a:gd name="connsiteY45" fmla="*/ 4411 h 10000"/>
              <a:gd name="connsiteX46" fmla="*/ 6210 w 10000"/>
              <a:gd name="connsiteY46" fmla="*/ 3984 h 10000"/>
              <a:gd name="connsiteX47" fmla="*/ 5881 w 10000"/>
              <a:gd name="connsiteY47" fmla="*/ 3537 h 10000"/>
              <a:gd name="connsiteX48" fmla="*/ 5881 w 10000"/>
              <a:gd name="connsiteY48" fmla="*/ 3110 h 10000"/>
              <a:gd name="connsiteX49" fmla="*/ 5881 w 10000"/>
              <a:gd name="connsiteY49" fmla="*/ 2683 h 10000"/>
              <a:gd name="connsiteX50" fmla="*/ 5491 w 10000"/>
              <a:gd name="connsiteY50" fmla="*/ 2256 h 10000"/>
              <a:gd name="connsiteX51" fmla="*/ 5491 w 10000"/>
              <a:gd name="connsiteY51" fmla="*/ 1931 h 10000"/>
              <a:gd name="connsiteX52" fmla="*/ 5163 w 10000"/>
              <a:gd name="connsiteY52" fmla="*/ 1606 h 10000"/>
              <a:gd name="connsiteX53" fmla="*/ 4837 w 10000"/>
              <a:gd name="connsiteY53" fmla="*/ 1402 h 10000"/>
              <a:gd name="connsiteX54" fmla="*/ 4509 w 10000"/>
              <a:gd name="connsiteY54" fmla="*/ 1179 h 10000"/>
              <a:gd name="connsiteX55" fmla="*/ 4118 w 10000"/>
              <a:gd name="connsiteY55" fmla="*/ 976 h 10000"/>
              <a:gd name="connsiteX56" fmla="*/ 3791 w 10000"/>
              <a:gd name="connsiteY56" fmla="*/ 854 h 10000"/>
              <a:gd name="connsiteX57" fmla="*/ 3464 w 10000"/>
              <a:gd name="connsiteY57" fmla="*/ 650 h 10000"/>
              <a:gd name="connsiteX58" fmla="*/ 3071 w 10000"/>
              <a:gd name="connsiteY58" fmla="*/ 427 h 10000"/>
              <a:gd name="connsiteX59" fmla="*/ 3071 w 10000"/>
              <a:gd name="connsiteY59" fmla="*/ 325 h 10000"/>
              <a:gd name="connsiteX60" fmla="*/ 3071 w 10000"/>
              <a:gd name="connsiteY60" fmla="*/ 224 h 10000"/>
              <a:gd name="connsiteX61" fmla="*/ 3464 w 10000"/>
              <a:gd name="connsiteY61" fmla="*/ 102 h 10000"/>
              <a:gd name="connsiteX62" fmla="*/ 3791 w 10000"/>
              <a:gd name="connsiteY62" fmla="*/ 0 h 10000"/>
              <a:gd name="connsiteX63" fmla="*/ 4837 w 10000"/>
              <a:gd name="connsiteY63" fmla="*/ 0 h 10000"/>
              <a:gd name="connsiteX64" fmla="*/ 5491 w 10000"/>
              <a:gd name="connsiteY64" fmla="*/ 0 h 10000"/>
              <a:gd name="connsiteX65" fmla="*/ 6536 w 10000"/>
              <a:gd name="connsiteY65" fmla="*/ 102 h 10000"/>
              <a:gd name="connsiteX66" fmla="*/ 7255 w 10000"/>
              <a:gd name="connsiteY66" fmla="*/ 224 h 10000"/>
              <a:gd name="connsiteX67" fmla="*/ 7909 w 10000"/>
              <a:gd name="connsiteY67" fmla="*/ 224 h 10000"/>
              <a:gd name="connsiteX68" fmla="*/ 8301 w 10000"/>
              <a:gd name="connsiteY68" fmla="*/ 325 h 10000"/>
              <a:gd name="connsiteX69" fmla="*/ 8954 w 10000"/>
              <a:gd name="connsiteY69" fmla="*/ 427 h 10000"/>
              <a:gd name="connsiteX70" fmla="*/ 9281 w 10000"/>
              <a:gd name="connsiteY70" fmla="*/ 528 h 10000"/>
              <a:gd name="connsiteX71" fmla="*/ 9281 w 10000"/>
              <a:gd name="connsiteY71" fmla="*/ 528 h 10000"/>
              <a:gd name="connsiteX72" fmla="*/ 9674 w 10000"/>
              <a:gd name="connsiteY72" fmla="*/ 650 h 10000"/>
              <a:gd name="connsiteX73" fmla="*/ 9674 w 10000"/>
              <a:gd name="connsiteY73" fmla="*/ 650 h 10000"/>
              <a:gd name="connsiteX74" fmla="*/ 9281 w 10000"/>
              <a:gd name="connsiteY74" fmla="*/ 752 h 10000"/>
              <a:gd name="connsiteX75" fmla="*/ 9281 w 10000"/>
              <a:gd name="connsiteY75" fmla="*/ 976 h 10000"/>
              <a:gd name="connsiteX76" fmla="*/ 9281 w 10000"/>
              <a:gd name="connsiteY76" fmla="*/ 1077 h 10000"/>
              <a:gd name="connsiteX77" fmla="*/ 8954 w 10000"/>
              <a:gd name="connsiteY77" fmla="*/ 1280 h 10000"/>
              <a:gd name="connsiteX78" fmla="*/ 8954 w 10000"/>
              <a:gd name="connsiteY78" fmla="*/ 1606 h 10000"/>
              <a:gd name="connsiteX79" fmla="*/ 8954 w 10000"/>
              <a:gd name="connsiteY79" fmla="*/ 1931 h 10000"/>
              <a:gd name="connsiteX80" fmla="*/ 9281 w 10000"/>
              <a:gd name="connsiteY80" fmla="*/ 2358 h 10000"/>
              <a:gd name="connsiteX81" fmla="*/ 9281 w 10000"/>
              <a:gd name="connsiteY81" fmla="*/ 2358 h 10000"/>
              <a:gd name="connsiteX0" fmla="*/ 7908 w 8627"/>
              <a:gd name="connsiteY0" fmla="*/ 2358 h 10000"/>
              <a:gd name="connsiteX1" fmla="*/ 7908 w 8627"/>
              <a:gd name="connsiteY1" fmla="*/ 2581 h 10000"/>
              <a:gd name="connsiteX2" fmla="*/ 7908 w 8627"/>
              <a:gd name="connsiteY2" fmla="*/ 2907 h 10000"/>
              <a:gd name="connsiteX3" fmla="*/ 7908 w 8627"/>
              <a:gd name="connsiteY3" fmla="*/ 3333 h 10000"/>
              <a:gd name="connsiteX4" fmla="*/ 8301 w 8627"/>
              <a:gd name="connsiteY4" fmla="*/ 3760 h 10000"/>
              <a:gd name="connsiteX5" fmla="*/ 8301 w 8627"/>
              <a:gd name="connsiteY5" fmla="*/ 4187 h 10000"/>
              <a:gd name="connsiteX6" fmla="*/ 8301 w 8627"/>
              <a:gd name="connsiteY6" fmla="*/ 4837 h 10000"/>
              <a:gd name="connsiteX7" fmla="*/ 8301 w 8627"/>
              <a:gd name="connsiteY7" fmla="*/ 5366 h 10000"/>
              <a:gd name="connsiteX8" fmla="*/ 8301 w 8627"/>
              <a:gd name="connsiteY8" fmla="*/ 6118 h 10000"/>
              <a:gd name="connsiteX9" fmla="*/ 8627 w 8627"/>
              <a:gd name="connsiteY9" fmla="*/ 6768 h 10000"/>
              <a:gd name="connsiteX10" fmla="*/ 8627 w 8627"/>
              <a:gd name="connsiteY10" fmla="*/ 7317 h 10000"/>
              <a:gd name="connsiteX11" fmla="*/ 8301 w 8627"/>
              <a:gd name="connsiteY11" fmla="*/ 7846 h 10000"/>
              <a:gd name="connsiteX12" fmla="*/ 8301 w 8627"/>
              <a:gd name="connsiteY12" fmla="*/ 8272 h 10000"/>
              <a:gd name="connsiteX13" fmla="*/ 7908 w 8627"/>
              <a:gd name="connsiteY13" fmla="*/ 8699 h 10000"/>
              <a:gd name="connsiteX14" fmla="*/ 7581 w 8627"/>
              <a:gd name="connsiteY14" fmla="*/ 9024 h 10000"/>
              <a:gd name="connsiteX15" fmla="*/ 7581 w 8627"/>
              <a:gd name="connsiteY15" fmla="*/ 9248 h 10000"/>
              <a:gd name="connsiteX16" fmla="*/ 6928 w 8627"/>
              <a:gd name="connsiteY16" fmla="*/ 9451 h 10000"/>
              <a:gd name="connsiteX17" fmla="*/ 6209 w 8627"/>
              <a:gd name="connsiteY17" fmla="*/ 9675 h 10000"/>
              <a:gd name="connsiteX18" fmla="*/ 5163 w 8627"/>
              <a:gd name="connsiteY18" fmla="*/ 9878 h 10000"/>
              <a:gd name="connsiteX19" fmla="*/ 4837 w 8627"/>
              <a:gd name="connsiteY19" fmla="*/ 10000 h 10000"/>
              <a:gd name="connsiteX20" fmla="*/ 4118 w 8627"/>
              <a:gd name="connsiteY20" fmla="*/ 10000 h 10000"/>
              <a:gd name="connsiteX21" fmla="*/ 3790 w 8627"/>
              <a:gd name="connsiteY21" fmla="*/ 10000 h 10000"/>
              <a:gd name="connsiteX22" fmla="*/ 3464 w 8627"/>
              <a:gd name="connsiteY22" fmla="*/ 9878 h 10000"/>
              <a:gd name="connsiteX23" fmla="*/ 2745 w 8627"/>
              <a:gd name="connsiteY23" fmla="*/ 9776 h 10000"/>
              <a:gd name="connsiteX24" fmla="*/ 2418 w 8627"/>
              <a:gd name="connsiteY24" fmla="*/ 9573 h 10000"/>
              <a:gd name="connsiteX25" fmla="*/ 1698 w 8627"/>
              <a:gd name="connsiteY25" fmla="*/ 9248 h 10000"/>
              <a:gd name="connsiteX26" fmla="*/ 718 w 8627"/>
              <a:gd name="connsiteY26" fmla="*/ 9024 h 10000"/>
              <a:gd name="connsiteX27" fmla="*/ 326 w 8627"/>
              <a:gd name="connsiteY27" fmla="*/ 8923 h 10000"/>
              <a:gd name="connsiteX28" fmla="*/ 0 w 8627"/>
              <a:gd name="connsiteY28" fmla="*/ 8069 h 10000"/>
              <a:gd name="connsiteX29" fmla="*/ 1045 w 8627"/>
              <a:gd name="connsiteY29" fmla="*/ 8069 h 10000"/>
              <a:gd name="connsiteX30" fmla="*/ 2091 w 8627"/>
              <a:gd name="connsiteY30" fmla="*/ 8069 h 10000"/>
              <a:gd name="connsiteX31" fmla="*/ 2745 w 8627"/>
              <a:gd name="connsiteY31" fmla="*/ 8069 h 10000"/>
              <a:gd name="connsiteX32" fmla="*/ 3464 w 8627"/>
              <a:gd name="connsiteY32" fmla="*/ 8069 h 10000"/>
              <a:gd name="connsiteX33" fmla="*/ 3790 w 8627"/>
              <a:gd name="connsiteY33" fmla="*/ 7947 h 10000"/>
              <a:gd name="connsiteX34" fmla="*/ 4118 w 8627"/>
              <a:gd name="connsiteY34" fmla="*/ 7744 h 10000"/>
              <a:gd name="connsiteX35" fmla="*/ 4508 w 8627"/>
              <a:gd name="connsiteY35" fmla="*/ 7520 h 10000"/>
              <a:gd name="connsiteX36" fmla="*/ 4837 w 8627"/>
              <a:gd name="connsiteY36" fmla="*/ 7317 h 10000"/>
              <a:gd name="connsiteX37" fmla="*/ 4837 w 8627"/>
              <a:gd name="connsiteY37" fmla="*/ 6992 h 10000"/>
              <a:gd name="connsiteX38" fmla="*/ 4837 w 8627"/>
              <a:gd name="connsiteY38" fmla="*/ 6565 h 10000"/>
              <a:gd name="connsiteX39" fmla="*/ 4837 w 8627"/>
              <a:gd name="connsiteY39" fmla="*/ 6016 h 10000"/>
              <a:gd name="connsiteX40" fmla="*/ 4837 w 8627"/>
              <a:gd name="connsiteY40" fmla="*/ 5691 h 10000"/>
              <a:gd name="connsiteX41" fmla="*/ 4837 w 8627"/>
              <a:gd name="connsiteY41" fmla="*/ 5488 h 10000"/>
              <a:gd name="connsiteX42" fmla="*/ 4837 w 8627"/>
              <a:gd name="connsiteY42" fmla="*/ 5041 h 10000"/>
              <a:gd name="connsiteX43" fmla="*/ 4837 w 8627"/>
              <a:gd name="connsiteY43" fmla="*/ 4736 h 10000"/>
              <a:gd name="connsiteX44" fmla="*/ 4837 w 8627"/>
              <a:gd name="connsiteY44" fmla="*/ 4411 h 10000"/>
              <a:gd name="connsiteX45" fmla="*/ 4837 w 8627"/>
              <a:gd name="connsiteY45" fmla="*/ 3984 h 10000"/>
              <a:gd name="connsiteX46" fmla="*/ 4508 w 8627"/>
              <a:gd name="connsiteY46" fmla="*/ 3537 h 10000"/>
              <a:gd name="connsiteX47" fmla="*/ 4508 w 8627"/>
              <a:gd name="connsiteY47" fmla="*/ 3110 h 10000"/>
              <a:gd name="connsiteX48" fmla="*/ 4508 w 8627"/>
              <a:gd name="connsiteY48" fmla="*/ 2683 h 10000"/>
              <a:gd name="connsiteX49" fmla="*/ 4118 w 8627"/>
              <a:gd name="connsiteY49" fmla="*/ 2256 h 10000"/>
              <a:gd name="connsiteX50" fmla="*/ 4118 w 8627"/>
              <a:gd name="connsiteY50" fmla="*/ 1931 h 10000"/>
              <a:gd name="connsiteX51" fmla="*/ 3790 w 8627"/>
              <a:gd name="connsiteY51" fmla="*/ 1606 h 10000"/>
              <a:gd name="connsiteX52" fmla="*/ 3464 w 8627"/>
              <a:gd name="connsiteY52" fmla="*/ 1402 h 10000"/>
              <a:gd name="connsiteX53" fmla="*/ 3136 w 8627"/>
              <a:gd name="connsiteY53" fmla="*/ 1179 h 10000"/>
              <a:gd name="connsiteX54" fmla="*/ 2745 w 8627"/>
              <a:gd name="connsiteY54" fmla="*/ 976 h 10000"/>
              <a:gd name="connsiteX55" fmla="*/ 2418 w 8627"/>
              <a:gd name="connsiteY55" fmla="*/ 854 h 10000"/>
              <a:gd name="connsiteX56" fmla="*/ 2091 w 8627"/>
              <a:gd name="connsiteY56" fmla="*/ 650 h 10000"/>
              <a:gd name="connsiteX57" fmla="*/ 1698 w 8627"/>
              <a:gd name="connsiteY57" fmla="*/ 427 h 10000"/>
              <a:gd name="connsiteX58" fmla="*/ 1698 w 8627"/>
              <a:gd name="connsiteY58" fmla="*/ 325 h 10000"/>
              <a:gd name="connsiteX59" fmla="*/ 1698 w 8627"/>
              <a:gd name="connsiteY59" fmla="*/ 224 h 10000"/>
              <a:gd name="connsiteX60" fmla="*/ 2091 w 8627"/>
              <a:gd name="connsiteY60" fmla="*/ 102 h 10000"/>
              <a:gd name="connsiteX61" fmla="*/ 2418 w 8627"/>
              <a:gd name="connsiteY61" fmla="*/ 0 h 10000"/>
              <a:gd name="connsiteX62" fmla="*/ 3464 w 8627"/>
              <a:gd name="connsiteY62" fmla="*/ 0 h 10000"/>
              <a:gd name="connsiteX63" fmla="*/ 4118 w 8627"/>
              <a:gd name="connsiteY63" fmla="*/ 0 h 10000"/>
              <a:gd name="connsiteX64" fmla="*/ 5163 w 8627"/>
              <a:gd name="connsiteY64" fmla="*/ 102 h 10000"/>
              <a:gd name="connsiteX65" fmla="*/ 5882 w 8627"/>
              <a:gd name="connsiteY65" fmla="*/ 224 h 10000"/>
              <a:gd name="connsiteX66" fmla="*/ 6536 w 8627"/>
              <a:gd name="connsiteY66" fmla="*/ 224 h 10000"/>
              <a:gd name="connsiteX67" fmla="*/ 6928 w 8627"/>
              <a:gd name="connsiteY67" fmla="*/ 325 h 10000"/>
              <a:gd name="connsiteX68" fmla="*/ 7581 w 8627"/>
              <a:gd name="connsiteY68" fmla="*/ 427 h 10000"/>
              <a:gd name="connsiteX69" fmla="*/ 7908 w 8627"/>
              <a:gd name="connsiteY69" fmla="*/ 528 h 10000"/>
              <a:gd name="connsiteX70" fmla="*/ 7908 w 8627"/>
              <a:gd name="connsiteY70" fmla="*/ 528 h 10000"/>
              <a:gd name="connsiteX71" fmla="*/ 8301 w 8627"/>
              <a:gd name="connsiteY71" fmla="*/ 650 h 10000"/>
              <a:gd name="connsiteX72" fmla="*/ 8301 w 8627"/>
              <a:gd name="connsiteY72" fmla="*/ 650 h 10000"/>
              <a:gd name="connsiteX73" fmla="*/ 7908 w 8627"/>
              <a:gd name="connsiteY73" fmla="*/ 752 h 10000"/>
              <a:gd name="connsiteX74" fmla="*/ 7908 w 8627"/>
              <a:gd name="connsiteY74" fmla="*/ 976 h 10000"/>
              <a:gd name="connsiteX75" fmla="*/ 7908 w 8627"/>
              <a:gd name="connsiteY75" fmla="*/ 1077 h 10000"/>
              <a:gd name="connsiteX76" fmla="*/ 7581 w 8627"/>
              <a:gd name="connsiteY76" fmla="*/ 1280 h 10000"/>
              <a:gd name="connsiteX77" fmla="*/ 7581 w 8627"/>
              <a:gd name="connsiteY77" fmla="*/ 1606 h 10000"/>
              <a:gd name="connsiteX78" fmla="*/ 7581 w 8627"/>
              <a:gd name="connsiteY78" fmla="*/ 1931 h 10000"/>
              <a:gd name="connsiteX79" fmla="*/ 7908 w 8627"/>
              <a:gd name="connsiteY79" fmla="*/ 2358 h 10000"/>
              <a:gd name="connsiteX80" fmla="*/ 7908 w 8627"/>
              <a:gd name="connsiteY80" fmla="*/ 2358 h 10000"/>
              <a:gd name="connsiteX0" fmla="*/ 8789 w 9622"/>
              <a:gd name="connsiteY0" fmla="*/ 2358 h 10000"/>
              <a:gd name="connsiteX1" fmla="*/ 8789 w 9622"/>
              <a:gd name="connsiteY1" fmla="*/ 2581 h 10000"/>
              <a:gd name="connsiteX2" fmla="*/ 8789 w 9622"/>
              <a:gd name="connsiteY2" fmla="*/ 2907 h 10000"/>
              <a:gd name="connsiteX3" fmla="*/ 8789 w 9622"/>
              <a:gd name="connsiteY3" fmla="*/ 3333 h 10000"/>
              <a:gd name="connsiteX4" fmla="*/ 9244 w 9622"/>
              <a:gd name="connsiteY4" fmla="*/ 3760 h 10000"/>
              <a:gd name="connsiteX5" fmla="*/ 9244 w 9622"/>
              <a:gd name="connsiteY5" fmla="*/ 4187 h 10000"/>
              <a:gd name="connsiteX6" fmla="*/ 9244 w 9622"/>
              <a:gd name="connsiteY6" fmla="*/ 4837 h 10000"/>
              <a:gd name="connsiteX7" fmla="*/ 9244 w 9622"/>
              <a:gd name="connsiteY7" fmla="*/ 5366 h 10000"/>
              <a:gd name="connsiteX8" fmla="*/ 9244 w 9622"/>
              <a:gd name="connsiteY8" fmla="*/ 6118 h 10000"/>
              <a:gd name="connsiteX9" fmla="*/ 9622 w 9622"/>
              <a:gd name="connsiteY9" fmla="*/ 6768 h 10000"/>
              <a:gd name="connsiteX10" fmla="*/ 9622 w 9622"/>
              <a:gd name="connsiteY10" fmla="*/ 7317 h 10000"/>
              <a:gd name="connsiteX11" fmla="*/ 9244 w 9622"/>
              <a:gd name="connsiteY11" fmla="*/ 7846 h 10000"/>
              <a:gd name="connsiteX12" fmla="*/ 9244 w 9622"/>
              <a:gd name="connsiteY12" fmla="*/ 8272 h 10000"/>
              <a:gd name="connsiteX13" fmla="*/ 8789 w 9622"/>
              <a:gd name="connsiteY13" fmla="*/ 8699 h 10000"/>
              <a:gd name="connsiteX14" fmla="*/ 8410 w 9622"/>
              <a:gd name="connsiteY14" fmla="*/ 9024 h 10000"/>
              <a:gd name="connsiteX15" fmla="*/ 8410 w 9622"/>
              <a:gd name="connsiteY15" fmla="*/ 9248 h 10000"/>
              <a:gd name="connsiteX16" fmla="*/ 7653 w 9622"/>
              <a:gd name="connsiteY16" fmla="*/ 9451 h 10000"/>
              <a:gd name="connsiteX17" fmla="*/ 6819 w 9622"/>
              <a:gd name="connsiteY17" fmla="*/ 9675 h 10000"/>
              <a:gd name="connsiteX18" fmla="*/ 5607 w 9622"/>
              <a:gd name="connsiteY18" fmla="*/ 9878 h 10000"/>
              <a:gd name="connsiteX19" fmla="*/ 5229 w 9622"/>
              <a:gd name="connsiteY19" fmla="*/ 10000 h 10000"/>
              <a:gd name="connsiteX20" fmla="*/ 4395 w 9622"/>
              <a:gd name="connsiteY20" fmla="*/ 10000 h 10000"/>
              <a:gd name="connsiteX21" fmla="*/ 4015 w 9622"/>
              <a:gd name="connsiteY21" fmla="*/ 10000 h 10000"/>
              <a:gd name="connsiteX22" fmla="*/ 3637 w 9622"/>
              <a:gd name="connsiteY22" fmla="*/ 9878 h 10000"/>
              <a:gd name="connsiteX23" fmla="*/ 2804 w 9622"/>
              <a:gd name="connsiteY23" fmla="*/ 9776 h 10000"/>
              <a:gd name="connsiteX24" fmla="*/ 2425 w 9622"/>
              <a:gd name="connsiteY24" fmla="*/ 9573 h 10000"/>
              <a:gd name="connsiteX25" fmla="*/ 1590 w 9622"/>
              <a:gd name="connsiteY25" fmla="*/ 9248 h 10000"/>
              <a:gd name="connsiteX26" fmla="*/ 454 w 9622"/>
              <a:gd name="connsiteY26" fmla="*/ 9024 h 10000"/>
              <a:gd name="connsiteX27" fmla="*/ 0 w 9622"/>
              <a:gd name="connsiteY27" fmla="*/ 8923 h 10000"/>
              <a:gd name="connsiteX28" fmla="*/ 833 w 9622"/>
              <a:gd name="connsiteY28" fmla="*/ 8069 h 10000"/>
              <a:gd name="connsiteX29" fmla="*/ 2046 w 9622"/>
              <a:gd name="connsiteY29" fmla="*/ 8069 h 10000"/>
              <a:gd name="connsiteX30" fmla="*/ 2804 w 9622"/>
              <a:gd name="connsiteY30" fmla="*/ 8069 h 10000"/>
              <a:gd name="connsiteX31" fmla="*/ 3637 w 9622"/>
              <a:gd name="connsiteY31" fmla="*/ 8069 h 10000"/>
              <a:gd name="connsiteX32" fmla="*/ 4015 w 9622"/>
              <a:gd name="connsiteY32" fmla="*/ 7947 h 10000"/>
              <a:gd name="connsiteX33" fmla="*/ 4395 w 9622"/>
              <a:gd name="connsiteY33" fmla="*/ 7744 h 10000"/>
              <a:gd name="connsiteX34" fmla="*/ 4847 w 9622"/>
              <a:gd name="connsiteY34" fmla="*/ 7520 h 10000"/>
              <a:gd name="connsiteX35" fmla="*/ 5229 w 9622"/>
              <a:gd name="connsiteY35" fmla="*/ 7317 h 10000"/>
              <a:gd name="connsiteX36" fmla="*/ 5229 w 9622"/>
              <a:gd name="connsiteY36" fmla="*/ 6992 h 10000"/>
              <a:gd name="connsiteX37" fmla="*/ 5229 w 9622"/>
              <a:gd name="connsiteY37" fmla="*/ 6565 h 10000"/>
              <a:gd name="connsiteX38" fmla="*/ 5229 w 9622"/>
              <a:gd name="connsiteY38" fmla="*/ 6016 h 10000"/>
              <a:gd name="connsiteX39" fmla="*/ 5229 w 9622"/>
              <a:gd name="connsiteY39" fmla="*/ 5691 h 10000"/>
              <a:gd name="connsiteX40" fmla="*/ 5229 w 9622"/>
              <a:gd name="connsiteY40" fmla="*/ 5488 h 10000"/>
              <a:gd name="connsiteX41" fmla="*/ 5229 w 9622"/>
              <a:gd name="connsiteY41" fmla="*/ 5041 h 10000"/>
              <a:gd name="connsiteX42" fmla="*/ 5229 w 9622"/>
              <a:gd name="connsiteY42" fmla="*/ 4736 h 10000"/>
              <a:gd name="connsiteX43" fmla="*/ 5229 w 9622"/>
              <a:gd name="connsiteY43" fmla="*/ 4411 h 10000"/>
              <a:gd name="connsiteX44" fmla="*/ 5229 w 9622"/>
              <a:gd name="connsiteY44" fmla="*/ 3984 h 10000"/>
              <a:gd name="connsiteX45" fmla="*/ 4847 w 9622"/>
              <a:gd name="connsiteY45" fmla="*/ 3537 h 10000"/>
              <a:gd name="connsiteX46" fmla="*/ 4847 w 9622"/>
              <a:gd name="connsiteY46" fmla="*/ 3110 h 10000"/>
              <a:gd name="connsiteX47" fmla="*/ 4847 w 9622"/>
              <a:gd name="connsiteY47" fmla="*/ 2683 h 10000"/>
              <a:gd name="connsiteX48" fmla="*/ 4395 w 9622"/>
              <a:gd name="connsiteY48" fmla="*/ 2256 h 10000"/>
              <a:gd name="connsiteX49" fmla="*/ 4395 w 9622"/>
              <a:gd name="connsiteY49" fmla="*/ 1931 h 10000"/>
              <a:gd name="connsiteX50" fmla="*/ 4015 w 9622"/>
              <a:gd name="connsiteY50" fmla="*/ 1606 h 10000"/>
              <a:gd name="connsiteX51" fmla="*/ 3637 w 9622"/>
              <a:gd name="connsiteY51" fmla="*/ 1402 h 10000"/>
              <a:gd name="connsiteX52" fmla="*/ 3257 w 9622"/>
              <a:gd name="connsiteY52" fmla="*/ 1179 h 10000"/>
              <a:gd name="connsiteX53" fmla="*/ 2804 w 9622"/>
              <a:gd name="connsiteY53" fmla="*/ 976 h 10000"/>
              <a:gd name="connsiteX54" fmla="*/ 2425 w 9622"/>
              <a:gd name="connsiteY54" fmla="*/ 854 h 10000"/>
              <a:gd name="connsiteX55" fmla="*/ 2046 w 9622"/>
              <a:gd name="connsiteY55" fmla="*/ 650 h 10000"/>
              <a:gd name="connsiteX56" fmla="*/ 1590 w 9622"/>
              <a:gd name="connsiteY56" fmla="*/ 427 h 10000"/>
              <a:gd name="connsiteX57" fmla="*/ 1590 w 9622"/>
              <a:gd name="connsiteY57" fmla="*/ 325 h 10000"/>
              <a:gd name="connsiteX58" fmla="*/ 1590 w 9622"/>
              <a:gd name="connsiteY58" fmla="*/ 224 h 10000"/>
              <a:gd name="connsiteX59" fmla="*/ 2046 w 9622"/>
              <a:gd name="connsiteY59" fmla="*/ 102 h 10000"/>
              <a:gd name="connsiteX60" fmla="*/ 2425 w 9622"/>
              <a:gd name="connsiteY60" fmla="*/ 0 h 10000"/>
              <a:gd name="connsiteX61" fmla="*/ 3637 w 9622"/>
              <a:gd name="connsiteY61" fmla="*/ 0 h 10000"/>
              <a:gd name="connsiteX62" fmla="*/ 4395 w 9622"/>
              <a:gd name="connsiteY62" fmla="*/ 0 h 10000"/>
              <a:gd name="connsiteX63" fmla="*/ 5607 w 9622"/>
              <a:gd name="connsiteY63" fmla="*/ 102 h 10000"/>
              <a:gd name="connsiteX64" fmla="*/ 6440 w 9622"/>
              <a:gd name="connsiteY64" fmla="*/ 224 h 10000"/>
              <a:gd name="connsiteX65" fmla="*/ 7198 w 9622"/>
              <a:gd name="connsiteY65" fmla="*/ 224 h 10000"/>
              <a:gd name="connsiteX66" fmla="*/ 7653 w 9622"/>
              <a:gd name="connsiteY66" fmla="*/ 325 h 10000"/>
              <a:gd name="connsiteX67" fmla="*/ 8410 w 9622"/>
              <a:gd name="connsiteY67" fmla="*/ 427 h 10000"/>
              <a:gd name="connsiteX68" fmla="*/ 8789 w 9622"/>
              <a:gd name="connsiteY68" fmla="*/ 528 h 10000"/>
              <a:gd name="connsiteX69" fmla="*/ 8789 w 9622"/>
              <a:gd name="connsiteY69" fmla="*/ 528 h 10000"/>
              <a:gd name="connsiteX70" fmla="*/ 9244 w 9622"/>
              <a:gd name="connsiteY70" fmla="*/ 650 h 10000"/>
              <a:gd name="connsiteX71" fmla="*/ 9244 w 9622"/>
              <a:gd name="connsiteY71" fmla="*/ 650 h 10000"/>
              <a:gd name="connsiteX72" fmla="*/ 8789 w 9622"/>
              <a:gd name="connsiteY72" fmla="*/ 752 h 10000"/>
              <a:gd name="connsiteX73" fmla="*/ 8789 w 9622"/>
              <a:gd name="connsiteY73" fmla="*/ 976 h 10000"/>
              <a:gd name="connsiteX74" fmla="*/ 8789 w 9622"/>
              <a:gd name="connsiteY74" fmla="*/ 1077 h 10000"/>
              <a:gd name="connsiteX75" fmla="*/ 8410 w 9622"/>
              <a:gd name="connsiteY75" fmla="*/ 1280 h 10000"/>
              <a:gd name="connsiteX76" fmla="*/ 8410 w 9622"/>
              <a:gd name="connsiteY76" fmla="*/ 1606 h 10000"/>
              <a:gd name="connsiteX77" fmla="*/ 8410 w 9622"/>
              <a:gd name="connsiteY77" fmla="*/ 1931 h 10000"/>
              <a:gd name="connsiteX78" fmla="*/ 8789 w 9622"/>
              <a:gd name="connsiteY78" fmla="*/ 2358 h 10000"/>
              <a:gd name="connsiteX79" fmla="*/ 8789 w 9622"/>
              <a:gd name="connsiteY79" fmla="*/ 2358 h 10000"/>
              <a:gd name="connsiteX0" fmla="*/ 9134 w 10000"/>
              <a:gd name="connsiteY0" fmla="*/ 2358 h 10000"/>
              <a:gd name="connsiteX1" fmla="*/ 9134 w 10000"/>
              <a:gd name="connsiteY1" fmla="*/ 2581 h 10000"/>
              <a:gd name="connsiteX2" fmla="*/ 9134 w 10000"/>
              <a:gd name="connsiteY2" fmla="*/ 2907 h 10000"/>
              <a:gd name="connsiteX3" fmla="*/ 9134 w 10000"/>
              <a:gd name="connsiteY3" fmla="*/ 3333 h 10000"/>
              <a:gd name="connsiteX4" fmla="*/ 9607 w 10000"/>
              <a:gd name="connsiteY4" fmla="*/ 3760 h 10000"/>
              <a:gd name="connsiteX5" fmla="*/ 9607 w 10000"/>
              <a:gd name="connsiteY5" fmla="*/ 4187 h 10000"/>
              <a:gd name="connsiteX6" fmla="*/ 9607 w 10000"/>
              <a:gd name="connsiteY6" fmla="*/ 4837 h 10000"/>
              <a:gd name="connsiteX7" fmla="*/ 9607 w 10000"/>
              <a:gd name="connsiteY7" fmla="*/ 5366 h 10000"/>
              <a:gd name="connsiteX8" fmla="*/ 9607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607 w 10000"/>
              <a:gd name="connsiteY11" fmla="*/ 7846 h 10000"/>
              <a:gd name="connsiteX12" fmla="*/ 9607 w 10000"/>
              <a:gd name="connsiteY12" fmla="*/ 8272 h 10000"/>
              <a:gd name="connsiteX13" fmla="*/ 9134 w 10000"/>
              <a:gd name="connsiteY13" fmla="*/ 8699 h 10000"/>
              <a:gd name="connsiteX14" fmla="*/ 8740 w 10000"/>
              <a:gd name="connsiteY14" fmla="*/ 9024 h 10000"/>
              <a:gd name="connsiteX15" fmla="*/ 8740 w 10000"/>
              <a:gd name="connsiteY15" fmla="*/ 9248 h 10000"/>
              <a:gd name="connsiteX16" fmla="*/ 7954 w 10000"/>
              <a:gd name="connsiteY16" fmla="*/ 9451 h 10000"/>
              <a:gd name="connsiteX17" fmla="*/ 7087 w 10000"/>
              <a:gd name="connsiteY17" fmla="*/ 9675 h 10000"/>
              <a:gd name="connsiteX18" fmla="*/ 5827 w 10000"/>
              <a:gd name="connsiteY18" fmla="*/ 9878 h 10000"/>
              <a:gd name="connsiteX19" fmla="*/ 5434 w 10000"/>
              <a:gd name="connsiteY19" fmla="*/ 10000 h 10000"/>
              <a:gd name="connsiteX20" fmla="*/ 4568 w 10000"/>
              <a:gd name="connsiteY20" fmla="*/ 10000 h 10000"/>
              <a:gd name="connsiteX21" fmla="*/ 4173 w 10000"/>
              <a:gd name="connsiteY21" fmla="*/ 10000 h 10000"/>
              <a:gd name="connsiteX22" fmla="*/ 3780 w 10000"/>
              <a:gd name="connsiteY22" fmla="*/ 9878 h 10000"/>
              <a:gd name="connsiteX23" fmla="*/ 2914 w 10000"/>
              <a:gd name="connsiteY23" fmla="*/ 9776 h 10000"/>
              <a:gd name="connsiteX24" fmla="*/ 2520 w 10000"/>
              <a:gd name="connsiteY24" fmla="*/ 9573 h 10000"/>
              <a:gd name="connsiteX25" fmla="*/ 1652 w 10000"/>
              <a:gd name="connsiteY25" fmla="*/ 9248 h 10000"/>
              <a:gd name="connsiteX26" fmla="*/ 472 w 10000"/>
              <a:gd name="connsiteY26" fmla="*/ 9024 h 10000"/>
              <a:gd name="connsiteX27" fmla="*/ 0 w 10000"/>
              <a:gd name="connsiteY27" fmla="*/ 8923 h 10000"/>
              <a:gd name="connsiteX28" fmla="*/ 866 w 10000"/>
              <a:gd name="connsiteY28" fmla="*/ 8069 h 10000"/>
              <a:gd name="connsiteX29" fmla="*/ 2914 w 10000"/>
              <a:gd name="connsiteY29" fmla="*/ 8069 h 10000"/>
              <a:gd name="connsiteX30" fmla="*/ 3780 w 10000"/>
              <a:gd name="connsiteY30" fmla="*/ 8069 h 10000"/>
              <a:gd name="connsiteX31" fmla="*/ 4173 w 10000"/>
              <a:gd name="connsiteY31" fmla="*/ 7947 h 10000"/>
              <a:gd name="connsiteX32" fmla="*/ 4568 w 10000"/>
              <a:gd name="connsiteY32" fmla="*/ 7744 h 10000"/>
              <a:gd name="connsiteX33" fmla="*/ 5037 w 10000"/>
              <a:gd name="connsiteY33" fmla="*/ 7520 h 10000"/>
              <a:gd name="connsiteX34" fmla="*/ 5434 w 10000"/>
              <a:gd name="connsiteY34" fmla="*/ 7317 h 10000"/>
              <a:gd name="connsiteX35" fmla="*/ 5434 w 10000"/>
              <a:gd name="connsiteY35" fmla="*/ 6992 h 10000"/>
              <a:gd name="connsiteX36" fmla="*/ 5434 w 10000"/>
              <a:gd name="connsiteY36" fmla="*/ 6565 h 10000"/>
              <a:gd name="connsiteX37" fmla="*/ 5434 w 10000"/>
              <a:gd name="connsiteY37" fmla="*/ 6016 h 10000"/>
              <a:gd name="connsiteX38" fmla="*/ 5434 w 10000"/>
              <a:gd name="connsiteY38" fmla="*/ 5691 h 10000"/>
              <a:gd name="connsiteX39" fmla="*/ 5434 w 10000"/>
              <a:gd name="connsiteY39" fmla="*/ 5488 h 10000"/>
              <a:gd name="connsiteX40" fmla="*/ 5434 w 10000"/>
              <a:gd name="connsiteY40" fmla="*/ 5041 h 10000"/>
              <a:gd name="connsiteX41" fmla="*/ 5434 w 10000"/>
              <a:gd name="connsiteY41" fmla="*/ 4736 h 10000"/>
              <a:gd name="connsiteX42" fmla="*/ 5434 w 10000"/>
              <a:gd name="connsiteY42" fmla="*/ 4411 h 10000"/>
              <a:gd name="connsiteX43" fmla="*/ 5434 w 10000"/>
              <a:gd name="connsiteY43" fmla="*/ 3984 h 10000"/>
              <a:gd name="connsiteX44" fmla="*/ 5037 w 10000"/>
              <a:gd name="connsiteY44" fmla="*/ 3537 h 10000"/>
              <a:gd name="connsiteX45" fmla="*/ 5037 w 10000"/>
              <a:gd name="connsiteY45" fmla="*/ 3110 h 10000"/>
              <a:gd name="connsiteX46" fmla="*/ 5037 w 10000"/>
              <a:gd name="connsiteY46" fmla="*/ 2683 h 10000"/>
              <a:gd name="connsiteX47" fmla="*/ 4568 w 10000"/>
              <a:gd name="connsiteY47" fmla="*/ 2256 h 10000"/>
              <a:gd name="connsiteX48" fmla="*/ 4568 w 10000"/>
              <a:gd name="connsiteY48" fmla="*/ 1931 h 10000"/>
              <a:gd name="connsiteX49" fmla="*/ 4173 w 10000"/>
              <a:gd name="connsiteY49" fmla="*/ 1606 h 10000"/>
              <a:gd name="connsiteX50" fmla="*/ 3780 w 10000"/>
              <a:gd name="connsiteY50" fmla="*/ 1402 h 10000"/>
              <a:gd name="connsiteX51" fmla="*/ 3385 w 10000"/>
              <a:gd name="connsiteY51" fmla="*/ 1179 h 10000"/>
              <a:gd name="connsiteX52" fmla="*/ 2914 w 10000"/>
              <a:gd name="connsiteY52" fmla="*/ 976 h 10000"/>
              <a:gd name="connsiteX53" fmla="*/ 2520 w 10000"/>
              <a:gd name="connsiteY53" fmla="*/ 854 h 10000"/>
              <a:gd name="connsiteX54" fmla="*/ 2126 w 10000"/>
              <a:gd name="connsiteY54" fmla="*/ 650 h 10000"/>
              <a:gd name="connsiteX55" fmla="*/ 1652 w 10000"/>
              <a:gd name="connsiteY55" fmla="*/ 427 h 10000"/>
              <a:gd name="connsiteX56" fmla="*/ 1652 w 10000"/>
              <a:gd name="connsiteY56" fmla="*/ 325 h 10000"/>
              <a:gd name="connsiteX57" fmla="*/ 1652 w 10000"/>
              <a:gd name="connsiteY57" fmla="*/ 224 h 10000"/>
              <a:gd name="connsiteX58" fmla="*/ 2126 w 10000"/>
              <a:gd name="connsiteY58" fmla="*/ 102 h 10000"/>
              <a:gd name="connsiteX59" fmla="*/ 2520 w 10000"/>
              <a:gd name="connsiteY59" fmla="*/ 0 h 10000"/>
              <a:gd name="connsiteX60" fmla="*/ 3780 w 10000"/>
              <a:gd name="connsiteY60" fmla="*/ 0 h 10000"/>
              <a:gd name="connsiteX61" fmla="*/ 4568 w 10000"/>
              <a:gd name="connsiteY61" fmla="*/ 0 h 10000"/>
              <a:gd name="connsiteX62" fmla="*/ 5827 w 10000"/>
              <a:gd name="connsiteY62" fmla="*/ 102 h 10000"/>
              <a:gd name="connsiteX63" fmla="*/ 6693 w 10000"/>
              <a:gd name="connsiteY63" fmla="*/ 224 h 10000"/>
              <a:gd name="connsiteX64" fmla="*/ 7481 w 10000"/>
              <a:gd name="connsiteY64" fmla="*/ 224 h 10000"/>
              <a:gd name="connsiteX65" fmla="*/ 7954 w 10000"/>
              <a:gd name="connsiteY65" fmla="*/ 325 h 10000"/>
              <a:gd name="connsiteX66" fmla="*/ 8740 w 10000"/>
              <a:gd name="connsiteY66" fmla="*/ 427 h 10000"/>
              <a:gd name="connsiteX67" fmla="*/ 9134 w 10000"/>
              <a:gd name="connsiteY67" fmla="*/ 528 h 10000"/>
              <a:gd name="connsiteX68" fmla="*/ 9134 w 10000"/>
              <a:gd name="connsiteY68" fmla="*/ 528 h 10000"/>
              <a:gd name="connsiteX69" fmla="*/ 9607 w 10000"/>
              <a:gd name="connsiteY69" fmla="*/ 650 h 10000"/>
              <a:gd name="connsiteX70" fmla="*/ 9607 w 10000"/>
              <a:gd name="connsiteY70" fmla="*/ 650 h 10000"/>
              <a:gd name="connsiteX71" fmla="*/ 9134 w 10000"/>
              <a:gd name="connsiteY71" fmla="*/ 752 h 10000"/>
              <a:gd name="connsiteX72" fmla="*/ 9134 w 10000"/>
              <a:gd name="connsiteY72" fmla="*/ 976 h 10000"/>
              <a:gd name="connsiteX73" fmla="*/ 9134 w 10000"/>
              <a:gd name="connsiteY73" fmla="*/ 1077 h 10000"/>
              <a:gd name="connsiteX74" fmla="*/ 8740 w 10000"/>
              <a:gd name="connsiteY74" fmla="*/ 1280 h 10000"/>
              <a:gd name="connsiteX75" fmla="*/ 8740 w 10000"/>
              <a:gd name="connsiteY75" fmla="*/ 1606 h 10000"/>
              <a:gd name="connsiteX76" fmla="*/ 8740 w 10000"/>
              <a:gd name="connsiteY76" fmla="*/ 1931 h 10000"/>
              <a:gd name="connsiteX77" fmla="*/ 9134 w 10000"/>
              <a:gd name="connsiteY77" fmla="*/ 2358 h 10000"/>
              <a:gd name="connsiteX78" fmla="*/ 9134 w 10000"/>
              <a:gd name="connsiteY78" fmla="*/ 2358 h 10000"/>
              <a:gd name="connsiteX0" fmla="*/ 9134 w 10000"/>
              <a:gd name="connsiteY0" fmla="*/ 2358 h 10000"/>
              <a:gd name="connsiteX1" fmla="*/ 9134 w 10000"/>
              <a:gd name="connsiteY1" fmla="*/ 2581 h 10000"/>
              <a:gd name="connsiteX2" fmla="*/ 9134 w 10000"/>
              <a:gd name="connsiteY2" fmla="*/ 2907 h 10000"/>
              <a:gd name="connsiteX3" fmla="*/ 9134 w 10000"/>
              <a:gd name="connsiteY3" fmla="*/ 3333 h 10000"/>
              <a:gd name="connsiteX4" fmla="*/ 9607 w 10000"/>
              <a:gd name="connsiteY4" fmla="*/ 3760 h 10000"/>
              <a:gd name="connsiteX5" fmla="*/ 9607 w 10000"/>
              <a:gd name="connsiteY5" fmla="*/ 4187 h 10000"/>
              <a:gd name="connsiteX6" fmla="*/ 9607 w 10000"/>
              <a:gd name="connsiteY6" fmla="*/ 4837 h 10000"/>
              <a:gd name="connsiteX7" fmla="*/ 9607 w 10000"/>
              <a:gd name="connsiteY7" fmla="*/ 5366 h 10000"/>
              <a:gd name="connsiteX8" fmla="*/ 9607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607 w 10000"/>
              <a:gd name="connsiteY11" fmla="*/ 7846 h 10000"/>
              <a:gd name="connsiteX12" fmla="*/ 9607 w 10000"/>
              <a:gd name="connsiteY12" fmla="*/ 8272 h 10000"/>
              <a:gd name="connsiteX13" fmla="*/ 9134 w 10000"/>
              <a:gd name="connsiteY13" fmla="*/ 8699 h 10000"/>
              <a:gd name="connsiteX14" fmla="*/ 8740 w 10000"/>
              <a:gd name="connsiteY14" fmla="*/ 9024 h 10000"/>
              <a:gd name="connsiteX15" fmla="*/ 8740 w 10000"/>
              <a:gd name="connsiteY15" fmla="*/ 9248 h 10000"/>
              <a:gd name="connsiteX16" fmla="*/ 7954 w 10000"/>
              <a:gd name="connsiteY16" fmla="*/ 9451 h 10000"/>
              <a:gd name="connsiteX17" fmla="*/ 7087 w 10000"/>
              <a:gd name="connsiteY17" fmla="*/ 9675 h 10000"/>
              <a:gd name="connsiteX18" fmla="*/ 5827 w 10000"/>
              <a:gd name="connsiteY18" fmla="*/ 9878 h 10000"/>
              <a:gd name="connsiteX19" fmla="*/ 5434 w 10000"/>
              <a:gd name="connsiteY19" fmla="*/ 10000 h 10000"/>
              <a:gd name="connsiteX20" fmla="*/ 4568 w 10000"/>
              <a:gd name="connsiteY20" fmla="*/ 10000 h 10000"/>
              <a:gd name="connsiteX21" fmla="*/ 4173 w 10000"/>
              <a:gd name="connsiteY21" fmla="*/ 10000 h 10000"/>
              <a:gd name="connsiteX22" fmla="*/ 3780 w 10000"/>
              <a:gd name="connsiteY22" fmla="*/ 9878 h 10000"/>
              <a:gd name="connsiteX23" fmla="*/ 2914 w 10000"/>
              <a:gd name="connsiteY23" fmla="*/ 9776 h 10000"/>
              <a:gd name="connsiteX24" fmla="*/ 2520 w 10000"/>
              <a:gd name="connsiteY24" fmla="*/ 9573 h 10000"/>
              <a:gd name="connsiteX25" fmla="*/ 1652 w 10000"/>
              <a:gd name="connsiteY25" fmla="*/ 9248 h 10000"/>
              <a:gd name="connsiteX26" fmla="*/ 472 w 10000"/>
              <a:gd name="connsiteY26" fmla="*/ 9024 h 10000"/>
              <a:gd name="connsiteX27" fmla="*/ 0 w 10000"/>
              <a:gd name="connsiteY27" fmla="*/ 8923 h 10000"/>
              <a:gd name="connsiteX28" fmla="*/ 2914 w 10000"/>
              <a:gd name="connsiteY28" fmla="*/ 8069 h 10000"/>
              <a:gd name="connsiteX29" fmla="*/ 3780 w 10000"/>
              <a:gd name="connsiteY29" fmla="*/ 8069 h 10000"/>
              <a:gd name="connsiteX30" fmla="*/ 4173 w 10000"/>
              <a:gd name="connsiteY30" fmla="*/ 7947 h 10000"/>
              <a:gd name="connsiteX31" fmla="*/ 4568 w 10000"/>
              <a:gd name="connsiteY31" fmla="*/ 7744 h 10000"/>
              <a:gd name="connsiteX32" fmla="*/ 5037 w 10000"/>
              <a:gd name="connsiteY32" fmla="*/ 7520 h 10000"/>
              <a:gd name="connsiteX33" fmla="*/ 5434 w 10000"/>
              <a:gd name="connsiteY33" fmla="*/ 7317 h 10000"/>
              <a:gd name="connsiteX34" fmla="*/ 5434 w 10000"/>
              <a:gd name="connsiteY34" fmla="*/ 6992 h 10000"/>
              <a:gd name="connsiteX35" fmla="*/ 5434 w 10000"/>
              <a:gd name="connsiteY35" fmla="*/ 6565 h 10000"/>
              <a:gd name="connsiteX36" fmla="*/ 5434 w 10000"/>
              <a:gd name="connsiteY36" fmla="*/ 6016 h 10000"/>
              <a:gd name="connsiteX37" fmla="*/ 5434 w 10000"/>
              <a:gd name="connsiteY37" fmla="*/ 5691 h 10000"/>
              <a:gd name="connsiteX38" fmla="*/ 5434 w 10000"/>
              <a:gd name="connsiteY38" fmla="*/ 5488 h 10000"/>
              <a:gd name="connsiteX39" fmla="*/ 5434 w 10000"/>
              <a:gd name="connsiteY39" fmla="*/ 5041 h 10000"/>
              <a:gd name="connsiteX40" fmla="*/ 5434 w 10000"/>
              <a:gd name="connsiteY40" fmla="*/ 4736 h 10000"/>
              <a:gd name="connsiteX41" fmla="*/ 5434 w 10000"/>
              <a:gd name="connsiteY41" fmla="*/ 4411 h 10000"/>
              <a:gd name="connsiteX42" fmla="*/ 5434 w 10000"/>
              <a:gd name="connsiteY42" fmla="*/ 3984 h 10000"/>
              <a:gd name="connsiteX43" fmla="*/ 5037 w 10000"/>
              <a:gd name="connsiteY43" fmla="*/ 3537 h 10000"/>
              <a:gd name="connsiteX44" fmla="*/ 5037 w 10000"/>
              <a:gd name="connsiteY44" fmla="*/ 3110 h 10000"/>
              <a:gd name="connsiteX45" fmla="*/ 5037 w 10000"/>
              <a:gd name="connsiteY45" fmla="*/ 2683 h 10000"/>
              <a:gd name="connsiteX46" fmla="*/ 4568 w 10000"/>
              <a:gd name="connsiteY46" fmla="*/ 2256 h 10000"/>
              <a:gd name="connsiteX47" fmla="*/ 4568 w 10000"/>
              <a:gd name="connsiteY47" fmla="*/ 1931 h 10000"/>
              <a:gd name="connsiteX48" fmla="*/ 4173 w 10000"/>
              <a:gd name="connsiteY48" fmla="*/ 1606 h 10000"/>
              <a:gd name="connsiteX49" fmla="*/ 3780 w 10000"/>
              <a:gd name="connsiteY49" fmla="*/ 1402 h 10000"/>
              <a:gd name="connsiteX50" fmla="*/ 3385 w 10000"/>
              <a:gd name="connsiteY50" fmla="*/ 1179 h 10000"/>
              <a:gd name="connsiteX51" fmla="*/ 2914 w 10000"/>
              <a:gd name="connsiteY51" fmla="*/ 976 h 10000"/>
              <a:gd name="connsiteX52" fmla="*/ 2520 w 10000"/>
              <a:gd name="connsiteY52" fmla="*/ 854 h 10000"/>
              <a:gd name="connsiteX53" fmla="*/ 2126 w 10000"/>
              <a:gd name="connsiteY53" fmla="*/ 650 h 10000"/>
              <a:gd name="connsiteX54" fmla="*/ 1652 w 10000"/>
              <a:gd name="connsiteY54" fmla="*/ 427 h 10000"/>
              <a:gd name="connsiteX55" fmla="*/ 1652 w 10000"/>
              <a:gd name="connsiteY55" fmla="*/ 325 h 10000"/>
              <a:gd name="connsiteX56" fmla="*/ 1652 w 10000"/>
              <a:gd name="connsiteY56" fmla="*/ 224 h 10000"/>
              <a:gd name="connsiteX57" fmla="*/ 2126 w 10000"/>
              <a:gd name="connsiteY57" fmla="*/ 102 h 10000"/>
              <a:gd name="connsiteX58" fmla="*/ 2520 w 10000"/>
              <a:gd name="connsiteY58" fmla="*/ 0 h 10000"/>
              <a:gd name="connsiteX59" fmla="*/ 3780 w 10000"/>
              <a:gd name="connsiteY59" fmla="*/ 0 h 10000"/>
              <a:gd name="connsiteX60" fmla="*/ 4568 w 10000"/>
              <a:gd name="connsiteY60" fmla="*/ 0 h 10000"/>
              <a:gd name="connsiteX61" fmla="*/ 5827 w 10000"/>
              <a:gd name="connsiteY61" fmla="*/ 102 h 10000"/>
              <a:gd name="connsiteX62" fmla="*/ 6693 w 10000"/>
              <a:gd name="connsiteY62" fmla="*/ 224 h 10000"/>
              <a:gd name="connsiteX63" fmla="*/ 7481 w 10000"/>
              <a:gd name="connsiteY63" fmla="*/ 224 h 10000"/>
              <a:gd name="connsiteX64" fmla="*/ 7954 w 10000"/>
              <a:gd name="connsiteY64" fmla="*/ 325 h 10000"/>
              <a:gd name="connsiteX65" fmla="*/ 8740 w 10000"/>
              <a:gd name="connsiteY65" fmla="*/ 427 h 10000"/>
              <a:gd name="connsiteX66" fmla="*/ 9134 w 10000"/>
              <a:gd name="connsiteY66" fmla="*/ 528 h 10000"/>
              <a:gd name="connsiteX67" fmla="*/ 9134 w 10000"/>
              <a:gd name="connsiteY67" fmla="*/ 528 h 10000"/>
              <a:gd name="connsiteX68" fmla="*/ 9607 w 10000"/>
              <a:gd name="connsiteY68" fmla="*/ 650 h 10000"/>
              <a:gd name="connsiteX69" fmla="*/ 9607 w 10000"/>
              <a:gd name="connsiteY69" fmla="*/ 650 h 10000"/>
              <a:gd name="connsiteX70" fmla="*/ 9134 w 10000"/>
              <a:gd name="connsiteY70" fmla="*/ 752 h 10000"/>
              <a:gd name="connsiteX71" fmla="*/ 9134 w 10000"/>
              <a:gd name="connsiteY71" fmla="*/ 976 h 10000"/>
              <a:gd name="connsiteX72" fmla="*/ 9134 w 10000"/>
              <a:gd name="connsiteY72" fmla="*/ 1077 h 10000"/>
              <a:gd name="connsiteX73" fmla="*/ 8740 w 10000"/>
              <a:gd name="connsiteY73" fmla="*/ 1280 h 10000"/>
              <a:gd name="connsiteX74" fmla="*/ 8740 w 10000"/>
              <a:gd name="connsiteY74" fmla="*/ 1606 h 10000"/>
              <a:gd name="connsiteX75" fmla="*/ 8740 w 10000"/>
              <a:gd name="connsiteY75" fmla="*/ 1931 h 10000"/>
              <a:gd name="connsiteX76" fmla="*/ 9134 w 10000"/>
              <a:gd name="connsiteY76" fmla="*/ 2358 h 10000"/>
              <a:gd name="connsiteX77" fmla="*/ 9134 w 10000"/>
              <a:gd name="connsiteY77" fmla="*/ 2358 h 10000"/>
              <a:gd name="connsiteX0" fmla="*/ 9134 w 10000"/>
              <a:gd name="connsiteY0" fmla="*/ 2358 h 10000"/>
              <a:gd name="connsiteX1" fmla="*/ 9134 w 10000"/>
              <a:gd name="connsiteY1" fmla="*/ 2581 h 10000"/>
              <a:gd name="connsiteX2" fmla="*/ 9134 w 10000"/>
              <a:gd name="connsiteY2" fmla="*/ 2907 h 10000"/>
              <a:gd name="connsiteX3" fmla="*/ 9134 w 10000"/>
              <a:gd name="connsiteY3" fmla="*/ 3333 h 10000"/>
              <a:gd name="connsiteX4" fmla="*/ 9607 w 10000"/>
              <a:gd name="connsiteY4" fmla="*/ 3760 h 10000"/>
              <a:gd name="connsiteX5" fmla="*/ 9607 w 10000"/>
              <a:gd name="connsiteY5" fmla="*/ 4187 h 10000"/>
              <a:gd name="connsiteX6" fmla="*/ 9607 w 10000"/>
              <a:gd name="connsiteY6" fmla="*/ 4837 h 10000"/>
              <a:gd name="connsiteX7" fmla="*/ 9607 w 10000"/>
              <a:gd name="connsiteY7" fmla="*/ 5366 h 10000"/>
              <a:gd name="connsiteX8" fmla="*/ 9607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607 w 10000"/>
              <a:gd name="connsiteY11" fmla="*/ 7846 h 10000"/>
              <a:gd name="connsiteX12" fmla="*/ 9607 w 10000"/>
              <a:gd name="connsiteY12" fmla="*/ 8272 h 10000"/>
              <a:gd name="connsiteX13" fmla="*/ 9134 w 10000"/>
              <a:gd name="connsiteY13" fmla="*/ 8699 h 10000"/>
              <a:gd name="connsiteX14" fmla="*/ 8740 w 10000"/>
              <a:gd name="connsiteY14" fmla="*/ 9024 h 10000"/>
              <a:gd name="connsiteX15" fmla="*/ 8740 w 10000"/>
              <a:gd name="connsiteY15" fmla="*/ 9248 h 10000"/>
              <a:gd name="connsiteX16" fmla="*/ 7954 w 10000"/>
              <a:gd name="connsiteY16" fmla="*/ 9451 h 10000"/>
              <a:gd name="connsiteX17" fmla="*/ 7087 w 10000"/>
              <a:gd name="connsiteY17" fmla="*/ 9675 h 10000"/>
              <a:gd name="connsiteX18" fmla="*/ 5827 w 10000"/>
              <a:gd name="connsiteY18" fmla="*/ 9878 h 10000"/>
              <a:gd name="connsiteX19" fmla="*/ 5434 w 10000"/>
              <a:gd name="connsiteY19" fmla="*/ 10000 h 10000"/>
              <a:gd name="connsiteX20" fmla="*/ 4568 w 10000"/>
              <a:gd name="connsiteY20" fmla="*/ 10000 h 10000"/>
              <a:gd name="connsiteX21" fmla="*/ 4173 w 10000"/>
              <a:gd name="connsiteY21" fmla="*/ 10000 h 10000"/>
              <a:gd name="connsiteX22" fmla="*/ 3780 w 10000"/>
              <a:gd name="connsiteY22" fmla="*/ 9878 h 10000"/>
              <a:gd name="connsiteX23" fmla="*/ 2914 w 10000"/>
              <a:gd name="connsiteY23" fmla="*/ 9776 h 10000"/>
              <a:gd name="connsiteX24" fmla="*/ 2520 w 10000"/>
              <a:gd name="connsiteY24" fmla="*/ 9573 h 10000"/>
              <a:gd name="connsiteX25" fmla="*/ 1652 w 10000"/>
              <a:gd name="connsiteY25" fmla="*/ 9248 h 10000"/>
              <a:gd name="connsiteX26" fmla="*/ 472 w 10000"/>
              <a:gd name="connsiteY26" fmla="*/ 9024 h 10000"/>
              <a:gd name="connsiteX27" fmla="*/ 0 w 10000"/>
              <a:gd name="connsiteY27" fmla="*/ 8923 h 10000"/>
              <a:gd name="connsiteX28" fmla="*/ 3780 w 10000"/>
              <a:gd name="connsiteY28" fmla="*/ 8069 h 10000"/>
              <a:gd name="connsiteX29" fmla="*/ 4173 w 10000"/>
              <a:gd name="connsiteY29" fmla="*/ 7947 h 10000"/>
              <a:gd name="connsiteX30" fmla="*/ 4568 w 10000"/>
              <a:gd name="connsiteY30" fmla="*/ 7744 h 10000"/>
              <a:gd name="connsiteX31" fmla="*/ 5037 w 10000"/>
              <a:gd name="connsiteY31" fmla="*/ 7520 h 10000"/>
              <a:gd name="connsiteX32" fmla="*/ 5434 w 10000"/>
              <a:gd name="connsiteY32" fmla="*/ 7317 h 10000"/>
              <a:gd name="connsiteX33" fmla="*/ 5434 w 10000"/>
              <a:gd name="connsiteY33" fmla="*/ 6992 h 10000"/>
              <a:gd name="connsiteX34" fmla="*/ 5434 w 10000"/>
              <a:gd name="connsiteY34" fmla="*/ 6565 h 10000"/>
              <a:gd name="connsiteX35" fmla="*/ 5434 w 10000"/>
              <a:gd name="connsiteY35" fmla="*/ 6016 h 10000"/>
              <a:gd name="connsiteX36" fmla="*/ 5434 w 10000"/>
              <a:gd name="connsiteY36" fmla="*/ 5691 h 10000"/>
              <a:gd name="connsiteX37" fmla="*/ 5434 w 10000"/>
              <a:gd name="connsiteY37" fmla="*/ 5488 h 10000"/>
              <a:gd name="connsiteX38" fmla="*/ 5434 w 10000"/>
              <a:gd name="connsiteY38" fmla="*/ 5041 h 10000"/>
              <a:gd name="connsiteX39" fmla="*/ 5434 w 10000"/>
              <a:gd name="connsiteY39" fmla="*/ 4736 h 10000"/>
              <a:gd name="connsiteX40" fmla="*/ 5434 w 10000"/>
              <a:gd name="connsiteY40" fmla="*/ 4411 h 10000"/>
              <a:gd name="connsiteX41" fmla="*/ 5434 w 10000"/>
              <a:gd name="connsiteY41" fmla="*/ 3984 h 10000"/>
              <a:gd name="connsiteX42" fmla="*/ 5037 w 10000"/>
              <a:gd name="connsiteY42" fmla="*/ 3537 h 10000"/>
              <a:gd name="connsiteX43" fmla="*/ 5037 w 10000"/>
              <a:gd name="connsiteY43" fmla="*/ 3110 h 10000"/>
              <a:gd name="connsiteX44" fmla="*/ 5037 w 10000"/>
              <a:gd name="connsiteY44" fmla="*/ 2683 h 10000"/>
              <a:gd name="connsiteX45" fmla="*/ 4568 w 10000"/>
              <a:gd name="connsiteY45" fmla="*/ 2256 h 10000"/>
              <a:gd name="connsiteX46" fmla="*/ 4568 w 10000"/>
              <a:gd name="connsiteY46" fmla="*/ 1931 h 10000"/>
              <a:gd name="connsiteX47" fmla="*/ 4173 w 10000"/>
              <a:gd name="connsiteY47" fmla="*/ 1606 h 10000"/>
              <a:gd name="connsiteX48" fmla="*/ 3780 w 10000"/>
              <a:gd name="connsiteY48" fmla="*/ 1402 h 10000"/>
              <a:gd name="connsiteX49" fmla="*/ 3385 w 10000"/>
              <a:gd name="connsiteY49" fmla="*/ 1179 h 10000"/>
              <a:gd name="connsiteX50" fmla="*/ 2914 w 10000"/>
              <a:gd name="connsiteY50" fmla="*/ 976 h 10000"/>
              <a:gd name="connsiteX51" fmla="*/ 2520 w 10000"/>
              <a:gd name="connsiteY51" fmla="*/ 854 h 10000"/>
              <a:gd name="connsiteX52" fmla="*/ 2126 w 10000"/>
              <a:gd name="connsiteY52" fmla="*/ 650 h 10000"/>
              <a:gd name="connsiteX53" fmla="*/ 1652 w 10000"/>
              <a:gd name="connsiteY53" fmla="*/ 427 h 10000"/>
              <a:gd name="connsiteX54" fmla="*/ 1652 w 10000"/>
              <a:gd name="connsiteY54" fmla="*/ 325 h 10000"/>
              <a:gd name="connsiteX55" fmla="*/ 1652 w 10000"/>
              <a:gd name="connsiteY55" fmla="*/ 224 h 10000"/>
              <a:gd name="connsiteX56" fmla="*/ 2126 w 10000"/>
              <a:gd name="connsiteY56" fmla="*/ 102 h 10000"/>
              <a:gd name="connsiteX57" fmla="*/ 2520 w 10000"/>
              <a:gd name="connsiteY57" fmla="*/ 0 h 10000"/>
              <a:gd name="connsiteX58" fmla="*/ 3780 w 10000"/>
              <a:gd name="connsiteY58" fmla="*/ 0 h 10000"/>
              <a:gd name="connsiteX59" fmla="*/ 4568 w 10000"/>
              <a:gd name="connsiteY59" fmla="*/ 0 h 10000"/>
              <a:gd name="connsiteX60" fmla="*/ 5827 w 10000"/>
              <a:gd name="connsiteY60" fmla="*/ 102 h 10000"/>
              <a:gd name="connsiteX61" fmla="*/ 6693 w 10000"/>
              <a:gd name="connsiteY61" fmla="*/ 224 h 10000"/>
              <a:gd name="connsiteX62" fmla="*/ 7481 w 10000"/>
              <a:gd name="connsiteY62" fmla="*/ 224 h 10000"/>
              <a:gd name="connsiteX63" fmla="*/ 7954 w 10000"/>
              <a:gd name="connsiteY63" fmla="*/ 325 h 10000"/>
              <a:gd name="connsiteX64" fmla="*/ 8740 w 10000"/>
              <a:gd name="connsiteY64" fmla="*/ 427 h 10000"/>
              <a:gd name="connsiteX65" fmla="*/ 9134 w 10000"/>
              <a:gd name="connsiteY65" fmla="*/ 528 h 10000"/>
              <a:gd name="connsiteX66" fmla="*/ 9134 w 10000"/>
              <a:gd name="connsiteY66" fmla="*/ 528 h 10000"/>
              <a:gd name="connsiteX67" fmla="*/ 9607 w 10000"/>
              <a:gd name="connsiteY67" fmla="*/ 650 h 10000"/>
              <a:gd name="connsiteX68" fmla="*/ 9607 w 10000"/>
              <a:gd name="connsiteY68" fmla="*/ 650 h 10000"/>
              <a:gd name="connsiteX69" fmla="*/ 9134 w 10000"/>
              <a:gd name="connsiteY69" fmla="*/ 752 h 10000"/>
              <a:gd name="connsiteX70" fmla="*/ 9134 w 10000"/>
              <a:gd name="connsiteY70" fmla="*/ 976 h 10000"/>
              <a:gd name="connsiteX71" fmla="*/ 9134 w 10000"/>
              <a:gd name="connsiteY71" fmla="*/ 1077 h 10000"/>
              <a:gd name="connsiteX72" fmla="*/ 8740 w 10000"/>
              <a:gd name="connsiteY72" fmla="*/ 1280 h 10000"/>
              <a:gd name="connsiteX73" fmla="*/ 8740 w 10000"/>
              <a:gd name="connsiteY73" fmla="*/ 1606 h 10000"/>
              <a:gd name="connsiteX74" fmla="*/ 8740 w 10000"/>
              <a:gd name="connsiteY74" fmla="*/ 1931 h 10000"/>
              <a:gd name="connsiteX75" fmla="*/ 9134 w 10000"/>
              <a:gd name="connsiteY75" fmla="*/ 2358 h 10000"/>
              <a:gd name="connsiteX76" fmla="*/ 9134 w 10000"/>
              <a:gd name="connsiteY76" fmla="*/ 2358 h 10000"/>
              <a:gd name="connsiteX0" fmla="*/ 8662 w 9528"/>
              <a:gd name="connsiteY0" fmla="*/ 2358 h 10000"/>
              <a:gd name="connsiteX1" fmla="*/ 8662 w 9528"/>
              <a:gd name="connsiteY1" fmla="*/ 2581 h 10000"/>
              <a:gd name="connsiteX2" fmla="*/ 8662 w 9528"/>
              <a:gd name="connsiteY2" fmla="*/ 2907 h 10000"/>
              <a:gd name="connsiteX3" fmla="*/ 8662 w 9528"/>
              <a:gd name="connsiteY3" fmla="*/ 3333 h 10000"/>
              <a:gd name="connsiteX4" fmla="*/ 9135 w 9528"/>
              <a:gd name="connsiteY4" fmla="*/ 3760 h 10000"/>
              <a:gd name="connsiteX5" fmla="*/ 9135 w 9528"/>
              <a:gd name="connsiteY5" fmla="*/ 4187 h 10000"/>
              <a:gd name="connsiteX6" fmla="*/ 9135 w 9528"/>
              <a:gd name="connsiteY6" fmla="*/ 4837 h 10000"/>
              <a:gd name="connsiteX7" fmla="*/ 9135 w 9528"/>
              <a:gd name="connsiteY7" fmla="*/ 5366 h 10000"/>
              <a:gd name="connsiteX8" fmla="*/ 9135 w 9528"/>
              <a:gd name="connsiteY8" fmla="*/ 6118 h 10000"/>
              <a:gd name="connsiteX9" fmla="*/ 9528 w 9528"/>
              <a:gd name="connsiteY9" fmla="*/ 6768 h 10000"/>
              <a:gd name="connsiteX10" fmla="*/ 9528 w 9528"/>
              <a:gd name="connsiteY10" fmla="*/ 7317 h 10000"/>
              <a:gd name="connsiteX11" fmla="*/ 9135 w 9528"/>
              <a:gd name="connsiteY11" fmla="*/ 7846 h 10000"/>
              <a:gd name="connsiteX12" fmla="*/ 9135 w 9528"/>
              <a:gd name="connsiteY12" fmla="*/ 8272 h 10000"/>
              <a:gd name="connsiteX13" fmla="*/ 8662 w 9528"/>
              <a:gd name="connsiteY13" fmla="*/ 8699 h 10000"/>
              <a:gd name="connsiteX14" fmla="*/ 8268 w 9528"/>
              <a:gd name="connsiteY14" fmla="*/ 9024 h 10000"/>
              <a:gd name="connsiteX15" fmla="*/ 8268 w 9528"/>
              <a:gd name="connsiteY15" fmla="*/ 9248 h 10000"/>
              <a:gd name="connsiteX16" fmla="*/ 7482 w 9528"/>
              <a:gd name="connsiteY16" fmla="*/ 9451 h 10000"/>
              <a:gd name="connsiteX17" fmla="*/ 6615 w 9528"/>
              <a:gd name="connsiteY17" fmla="*/ 9675 h 10000"/>
              <a:gd name="connsiteX18" fmla="*/ 5355 w 9528"/>
              <a:gd name="connsiteY18" fmla="*/ 9878 h 10000"/>
              <a:gd name="connsiteX19" fmla="*/ 4962 w 9528"/>
              <a:gd name="connsiteY19" fmla="*/ 10000 h 10000"/>
              <a:gd name="connsiteX20" fmla="*/ 4096 w 9528"/>
              <a:gd name="connsiteY20" fmla="*/ 10000 h 10000"/>
              <a:gd name="connsiteX21" fmla="*/ 3701 w 9528"/>
              <a:gd name="connsiteY21" fmla="*/ 10000 h 10000"/>
              <a:gd name="connsiteX22" fmla="*/ 3308 w 9528"/>
              <a:gd name="connsiteY22" fmla="*/ 9878 h 10000"/>
              <a:gd name="connsiteX23" fmla="*/ 2442 w 9528"/>
              <a:gd name="connsiteY23" fmla="*/ 9776 h 10000"/>
              <a:gd name="connsiteX24" fmla="*/ 2048 w 9528"/>
              <a:gd name="connsiteY24" fmla="*/ 9573 h 10000"/>
              <a:gd name="connsiteX25" fmla="*/ 1180 w 9528"/>
              <a:gd name="connsiteY25" fmla="*/ 9248 h 10000"/>
              <a:gd name="connsiteX26" fmla="*/ 0 w 9528"/>
              <a:gd name="connsiteY26" fmla="*/ 9024 h 10000"/>
              <a:gd name="connsiteX27" fmla="*/ 3308 w 9528"/>
              <a:gd name="connsiteY27" fmla="*/ 8069 h 10000"/>
              <a:gd name="connsiteX28" fmla="*/ 3701 w 9528"/>
              <a:gd name="connsiteY28" fmla="*/ 7947 h 10000"/>
              <a:gd name="connsiteX29" fmla="*/ 4096 w 9528"/>
              <a:gd name="connsiteY29" fmla="*/ 7744 h 10000"/>
              <a:gd name="connsiteX30" fmla="*/ 4565 w 9528"/>
              <a:gd name="connsiteY30" fmla="*/ 7520 h 10000"/>
              <a:gd name="connsiteX31" fmla="*/ 4962 w 9528"/>
              <a:gd name="connsiteY31" fmla="*/ 7317 h 10000"/>
              <a:gd name="connsiteX32" fmla="*/ 4962 w 9528"/>
              <a:gd name="connsiteY32" fmla="*/ 6992 h 10000"/>
              <a:gd name="connsiteX33" fmla="*/ 4962 w 9528"/>
              <a:gd name="connsiteY33" fmla="*/ 6565 h 10000"/>
              <a:gd name="connsiteX34" fmla="*/ 4962 w 9528"/>
              <a:gd name="connsiteY34" fmla="*/ 6016 h 10000"/>
              <a:gd name="connsiteX35" fmla="*/ 4962 w 9528"/>
              <a:gd name="connsiteY35" fmla="*/ 5691 h 10000"/>
              <a:gd name="connsiteX36" fmla="*/ 4962 w 9528"/>
              <a:gd name="connsiteY36" fmla="*/ 5488 h 10000"/>
              <a:gd name="connsiteX37" fmla="*/ 4962 w 9528"/>
              <a:gd name="connsiteY37" fmla="*/ 5041 h 10000"/>
              <a:gd name="connsiteX38" fmla="*/ 4962 w 9528"/>
              <a:gd name="connsiteY38" fmla="*/ 4736 h 10000"/>
              <a:gd name="connsiteX39" fmla="*/ 4962 w 9528"/>
              <a:gd name="connsiteY39" fmla="*/ 4411 h 10000"/>
              <a:gd name="connsiteX40" fmla="*/ 4962 w 9528"/>
              <a:gd name="connsiteY40" fmla="*/ 3984 h 10000"/>
              <a:gd name="connsiteX41" fmla="*/ 4565 w 9528"/>
              <a:gd name="connsiteY41" fmla="*/ 3537 h 10000"/>
              <a:gd name="connsiteX42" fmla="*/ 4565 w 9528"/>
              <a:gd name="connsiteY42" fmla="*/ 3110 h 10000"/>
              <a:gd name="connsiteX43" fmla="*/ 4565 w 9528"/>
              <a:gd name="connsiteY43" fmla="*/ 2683 h 10000"/>
              <a:gd name="connsiteX44" fmla="*/ 4096 w 9528"/>
              <a:gd name="connsiteY44" fmla="*/ 2256 h 10000"/>
              <a:gd name="connsiteX45" fmla="*/ 4096 w 9528"/>
              <a:gd name="connsiteY45" fmla="*/ 1931 h 10000"/>
              <a:gd name="connsiteX46" fmla="*/ 3701 w 9528"/>
              <a:gd name="connsiteY46" fmla="*/ 1606 h 10000"/>
              <a:gd name="connsiteX47" fmla="*/ 3308 w 9528"/>
              <a:gd name="connsiteY47" fmla="*/ 1402 h 10000"/>
              <a:gd name="connsiteX48" fmla="*/ 2913 w 9528"/>
              <a:gd name="connsiteY48" fmla="*/ 1179 h 10000"/>
              <a:gd name="connsiteX49" fmla="*/ 2442 w 9528"/>
              <a:gd name="connsiteY49" fmla="*/ 976 h 10000"/>
              <a:gd name="connsiteX50" fmla="*/ 2048 w 9528"/>
              <a:gd name="connsiteY50" fmla="*/ 854 h 10000"/>
              <a:gd name="connsiteX51" fmla="*/ 1654 w 9528"/>
              <a:gd name="connsiteY51" fmla="*/ 650 h 10000"/>
              <a:gd name="connsiteX52" fmla="*/ 1180 w 9528"/>
              <a:gd name="connsiteY52" fmla="*/ 427 h 10000"/>
              <a:gd name="connsiteX53" fmla="*/ 1180 w 9528"/>
              <a:gd name="connsiteY53" fmla="*/ 325 h 10000"/>
              <a:gd name="connsiteX54" fmla="*/ 1180 w 9528"/>
              <a:gd name="connsiteY54" fmla="*/ 224 h 10000"/>
              <a:gd name="connsiteX55" fmla="*/ 1654 w 9528"/>
              <a:gd name="connsiteY55" fmla="*/ 102 h 10000"/>
              <a:gd name="connsiteX56" fmla="*/ 2048 w 9528"/>
              <a:gd name="connsiteY56" fmla="*/ 0 h 10000"/>
              <a:gd name="connsiteX57" fmla="*/ 3308 w 9528"/>
              <a:gd name="connsiteY57" fmla="*/ 0 h 10000"/>
              <a:gd name="connsiteX58" fmla="*/ 4096 w 9528"/>
              <a:gd name="connsiteY58" fmla="*/ 0 h 10000"/>
              <a:gd name="connsiteX59" fmla="*/ 5355 w 9528"/>
              <a:gd name="connsiteY59" fmla="*/ 102 h 10000"/>
              <a:gd name="connsiteX60" fmla="*/ 6221 w 9528"/>
              <a:gd name="connsiteY60" fmla="*/ 224 h 10000"/>
              <a:gd name="connsiteX61" fmla="*/ 7009 w 9528"/>
              <a:gd name="connsiteY61" fmla="*/ 224 h 10000"/>
              <a:gd name="connsiteX62" fmla="*/ 7482 w 9528"/>
              <a:gd name="connsiteY62" fmla="*/ 325 h 10000"/>
              <a:gd name="connsiteX63" fmla="*/ 8268 w 9528"/>
              <a:gd name="connsiteY63" fmla="*/ 427 h 10000"/>
              <a:gd name="connsiteX64" fmla="*/ 8662 w 9528"/>
              <a:gd name="connsiteY64" fmla="*/ 528 h 10000"/>
              <a:gd name="connsiteX65" fmla="*/ 8662 w 9528"/>
              <a:gd name="connsiteY65" fmla="*/ 528 h 10000"/>
              <a:gd name="connsiteX66" fmla="*/ 9135 w 9528"/>
              <a:gd name="connsiteY66" fmla="*/ 650 h 10000"/>
              <a:gd name="connsiteX67" fmla="*/ 9135 w 9528"/>
              <a:gd name="connsiteY67" fmla="*/ 650 h 10000"/>
              <a:gd name="connsiteX68" fmla="*/ 8662 w 9528"/>
              <a:gd name="connsiteY68" fmla="*/ 752 h 10000"/>
              <a:gd name="connsiteX69" fmla="*/ 8662 w 9528"/>
              <a:gd name="connsiteY69" fmla="*/ 976 h 10000"/>
              <a:gd name="connsiteX70" fmla="*/ 8662 w 9528"/>
              <a:gd name="connsiteY70" fmla="*/ 1077 h 10000"/>
              <a:gd name="connsiteX71" fmla="*/ 8268 w 9528"/>
              <a:gd name="connsiteY71" fmla="*/ 1280 h 10000"/>
              <a:gd name="connsiteX72" fmla="*/ 8268 w 9528"/>
              <a:gd name="connsiteY72" fmla="*/ 1606 h 10000"/>
              <a:gd name="connsiteX73" fmla="*/ 8268 w 9528"/>
              <a:gd name="connsiteY73" fmla="*/ 1931 h 10000"/>
              <a:gd name="connsiteX74" fmla="*/ 8662 w 9528"/>
              <a:gd name="connsiteY74" fmla="*/ 2358 h 10000"/>
              <a:gd name="connsiteX75" fmla="*/ 8662 w 9528"/>
              <a:gd name="connsiteY75" fmla="*/ 2358 h 10000"/>
              <a:gd name="connsiteX0" fmla="*/ 7853 w 8762"/>
              <a:gd name="connsiteY0" fmla="*/ 2358 h 10000"/>
              <a:gd name="connsiteX1" fmla="*/ 7853 w 8762"/>
              <a:gd name="connsiteY1" fmla="*/ 2581 h 10000"/>
              <a:gd name="connsiteX2" fmla="*/ 7853 w 8762"/>
              <a:gd name="connsiteY2" fmla="*/ 2907 h 10000"/>
              <a:gd name="connsiteX3" fmla="*/ 7853 w 8762"/>
              <a:gd name="connsiteY3" fmla="*/ 3333 h 10000"/>
              <a:gd name="connsiteX4" fmla="*/ 8350 w 8762"/>
              <a:gd name="connsiteY4" fmla="*/ 3760 h 10000"/>
              <a:gd name="connsiteX5" fmla="*/ 8350 w 8762"/>
              <a:gd name="connsiteY5" fmla="*/ 4187 h 10000"/>
              <a:gd name="connsiteX6" fmla="*/ 8350 w 8762"/>
              <a:gd name="connsiteY6" fmla="*/ 4837 h 10000"/>
              <a:gd name="connsiteX7" fmla="*/ 8350 w 8762"/>
              <a:gd name="connsiteY7" fmla="*/ 5366 h 10000"/>
              <a:gd name="connsiteX8" fmla="*/ 8350 w 8762"/>
              <a:gd name="connsiteY8" fmla="*/ 6118 h 10000"/>
              <a:gd name="connsiteX9" fmla="*/ 8762 w 8762"/>
              <a:gd name="connsiteY9" fmla="*/ 6768 h 10000"/>
              <a:gd name="connsiteX10" fmla="*/ 8762 w 8762"/>
              <a:gd name="connsiteY10" fmla="*/ 7317 h 10000"/>
              <a:gd name="connsiteX11" fmla="*/ 8350 w 8762"/>
              <a:gd name="connsiteY11" fmla="*/ 7846 h 10000"/>
              <a:gd name="connsiteX12" fmla="*/ 8350 w 8762"/>
              <a:gd name="connsiteY12" fmla="*/ 8272 h 10000"/>
              <a:gd name="connsiteX13" fmla="*/ 7853 w 8762"/>
              <a:gd name="connsiteY13" fmla="*/ 8699 h 10000"/>
              <a:gd name="connsiteX14" fmla="*/ 7440 w 8762"/>
              <a:gd name="connsiteY14" fmla="*/ 9024 h 10000"/>
              <a:gd name="connsiteX15" fmla="*/ 7440 w 8762"/>
              <a:gd name="connsiteY15" fmla="*/ 9248 h 10000"/>
              <a:gd name="connsiteX16" fmla="*/ 6615 w 8762"/>
              <a:gd name="connsiteY16" fmla="*/ 9451 h 10000"/>
              <a:gd name="connsiteX17" fmla="*/ 5705 w 8762"/>
              <a:gd name="connsiteY17" fmla="*/ 9675 h 10000"/>
              <a:gd name="connsiteX18" fmla="*/ 4382 w 8762"/>
              <a:gd name="connsiteY18" fmla="*/ 9878 h 10000"/>
              <a:gd name="connsiteX19" fmla="*/ 3970 w 8762"/>
              <a:gd name="connsiteY19" fmla="*/ 10000 h 10000"/>
              <a:gd name="connsiteX20" fmla="*/ 3061 w 8762"/>
              <a:gd name="connsiteY20" fmla="*/ 10000 h 10000"/>
              <a:gd name="connsiteX21" fmla="*/ 2646 w 8762"/>
              <a:gd name="connsiteY21" fmla="*/ 10000 h 10000"/>
              <a:gd name="connsiteX22" fmla="*/ 2234 w 8762"/>
              <a:gd name="connsiteY22" fmla="*/ 9878 h 10000"/>
              <a:gd name="connsiteX23" fmla="*/ 1325 w 8762"/>
              <a:gd name="connsiteY23" fmla="*/ 9776 h 10000"/>
              <a:gd name="connsiteX24" fmla="*/ 911 w 8762"/>
              <a:gd name="connsiteY24" fmla="*/ 9573 h 10000"/>
              <a:gd name="connsiteX25" fmla="*/ 0 w 8762"/>
              <a:gd name="connsiteY25" fmla="*/ 9248 h 10000"/>
              <a:gd name="connsiteX26" fmla="*/ 2234 w 8762"/>
              <a:gd name="connsiteY26" fmla="*/ 8069 h 10000"/>
              <a:gd name="connsiteX27" fmla="*/ 2646 w 8762"/>
              <a:gd name="connsiteY27" fmla="*/ 7947 h 10000"/>
              <a:gd name="connsiteX28" fmla="*/ 3061 w 8762"/>
              <a:gd name="connsiteY28" fmla="*/ 7744 h 10000"/>
              <a:gd name="connsiteX29" fmla="*/ 3553 w 8762"/>
              <a:gd name="connsiteY29" fmla="*/ 7520 h 10000"/>
              <a:gd name="connsiteX30" fmla="*/ 3970 w 8762"/>
              <a:gd name="connsiteY30" fmla="*/ 7317 h 10000"/>
              <a:gd name="connsiteX31" fmla="*/ 3970 w 8762"/>
              <a:gd name="connsiteY31" fmla="*/ 6992 h 10000"/>
              <a:gd name="connsiteX32" fmla="*/ 3970 w 8762"/>
              <a:gd name="connsiteY32" fmla="*/ 6565 h 10000"/>
              <a:gd name="connsiteX33" fmla="*/ 3970 w 8762"/>
              <a:gd name="connsiteY33" fmla="*/ 6016 h 10000"/>
              <a:gd name="connsiteX34" fmla="*/ 3970 w 8762"/>
              <a:gd name="connsiteY34" fmla="*/ 5691 h 10000"/>
              <a:gd name="connsiteX35" fmla="*/ 3970 w 8762"/>
              <a:gd name="connsiteY35" fmla="*/ 5488 h 10000"/>
              <a:gd name="connsiteX36" fmla="*/ 3970 w 8762"/>
              <a:gd name="connsiteY36" fmla="*/ 5041 h 10000"/>
              <a:gd name="connsiteX37" fmla="*/ 3970 w 8762"/>
              <a:gd name="connsiteY37" fmla="*/ 4736 h 10000"/>
              <a:gd name="connsiteX38" fmla="*/ 3970 w 8762"/>
              <a:gd name="connsiteY38" fmla="*/ 4411 h 10000"/>
              <a:gd name="connsiteX39" fmla="*/ 3970 w 8762"/>
              <a:gd name="connsiteY39" fmla="*/ 3984 h 10000"/>
              <a:gd name="connsiteX40" fmla="*/ 3553 w 8762"/>
              <a:gd name="connsiteY40" fmla="*/ 3537 h 10000"/>
              <a:gd name="connsiteX41" fmla="*/ 3553 w 8762"/>
              <a:gd name="connsiteY41" fmla="*/ 3110 h 10000"/>
              <a:gd name="connsiteX42" fmla="*/ 3553 w 8762"/>
              <a:gd name="connsiteY42" fmla="*/ 2683 h 10000"/>
              <a:gd name="connsiteX43" fmla="*/ 3061 w 8762"/>
              <a:gd name="connsiteY43" fmla="*/ 2256 h 10000"/>
              <a:gd name="connsiteX44" fmla="*/ 3061 w 8762"/>
              <a:gd name="connsiteY44" fmla="*/ 1931 h 10000"/>
              <a:gd name="connsiteX45" fmla="*/ 2646 w 8762"/>
              <a:gd name="connsiteY45" fmla="*/ 1606 h 10000"/>
              <a:gd name="connsiteX46" fmla="*/ 2234 w 8762"/>
              <a:gd name="connsiteY46" fmla="*/ 1402 h 10000"/>
              <a:gd name="connsiteX47" fmla="*/ 1819 w 8762"/>
              <a:gd name="connsiteY47" fmla="*/ 1179 h 10000"/>
              <a:gd name="connsiteX48" fmla="*/ 1325 w 8762"/>
              <a:gd name="connsiteY48" fmla="*/ 976 h 10000"/>
              <a:gd name="connsiteX49" fmla="*/ 911 w 8762"/>
              <a:gd name="connsiteY49" fmla="*/ 854 h 10000"/>
              <a:gd name="connsiteX50" fmla="*/ 498 w 8762"/>
              <a:gd name="connsiteY50" fmla="*/ 650 h 10000"/>
              <a:gd name="connsiteX51" fmla="*/ 0 w 8762"/>
              <a:gd name="connsiteY51" fmla="*/ 427 h 10000"/>
              <a:gd name="connsiteX52" fmla="*/ 0 w 8762"/>
              <a:gd name="connsiteY52" fmla="*/ 325 h 10000"/>
              <a:gd name="connsiteX53" fmla="*/ 0 w 8762"/>
              <a:gd name="connsiteY53" fmla="*/ 224 h 10000"/>
              <a:gd name="connsiteX54" fmla="*/ 498 w 8762"/>
              <a:gd name="connsiteY54" fmla="*/ 102 h 10000"/>
              <a:gd name="connsiteX55" fmla="*/ 911 w 8762"/>
              <a:gd name="connsiteY55" fmla="*/ 0 h 10000"/>
              <a:gd name="connsiteX56" fmla="*/ 2234 w 8762"/>
              <a:gd name="connsiteY56" fmla="*/ 0 h 10000"/>
              <a:gd name="connsiteX57" fmla="*/ 3061 w 8762"/>
              <a:gd name="connsiteY57" fmla="*/ 0 h 10000"/>
              <a:gd name="connsiteX58" fmla="*/ 4382 w 8762"/>
              <a:gd name="connsiteY58" fmla="*/ 102 h 10000"/>
              <a:gd name="connsiteX59" fmla="*/ 5291 w 8762"/>
              <a:gd name="connsiteY59" fmla="*/ 224 h 10000"/>
              <a:gd name="connsiteX60" fmla="*/ 6118 w 8762"/>
              <a:gd name="connsiteY60" fmla="*/ 224 h 10000"/>
              <a:gd name="connsiteX61" fmla="*/ 6615 w 8762"/>
              <a:gd name="connsiteY61" fmla="*/ 325 h 10000"/>
              <a:gd name="connsiteX62" fmla="*/ 7440 w 8762"/>
              <a:gd name="connsiteY62" fmla="*/ 427 h 10000"/>
              <a:gd name="connsiteX63" fmla="*/ 7853 w 8762"/>
              <a:gd name="connsiteY63" fmla="*/ 528 h 10000"/>
              <a:gd name="connsiteX64" fmla="*/ 7853 w 8762"/>
              <a:gd name="connsiteY64" fmla="*/ 528 h 10000"/>
              <a:gd name="connsiteX65" fmla="*/ 8350 w 8762"/>
              <a:gd name="connsiteY65" fmla="*/ 650 h 10000"/>
              <a:gd name="connsiteX66" fmla="*/ 8350 w 8762"/>
              <a:gd name="connsiteY66" fmla="*/ 650 h 10000"/>
              <a:gd name="connsiteX67" fmla="*/ 7853 w 8762"/>
              <a:gd name="connsiteY67" fmla="*/ 752 h 10000"/>
              <a:gd name="connsiteX68" fmla="*/ 7853 w 8762"/>
              <a:gd name="connsiteY68" fmla="*/ 976 h 10000"/>
              <a:gd name="connsiteX69" fmla="*/ 7853 w 8762"/>
              <a:gd name="connsiteY69" fmla="*/ 1077 h 10000"/>
              <a:gd name="connsiteX70" fmla="*/ 7440 w 8762"/>
              <a:gd name="connsiteY70" fmla="*/ 1280 h 10000"/>
              <a:gd name="connsiteX71" fmla="*/ 7440 w 8762"/>
              <a:gd name="connsiteY71" fmla="*/ 1606 h 10000"/>
              <a:gd name="connsiteX72" fmla="*/ 7440 w 8762"/>
              <a:gd name="connsiteY72" fmla="*/ 1931 h 10000"/>
              <a:gd name="connsiteX73" fmla="*/ 7853 w 8762"/>
              <a:gd name="connsiteY73" fmla="*/ 2358 h 10000"/>
              <a:gd name="connsiteX74" fmla="*/ 7853 w 8762"/>
              <a:gd name="connsiteY74" fmla="*/ 2358 h 10000"/>
              <a:gd name="connsiteX0" fmla="*/ 8963 w 10000"/>
              <a:gd name="connsiteY0" fmla="*/ 2358 h 10000"/>
              <a:gd name="connsiteX1" fmla="*/ 8963 w 10000"/>
              <a:gd name="connsiteY1" fmla="*/ 2581 h 10000"/>
              <a:gd name="connsiteX2" fmla="*/ 8963 w 10000"/>
              <a:gd name="connsiteY2" fmla="*/ 2907 h 10000"/>
              <a:gd name="connsiteX3" fmla="*/ 8963 w 10000"/>
              <a:gd name="connsiteY3" fmla="*/ 3333 h 10000"/>
              <a:gd name="connsiteX4" fmla="*/ 9530 w 10000"/>
              <a:gd name="connsiteY4" fmla="*/ 3760 h 10000"/>
              <a:gd name="connsiteX5" fmla="*/ 9530 w 10000"/>
              <a:gd name="connsiteY5" fmla="*/ 4187 h 10000"/>
              <a:gd name="connsiteX6" fmla="*/ 9530 w 10000"/>
              <a:gd name="connsiteY6" fmla="*/ 4837 h 10000"/>
              <a:gd name="connsiteX7" fmla="*/ 9530 w 10000"/>
              <a:gd name="connsiteY7" fmla="*/ 5366 h 10000"/>
              <a:gd name="connsiteX8" fmla="*/ 953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530 w 10000"/>
              <a:gd name="connsiteY11" fmla="*/ 7846 h 10000"/>
              <a:gd name="connsiteX12" fmla="*/ 9530 w 10000"/>
              <a:gd name="connsiteY12" fmla="*/ 8272 h 10000"/>
              <a:gd name="connsiteX13" fmla="*/ 8963 w 10000"/>
              <a:gd name="connsiteY13" fmla="*/ 8699 h 10000"/>
              <a:gd name="connsiteX14" fmla="*/ 8491 w 10000"/>
              <a:gd name="connsiteY14" fmla="*/ 9024 h 10000"/>
              <a:gd name="connsiteX15" fmla="*/ 8491 w 10000"/>
              <a:gd name="connsiteY15" fmla="*/ 9248 h 10000"/>
              <a:gd name="connsiteX16" fmla="*/ 7550 w 10000"/>
              <a:gd name="connsiteY16" fmla="*/ 9451 h 10000"/>
              <a:gd name="connsiteX17" fmla="*/ 6511 w 10000"/>
              <a:gd name="connsiteY17" fmla="*/ 9675 h 10000"/>
              <a:gd name="connsiteX18" fmla="*/ 5001 w 10000"/>
              <a:gd name="connsiteY18" fmla="*/ 9878 h 10000"/>
              <a:gd name="connsiteX19" fmla="*/ 4531 w 10000"/>
              <a:gd name="connsiteY19" fmla="*/ 10000 h 10000"/>
              <a:gd name="connsiteX20" fmla="*/ 3493 w 10000"/>
              <a:gd name="connsiteY20" fmla="*/ 10000 h 10000"/>
              <a:gd name="connsiteX21" fmla="*/ 3020 w 10000"/>
              <a:gd name="connsiteY21" fmla="*/ 10000 h 10000"/>
              <a:gd name="connsiteX22" fmla="*/ 2550 w 10000"/>
              <a:gd name="connsiteY22" fmla="*/ 9878 h 10000"/>
              <a:gd name="connsiteX23" fmla="*/ 1512 w 10000"/>
              <a:gd name="connsiteY23" fmla="*/ 9776 h 10000"/>
              <a:gd name="connsiteX24" fmla="*/ 1040 w 10000"/>
              <a:gd name="connsiteY24" fmla="*/ 9573 h 10000"/>
              <a:gd name="connsiteX25" fmla="*/ 2550 w 10000"/>
              <a:gd name="connsiteY25" fmla="*/ 8069 h 10000"/>
              <a:gd name="connsiteX26" fmla="*/ 3020 w 10000"/>
              <a:gd name="connsiteY26" fmla="*/ 7947 h 10000"/>
              <a:gd name="connsiteX27" fmla="*/ 3493 w 10000"/>
              <a:gd name="connsiteY27" fmla="*/ 7744 h 10000"/>
              <a:gd name="connsiteX28" fmla="*/ 4055 w 10000"/>
              <a:gd name="connsiteY28" fmla="*/ 7520 h 10000"/>
              <a:gd name="connsiteX29" fmla="*/ 4531 w 10000"/>
              <a:gd name="connsiteY29" fmla="*/ 7317 h 10000"/>
              <a:gd name="connsiteX30" fmla="*/ 4531 w 10000"/>
              <a:gd name="connsiteY30" fmla="*/ 6992 h 10000"/>
              <a:gd name="connsiteX31" fmla="*/ 4531 w 10000"/>
              <a:gd name="connsiteY31" fmla="*/ 6565 h 10000"/>
              <a:gd name="connsiteX32" fmla="*/ 4531 w 10000"/>
              <a:gd name="connsiteY32" fmla="*/ 6016 h 10000"/>
              <a:gd name="connsiteX33" fmla="*/ 4531 w 10000"/>
              <a:gd name="connsiteY33" fmla="*/ 5691 h 10000"/>
              <a:gd name="connsiteX34" fmla="*/ 4531 w 10000"/>
              <a:gd name="connsiteY34" fmla="*/ 5488 h 10000"/>
              <a:gd name="connsiteX35" fmla="*/ 4531 w 10000"/>
              <a:gd name="connsiteY35" fmla="*/ 5041 h 10000"/>
              <a:gd name="connsiteX36" fmla="*/ 4531 w 10000"/>
              <a:gd name="connsiteY36" fmla="*/ 4736 h 10000"/>
              <a:gd name="connsiteX37" fmla="*/ 4531 w 10000"/>
              <a:gd name="connsiteY37" fmla="*/ 4411 h 10000"/>
              <a:gd name="connsiteX38" fmla="*/ 4531 w 10000"/>
              <a:gd name="connsiteY38" fmla="*/ 3984 h 10000"/>
              <a:gd name="connsiteX39" fmla="*/ 4055 w 10000"/>
              <a:gd name="connsiteY39" fmla="*/ 3537 h 10000"/>
              <a:gd name="connsiteX40" fmla="*/ 4055 w 10000"/>
              <a:gd name="connsiteY40" fmla="*/ 3110 h 10000"/>
              <a:gd name="connsiteX41" fmla="*/ 4055 w 10000"/>
              <a:gd name="connsiteY41" fmla="*/ 2683 h 10000"/>
              <a:gd name="connsiteX42" fmla="*/ 3493 w 10000"/>
              <a:gd name="connsiteY42" fmla="*/ 2256 h 10000"/>
              <a:gd name="connsiteX43" fmla="*/ 3493 w 10000"/>
              <a:gd name="connsiteY43" fmla="*/ 1931 h 10000"/>
              <a:gd name="connsiteX44" fmla="*/ 3020 w 10000"/>
              <a:gd name="connsiteY44" fmla="*/ 1606 h 10000"/>
              <a:gd name="connsiteX45" fmla="*/ 2550 w 10000"/>
              <a:gd name="connsiteY45" fmla="*/ 1402 h 10000"/>
              <a:gd name="connsiteX46" fmla="*/ 2076 w 10000"/>
              <a:gd name="connsiteY46" fmla="*/ 1179 h 10000"/>
              <a:gd name="connsiteX47" fmla="*/ 1512 w 10000"/>
              <a:gd name="connsiteY47" fmla="*/ 976 h 10000"/>
              <a:gd name="connsiteX48" fmla="*/ 1040 w 10000"/>
              <a:gd name="connsiteY48" fmla="*/ 854 h 10000"/>
              <a:gd name="connsiteX49" fmla="*/ 568 w 10000"/>
              <a:gd name="connsiteY49" fmla="*/ 650 h 10000"/>
              <a:gd name="connsiteX50" fmla="*/ 0 w 10000"/>
              <a:gd name="connsiteY50" fmla="*/ 427 h 10000"/>
              <a:gd name="connsiteX51" fmla="*/ 0 w 10000"/>
              <a:gd name="connsiteY51" fmla="*/ 325 h 10000"/>
              <a:gd name="connsiteX52" fmla="*/ 0 w 10000"/>
              <a:gd name="connsiteY52" fmla="*/ 224 h 10000"/>
              <a:gd name="connsiteX53" fmla="*/ 568 w 10000"/>
              <a:gd name="connsiteY53" fmla="*/ 102 h 10000"/>
              <a:gd name="connsiteX54" fmla="*/ 1040 w 10000"/>
              <a:gd name="connsiteY54" fmla="*/ 0 h 10000"/>
              <a:gd name="connsiteX55" fmla="*/ 2550 w 10000"/>
              <a:gd name="connsiteY55" fmla="*/ 0 h 10000"/>
              <a:gd name="connsiteX56" fmla="*/ 3493 w 10000"/>
              <a:gd name="connsiteY56" fmla="*/ 0 h 10000"/>
              <a:gd name="connsiteX57" fmla="*/ 5001 w 10000"/>
              <a:gd name="connsiteY57" fmla="*/ 102 h 10000"/>
              <a:gd name="connsiteX58" fmla="*/ 6039 w 10000"/>
              <a:gd name="connsiteY58" fmla="*/ 224 h 10000"/>
              <a:gd name="connsiteX59" fmla="*/ 6982 w 10000"/>
              <a:gd name="connsiteY59" fmla="*/ 224 h 10000"/>
              <a:gd name="connsiteX60" fmla="*/ 7550 w 10000"/>
              <a:gd name="connsiteY60" fmla="*/ 325 h 10000"/>
              <a:gd name="connsiteX61" fmla="*/ 8491 w 10000"/>
              <a:gd name="connsiteY61" fmla="*/ 427 h 10000"/>
              <a:gd name="connsiteX62" fmla="*/ 8963 w 10000"/>
              <a:gd name="connsiteY62" fmla="*/ 528 h 10000"/>
              <a:gd name="connsiteX63" fmla="*/ 8963 w 10000"/>
              <a:gd name="connsiteY63" fmla="*/ 528 h 10000"/>
              <a:gd name="connsiteX64" fmla="*/ 9530 w 10000"/>
              <a:gd name="connsiteY64" fmla="*/ 650 h 10000"/>
              <a:gd name="connsiteX65" fmla="*/ 9530 w 10000"/>
              <a:gd name="connsiteY65" fmla="*/ 650 h 10000"/>
              <a:gd name="connsiteX66" fmla="*/ 8963 w 10000"/>
              <a:gd name="connsiteY66" fmla="*/ 752 h 10000"/>
              <a:gd name="connsiteX67" fmla="*/ 8963 w 10000"/>
              <a:gd name="connsiteY67" fmla="*/ 976 h 10000"/>
              <a:gd name="connsiteX68" fmla="*/ 8963 w 10000"/>
              <a:gd name="connsiteY68" fmla="*/ 1077 h 10000"/>
              <a:gd name="connsiteX69" fmla="*/ 8491 w 10000"/>
              <a:gd name="connsiteY69" fmla="*/ 1280 h 10000"/>
              <a:gd name="connsiteX70" fmla="*/ 8491 w 10000"/>
              <a:gd name="connsiteY70" fmla="*/ 1606 h 10000"/>
              <a:gd name="connsiteX71" fmla="*/ 8491 w 10000"/>
              <a:gd name="connsiteY71" fmla="*/ 1931 h 10000"/>
              <a:gd name="connsiteX72" fmla="*/ 8963 w 10000"/>
              <a:gd name="connsiteY72" fmla="*/ 2358 h 10000"/>
              <a:gd name="connsiteX73" fmla="*/ 8963 w 10000"/>
              <a:gd name="connsiteY73" fmla="*/ 2358 h 10000"/>
              <a:gd name="connsiteX0" fmla="*/ 8963 w 10000"/>
              <a:gd name="connsiteY0" fmla="*/ 2358 h 10000"/>
              <a:gd name="connsiteX1" fmla="*/ 8963 w 10000"/>
              <a:gd name="connsiteY1" fmla="*/ 2581 h 10000"/>
              <a:gd name="connsiteX2" fmla="*/ 8963 w 10000"/>
              <a:gd name="connsiteY2" fmla="*/ 2907 h 10000"/>
              <a:gd name="connsiteX3" fmla="*/ 8963 w 10000"/>
              <a:gd name="connsiteY3" fmla="*/ 3333 h 10000"/>
              <a:gd name="connsiteX4" fmla="*/ 9530 w 10000"/>
              <a:gd name="connsiteY4" fmla="*/ 3760 h 10000"/>
              <a:gd name="connsiteX5" fmla="*/ 9530 w 10000"/>
              <a:gd name="connsiteY5" fmla="*/ 4187 h 10000"/>
              <a:gd name="connsiteX6" fmla="*/ 9530 w 10000"/>
              <a:gd name="connsiteY6" fmla="*/ 4837 h 10000"/>
              <a:gd name="connsiteX7" fmla="*/ 9530 w 10000"/>
              <a:gd name="connsiteY7" fmla="*/ 5366 h 10000"/>
              <a:gd name="connsiteX8" fmla="*/ 953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530 w 10000"/>
              <a:gd name="connsiteY11" fmla="*/ 7846 h 10000"/>
              <a:gd name="connsiteX12" fmla="*/ 9530 w 10000"/>
              <a:gd name="connsiteY12" fmla="*/ 8272 h 10000"/>
              <a:gd name="connsiteX13" fmla="*/ 8963 w 10000"/>
              <a:gd name="connsiteY13" fmla="*/ 8699 h 10000"/>
              <a:gd name="connsiteX14" fmla="*/ 8491 w 10000"/>
              <a:gd name="connsiteY14" fmla="*/ 9024 h 10000"/>
              <a:gd name="connsiteX15" fmla="*/ 8491 w 10000"/>
              <a:gd name="connsiteY15" fmla="*/ 9248 h 10000"/>
              <a:gd name="connsiteX16" fmla="*/ 7550 w 10000"/>
              <a:gd name="connsiteY16" fmla="*/ 9451 h 10000"/>
              <a:gd name="connsiteX17" fmla="*/ 6511 w 10000"/>
              <a:gd name="connsiteY17" fmla="*/ 9675 h 10000"/>
              <a:gd name="connsiteX18" fmla="*/ 5001 w 10000"/>
              <a:gd name="connsiteY18" fmla="*/ 9878 h 10000"/>
              <a:gd name="connsiteX19" fmla="*/ 4531 w 10000"/>
              <a:gd name="connsiteY19" fmla="*/ 10000 h 10000"/>
              <a:gd name="connsiteX20" fmla="*/ 3493 w 10000"/>
              <a:gd name="connsiteY20" fmla="*/ 10000 h 10000"/>
              <a:gd name="connsiteX21" fmla="*/ 3020 w 10000"/>
              <a:gd name="connsiteY21" fmla="*/ 10000 h 10000"/>
              <a:gd name="connsiteX22" fmla="*/ 2550 w 10000"/>
              <a:gd name="connsiteY22" fmla="*/ 9878 h 10000"/>
              <a:gd name="connsiteX23" fmla="*/ 1512 w 10000"/>
              <a:gd name="connsiteY23" fmla="*/ 9776 h 10000"/>
              <a:gd name="connsiteX24" fmla="*/ 2550 w 10000"/>
              <a:gd name="connsiteY24" fmla="*/ 8069 h 10000"/>
              <a:gd name="connsiteX25" fmla="*/ 3020 w 10000"/>
              <a:gd name="connsiteY25" fmla="*/ 7947 h 10000"/>
              <a:gd name="connsiteX26" fmla="*/ 3493 w 10000"/>
              <a:gd name="connsiteY26" fmla="*/ 7744 h 10000"/>
              <a:gd name="connsiteX27" fmla="*/ 4055 w 10000"/>
              <a:gd name="connsiteY27" fmla="*/ 7520 h 10000"/>
              <a:gd name="connsiteX28" fmla="*/ 4531 w 10000"/>
              <a:gd name="connsiteY28" fmla="*/ 7317 h 10000"/>
              <a:gd name="connsiteX29" fmla="*/ 4531 w 10000"/>
              <a:gd name="connsiteY29" fmla="*/ 6992 h 10000"/>
              <a:gd name="connsiteX30" fmla="*/ 4531 w 10000"/>
              <a:gd name="connsiteY30" fmla="*/ 6565 h 10000"/>
              <a:gd name="connsiteX31" fmla="*/ 4531 w 10000"/>
              <a:gd name="connsiteY31" fmla="*/ 6016 h 10000"/>
              <a:gd name="connsiteX32" fmla="*/ 4531 w 10000"/>
              <a:gd name="connsiteY32" fmla="*/ 5691 h 10000"/>
              <a:gd name="connsiteX33" fmla="*/ 4531 w 10000"/>
              <a:gd name="connsiteY33" fmla="*/ 5488 h 10000"/>
              <a:gd name="connsiteX34" fmla="*/ 4531 w 10000"/>
              <a:gd name="connsiteY34" fmla="*/ 5041 h 10000"/>
              <a:gd name="connsiteX35" fmla="*/ 4531 w 10000"/>
              <a:gd name="connsiteY35" fmla="*/ 4736 h 10000"/>
              <a:gd name="connsiteX36" fmla="*/ 4531 w 10000"/>
              <a:gd name="connsiteY36" fmla="*/ 4411 h 10000"/>
              <a:gd name="connsiteX37" fmla="*/ 4531 w 10000"/>
              <a:gd name="connsiteY37" fmla="*/ 3984 h 10000"/>
              <a:gd name="connsiteX38" fmla="*/ 4055 w 10000"/>
              <a:gd name="connsiteY38" fmla="*/ 3537 h 10000"/>
              <a:gd name="connsiteX39" fmla="*/ 4055 w 10000"/>
              <a:gd name="connsiteY39" fmla="*/ 3110 h 10000"/>
              <a:gd name="connsiteX40" fmla="*/ 4055 w 10000"/>
              <a:gd name="connsiteY40" fmla="*/ 2683 h 10000"/>
              <a:gd name="connsiteX41" fmla="*/ 3493 w 10000"/>
              <a:gd name="connsiteY41" fmla="*/ 2256 h 10000"/>
              <a:gd name="connsiteX42" fmla="*/ 3493 w 10000"/>
              <a:gd name="connsiteY42" fmla="*/ 1931 h 10000"/>
              <a:gd name="connsiteX43" fmla="*/ 3020 w 10000"/>
              <a:gd name="connsiteY43" fmla="*/ 1606 h 10000"/>
              <a:gd name="connsiteX44" fmla="*/ 2550 w 10000"/>
              <a:gd name="connsiteY44" fmla="*/ 1402 h 10000"/>
              <a:gd name="connsiteX45" fmla="*/ 2076 w 10000"/>
              <a:gd name="connsiteY45" fmla="*/ 1179 h 10000"/>
              <a:gd name="connsiteX46" fmla="*/ 1512 w 10000"/>
              <a:gd name="connsiteY46" fmla="*/ 976 h 10000"/>
              <a:gd name="connsiteX47" fmla="*/ 1040 w 10000"/>
              <a:gd name="connsiteY47" fmla="*/ 854 h 10000"/>
              <a:gd name="connsiteX48" fmla="*/ 568 w 10000"/>
              <a:gd name="connsiteY48" fmla="*/ 650 h 10000"/>
              <a:gd name="connsiteX49" fmla="*/ 0 w 10000"/>
              <a:gd name="connsiteY49" fmla="*/ 427 h 10000"/>
              <a:gd name="connsiteX50" fmla="*/ 0 w 10000"/>
              <a:gd name="connsiteY50" fmla="*/ 325 h 10000"/>
              <a:gd name="connsiteX51" fmla="*/ 0 w 10000"/>
              <a:gd name="connsiteY51" fmla="*/ 224 h 10000"/>
              <a:gd name="connsiteX52" fmla="*/ 568 w 10000"/>
              <a:gd name="connsiteY52" fmla="*/ 102 h 10000"/>
              <a:gd name="connsiteX53" fmla="*/ 1040 w 10000"/>
              <a:gd name="connsiteY53" fmla="*/ 0 h 10000"/>
              <a:gd name="connsiteX54" fmla="*/ 2550 w 10000"/>
              <a:gd name="connsiteY54" fmla="*/ 0 h 10000"/>
              <a:gd name="connsiteX55" fmla="*/ 3493 w 10000"/>
              <a:gd name="connsiteY55" fmla="*/ 0 h 10000"/>
              <a:gd name="connsiteX56" fmla="*/ 5001 w 10000"/>
              <a:gd name="connsiteY56" fmla="*/ 102 h 10000"/>
              <a:gd name="connsiteX57" fmla="*/ 6039 w 10000"/>
              <a:gd name="connsiteY57" fmla="*/ 224 h 10000"/>
              <a:gd name="connsiteX58" fmla="*/ 6982 w 10000"/>
              <a:gd name="connsiteY58" fmla="*/ 224 h 10000"/>
              <a:gd name="connsiteX59" fmla="*/ 7550 w 10000"/>
              <a:gd name="connsiteY59" fmla="*/ 325 h 10000"/>
              <a:gd name="connsiteX60" fmla="*/ 8491 w 10000"/>
              <a:gd name="connsiteY60" fmla="*/ 427 h 10000"/>
              <a:gd name="connsiteX61" fmla="*/ 8963 w 10000"/>
              <a:gd name="connsiteY61" fmla="*/ 528 h 10000"/>
              <a:gd name="connsiteX62" fmla="*/ 8963 w 10000"/>
              <a:gd name="connsiteY62" fmla="*/ 528 h 10000"/>
              <a:gd name="connsiteX63" fmla="*/ 9530 w 10000"/>
              <a:gd name="connsiteY63" fmla="*/ 650 h 10000"/>
              <a:gd name="connsiteX64" fmla="*/ 9530 w 10000"/>
              <a:gd name="connsiteY64" fmla="*/ 650 h 10000"/>
              <a:gd name="connsiteX65" fmla="*/ 8963 w 10000"/>
              <a:gd name="connsiteY65" fmla="*/ 752 h 10000"/>
              <a:gd name="connsiteX66" fmla="*/ 8963 w 10000"/>
              <a:gd name="connsiteY66" fmla="*/ 976 h 10000"/>
              <a:gd name="connsiteX67" fmla="*/ 8963 w 10000"/>
              <a:gd name="connsiteY67" fmla="*/ 1077 h 10000"/>
              <a:gd name="connsiteX68" fmla="*/ 8491 w 10000"/>
              <a:gd name="connsiteY68" fmla="*/ 1280 h 10000"/>
              <a:gd name="connsiteX69" fmla="*/ 8491 w 10000"/>
              <a:gd name="connsiteY69" fmla="*/ 1606 h 10000"/>
              <a:gd name="connsiteX70" fmla="*/ 8491 w 10000"/>
              <a:gd name="connsiteY70" fmla="*/ 1931 h 10000"/>
              <a:gd name="connsiteX71" fmla="*/ 8963 w 10000"/>
              <a:gd name="connsiteY71" fmla="*/ 2358 h 10000"/>
              <a:gd name="connsiteX72" fmla="*/ 8963 w 10000"/>
              <a:gd name="connsiteY72" fmla="*/ 2358 h 10000"/>
              <a:gd name="connsiteX0" fmla="*/ 8963 w 10000"/>
              <a:gd name="connsiteY0" fmla="*/ 2358 h 10000"/>
              <a:gd name="connsiteX1" fmla="*/ 8963 w 10000"/>
              <a:gd name="connsiteY1" fmla="*/ 2581 h 10000"/>
              <a:gd name="connsiteX2" fmla="*/ 8963 w 10000"/>
              <a:gd name="connsiteY2" fmla="*/ 2907 h 10000"/>
              <a:gd name="connsiteX3" fmla="*/ 8963 w 10000"/>
              <a:gd name="connsiteY3" fmla="*/ 3333 h 10000"/>
              <a:gd name="connsiteX4" fmla="*/ 9530 w 10000"/>
              <a:gd name="connsiteY4" fmla="*/ 3760 h 10000"/>
              <a:gd name="connsiteX5" fmla="*/ 9530 w 10000"/>
              <a:gd name="connsiteY5" fmla="*/ 4187 h 10000"/>
              <a:gd name="connsiteX6" fmla="*/ 9530 w 10000"/>
              <a:gd name="connsiteY6" fmla="*/ 4837 h 10000"/>
              <a:gd name="connsiteX7" fmla="*/ 9530 w 10000"/>
              <a:gd name="connsiteY7" fmla="*/ 5366 h 10000"/>
              <a:gd name="connsiteX8" fmla="*/ 953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530 w 10000"/>
              <a:gd name="connsiteY11" fmla="*/ 7846 h 10000"/>
              <a:gd name="connsiteX12" fmla="*/ 9530 w 10000"/>
              <a:gd name="connsiteY12" fmla="*/ 8272 h 10000"/>
              <a:gd name="connsiteX13" fmla="*/ 8963 w 10000"/>
              <a:gd name="connsiteY13" fmla="*/ 8699 h 10000"/>
              <a:gd name="connsiteX14" fmla="*/ 8491 w 10000"/>
              <a:gd name="connsiteY14" fmla="*/ 9024 h 10000"/>
              <a:gd name="connsiteX15" fmla="*/ 8491 w 10000"/>
              <a:gd name="connsiteY15" fmla="*/ 9248 h 10000"/>
              <a:gd name="connsiteX16" fmla="*/ 7550 w 10000"/>
              <a:gd name="connsiteY16" fmla="*/ 9451 h 10000"/>
              <a:gd name="connsiteX17" fmla="*/ 6511 w 10000"/>
              <a:gd name="connsiteY17" fmla="*/ 9675 h 10000"/>
              <a:gd name="connsiteX18" fmla="*/ 5001 w 10000"/>
              <a:gd name="connsiteY18" fmla="*/ 9878 h 10000"/>
              <a:gd name="connsiteX19" fmla="*/ 4531 w 10000"/>
              <a:gd name="connsiteY19" fmla="*/ 10000 h 10000"/>
              <a:gd name="connsiteX20" fmla="*/ 3493 w 10000"/>
              <a:gd name="connsiteY20" fmla="*/ 10000 h 10000"/>
              <a:gd name="connsiteX21" fmla="*/ 3020 w 10000"/>
              <a:gd name="connsiteY21" fmla="*/ 10000 h 10000"/>
              <a:gd name="connsiteX22" fmla="*/ 2550 w 10000"/>
              <a:gd name="connsiteY22" fmla="*/ 9878 h 10000"/>
              <a:gd name="connsiteX23" fmla="*/ 2550 w 10000"/>
              <a:gd name="connsiteY23" fmla="*/ 8069 h 10000"/>
              <a:gd name="connsiteX24" fmla="*/ 3020 w 10000"/>
              <a:gd name="connsiteY24" fmla="*/ 7947 h 10000"/>
              <a:gd name="connsiteX25" fmla="*/ 3493 w 10000"/>
              <a:gd name="connsiteY25" fmla="*/ 7744 h 10000"/>
              <a:gd name="connsiteX26" fmla="*/ 4055 w 10000"/>
              <a:gd name="connsiteY26" fmla="*/ 7520 h 10000"/>
              <a:gd name="connsiteX27" fmla="*/ 4531 w 10000"/>
              <a:gd name="connsiteY27" fmla="*/ 7317 h 10000"/>
              <a:gd name="connsiteX28" fmla="*/ 4531 w 10000"/>
              <a:gd name="connsiteY28" fmla="*/ 6992 h 10000"/>
              <a:gd name="connsiteX29" fmla="*/ 4531 w 10000"/>
              <a:gd name="connsiteY29" fmla="*/ 6565 h 10000"/>
              <a:gd name="connsiteX30" fmla="*/ 4531 w 10000"/>
              <a:gd name="connsiteY30" fmla="*/ 6016 h 10000"/>
              <a:gd name="connsiteX31" fmla="*/ 4531 w 10000"/>
              <a:gd name="connsiteY31" fmla="*/ 5691 h 10000"/>
              <a:gd name="connsiteX32" fmla="*/ 4531 w 10000"/>
              <a:gd name="connsiteY32" fmla="*/ 5488 h 10000"/>
              <a:gd name="connsiteX33" fmla="*/ 4531 w 10000"/>
              <a:gd name="connsiteY33" fmla="*/ 5041 h 10000"/>
              <a:gd name="connsiteX34" fmla="*/ 4531 w 10000"/>
              <a:gd name="connsiteY34" fmla="*/ 4736 h 10000"/>
              <a:gd name="connsiteX35" fmla="*/ 4531 w 10000"/>
              <a:gd name="connsiteY35" fmla="*/ 4411 h 10000"/>
              <a:gd name="connsiteX36" fmla="*/ 4531 w 10000"/>
              <a:gd name="connsiteY36" fmla="*/ 3984 h 10000"/>
              <a:gd name="connsiteX37" fmla="*/ 4055 w 10000"/>
              <a:gd name="connsiteY37" fmla="*/ 3537 h 10000"/>
              <a:gd name="connsiteX38" fmla="*/ 4055 w 10000"/>
              <a:gd name="connsiteY38" fmla="*/ 3110 h 10000"/>
              <a:gd name="connsiteX39" fmla="*/ 4055 w 10000"/>
              <a:gd name="connsiteY39" fmla="*/ 2683 h 10000"/>
              <a:gd name="connsiteX40" fmla="*/ 3493 w 10000"/>
              <a:gd name="connsiteY40" fmla="*/ 2256 h 10000"/>
              <a:gd name="connsiteX41" fmla="*/ 3493 w 10000"/>
              <a:gd name="connsiteY41" fmla="*/ 1931 h 10000"/>
              <a:gd name="connsiteX42" fmla="*/ 3020 w 10000"/>
              <a:gd name="connsiteY42" fmla="*/ 1606 h 10000"/>
              <a:gd name="connsiteX43" fmla="*/ 2550 w 10000"/>
              <a:gd name="connsiteY43" fmla="*/ 1402 h 10000"/>
              <a:gd name="connsiteX44" fmla="*/ 2076 w 10000"/>
              <a:gd name="connsiteY44" fmla="*/ 1179 h 10000"/>
              <a:gd name="connsiteX45" fmla="*/ 1512 w 10000"/>
              <a:gd name="connsiteY45" fmla="*/ 976 h 10000"/>
              <a:gd name="connsiteX46" fmla="*/ 1040 w 10000"/>
              <a:gd name="connsiteY46" fmla="*/ 854 h 10000"/>
              <a:gd name="connsiteX47" fmla="*/ 568 w 10000"/>
              <a:gd name="connsiteY47" fmla="*/ 650 h 10000"/>
              <a:gd name="connsiteX48" fmla="*/ 0 w 10000"/>
              <a:gd name="connsiteY48" fmla="*/ 427 h 10000"/>
              <a:gd name="connsiteX49" fmla="*/ 0 w 10000"/>
              <a:gd name="connsiteY49" fmla="*/ 325 h 10000"/>
              <a:gd name="connsiteX50" fmla="*/ 0 w 10000"/>
              <a:gd name="connsiteY50" fmla="*/ 224 h 10000"/>
              <a:gd name="connsiteX51" fmla="*/ 568 w 10000"/>
              <a:gd name="connsiteY51" fmla="*/ 102 h 10000"/>
              <a:gd name="connsiteX52" fmla="*/ 1040 w 10000"/>
              <a:gd name="connsiteY52" fmla="*/ 0 h 10000"/>
              <a:gd name="connsiteX53" fmla="*/ 2550 w 10000"/>
              <a:gd name="connsiteY53" fmla="*/ 0 h 10000"/>
              <a:gd name="connsiteX54" fmla="*/ 3493 w 10000"/>
              <a:gd name="connsiteY54" fmla="*/ 0 h 10000"/>
              <a:gd name="connsiteX55" fmla="*/ 5001 w 10000"/>
              <a:gd name="connsiteY55" fmla="*/ 102 h 10000"/>
              <a:gd name="connsiteX56" fmla="*/ 6039 w 10000"/>
              <a:gd name="connsiteY56" fmla="*/ 224 h 10000"/>
              <a:gd name="connsiteX57" fmla="*/ 6982 w 10000"/>
              <a:gd name="connsiteY57" fmla="*/ 224 h 10000"/>
              <a:gd name="connsiteX58" fmla="*/ 7550 w 10000"/>
              <a:gd name="connsiteY58" fmla="*/ 325 h 10000"/>
              <a:gd name="connsiteX59" fmla="*/ 8491 w 10000"/>
              <a:gd name="connsiteY59" fmla="*/ 427 h 10000"/>
              <a:gd name="connsiteX60" fmla="*/ 8963 w 10000"/>
              <a:gd name="connsiteY60" fmla="*/ 528 h 10000"/>
              <a:gd name="connsiteX61" fmla="*/ 8963 w 10000"/>
              <a:gd name="connsiteY61" fmla="*/ 528 h 10000"/>
              <a:gd name="connsiteX62" fmla="*/ 9530 w 10000"/>
              <a:gd name="connsiteY62" fmla="*/ 650 h 10000"/>
              <a:gd name="connsiteX63" fmla="*/ 9530 w 10000"/>
              <a:gd name="connsiteY63" fmla="*/ 650 h 10000"/>
              <a:gd name="connsiteX64" fmla="*/ 8963 w 10000"/>
              <a:gd name="connsiteY64" fmla="*/ 752 h 10000"/>
              <a:gd name="connsiteX65" fmla="*/ 8963 w 10000"/>
              <a:gd name="connsiteY65" fmla="*/ 976 h 10000"/>
              <a:gd name="connsiteX66" fmla="*/ 8963 w 10000"/>
              <a:gd name="connsiteY66" fmla="*/ 1077 h 10000"/>
              <a:gd name="connsiteX67" fmla="*/ 8491 w 10000"/>
              <a:gd name="connsiteY67" fmla="*/ 1280 h 10000"/>
              <a:gd name="connsiteX68" fmla="*/ 8491 w 10000"/>
              <a:gd name="connsiteY68" fmla="*/ 1606 h 10000"/>
              <a:gd name="connsiteX69" fmla="*/ 8491 w 10000"/>
              <a:gd name="connsiteY69" fmla="*/ 1931 h 10000"/>
              <a:gd name="connsiteX70" fmla="*/ 8963 w 10000"/>
              <a:gd name="connsiteY70" fmla="*/ 2358 h 10000"/>
              <a:gd name="connsiteX71" fmla="*/ 8963 w 10000"/>
              <a:gd name="connsiteY71" fmla="*/ 2358 h 10000"/>
              <a:gd name="connsiteX0" fmla="*/ 8963 w 10000"/>
              <a:gd name="connsiteY0" fmla="*/ 2358 h 10000"/>
              <a:gd name="connsiteX1" fmla="*/ 8963 w 10000"/>
              <a:gd name="connsiteY1" fmla="*/ 2581 h 10000"/>
              <a:gd name="connsiteX2" fmla="*/ 8963 w 10000"/>
              <a:gd name="connsiteY2" fmla="*/ 2907 h 10000"/>
              <a:gd name="connsiteX3" fmla="*/ 8963 w 10000"/>
              <a:gd name="connsiteY3" fmla="*/ 3333 h 10000"/>
              <a:gd name="connsiteX4" fmla="*/ 9530 w 10000"/>
              <a:gd name="connsiteY4" fmla="*/ 3760 h 10000"/>
              <a:gd name="connsiteX5" fmla="*/ 9530 w 10000"/>
              <a:gd name="connsiteY5" fmla="*/ 4187 h 10000"/>
              <a:gd name="connsiteX6" fmla="*/ 9530 w 10000"/>
              <a:gd name="connsiteY6" fmla="*/ 4837 h 10000"/>
              <a:gd name="connsiteX7" fmla="*/ 9530 w 10000"/>
              <a:gd name="connsiteY7" fmla="*/ 5366 h 10000"/>
              <a:gd name="connsiteX8" fmla="*/ 953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530 w 10000"/>
              <a:gd name="connsiteY11" fmla="*/ 7846 h 10000"/>
              <a:gd name="connsiteX12" fmla="*/ 9530 w 10000"/>
              <a:gd name="connsiteY12" fmla="*/ 8272 h 10000"/>
              <a:gd name="connsiteX13" fmla="*/ 8963 w 10000"/>
              <a:gd name="connsiteY13" fmla="*/ 8699 h 10000"/>
              <a:gd name="connsiteX14" fmla="*/ 8491 w 10000"/>
              <a:gd name="connsiteY14" fmla="*/ 9024 h 10000"/>
              <a:gd name="connsiteX15" fmla="*/ 8491 w 10000"/>
              <a:gd name="connsiteY15" fmla="*/ 9248 h 10000"/>
              <a:gd name="connsiteX16" fmla="*/ 7550 w 10000"/>
              <a:gd name="connsiteY16" fmla="*/ 9451 h 10000"/>
              <a:gd name="connsiteX17" fmla="*/ 6511 w 10000"/>
              <a:gd name="connsiteY17" fmla="*/ 9675 h 10000"/>
              <a:gd name="connsiteX18" fmla="*/ 5001 w 10000"/>
              <a:gd name="connsiteY18" fmla="*/ 9878 h 10000"/>
              <a:gd name="connsiteX19" fmla="*/ 4531 w 10000"/>
              <a:gd name="connsiteY19" fmla="*/ 10000 h 10000"/>
              <a:gd name="connsiteX20" fmla="*/ 3493 w 10000"/>
              <a:gd name="connsiteY20" fmla="*/ 10000 h 10000"/>
              <a:gd name="connsiteX21" fmla="*/ 3020 w 10000"/>
              <a:gd name="connsiteY21" fmla="*/ 10000 h 10000"/>
              <a:gd name="connsiteX22" fmla="*/ 2550 w 10000"/>
              <a:gd name="connsiteY22" fmla="*/ 9878 h 10000"/>
              <a:gd name="connsiteX23" fmla="*/ 2550 w 10000"/>
              <a:gd name="connsiteY23" fmla="*/ 8069 h 10000"/>
              <a:gd name="connsiteX24" fmla="*/ 3493 w 10000"/>
              <a:gd name="connsiteY24" fmla="*/ 7744 h 10000"/>
              <a:gd name="connsiteX25" fmla="*/ 4055 w 10000"/>
              <a:gd name="connsiteY25" fmla="*/ 7520 h 10000"/>
              <a:gd name="connsiteX26" fmla="*/ 4531 w 10000"/>
              <a:gd name="connsiteY26" fmla="*/ 7317 h 10000"/>
              <a:gd name="connsiteX27" fmla="*/ 4531 w 10000"/>
              <a:gd name="connsiteY27" fmla="*/ 6992 h 10000"/>
              <a:gd name="connsiteX28" fmla="*/ 4531 w 10000"/>
              <a:gd name="connsiteY28" fmla="*/ 6565 h 10000"/>
              <a:gd name="connsiteX29" fmla="*/ 4531 w 10000"/>
              <a:gd name="connsiteY29" fmla="*/ 6016 h 10000"/>
              <a:gd name="connsiteX30" fmla="*/ 4531 w 10000"/>
              <a:gd name="connsiteY30" fmla="*/ 5691 h 10000"/>
              <a:gd name="connsiteX31" fmla="*/ 4531 w 10000"/>
              <a:gd name="connsiteY31" fmla="*/ 5488 h 10000"/>
              <a:gd name="connsiteX32" fmla="*/ 4531 w 10000"/>
              <a:gd name="connsiteY32" fmla="*/ 5041 h 10000"/>
              <a:gd name="connsiteX33" fmla="*/ 4531 w 10000"/>
              <a:gd name="connsiteY33" fmla="*/ 4736 h 10000"/>
              <a:gd name="connsiteX34" fmla="*/ 4531 w 10000"/>
              <a:gd name="connsiteY34" fmla="*/ 4411 h 10000"/>
              <a:gd name="connsiteX35" fmla="*/ 4531 w 10000"/>
              <a:gd name="connsiteY35" fmla="*/ 3984 h 10000"/>
              <a:gd name="connsiteX36" fmla="*/ 4055 w 10000"/>
              <a:gd name="connsiteY36" fmla="*/ 3537 h 10000"/>
              <a:gd name="connsiteX37" fmla="*/ 4055 w 10000"/>
              <a:gd name="connsiteY37" fmla="*/ 3110 h 10000"/>
              <a:gd name="connsiteX38" fmla="*/ 4055 w 10000"/>
              <a:gd name="connsiteY38" fmla="*/ 2683 h 10000"/>
              <a:gd name="connsiteX39" fmla="*/ 3493 w 10000"/>
              <a:gd name="connsiteY39" fmla="*/ 2256 h 10000"/>
              <a:gd name="connsiteX40" fmla="*/ 3493 w 10000"/>
              <a:gd name="connsiteY40" fmla="*/ 1931 h 10000"/>
              <a:gd name="connsiteX41" fmla="*/ 3020 w 10000"/>
              <a:gd name="connsiteY41" fmla="*/ 1606 h 10000"/>
              <a:gd name="connsiteX42" fmla="*/ 2550 w 10000"/>
              <a:gd name="connsiteY42" fmla="*/ 1402 h 10000"/>
              <a:gd name="connsiteX43" fmla="*/ 2076 w 10000"/>
              <a:gd name="connsiteY43" fmla="*/ 1179 h 10000"/>
              <a:gd name="connsiteX44" fmla="*/ 1512 w 10000"/>
              <a:gd name="connsiteY44" fmla="*/ 976 h 10000"/>
              <a:gd name="connsiteX45" fmla="*/ 1040 w 10000"/>
              <a:gd name="connsiteY45" fmla="*/ 854 h 10000"/>
              <a:gd name="connsiteX46" fmla="*/ 568 w 10000"/>
              <a:gd name="connsiteY46" fmla="*/ 650 h 10000"/>
              <a:gd name="connsiteX47" fmla="*/ 0 w 10000"/>
              <a:gd name="connsiteY47" fmla="*/ 427 h 10000"/>
              <a:gd name="connsiteX48" fmla="*/ 0 w 10000"/>
              <a:gd name="connsiteY48" fmla="*/ 325 h 10000"/>
              <a:gd name="connsiteX49" fmla="*/ 0 w 10000"/>
              <a:gd name="connsiteY49" fmla="*/ 224 h 10000"/>
              <a:gd name="connsiteX50" fmla="*/ 568 w 10000"/>
              <a:gd name="connsiteY50" fmla="*/ 102 h 10000"/>
              <a:gd name="connsiteX51" fmla="*/ 1040 w 10000"/>
              <a:gd name="connsiteY51" fmla="*/ 0 h 10000"/>
              <a:gd name="connsiteX52" fmla="*/ 2550 w 10000"/>
              <a:gd name="connsiteY52" fmla="*/ 0 h 10000"/>
              <a:gd name="connsiteX53" fmla="*/ 3493 w 10000"/>
              <a:gd name="connsiteY53" fmla="*/ 0 h 10000"/>
              <a:gd name="connsiteX54" fmla="*/ 5001 w 10000"/>
              <a:gd name="connsiteY54" fmla="*/ 102 h 10000"/>
              <a:gd name="connsiteX55" fmla="*/ 6039 w 10000"/>
              <a:gd name="connsiteY55" fmla="*/ 224 h 10000"/>
              <a:gd name="connsiteX56" fmla="*/ 6982 w 10000"/>
              <a:gd name="connsiteY56" fmla="*/ 224 h 10000"/>
              <a:gd name="connsiteX57" fmla="*/ 7550 w 10000"/>
              <a:gd name="connsiteY57" fmla="*/ 325 h 10000"/>
              <a:gd name="connsiteX58" fmla="*/ 8491 w 10000"/>
              <a:gd name="connsiteY58" fmla="*/ 427 h 10000"/>
              <a:gd name="connsiteX59" fmla="*/ 8963 w 10000"/>
              <a:gd name="connsiteY59" fmla="*/ 528 h 10000"/>
              <a:gd name="connsiteX60" fmla="*/ 8963 w 10000"/>
              <a:gd name="connsiteY60" fmla="*/ 528 h 10000"/>
              <a:gd name="connsiteX61" fmla="*/ 9530 w 10000"/>
              <a:gd name="connsiteY61" fmla="*/ 650 h 10000"/>
              <a:gd name="connsiteX62" fmla="*/ 9530 w 10000"/>
              <a:gd name="connsiteY62" fmla="*/ 650 h 10000"/>
              <a:gd name="connsiteX63" fmla="*/ 8963 w 10000"/>
              <a:gd name="connsiteY63" fmla="*/ 752 h 10000"/>
              <a:gd name="connsiteX64" fmla="*/ 8963 w 10000"/>
              <a:gd name="connsiteY64" fmla="*/ 976 h 10000"/>
              <a:gd name="connsiteX65" fmla="*/ 8963 w 10000"/>
              <a:gd name="connsiteY65" fmla="*/ 1077 h 10000"/>
              <a:gd name="connsiteX66" fmla="*/ 8491 w 10000"/>
              <a:gd name="connsiteY66" fmla="*/ 1280 h 10000"/>
              <a:gd name="connsiteX67" fmla="*/ 8491 w 10000"/>
              <a:gd name="connsiteY67" fmla="*/ 1606 h 10000"/>
              <a:gd name="connsiteX68" fmla="*/ 8491 w 10000"/>
              <a:gd name="connsiteY68" fmla="*/ 1931 h 10000"/>
              <a:gd name="connsiteX69" fmla="*/ 8963 w 10000"/>
              <a:gd name="connsiteY69" fmla="*/ 2358 h 10000"/>
              <a:gd name="connsiteX70" fmla="*/ 8963 w 10000"/>
              <a:gd name="connsiteY70" fmla="*/ 2358 h 10000"/>
              <a:gd name="connsiteX0" fmla="*/ 8963 w 10000"/>
              <a:gd name="connsiteY0" fmla="*/ 2358 h 10000"/>
              <a:gd name="connsiteX1" fmla="*/ 8963 w 10000"/>
              <a:gd name="connsiteY1" fmla="*/ 2581 h 10000"/>
              <a:gd name="connsiteX2" fmla="*/ 8963 w 10000"/>
              <a:gd name="connsiteY2" fmla="*/ 2907 h 10000"/>
              <a:gd name="connsiteX3" fmla="*/ 8963 w 10000"/>
              <a:gd name="connsiteY3" fmla="*/ 3333 h 10000"/>
              <a:gd name="connsiteX4" fmla="*/ 9530 w 10000"/>
              <a:gd name="connsiteY4" fmla="*/ 3760 h 10000"/>
              <a:gd name="connsiteX5" fmla="*/ 9530 w 10000"/>
              <a:gd name="connsiteY5" fmla="*/ 4187 h 10000"/>
              <a:gd name="connsiteX6" fmla="*/ 9530 w 10000"/>
              <a:gd name="connsiteY6" fmla="*/ 4837 h 10000"/>
              <a:gd name="connsiteX7" fmla="*/ 9530 w 10000"/>
              <a:gd name="connsiteY7" fmla="*/ 5366 h 10000"/>
              <a:gd name="connsiteX8" fmla="*/ 953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530 w 10000"/>
              <a:gd name="connsiteY11" fmla="*/ 7846 h 10000"/>
              <a:gd name="connsiteX12" fmla="*/ 9530 w 10000"/>
              <a:gd name="connsiteY12" fmla="*/ 8272 h 10000"/>
              <a:gd name="connsiteX13" fmla="*/ 8963 w 10000"/>
              <a:gd name="connsiteY13" fmla="*/ 8699 h 10000"/>
              <a:gd name="connsiteX14" fmla="*/ 8491 w 10000"/>
              <a:gd name="connsiteY14" fmla="*/ 9024 h 10000"/>
              <a:gd name="connsiteX15" fmla="*/ 8491 w 10000"/>
              <a:gd name="connsiteY15" fmla="*/ 9248 h 10000"/>
              <a:gd name="connsiteX16" fmla="*/ 7550 w 10000"/>
              <a:gd name="connsiteY16" fmla="*/ 9451 h 10000"/>
              <a:gd name="connsiteX17" fmla="*/ 6511 w 10000"/>
              <a:gd name="connsiteY17" fmla="*/ 9675 h 10000"/>
              <a:gd name="connsiteX18" fmla="*/ 5001 w 10000"/>
              <a:gd name="connsiteY18" fmla="*/ 9878 h 10000"/>
              <a:gd name="connsiteX19" fmla="*/ 4531 w 10000"/>
              <a:gd name="connsiteY19" fmla="*/ 10000 h 10000"/>
              <a:gd name="connsiteX20" fmla="*/ 3493 w 10000"/>
              <a:gd name="connsiteY20" fmla="*/ 10000 h 10000"/>
              <a:gd name="connsiteX21" fmla="*/ 3020 w 10000"/>
              <a:gd name="connsiteY21" fmla="*/ 10000 h 10000"/>
              <a:gd name="connsiteX22" fmla="*/ 2550 w 10000"/>
              <a:gd name="connsiteY22" fmla="*/ 9878 h 10000"/>
              <a:gd name="connsiteX23" fmla="*/ 3493 w 10000"/>
              <a:gd name="connsiteY23" fmla="*/ 7744 h 10000"/>
              <a:gd name="connsiteX24" fmla="*/ 4055 w 10000"/>
              <a:gd name="connsiteY24" fmla="*/ 7520 h 10000"/>
              <a:gd name="connsiteX25" fmla="*/ 4531 w 10000"/>
              <a:gd name="connsiteY25" fmla="*/ 7317 h 10000"/>
              <a:gd name="connsiteX26" fmla="*/ 4531 w 10000"/>
              <a:gd name="connsiteY26" fmla="*/ 6992 h 10000"/>
              <a:gd name="connsiteX27" fmla="*/ 4531 w 10000"/>
              <a:gd name="connsiteY27" fmla="*/ 6565 h 10000"/>
              <a:gd name="connsiteX28" fmla="*/ 4531 w 10000"/>
              <a:gd name="connsiteY28" fmla="*/ 6016 h 10000"/>
              <a:gd name="connsiteX29" fmla="*/ 4531 w 10000"/>
              <a:gd name="connsiteY29" fmla="*/ 5691 h 10000"/>
              <a:gd name="connsiteX30" fmla="*/ 4531 w 10000"/>
              <a:gd name="connsiteY30" fmla="*/ 5488 h 10000"/>
              <a:gd name="connsiteX31" fmla="*/ 4531 w 10000"/>
              <a:gd name="connsiteY31" fmla="*/ 5041 h 10000"/>
              <a:gd name="connsiteX32" fmla="*/ 4531 w 10000"/>
              <a:gd name="connsiteY32" fmla="*/ 4736 h 10000"/>
              <a:gd name="connsiteX33" fmla="*/ 4531 w 10000"/>
              <a:gd name="connsiteY33" fmla="*/ 4411 h 10000"/>
              <a:gd name="connsiteX34" fmla="*/ 4531 w 10000"/>
              <a:gd name="connsiteY34" fmla="*/ 3984 h 10000"/>
              <a:gd name="connsiteX35" fmla="*/ 4055 w 10000"/>
              <a:gd name="connsiteY35" fmla="*/ 3537 h 10000"/>
              <a:gd name="connsiteX36" fmla="*/ 4055 w 10000"/>
              <a:gd name="connsiteY36" fmla="*/ 3110 h 10000"/>
              <a:gd name="connsiteX37" fmla="*/ 4055 w 10000"/>
              <a:gd name="connsiteY37" fmla="*/ 2683 h 10000"/>
              <a:gd name="connsiteX38" fmla="*/ 3493 w 10000"/>
              <a:gd name="connsiteY38" fmla="*/ 2256 h 10000"/>
              <a:gd name="connsiteX39" fmla="*/ 3493 w 10000"/>
              <a:gd name="connsiteY39" fmla="*/ 1931 h 10000"/>
              <a:gd name="connsiteX40" fmla="*/ 3020 w 10000"/>
              <a:gd name="connsiteY40" fmla="*/ 1606 h 10000"/>
              <a:gd name="connsiteX41" fmla="*/ 2550 w 10000"/>
              <a:gd name="connsiteY41" fmla="*/ 1402 h 10000"/>
              <a:gd name="connsiteX42" fmla="*/ 2076 w 10000"/>
              <a:gd name="connsiteY42" fmla="*/ 1179 h 10000"/>
              <a:gd name="connsiteX43" fmla="*/ 1512 w 10000"/>
              <a:gd name="connsiteY43" fmla="*/ 976 h 10000"/>
              <a:gd name="connsiteX44" fmla="*/ 1040 w 10000"/>
              <a:gd name="connsiteY44" fmla="*/ 854 h 10000"/>
              <a:gd name="connsiteX45" fmla="*/ 568 w 10000"/>
              <a:gd name="connsiteY45" fmla="*/ 650 h 10000"/>
              <a:gd name="connsiteX46" fmla="*/ 0 w 10000"/>
              <a:gd name="connsiteY46" fmla="*/ 427 h 10000"/>
              <a:gd name="connsiteX47" fmla="*/ 0 w 10000"/>
              <a:gd name="connsiteY47" fmla="*/ 325 h 10000"/>
              <a:gd name="connsiteX48" fmla="*/ 0 w 10000"/>
              <a:gd name="connsiteY48" fmla="*/ 224 h 10000"/>
              <a:gd name="connsiteX49" fmla="*/ 568 w 10000"/>
              <a:gd name="connsiteY49" fmla="*/ 102 h 10000"/>
              <a:gd name="connsiteX50" fmla="*/ 1040 w 10000"/>
              <a:gd name="connsiteY50" fmla="*/ 0 h 10000"/>
              <a:gd name="connsiteX51" fmla="*/ 2550 w 10000"/>
              <a:gd name="connsiteY51" fmla="*/ 0 h 10000"/>
              <a:gd name="connsiteX52" fmla="*/ 3493 w 10000"/>
              <a:gd name="connsiteY52" fmla="*/ 0 h 10000"/>
              <a:gd name="connsiteX53" fmla="*/ 5001 w 10000"/>
              <a:gd name="connsiteY53" fmla="*/ 102 h 10000"/>
              <a:gd name="connsiteX54" fmla="*/ 6039 w 10000"/>
              <a:gd name="connsiteY54" fmla="*/ 224 h 10000"/>
              <a:gd name="connsiteX55" fmla="*/ 6982 w 10000"/>
              <a:gd name="connsiteY55" fmla="*/ 224 h 10000"/>
              <a:gd name="connsiteX56" fmla="*/ 7550 w 10000"/>
              <a:gd name="connsiteY56" fmla="*/ 325 h 10000"/>
              <a:gd name="connsiteX57" fmla="*/ 8491 w 10000"/>
              <a:gd name="connsiteY57" fmla="*/ 427 h 10000"/>
              <a:gd name="connsiteX58" fmla="*/ 8963 w 10000"/>
              <a:gd name="connsiteY58" fmla="*/ 528 h 10000"/>
              <a:gd name="connsiteX59" fmla="*/ 8963 w 10000"/>
              <a:gd name="connsiteY59" fmla="*/ 528 h 10000"/>
              <a:gd name="connsiteX60" fmla="*/ 9530 w 10000"/>
              <a:gd name="connsiteY60" fmla="*/ 650 h 10000"/>
              <a:gd name="connsiteX61" fmla="*/ 9530 w 10000"/>
              <a:gd name="connsiteY61" fmla="*/ 650 h 10000"/>
              <a:gd name="connsiteX62" fmla="*/ 8963 w 10000"/>
              <a:gd name="connsiteY62" fmla="*/ 752 h 10000"/>
              <a:gd name="connsiteX63" fmla="*/ 8963 w 10000"/>
              <a:gd name="connsiteY63" fmla="*/ 976 h 10000"/>
              <a:gd name="connsiteX64" fmla="*/ 8963 w 10000"/>
              <a:gd name="connsiteY64" fmla="*/ 1077 h 10000"/>
              <a:gd name="connsiteX65" fmla="*/ 8491 w 10000"/>
              <a:gd name="connsiteY65" fmla="*/ 1280 h 10000"/>
              <a:gd name="connsiteX66" fmla="*/ 8491 w 10000"/>
              <a:gd name="connsiteY66" fmla="*/ 1606 h 10000"/>
              <a:gd name="connsiteX67" fmla="*/ 8491 w 10000"/>
              <a:gd name="connsiteY67" fmla="*/ 1931 h 10000"/>
              <a:gd name="connsiteX68" fmla="*/ 8963 w 10000"/>
              <a:gd name="connsiteY68" fmla="*/ 2358 h 10000"/>
              <a:gd name="connsiteX69" fmla="*/ 8963 w 10000"/>
              <a:gd name="connsiteY69" fmla="*/ 2358 h 10000"/>
              <a:gd name="connsiteX0" fmla="*/ 8963 w 10000"/>
              <a:gd name="connsiteY0" fmla="*/ 2358 h 10000"/>
              <a:gd name="connsiteX1" fmla="*/ 8963 w 10000"/>
              <a:gd name="connsiteY1" fmla="*/ 2581 h 10000"/>
              <a:gd name="connsiteX2" fmla="*/ 8963 w 10000"/>
              <a:gd name="connsiteY2" fmla="*/ 2907 h 10000"/>
              <a:gd name="connsiteX3" fmla="*/ 8963 w 10000"/>
              <a:gd name="connsiteY3" fmla="*/ 3333 h 10000"/>
              <a:gd name="connsiteX4" fmla="*/ 9530 w 10000"/>
              <a:gd name="connsiteY4" fmla="*/ 3760 h 10000"/>
              <a:gd name="connsiteX5" fmla="*/ 9530 w 10000"/>
              <a:gd name="connsiteY5" fmla="*/ 4187 h 10000"/>
              <a:gd name="connsiteX6" fmla="*/ 9530 w 10000"/>
              <a:gd name="connsiteY6" fmla="*/ 4837 h 10000"/>
              <a:gd name="connsiteX7" fmla="*/ 9530 w 10000"/>
              <a:gd name="connsiteY7" fmla="*/ 5366 h 10000"/>
              <a:gd name="connsiteX8" fmla="*/ 953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530 w 10000"/>
              <a:gd name="connsiteY11" fmla="*/ 7846 h 10000"/>
              <a:gd name="connsiteX12" fmla="*/ 9530 w 10000"/>
              <a:gd name="connsiteY12" fmla="*/ 8272 h 10000"/>
              <a:gd name="connsiteX13" fmla="*/ 8963 w 10000"/>
              <a:gd name="connsiteY13" fmla="*/ 8699 h 10000"/>
              <a:gd name="connsiteX14" fmla="*/ 8491 w 10000"/>
              <a:gd name="connsiteY14" fmla="*/ 9024 h 10000"/>
              <a:gd name="connsiteX15" fmla="*/ 8491 w 10000"/>
              <a:gd name="connsiteY15" fmla="*/ 9248 h 10000"/>
              <a:gd name="connsiteX16" fmla="*/ 7550 w 10000"/>
              <a:gd name="connsiteY16" fmla="*/ 9451 h 10000"/>
              <a:gd name="connsiteX17" fmla="*/ 6511 w 10000"/>
              <a:gd name="connsiteY17" fmla="*/ 9675 h 10000"/>
              <a:gd name="connsiteX18" fmla="*/ 5001 w 10000"/>
              <a:gd name="connsiteY18" fmla="*/ 9878 h 10000"/>
              <a:gd name="connsiteX19" fmla="*/ 4531 w 10000"/>
              <a:gd name="connsiteY19" fmla="*/ 10000 h 10000"/>
              <a:gd name="connsiteX20" fmla="*/ 3493 w 10000"/>
              <a:gd name="connsiteY20" fmla="*/ 10000 h 10000"/>
              <a:gd name="connsiteX21" fmla="*/ 3020 w 10000"/>
              <a:gd name="connsiteY21" fmla="*/ 10000 h 10000"/>
              <a:gd name="connsiteX22" fmla="*/ 3493 w 10000"/>
              <a:gd name="connsiteY22" fmla="*/ 7744 h 10000"/>
              <a:gd name="connsiteX23" fmla="*/ 4055 w 10000"/>
              <a:gd name="connsiteY23" fmla="*/ 7520 h 10000"/>
              <a:gd name="connsiteX24" fmla="*/ 4531 w 10000"/>
              <a:gd name="connsiteY24" fmla="*/ 7317 h 10000"/>
              <a:gd name="connsiteX25" fmla="*/ 4531 w 10000"/>
              <a:gd name="connsiteY25" fmla="*/ 6992 h 10000"/>
              <a:gd name="connsiteX26" fmla="*/ 4531 w 10000"/>
              <a:gd name="connsiteY26" fmla="*/ 6565 h 10000"/>
              <a:gd name="connsiteX27" fmla="*/ 4531 w 10000"/>
              <a:gd name="connsiteY27" fmla="*/ 6016 h 10000"/>
              <a:gd name="connsiteX28" fmla="*/ 4531 w 10000"/>
              <a:gd name="connsiteY28" fmla="*/ 5691 h 10000"/>
              <a:gd name="connsiteX29" fmla="*/ 4531 w 10000"/>
              <a:gd name="connsiteY29" fmla="*/ 5488 h 10000"/>
              <a:gd name="connsiteX30" fmla="*/ 4531 w 10000"/>
              <a:gd name="connsiteY30" fmla="*/ 5041 h 10000"/>
              <a:gd name="connsiteX31" fmla="*/ 4531 w 10000"/>
              <a:gd name="connsiteY31" fmla="*/ 4736 h 10000"/>
              <a:gd name="connsiteX32" fmla="*/ 4531 w 10000"/>
              <a:gd name="connsiteY32" fmla="*/ 4411 h 10000"/>
              <a:gd name="connsiteX33" fmla="*/ 4531 w 10000"/>
              <a:gd name="connsiteY33" fmla="*/ 3984 h 10000"/>
              <a:gd name="connsiteX34" fmla="*/ 4055 w 10000"/>
              <a:gd name="connsiteY34" fmla="*/ 3537 h 10000"/>
              <a:gd name="connsiteX35" fmla="*/ 4055 w 10000"/>
              <a:gd name="connsiteY35" fmla="*/ 3110 h 10000"/>
              <a:gd name="connsiteX36" fmla="*/ 4055 w 10000"/>
              <a:gd name="connsiteY36" fmla="*/ 2683 h 10000"/>
              <a:gd name="connsiteX37" fmla="*/ 3493 w 10000"/>
              <a:gd name="connsiteY37" fmla="*/ 2256 h 10000"/>
              <a:gd name="connsiteX38" fmla="*/ 3493 w 10000"/>
              <a:gd name="connsiteY38" fmla="*/ 1931 h 10000"/>
              <a:gd name="connsiteX39" fmla="*/ 3020 w 10000"/>
              <a:gd name="connsiteY39" fmla="*/ 1606 h 10000"/>
              <a:gd name="connsiteX40" fmla="*/ 2550 w 10000"/>
              <a:gd name="connsiteY40" fmla="*/ 1402 h 10000"/>
              <a:gd name="connsiteX41" fmla="*/ 2076 w 10000"/>
              <a:gd name="connsiteY41" fmla="*/ 1179 h 10000"/>
              <a:gd name="connsiteX42" fmla="*/ 1512 w 10000"/>
              <a:gd name="connsiteY42" fmla="*/ 976 h 10000"/>
              <a:gd name="connsiteX43" fmla="*/ 1040 w 10000"/>
              <a:gd name="connsiteY43" fmla="*/ 854 h 10000"/>
              <a:gd name="connsiteX44" fmla="*/ 568 w 10000"/>
              <a:gd name="connsiteY44" fmla="*/ 650 h 10000"/>
              <a:gd name="connsiteX45" fmla="*/ 0 w 10000"/>
              <a:gd name="connsiteY45" fmla="*/ 427 h 10000"/>
              <a:gd name="connsiteX46" fmla="*/ 0 w 10000"/>
              <a:gd name="connsiteY46" fmla="*/ 325 h 10000"/>
              <a:gd name="connsiteX47" fmla="*/ 0 w 10000"/>
              <a:gd name="connsiteY47" fmla="*/ 224 h 10000"/>
              <a:gd name="connsiteX48" fmla="*/ 568 w 10000"/>
              <a:gd name="connsiteY48" fmla="*/ 102 h 10000"/>
              <a:gd name="connsiteX49" fmla="*/ 1040 w 10000"/>
              <a:gd name="connsiteY49" fmla="*/ 0 h 10000"/>
              <a:gd name="connsiteX50" fmla="*/ 2550 w 10000"/>
              <a:gd name="connsiteY50" fmla="*/ 0 h 10000"/>
              <a:gd name="connsiteX51" fmla="*/ 3493 w 10000"/>
              <a:gd name="connsiteY51" fmla="*/ 0 h 10000"/>
              <a:gd name="connsiteX52" fmla="*/ 5001 w 10000"/>
              <a:gd name="connsiteY52" fmla="*/ 102 h 10000"/>
              <a:gd name="connsiteX53" fmla="*/ 6039 w 10000"/>
              <a:gd name="connsiteY53" fmla="*/ 224 h 10000"/>
              <a:gd name="connsiteX54" fmla="*/ 6982 w 10000"/>
              <a:gd name="connsiteY54" fmla="*/ 224 h 10000"/>
              <a:gd name="connsiteX55" fmla="*/ 7550 w 10000"/>
              <a:gd name="connsiteY55" fmla="*/ 325 h 10000"/>
              <a:gd name="connsiteX56" fmla="*/ 8491 w 10000"/>
              <a:gd name="connsiteY56" fmla="*/ 427 h 10000"/>
              <a:gd name="connsiteX57" fmla="*/ 8963 w 10000"/>
              <a:gd name="connsiteY57" fmla="*/ 528 h 10000"/>
              <a:gd name="connsiteX58" fmla="*/ 8963 w 10000"/>
              <a:gd name="connsiteY58" fmla="*/ 528 h 10000"/>
              <a:gd name="connsiteX59" fmla="*/ 9530 w 10000"/>
              <a:gd name="connsiteY59" fmla="*/ 650 h 10000"/>
              <a:gd name="connsiteX60" fmla="*/ 9530 w 10000"/>
              <a:gd name="connsiteY60" fmla="*/ 650 h 10000"/>
              <a:gd name="connsiteX61" fmla="*/ 8963 w 10000"/>
              <a:gd name="connsiteY61" fmla="*/ 752 h 10000"/>
              <a:gd name="connsiteX62" fmla="*/ 8963 w 10000"/>
              <a:gd name="connsiteY62" fmla="*/ 976 h 10000"/>
              <a:gd name="connsiteX63" fmla="*/ 8963 w 10000"/>
              <a:gd name="connsiteY63" fmla="*/ 1077 h 10000"/>
              <a:gd name="connsiteX64" fmla="*/ 8491 w 10000"/>
              <a:gd name="connsiteY64" fmla="*/ 1280 h 10000"/>
              <a:gd name="connsiteX65" fmla="*/ 8491 w 10000"/>
              <a:gd name="connsiteY65" fmla="*/ 1606 h 10000"/>
              <a:gd name="connsiteX66" fmla="*/ 8491 w 10000"/>
              <a:gd name="connsiteY66" fmla="*/ 1931 h 10000"/>
              <a:gd name="connsiteX67" fmla="*/ 8963 w 10000"/>
              <a:gd name="connsiteY67" fmla="*/ 2358 h 10000"/>
              <a:gd name="connsiteX68" fmla="*/ 8963 w 10000"/>
              <a:gd name="connsiteY68" fmla="*/ 2358 h 10000"/>
              <a:gd name="connsiteX0" fmla="*/ 8963 w 10000"/>
              <a:gd name="connsiteY0" fmla="*/ 2358 h 10000"/>
              <a:gd name="connsiteX1" fmla="*/ 8963 w 10000"/>
              <a:gd name="connsiteY1" fmla="*/ 2581 h 10000"/>
              <a:gd name="connsiteX2" fmla="*/ 8963 w 10000"/>
              <a:gd name="connsiteY2" fmla="*/ 2907 h 10000"/>
              <a:gd name="connsiteX3" fmla="*/ 8963 w 10000"/>
              <a:gd name="connsiteY3" fmla="*/ 3333 h 10000"/>
              <a:gd name="connsiteX4" fmla="*/ 9530 w 10000"/>
              <a:gd name="connsiteY4" fmla="*/ 3760 h 10000"/>
              <a:gd name="connsiteX5" fmla="*/ 9530 w 10000"/>
              <a:gd name="connsiteY5" fmla="*/ 4187 h 10000"/>
              <a:gd name="connsiteX6" fmla="*/ 9530 w 10000"/>
              <a:gd name="connsiteY6" fmla="*/ 4837 h 10000"/>
              <a:gd name="connsiteX7" fmla="*/ 9530 w 10000"/>
              <a:gd name="connsiteY7" fmla="*/ 5366 h 10000"/>
              <a:gd name="connsiteX8" fmla="*/ 953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530 w 10000"/>
              <a:gd name="connsiteY11" fmla="*/ 7846 h 10000"/>
              <a:gd name="connsiteX12" fmla="*/ 9530 w 10000"/>
              <a:gd name="connsiteY12" fmla="*/ 8272 h 10000"/>
              <a:gd name="connsiteX13" fmla="*/ 8963 w 10000"/>
              <a:gd name="connsiteY13" fmla="*/ 8699 h 10000"/>
              <a:gd name="connsiteX14" fmla="*/ 8491 w 10000"/>
              <a:gd name="connsiteY14" fmla="*/ 9024 h 10000"/>
              <a:gd name="connsiteX15" fmla="*/ 8491 w 10000"/>
              <a:gd name="connsiteY15" fmla="*/ 9248 h 10000"/>
              <a:gd name="connsiteX16" fmla="*/ 7550 w 10000"/>
              <a:gd name="connsiteY16" fmla="*/ 9451 h 10000"/>
              <a:gd name="connsiteX17" fmla="*/ 6511 w 10000"/>
              <a:gd name="connsiteY17" fmla="*/ 9675 h 10000"/>
              <a:gd name="connsiteX18" fmla="*/ 5001 w 10000"/>
              <a:gd name="connsiteY18" fmla="*/ 9878 h 10000"/>
              <a:gd name="connsiteX19" fmla="*/ 4531 w 10000"/>
              <a:gd name="connsiteY19" fmla="*/ 10000 h 10000"/>
              <a:gd name="connsiteX20" fmla="*/ 3493 w 10000"/>
              <a:gd name="connsiteY20" fmla="*/ 10000 h 10000"/>
              <a:gd name="connsiteX21" fmla="*/ 3493 w 10000"/>
              <a:gd name="connsiteY21" fmla="*/ 7744 h 10000"/>
              <a:gd name="connsiteX22" fmla="*/ 4055 w 10000"/>
              <a:gd name="connsiteY22" fmla="*/ 7520 h 10000"/>
              <a:gd name="connsiteX23" fmla="*/ 4531 w 10000"/>
              <a:gd name="connsiteY23" fmla="*/ 7317 h 10000"/>
              <a:gd name="connsiteX24" fmla="*/ 4531 w 10000"/>
              <a:gd name="connsiteY24" fmla="*/ 6992 h 10000"/>
              <a:gd name="connsiteX25" fmla="*/ 4531 w 10000"/>
              <a:gd name="connsiteY25" fmla="*/ 6565 h 10000"/>
              <a:gd name="connsiteX26" fmla="*/ 4531 w 10000"/>
              <a:gd name="connsiteY26" fmla="*/ 6016 h 10000"/>
              <a:gd name="connsiteX27" fmla="*/ 4531 w 10000"/>
              <a:gd name="connsiteY27" fmla="*/ 5691 h 10000"/>
              <a:gd name="connsiteX28" fmla="*/ 4531 w 10000"/>
              <a:gd name="connsiteY28" fmla="*/ 5488 h 10000"/>
              <a:gd name="connsiteX29" fmla="*/ 4531 w 10000"/>
              <a:gd name="connsiteY29" fmla="*/ 5041 h 10000"/>
              <a:gd name="connsiteX30" fmla="*/ 4531 w 10000"/>
              <a:gd name="connsiteY30" fmla="*/ 4736 h 10000"/>
              <a:gd name="connsiteX31" fmla="*/ 4531 w 10000"/>
              <a:gd name="connsiteY31" fmla="*/ 4411 h 10000"/>
              <a:gd name="connsiteX32" fmla="*/ 4531 w 10000"/>
              <a:gd name="connsiteY32" fmla="*/ 3984 h 10000"/>
              <a:gd name="connsiteX33" fmla="*/ 4055 w 10000"/>
              <a:gd name="connsiteY33" fmla="*/ 3537 h 10000"/>
              <a:gd name="connsiteX34" fmla="*/ 4055 w 10000"/>
              <a:gd name="connsiteY34" fmla="*/ 3110 h 10000"/>
              <a:gd name="connsiteX35" fmla="*/ 4055 w 10000"/>
              <a:gd name="connsiteY35" fmla="*/ 2683 h 10000"/>
              <a:gd name="connsiteX36" fmla="*/ 3493 w 10000"/>
              <a:gd name="connsiteY36" fmla="*/ 2256 h 10000"/>
              <a:gd name="connsiteX37" fmla="*/ 3493 w 10000"/>
              <a:gd name="connsiteY37" fmla="*/ 1931 h 10000"/>
              <a:gd name="connsiteX38" fmla="*/ 3020 w 10000"/>
              <a:gd name="connsiteY38" fmla="*/ 1606 h 10000"/>
              <a:gd name="connsiteX39" fmla="*/ 2550 w 10000"/>
              <a:gd name="connsiteY39" fmla="*/ 1402 h 10000"/>
              <a:gd name="connsiteX40" fmla="*/ 2076 w 10000"/>
              <a:gd name="connsiteY40" fmla="*/ 1179 h 10000"/>
              <a:gd name="connsiteX41" fmla="*/ 1512 w 10000"/>
              <a:gd name="connsiteY41" fmla="*/ 976 h 10000"/>
              <a:gd name="connsiteX42" fmla="*/ 1040 w 10000"/>
              <a:gd name="connsiteY42" fmla="*/ 854 h 10000"/>
              <a:gd name="connsiteX43" fmla="*/ 568 w 10000"/>
              <a:gd name="connsiteY43" fmla="*/ 650 h 10000"/>
              <a:gd name="connsiteX44" fmla="*/ 0 w 10000"/>
              <a:gd name="connsiteY44" fmla="*/ 427 h 10000"/>
              <a:gd name="connsiteX45" fmla="*/ 0 w 10000"/>
              <a:gd name="connsiteY45" fmla="*/ 325 h 10000"/>
              <a:gd name="connsiteX46" fmla="*/ 0 w 10000"/>
              <a:gd name="connsiteY46" fmla="*/ 224 h 10000"/>
              <a:gd name="connsiteX47" fmla="*/ 568 w 10000"/>
              <a:gd name="connsiteY47" fmla="*/ 102 h 10000"/>
              <a:gd name="connsiteX48" fmla="*/ 1040 w 10000"/>
              <a:gd name="connsiteY48" fmla="*/ 0 h 10000"/>
              <a:gd name="connsiteX49" fmla="*/ 2550 w 10000"/>
              <a:gd name="connsiteY49" fmla="*/ 0 h 10000"/>
              <a:gd name="connsiteX50" fmla="*/ 3493 w 10000"/>
              <a:gd name="connsiteY50" fmla="*/ 0 h 10000"/>
              <a:gd name="connsiteX51" fmla="*/ 5001 w 10000"/>
              <a:gd name="connsiteY51" fmla="*/ 102 h 10000"/>
              <a:gd name="connsiteX52" fmla="*/ 6039 w 10000"/>
              <a:gd name="connsiteY52" fmla="*/ 224 h 10000"/>
              <a:gd name="connsiteX53" fmla="*/ 6982 w 10000"/>
              <a:gd name="connsiteY53" fmla="*/ 224 h 10000"/>
              <a:gd name="connsiteX54" fmla="*/ 7550 w 10000"/>
              <a:gd name="connsiteY54" fmla="*/ 325 h 10000"/>
              <a:gd name="connsiteX55" fmla="*/ 8491 w 10000"/>
              <a:gd name="connsiteY55" fmla="*/ 427 h 10000"/>
              <a:gd name="connsiteX56" fmla="*/ 8963 w 10000"/>
              <a:gd name="connsiteY56" fmla="*/ 528 h 10000"/>
              <a:gd name="connsiteX57" fmla="*/ 8963 w 10000"/>
              <a:gd name="connsiteY57" fmla="*/ 528 h 10000"/>
              <a:gd name="connsiteX58" fmla="*/ 9530 w 10000"/>
              <a:gd name="connsiteY58" fmla="*/ 650 h 10000"/>
              <a:gd name="connsiteX59" fmla="*/ 9530 w 10000"/>
              <a:gd name="connsiteY59" fmla="*/ 650 h 10000"/>
              <a:gd name="connsiteX60" fmla="*/ 8963 w 10000"/>
              <a:gd name="connsiteY60" fmla="*/ 752 h 10000"/>
              <a:gd name="connsiteX61" fmla="*/ 8963 w 10000"/>
              <a:gd name="connsiteY61" fmla="*/ 976 h 10000"/>
              <a:gd name="connsiteX62" fmla="*/ 8963 w 10000"/>
              <a:gd name="connsiteY62" fmla="*/ 1077 h 10000"/>
              <a:gd name="connsiteX63" fmla="*/ 8491 w 10000"/>
              <a:gd name="connsiteY63" fmla="*/ 1280 h 10000"/>
              <a:gd name="connsiteX64" fmla="*/ 8491 w 10000"/>
              <a:gd name="connsiteY64" fmla="*/ 1606 h 10000"/>
              <a:gd name="connsiteX65" fmla="*/ 8491 w 10000"/>
              <a:gd name="connsiteY65" fmla="*/ 1931 h 10000"/>
              <a:gd name="connsiteX66" fmla="*/ 8963 w 10000"/>
              <a:gd name="connsiteY66" fmla="*/ 2358 h 10000"/>
              <a:gd name="connsiteX67" fmla="*/ 8963 w 10000"/>
              <a:gd name="connsiteY67" fmla="*/ 2358 h 10000"/>
              <a:gd name="connsiteX0" fmla="*/ 8963 w 10000"/>
              <a:gd name="connsiteY0" fmla="*/ 2358 h 10000"/>
              <a:gd name="connsiteX1" fmla="*/ 8963 w 10000"/>
              <a:gd name="connsiteY1" fmla="*/ 2581 h 10000"/>
              <a:gd name="connsiteX2" fmla="*/ 8963 w 10000"/>
              <a:gd name="connsiteY2" fmla="*/ 2907 h 10000"/>
              <a:gd name="connsiteX3" fmla="*/ 8963 w 10000"/>
              <a:gd name="connsiteY3" fmla="*/ 3333 h 10000"/>
              <a:gd name="connsiteX4" fmla="*/ 9530 w 10000"/>
              <a:gd name="connsiteY4" fmla="*/ 3760 h 10000"/>
              <a:gd name="connsiteX5" fmla="*/ 9530 w 10000"/>
              <a:gd name="connsiteY5" fmla="*/ 4187 h 10000"/>
              <a:gd name="connsiteX6" fmla="*/ 9530 w 10000"/>
              <a:gd name="connsiteY6" fmla="*/ 4837 h 10000"/>
              <a:gd name="connsiteX7" fmla="*/ 9530 w 10000"/>
              <a:gd name="connsiteY7" fmla="*/ 5366 h 10000"/>
              <a:gd name="connsiteX8" fmla="*/ 953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530 w 10000"/>
              <a:gd name="connsiteY11" fmla="*/ 7846 h 10000"/>
              <a:gd name="connsiteX12" fmla="*/ 9530 w 10000"/>
              <a:gd name="connsiteY12" fmla="*/ 8272 h 10000"/>
              <a:gd name="connsiteX13" fmla="*/ 8963 w 10000"/>
              <a:gd name="connsiteY13" fmla="*/ 8699 h 10000"/>
              <a:gd name="connsiteX14" fmla="*/ 8491 w 10000"/>
              <a:gd name="connsiteY14" fmla="*/ 9024 h 10000"/>
              <a:gd name="connsiteX15" fmla="*/ 8491 w 10000"/>
              <a:gd name="connsiteY15" fmla="*/ 9248 h 10000"/>
              <a:gd name="connsiteX16" fmla="*/ 7550 w 10000"/>
              <a:gd name="connsiteY16" fmla="*/ 9451 h 10000"/>
              <a:gd name="connsiteX17" fmla="*/ 6511 w 10000"/>
              <a:gd name="connsiteY17" fmla="*/ 9675 h 10000"/>
              <a:gd name="connsiteX18" fmla="*/ 5001 w 10000"/>
              <a:gd name="connsiteY18" fmla="*/ 9878 h 10000"/>
              <a:gd name="connsiteX19" fmla="*/ 4531 w 10000"/>
              <a:gd name="connsiteY19" fmla="*/ 10000 h 10000"/>
              <a:gd name="connsiteX20" fmla="*/ 3493 w 10000"/>
              <a:gd name="connsiteY20" fmla="*/ 7744 h 10000"/>
              <a:gd name="connsiteX21" fmla="*/ 4055 w 10000"/>
              <a:gd name="connsiteY21" fmla="*/ 7520 h 10000"/>
              <a:gd name="connsiteX22" fmla="*/ 4531 w 10000"/>
              <a:gd name="connsiteY22" fmla="*/ 7317 h 10000"/>
              <a:gd name="connsiteX23" fmla="*/ 4531 w 10000"/>
              <a:gd name="connsiteY23" fmla="*/ 6992 h 10000"/>
              <a:gd name="connsiteX24" fmla="*/ 4531 w 10000"/>
              <a:gd name="connsiteY24" fmla="*/ 6565 h 10000"/>
              <a:gd name="connsiteX25" fmla="*/ 4531 w 10000"/>
              <a:gd name="connsiteY25" fmla="*/ 6016 h 10000"/>
              <a:gd name="connsiteX26" fmla="*/ 4531 w 10000"/>
              <a:gd name="connsiteY26" fmla="*/ 5691 h 10000"/>
              <a:gd name="connsiteX27" fmla="*/ 4531 w 10000"/>
              <a:gd name="connsiteY27" fmla="*/ 5488 h 10000"/>
              <a:gd name="connsiteX28" fmla="*/ 4531 w 10000"/>
              <a:gd name="connsiteY28" fmla="*/ 5041 h 10000"/>
              <a:gd name="connsiteX29" fmla="*/ 4531 w 10000"/>
              <a:gd name="connsiteY29" fmla="*/ 4736 h 10000"/>
              <a:gd name="connsiteX30" fmla="*/ 4531 w 10000"/>
              <a:gd name="connsiteY30" fmla="*/ 4411 h 10000"/>
              <a:gd name="connsiteX31" fmla="*/ 4531 w 10000"/>
              <a:gd name="connsiteY31" fmla="*/ 3984 h 10000"/>
              <a:gd name="connsiteX32" fmla="*/ 4055 w 10000"/>
              <a:gd name="connsiteY32" fmla="*/ 3537 h 10000"/>
              <a:gd name="connsiteX33" fmla="*/ 4055 w 10000"/>
              <a:gd name="connsiteY33" fmla="*/ 3110 h 10000"/>
              <a:gd name="connsiteX34" fmla="*/ 4055 w 10000"/>
              <a:gd name="connsiteY34" fmla="*/ 2683 h 10000"/>
              <a:gd name="connsiteX35" fmla="*/ 3493 w 10000"/>
              <a:gd name="connsiteY35" fmla="*/ 2256 h 10000"/>
              <a:gd name="connsiteX36" fmla="*/ 3493 w 10000"/>
              <a:gd name="connsiteY36" fmla="*/ 1931 h 10000"/>
              <a:gd name="connsiteX37" fmla="*/ 3020 w 10000"/>
              <a:gd name="connsiteY37" fmla="*/ 1606 h 10000"/>
              <a:gd name="connsiteX38" fmla="*/ 2550 w 10000"/>
              <a:gd name="connsiteY38" fmla="*/ 1402 h 10000"/>
              <a:gd name="connsiteX39" fmla="*/ 2076 w 10000"/>
              <a:gd name="connsiteY39" fmla="*/ 1179 h 10000"/>
              <a:gd name="connsiteX40" fmla="*/ 1512 w 10000"/>
              <a:gd name="connsiteY40" fmla="*/ 976 h 10000"/>
              <a:gd name="connsiteX41" fmla="*/ 1040 w 10000"/>
              <a:gd name="connsiteY41" fmla="*/ 854 h 10000"/>
              <a:gd name="connsiteX42" fmla="*/ 568 w 10000"/>
              <a:gd name="connsiteY42" fmla="*/ 650 h 10000"/>
              <a:gd name="connsiteX43" fmla="*/ 0 w 10000"/>
              <a:gd name="connsiteY43" fmla="*/ 427 h 10000"/>
              <a:gd name="connsiteX44" fmla="*/ 0 w 10000"/>
              <a:gd name="connsiteY44" fmla="*/ 325 h 10000"/>
              <a:gd name="connsiteX45" fmla="*/ 0 w 10000"/>
              <a:gd name="connsiteY45" fmla="*/ 224 h 10000"/>
              <a:gd name="connsiteX46" fmla="*/ 568 w 10000"/>
              <a:gd name="connsiteY46" fmla="*/ 102 h 10000"/>
              <a:gd name="connsiteX47" fmla="*/ 1040 w 10000"/>
              <a:gd name="connsiteY47" fmla="*/ 0 h 10000"/>
              <a:gd name="connsiteX48" fmla="*/ 2550 w 10000"/>
              <a:gd name="connsiteY48" fmla="*/ 0 h 10000"/>
              <a:gd name="connsiteX49" fmla="*/ 3493 w 10000"/>
              <a:gd name="connsiteY49" fmla="*/ 0 h 10000"/>
              <a:gd name="connsiteX50" fmla="*/ 5001 w 10000"/>
              <a:gd name="connsiteY50" fmla="*/ 102 h 10000"/>
              <a:gd name="connsiteX51" fmla="*/ 6039 w 10000"/>
              <a:gd name="connsiteY51" fmla="*/ 224 h 10000"/>
              <a:gd name="connsiteX52" fmla="*/ 6982 w 10000"/>
              <a:gd name="connsiteY52" fmla="*/ 224 h 10000"/>
              <a:gd name="connsiteX53" fmla="*/ 7550 w 10000"/>
              <a:gd name="connsiteY53" fmla="*/ 325 h 10000"/>
              <a:gd name="connsiteX54" fmla="*/ 8491 w 10000"/>
              <a:gd name="connsiteY54" fmla="*/ 427 h 10000"/>
              <a:gd name="connsiteX55" fmla="*/ 8963 w 10000"/>
              <a:gd name="connsiteY55" fmla="*/ 528 h 10000"/>
              <a:gd name="connsiteX56" fmla="*/ 8963 w 10000"/>
              <a:gd name="connsiteY56" fmla="*/ 528 h 10000"/>
              <a:gd name="connsiteX57" fmla="*/ 9530 w 10000"/>
              <a:gd name="connsiteY57" fmla="*/ 650 h 10000"/>
              <a:gd name="connsiteX58" fmla="*/ 9530 w 10000"/>
              <a:gd name="connsiteY58" fmla="*/ 650 h 10000"/>
              <a:gd name="connsiteX59" fmla="*/ 8963 w 10000"/>
              <a:gd name="connsiteY59" fmla="*/ 752 h 10000"/>
              <a:gd name="connsiteX60" fmla="*/ 8963 w 10000"/>
              <a:gd name="connsiteY60" fmla="*/ 976 h 10000"/>
              <a:gd name="connsiteX61" fmla="*/ 8963 w 10000"/>
              <a:gd name="connsiteY61" fmla="*/ 1077 h 10000"/>
              <a:gd name="connsiteX62" fmla="*/ 8491 w 10000"/>
              <a:gd name="connsiteY62" fmla="*/ 1280 h 10000"/>
              <a:gd name="connsiteX63" fmla="*/ 8491 w 10000"/>
              <a:gd name="connsiteY63" fmla="*/ 1606 h 10000"/>
              <a:gd name="connsiteX64" fmla="*/ 8491 w 10000"/>
              <a:gd name="connsiteY64" fmla="*/ 1931 h 10000"/>
              <a:gd name="connsiteX65" fmla="*/ 8963 w 10000"/>
              <a:gd name="connsiteY65" fmla="*/ 2358 h 10000"/>
              <a:gd name="connsiteX66" fmla="*/ 8963 w 10000"/>
              <a:gd name="connsiteY66" fmla="*/ 235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0000" h="10000">
                <a:moveTo>
                  <a:pt x="8963" y="2358"/>
                </a:moveTo>
                <a:lnTo>
                  <a:pt x="8963" y="2581"/>
                </a:lnTo>
                <a:lnTo>
                  <a:pt x="8963" y="2907"/>
                </a:lnTo>
                <a:lnTo>
                  <a:pt x="8963" y="3333"/>
                </a:lnTo>
                <a:lnTo>
                  <a:pt x="9530" y="3760"/>
                </a:lnTo>
                <a:lnTo>
                  <a:pt x="9530" y="4187"/>
                </a:lnTo>
                <a:lnTo>
                  <a:pt x="9530" y="4837"/>
                </a:lnTo>
                <a:lnTo>
                  <a:pt x="9530" y="5366"/>
                </a:lnTo>
                <a:lnTo>
                  <a:pt x="9530" y="6118"/>
                </a:lnTo>
                <a:lnTo>
                  <a:pt x="10000" y="6768"/>
                </a:lnTo>
                <a:lnTo>
                  <a:pt x="10000" y="7317"/>
                </a:lnTo>
                <a:lnTo>
                  <a:pt x="9530" y="7846"/>
                </a:lnTo>
                <a:lnTo>
                  <a:pt x="9530" y="8272"/>
                </a:lnTo>
                <a:lnTo>
                  <a:pt x="8963" y="8699"/>
                </a:lnTo>
                <a:lnTo>
                  <a:pt x="8491" y="9024"/>
                </a:lnTo>
                <a:lnTo>
                  <a:pt x="8491" y="9248"/>
                </a:lnTo>
                <a:lnTo>
                  <a:pt x="7550" y="9451"/>
                </a:lnTo>
                <a:lnTo>
                  <a:pt x="6511" y="9675"/>
                </a:lnTo>
                <a:lnTo>
                  <a:pt x="5001" y="9878"/>
                </a:lnTo>
                <a:lnTo>
                  <a:pt x="4531" y="10000"/>
                </a:lnTo>
                <a:lnTo>
                  <a:pt x="3493" y="7744"/>
                </a:lnTo>
                <a:lnTo>
                  <a:pt x="4055" y="7520"/>
                </a:lnTo>
                <a:lnTo>
                  <a:pt x="4531" y="7317"/>
                </a:lnTo>
                <a:lnTo>
                  <a:pt x="4531" y="6992"/>
                </a:lnTo>
                <a:lnTo>
                  <a:pt x="4531" y="6565"/>
                </a:lnTo>
                <a:lnTo>
                  <a:pt x="4531" y="6016"/>
                </a:lnTo>
                <a:lnTo>
                  <a:pt x="4531" y="5691"/>
                </a:lnTo>
                <a:lnTo>
                  <a:pt x="4531" y="5488"/>
                </a:lnTo>
                <a:lnTo>
                  <a:pt x="4531" y="5041"/>
                </a:lnTo>
                <a:lnTo>
                  <a:pt x="4531" y="4736"/>
                </a:lnTo>
                <a:lnTo>
                  <a:pt x="4531" y="4411"/>
                </a:lnTo>
                <a:lnTo>
                  <a:pt x="4531" y="3984"/>
                </a:lnTo>
                <a:lnTo>
                  <a:pt x="4055" y="3537"/>
                </a:lnTo>
                <a:lnTo>
                  <a:pt x="4055" y="3110"/>
                </a:lnTo>
                <a:lnTo>
                  <a:pt x="4055" y="2683"/>
                </a:lnTo>
                <a:lnTo>
                  <a:pt x="3493" y="2256"/>
                </a:lnTo>
                <a:lnTo>
                  <a:pt x="3493" y="1931"/>
                </a:lnTo>
                <a:lnTo>
                  <a:pt x="3020" y="1606"/>
                </a:lnTo>
                <a:lnTo>
                  <a:pt x="2550" y="1402"/>
                </a:lnTo>
                <a:lnTo>
                  <a:pt x="2076" y="1179"/>
                </a:lnTo>
                <a:lnTo>
                  <a:pt x="1512" y="976"/>
                </a:lnTo>
                <a:lnTo>
                  <a:pt x="1040" y="854"/>
                </a:lnTo>
                <a:lnTo>
                  <a:pt x="568" y="650"/>
                </a:lnTo>
                <a:lnTo>
                  <a:pt x="0" y="427"/>
                </a:lnTo>
                <a:lnTo>
                  <a:pt x="0" y="325"/>
                </a:lnTo>
                <a:lnTo>
                  <a:pt x="0" y="224"/>
                </a:lnTo>
                <a:lnTo>
                  <a:pt x="568" y="102"/>
                </a:lnTo>
                <a:lnTo>
                  <a:pt x="1040" y="0"/>
                </a:lnTo>
                <a:lnTo>
                  <a:pt x="2550" y="0"/>
                </a:lnTo>
                <a:lnTo>
                  <a:pt x="3493" y="0"/>
                </a:lnTo>
                <a:lnTo>
                  <a:pt x="5001" y="102"/>
                </a:lnTo>
                <a:lnTo>
                  <a:pt x="6039" y="224"/>
                </a:lnTo>
                <a:lnTo>
                  <a:pt x="6982" y="224"/>
                </a:lnTo>
                <a:lnTo>
                  <a:pt x="7550" y="325"/>
                </a:lnTo>
                <a:lnTo>
                  <a:pt x="8491" y="427"/>
                </a:lnTo>
                <a:lnTo>
                  <a:pt x="8963" y="528"/>
                </a:lnTo>
                <a:lnTo>
                  <a:pt x="8963" y="528"/>
                </a:lnTo>
                <a:lnTo>
                  <a:pt x="9530" y="650"/>
                </a:lnTo>
                <a:lnTo>
                  <a:pt x="9530" y="650"/>
                </a:lnTo>
                <a:lnTo>
                  <a:pt x="8963" y="752"/>
                </a:lnTo>
                <a:lnTo>
                  <a:pt x="8963" y="976"/>
                </a:lnTo>
                <a:lnTo>
                  <a:pt x="8963" y="1077"/>
                </a:lnTo>
                <a:lnTo>
                  <a:pt x="8491" y="1280"/>
                </a:lnTo>
                <a:lnTo>
                  <a:pt x="8491" y="1606"/>
                </a:lnTo>
                <a:lnTo>
                  <a:pt x="8491" y="1931"/>
                </a:lnTo>
                <a:lnTo>
                  <a:pt x="8963" y="2358"/>
                </a:lnTo>
                <a:lnTo>
                  <a:pt x="8963" y="2358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01" name="Freeform 17"/>
          <p:cNvSpPr>
            <a:spLocks/>
          </p:cNvSpPr>
          <p:nvPr/>
        </p:nvSpPr>
        <p:spPr bwMode="auto">
          <a:xfrm>
            <a:off x="2219325" y="4033838"/>
            <a:ext cx="225425" cy="176212"/>
          </a:xfrm>
          <a:custGeom>
            <a:avLst/>
            <a:gdLst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850 w 10000"/>
              <a:gd name="connsiteY65" fmla="*/ 3537 h 10000"/>
              <a:gd name="connsiteX66" fmla="*/ 6850 w 10000"/>
              <a:gd name="connsiteY66" fmla="*/ 3110 h 10000"/>
              <a:gd name="connsiteX67" fmla="*/ 6550 w 10000"/>
              <a:gd name="connsiteY67" fmla="*/ 2256 h 10000"/>
              <a:gd name="connsiteX68" fmla="*/ 6550 w 10000"/>
              <a:gd name="connsiteY68" fmla="*/ 1931 h 10000"/>
              <a:gd name="connsiteX69" fmla="*/ 6300 w 10000"/>
              <a:gd name="connsiteY69" fmla="*/ 1606 h 10000"/>
              <a:gd name="connsiteX70" fmla="*/ 6050 w 10000"/>
              <a:gd name="connsiteY70" fmla="*/ 1402 h 10000"/>
              <a:gd name="connsiteX71" fmla="*/ 5800 w 10000"/>
              <a:gd name="connsiteY71" fmla="*/ 1179 h 10000"/>
              <a:gd name="connsiteX72" fmla="*/ 5500 w 10000"/>
              <a:gd name="connsiteY72" fmla="*/ 976 h 10000"/>
              <a:gd name="connsiteX73" fmla="*/ 5250 w 10000"/>
              <a:gd name="connsiteY73" fmla="*/ 854 h 10000"/>
              <a:gd name="connsiteX74" fmla="*/ 5000 w 10000"/>
              <a:gd name="connsiteY74" fmla="*/ 650 h 10000"/>
              <a:gd name="connsiteX75" fmla="*/ 4700 w 10000"/>
              <a:gd name="connsiteY75" fmla="*/ 427 h 10000"/>
              <a:gd name="connsiteX76" fmla="*/ 4700 w 10000"/>
              <a:gd name="connsiteY76" fmla="*/ 325 h 10000"/>
              <a:gd name="connsiteX77" fmla="*/ 4700 w 10000"/>
              <a:gd name="connsiteY77" fmla="*/ 224 h 10000"/>
              <a:gd name="connsiteX78" fmla="*/ 5000 w 10000"/>
              <a:gd name="connsiteY78" fmla="*/ 102 h 10000"/>
              <a:gd name="connsiteX79" fmla="*/ 5250 w 10000"/>
              <a:gd name="connsiteY79" fmla="*/ 0 h 10000"/>
              <a:gd name="connsiteX80" fmla="*/ 6050 w 10000"/>
              <a:gd name="connsiteY80" fmla="*/ 0 h 10000"/>
              <a:gd name="connsiteX81" fmla="*/ 6550 w 10000"/>
              <a:gd name="connsiteY81" fmla="*/ 0 h 10000"/>
              <a:gd name="connsiteX82" fmla="*/ 7350 w 10000"/>
              <a:gd name="connsiteY82" fmla="*/ 102 h 10000"/>
              <a:gd name="connsiteX83" fmla="*/ 7900 w 10000"/>
              <a:gd name="connsiteY83" fmla="*/ 224 h 10000"/>
              <a:gd name="connsiteX84" fmla="*/ 8400 w 10000"/>
              <a:gd name="connsiteY84" fmla="*/ 224 h 10000"/>
              <a:gd name="connsiteX85" fmla="*/ 8700 w 10000"/>
              <a:gd name="connsiteY85" fmla="*/ 325 h 10000"/>
              <a:gd name="connsiteX86" fmla="*/ 9200 w 10000"/>
              <a:gd name="connsiteY86" fmla="*/ 427 h 10000"/>
              <a:gd name="connsiteX87" fmla="*/ 9450 w 10000"/>
              <a:gd name="connsiteY87" fmla="*/ 528 h 10000"/>
              <a:gd name="connsiteX88" fmla="*/ 9450 w 10000"/>
              <a:gd name="connsiteY88" fmla="*/ 528 h 10000"/>
              <a:gd name="connsiteX89" fmla="*/ 9750 w 10000"/>
              <a:gd name="connsiteY89" fmla="*/ 650 h 10000"/>
              <a:gd name="connsiteX90" fmla="*/ 9750 w 10000"/>
              <a:gd name="connsiteY90" fmla="*/ 650 h 10000"/>
              <a:gd name="connsiteX91" fmla="*/ 9450 w 10000"/>
              <a:gd name="connsiteY91" fmla="*/ 752 h 10000"/>
              <a:gd name="connsiteX92" fmla="*/ 9450 w 10000"/>
              <a:gd name="connsiteY92" fmla="*/ 976 h 10000"/>
              <a:gd name="connsiteX93" fmla="*/ 9450 w 10000"/>
              <a:gd name="connsiteY93" fmla="*/ 1077 h 10000"/>
              <a:gd name="connsiteX94" fmla="*/ 9200 w 10000"/>
              <a:gd name="connsiteY94" fmla="*/ 1280 h 10000"/>
              <a:gd name="connsiteX95" fmla="*/ 9200 w 10000"/>
              <a:gd name="connsiteY95" fmla="*/ 1606 h 10000"/>
              <a:gd name="connsiteX96" fmla="*/ 9200 w 10000"/>
              <a:gd name="connsiteY96" fmla="*/ 1931 h 10000"/>
              <a:gd name="connsiteX97" fmla="*/ 9450 w 10000"/>
              <a:gd name="connsiteY97" fmla="*/ 2358 h 10000"/>
              <a:gd name="connsiteX98" fmla="*/ 9450 w 10000"/>
              <a:gd name="connsiteY98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850 w 10000"/>
              <a:gd name="connsiteY65" fmla="*/ 3110 h 10000"/>
              <a:gd name="connsiteX66" fmla="*/ 6550 w 10000"/>
              <a:gd name="connsiteY66" fmla="*/ 2256 h 10000"/>
              <a:gd name="connsiteX67" fmla="*/ 6550 w 10000"/>
              <a:gd name="connsiteY67" fmla="*/ 1931 h 10000"/>
              <a:gd name="connsiteX68" fmla="*/ 6300 w 10000"/>
              <a:gd name="connsiteY68" fmla="*/ 1606 h 10000"/>
              <a:gd name="connsiteX69" fmla="*/ 6050 w 10000"/>
              <a:gd name="connsiteY69" fmla="*/ 1402 h 10000"/>
              <a:gd name="connsiteX70" fmla="*/ 5800 w 10000"/>
              <a:gd name="connsiteY70" fmla="*/ 1179 h 10000"/>
              <a:gd name="connsiteX71" fmla="*/ 5500 w 10000"/>
              <a:gd name="connsiteY71" fmla="*/ 976 h 10000"/>
              <a:gd name="connsiteX72" fmla="*/ 5250 w 10000"/>
              <a:gd name="connsiteY72" fmla="*/ 854 h 10000"/>
              <a:gd name="connsiteX73" fmla="*/ 5000 w 10000"/>
              <a:gd name="connsiteY73" fmla="*/ 650 h 10000"/>
              <a:gd name="connsiteX74" fmla="*/ 4700 w 10000"/>
              <a:gd name="connsiteY74" fmla="*/ 427 h 10000"/>
              <a:gd name="connsiteX75" fmla="*/ 4700 w 10000"/>
              <a:gd name="connsiteY75" fmla="*/ 325 h 10000"/>
              <a:gd name="connsiteX76" fmla="*/ 4700 w 10000"/>
              <a:gd name="connsiteY76" fmla="*/ 224 h 10000"/>
              <a:gd name="connsiteX77" fmla="*/ 5000 w 10000"/>
              <a:gd name="connsiteY77" fmla="*/ 102 h 10000"/>
              <a:gd name="connsiteX78" fmla="*/ 5250 w 10000"/>
              <a:gd name="connsiteY78" fmla="*/ 0 h 10000"/>
              <a:gd name="connsiteX79" fmla="*/ 6050 w 10000"/>
              <a:gd name="connsiteY79" fmla="*/ 0 h 10000"/>
              <a:gd name="connsiteX80" fmla="*/ 6550 w 10000"/>
              <a:gd name="connsiteY80" fmla="*/ 0 h 10000"/>
              <a:gd name="connsiteX81" fmla="*/ 7350 w 10000"/>
              <a:gd name="connsiteY81" fmla="*/ 102 h 10000"/>
              <a:gd name="connsiteX82" fmla="*/ 7900 w 10000"/>
              <a:gd name="connsiteY82" fmla="*/ 224 h 10000"/>
              <a:gd name="connsiteX83" fmla="*/ 8400 w 10000"/>
              <a:gd name="connsiteY83" fmla="*/ 224 h 10000"/>
              <a:gd name="connsiteX84" fmla="*/ 8700 w 10000"/>
              <a:gd name="connsiteY84" fmla="*/ 325 h 10000"/>
              <a:gd name="connsiteX85" fmla="*/ 9200 w 10000"/>
              <a:gd name="connsiteY85" fmla="*/ 427 h 10000"/>
              <a:gd name="connsiteX86" fmla="*/ 9450 w 10000"/>
              <a:gd name="connsiteY86" fmla="*/ 528 h 10000"/>
              <a:gd name="connsiteX87" fmla="*/ 9450 w 10000"/>
              <a:gd name="connsiteY87" fmla="*/ 528 h 10000"/>
              <a:gd name="connsiteX88" fmla="*/ 9750 w 10000"/>
              <a:gd name="connsiteY88" fmla="*/ 650 h 10000"/>
              <a:gd name="connsiteX89" fmla="*/ 9750 w 10000"/>
              <a:gd name="connsiteY89" fmla="*/ 650 h 10000"/>
              <a:gd name="connsiteX90" fmla="*/ 9450 w 10000"/>
              <a:gd name="connsiteY90" fmla="*/ 752 h 10000"/>
              <a:gd name="connsiteX91" fmla="*/ 9450 w 10000"/>
              <a:gd name="connsiteY91" fmla="*/ 976 h 10000"/>
              <a:gd name="connsiteX92" fmla="*/ 9450 w 10000"/>
              <a:gd name="connsiteY92" fmla="*/ 1077 h 10000"/>
              <a:gd name="connsiteX93" fmla="*/ 9200 w 10000"/>
              <a:gd name="connsiteY93" fmla="*/ 1280 h 10000"/>
              <a:gd name="connsiteX94" fmla="*/ 9200 w 10000"/>
              <a:gd name="connsiteY94" fmla="*/ 1606 h 10000"/>
              <a:gd name="connsiteX95" fmla="*/ 9200 w 10000"/>
              <a:gd name="connsiteY95" fmla="*/ 1931 h 10000"/>
              <a:gd name="connsiteX96" fmla="*/ 9450 w 10000"/>
              <a:gd name="connsiteY96" fmla="*/ 2358 h 10000"/>
              <a:gd name="connsiteX97" fmla="*/ 9450 w 10000"/>
              <a:gd name="connsiteY97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6050 w 10000"/>
              <a:gd name="connsiteY78" fmla="*/ 0 h 10000"/>
              <a:gd name="connsiteX79" fmla="*/ 6550 w 10000"/>
              <a:gd name="connsiteY79" fmla="*/ 0 h 10000"/>
              <a:gd name="connsiteX80" fmla="*/ 7350 w 10000"/>
              <a:gd name="connsiteY80" fmla="*/ 102 h 10000"/>
              <a:gd name="connsiteX81" fmla="*/ 7900 w 10000"/>
              <a:gd name="connsiteY81" fmla="*/ 224 h 10000"/>
              <a:gd name="connsiteX82" fmla="*/ 8400 w 10000"/>
              <a:gd name="connsiteY82" fmla="*/ 224 h 10000"/>
              <a:gd name="connsiteX83" fmla="*/ 8700 w 10000"/>
              <a:gd name="connsiteY83" fmla="*/ 325 h 10000"/>
              <a:gd name="connsiteX84" fmla="*/ 9200 w 10000"/>
              <a:gd name="connsiteY84" fmla="*/ 427 h 10000"/>
              <a:gd name="connsiteX85" fmla="*/ 9450 w 10000"/>
              <a:gd name="connsiteY85" fmla="*/ 528 h 10000"/>
              <a:gd name="connsiteX86" fmla="*/ 9450 w 10000"/>
              <a:gd name="connsiteY86" fmla="*/ 528 h 10000"/>
              <a:gd name="connsiteX87" fmla="*/ 9750 w 10000"/>
              <a:gd name="connsiteY87" fmla="*/ 650 h 10000"/>
              <a:gd name="connsiteX88" fmla="*/ 9750 w 10000"/>
              <a:gd name="connsiteY88" fmla="*/ 650 h 10000"/>
              <a:gd name="connsiteX89" fmla="*/ 9450 w 10000"/>
              <a:gd name="connsiteY89" fmla="*/ 752 h 10000"/>
              <a:gd name="connsiteX90" fmla="*/ 9450 w 10000"/>
              <a:gd name="connsiteY90" fmla="*/ 976 h 10000"/>
              <a:gd name="connsiteX91" fmla="*/ 9450 w 10000"/>
              <a:gd name="connsiteY91" fmla="*/ 1077 h 10000"/>
              <a:gd name="connsiteX92" fmla="*/ 9200 w 10000"/>
              <a:gd name="connsiteY92" fmla="*/ 1280 h 10000"/>
              <a:gd name="connsiteX93" fmla="*/ 9200 w 10000"/>
              <a:gd name="connsiteY93" fmla="*/ 1606 h 10000"/>
              <a:gd name="connsiteX94" fmla="*/ 9200 w 10000"/>
              <a:gd name="connsiteY94" fmla="*/ 1931 h 10000"/>
              <a:gd name="connsiteX95" fmla="*/ 9450 w 10000"/>
              <a:gd name="connsiteY95" fmla="*/ 2358 h 10000"/>
              <a:gd name="connsiteX96" fmla="*/ 9450 w 10000"/>
              <a:gd name="connsiteY96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6050 w 10000"/>
              <a:gd name="connsiteY78" fmla="*/ 0 h 10000"/>
              <a:gd name="connsiteX79" fmla="*/ 6550 w 10000"/>
              <a:gd name="connsiteY79" fmla="*/ 0 h 10000"/>
              <a:gd name="connsiteX80" fmla="*/ 7350 w 10000"/>
              <a:gd name="connsiteY80" fmla="*/ 102 h 10000"/>
              <a:gd name="connsiteX81" fmla="*/ 7900 w 10000"/>
              <a:gd name="connsiteY81" fmla="*/ 224 h 10000"/>
              <a:gd name="connsiteX82" fmla="*/ 8400 w 10000"/>
              <a:gd name="connsiteY82" fmla="*/ 224 h 10000"/>
              <a:gd name="connsiteX83" fmla="*/ 8700 w 10000"/>
              <a:gd name="connsiteY83" fmla="*/ 325 h 10000"/>
              <a:gd name="connsiteX84" fmla="*/ 9200 w 10000"/>
              <a:gd name="connsiteY84" fmla="*/ 427 h 10000"/>
              <a:gd name="connsiteX85" fmla="*/ 9450 w 10000"/>
              <a:gd name="connsiteY85" fmla="*/ 528 h 10000"/>
              <a:gd name="connsiteX86" fmla="*/ 9750 w 10000"/>
              <a:gd name="connsiteY86" fmla="*/ 650 h 10000"/>
              <a:gd name="connsiteX87" fmla="*/ 9750 w 10000"/>
              <a:gd name="connsiteY87" fmla="*/ 650 h 10000"/>
              <a:gd name="connsiteX88" fmla="*/ 9450 w 10000"/>
              <a:gd name="connsiteY88" fmla="*/ 752 h 10000"/>
              <a:gd name="connsiteX89" fmla="*/ 9450 w 10000"/>
              <a:gd name="connsiteY89" fmla="*/ 976 h 10000"/>
              <a:gd name="connsiteX90" fmla="*/ 9450 w 10000"/>
              <a:gd name="connsiteY90" fmla="*/ 1077 h 10000"/>
              <a:gd name="connsiteX91" fmla="*/ 9200 w 10000"/>
              <a:gd name="connsiteY91" fmla="*/ 1280 h 10000"/>
              <a:gd name="connsiteX92" fmla="*/ 9200 w 10000"/>
              <a:gd name="connsiteY92" fmla="*/ 1606 h 10000"/>
              <a:gd name="connsiteX93" fmla="*/ 9200 w 10000"/>
              <a:gd name="connsiteY93" fmla="*/ 1931 h 10000"/>
              <a:gd name="connsiteX94" fmla="*/ 9450 w 10000"/>
              <a:gd name="connsiteY94" fmla="*/ 2358 h 10000"/>
              <a:gd name="connsiteX95" fmla="*/ 9450 w 10000"/>
              <a:gd name="connsiteY95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6050 w 10000"/>
              <a:gd name="connsiteY78" fmla="*/ 0 h 10000"/>
              <a:gd name="connsiteX79" fmla="*/ 6550 w 10000"/>
              <a:gd name="connsiteY79" fmla="*/ 0 h 10000"/>
              <a:gd name="connsiteX80" fmla="*/ 7350 w 10000"/>
              <a:gd name="connsiteY80" fmla="*/ 102 h 10000"/>
              <a:gd name="connsiteX81" fmla="*/ 7900 w 10000"/>
              <a:gd name="connsiteY81" fmla="*/ 224 h 10000"/>
              <a:gd name="connsiteX82" fmla="*/ 8700 w 10000"/>
              <a:gd name="connsiteY82" fmla="*/ 325 h 10000"/>
              <a:gd name="connsiteX83" fmla="*/ 9200 w 10000"/>
              <a:gd name="connsiteY83" fmla="*/ 427 h 10000"/>
              <a:gd name="connsiteX84" fmla="*/ 9450 w 10000"/>
              <a:gd name="connsiteY84" fmla="*/ 528 h 10000"/>
              <a:gd name="connsiteX85" fmla="*/ 9750 w 10000"/>
              <a:gd name="connsiteY85" fmla="*/ 650 h 10000"/>
              <a:gd name="connsiteX86" fmla="*/ 9750 w 10000"/>
              <a:gd name="connsiteY86" fmla="*/ 650 h 10000"/>
              <a:gd name="connsiteX87" fmla="*/ 9450 w 10000"/>
              <a:gd name="connsiteY87" fmla="*/ 752 h 10000"/>
              <a:gd name="connsiteX88" fmla="*/ 9450 w 10000"/>
              <a:gd name="connsiteY88" fmla="*/ 976 h 10000"/>
              <a:gd name="connsiteX89" fmla="*/ 9450 w 10000"/>
              <a:gd name="connsiteY89" fmla="*/ 1077 h 10000"/>
              <a:gd name="connsiteX90" fmla="*/ 9200 w 10000"/>
              <a:gd name="connsiteY90" fmla="*/ 1280 h 10000"/>
              <a:gd name="connsiteX91" fmla="*/ 9200 w 10000"/>
              <a:gd name="connsiteY91" fmla="*/ 1606 h 10000"/>
              <a:gd name="connsiteX92" fmla="*/ 9200 w 10000"/>
              <a:gd name="connsiteY92" fmla="*/ 1931 h 10000"/>
              <a:gd name="connsiteX93" fmla="*/ 9450 w 10000"/>
              <a:gd name="connsiteY93" fmla="*/ 2358 h 10000"/>
              <a:gd name="connsiteX94" fmla="*/ 9450 w 10000"/>
              <a:gd name="connsiteY94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6050 w 10000"/>
              <a:gd name="connsiteY78" fmla="*/ 0 h 10000"/>
              <a:gd name="connsiteX79" fmla="*/ 6550 w 10000"/>
              <a:gd name="connsiteY79" fmla="*/ 0 h 10000"/>
              <a:gd name="connsiteX80" fmla="*/ 7350 w 10000"/>
              <a:gd name="connsiteY80" fmla="*/ 102 h 10000"/>
              <a:gd name="connsiteX81" fmla="*/ 7900 w 10000"/>
              <a:gd name="connsiteY81" fmla="*/ 224 h 10000"/>
              <a:gd name="connsiteX82" fmla="*/ 8700 w 10000"/>
              <a:gd name="connsiteY82" fmla="*/ 325 h 10000"/>
              <a:gd name="connsiteX83" fmla="*/ 9450 w 10000"/>
              <a:gd name="connsiteY83" fmla="*/ 528 h 10000"/>
              <a:gd name="connsiteX84" fmla="*/ 9750 w 10000"/>
              <a:gd name="connsiteY84" fmla="*/ 650 h 10000"/>
              <a:gd name="connsiteX85" fmla="*/ 9750 w 10000"/>
              <a:gd name="connsiteY85" fmla="*/ 650 h 10000"/>
              <a:gd name="connsiteX86" fmla="*/ 9450 w 10000"/>
              <a:gd name="connsiteY86" fmla="*/ 752 h 10000"/>
              <a:gd name="connsiteX87" fmla="*/ 9450 w 10000"/>
              <a:gd name="connsiteY87" fmla="*/ 976 h 10000"/>
              <a:gd name="connsiteX88" fmla="*/ 9450 w 10000"/>
              <a:gd name="connsiteY88" fmla="*/ 1077 h 10000"/>
              <a:gd name="connsiteX89" fmla="*/ 9200 w 10000"/>
              <a:gd name="connsiteY89" fmla="*/ 1280 h 10000"/>
              <a:gd name="connsiteX90" fmla="*/ 9200 w 10000"/>
              <a:gd name="connsiteY90" fmla="*/ 1606 h 10000"/>
              <a:gd name="connsiteX91" fmla="*/ 9200 w 10000"/>
              <a:gd name="connsiteY91" fmla="*/ 1931 h 10000"/>
              <a:gd name="connsiteX92" fmla="*/ 9450 w 10000"/>
              <a:gd name="connsiteY92" fmla="*/ 2358 h 10000"/>
              <a:gd name="connsiteX93" fmla="*/ 9450 w 10000"/>
              <a:gd name="connsiteY93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6050 w 10000"/>
              <a:gd name="connsiteY78" fmla="*/ 0 h 10000"/>
              <a:gd name="connsiteX79" fmla="*/ 6550 w 10000"/>
              <a:gd name="connsiteY79" fmla="*/ 0 h 10000"/>
              <a:gd name="connsiteX80" fmla="*/ 7350 w 10000"/>
              <a:gd name="connsiteY80" fmla="*/ 102 h 10000"/>
              <a:gd name="connsiteX81" fmla="*/ 8700 w 10000"/>
              <a:gd name="connsiteY81" fmla="*/ 325 h 10000"/>
              <a:gd name="connsiteX82" fmla="*/ 9450 w 10000"/>
              <a:gd name="connsiteY82" fmla="*/ 528 h 10000"/>
              <a:gd name="connsiteX83" fmla="*/ 9750 w 10000"/>
              <a:gd name="connsiteY83" fmla="*/ 650 h 10000"/>
              <a:gd name="connsiteX84" fmla="*/ 9750 w 10000"/>
              <a:gd name="connsiteY84" fmla="*/ 650 h 10000"/>
              <a:gd name="connsiteX85" fmla="*/ 9450 w 10000"/>
              <a:gd name="connsiteY85" fmla="*/ 752 h 10000"/>
              <a:gd name="connsiteX86" fmla="*/ 9450 w 10000"/>
              <a:gd name="connsiteY86" fmla="*/ 976 h 10000"/>
              <a:gd name="connsiteX87" fmla="*/ 9450 w 10000"/>
              <a:gd name="connsiteY87" fmla="*/ 1077 h 10000"/>
              <a:gd name="connsiteX88" fmla="*/ 9200 w 10000"/>
              <a:gd name="connsiteY88" fmla="*/ 1280 h 10000"/>
              <a:gd name="connsiteX89" fmla="*/ 9200 w 10000"/>
              <a:gd name="connsiteY89" fmla="*/ 1606 h 10000"/>
              <a:gd name="connsiteX90" fmla="*/ 9200 w 10000"/>
              <a:gd name="connsiteY90" fmla="*/ 1931 h 10000"/>
              <a:gd name="connsiteX91" fmla="*/ 9450 w 10000"/>
              <a:gd name="connsiteY91" fmla="*/ 2358 h 10000"/>
              <a:gd name="connsiteX92" fmla="*/ 9450 w 10000"/>
              <a:gd name="connsiteY92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6050 w 10000"/>
              <a:gd name="connsiteY78" fmla="*/ 0 h 10000"/>
              <a:gd name="connsiteX79" fmla="*/ 6550 w 10000"/>
              <a:gd name="connsiteY79" fmla="*/ 0 h 10000"/>
              <a:gd name="connsiteX80" fmla="*/ 8700 w 10000"/>
              <a:gd name="connsiteY80" fmla="*/ 325 h 10000"/>
              <a:gd name="connsiteX81" fmla="*/ 9450 w 10000"/>
              <a:gd name="connsiteY81" fmla="*/ 528 h 10000"/>
              <a:gd name="connsiteX82" fmla="*/ 9750 w 10000"/>
              <a:gd name="connsiteY82" fmla="*/ 650 h 10000"/>
              <a:gd name="connsiteX83" fmla="*/ 9750 w 10000"/>
              <a:gd name="connsiteY83" fmla="*/ 650 h 10000"/>
              <a:gd name="connsiteX84" fmla="*/ 9450 w 10000"/>
              <a:gd name="connsiteY84" fmla="*/ 752 h 10000"/>
              <a:gd name="connsiteX85" fmla="*/ 9450 w 10000"/>
              <a:gd name="connsiteY85" fmla="*/ 976 h 10000"/>
              <a:gd name="connsiteX86" fmla="*/ 9450 w 10000"/>
              <a:gd name="connsiteY86" fmla="*/ 1077 h 10000"/>
              <a:gd name="connsiteX87" fmla="*/ 9200 w 10000"/>
              <a:gd name="connsiteY87" fmla="*/ 1280 h 10000"/>
              <a:gd name="connsiteX88" fmla="*/ 9200 w 10000"/>
              <a:gd name="connsiteY88" fmla="*/ 1606 h 10000"/>
              <a:gd name="connsiteX89" fmla="*/ 9200 w 10000"/>
              <a:gd name="connsiteY89" fmla="*/ 1931 h 10000"/>
              <a:gd name="connsiteX90" fmla="*/ 9450 w 10000"/>
              <a:gd name="connsiteY90" fmla="*/ 2358 h 10000"/>
              <a:gd name="connsiteX91" fmla="*/ 9450 w 10000"/>
              <a:gd name="connsiteY91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6050 w 10000"/>
              <a:gd name="connsiteY78" fmla="*/ 0 h 10000"/>
              <a:gd name="connsiteX79" fmla="*/ 8700 w 10000"/>
              <a:gd name="connsiteY79" fmla="*/ 325 h 10000"/>
              <a:gd name="connsiteX80" fmla="*/ 9450 w 10000"/>
              <a:gd name="connsiteY80" fmla="*/ 528 h 10000"/>
              <a:gd name="connsiteX81" fmla="*/ 9750 w 10000"/>
              <a:gd name="connsiteY81" fmla="*/ 650 h 10000"/>
              <a:gd name="connsiteX82" fmla="*/ 9750 w 10000"/>
              <a:gd name="connsiteY82" fmla="*/ 650 h 10000"/>
              <a:gd name="connsiteX83" fmla="*/ 9450 w 10000"/>
              <a:gd name="connsiteY83" fmla="*/ 752 h 10000"/>
              <a:gd name="connsiteX84" fmla="*/ 9450 w 10000"/>
              <a:gd name="connsiteY84" fmla="*/ 976 h 10000"/>
              <a:gd name="connsiteX85" fmla="*/ 9450 w 10000"/>
              <a:gd name="connsiteY85" fmla="*/ 1077 h 10000"/>
              <a:gd name="connsiteX86" fmla="*/ 9200 w 10000"/>
              <a:gd name="connsiteY86" fmla="*/ 1280 h 10000"/>
              <a:gd name="connsiteX87" fmla="*/ 9200 w 10000"/>
              <a:gd name="connsiteY87" fmla="*/ 1606 h 10000"/>
              <a:gd name="connsiteX88" fmla="*/ 9200 w 10000"/>
              <a:gd name="connsiteY88" fmla="*/ 1931 h 10000"/>
              <a:gd name="connsiteX89" fmla="*/ 9450 w 10000"/>
              <a:gd name="connsiteY89" fmla="*/ 2358 h 10000"/>
              <a:gd name="connsiteX90" fmla="*/ 9450 w 10000"/>
              <a:gd name="connsiteY90" fmla="*/ 2358 h 10000"/>
              <a:gd name="connsiteX0" fmla="*/ 9450 w 10000"/>
              <a:gd name="connsiteY0" fmla="*/ 2358 h 10000"/>
              <a:gd name="connsiteX1" fmla="*/ 9450 w 10000"/>
              <a:gd name="connsiteY1" fmla="*/ 2581 h 10000"/>
              <a:gd name="connsiteX2" fmla="*/ 9450 w 10000"/>
              <a:gd name="connsiteY2" fmla="*/ 2907 h 10000"/>
              <a:gd name="connsiteX3" fmla="*/ 9450 w 10000"/>
              <a:gd name="connsiteY3" fmla="*/ 3333 h 10000"/>
              <a:gd name="connsiteX4" fmla="*/ 9750 w 10000"/>
              <a:gd name="connsiteY4" fmla="*/ 3760 h 10000"/>
              <a:gd name="connsiteX5" fmla="*/ 9750 w 10000"/>
              <a:gd name="connsiteY5" fmla="*/ 4187 h 10000"/>
              <a:gd name="connsiteX6" fmla="*/ 9750 w 10000"/>
              <a:gd name="connsiteY6" fmla="*/ 4837 h 10000"/>
              <a:gd name="connsiteX7" fmla="*/ 9750 w 10000"/>
              <a:gd name="connsiteY7" fmla="*/ 5366 h 10000"/>
              <a:gd name="connsiteX8" fmla="*/ 9750 w 10000"/>
              <a:gd name="connsiteY8" fmla="*/ 6118 h 10000"/>
              <a:gd name="connsiteX9" fmla="*/ 10000 w 10000"/>
              <a:gd name="connsiteY9" fmla="*/ 6768 h 10000"/>
              <a:gd name="connsiteX10" fmla="*/ 10000 w 10000"/>
              <a:gd name="connsiteY10" fmla="*/ 7317 h 10000"/>
              <a:gd name="connsiteX11" fmla="*/ 9750 w 10000"/>
              <a:gd name="connsiteY11" fmla="*/ 7846 h 10000"/>
              <a:gd name="connsiteX12" fmla="*/ 9750 w 10000"/>
              <a:gd name="connsiteY12" fmla="*/ 8272 h 10000"/>
              <a:gd name="connsiteX13" fmla="*/ 9450 w 10000"/>
              <a:gd name="connsiteY13" fmla="*/ 8699 h 10000"/>
              <a:gd name="connsiteX14" fmla="*/ 9200 w 10000"/>
              <a:gd name="connsiteY14" fmla="*/ 9024 h 10000"/>
              <a:gd name="connsiteX15" fmla="*/ 9200 w 10000"/>
              <a:gd name="connsiteY15" fmla="*/ 9248 h 10000"/>
              <a:gd name="connsiteX16" fmla="*/ 8700 w 10000"/>
              <a:gd name="connsiteY16" fmla="*/ 9451 h 10000"/>
              <a:gd name="connsiteX17" fmla="*/ 8150 w 10000"/>
              <a:gd name="connsiteY17" fmla="*/ 9675 h 10000"/>
              <a:gd name="connsiteX18" fmla="*/ 7350 w 10000"/>
              <a:gd name="connsiteY18" fmla="*/ 987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8 h 10000"/>
              <a:gd name="connsiteX23" fmla="*/ 5500 w 10000"/>
              <a:gd name="connsiteY23" fmla="*/ 9776 h 10000"/>
              <a:gd name="connsiteX24" fmla="*/ 5250 w 10000"/>
              <a:gd name="connsiteY24" fmla="*/ 9573 h 10000"/>
              <a:gd name="connsiteX25" fmla="*/ 4700 w 10000"/>
              <a:gd name="connsiteY25" fmla="*/ 9248 h 10000"/>
              <a:gd name="connsiteX26" fmla="*/ 3950 w 10000"/>
              <a:gd name="connsiteY26" fmla="*/ 9024 h 10000"/>
              <a:gd name="connsiteX27" fmla="*/ 3650 w 10000"/>
              <a:gd name="connsiteY27" fmla="*/ 8923 h 10000"/>
              <a:gd name="connsiteX28" fmla="*/ 3150 w 10000"/>
              <a:gd name="connsiteY28" fmla="*/ 8821 h 10000"/>
              <a:gd name="connsiteX29" fmla="*/ 2600 w 10000"/>
              <a:gd name="connsiteY29" fmla="*/ 8699 h 10000"/>
              <a:gd name="connsiteX30" fmla="*/ 2100 w 10000"/>
              <a:gd name="connsiteY30" fmla="*/ 8496 h 10000"/>
              <a:gd name="connsiteX31" fmla="*/ 1550 w 10000"/>
              <a:gd name="connsiteY31" fmla="*/ 8374 h 10000"/>
              <a:gd name="connsiteX32" fmla="*/ 1300 w 10000"/>
              <a:gd name="connsiteY32" fmla="*/ 8272 h 10000"/>
              <a:gd name="connsiteX33" fmla="*/ 750 w 10000"/>
              <a:gd name="connsiteY33" fmla="*/ 8272 h 10000"/>
              <a:gd name="connsiteX34" fmla="*/ 500 w 10000"/>
              <a:gd name="connsiteY34" fmla="*/ 8171 h 10000"/>
              <a:gd name="connsiteX35" fmla="*/ 250 w 10000"/>
              <a:gd name="connsiteY35" fmla="*/ 8069 h 10000"/>
              <a:gd name="connsiteX36" fmla="*/ 250 w 10000"/>
              <a:gd name="connsiteY36" fmla="*/ 8069 h 10000"/>
              <a:gd name="connsiteX37" fmla="*/ 0 w 10000"/>
              <a:gd name="connsiteY37" fmla="*/ 7947 h 10000"/>
              <a:gd name="connsiteX38" fmla="*/ 0 w 10000"/>
              <a:gd name="connsiteY38" fmla="*/ 7947 h 10000"/>
              <a:gd name="connsiteX39" fmla="*/ 250 w 10000"/>
              <a:gd name="connsiteY39" fmla="*/ 7947 h 10000"/>
              <a:gd name="connsiteX40" fmla="*/ 250 w 10000"/>
              <a:gd name="connsiteY40" fmla="*/ 7947 h 10000"/>
              <a:gd name="connsiteX41" fmla="*/ 500 w 10000"/>
              <a:gd name="connsiteY41" fmla="*/ 7947 h 10000"/>
              <a:gd name="connsiteX42" fmla="*/ 750 w 10000"/>
              <a:gd name="connsiteY42" fmla="*/ 7947 h 10000"/>
              <a:gd name="connsiteX43" fmla="*/ 1050 w 10000"/>
              <a:gd name="connsiteY43" fmla="*/ 7947 h 10000"/>
              <a:gd name="connsiteX44" fmla="*/ 1300 w 10000"/>
              <a:gd name="connsiteY44" fmla="*/ 7947 h 10000"/>
              <a:gd name="connsiteX45" fmla="*/ 1800 w 10000"/>
              <a:gd name="connsiteY45" fmla="*/ 7947 h 10000"/>
              <a:gd name="connsiteX46" fmla="*/ 2350 w 10000"/>
              <a:gd name="connsiteY46" fmla="*/ 7947 h 10000"/>
              <a:gd name="connsiteX47" fmla="*/ 3400 w 10000"/>
              <a:gd name="connsiteY47" fmla="*/ 8069 h 10000"/>
              <a:gd name="connsiteX48" fmla="*/ 4200 w 10000"/>
              <a:gd name="connsiteY48" fmla="*/ 8069 h 10000"/>
              <a:gd name="connsiteX49" fmla="*/ 5000 w 10000"/>
              <a:gd name="connsiteY49" fmla="*/ 8069 h 10000"/>
              <a:gd name="connsiteX50" fmla="*/ 5500 w 10000"/>
              <a:gd name="connsiteY50" fmla="*/ 8069 h 10000"/>
              <a:gd name="connsiteX51" fmla="*/ 6050 w 10000"/>
              <a:gd name="connsiteY51" fmla="*/ 8069 h 10000"/>
              <a:gd name="connsiteX52" fmla="*/ 6300 w 10000"/>
              <a:gd name="connsiteY52" fmla="*/ 7947 h 10000"/>
              <a:gd name="connsiteX53" fmla="*/ 6550 w 10000"/>
              <a:gd name="connsiteY53" fmla="*/ 7744 h 10000"/>
              <a:gd name="connsiteX54" fmla="*/ 6850 w 10000"/>
              <a:gd name="connsiteY54" fmla="*/ 7520 h 10000"/>
              <a:gd name="connsiteX55" fmla="*/ 7100 w 10000"/>
              <a:gd name="connsiteY55" fmla="*/ 7317 h 10000"/>
              <a:gd name="connsiteX56" fmla="*/ 7100 w 10000"/>
              <a:gd name="connsiteY56" fmla="*/ 6992 h 10000"/>
              <a:gd name="connsiteX57" fmla="*/ 7100 w 10000"/>
              <a:gd name="connsiteY57" fmla="*/ 6565 h 10000"/>
              <a:gd name="connsiteX58" fmla="*/ 7100 w 10000"/>
              <a:gd name="connsiteY58" fmla="*/ 6016 h 10000"/>
              <a:gd name="connsiteX59" fmla="*/ 7100 w 10000"/>
              <a:gd name="connsiteY59" fmla="*/ 5691 h 10000"/>
              <a:gd name="connsiteX60" fmla="*/ 7100 w 10000"/>
              <a:gd name="connsiteY60" fmla="*/ 5488 h 10000"/>
              <a:gd name="connsiteX61" fmla="*/ 7100 w 10000"/>
              <a:gd name="connsiteY61" fmla="*/ 5041 h 10000"/>
              <a:gd name="connsiteX62" fmla="*/ 7100 w 10000"/>
              <a:gd name="connsiteY62" fmla="*/ 4736 h 10000"/>
              <a:gd name="connsiteX63" fmla="*/ 7100 w 10000"/>
              <a:gd name="connsiteY63" fmla="*/ 4411 h 10000"/>
              <a:gd name="connsiteX64" fmla="*/ 7100 w 10000"/>
              <a:gd name="connsiteY64" fmla="*/ 3984 h 10000"/>
              <a:gd name="connsiteX65" fmla="*/ 6550 w 10000"/>
              <a:gd name="connsiteY65" fmla="*/ 2256 h 10000"/>
              <a:gd name="connsiteX66" fmla="*/ 6550 w 10000"/>
              <a:gd name="connsiteY66" fmla="*/ 1931 h 10000"/>
              <a:gd name="connsiteX67" fmla="*/ 6300 w 10000"/>
              <a:gd name="connsiteY67" fmla="*/ 1606 h 10000"/>
              <a:gd name="connsiteX68" fmla="*/ 6050 w 10000"/>
              <a:gd name="connsiteY68" fmla="*/ 1402 h 10000"/>
              <a:gd name="connsiteX69" fmla="*/ 5800 w 10000"/>
              <a:gd name="connsiteY69" fmla="*/ 1179 h 10000"/>
              <a:gd name="connsiteX70" fmla="*/ 5500 w 10000"/>
              <a:gd name="connsiteY70" fmla="*/ 976 h 10000"/>
              <a:gd name="connsiteX71" fmla="*/ 5250 w 10000"/>
              <a:gd name="connsiteY71" fmla="*/ 854 h 10000"/>
              <a:gd name="connsiteX72" fmla="*/ 5000 w 10000"/>
              <a:gd name="connsiteY72" fmla="*/ 650 h 10000"/>
              <a:gd name="connsiteX73" fmla="*/ 4700 w 10000"/>
              <a:gd name="connsiteY73" fmla="*/ 427 h 10000"/>
              <a:gd name="connsiteX74" fmla="*/ 4700 w 10000"/>
              <a:gd name="connsiteY74" fmla="*/ 325 h 10000"/>
              <a:gd name="connsiteX75" fmla="*/ 4700 w 10000"/>
              <a:gd name="connsiteY75" fmla="*/ 224 h 10000"/>
              <a:gd name="connsiteX76" fmla="*/ 5000 w 10000"/>
              <a:gd name="connsiteY76" fmla="*/ 102 h 10000"/>
              <a:gd name="connsiteX77" fmla="*/ 5250 w 10000"/>
              <a:gd name="connsiteY77" fmla="*/ 0 h 10000"/>
              <a:gd name="connsiteX78" fmla="*/ 8700 w 10000"/>
              <a:gd name="connsiteY78" fmla="*/ 325 h 10000"/>
              <a:gd name="connsiteX79" fmla="*/ 9450 w 10000"/>
              <a:gd name="connsiteY79" fmla="*/ 528 h 10000"/>
              <a:gd name="connsiteX80" fmla="*/ 9750 w 10000"/>
              <a:gd name="connsiteY80" fmla="*/ 650 h 10000"/>
              <a:gd name="connsiteX81" fmla="*/ 9750 w 10000"/>
              <a:gd name="connsiteY81" fmla="*/ 650 h 10000"/>
              <a:gd name="connsiteX82" fmla="*/ 9450 w 10000"/>
              <a:gd name="connsiteY82" fmla="*/ 752 h 10000"/>
              <a:gd name="connsiteX83" fmla="*/ 9450 w 10000"/>
              <a:gd name="connsiteY83" fmla="*/ 976 h 10000"/>
              <a:gd name="connsiteX84" fmla="*/ 9450 w 10000"/>
              <a:gd name="connsiteY84" fmla="*/ 1077 h 10000"/>
              <a:gd name="connsiteX85" fmla="*/ 9200 w 10000"/>
              <a:gd name="connsiteY85" fmla="*/ 1280 h 10000"/>
              <a:gd name="connsiteX86" fmla="*/ 9200 w 10000"/>
              <a:gd name="connsiteY86" fmla="*/ 1606 h 10000"/>
              <a:gd name="connsiteX87" fmla="*/ 9200 w 10000"/>
              <a:gd name="connsiteY87" fmla="*/ 1931 h 10000"/>
              <a:gd name="connsiteX88" fmla="*/ 9450 w 10000"/>
              <a:gd name="connsiteY88" fmla="*/ 2358 h 10000"/>
              <a:gd name="connsiteX89" fmla="*/ 9450 w 10000"/>
              <a:gd name="connsiteY89" fmla="*/ 2358 h 10000"/>
              <a:gd name="connsiteX0" fmla="*/ 9450 w 10000"/>
              <a:gd name="connsiteY0" fmla="*/ 2256 h 9898"/>
              <a:gd name="connsiteX1" fmla="*/ 9450 w 10000"/>
              <a:gd name="connsiteY1" fmla="*/ 2479 h 9898"/>
              <a:gd name="connsiteX2" fmla="*/ 9450 w 10000"/>
              <a:gd name="connsiteY2" fmla="*/ 2805 h 9898"/>
              <a:gd name="connsiteX3" fmla="*/ 9450 w 10000"/>
              <a:gd name="connsiteY3" fmla="*/ 3231 h 9898"/>
              <a:gd name="connsiteX4" fmla="*/ 9750 w 10000"/>
              <a:gd name="connsiteY4" fmla="*/ 3658 h 9898"/>
              <a:gd name="connsiteX5" fmla="*/ 9750 w 10000"/>
              <a:gd name="connsiteY5" fmla="*/ 4085 h 9898"/>
              <a:gd name="connsiteX6" fmla="*/ 9750 w 10000"/>
              <a:gd name="connsiteY6" fmla="*/ 4735 h 9898"/>
              <a:gd name="connsiteX7" fmla="*/ 9750 w 10000"/>
              <a:gd name="connsiteY7" fmla="*/ 5264 h 9898"/>
              <a:gd name="connsiteX8" fmla="*/ 9750 w 10000"/>
              <a:gd name="connsiteY8" fmla="*/ 6016 h 9898"/>
              <a:gd name="connsiteX9" fmla="*/ 10000 w 10000"/>
              <a:gd name="connsiteY9" fmla="*/ 6666 h 9898"/>
              <a:gd name="connsiteX10" fmla="*/ 10000 w 10000"/>
              <a:gd name="connsiteY10" fmla="*/ 7215 h 9898"/>
              <a:gd name="connsiteX11" fmla="*/ 9750 w 10000"/>
              <a:gd name="connsiteY11" fmla="*/ 7744 h 9898"/>
              <a:gd name="connsiteX12" fmla="*/ 9750 w 10000"/>
              <a:gd name="connsiteY12" fmla="*/ 8170 h 9898"/>
              <a:gd name="connsiteX13" fmla="*/ 9450 w 10000"/>
              <a:gd name="connsiteY13" fmla="*/ 8597 h 9898"/>
              <a:gd name="connsiteX14" fmla="*/ 9200 w 10000"/>
              <a:gd name="connsiteY14" fmla="*/ 8922 h 9898"/>
              <a:gd name="connsiteX15" fmla="*/ 9200 w 10000"/>
              <a:gd name="connsiteY15" fmla="*/ 9146 h 9898"/>
              <a:gd name="connsiteX16" fmla="*/ 8700 w 10000"/>
              <a:gd name="connsiteY16" fmla="*/ 9349 h 9898"/>
              <a:gd name="connsiteX17" fmla="*/ 8150 w 10000"/>
              <a:gd name="connsiteY17" fmla="*/ 9573 h 9898"/>
              <a:gd name="connsiteX18" fmla="*/ 7350 w 10000"/>
              <a:gd name="connsiteY18" fmla="*/ 9776 h 9898"/>
              <a:gd name="connsiteX19" fmla="*/ 7100 w 10000"/>
              <a:gd name="connsiteY19" fmla="*/ 9898 h 9898"/>
              <a:gd name="connsiteX20" fmla="*/ 6550 w 10000"/>
              <a:gd name="connsiteY20" fmla="*/ 9898 h 9898"/>
              <a:gd name="connsiteX21" fmla="*/ 6300 w 10000"/>
              <a:gd name="connsiteY21" fmla="*/ 9898 h 9898"/>
              <a:gd name="connsiteX22" fmla="*/ 6050 w 10000"/>
              <a:gd name="connsiteY22" fmla="*/ 9776 h 9898"/>
              <a:gd name="connsiteX23" fmla="*/ 5500 w 10000"/>
              <a:gd name="connsiteY23" fmla="*/ 9674 h 9898"/>
              <a:gd name="connsiteX24" fmla="*/ 5250 w 10000"/>
              <a:gd name="connsiteY24" fmla="*/ 9471 h 9898"/>
              <a:gd name="connsiteX25" fmla="*/ 4700 w 10000"/>
              <a:gd name="connsiteY25" fmla="*/ 9146 h 9898"/>
              <a:gd name="connsiteX26" fmla="*/ 3950 w 10000"/>
              <a:gd name="connsiteY26" fmla="*/ 8922 h 9898"/>
              <a:gd name="connsiteX27" fmla="*/ 3650 w 10000"/>
              <a:gd name="connsiteY27" fmla="*/ 8821 h 9898"/>
              <a:gd name="connsiteX28" fmla="*/ 3150 w 10000"/>
              <a:gd name="connsiteY28" fmla="*/ 8719 h 9898"/>
              <a:gd name="connsiteX29" fmla="*/ 2600 w 10000"/>
              <a:gd name="connsiteY29" fmla="*/ 8597 h 9898"/>
              <a:gd name="connsiteX30" fmla="*/ 2100 w 10000"/>
              <a:gd name="connsiteY30" fmla="*/ 8394 h 9898"/>
              <a:gd name="connsiteX31" fmla="*/ 1550 w 10000"/>
              <a:gd name="connsiteY31" fmla="*/ 8272 h 9898"/>
              <a:gd name="connsiteX32" fmla="*/ 1300 w 10000"/>
              <a:gd name="connsiteY32" fmla="*/ 8170 h 9898"/>
              <a:gd name="connsiteX33" fmla="*/ 750 w 10000"/>
              <a:gd name="connsiteY33" fmla="*/ 8170 h 9898"/>
              <a:gd name="connsiteX34" fmla="*/ 500 w 10000"/>
              <a:gd name="connsiteY34" fmla="*/ 8069 h 9898"/>
              <a:gd name="connsiteX35" fmla="*/ 250 w 10000"/>
              <a:gd name="connsiteY35" fmla="*/ 7967 h 9898"/>
              <a:gd name="connsiteX36" fmla="*/ 250 w 10000"/>
              <a:gd name="connsiteY36" fmla="*/ 7967 h 9898"/>
              <a:gd name="connsiteX37" fmla="*/ 0 w 10000"/>
              <a:gd name="connsiteY37" fmla="*/ 7845 h 9898"/>
              <a:gd name="connsiteX38" fmla="*/ 0 w 10000"/>
              <a:gd name="connsiteY38" fmla="*/ 7845 h 9898"/>
              <a:gd name="connsiteX39" fmla="*/ 250 w 10000"/>
              <a:gd name="connsiteY39" fmla="*/ 7845 h 9898"/>
              <a:gd name="connsiteX40" fmla="*/ 250 w 10000"/>
              <a:gd name="connsiteY40" fmla="*/ 7845 h 9898"/>
              <a:gd name="connsiteX41" fmla="*/ 500 w 10000"/>
              <a:gd name="connsiteY41" fmla="*/ 7845 h 9898"/>
              <a:gd name="connsiteX42" fmla="*/ 750 w 10000"/>
              <a:gd name="connsiteY42" fmla="*/ 7845 h 9898"/>
              <a:gd name="connsiteX43" fmla="*/ 1050 w 10000"/>
              <a:gd name="connsiteY43" fmla="*/ 7845 h 9898"/>
              <a:gd name="connsiteX44" fmla="*/ 1300 w 10000"/>
              <a:gd name="connsiteY44" fmla="*/ 7845 h 9898"/>
              <a:gd name="connsiteX45" fmla="*/ 1800 w 10000"/>
              <a:gd name="connsiteY45" fmla="*/ 7845 h 9898"/>
              <a:gd name="connsiteX46" fmla="*/ 2350 w 10000"/>
              <a:gd name="connsiteY46" fmla="*/ 7845 h 9898"/>
              <a:gd name="connsiteX47" fmla="*/ 3400 w 10000"/>
              <a:gd name="connsiteY47" fmla="*/ 7967 h 9898"/>
              <a:gd name="connsiteX48" fmla="*/ 4200 w 10000"/>
              <a:gd name="connsiteY48" fmla="*/ 7967 h 9898"/>
              <a:gd name="connsiteX49" fmla="*/ 5000 w 10000"/>
              <a:gd name="connsiteY49" fmla="*/ 7967 h 9898"/>
              <a:gd name="connsiteX50" fmla="*/ 5500 w 10000"/>
              <a:gd name="connsiteY50" fmla="*/ 7967 h 9898"/>
              <a:gd name="connsiteX51" fmla="*/ 6050 w 10000"/>
              <a:gd name="connsiteY51" fmla="*/ 7967 h 9898"/>
              <a:gd name="connsiteX52" fmla="*/ 6300 w 10000"/>
              <a:gd name="connsiteY52" fmla="*/ 7845 h 9898"/>
              <a:gd name="connsiteX53" fmla="*/ 6550 w 10000"/>
              <a:gd name="connsiteY53" fmla="*/ 7642 h 9898"/>
              <a:gd name="connsiteX54" fmla="*/ 6850 w 10000"/>
              <a:gd name="connsiteY54" fmla="*/ 7418 h 9898"/>
              <a:gd name="connsiteX55" fmla="*/ 7100 w 10000"/>
              <a:gd name="connsiteY55" fmla="*/ 7215 h 9898"/>
              <a:gd name="connsiteX56" fmla="*/ 7100 w 10000"/>
              <a:gd name="connsiteY56" fmla="*/ 6890 h 9898"/>
              <a:gd name="connsiteX57" fmla="*/ 7100 w 10000"/>
              <a:gd name="connsiteY57" fmla="*/ 6463 h 9898"/>
              <a:gd name="connsiteX58" fmla="*/ 7100 w 10000"/>
              <a:gd name="connsiteY58" fmla="*/ 5914 h 9898"/>
              <a:gd name="connsiteX59" fmla="*/ 7100 w 10000"/>
              <a:gd name="connsiteY59" fmla="*/ 5589 h 9898"/>
              <a:gd name="connsiteX60" fmla="*/ 7100 w 10000"/>
              <a:gd name="connsiteY60" fmla="*/ 5386 h 9898"/>
              <a:gd name="connsiteX61" fmla="*/ 7100 w 10000"/>
              <a:gd name="connsiteY61" fmla="*/ 4939 h 9898"/>
              <a:gd name="connsiteX62" fmla="*/ 7100 w 10000"/>
              <a:gd name="connsiteY62" fmla="*/ 4634 h 9898"/>
              <a:gd name="connsiteX63" fmla="*/ 7100 w 10000"/>
              <a:gd name="connsiteY63" fmla="*/ 4309 h 9898"/>
              <a:gd name="connsiteX64" fmla="*/ 7100 w 10000"/>
              <a:gd name="connsiteY64" fmla="*/ 3882 h 9898"/>
              <a:gd name="connsiteX65" fmla="*/ 6550 w 10000"/>
              <a:gd name="connsiteY65" fmla="*/ 2154 h 9898"/>
              <a:gd name="connsiteX66" fmla="*/ 6550 w 10000"/>
              <a:gd name="connsiteY66" fmla="*/ 1829 h 9898"/>
              <a:gd name="connsiteX67" fmla="*/ 6300 w 10000"/>
              <a:gd name="connsiteY67" fmla="*/ 1504 h 9898"/>
              <a:gd name="connsiteX68" fmla="*/ 6050 w 10000"/>
              <a:gd name="connsiteY68" fmla="*/ 1300 h 9898"/>
              <a:gd name="connsiteX69" fmla="*/ 5800 w 10000"/>
              <a:gd name="connsiteY69" fmla="*/ 1077 h 9898"/>
              <a:gd name="connsiteX70" fmla="*/ 5500 w 10000"/>
              <a:gd name="connsiteY70" fmla="*/ 874 h 9898"/>
              <a:gd name="connsiteX71" fmla="*/ 5250 w 10000"/>
              <a:gd name="connsiteY71" fmla="*/ 752 h 9898"/>
              <a:gd name="connsiteX72" fmla="*/ 5000 w 10000"/>
              <a:gd name="connsiteY72" fmla="*/ 548 h 9898"/>
              <a:gd name="connsiteX73" fmla="*/ 4700 w 10000"/>
              <a:gd name="connsiteY73" fmla="*/ 325 h 9898"/>
              <a:gd name="connsiteX74" fmla="*/ 4700 w 10000"/>
              <a:gd name="connsiteY74" fmla="*/ 223 h 9898"/>
              <a:gd name="connsiteX75" fmla="*/ 4700 w 10000"/>
              <a:gd name="connsiteY75" fmla="*/ 122 h 9898"/>
              <a:gd name="connsiteX76" fmla="*/ 5000 w 10000"/>
              <a:gd name="connsiteY76" fmla="*/ 0 h 9898"/>
              <a:gd name="connsiteX77" fmla="*/ 8700 w 10000"/>
              <a:gd name="connsiteY77" fmla="*/ 223 h 9898"/>
              <a:gd name="connsiteX78" fmla="*/ 9450 w 10000"/>
              <a:gd name="connsiteY78" fmla="*/ 426 h 9898"/>
              <a:gd name="connsiteX79" fmla="*/ 9750 w 10000"/>
              <a:gd name="connsiteY79" fmla="*/ 548 h 9898"/>
              <a:gd name="connsiteX80" fmla="*/ 9750 w 10000"/>
              <a:gd name="connsiteY80" fmla="*/ 548 h 9898"/>
              <a:gd name="connsiteX81" fmla="*/ 9450 w 10000"/>
              <a:gd name="connsiteY81" fmla="*/ 650 h 9898"/>
              <a:gd name="connsiteX82" fmla="*/ 9450 w 10000"/>
              <a:gd name="connsiteY82" fmla="*/ 874 h 9898"/>
              <a:gd name="connsiteX83" fmla="*/ 9450 w 10000"/>
              <a:gd name="connsiteY83" fmla="*/ 975 h 9898"/>
              <a:gd name="connsiteX84" fmla="*/ 9200 w 10000"/>
              <a:gd name="connsiteY84" fmla="*/ 1178 h 9898"/>
              <a:gd name="connsiteX85" fmla="*/ 9200 w 10000"/>
              <a:gd name="connsiteY85" fmla="*/ 1504 h 9898"/>
              <a:gd name="connsiteX86" fmla="*/ 9200 w 10000"/>
              <a:gd name="connsiteY86" fmla="*/ 1829 h 9898"/>
              <a:gd name="connsiteX87" fmla="*/ 9450 w 10000"/>
              <a:gd name="connsiteY87" fmla="*/ 2256 h 9898"/>
              <a:gd name="connsiteX88" fmla="*/ 9450 w 10000"/>
              <a:gd name="connsiteY88" fmla="*/ 2256 h 9898"/>
              <a:gd name="connsiteX0" fmla="*/ 9450 w 10000"/>
              <a:gd name="connsiteY0" fmla="*/ 2156 h 9877"/>
              <a:gd name="connsiteX1" fmla="*/ 9450 w 10000"/>
              <a:gd name="connsiteY1" fmla="*/ 2382 h 9877"/>
              <a:gd name="connsiteX2" fmla="*/ 9450 w 10000"/>
              <a:gd name="connsiteY2" fmla="*/ 2711 h 9877"/>
              <a:gd name="connsiteX3" fmla="*/ 9450 w 10000"/>
              <a:gd name="connsiteY3" fmla="*/ 3141 h 9877"/>
              <a:gd name="connsiteX4" fmla="*/ 9750 w 10000"/>
              <a:gd name="connsiteY4" fmla="*/ 3573 h 9877"/>
              <a:gd name="connsiteX5" fmla="*/ 9750 w 10000"/>
              <a:gd name="connsiteY5" fmla="*/ 4004 h 9877"/>
              <a:gd name="connsiteX6" fmla="*/ 9750 w 10000"/>
              <a:gd name="connsiteY6" fmla="*/ 4661 h 9877"/>
              <a:gd name="connsiteX7" fmla="*/ 9750 w 10000"/>
              <a:gd name="connsiteY7" fmla="*/ 5195 h 9877"/>
              <a:gd name="connsiteX8" fmla="*/ 9750 w 10000"/>
              <a:gd name="connsiteY8" fmla="*/ 5955 h 9877"/>
              <a:gd name="connsiteX9" fmla="*/ 10000 w 10000"/>
              <a:gd name="connsiteY9" fmla="*/ 6612 h 9877"/>
              <a:gd name="connsiteX10" fmla="*/ 10000 w 10000"/>
              <a:gd name="connsiteY10" fmla="*/ 7166 h 9877"/>
              <a:gd name="connsiteX11" fmla="*/ 9750 w 10000"/>
              <a:gd name="connsiteY11" fmla="*/ 7701 h 9877"/>
              <a:gd name="connsiteX12" fmla="*/ 9750 w 10000"/>
              <a:gd name="connsiteY12" fmla="*/ 8131 h 9877"/>
              <a:gd name="connsiteX13" fmla="*/ 9450 w 10000"/>
              <a:gd name="connsiteY13" fmla="*/ 8563 h 9877"/>
              <a:gd name="connsiteX14" fmla="*/ 9200 w 10000"/>
              <a:gd name="connsiteY14" fmla="*/ 8891 h 9877"/>
              <a:gd name="connsiteX15" fmla="*/ 9200 w 10000"/>
              <a:gd name="connsiteY15" fmla="*/ 9117 h 9877"/>
              <a:gd name="connsiteX16" fmla="*/ 8700 w 10000"/>
              <a:gd name="connsiteY16" fmla="*/ 9322 h 9877"/>
              <a:gd name="connsiteX17" fmla="*/ 8150 w 10000"/>
              <a:gd name="connsiteY17" fmla="*/ 9549 h 9877"/>
              <a:gd name="connsiteX18" fmla="*/ 7350 w 10000"/>
              <a:gd name="connsiteY18" fmla="*/ 9754 h 9877"/>
              <a:gd name="connsiteX19" fmla="*/ 7100 w 10000"/>
              <a:gd name="connsiteY19" fmla="*/ 9877 h 9877"/>
              <a:gd name="connsiteX20" fmla="*/ 6550 w 10000"/>
              <a:gd name="connsiteY20" fmla="*/ 9877 h 9877"/>
              <a:gd name="connsiteX21" fmla="*/ 6300 w 10000"/>
              <a:gd name="connsiteY21" fmla="*/ 9877 h 9877"/>
              <a:gd name="connsiteX22" fmla="*/ 6050 w 10000"/>
              <a:gd name="connsiteY22" fmla="*/ 9754 h 9877"/>
              <a:gd name="connsiteX23" fmla="*/ 5500 w 10000"/>
              <a:gd name="connsiteY23" fmla="*/ 9651 h 9877"/>
              <a:gd name="connsiteX24" fmla="*/ 5250 w 10000"/>
              <a:gd name="connsiteY24" fmla="*/ 9446 h 9877"/>
              <a:gd name="connsiteX25" fmla="*/ 4700 w 10000"/>
              <a:gd name="connsiteY25" fmla="*/ 9117 h 9877"/>
              <a:gd name="connsiteX26" fmla="*/ 3950 w 10000"/>
              <a:gd name="connsiteY26" fmla="*/ 8891 h 9877"/>
              <a:gd name="connsiteX27" fmla="*/ 3650 w 10000"/>
              <a:gd name="connsiteY27" fmla="*/ 8789 h 9877"/>
              <a:gd name="connsiteX28" fmla="*/ 3150 w 10000"/>
              <a:gd name="connsiteY28" fmla="*/ 8686 h 9877"/>
              <a:gd name="connsiteX29" fmla="*/ 2600 w 10000"/>
              <a:gd name="connsiteY29" fmla="*/ 8563 h 9877"/>
              <a:gd name="connsiteX30" fmla="*/ 2100 w 10000"/>
              <a:gd name="connsiteY30" fmla="*/ 8358 h 9877"/>
              <a:gd name="connsiteX31" fmla="*/ 1550 w 10000"/>
              <a:gd name="connsiteY31" fmla="*/ 8234 h 9877"/>
              <a:gd name="connsiteX32" fmla="*/ 1300 w 10000"/>
              <a:gd name="connsiteY32" fmla="*/ 8131 h 9877"/>
              <a:gd name="connsiteX33" fmla="*/ 750 w 10000"/>
              <a:gd name="connsiteY33" fmla="*/ 8131 h 9877"/>
              <a:gd name="connsiteX34" fmla="*/ 500 w 10000"/>
              <a:gd name="connsiteY34" fmla="*/ 8029 h 9877"/>
              <a:gd name="connsiteX35" fmla="*/ 250 w 10000"/>
              <a:gd name="connsiteY35" fmla="*/ 7926 h 9877"/>
              <a:gd name="connsiteX36" fmla="*/ 250 w 10000"/>
              <a:gd name="connsiteY36" fmla="*/ 7926 h 9877"/>
              <a:gd name="connsiteX37" fmla="*/ 0 w 10000"/>
              <a:gd name="connsiteY37" fmla="*/ 7803 h 9877"/>
              <a:gd name="connsiteX38" fmla="*/ 0 w 10000"/>
              <a:gd name="connsiteY38" fmla="*/ 7803 h 9877"/>
              <a:gd name="connsiteX39" fmla="*/ 250 w 10000"/>
              <a:gd name="connsiteY39" fmla="*/ 7803 h 9877"/>
              <a:gd name="connsiteX40" fmla="*/ 250 w 10000"/>
              <a:gd name="connsiteY40" fmla="*/ 7803 h 9877"/>
              <a:gd name="connsiteX41" fmla="*/ 500 w 10000"/>
              <a:gd name="connsiteY41" fmla="*/ 7803 h 9877"/>
              <a:gd name="connsiteX42" fmla="*/ 750 w 10000"/>
              <a:gd name="connsiteY42" fmla="*/ 7803 h 9877"/>
              <a:gd name="connsiteX43" fmla="*/ 1050 w 10000"/>
              <a:gd name="connsiteY43" fmla="*/ 7803 h 9877"/>
              <a:gd name="connsiteX44" fmla="*/ 1300 w 10000"/>
              <a:gd name="connsiteY44" fmla="*/ 7803 h 9877"/>
              <a:gd name="connsiteX45" fmla="*/ 1800 w 10000"/>
              <a:gd name="connsiteY45" fmla="*/ 7803 h 9877"/>
              <a:gd name="connsiteX46" fmla="*/ 2350 w 10000"/>
              <a:gd name="connsiteY46" fmla="*/ 7803 h 9877"/>
              <a:gd name="connsiteX47" fmla="*/ 3400 w 10000"/>
              <a:gd name="connsiteY47" fmla="*/ 7926 h 9877"/>
              <a:gd name="connsiteX48" fmla="*/ 4200 w 10000"/>
              <a:gd name="connsiteY48" fmla="*/ 7926 h 9877"/>
              <a:gd name="connsiteX49" fmla="*/ 5000 w 10000"/>
              <a:gd name="connsiteY49" fmla="*/ 7926 h 9877"/>
              <a:gd name="connsiteX50" fmla="*/ 5500 w 10000"/>
              <a:gd name="connsiteY50" fmla="*/ 7926 h 9877"/>
              <a:gd name="connsiteX51" fmla="*/ 6050 w 10000"/>
              <a:gd name="connsiteY51" fmla="*/ 7926 h 9877"/>
              <a:gd name="connsiteX52" fmla="*/ 6300 w 10000"/>
              <a:gd name="connsiteY52" fmla="*/ 7803 h 9877"/>
              <a:gd name="connsiteX53" fmla="*/ 6550 w 10000"/>
              <a:gd name="connsiteY53" fmla="*/ 7598 h 9877"/>
              <a:gd name="connsiteX54" fmla="*/ 6850 w 10000"/>
              <a:gd name="connsiteY54" fmla="*/ 7371 h 9877"/>
              <a:gd name="connsiteX55" fmla="*/ 7100 w 10000"/>
              <a:gd name="connsiteY55" fmla="*/ 7166 h 9877"/>
              <a:gd name="connsiteX56" fmla="*/ 7100 w 10000"/>
              <a:gd name="connsiteY56" fmla="*/ 6838 h 9877"/>
              <a:gd name="connsiteX57" fmla="*/ 7100 w 10000"/>
              <a:gd name="connsiteY57" fmla="*/ 6407 h 9877"/>
              <a:gd name="connsiteX58" fmla="*/ 7100 w 10000"/>
              <a:gd name="connsiteY58" fmla="*/ 5852 h 9877"/>
              <a:gd name="connsiteX59" fmla="*/ 7100 w 10000"/>
              <a:gd name="connsiteY59" fmla="*/ 5524 h 9877"/>
              <a:gd name="connsiteX60" fmla="*/ 7100 w 10000"/>
              <a:gd name="connsiteY60" fmla="*/ 5319 h 9877"/>
              <a:gd name="connsiteX61" fmla="*/ 7100 w 10000"/>
              <a:gd name="connsiteY61" fmla="*/ 4867 h 9877"/>
              <a:gd name="connsiteX62" fmla="*/ 7100 w 10000"/>
              <a:gd name="connsiteY62" fmla="*/ 4559 h 9877"/>
              <a:gd name="connsiteX63" fmla="*/ 7100 w 10000"/>
              <a:gd name="connsiteY63" fmla="*/ 4230 h 9877"/>
              <a:gd name="connsiteX64" fmla="*/ 7100 w 10000"/>
              <a:gd name="connsiteY64" fmla="*/ 3799 h 9877"/>
              <a:gd name="connsiteX65" fmla="*/ 6550 w 10000"/>
              <a:gd name="connsiteY65" fmla="*/ 2053 h 9877"/>
              <a:gd name="connsiteX66" fmla="*/ 6550 w 10000"/>
              <a:gd name="connsiteY66" fmla="*/ 1725 h 9877"/>
              <a:gd name="connsiteX67" fmla="*/ 6300 w 10000"/>
              <a:gd name="connsiteY67" fmla="*/ 1396 h 9877"/>
              <a:gd name="connsiteX68" fmla="*/ 6050 w 10000"/>
              <a:gd name="connsiteY68" fmla="*/ 1190 h 9877"/>
              <a:gd name="connsiteX69" fmla="*/ 5800 w 10000"/>
              <a:gd name="connsiteY69" fmla="*/ 965 h 9877"/>
              <a:gd name="connsiteX70" fmla="*/ 5500 w 10000"/>
              <a:gd name="connsiteY70" fmla="*/ 760 h 9877"/>
              <a:gd name="connsiteX71" fmla="*/ 5250 w 10000"/>
              <a:gd name="connsiteY71" fmla="*/ 637 h 9877"/>
              <a:gd name="connsiteX72" fmla="*/ 5000 w 10000"/>
              <a:gd name="connsiteY72" fmla="*/ 431 h 9877"/>
              <a:gd name="connsiteX73" fmla="*/ 4700 w 10000"/>
              <a:gd name="connsiteY73" fmla="*/ 205 h 9877"/>
              <a:gd name="connsiteX74" fmla="*/ 4700 w 10000"/>
              <a:gd name="connsiteY74" fmla="*/ 102 h 9877"/>
              <a:gd name="connsiteX75" fmla="*/ 4700 w 10000"/>
              <a:gd name="connsiteY75" fmla="*/ 0 h 9877"/>
              <a:gd name="connsiteX76" fmla="*/ 8700 w 10000"/>
              <a:gd name="connsiteY76" fmla="*/ 102 h 9877"/>
              <a:gd name="connsiteX77" fmla="*/ 9450 w 10000"/>
              <a:gd name="connsiteY77" fmla="*/ 307 h 9877"/>
              <a:gd name="connsiteX78" fmla="*/ 9750 w 10000"/>
              <a:gd name="connsiteY78" fmla="*/ 431 h 9877"/>
              <a:gd name="connsiteX79" fmla="*/ 9750 w 10000"/>
              <a:gd name="connsiteY79" fmla="*/ 431 h 9877"/>
              <a:gd name="connsiteX80" fmla="*/ 9450 w 10000"/>
              <a:gd name="connsiteY80" fmla="*/ 534 h 9877"/>
              <a:gd name="connsiteX81" fmla="*/ 9450 w 10000"/>
              <a:gd name="connsiteY81" fmla="*/ 760 h 9877"/>
              <a:gd name="connsiteX82" fmla="*/ 9450 w 10000"/>
              <a:gd name="connsiteY82" fmla="*/ 862 h 9877"/>
              <a:gd name="connsiteX83" fmla="*/ 9200 w 10000"/>
              <a:gd name="connsiteY83" fmla="*/ 1067 h 9877"/>
              <a:gd name="connsiteX84" fmla="*/ 9200 w 10000"/>
              <a:gd name="connsiteY84" fmla="*/ 1396 h 9877"/>
              <a:gd name="connsiteX85" fmla="*/ 9200 w 10000"/>
              <a:gd name="connsiteY85" fmla="*/ 1725 h 9877"/>
              <a:gd name="connsiteX86" fmla="*/ 9450 w 10000"/>
              <a:gd name="connsiteY86" fmla="*/ 2156 h 9877"/>
              <a:gd name="connsiteX87" fmla="*/ 9450 w 10000"/>
              <a:gd name="connsiteY87" fmla="*/ 2156 h 9877"/>
              <a:gd name="connsiteX0" fmla="*/ 9450 w 10000"/>
              <a:gd name="connsiteY0" fmla="*/ 2080 h 9897"/>
              <a:gd name="connsiteX1" fmla="*/ 9450 w 10000"/>
              <a:gd name="connsiteY1" fmla="*/ 2309 h 9897"/>
              <a:gd name="connsiteX2" fmla="*/ 9450 w 10000"/>
              <a:gd name="connsiteY2" fmla="*/ 2642 h 9897"/>
              <a:gd name="connsiteX3" fmla="*/ 9450 w 10000"/>
              <a:gd name="connsiteY3" fmla="*/ 3077 h 9897"/>
              <a:gd name="connsiteX4" fmla="*/ 9750 w 10000"/>
              <a:gd name="connsiteY4" fmla="*/ 3514 h 9897"/>
              <a:gd name="connsiteX5" fmla="*/ 9750 w 10000"/>
              <a:gd name="connsiteY5" fmla="*/ 3951 h 9897"/>
              <a:gd name="connsiteX6" fmla="*/ 9750 w 10000"/>
              <a:gd name="connsiteY6" fmla="*/ 4616 h 9897"/>
              <a:gd name="connsiteX7" fmla="*/ 9750 w 10000"/>
              <a:gd name="connsiteY7" fmla="*/ 5157 h 9897"/>
              <a:gd name="connsiteX8" fmla="*/ 9750 w 10000"/>
              <a:gd name="connsiteY8" fmla="*/ 5926 h 9897"/>
              <a:gd name="connsiteX9" fmla="*/ 10000 w 10000"/>
              <a:gd name="connsiteY9" fmla="*/ 6591 h 9897"/>
              <a:gd name="connsiteX10" fmla="*/ 10000 w 10000"/>
              <a:gd name="connsiteY10" fmla="*/ 7152 h 9897"/>
              <a:gd name="connsiteX11" fmla="*/ 9750 w 10000"/>
              <a:gd name="connsiteY11" fmla="*/ 7694 h 9897"/>
              <a:gd name="connsiteX12" fmla="*/ 9750 w 10000"/>
              <a:gd name="connsiteY12" fmla="*/ 8129 h 9897"/>
              <a:gd name="connsiteX13" fmla="*/ 9450 w 10000"/>
              <a:gd name="connsiteY13" fmla="*/ 8567 h 9897"/>
              <a:gd name="connsiteX14" fmla="*/ 9200 w 10000"/>
              <a:gd name="connsiteY14" fmla="*/ 8899 h 9897"/>
              <a:gd name="connsiteX15" fmla="*/ 9200 w 10000"/>
              <a:gd name="connsiteY15" fmla="*/ 9128 h 9897"/>
              <a:gd name="connsiteX16" fmla="*/ 8700 w 10000"/>
              <a:gd name="connsiteY16" fmla="*/ 9335 h 9897"/>
              <a:gd name="connsiteX17" fmla="*/ 8150 w 10000"/>
              <a:gd name="connsiteY17" fmla="*/ 9565 h 9897"/>
              <a:gd name="connsiteX18" fmla="*/ 7350 w 10000"/>
              <a:gd name="connsiteY18" fmla="*/ 9772 h 9897"/>
              <a:gd name="connsiteX19" fmla="*/ 7100 w 10000"/>
              <a:gd name="connsiteY19" fmla="*/ 9897 h 9897"/>
              <a:gd name="connsiteX20" fmla="*/ 6550 w 10000"/>
              <a:gd name="connsiteY20" fmla="*/ 9897 h 9897"/>
              <a:gd name="connsiteX21" fmla="*/ 6300 w 10000"/>
              <a:gd name="connsiteY21" fmla="*/ 9897 h 9897"/>
              <a:gd name="connsiteX22" fmla="*/ 6050 w 10000"/>
              <a:gd name="connsiteY22" fmla="*/ 9772 h 9897"/>
              <a:gd name="connsiteX23" fmla="*/ 5500 w 10000"/>
              <a:gd name="connsiteY23" fmla="*/ 9668 h 9897"/>
              <a:gd name="connsiteX24" fmla="*/ 5250 w 10000"/>
              <a:gd name="connsiteY24" fmla="*/ 9461 h 9897"/>
              <a:gd name="connsiteX25" fmla="*/ 4700 w 10000"/>
              <a:gd name="connsiteY25" fmla="*/ 9128 h 9897"/>
              <a:gd name="connsiteX26" fmla="*/ 3950 w 10000"/>
              <a:gd name="connsiteY26" fmla="*/ 8899 h 9897"/>
              <a:gd name="connsiteX27" fmla="*/ 3650 w 10000"/>
              <a:gd name="connsiteY27" fmla="*/ 8795 h 9897"/>
              <a:gd name="connsiteX28" fmla="*/ 3150 w 10000"/>
              <a:gd name="connsiteY28" fmla="*/ 8691 h 9897"/>
              <a:gd name="connsiteX29" fmla="*/ 2600 w 10000"/>
              <a:gd name="connsiteY29" fmla="*/ 8567 h 9897"/>
              <a:gd name="connsiteX30" fmla="*/ 2100 w 10000"/>
              <a:gd name="connsiteY30" fmla="*/ 8359 h 9897"/>
              <a:gd name="connsiteX31" fmla="*/ 1550 w 10000"/>
              <a:gd name="connsiteY31" fmla="*/ 8234 h 9897"/>
              <a:gd name="connsiteX32" fmla="*/ 1300 w 10000"/>
              <a:gd name="connsiteY32" fmla="*/ 8129 h 9897"/>
              <a:gd name="connsiteX33" fmla="*/ 750 w 10000"/>
              <a:gd name="connsiteY33" fmla="*/ 8129 h 9897"/>
              <a:gd name="connsiteX34" fmla="*/ 500 w 10000"/>
              <a:gd name="connsiteY34" fmla="*/ 8026 h 9897"/>
              <a:gd name="connsiteX35" fmla="*/ 250 w 10000"/>
              <a:gd name="connsiteY35" fmla="*/ 7922 h 9897"/>
              <a:gd name="connsiteX36" fmla="*/ 250 w 10000"/>
              <a:gd name="connsiteY36" fmla="*/ 7922 h 9897"/>
              <a:gd name="connsiteX37" fmla="*/ 0 w 10000"/>
              <a:gd name="connsiteY37" fmla="*/ 7797 h 9897"/>
              <a:gd name="connsiteX38" fmla="*/ 0 w 10000"/>
              <a:gd name="connsiteY38" fmla="*/ 7797 h 9897"/>
              <a:gd name="connsiteX39" fmla="*/ 250 w 10000"/>
              <a:gd name="connsiteY39" fmla="*/ 7797 h 9897"/>
              <a:gd name="connsiteX40" fmla="*/ 250 w 10000"/>
              <a:gd name="connsiteY40" fmla="*/ 7797 h 9897"/>
              <a:gd name="connsiteX41" fmla="*/ 500 w 10000"/>
              <a:gd name="connsiteY41" fmla="*/ 7797 h 9897"/>
              <a:gd name="connsiteX42" fmla="*/ 750 w 10000"/>
              <a:gd name="connsiteY42" fmla="*/ 7797 h 9897"/>
              <a:gd name="connsiteX43" fmla="*/ 1050 w 10000"/>
              <a:gd name="connsiteY43" fmla="*/ 7797 h 9897"/>
              <a:gd name="connsiteX44" fmla="*/ 1300 w 10000"/>
              <a:gd name="connsiteY44" fmla="*/ 7797 h 9897"/>
              <a:gd name="connsiteX45" fmla="*/ 1800 w 10000"/>
              <a:gd name="connsiteY45" fmla="*/ 7797 h 9897"/>
              <a:gd name="connsiteX46" fmla="*/ 2350 w 10000"/>
              <a:gd name="connsiteY46" fmla="*/ 7797 h 9897"/>
              <a:gd name="connsiteX47" fmla="*/ 3400 w 10000"/>
              <a:gd name="connsiteY47" fmla="*/ 7922 h 9897"/>
              <a:gd name="connsiteX48" fmla="*/ 4200 w 10000"/>
              <a:gd name="connsiteY48" fmla="*/ 7922 h 9897"/>
              <a:gd name="connsiteX49" fmla="*/ 5000 w 10000"/>
              <a:gd name="connsiteY49" fmla="*/ 7922 h 9897"/>
              <a:gd name="connsiteX50" fmla="*/ 5500 w 10000"/>
              <a:gd name="connsiteY50" fmla="*/ 7922 h 9897"/>
              <a:gd name="connsiteX51" fmla="*/ 6050 w 10000"/>
              <a:gd name="connsiteY51" fmla="*/ 7922 h 9897"/>
              <a:gd name="connsiteX52" fmla="*/ 6300 w 10000"/>
              <a:gd name="connsiteY52" fmla="*/ 7797 h 9897"/>
              <a:gd name="connsiteX53" fmla="*/ 6550 w 10000"/>
              <a:gd name="connsiteY53" fmla="*/ 7590 h 9897"/>
              <a:gd name="connsiteX54" fmla="*/ 6850 w 10000"/>
              <a:gd name="connsiteY54" fmla="*/ 7360 h 9897"/>
              <a:gd name="connsiteX55" fmla="*/ 7100 w 10000"/>
              <a:gd name="connsiteY55" fmla="*/ 7152 h 9897"/>
              <a:gd name="connsiteX56" fmla="*/ 7100 w 10000"/>
              <a:gd name="connsiteY56" fmla="*/ 6820 h 9897"/>
              <a:gd name="connsiteX57" fmla="*/ 7100 w 10000"/>
              <a:gd name="connsiteY57" fmla="*/ 6384 h 9897"/>
              <a:gd name="connsiteX58" fmla="*/ 7100 w 10000"/>
              <a:gd name="connsiteY58" fmla="*/ 5822 h 9897"/>
              <a:gd name="connsiteX59" fmla="*/ 7100 w 10000"/>
              <a:gd name="connsiteY59" fmla="*/ 5490 h 9897"/>
              <a:gd name="connsiteX60" fmla="*/ 7100 w 10000"/>
              <a:gd name="connsiteY60" fmla="*/ 5282 h 9897"/>
              <a:gd name="connsiteX61" fmla="*/ 7100 w 10000"/>
              <a:gd name="connsiteY61" fmla="*/ 4825 h 9897"/>
              <a:gd name="connsiteX62" fmla="*/ 7100 w 10000"/>
              <a:gd name="connsiteY62" fmla="*/ 4513 h 9897"/>
              <a:gd name="connsiteX63" fmla="*/ 7100 w 10000"/>
              <a:gd name="connsiteY63" fmla="*/ 4180 h 9897"/>
              <a:gd name="connsiteX64" fmla="*/ 7100 w 10000"/>
              <a:gd name="connsiteY64" fmla="*/ 3743 h 9897"/>
              <a:gd name="connsiteX65" fmla="*/ 6550 w 10000"/>
              <a:gd name="connsiteY65" fmla="*/ 1976 h 9897"/>
              <a:gd name="connsiteX66" fmla="*/ 6550 w 10000"/>
              <a:gd name="connsiteY66" fmla="*/ 1643 h 9897"/>
              <a:gd name="connsiteX67" fmla="*/ 6300 w 10000"/>
              <a:gd name="connsiteY67" fmla="*/ 1310 h 9897"/>
              <a:gd name="connsiteX68" fmla="*/ 6050 w 10000"/>
              <a:gd name="connsiteY68" fmla="*/ 1102 h 9897"/>
              <a:gd name="connsiteX69" fmla="*/ 5800 w 10000"/>
              <a:gd name="connsiteY69" fmla="*/ 874 h 9897"/>
              <a:gd name="connsiteX70" fmla="*/ 5500 w 10000"/>
              <a:gd name="connsiteY70" fmla="*/ 666 h 9897"/>
              <a:gd name="connsiteX71" fmla="*/ 5250 w 10000"/>
              <a:gd name="connsiteY71" fmla="*/ 542 h 9897"/>
              <a:gd name="connsiteX72" fmla="*/ 5000 w 10000"/>
              <a:gd name="connsiteY72" fmla="*/ 333 h 9897"/>
              <a:gd name="connsiteX73" fmla="*/ 4700 w 10000"/>
              <a:gd name="connsiteY73" fmla="*/ 105 h 9897"/>
              <a:gd name="connsiteX74" fmla="*/ 4700 w 10000"/>
              <a:gd name="connsiteY74" fmla="*/ 0 h 9897"/>
              <a:gd name="connsiteX75" fmla="*/ 8700 w 10000"/>
              <a:gd name="connsiteY75" fmla="*/ 0 h 9897"/>
              <a:gd name="connsiteX76" fmla="*/ 9450 w 10000"/>
              <a:gd name="connsiteY76" fmla="*/ 208 h 9897"/>
              <a:gd name="connsiteX77" fmla="*/ 9750 w 10000"/>
              <a:gd name="connsiteY77" fmla="*/ 333 h 9897"/>
              <a:gd name="connsiteX78" fmla="*/ 9750 w 10000"/>
              <a:gd name="connsiteY78" fmla="*/ 333 h 9897"/>
              <a:gd name="connsiteX79" fmla="*/ 9450 w 10000"/>
              <a:gd name="connsiteY79" fmla="*/ 438 h 9897"/>
              <a:gd name="connsiteX80" fmla="*/ 9450 w 10000"/>
              <a:gd name="connsiteY80" fmla="*/ 666 h 9897"/>
              <a:gd name="connsiteX81" fmla="*/ 9450 w 10000"/>
              <a:gd name="connsiteY81" fmla="*/ 770 h 9897"/>
              <a:gd name="connsiteX82" fmla="*/ 9200 w 10000"/>
              <a:gd name="connsiteY82" fmla="*/ 977 h 9897"/>
              <a:gd name="connsiteX83" fmla="*/ 9200 w 10000"/>
              <a:gd name="connsiteY83" fmla="*/ 1310 h 9897"/>
              <a:gd name="connsiteX84" fmla="*/ 9200 w 10000"/>
              <a:gd name="connsiteY84" fmla="*/ 1643 h 9897"/>
              <a:gd name="connsiteX85" fmla="*/ 9450 w 10000"/>
              <a:gd name="connsiteY85" fmla="*/ 2080 h 9897"/>
              <a:gd name="connsiteX86" fmla="*/ 9450 w 10000"/>
              <a:gd name="connsiteY86" fmla="*/ 2080 h 9897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550 w 10000"/>
              <a:gd name="connsiteY65" fmla="*/ 1997 h 10000"/>
              <a:gd name="connsiteX66" fmla="*/ 6550 w 10000"/>
              <a:gd name="connsiteY66" fmla="*/ 1660 h 10000"/>
              <a:gd name="connsiteX67" fmla="*/ 6300 w 10000"/>
              <a:gd name="connsiteY67" fmla="*/ 1324 h 10000"/>
              <a:gd name="connsiteX68" fmla="*/ 6050 w 10000"/>
              <a:gd name="connsiteY68" fmla="*/ 1113 h 10000"/>
              <a:gd name="connsiteX69" fmla="*/ 5800 w 10000"/>
              <a:gd name="connsiteY69" fmla="*/ 883 h 10000"/>
              <a:gd name="connsiteX70" fmla="*/ 5500 w 10000"/>
              <a:gd name="connsiteY70" fmla="*/ 673 h 10000"/>
              <a:gd name="connsiteX71" fmla="*/ 5250 w 10000"/>
              <a:gd name="connsiteY71" fmla="*/ 548 h 10000"/>
              <a:gd name="connsiteX72" fmla="*/ 5000 w 10000"/>
              <a:gd name="connsiteY72" fmla="*/ 336 h 10000"/>
              <a:gd name="connsiteX73" fmla="*/ 4700 w 10000"/>
              <a:gd name="connsiteY73" fmla="*/ 106 h 10000"/>
              <a:gd name="connsiteX74" fmla="*/ 8700 w 10000"/>
              <a:gd name="connsiteY74" fmla="*/ 0 h 10000"/>
              <a:gd name="connsiteX75" fmla="*/ 9450 w 10000"/>
              <a:gd name="connsiteY75" fmla="*/ 210 h 10000"/>
              <a:gd name="connsiteX76" fmla="*/ 9750 w 10000"/>
              <a:gd name="connsiteY76" fmla="*/ 336 h 10000"/>
              <a:gd name="connsiteX77" fmla="*/ 9750 w 10000"/>
              <a:gd name="connsiteY77" fmla="*/ 336 h 10000"/>
              <a:gd name="connsiteX78" fmla="*/ 9450 w 10000"/>
              <a:gd name="connsiteY78" fmla="*/ 443 h 10000"/>
              <a:gd name="connsiteX79" fmla="*/ 9450 w 10000"/>
              <a:gd name="connsiteY79" fmla="*/ 673 h 10000"/>
              <a:gd name="connsiteX80" fmla="*/ 9450 w 10000"/>
              <a:gd name="connsiteY80" fmla="*/ 778 h 10000"/>
              <a:gd name="connsiteX81" fmla="*/ 9200 w 10000"/>
              <a:gd name="connsiteY81" fmla="*/ 987 h 10000"/>
              <a:gd name="connsiteX82" fmla="*/ 9200 w 10000"/>
              <a:gd name="connsiteY82" fmla="*/ 1324 h 10000"/>
              <a:gd name="connsiteX83" fmla="*/ 9200 w 10000"/>
              <a:gd name="connsiteY83" fmla="*/ 1660 h 10000"/>
              <a:gd name="connsiteX84" fmla="*/ 9450 w 10000"/>
              <a:gd name="connsiteY84" fmla="*/ 2102 h 10000"/>
              <a:gd name="connsiteX85" fmla="*/ 9450 w 10000"/>
              <a:gd name="connsiteY85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550 w 10000"/>
              <a:gd name="connsiteY65" fmla="*/ 1997 h 10000"/>
              <a:gd name="connsiteX66" fmla="*/ 6550 w 10000"/>
              <a:gd name="connsiteY66" fmla="*/ 1660 h 10000"/>
              <a:gd name="connsiteX67" fmla="*/ 6300 w 10000"/>
              <a:gd name="connsiteY67" fmla="*/ 1324 h 10000"/>
              <a:gd name="connsiteX68" fmla="*/ 6050 w 10000"/>
              <a:gd name="connsiteY68" fmla="*/ 1113 h 10000"/>
              <a:gd name="connsiteX69" fmla="*/ 5800 w 10000"/>
              <a:gd name="connsiteY69" fmla="*/ 883 h 10000"/>
              <a:gd name="connsiteX70" fmla="*/ 5500 w 10000"/>
              <a:gd name="connsiteY70" fmla="*/ 673 h 10000"/>
              <a:gd name="connsiteX71" fmla="*/ 5250 w 10000"/>
              <a:gd name="connsiteY71" fmla="*/ 548 h 10000"/>
              <a:gd name="connsiteX72" fmla="*/ 5000 w 10000"/>
              <a:gd name="connsiteY72" fmla="*/ 336 h 10000"/>
              <a:gd name="connsiteX73" fmla="*/ 8700 w 10000"/>
              <a:gd name="connsiteY73" fmla="*/ 0 h 10000"/>
              <a:gd name="connsiteX74" fmla="*/ 9450 w 10000"/>
              <a:gd name="connsiteY74" fmla="*/ 210 h 10000"/>
              <a:gd name="connsiteX75" fmla="*/ 9750 w 10000"/>
              <a:gd name="connsiteY75" fmla="*/ 336 h 10000"/>
              <a:gd name="connsiteX76" fmla="*/ 9750 w 10000"/>
              <a:gd name="connsiteY76" fmla="*/ 336 h 10000"/>
              <a:gd name="connsiteX77" fmla="*/ 9450 w 10000"/>
              <a:gd name="connsiteY77" fmla="*/ 443 h 10000"/>
              <a:gd name="connsiteX78" fmla="*/ 9450 w 10000"/>
              <a:gd name="connsiteY78" fmla="*/ 673 h 10000"/>
              <a:gd name="connsiteX79" fmla="*/ 9450 w 10000"/>
              <a:gd name="connsiteY79" fmla="*/ 778 h 10000"/>
              <a:gd name="connsiteX80" fmla="*/ 9200 w 10000"/>
              <a:gd name="connsiteY80" fmla="*/ 987 h 10000"/>
              <a:gd name="connsiteX81" fmla="*/ 9200 w 10000"/>
              <a:gd name="connsiteY81" fmla="*/ 1324 h 10000"/>
              <a:gd name="connsiteX82" fmla="*/ 9200 w 10000"/>
              <a:gd name="connsiteY82" fmla="*/ 1660 h 10000"/>
              <a:gd name="connsiteX83" fmla="*/ 9450 w 10000"/>
              <a:gd name="connsiteY83" fmla="*/ 2102 h 10000"/>
              <a:gd name="connsiteX84" fmla="*/ 9450 w 10000"/>
              <a:gd name="connsiteY84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550 w 10000"/>
              <a:gd name="connsiteY65" fmla="*/ 1997 h 10000"/>
              <a:gd name="connsiteX66" fmla="*/ 6550 w 10000"/>
              <a:gd name="connsiteY66" fmla="*/ 1660 h 10000"/>
              <a:gd name="connsiteX67" fmla="*/ 6300 w 10000"/>
              <a:gd name="connsiteY67" fmla="*/ 1324 h 10000"/>
              <a:gd name="connsiteX68" fmla="*/ 6050 w 10000"/>
              <a:gd name="connsiteY68" fmla="*/ 1113 h 10000"/>
              <a:gd name="connsiteX69" fmla="*/ 5800 w 10000"/>
              <a:gd name="connsiteY69" fmla="*/ 883 h 10000"/>
              <a:gd name="connsiteX70" fmla="*/ 5500 w 10000"/>
              <a:gd name="connsiteY70" fmla="*/ 673 h 10000"/>
              <a:gd name="connsiteX71" fmla="*/ 5250 w 10000"/>
              <a:gd name="connsiteY71" fmla="*/ 548 h 10000"/>
              <a:gd name="connsiteX72" fmla="*/ 8700 w 10000"/>
              <a:gd name="connsiteY72" fmla="*/ 0 h 10000"/>
              <a:gd name="connsiteX73" fmla="*/ 9450 w 10000"/>
              <a:gd name="connsiteY73" fmla="*/ 210 h 10000"/>
              <a:gd name="connsiteX74" fmla="*/ 9750 w 10000"/>
              <a:gd name="connsiteY74" fmla="*/ 336 h 10000"/>
              <a:gd name="connsiteX75" fmla="*/ 9750 w 10000"/>
              <a:gd name="connsiteY75" fmla="*/ 336 h 10000"/>
              <a:gd name="connsiteX76" fmla="*/ 9450 w 10000"/>
              <a:gd name="connsiteY76" fmla="*/ 443 h 10000"/>
              <a:gd name="connsiteX77" fmla="*/ 9450 w 10000"/>
              <a:gd name="connsiteY77" fmla="*/ 673 h 10000"/>
              <a:gd name="connsiteX78" fmla="*/ 9450 w 10000"/>
              <a:gd name="connsiteY78" fmla="*/ 778 h 10000"/>
              <a:gd name="connsiteX79" fmla="*/ 9200 w 10000"/>
              <a:gd name="connsiteY79" fmla="*/ 987 h 10000"/>
              <a:gd name="connsiteX80" fmla="*/ 9200 w 10000"/>
              <a:gd name="connsiteY80" fmla="*/ 1324 h 10000"/>
              <a:gd name="connsiteX81" fmla="*/ 9200 w 10000"/>
              <a:gd name="connsiteY81" fmla="*/ 1660 h 10000"/>
              <a:gd name="connsiteX82" fmla="*/ 9450 w 10000"/>
              <a:gd name="connsiteY82" fmla="*/ 2102 h 10000"/>
              <a:gd name="connsiteX83" fmla="*/ 9450 w 10000"/>
              <a:gd name="connsiteY83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550 w 10000"/>
              <a:gd name="connsiteY65" fmla="*/ 1997 h 10000"/>
              <a:gd name="connsiteX66" fmla="*/ 6550 w 10000"/>
              <a:gd name="connsiteY66" fmla="*/ 1660 h 10000"/>
              <a:gd name="connsiteX67" fmla="*/ 6300 w 10000"/>
              <a:gd name="connsiteY67" fmla="*/ 1324 h 10000"/>
              <a:gd name="connsiteX68" fmla="*/ 6050 w 10000"/>
              <a:gd name="connsiteY68" fmla="*/ 1113 h 10000"/>
              <a:gd name="connsiteX69" fmla="*/ 5800 w 10000"/>
              <a:gd name="connsiteY69" fmla="*/ 883 h 10000"/>
              <a:gd name="connsiteX70" fmla="*/ 5500 w 10000"/>
              <a:gd name="connsiteY70" fmla="*/ 673 h 10000"/>
              <a:gd name="connsiteX71" fmla="*/ 8700 w 10000"/>
              <a:gd name="connsiteY71" fmla="*/ 0 h 10000"/>
              <a:gd name="connsiteX72" fmla="*/ 9450 w 10000"/>
              <a:gd name="connsiteY72" fmla="*/ 210 h 10000"/>
              <a:gd name="connsiteX73" fmla="*/ 9750 w 10000"/>
              <a:gd name="connsiteY73" fmla="*/ 336 h 10000"/>
              <a:gd name="connsiteX74" fmla="*/ 9750 w 10000"/>
              <a:gd name="connsiteY74" fmla="*/ 336 h 10000"/>
              <a:gd name="connsiteX75" fmla="*/ 9450 w 10000"/>
              <a:gd name="connsiteY75" fmla="*/ 443 h 10000"/>
              <a:gd name="connsiteX76" fmla="*/ 9450 w 10000"/>
              <a:gd name="connsiteY76" fmla="*/ 673 h 10000"/>
              <a:gd name="connsiteX77" fmla="*/ 9450 w 10000"/>
              <a:gd name="connsiteY77" fmla="*/ 778 h 10000"/>
              <a:gd name="connsiteX78" fmla="*/ 9200 w 10000"/>
              <a:gd name="connsiteY78" fmla="*/ 987 h 10000"/>
              <a:gd name="connsiteX79" fmla="*/ 9200 w 10000"/>
              <a:gd name="connsiteY79" fmla="*/ 1324 h 10000"/>
              <a:gd name="connsiteX80" fmla="*/ 9200 w 10000"/>
              <a:gd name="connsiteY80" fmla="*/ 1660 h 10000"/>
              <a:gd name="connsiteX81" fmla="*/ 9450 w 10000"/>
              <a:gd name="connsiteY81" fmla="*/ 2102 h 10000"/>
              <a:gd name="connsiteX82" fmla="*/ 9450 w 10000"/>
              <a:gd name="connsiteY82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550 w 10000"/>
              <a:gd name="connsiteY65" fmla="*/ 1997 h 10000"/>
              <a:gd name="connsiteX66" fmla="*/ 6550 w 10000"/>
              <a:gd name="connsiteY66" fmla="*/ 1660 h 10000"/>
              <a:gd name="connsiteX67" fmla="*/ 6300 w 10000"/>
              <a:gd name="connsiteY67" fmla="*/ 1324 h 10000"/>
              <a:gd name="connsiteX68" fmla="*/ 6050 w 10000"/>
              <a:gd name="connsiteY68" fmla="*/ 1113 h 10000"/>
              <a:gd name="connsiteX69" fmla="*/ 5800 w 10000"/>
              <a:gd name="connsiteY69" fmla="*/ 883 h 10000"/>
              <a:gd name="connsiteX70" fmla="*/ 8700 w 10000"/>
              <a:gd name="connsiteY70" fmla="*/ 0 h 10000"/>
              <a:gd name="connsiteX71" fmla="*/ 9450 w 10000"/>
              <a:gd name="connsiteY71" fmla="*/ 210 h 10000"/>
              <a:gd name="connsiteX72" fmla="*/ 9750 w 10000"/>
              <a:gd name="connsiteY72" fmla="*/ 336 h 10000"/>
              <a:gd name="connsiteX73" fmla="*/ 9750 w 10000"/>
              <a:gd name="connsiteY73" fmla="*/ 336 h 10000"/>
              <a:gd name="connsiteX74" fmla="*/ 9450 w 10000"/>
              <a:gd name="connsiteY74" fmla="*/ 443 h 10000"/>
              <a:gd name="connsiteX75" fmla="*/ 9450 w 10000"/>
              <a:gd name="connsiteY75" fmla="*/ 673 h 10000"/>
              <a:gd name="connsiteX76" fmla="*/ 9450 w 10000"/>
              <a:gd name="connsiteY76" fmla="*/ 778 h 10000"/>
              <a:gd name="connsiteX77" fmla="*/ 9200 w 10000"/>
              <a:gd name="connsiteY77" fmla="*/ 987 h 10000"/>
              <a:gd name="connsiteX78" fmla="*/ 9200 w 10000"/>
              <a:gd name="connsiteY78" fmla="*/ 1324 h 10000"/>
              <a:gd name="connsiteX79" fmla="*/ 9200 w 10000"/>
              <a:gd name="connsiteY79" fmla="*/ 1660 h 10000"/>
              <a:gd name="connsiteX80" fmla="*/ 9450 w 10000"/>
              <a:gd name="connsiteY80" fmla="*/ 2102 h 10000"/>
              <a:gd name="connsiteX81" fmla="*/ 9450 w 10000"/>
              <a:gd name="connsiteY81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550 w 10000"/>
              <a:gd name="connsiteY65" fmla="*/ 1997 h 10000"/>
              <a:gd name="connsiteX66" fmla="*/ 6550 w 10000"/>
              <a:gd name="connsiteY66" fmla="*/ 1660 h 10000"/>
              <a:gd name="connsiteX67" fmla="*/ 6300 w 10000"/>
              <a:gd name="connsiteY67" fmla="*/ 1324 h 10000"/>
              <a:gd name="connsiteX68" fmla="*/ 6050 w 10000"/>
              <a:gd name="connsiteY68" fmla="*/ 1113 h 10000"/>
              <a:gd name="connsiteX69" fmla="*/ 8700 w 10000"/>
              <a:gd name="connsiteY69" fmla="*/ 0 h 10000"/>
              <a:gd name="connsiteX70" fmla="*/ 9450 w 10000"/>
              <a:gd name="connsiteY70" fmla="*/ 210 h 10000"/>
              <a:gd name="connsiteX71" fmla="*/ 9750 w 10000"/>
              <a:gd name="connsiteY71" fmla="*/ 336 h 10000"/>
              <a:gd name="connsiteX72" fmla="*/ 9750 w 10000"/>
              <a:gd name="connsiteY72" fmla="*/ 336 h 10000"/>
              <a:gd name="connsiteX73" fmla="*/ 9450 w 10000"/>
              <a:gd name="connsiteY73" fmla="*/ 443 h 10000"/>
              <a:gd name="connsiteX74" fmla="*/ 9450 w 10000"/>
              <a:gd name="connsiteY74" fmla="*/ 673 h 10000"/>
              <a:gd name="connsiteX75" fmla="*/ 9450 w 10000"/>
              <a:gd name="connsiteY75" fmla="*/ 778 h 10000"/>
              <a:gd name="connsiteX76" fmla="*/ 9200 w 10000"/>
              <a:gd name="connsiteY76" fmla="*/ 987 h 10000"/>
              <a:gd name="connsiteX77" fmla="*/ 9200 w 10000"/>
              <a:gd name="connsiteY77" fmla="*/ 1324 h 10000"/>
              <a:gd name="connsiteX78" fmla="*/ 9200 w 10000"/>
              <a:gd name="connsiteY78" fmla="*/ 1660 h 10000"/>
              <a:gd name="connsiteX79" fmla="*/ 9450 w 10000"/>
              <a:gd name="connsiteY79" fmla="*/ 2102 h 10000"/>
              <a:gd name="connsiteX80" fmla="*/ 9450 w 10000"/>
              <a:gd name="connsiteY80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550 w 10000"/>
              <a:gd name="connsiteY65" fmla="*/ 1997 h 10000"/>
              <a:gd name="connsiteX66" fmla="*/ 6550 w 10000"/>
              <a:gd name="connsiteY66" fmla="*/ 1660 h 10000"/>
              <a:gd name="connsiteX67" fmla="*/ 6300 w 10000"/>
              <a:gd name="connsiteY67" fmla="*/ 1324 h 10000"/>
              <a:gd name="connsiteX68" fmla="*/ 8700 w 10000"/>
              <a:gd name="connsiteY68" fmla="*/ 0 h 10000"/>
              <a:gd name="connsiteX69" fmla="*/ 9450 w 10000"/>
              <a:gd name="connsiteY69" fmla="*/ 210 h 10000"/>
              <a:gd name="connsiteX70" fmla="*/ 9750 w 10000"/>
              <a:gd name="connsiteY70" fmla="*/ 336 h 10000"/>
              <a:gd name="connsiteX71" fmla="*/ 9750 w 10000"/>
              <a:gd name="connsiteY71" fmla="*/ 336 h 10000"/>
              <a:gd name="connsiteX72" fmla="*/ 9450 w 10000"/>
              <a:gd name="connsiteY72" fmla="*/ 443 h 10000"/>
              <a:gd name="connsiteX73" fmla="*/ 9450 w 10000"/>
              <a:gd name="connsiteY73" fmla="*/ 673 h 10000"/>
              <a:gd name="connsiteX74" fmla="*/ 9450 w 10000"/>
              <a:gd name="connsiteY74" fmla="*/ 778 h 10000"/>
              <a:gd name="connsiteX75" fmla="*/ 9200 w 10000"/>
              <a:gd name="connsiteY75" fmla="*/ 987 h 10000"/>
              <a:gd name="connsiteX76" fmla="*/ 9200 w 10000"/>
              <a:gd name="connsiteY76" fmla="*/ 1324 h 10000"/>
              <a:gd name="connsiteX77" fmla="*/ 9200 w 10000"/>
              <a:gd name="connsiteY77" fmla="*/ 1660 h 10000"/>
              <a:gd name="connsiteX78" fmla="*/ 9450 w 10000"/>
              <a:gd name="connsiteY78" fmla="*/ 2102 h 10000"/>
              <a:gd name="connsiteX79" fmla="*/ 9450 w 10000"/>
              <a:gd name="connsiteY79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550 w 10000"/>
              <a:gd name="connsiteY65" fmla="*/ 1660 h 10000"/>
              <a:gd name="connsiteX66" fmla="*/ 6300 w 10000"/>
              <a:gd name="connsiteY66" fmla="*/ 1324 h 10000"/>
              <a:gd name="connsiteX67" fmla="*/ 8700 w 10000"/>
              <a:gd name="connsiteY67" fmla="*/ 0 h 10000"/>
              <a:gd name="connsiteX68" fmla="*/ 9450 w 10000"/>
              <a:gd name="connsiteY68" fmla="*/ 210 h 10000"/>
              <a:gd name="connsiteX69" fmla="*/ 9750 w 10000"/>
              <a:gd name="connsiteY69" fmla="*/ 336 h 10000"/>
              <a:gd name="connsiteX70" fmla="*/ 9750 w 10000"/>
              <a:gd name="connsiteY70" fmla="*/ 336 h 10000"/>
              <a:gd name="connsiteX71" fmla="*/ 9450 w 10000"/>
              <a:gd name="connsiteY71" fmla="*/ 443 h 10000"/>
              <a:gd name="connsiteX72" fmla="*/ 9450 w 10000"/>
              <a:gd name="connsiteY72" fmla="*/ 673 h 10000"/>
              <a:gd name="connsiteX73" fmla="*/ 9450 w 10000"/>
              <a:gd name="connsiteY73" fmla="*/ 778 h 10000"/>
              <a:gd name="connsiteX74" fmla="*/ 9200 w 10000"/>
              <a:gd name="connsiteY74" fmla="*/ 987 h 10000"/>
              <a:gd name="connsiteX75" fmla="*/ 9200 w 10000"/>
              <a:gd name="connsiteY75" fmla="*/ 1324 h 10000"/>
              <a:gd name="connsiteX76" fmla="*/ 9200 w 10000"/>
              <a:gd name="connsiteY76" fmla="*/ 1660 h 10000"/>
              <a:gd name="connsiteX77" fmla="*/ 9450 w 10000"/>
              <a:gd name="connsiteY77" fmla="*/ 2102 h 10000"/>
              <a:gd name="connsiteX78" fmla="*/ 9450 w 10000"/>
              <a:gd name="connsiteY78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6300 w 10000"/>
              <a:gd name="connsiteY65" fmla="*/ 1324 h 10000"/>
              <a:gd name="connsiteX66" fmla="*/ 8700 w 10000"/>
              <a:gd name="connsiteY66" fmla="*/ 0 h 10000"/>
              <a:gd name="connsiteX67" fmla="*/ 9450 w 10000"/>
              <a:gd name="connsiteY67" fmla="*/ 210 h 10000"/>
              <a:gd name="connsiteX68" fmla="*/ 9750 w 10000"/>
              <a:gd name="connsiteY68" fmla="*/ 336 h 10000"/>
              <a:gd name="connsiteX69" fmla="*/ 9750 w 10000"/>
              <a:gd name="connsiteY69" fmla="*/ 336 h 10000"/>
              <a:gd name="connsiteX70" fmla="*/ 9450 w 10000"/>
              <a:gd name="connsiteY70" fmla="*/ 443 h 10000"/>
              <a:gd name="connsiteX71" fmla="*/ 9450 w 10000"/>
              <a:gd name="connsiteY71" fmla="*/ 673 h 10000"/>
              <a:gd name="connsiteX72" fmla="*/ 9450 w 10000"/>
              <a:gd name="connsiteY72" fmla="*/ 778 h 10000"/>
              <a:gd name="connsiteX73" fmla="*/ 9200 w 10000"/>
              <a:gd name="connsiteY73" fmla="*/ 987 h 10000"/>
              <a:gd name="connsiteX74" fmla="*/ 9200 w 10000"/>
              <a:gd name="connsiteY74" fmla="*/ 1324 h 10000"/>
              <a:gd name="connsiteX75" fmla="*/ 9200 w 10000"/>
              <a:gd name="connsiteY75" fmla="*/ 1660 h 10000"/>
              <a:gd name="connsiteX76" fmla="*/ 9450 w 10000"/>
              <a:gd name="connsiteY76" fmla="*/ 2102 h 10000"/>
              <a:gd name="connsiteX77" fmla="*/ 9450 w 10000"/>
              <a:gd name="connsiteY77" fmla="*/ 2102 h 10000"/>
              <a:gd name="connsiteX0" fmla="*/ 9450 w 10000"/>
              <a:gd name="connsiteY0" fmla="*/ 2102 h 10000"/>
              <a:gd name="connsiteX1" fmla="*/ 9450 w 10000"/>
              <a:gd name="connsiteY1" fmla="*/ 2333 h 10000"/>
              <a:gd name="connsiteX2" fmla="*/ 9450 w 10000"/>
              <a:gd name="connsiteY2" fmla="*/ 2669 h 10000"/>
              <a:gd name="connsiteX3" fmla="*/ 9450 w 10000"/>
              <a:gd name="connsiteY3" fmla="*/ 3109 h 10000"/>
              <a:gd name="connsiteX4" fmla="*/ 9750 w 10000"/>
              <a:gd name="connsiteY4" fmla="*/ 3551 h 10000"/>
              <a:gd name="connsiteX5" fmla="*/ 9750 w 10000"/>
              <a:gd name="connsiteY5" fmla="*/ 3992 h 10000"/>
              <a:gd name="connsiteX6" fmla="*/ 9750 w 10000"/>
              <a:gd name="connsiteY6" fmla="*/ 4664 h 10000"/>
              <a:gd name="connsiteX7" fmla="*/ 9750 w 10000"/>
              <a:gd name="connsiteY7" fmla="*/ 5211 h 10000"/>
              <a:gd name="connsiteX8" fmla="*/ 9750 w 10000"/>
              <a:gd name="connsiteY8" fmla="*/ 5988 h 10000"/>
              <a:gd name="connsiteX9" fmla="*/ 10000 w 10000"/>
              <a:gd name="connsiteY9" fmla="*/ 6660 h 10000"/>
              <a:gd name="connsiteX10" fmla="*/ 10000 w 10000"/>
              <a:gd name="connsiteY10" fmla="*/ 7226 h 10000"/>
              <a:gd name="connsiteX11" fmla="*/ 9750 w 10000"/>
              <a:gd name="connsiteY11" fmla="*/ 7774 h 10000"/>
              <a:gd name="connsiteX12" fmla="*/ 9750 w 10000"/>
              <a:gd name="connsiteY12" fmla="*/ 8214 h 10000"/>
              <a:gd name="connsiteX13" fmla="*/ 9450 w 10000"/>
              <a:gd name="connsiteY13" fmla="*/ 8656 h 10000"/>
              <a:gd name="connsiteX14" fmla="*/ 9200 w 10000"/>
              <a:gd name="connsiteY14" fmla="*/ 8992 h 10000"/>
              <a:gd name="connsiteX15" fmla="*/ 9200 w 10000"/>
              <a:gd name="connsiteY15" fmla="*/ 9223 h 10000"/>
              <a:gd name="connsiteX16" fmla="*/ 8700 w 10000"/>
              <a:gd name="connsiteY16" fmla="*/ 9432 h 10000"/>
              <a:gd name="connsiteX17" fmla="*/ 8150 w 10000"/>
              <a:gd name="connsiteY17" fmla="*/ 9665 h 10000"/>
              <a:gd name="connsiteX18" fmla="*/ 7350 w 10000"/>
              <a:gd name="connsiteY18" fmla="*/ 9874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74 h 10000"/>
              <a:gd name="connsiteX23" fmla="*/ 5500 w 10000"/>
              <a:gd name="connsiteY23" fmla="*/ 9769 h 10000"/>
              <a:gd name="connsiteX24" fmla="*/ 5250 w 10000"/>
              <a:gd name="connsiteY24" fmla="*/ 9559 h 10000"/>
              <a:gd name="connsiteX25" fmla="*/ 4700 w 10000"/>
              <a:gd name="connsiteY25" fmla="*/ 9223 h 10000"/>
              <a:gd name="connsiteX26" fmla="*/ 3950 w 10000"/>
              <a:gd name="connsiteY26" fmla="*/ 8992 h 10000"/>
              <a:gd name="connsiteX27" fmla="*/ 3650 w 10000"/>
              <a:gd name="connsiteY27" fmla="*/ 8887 h 10000"/>
              <a:gd name="connsiteX28" fmla="*/ 3150 w 10000"/>
              <a:gd name="connsiteY28" fmla="*/ 8781 h 10000"/>
              <a:gd name="connsiteX29" fmla="*/ 2600 w 10000"/>
              <a:gd name="connsiteY29" fmla="*/ 8656 h 10000"/>
              <a:gd name="connsiteX30" fmla="*/ 2100 w 10000"/>
              <a:gd name="connsiteY30" fmla="*/ 8446 h 10000"/>
              <a:gd name="connsiteX31" fmla="*/ 1550 w 10000"/>
              <a:gd name="connsiteY31" fmla="*/ 8320 h 10000"/>
              <a:gd name="connsiteX32" fmla="*/ 1300 w 10000"/>
              <a:gd name="connsiteY32" fmla="*/ 8214 h 10000"/>
              <a:gd name="connsiteX33" fmla="*/ 750 w 10000"/>
              <a:gd name="connsiteY33" fmla="*/ 8214 h 10000"/>
              <a:gd name="connsiteX34" fmla="*/ 500 w 10000"/>
              <a:gd name="connsiteY34" fmla="*/ 8110 h 10000"/>
              <a:gd name="connsiteX35" fmla="*/ 250 w 10000"/>
              <a:gd name="connsiteY35" fmla="*/ 8004 h 10000"/>
              <a:gd name="connsiteX36" fmla="*/ 250 w 10000"/>
              <a:gd name="connsiteY36" fmla="*/ 8004 h 10000"/>
              <a:gd name="connsiteX37" fmla="*/ 0 w 10000"/>
              <a:gd name="connsiteY37" fmla="*/ 7878 h 10000"/>
              <a:gd name="connsiteX38" fmla="*/ 0 w 10000"/>
              <a:gd name="connsiteY38" fmla="*/ 7878 h 10000"/>
              <a:gd name="connsiteX39" fmla="*/ 250 w 10000"/>
              <a:gd name="connsiteY39" fmla="*/ 7878 h 10000"/>
              <a:gd name="connsiteX40" fmla="*/ 250 w 10000"/>
              <a:gd name="connsiteY40" fmla="*/ 7878 h 10000"/>
              <a:gd name="connsiteX41" fmla="*/ 500 w 10000"/>
              <a:gd name="connsiteY41" fmla="*/ 7878 h 10000"/>
              <a:gd name="connsiteX42" fmla="*/ 750 w 10000"/>
              <a:gd name="connsiteY42" fmla="*/ 7878 h 10000"/>
              <a:gd name="connsiteX43" fmla="*/ 1050 w 10000"/>
              <a:gd name="connsiteY43" fmla="*/ 7878 h 10000"/>
              <a:gd name="connsiteX44" fmla="*/ 1300 w 10000"/>
              <a:gd name="connsiteY44" fmla="*/ 7878 h 10000"/>
              <a:gd name="connsiteX45" fmla="*/ 1800 w 10000"/>
              <a:gd name="connsiteY45" fmla="*/ 7878 h 10000"/>
              <a:gd name="connsiteX46" fmla="*/ 2350 w 10000"/>
              <a:gd name="connsiteY46" fmla="*/ 7878 h 10000"/>
              <a:gd name="connsiteX47" fmla="*/ 3400 w 10000"/>
              <a:gd name="connsiteY47" fmla="*/ 8004 h 10000"/>
              <a:gd name="connsiteX48" fmla="*/ 4200 w 10000"/>
              <a:gd name="connsiteY48" fmla="*/ 8004 h 10000"/>
              <a:gd name="connsiteX49" fmla="*/ 5000 w 10000"/>
              <a:gd name="connsiteY49" fmla="*/ 8004 h 10000"/>
              <a:gd name="connsiteX50" fmla="*/ 5500 w 10000"/>
              <a:gd name="connsiteY50" fmla="*/ 8004 h 10000"/>
              <a:gd name="connsiteX51" fmla="*/ 6050 w 10000"/>
              <a:gd name="connsiteY51" fmla="*/ 8004 h 10000"/>
              <a:gd name="connsiteX52" fmla="*/ 6300 w 10000"/>
              <a:gd name="connsiteY52" fmla="*/ 7878 h 10000"/>
              <a:gd name="connsiteX53" fmla="*/ 6550 w 10000"/>
              <a:gd name="connsiteY53" fmla="*/ 7669 h 10000"/>
              <a:gd name="connsiteX54" fmla="*/ 6850 w 10000"/>
              <a:gd name="connsiteY54" fmla="*/ 7437 h 10000"/>
              <a:gd name="connsiteX55" fmla="*/ 7100 w 10000"/>
              <a:gd name="connsiteY55" fmla="*/ 7226 h 10000"/>
              <a:gd name="connsiteX56" fmla="*/ 7100 w 10000"/>
              <a:gd name="connsiteY56" fmla="*/ 6891 h 10000"/>
              <a:gd name="connsiteX57" fmla="*/ 7100 w 10000"/>
              <a:gd name="connsiteY57" fmla="*/ 6450 h 10000"/>
              <a:gd name="connsiteX58" fmla="*/ 7100 w 10000"/>
              <a:gd name="connsiteY58" fmla="*/ 5883 h 10000"/>
              <a:gd name="connsiteX59" fmla="*/ 7100 w 10000"/>
              <a:gd name="connsiteY59" fmla="*/ 5547 h 10000"/>
              <a:gd name="connsiteX60" fmla="*/ 7100 w 10000"/>
              <a:gd name="connsiteY60" fmla="*/ 5337 h 10000"/>
              <a:gd name="connsiteX61" fmla="*/ 7100 w 10000"/>
              <a:gd name="connsiteY61" fmla="*/ 4875 h 10000"/>
              <a:gd name="connsiteX62" fmla="*/ 7100 w 10000"/>
              <a:gd name="connsiteY62" fmla="*/ 4560 h 10000"/>
              <a:gd name="connsiteX63" fmla="*/ 7100 w 10000"/>
              <a:gd name="connsiteY63" fmla="*/ 4224 h 10000"/>
              <a:gd name="connsiteX64" fmla="*/ 7100 w 10000"/>
              <a:gd name="connsiteY64" fmla="*/ 3782 h 10000"/>
              <a:gd name="connsiteX65" fmla="*/ 8700 w 10000"/>
              <a:gd name="connsiteY65" fmla="*/ 0 h 10000"/>
              <a:gd name="connsiteX66" fmla="*/ 9450 w 10000"/>
              <a:gd name="connsiteY66" fmla="*/ 210 h 10000"/>
              <a:gd name="connsiteX67" fmla="*/ 9750 w 10000"/>
              <a:gd name="connsiteY67" fmla="*/ 336 h 10000"/>
              <a:gd name="connsiteX68" fmla="*/ 9750 w 10000"/>
              <a:gd name="connsiteY68" fmla="*/ 336 h 10000"/>
              <a:gd name="connsiteX69" fmla="*/ 9450 w 10000"/>
              <a:gd name="connsiteY69" fmla="*/ 443 h 10000"/>
              <a:gd name="connsiteX70" fmla="*/ 9450 w 10000"/>
              <a:gd name="connsiteY70" fmla="*/ 673 h 10000"/>
              <a:gd name="connsiteX71" fmla="*/ 9450 w 10000"/>
              <a:gd name="connsiteY71" fmla="*/ 778 h 10000"/>
              <a:gd name="connsiteX72" fmla="*/ 9200 w 10000"/>
              <a:gd name="connsiteY72" fmla="*/ 987 h 10000"/>
              <a:gd name="connsiteX73" fmla="*/ 9200 w 10000"/>
              <a:gd name="connsiteY73" fmla="*/ 1324 h 10000"/>
              <a:gd name="connsiteX74" fmla="*/ 9200 w 10000"/>
              <a:gd name="connsiteY74" fmla="*/ 1660 h 10000"/>
              <a:gd name="connsiteX75" fmla="*/ 9450 w 10000"/>
              <a:gd name="connsiteY75" fmla="*/ 2102 h 10000"/>
              <a:gd name="connsiteX76" fmla="*/ 9450 w 10000"/>
              <a:gd name="connsiteY76" fmla="*/ 2102 h 10000"/>
              <a:gd name="connsiteX0" fmla="*/ 9450 w 10000"/>
              <a:gd name="connsiteY0" fmla="*/ 1892 h 9790"/>
              <a:gd name="connsiteX1" fmla="*/ 9450 w 10000"/>
              <a:gd name="connsiteY1" fmla="*/ 2123 h 9790"/>
              <a:gd name="connsiteX2" fmla="*/ 9450 w 10000"/>
              <a:gd name="connsiteY2" fmla="*/ 2459 h 9790"/>
              <a:gd name="connsiteX3" fmla="*/ 9450 w 10000"/>
              <a:gd name="connsiteY3" fmla="*/ 2899 h 9790"/>
              <a:gd name="connsiteX4" fmla="*/ 9750 w 10000"/>
              <a:gd name="connsiteY4" fmla="*/ 3341 h 9790"/>
              <a:gd name="connsiteX5" fmla="*/ 9750 w 10000"/>
              <a:gd name="connsiteY5" fmla="*/ 3782 h 9790"/>
              <a:gd name="connsiteX6" fmla="*/ 9750 w 10000"/>
              <a:gd name="connsiteY6" fmla="*/ 4454 h 9790"/>
              <a:gd name="connsiteX7" fmla="*/ 9750 w 10000"/>
              <a:gd name="connsiteY7" fmla="*/ 5001 h 9790"/>
              <a:gd name="connsiteX8" fmla="*/ 9750 w 10000"/>
              <a:gd name="connsiteY8" fmla="*/ 5778 h 9790"/>
              <a:gd name="connsiteX9" fmla="*/ 10000 w 10000"/>
              <a:gd name="connsiteY9" fmla="*/ 6450 h 9790"/>
              <a:gd name="connsiteX10" fmla="*/ 10000 w 10000"/>
              <a:gd name="connsiteY10" fmla="*/ 7016 h 9790"/>
              <a:gd name="connsiteX11" fmla="*/ 9750 w 10000"/>
              <a:gd name="connsiteY11" fmla="*/ 7564 h 9790"/>
              <a:gd name="connsiteX12" fmla="*/ 9750 w 10000"/>
              <a:gd name="connsiteY12" fmla="*/ 8004 h 9790"/>
              <a:gd name="connsiteX13" fmla="*/ 9450 w 10000"/>
              <a:gd name="connsiteY13" fmla="*/ 8446 h 9790"/>
              <a:gd name="connsiteX14" fmla="*/ 9200 w 10000"/>
              <a:gd name="connsiteY14" fmla="*/ 8782 h 9790"/>
              <a:gd name="connsiteX15" fmla="*/ 9200 w 10000"/>
              <a:gd name="connsiteY15" fmla="*/ 9013 h 9790"/>
              <a:gd name="connsiteX16" fmla="*/ 8700 w 10000"/>
              <a:gd name="connsiteY16" fmla="*/ 9222 h 9790"/>
              <a:gd name="connsiteX17" fmla="*/ 8150 w 10000"/>
              <a:gd name="connsiteY17" fmla="*/ 9455 h 9790"/>
              <a:gd name="connsiteX18" fmla="*/ 7350 w 10000"/>
              <a:gd name="connsiteY18" fmla="*/ 9664 h 9790"/>
              <a:gd name="connsiteX19" fmla="*/ 7100 w 10000"/>
              <a:gd name="connsiteY19" fmla="*/ 9790 h 9790"/>
              <a:gd name="connsiteX20" fmla="*/ 6550 w 10000"/>
              <a:gd name="connsiteY20" fmla="*/ 9790 h 9790"/>
              <a:gd name="connsiteX21" fmla="*/ 6300 w 10000"/>
              <a:gd name="connsiteY21" fmla="*/ 9790 h 9790"/>
              <a:gd name="connsiteX22" fmla="*/ 6050 w 10000"/>
              <a:gd name="connsiteY22" fmla="*/ 9664 h 9790"/>
              <a:gd name="connsiteX23" fmla="*/ 5500 w 10000"/>
              <a:gd name="connsiteY23" fmla="*/ 9559 h 9790"/>
              <a:gd name="connsiteX24" fmla="*/ 5250 w 10000"/>
              <a:gd name="connsiteY24" fmla="*/ 9349 h 9790"/>
              <a:gd name="connsiteX25" fmla="*/ 4700 w 10000"/>
              <a:gd name="connsiteY25" fmla="*/ 9013 h 9790"/>
              <a:gd name="connsiteX26" fmla="*/ 3950 w 10000"/>
              <a:gd name="connsiteY26" fmla="*/ 8782 h 9790"/>
              <a:gd name="connsiteX27" fmla="*/ 3650 w 10000"/>
              <a:gd name="connsiteY27" fmla="*/ 8677 h 9790"/>
              <a:gd name="connsiteX28" fmla="*/ 3150 w 10000"/>
              <a:gd name="connsiteY28" fmla="*/ 8571 h 9790"/>
              <a:gd name="connsiteX29" fmla="*/ 2600 w 10000"/>
              <a:gd name="connsiteY29" fmla="*/ 8446 h 9790"/>
              <a:gd name="connsiteX30" fmla="*/ 2100 w 10000"/>
              <a:gd name="connsiteY30" fmla="*/ 8236 h 9790"/>
              <a:gd name="connsiteX31" fmla="*/ 1550 w 10000"/>
              <a:gd name="connsiteY31" fmla="*/ 8110 h 9790"/>
              <a:gd name="connsiteX32" fmla="*/ 1300 w 10000"/>
              <a:gd name="connsiteY32" fmla="*/ 8004 h 9790"/>
              <a:gd name="connsiteX33" fmla="*/ 750 w 10000"/>
              <a:gd name="connsiteY33" fmla="*/ 8004 h 9790"/>
              <a:gd name="connsiteX34" fmla="*/ 500 w 10000"/>
              <a:gd name="connsiteY34" fmla="*/ 7900 h 9790"/>
              <a:gd name="connsiteX35" fmla="*/ 250 w 10000"/>
              <a:gd name="connsiteY35" fmla="*/ 7794 h 9790"/>
              <a:gd name="connsiteX36" fmla="*/ 250 w 10000"/>
              <a:gd name="connsiteY36" fmla="*/ 7794 h 9790"/>
              <a:gd name="connsiteX37" fmla="*/ 0 w 10000"/>
              <a:gd name="connsiteY37" fmla="*/ 7668 h 9790"/>
              <a:gd name="connsiteX38" fmla="*/ 0 w 10000"/>
              <a:gd name="connsiteY38" fmla="*/ 7668 h 9790"/>
              <a:gd name="connsiteX39" fmla="*/ 250 w 10000"/>
              <a:gd name="connsiteY39" fmla="*/ 7668 h 9790"/>
              <a:gd name="connsiteX40" fmla="*/ 250 w 10000"/>
              <a:gd name="connsiteY40" fmla="*/ 7668 h 9790"/>
              <a:gd name="connsiteX41" fmla="*/ 500 w 10000"/>
              <a:gd name="connsiteY41" fmla="*/ 7668 h 9790"/>
              <a:gd name="connsiteX42" fmla="*/ 750 w 10000"/>
              <a:gd name="connsiteY42" fmla="*/ 7668 h 9790"/>
              <a:gd name="connsiteX43" fmla="*/ 1050 w 10000"/>
              <a:gd name="connsiteY43" fmla="*/ 7668 h 9790"/>
              <a:gd name="connsiteX44" fmla="*/ 1300 w 10000"/>
              <a:gd name="connsiteY44" fmla="*/ 7668 h 9790"/>
              <a:gd name="connsiteX45" fmla="*/ 1800 w 10000"/>
              <a:gd name="connsiteY45" fmla="*/ 7668 h 9790"/>
              <a:gd name="connsiteX46" fmla="*/ 2350 w 10000"/>
              <a:gd name="connsiteY46" fmla="*/ 7668 h 9790"/>
              <a:gd name="connsiteX47" fmla="*/ 3400 w 10000"/>
              <a:gd name="connsiteY47" fmla="*/ 7794 h 9790"/>
              <a:gd name="connsiteX48" fmla="*/ 4200 w 10000"/>
              <a:gd name="connsiteY48" fmla="*/ 7794 h 9790"/>
              <a:gd name="connsiteX49" fmla="*/ 5000 w 10000"/>
              <a:gd name="connsiteY49" fmla="*/ 7794 h 9790"/>
              <a:gd name="connsiteX50" fmla="*/ 5500 w 10000"/>
              <a:gd name="connsiteY50" fmla="*/ 7794 h 9790"/>
              <a:gd name="connsiteX51" fmla="*/ 6050 w 10000"/>
              <a:gd name="connsiteY51" fmla="*/ 7794 h 9790"/>
              <a:gd name="connsiteX52" fmla="*/ 6300 w 10000"/>
              <a:gd name="connsiteY52" fmla="*/ 7668 h 9790"/>
              <a:gd name="connsiteX53" fmla="*/ 6550 w 10000"/>
              <a:gd name="connsiteY53" fmla="*/ 7459 h 9790"/>
              <a:gd name="connsiteX54" fmla="*/ 6850 w 10000"/>
              <a:gd name="connsiteY54" fmla="*/ 7227 h 9790"/>
              <a:gd name="connsiteX55" fmla="*/ 7100 w 10000"/>
              <a:gd name="connsiteY55" fmla="*/ 7016 h 9790"/>
              <a:gd name="connsiteX56" fmla="*/ 7100 w 10000"/>
              <a:gd name="connsiteY56" fmla="*/ 6681 h 9790"/>
              <a:gd name="connsiteX57" fmla="*/ 7100 w 10000"/>
              <a:gd name="connsiteY57" fmla="*/ 6240 h 9790"/>
              <a:gd name="connsiteX58" fmla="*/ 7100 w 10000"/>
              <a:gd name="connsiteY58" fmla="*/ 5673 h 9790"/>
              <a:gd name="connsiteX59" fmla="*/ 7100 w 10000"/>
              <a:gd name="connsiteY59" fmla="*/ 5337 h 9790"/>
              <a:gd name="connsiteX60" fmla="*/ 7100 w 10000"/>
              <a:gd name="connsiteY60" fmla="*/ 5127 h 9790"/>
              <a:gd name="connsiteX61" fmla="*/ 7100 w 10000"/>
              <a:gd name="connsiteY61" fmla="*/ 4665 h 9790"/>
              <a:gd name="connsiteX62" fmla="*/ 7100 w 10000"/>
              <a:gd name="connsiteY62" fmla="*/ 4350 h 9790"/>
              <a:gd name="connsiteX63" fmla="*/ 7100 w 10000"/>
              <a:gd name="connsiteY63" fmla="*/ 4014 h 9790"/>
              <a:gd name="connsiteX64" fmla="*/ 7100 w 10000"/>
              <a:gd name="connsiteY64" fmla="*/ 3572 h 9790"/>
              <a:gd name="connsiteX65" fmla="*/ 9450 w 10000"/>
              <a:gd name="connsiteY65" fmla="*/ 0 h 9790"/>
              <a:gd name="connsiteX66" fmla="*/ 9750 w 10000"/>
              <a:gd name="connsiteY66" fmla="*/ 126 h 9790"/>
              <a:gd name="connsiteX67" fmla="*/ 9750 w 10000"/>
              <a:gd name="connsiteY67" fmla="*/ 126 h 9790"/>
              <a:gd name="connsiteX68" fmla="*/ 9450 w 10000"/>
              <a:gd name="connsiteY68" fmla="*/ 233 h 9790"/>
              <a:gd name="connsiteX69" fmla="*/ 9450 w 10000"/>
              <a:gd name="connsiteY69" fmla="*/ 463 h 9790"/>
              <a:gd name="connsiteX70" fmla="*/ 9450 w 10000"/>
              <a:gd name="connsiteY70" fmla="*/ 568 h 9790"/>
              <a:gd name="connsiteX71" fmla="*/ 9200 w 10000"/>
              <a:gd name="connsiteY71" fmla="*/ 777 h 9790"/>
              <a:gd name="connsiteX72" fmla="*/ 9200 w 10000"/>
              <a:gd name="connsiteY72" fmla="*/ 1114 h 9790"/>
              <a:gd name="connsiteX73" fmla="*/ 9200 w 10000"/>
              <a:gd name="connsiteY73" fmla="*/ 1450 h 9790"/>
              <a:gd name="connsiteX74" fmla="*/ 9450 w 10000"/>
              <a:gd name="connsiteY74" fmla="*/ 1892 h 9790"/>
              <a:gd name="connsiteX75" fmla="*/ 9450 w 10000"/>
              <a:gd name="connsiteY75" fmla="*/ 1892 h 9790"/>
              <a:gd name="connsiteX0" fmla="*/ 9450 w 10000"/>
              <a:gd name="connsiteY0" fmla="*/ 1804 h 9871"/>
              <a:gd name="connsiteX1" fmla="*/ 9450 w 10000"/>
              <a:gd name="connsiteY1" fmla="*/ 2040 h 9871"/>
              <a:gd name="connsiteX2" fmla="*/ 9450 w 10000"/>
              <a:gd name="connsiteY2" fmla="*/ 2383 h 9871"/>
              <a:gd name="connsiteX3" fmla="*/ 9450 w 10000"/>
              <a:gd name="connsiteY3" fmla="*/ 2832 h 9871"/>
              <a:gd name="connsiteX4" fmla="*/ 9750 w 10000"/>
              <a:gd name="connsiteY4" fmla="*/ 3284 h 9871"/>
              <a:gd name="connsiteX5" fmla="*/ 9750 w 10000"/>
              <a:gd name="connsiteY5" fmla="*/ 3734 h 9871"/>
              <a:gd name="connsiteX6" fmla="*/ 9750 w 10000"/>
              <a:gd name="connsiteY6" fmla="*/ 4421 h 9871"/>
              <a:gd name="connsiteX7" fmla="*/ 9750 w 10000"/>
              <a:gd name="connsiteY7" fmla="*/ 4979 h 9871"/>
              <a:gd name="connsiteX8" fmla="*/ 9750 w 10000"/>
              <a:gd name="connsiteY8" fmla="*/ 5773 h 9871"/>
              <a:gd name="connsiteX9" fmla="*/ 10000 w 10000"/>
              <a:gd name="connsiteY9" fmla="*/ 6459 h 9871"/>
              <a:gd name="connsiteX10" fmla="*/ 10000 w 10000"/>
              <a:gd name="connsiteY10" fmla="*/ 7037 h 9871"/>
              <a:gd name="connsiteX11" fmla="*/ 9750 w 10000"/>
              <a:gd name="connsiteY11" fmla="*/ 7597 h 9871"/>
              <a:gd name="connsiteX12" fmla="*/ 9750 w 10000"/>
              <a:gd name="connsiteY12" fmla="*/ 8047 h 9871"/>
              <a:gd name="connsiteX13" fmla="*/ 9450 w 10000"/>
              <a:gd name="connsiteY13" fmla="*/ 8498 h 9871"/>
              <a:gd name="connsiteX14" fmla="*/ 9200 w 10000"/>
              <a:gd name="connsiteY14" fmla="*/ 8841 h 9871"/>
              <a:gd name="connsiteX15" fmla="*/ 9200 w 10000"/>
              <a:gd name="connsiteY15" fmla="*/ 9077 h 9871"/>
              <a:gd name="connsiteX16" fmla="*/ 8700 w 10000"/>
              <a:gd name="connsiteY16" fmla="*/ 9291 h 9871"/>
              <a:gd name="connsiteX17" fmla="*/ 8150 w 10000"/>
              <a:gd name="connsiteY17" fmla="*/ 9529 h 9871"/>
              <a:gd name="connsiteX18" fmla="*/ 7350 w 10000"/>
              <a:gd name="connsiteY18" fmla="*/ 9742 h 9871"/>
              <a:gd name="connsiteX19" fmla="*/ 7100 w 10000"/>
              <a:gd name="connsiteY19" fmla="*/ 9871 h 9871"/>
              <a:gd name="connsiteX20" fmla="*/ 6550 w 10000"/>
              <a:gd name="connsiteY20" fmla="*/ 9871 h 9871"/>
              <a:gd name="connsiteX21" fmla="*/ 6300 w 10000"/>
              <a:gd name="connsiteY21" fmla="*/ 9871 h 9871"/>
              <a:gd name="connsiteX22" fmla="*/ 6050 w 10000"/>
              <a:gd name="connsiteY22" fmla="*/ 9742 h 9871"/>
              <a:gd name="connsiteX23" fmla="*/ 5500 w 10000"/>
              <a:gd name="connsiteY23" fmla="*/ 9635 h 9871"/>
              <a:gd name="connsiteX24" fmla="*/ 5250 w 10000"/>
              <a:gd name="connsiteY24" fmla="*/ 9421 h 9871"/>
              <a:gd name="connsiteX25" fmla="*/ 4700 w 10000"/>
              <a:gd name="connsiteY25" fmla="*/ 9077 h 9871"/>
              <a:gd name="connsiteX26" fmla="*/ 3950 w 10000"/>
              <a:gd name="connsiteY26" fmla="*/ 8841 h 9871"/>
              <a:gd name="connsiteX27" fmla="*/ 3650 w 10000"/>
              <a:gd name="connsiteY27" fmla="*/ 8734 h 9871"/>
              <a:gd name="connsiteX28" fmla="*/ 3150 w 10000"/>
              <a:gd name="connsiteY28" fmla="*/ 8626 h 9871"/>
              <a:gd name="connsiteX29" fmla="*/ 2600 w 10000"/>
              <a:gd name="connsiteY29" fmla="*/ 8498 h 9871"/>
              <a:gd name="connsiteX30" fmla="*/ 2100 w 10000"/>
              <a:gd name="connsiteY30" fmla="*/ 8284 h 9871"/>
              <a:gd name="connsiteX31" fmla="*/ 1550 w 10000"/>
              <a:gd name="connsiteY31" fmla="*/ 8155 h 9871"/>
              <a:gd name="connsiteX32" fmla="*/ 1300 w 10000"/>
              <a:gd name="connsiteY32" fmla="*/ 8047 h 9871"/>
              <a:gd name="connsiteX33" fmla="*/ 750 w 10000"/>
              <a:gd name="connsiteY33" fmla="*/ 8047 h 9871"/>
              <a:gd name="connsiteX34" fmla="*/ 500 w 10000"/>
              <a:gd name="connsiteY34" fmla="*/ 7940 h 9871"/>
              <a:gd name="connsiteX35" fmla="*/ 250 w 10000"/>
              <a:gd name="connsiteY35" fmla="*/ 7832 h 9871"/>
              <a:gd name="connsiteX36" fmla="*/ 250 w 10000"/>
              <a:gd name="connsiteY36" fmla="*/ 7832 h 9871"/>
              <a:gd name="connsiteX37" fmla="*/ 0 w 10000"/>
              <a:gd name="connsiteY37" fmla="*/ 7703 h 9871"/>
              <a:gd name="connsiteX38" fmla="*/ 0 w 10000"/>
              <a:gd name="connsiteY38" fmla="*/ 7703 h 9871"/>
              <a:gd name="connsiteX39" fmla="*/ 250 w 10000"/>
              <a:gd name="connsiteY39" fmla="*/ 7703 h 9871"/>
              <a:gd name="connsiteX40" fmla="*/ 250 w 10000"/>
              <a:gd name="connsiteY40" fmla="*/ 7703 h 9871"/>
              <a:gd name="connsiteX41" fmla="*/ 500 w 10000"/>
              <a:gd name="connsiteY41" fmla="*/ 7703 h 9871"/>
              <a:gd name="connsiteX42" fmla="*/ 750 w 10000"/>
              <a:gd name="connsiteY42" fmla="*/ 7703 h 9871"/>
              <a:gd name="connsiteX43" fmla="*/ 1050 w 10000"/>
              <a:gd name="connsiteY43" fmla="*/ 7703 h 9871"/>
              <a:gd name="connsiteX44" fmla="*/ 1300 w 10000"/>
              <a:gd name="connsiteY44" fmla="*/ 7703 h 9871"/>
              <a:gd name="connsiteX45" fmla="*/ 1800 w 10000"/>
              <a:gd name="connsiteY45" fmla="*/ 7703 h 9871"/>
              <a:gd name="connsiteX46" fmla="*/ 2350 w 10000"/>
              <a:gd name="connsiteY46" fmla="*/ 7703 h 9871"/>
              <a:gd name="connsiteX47" fmla="*/ 3400 w 10000"/>
              <a:gd name="connsiteY47" fmla="*/ 7832 h 9871"/>
              <a:gd name="connsiteX48" fmla="*/ 4200 w 10000"/>
              <a:gd name="connsiteY48" fmla="*/ 7832 h 9871"/>
              <a:gd name="connsiteX49" fmla="*/ 5000 w 10000"/>
              <a:gd name="connsiteY49" fmla="*/ 7832 h 9871"/>
              <a:gd name="connsiteX50" fmla="*/ 5500 w 10000"/>
              <a:gd name="connsiteY50" fmla="*/ 7832 h 9871"/>
              <a:gd name="connsiteX51" fmla="*/ 6050 w 10000"/>
              <a:gd name="connsiteY51" fmla="*/ 7832 h 9871"/>
              <a:gd name="connsiteX52" fmla="*/ 6300 w 10000"/>
              <a:gd name="connsiteY52" fmla="*/ 7703 h 9871"/>
              <a:gd name="connsiteX53" fmla="*/ 6550 w 10000"/>
              <a:gd name="connsiteY53" fmla="*/ 7490 h 9871"/>
              <a:gd name="connsiteX54" fmla="*/ 6850 w 10000"/>
              <a:gd name="connsiteY54" fmla="*/ 7253 h 9871"/>
              <a:gd name="connsiteX55" fmla="*/ 7100 w 10000"/>
              <a:gd name="connsiteY55" fmla="*/ 7037 h 9871"/>
              <a:gd name="connsiteX56" fmla="*/ 7100 w 10000"/>
              <a:gd name="connsiteY56" fmla="*/ 6695 h 9871"/>
              <a:gd name="connsiteX57" fmla="*/ 7100 w 10000"/>
              <a:gd name="connsiteY57" fmla="*/ 6245 h 9871"/>
              <a:gd name="connsiteX58" fmla="*/ 7100 w 10000"/>
              <a:gd name="connsiteY58" fmla="*/ 5666 h 9871"/>
              <a:gd name="connsiteX59" fmla="*/ 7100 w 10000"/>
              <a:gd name="connsiteY59" fmla="*/ 5322 h 9871"/>
              <a:gd name="connsiteX60" fmla="*/ 7100 w 10000"/>
              <a:gd name="connsiteY60" fmla="*/ 5108 h 9871"/>
              <a:gd name="connsiteX61" fmla="*/ 7100 w 10000"/>
              <a:gd name="connsiteY61" fmla="*/ 4636 h 9871"/>
              <a:gd name="connsiteX62" fmla="*/ 7100 w 10000"/>
              <a:gd name="connsiteY62" fmla="*/ 4314 h 9871"/>
              <a:gd name="connsiteX63" fmla="*/ 7100 w 10000"/>
              <a:gd name="connsiteY63" fmla="*/ 3971 h 9871"/>
              <a:gd name="connsiteX64" fmla="*/ 7100 w 10000"/>
              <a:gd name="connsiteY64" fmla="*/ 3520 h 9871"/>
              <a:gd name="connsiteX65" fmla="*/ 9750 w 10000"/>
              <a:gd name="connsiteY65" fmla="*/ 0 h 9871"/>
              <a:gd name="connsiteX66" fmla="*/ 9750 w 10000"/>
              <a:gd name="connsiteY66" fmla="*/ 0 h 9871"/>
              <a:gd name="connsiteX67" fmla="*/ 9450 w 10000"/>
              <a:gd name="connsiteY67" fmla="*/ 109 h 9871"/>
              <a:gd name="connsiteX68" fmla="*/ 9450 w 10000"/>
              <a:gd name="connsiteY68" fmla="*/ 344 h 9871"/>
              <a:gd name="connsiteX69" fmla="*/ 9450 w 10000"/>
              <a:gd name="connsiteY69" fmla="*/ 451 h 9871"/>
              <a:gd name="connsiteX70" fmla="*/ 9200 w 10000"/>
              <a:gd name="connsiteY70" fmla="*/ 665 h 9871"/>
              <a:gd name="connsiteX71" fmla="*/ 9200 w 10000"/>
              <a:gd name="connsiteY71" fmla="*/ 1009 h 9871"/>
              <a:gd name="connsiteX72" fmla="*/ 9200 w 10000"/>
              <a:gd name="connsiteY72" fmla="*/ 1352 h 9871"/>
              <a:gd name="connsiteX73" fmla="*/ 9450 w 10000"/>
              <a:gd name="connsiteY73" fmla="*/ 1804 h 9871"/>
              <a:gd name="connsiteX74" fmla="*/ 9450 w 10000"/>
              <a:gd name="connsiteY74" fmla="*/ 1804 h 9871"/>
              <a:gd name="connsiteX0" fmla="*/ 9450 w 10000"/>
              <a:gd name="connsiteY0" fmla="*/ 1828 h 10000"/>
              <a:gd name="connsiteX1" fmla="*/ 9450 w 10000"/>
              <a:gd name="connsiteY1" fmla="*/ 2067 h 10000"/>
              <a:gd name="connsiteX2" fmla="*/ 9450 w 10000"/>
              <a:gd name="connsiteY2" fmla="*/ 2414 h 10000"/>
              <a:gd name="connsiteX3" fmla="*/ 9450 w 10000"/>
              <a:gd name="connsiteY3" fmla="*/ 2869 h 10000"/>
              <a:gd name="connsiteX4" fmla="*/ 9750 w 10000"/>
              <a:gd name="connsiteY4" fmla="*/ 3327 h 10000"/>
              <a:gd name="connsiteX5" fmla="*/ 9750 w 10000"/>
              <a:gd name="connsiteY5" fmla="*/ 3783 h 10000"/>
              <a:gd name="connsiteX6" fmla="*/ 9750 w 10000"/>
              <a:gd name="connsiteY6" fmla="*/ 4479 h 10000"/>
              <a:gd name="connsiteX7" fmla="*/ 9750 w 10000"/>
              <a:gd name="connsiteY7" fmla="*/ 5044 h 10000"/>
              <a:gd name="connsiteX8" fmla="*/ 9750 w 10000"/>
              <a:gd name="connsiteY8" fmla="*/ 5848 h 10000"/>
              <a:gd name="connsiteX9" fmla="*/ 10000 w 10000"/>
              <a:gd name="connsiteY9" fmla="*/ 6543 h 10000"/>
              <a:gd name="connsiteX10" fmla="*/ 10000 w 10000"/>
              <a:gd name="connsiteY10" fmla="*/ 7129 h 10000"/>
              <a:gd name="connsiteX11" fmla="*/ 9750 w 10000"/>
              <a:gd name="connsiteY11" fmla="*/ 7696 h 10000"/>
              <a:gd name="connsiteX12" fmla="*/ 9750 w 10000"/>
              <a:gd name="connsiteY12" fmla="*/ 8152 h 10000"/>
              <a:gd name="connsiteX13" fmla="*/ 9450 w 10000"/>
              <a:gd name="connsiteY13" fmla="*/ 8609 h 10000"/>
              <a:gd name="connsiteX14" fmla="*/ 9200 w 10000"/>
              <a:gd name="connsiteY14" fmla="*/ 8957 h 10000"/>
              <a:gd name="connsiteX15" fmla="*/ 9200 w 10000"/>
              <a:gd name="connsiteY15" fmla="*/ 9196 h 10000"/>
              <a:gd name="connsiteX16" fmla="*/ 8700 w 10000"/>
              <a:gd name="connsiteY16" fmla="*/ 9412 h 10000"/>
              <a:gd name="connsiteX17" fmla="*/ 8150 w 10000"/>
              <a:gd name="connsiteY17" fmla="*/ 9654 h 10000"/>
              <a:gd name="connsiteX18" fmla="*/ 7350 w 10000"/>
              <a:gd name="connsiteY18" fmla="*/ 9869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69 h 10000"/>
              <a:gd name="connsiteX23" fmla="*/ 5500 w 10000"/>
              <a:gd name="connsiteY23" fmla="*/ 9761 h 10000"/>
              <a:gd name="connsiteX24" fmla="*/ 5250 w 10000"/>
              <a:gd name="connsiteY24" fmla="*/ 9544 h 10000"/>
              <a:gd name="connsiteX25" fmla="*/ 4700 w 10000"/>
              <a:gd name="connsiteY25" fmla="*/ 9196 h 10000"/>
              <a:gd name="connsiteX26" fmla="*/ 3950 w 10000"/>
              <a:gd name="connsiteY26" fmla="*/ 8957 h 10000"/>
              <a:gd name="connsiteX27" fmla="*/ 3650 w 10000"/>
              <a:gd name="connsiteY27" fmla="*/ 8848 h 10000"/>
              <a:gd name="connsiteX28" fmla="*/ 3150 w 10000"/>
              <a:gd name="connsiteY28" fmla="*/ 8739 h 10000"/>
              <a:gd name="connsiteX29" fmla="*/ 2600 w 10000"/>
              <a:gd name="connsiteY29" fmla="*/ 8609 h 10000"/>
              <a:gd name="connsiteX30" fmla="*/ 2100 w 10000"/>
              <a:gd name="connsiteY30" fmla="*/ 8392 h 10000"/>
              <a:gd name="connsiteX31" fmla="*/ 1550 w 10000"/>
              <a:gd name="connsiteY31" fmla="*/ 8262 h 10000"/>
              <a:gd name="connsiteX32" fmla="*/ 1300 w 10000"/>
              <a:gd name="connsiteY32" fmla="*/ 8152 h 10000"/>
              <a:gd name="connsiteX33" fmla="*/ 750 w 10000"/>
              <a:gd name="connsiteY33" fmla="*/ 8152 h 10000"/>
              <a:gd name="connsiteX34" fmla="*/ 500 w 10000"/>
              <a:gd name="connsiteY34" fmla="*/ 8044 h 10000"/>
              <a:gd name="connsiteX35" fmla="*/ 250 w 10000"/>
              <a:gd name="connsiteY35" fmla="*/ 7934 h 10000"/>
              <a:gd name="connsiteX36" fmla="*/ 250 w 10000"/>
              <a:gd name="connsiteY36" fmla="*/ 7934 h 10000"/>
              <a:gd name="connsiteX37" fmla="*/ 0 w 10000"/>
              <a:gd name="connsiteY37" fmla="*/ 7804 h 10000"/>
              <a:gd name="connsiteX38" fmla="*/ 0 w 10000"/>
              <a:gd name="connsiteY38" fmla="*/ 7804 h 10000"/>
              <a:gd name="connsiteX39" fmla="*/ 250 w 10000"/>
              <a:gd name="connsiteY39" fmla="*/ 7804 h 10000"/>
              <a:gd name="connsiteX40" fmla="*/ 250 w 10000"/>
              <a:gd name="connsiteY40" fmla="*/ 7804 h 10000"/>
              <a:gd name="connsiteX41" fmla="*/ 500 w 10000"/>
              <a:gd name="connsiteY41" fmla="*/ 7804 h 10000"/>
              <a:gd name="connsiteX42" fmla="*/ 750 w 10000"/>
              <a:gd name="connsiteY42" fmla="*/ 7804 h 10000"/>
              <a:gd name="connsiteX43" fmla="*/ 1050 w 10000"/>
              <a:gd name="connsiteY43" fmla="*/ 7804 h 10000"/>
              <a:gd name="connsiteX44" fmla="*/ 1300 w 10000"/>
              <a:gd name="connsiteY44" fmla="*/ 7804 h 10000"/>
              <a:gd name="connsiteX45" fmla="*/ 1800 w 10000"/>
              <a:gd name="connsiteY45" fmla="*/ 7804 h 10000"/>
              <a:gd name="connsiteX46" fmla="*/ 2350 w 10000"/>
              <a:gd name="connsiteY46" fmla="*/ 7804 h 10000"/>
              <a:gd name="connsiteX47" fmla="*/ 3400 w 10000"/>
              <a:gd name="connsiteY47" fmla="*/ 7934 h 10000"/>
              <a:gd name="connsiteX48" fmla="*/ 4200 w 10000"/>
              <a:gd name="connsiteY48" fmla="*/ 7934 h 10000"/>
              <a:gd name="connsiteX49" fmla="*/ 5000 w 10000"/>
              <a:gd name="connsiteY49" fmla="*/ 7934 h 10000"/>
              <a:gd name="connsiteX50" fmla="*/ 5500 w 10000"/>
              <a:gd name="connsiteY50" fmla="*/ 7934 h 10000"/>
              <a:gd name="connsiteX51" fmla="*/ 6050 w 10000"/>
              <a:gd name="connsiteY51" fmla="*/ 7934 h 10000"/>
              <a:gd name="connsiteX52" fmla="*/ 6300 w 10000"/>
              <a:gd name="connsiteY52" fmla="*/ 7804 h 10000"/>
              <a:gd name="connsiteX53" fmla="*/ 6550 w 10000"/>
              <a:gd name="connsiteY53" fmla="*/ 7588 h 10000"/>
              <a:gd name="connsiteX54" fmla="*/ 6850 w 10000"/>
              <a:gd name="connsiteY54" fmla="*/ 7348 h 10000"/>
              <a:gd name="connsiteX55" fmla="*/ 7100 w 10000"/>
              <a:gd name="connsiteY55" fmla="*/ 7129 h 10000"/>
              <a:gd name="connsiteX56" fmla="*/ 7100 w 10000"/>
              <a:gd name="connsiteY56" fmla="*/ 6782 h 10000"/>
              <a:gd name="connsiteX57" fmla="*/ 7100 w 10000"/>
              <a:gd name="connsiteY57" fmla="*/ 6327 h 10000"/>
              <a:gd name="connsiteX58" fmla="*/ 7100 w 10000"/>
              <a:gd name="connsiteY58" fmla="*/ 5740 h 10000"/>
              <a:gd name="connsiteX59" fmla="*/ 7100 w 10000"/>
              <a:gd name="connsiteY59" fmla="*/ 5392 h 10000"/>
              <a:gd name="connsiteX60" fmla="*/ 7100 w 10000"/>
              <a:gd name="connsiteY60" fmla="*/ 5175 h 10000"/>
              <a:gd name="connsiteX61" fmla="*/ 7100 w 10000"/>
              <a:gd name="connsiteY61" fmla="*/ 4697 h 10000"/>
              <a:gd name="connsiteX62" fmla="*/ 7100 w 10000"/>
              <a:gd name="connsiteY62" fmla="*/ 4370 h 10000"/>
              <a:gd name="connsiteX63" fmla="*/ 7100 w 10000"/>
              <a:gd name="connsiteY63" fmla="*/ 4023 h 10000"/>
              <a:gd name="connsiteX64" fmla="*/ 7100 w 10000"/>
              <a:gd name="connsiteY64" fmla="*/ 3566 h 10000"/>
              <a:gd name="connsiteX65" fmla="*/ 9750 w 10000"/>
              <a:gd name="connsiteY65" fmla="*/ 0 h 10000"/>
              <a:gd name="connsiteX66" fmla="*/ 9750 w 10000"/>
              <a:gd name="connsiteY66" fmla="*/ 0 h 10000"/>
              <a:gd name="connsiteX67" fmla="*/ 9450 w 10000"/>
              <a:gd name="connsiteY67" fmla="*/ 110 h 10000"/>
              <a:gd name="connsiteX68" fmla="*/ 9450 w 10000"/>
              <a:gd name="connsiteY68" fmla="*/ 457 h 10000"/>
              <a:gd name="connsiteX69" fmla="*/ 9200 w 10000"/>
              <a:gd name="connsiteY69" fmla="*/ 674 h 10000"/>
              <a:gd name="connsiteX70" fmla="*/ 9200 w 10000"/>
              <a:gd name="connsiteY70" fmla="*/ 1022 h 10000"/>
              <a:gd name="connsiteX71" fmla="*/ 9200 w 10000"/>
              <a:gd name="connsiteY71" fmla="*/ 1370 h 10000"/>
              <a:gd name="connsiteX72" fmla="*/ 9450 w 10000"/>
              <a:gd name="connsiteY72" fmla="*/ 1828 h 10000"/>
              <a:gd name="connsiteX73" fmla="*/ 9450 w 10000"/>
              <a:gd name="connsiteY73" fmla="*/ 1828 h 10000"/>
              <a:gd name="connsiteX0" fmla="*/ 9450 w 10000"/>
              <a:gd name="connsiteY0" fmla="*/ 1828 h 10000"/>
              <a:gd name="connsiteX1" fmla="*/ 9450 w 10000"/>
              <a:gd name="connsiteY1" fmla="*/ 2067 h 10000"/>
              <a:gd name="connsiteX2" fmla="*/ 9450 w 10000"/>
              <a:gd name="connsiteY2" fmla="*/ 2414 h 10000"/>
              <a:gd name="connsiteX3" fmla="*/ 9450 w 10000"/>
              <a:gd name="connsiteY3" fmla="*/ 2869 h 10000"/>
              <a:gd name="connsiteX4" fmla="*/ 9750 w 10000"/>
              <a:gd name="connsiteY4" fmla="*/ 3327 h 10000"/>
              <a:gd name="connsiteX5" fmla="*/ 9750 w 10000"/>
              <a:gd name="connsiteY5" fmla="*/ 3783 h 10000"/>
              <a:gd name="connsiteX6" fmla="*/ 9750 w 10000"/>
              <a:gd name="connsiteY6" fmla="*/ 4479 h 10000"/>
              <a:gd name="connsiteX7" fmla="*/ 9750 w 10000"/>
              <a:gd name="connsiteY7" fmla="*/ 5044 h 10000"/>
              <a:gd name="connsiteX8" fmla="*/ 9750 w 10000"/>
              <a:gd name="connsiteY8" fmla="*/ 5848 h 10000"/>
              <a:gd name="connsiteX9" fmla="*/ 10000 w 10000"/>
              <a:gd name="connsiteY9" fmla="*/ 6543 h 10000"/>
              <a:gd name="connsiteX10" fmla="*/ 10000 w 10000"/>
              <a:gd name="connsiteY10" fmla="*/ 7129 h 10000"/>
              <a:gd name="connsiteX11" fmla="*/ 9750 w 10000"/>
              <a:gd name="connsiteY11" fmla="*/ 7696 h 10000"/>
              <a:gd name="connsiteX12" fmla="*/ 9750 w 10000"/>
              <a:gd name="connsiteY12" fmla="*/ 8152 h 10000"/>
              <a:gd name="connsiteX13" fmla="*/ 9450 w 10000"/>
              <a:gd name="connsiteY13" fmla="*/ 8609 h 10000"/>
              <a:gd name="connsiteX14" fmla="*/ 9200 w 10000"/>
              <a:gd name="connsiteY14" fmla="*/ 8957 h 10000"/>
              <a:gd name="connsiteX15" fmla="*/ 9200 w 10000"/>
              <a:gd name="connsiteY15" fmla="*/ 9196 h 10000"/>
              <a:gd name="connsiteX16" fmla="*/ 8700 w 10000"/>
              <a:gd name="connsiteY16" fmla="*/ 9412 h 10000"/>
              <a:gd name="connsiteX17" fmla="*/ 8150 w 10000"/>
              <a:gd name="connsiteY17" fmla="*/ 9654 h 10000"/>
              <a:gd name="connsiteX18" fmla="*/ 7350 w 10000"/>
              <a:gd name="connsiteY18" fmla="*/ 9869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69 h 10000"/>
              <a:gd name="connsiteX23" fmla="*/ 5500 w 10000"/>
              <a:gd name="connsiteY23" fmla="*/ 9761 h 10000"/>
              <a:gd name="connsiteX24" fmla="*/ 5250 w 10000"/>
              <a:gd name="connsiteY24" fmla="*/ 9544 h 10000"/>
              <a:gd name="connsiteX25" fmla="*/ 4700 w 10000"/>
              <a:gd name="connsiteY25" fmla="*/ 9196 h 10000"/>
              <a:gd name="connsiteX26" fmla="*/ 3950 w 10000"/>
              <a:gd name="connsiteY26" fmla="*/ 8957 h 10000"/>
              <a:gd name="connsiteX27" fmla="*/ 3650 w 10000"/>
              <a:gd name="connsiteY27" fmla="*/ 8848 h 10000"/>
              <a:gd name="connsiteX28" fmla="*/ 3150 w 10000"/>
              <a:gd name="connsiteY28" fmla="*/ 8739 h 10000"/>
              <a:gd name="connsiteX29" fmla="*/ 2600 w 10000"/>
              <a:gd name="connsiteY29" fmla="*/ 8609 h 10000"/>
              <a:gd name="connsiteX30" fmla="*/ 2100 w 10000"/>
              <a:gd name="connsiteY30" fmla="*/ 8392 h 10000"/>
              <a:gd name="connsiteX31" fmla="*/ 1550 w 10000"/>
              <a:gd name="connsiteY31" fmla="*/ 8262 h 10000"/>
              <a:gd name="connsiteX32" fmla="*/ 1300 w 10000"/>
              <a:gd name="connsiteY32" fmla="*/ 8152 h 10000"/>
              <a:gd name="connsiteX33" fmla="*/ 750 w 10000"/>
              <a:gd name="connsiteY33" fmla="*/ 8152 h 10000"/>
              <a:gd name="connsiteX34" fmla="*/ 500 w 10000"/>
              <a:gd name="connsiteY34" fmla="*/ 8044 h 10000"/>
              <a:gd name="connsiteX35" fmla="*/ 250 w 10000"/>
              <a:gd name="connsiteY35" fmla="*/ 7934 h 10000"/>
              <a:gd name="connsiteX36" fmla="*/ 250 w 10000"/>
              <a:gd name="connsiteY36" fmla="*/ 7934 h 10000"/>
              <a:gd name="connsiteX37" fmla="*/ 0 w 10000"/>
              <a:gd name="connsiteY37" fmla="*/ 7804 h 10000"/>
              <a:gd name="connsiteX38" fmla="*/ 0 w 10000"/>
              <a:gd name="connsiteY38" fmla="*/ 7804 h 10000"/>
              <a:gd name="connsiteX39" fmla="*/ 250 w 10000"/>
              <a:gd name="connsiteY39" fmla="*/ 7804 h 10000"/>
              <a:gd name="connsiteX40" fmla="*/ 250 w 10000"/>
              <a:gd name="connsiteY40" fmla="*/ 7804 h 10000"/>
              <a:gd name="connsiteX41" fmla="*/ 500 w 10000"/>
              <a:gd name="connsiteY41" fmla="*/ 7804 h 10000"/>
              <a:gd name="connsiteX42" fmla="*/ 750 w 10000"/>
              <a:gd name="connsiteY42" fmla="*/ 7804 h 10000"/>
              <a:gd name="connsiteX43" fmla="*/ 1050 w 10000"/>
              <a:gd name="connsiteY43" fmla="*/ 7804 h 10000"/>
              <a:gd name="connsiteX44" fmla="*/ 1300 w 10000"/>
              <a:gd name="connsiteY44" fmla="*/ 7804 h 10000"/>
              <a:gd name="connsiteX45" fmla="*/ 1800 w 10000"/>
              <a:gd name="connsiteY45" fmla="*/ 7804 h 10000"/>
              <a:gd name="connsiteX46" fmla="*/ 2350 w 10000"/>
              <a:gd name="connsiteY46" fmla="*/ 7804 h 10000"/>
              <a:gd name="connsiteX47" fmla="*/ 3400 w 10000"/>
              <a:gd name="connsiteY47" fmla="*/ 7934 h 10000"/>
              <a:gd name="connsiteX48" fmla="*/ 4200 w 10000"/>
              <a:gd name="connsiteY48" fmla="*/ 7934 h 10000"/>
              <a:gd name="connsiteX49" fmla="*/ 5000 w 10000"/>
              <a:gd name="connsiteY49" fmla="*/ 7934 h 10000"/>
              <a:gd name="connsiteX50" fmla="*/ 5500 w 10000"/>
              <a:gd name="connsiteY50" fmla="*/ 7934 h 10000"/>
              <a:gd name="connsiteX51" fmla="*/ 6050 w 10000"/>
              <a:gd name="connsiteY51" fmla="*/ 7934 h 10000"/>
              <a:gd name="connsiteX52" fmla="*/ 6300 w 10000"/>
              <a:gd name="connsiteY52" fmla="*/ 7804 h 10000"/>
              <a:gd name="connsiteX53" fmla="*/ 6550 w 10000"/>
              <a:gd name="connsiteY53" fmla="*/ 7588 h 10000"/>
              <a:gd name="connsiteX54" fmla="*/ 6850 w 10000"/>
              <a:gd name="connsiteY54" fmla="*/ 7348 h 10000"/>
              <a:gd name="connsiteX55" fmla="*/ 7100 w 10000"/>
              <a:gd name="connsiteY55" fmla="*/ 7129 h 10000"/>
              <a:gd name="connsiteX56" fmla="*/ 7100 w 10000"/>
              <a:gd name="connsiteY56" fmla="*/ 6782 h 10000"/>
              <a:gd name="connsiteX57" fmla="*/ 7100 w 10000"/>
              <a:gd name="connsiteY57" fmla="*/ 6327 h 10000"/>
              <a:gd name="connsiteX58" fmla="*/ 7100 w 10000"/>
              <a:gd name="connsiteY58" fmla="*/ 5740 h 10000"/>
              <a:gd name="connsiteX59" fmla="*/ 7100 w 10000"/>
              <a:gd name="connsiteY59" fmla="*/ 5392 h 10000"/>
              <a:gd name="connsiteX60" fmla="*/ 7100 w 10000"/>
              <a:gd name="connsiteY60" fmla="*/ 5175 h 10000"/>
              <a:gd name="connsiteX61" fmla="*/ 7100 w 10000"/>
              <a:gd name="connsiteY61" fmla="*/ 4697 h 10000"/>
              <a:gd name="connsiteX62" fmla="*/ 7100 w 10000"/>
              <a:gd name="connsiteY62" fmla="*/ 4370 h 10000"/>
              <a:gd name="connsiteX63" fmla="*/ 7100 w 10000"/>
              <a:gd name="connsiteY63" fmla="*/ 4023 h 10000"/>
              <a:gd name="connsiteX64" fmla="*/ 7100 w 10000"/>
              <a:gd name="connsiteY64" fmla="*/ 3566 h 10000"/>
              <a:gd name="connsiteX65" fmla="*/ 9750 w 10000"/>
              <a:gd name="connsiteY65" fmla="*/ 0 h 10000"/>
              <a:gd name="connsiteX66" fmla="*/ 9750 w 10000"/>
              <a:gd name="connsiteY66" fmla="*/ 0 h 10000"/>
              <a:gd name="connsiteX67" fmla="*/ 9450 w 10000"/>
              <a:gd name="connsiteY67" fmla="*/ 457 h 10000"/>
              <a:gd name="connsiteX68" fmla="*/ 9200 w 10000"/>
              <a:gd name="connsiteY68" fmla="*/ 674 h 10000"/>
              <a:gd name="connsiteX69" fmla="*/ 9200 w 10000"/>
              <a:gd name="connsiteY69" fmla="*/ 1022 h 10000"/>
              <a:gd name="connsiteX70" fmla="*/ 9200 w 10000"/>
              <a:gd name="connsiteY70" fmla="*/ 1370 h 10000"/>
              <a:gd name="connsiteX71" fmla="*/ 9450 w 10000"/>
              <a:gd name="connsiteY71" fmla="*/ 1828 h 10000"/>
              <a:gd name="connsiteX72" fmla="*/ 9450 w 10000"/>
              <a:gd name="connsiteY72" fmla="*/ 1828 h 10000"/>
              <a:gd name="connsiteX0" fmla="*/ 9450 w 10000"/>
              <a:gd name="connsiteY0" fmla="*/ 1828 h 10000"/>
              <a:gd name="connsiteX1" fmla="*/ 9450 w 10000"/>
              <a:gd name="connsiteY1" fmla="*/ 2067 h 10000"/>
              <a:gd name="connsiteX2" fmla="*/ 9450 w 10000"/>
              <a:gd name="connsiteY2" fmla="*/ 2414 h 10000"/>
              <a:gd name="connsiteX3" fmla="*/ 9450 w 10000"/>
              <a:gd name="connsiteY3" fmla="*/ 2869 h 10000"/>
              <a:gd name="connsiteX4" fmla="*/ 9750 w 10000"/>
              <a:gd name="connsiteY4" fmla="*/ 3327 h 10000"/>
              <a:gd name="connsiteX5" fmla="*/ 9750 w 10000"/>
              <a:gd name="connsiteY5" fmla="*/ 3783 h 10000"/>
              <a:gd name="connsiteX6" fmla="*/ 9750 w 10000"/>
              <a:gd name="connsiteY6" fmla="*/ 4479 h 10000"/>
              <a:gd name="connsiteX7" fmla="*/ 9750 w 10000"/>
              <a:gd name="connsiteY7" fmla="*/ 5044 h 10000"/>
              <a:gd name="connsiteX8" fmla="*/ 9750 w 10000"/>
              <a:gd name="connsiteY8" fmla="*/ 5848 h 10000"/>
              <a:gd name="connsiteX9" fmla="*/ 10000 w 10000"/>
              <a:gd name="connsiteY9" fmla="*/ 6543 h 10000"/>
              <a:gd name="connsiteX10" fmla="*/ 10000 w 10000"/>
              <a:gd name="connsiteY10" fmla="*/ 7129 h 10000"/>
              <a:gd name="connsiteX11" fmla="*/ 9750 w 10000"/>
              <a:gd name="connsiteY11" fmla="*/ 7696 h 10000"/>
              <a:gd name="connsiteX12" fmla="*/ 9750 w 10000"/>
              <a:gd name="connsiteY12" fmla="*/ 8152 h 10000"/>
              <a:gd name="connsiteX13" fmla="*/ 9450 w 10000"/>
              <a:gd name="connsiteY13" fmla="*/ 8609 h 10000"/>
              <a:gd name="connsiteX14" fmla="*/ 9200 w 10000"/>
              <a:gd name="connsiteY14" fmla="*/ 8957 h 10000"/>
              <a:gd name="connsiteX15" fmla="*/ 9200 w 10000"/>
              <a:gd name="connsiteY15" fmla="*/ 9196 h 10000"/>
              <a:gd name="connsiteX16" fmla="*/ 8700 w 10000"/>
              <a:gd name="connsiteY16" fmla="*/ 9412 h 10000"/>
              <a:gd name="connsiteX17" fmla="*/ 8150 w 10000"/>
              <a:gd name="connsiteY17" fmla="*/ 9654 h 10000"/>
              <a:gd name="connsiteX18" fmla="*/ 7350 w 10000"/>
              <a:gd name="connsiteY18" fmla="*/ 9869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69 h 10000"/>
              <a:gd name="connsiteX23" fmla="*/ 5500 w 10000"/>
              <a:gd name="connsiteY23" fmla="*/ 9761 h 10000"/>
              <a:gd name="connsiteX24" fmla="*/ 5250 w 10000"/>
              <a:gd name="connsiteY24" fmla="*/ 9544 h 10000"/>
              <a:gd name="connsiteX25" fmla="*/ 4700 w 10000"/>
              <a:gd name="connsiteY25" fmla="*/ 9196 h 10000"/>
              <a:gd name="connsiteX26" fmla="*/ 3950 w 10000"/>
              <a:gd name="connsiteY26" fmla="*/ 8957 h 10000"/>
              <a:gd name="connsiteX27" fmla="*/ 3650 w 10000"/>
              <a:gd name="connsiteY27" fmla="*/ 8848 h 10000"/>
              <a:gd name="connsiteX28" fmla="*/ 3150 w 10000"/>
              <a:gd name="connsiteY28" fmla="*/ 8739 h 10000"/>
              <a:gd name="connsiteX29" fmla="*/ 2600 w 10000"/>
              <a:gd name="connsiteY29" fmla="*/ 8609 h 10000"/>
              <a:gd name="connsiteX30" fmla="*/ 2100 w 10000"/>
              <a:gd name="connsiteY30" fmla="*/ 8392 h 10000"/>
              <a:gd name="connsiteX31" fmla="*/ 1550 w 10000"/>
              <a:gd name="connsiteY31" fmla="*/ 8262 h 10000"/>
              <a:gd name="connsiteX32" fmla="*/ 1300 w 10000"/>
              <a:gd name="connsiteY32" fmla="*/ 8152 h 10000"/>
              <a:gd name="connsiteX33" fmla="*/ 750 w 10000"/>
              <a:gd name="connsiteY33" fmla="*/ 8152 h 10000"/>
              <a:gd name="connsiteX34" fmla="*/ 500 w 10000"/>
              <a:gd name="connsiteY34" fmla="*/ 8044 h 10000"/>
              <a:gd name="connsiteX35" fmla="*/ 250 w 10000"/>
              <a:gd name="connsiteY35" fmla="*/ 7934 h 10000"/>
              <a:gd name="connsiteX36" fmla="*/ 250 w 10000"/>
              <a:gd name="connsiteY36" fmla="*/ 7934 h 10000"/>
              <a:gd name="connsiteX37" fmla="*/ 0 w 10000"/>
              <a:gd name="connsiteY37" fmla="*/ 7804 h 10000"/>
              <a:gd name="connsiteX38" fmla="*/ 0 w 10000"/>
              <a:gd name="connsiteY38" fmla="*/ 7804 h 10000"/>
              <a:gd name="connsiteX39" fmla="*/ 250 w 10000"/>
              <a:gd name="connsiteY39" fmla="*/ 7804 h 10000"/>
              <a:gd name="connsiteX40" fmla="*/ 250 w 10000"/>
              <a:gd name="connsiteY40" fmla="*/ 7804 h 10000"/>
              <a:gd name="connsiteX41" fmla="*/ 500 w 10000"/>
              <a:gd name="connsiteY41" fmla="*/ 7804 h 10000"/>
              <a:gd name="connsiteX42" fmla="*/ 750 w 10000"/>
              <a:gd name="connsiteY42" fmla="*/ 7804 h 10000"/>
              <a:gd name="connsiteX43" fmla="*/ 1050 w 10000"/>
              <a:gd name="connsiteY43" fmla="*/ 7804 h 10000"/>
              <a:gd name="connsiteX44" fmla="*/ 1300 w 10000"/>
              <a:gd name="connsiteY44" fmla="*/ 7804 h 10000"/>
              <a:gd name="connsiteX45" fmla="*/ 1800 w 10000"/>
              <a:gd name="connsiteY45" fmla="*/ 7804 h 10000"/>
              <a:gd name="connsiteX46" fmla="*/ 2350 w 10000"/>
              <a:gd name="connsiteY46" fmla="*/ 7804 h 10000"/>
              <a:gd name="connsiteX47" fmla="*/ 3400 w 10000"/>
              <a:gd name="connsiteY47" fmla="*/ 7934 h 10000"/>
              <a:gd name="connsiteX48" fmla="*/ 4200 w 10000"/>
              <a:gd name="connsiteY48" fmla="*/ 7934 h 10000"/>
              <a:gd name="connsiteX49" fmla="*/ 5000 w 10000"/>
              <a:gd name="connsiteY49" fmla="*/ 7934 h 10000"/>
              <a:gd name="connsiteX50" fmla="*/ 5500 w 10000"/>
              <a:gd name="connsiteY50" fmla="*/ 7934 h 10000"/>
              <a:gd name="connsiteX51" fmla="*/ 6050 w 10000"/>
              <a:gd name="connsiteY51" fmla="*/ 7934 h 10000"/>
              <a:gd name="connsiteX52" fmla="*/ 6300 w 10000"/>
              <a:gd name="connsiteY52" fmla="*/ 7804 h 10000"/>
              <a:gd name="connsiteX53" fmla="*/ 6550 w 10000"/>
              <a:gd name="connsiteY53" fmla="*/ 7588 h 10000"/>
              <a:gd name="connsiteX54" fmla="*/ 6850 w 10000"/>
              <a:gd name="connsiteY54" fmla="*/ 7348 h 10000"/>
              <a:gd name="connsiteX55" fmla="*/ 7100 w 10000"/>
              <a:gd name="connsiteY55" fmla="*/ 7129 h 10000"/>
              <a:gd name="connsiteX56" fmla="*/ 7100 w 10000"/>
              <a:gd name="connsiteY56" fmla="*/ 6782 h 10000"/>
              <a:gd name="connsiteX57" fmla="*/ 7100 w 10000"/>
              <a:gd name="connsiteY57" fmla="*/ 6327 h 10000"/>
              <a:gd name="connsiteX58" fmla="*/ 7100 w 10000"/>
              <a:gd name="connsiteY58" fmla="*/ 5740 h 10000"/>
              <a:gd name="connsiteX59" fmla="*/ 7100 w 10000"/>
              <a:gd name="connsiteY59" fmla="*/ 5392 h 10000"/>
              <a:gd name="connsiteX60" fmla="*/ 7100 w 10000"/>
              <a:gd name="connsiteY60" fmla="*/ 5175 h 10000"/>
              <a:gd name="connsiteX61" fmla="*/ 7100 w 10000"/>
              <a:gd name="connsiteY61" fmla="*/ 4697 h 10000"/>
              <a:gd name="connsiteX62" fmla="*/ 7100 w 10000"/>
              <a:gd name="connsiteY62" fmla="*/ 4370 h 10000"/>
              <a:gd name="connsiteX63" fmla="*/ 7100 w 10000"/>
              <a:gd name="connsiteY63" fmla="*/ 4023 h 10000"/>
              <a:gd name="connsiteX64" fmla="*/ 7100 w 10000"/>
              <a:gd name="connsiteY64" fmla="*/ 3566 h 10000"/>
              <a:gd name="connsiteX65" fmla="*/ 9750 w 10000"/>
              <a:gd name="connsiteY65" fmla="*/ 0 h 10000"/>
              <a:gd name="connsiteX66" fmla="*/ 9750 w 10000"/>
              <a:gd name="connsiteY66" fmla="*/ 0 h 10000"/>
              <a:gd name="connsiteX67" fmla="*/ 9200 w 10000"/>
              <a:gd name="connsiteY67" fmla="*/ 674 h 10000"/>
              <a:gd name="connsiteX68" fmla="*/ 9200 w 10000"/>
              <a:gd name="connsiteY68" fmla="*/ 1022 h 10000"/>
              <a:gd name="connsiteX69" fmla="*/ 9200 w 10000"/>
              <a:gd name="connsiteY69" fmla="*/ 1370 h 10000"/>
              <a:gd name="connsiteX70" fmla="*/ 9450 w 10000"/>
              <a:gd name="connsiteY70" fmla="*/ 1828 h 10000"/>
              <a:gd name="connsiteX71" fmla="*/ 9450 w 10000"/>
              <a:gd name="connsiteY71" fmla="*/ 1828 h 10000"/>
              <a:gd name="connsiteX0" fmla="*/ 9450 w 10000"/>
              <a:gd name="connsiteY0" fmla="*/ 1828 h 10000"/>
              <a:gd name="connsiteX1" fmla="*/ 9450 w 10000"/>
              <a:gd name="connsiteY1" fmla="*/ 2067 h 10000"/>
              <a:gd name="connsiteX2" fmla="*/ 9450 w 10000"/>
              <a:gd name="connsiteY2" fmla="*/ 2414 h 10000"/>
              <a:gd name="connsiteX3" fmla="*/ 9450 w 10000"/>
              <a:gd name="connsiteY3" fmla="*/ 2869 h 10000"/>
              <a:gd name="connsiteX4" fmla="*/ 9750 w 10000"/>
              <a:gd name="connsiteY4" fmla="*/ 3327 h 10000"/>
              <a:gd name="connsiteX5" fmla="*/ 9750 w 10000"/>
              <a:gd name="connsiteY5" fmla="*/ 3783 h 10000"/>
              <a:gd name="connsiteX6" fmla="*/ 9750 w 10000"/>
              <a:gd name="connsiteY6" fmla="*/ 4479 h 10000"/>
              <a:gd name="connsiteX7" fmla="*/ 9750 w 10000"/>
              <a:gd name="connsiteY7" fmla="*/ 5044 h 10000"/>
              <a:gd name="connsiteX8" fmla="*/ 9750 w 10000"/>
              <a:gd name="connsiteY8" fmla="*/ 5848 h 10000"/>
              <a:gd name="connsiteX9" fmla="*/ 10000 w 10000"/>
              <a:gd name="connsiteY9" fmla="*/ 6543 h 10000"/>
              <a:gd name="connsiteX10" fmla="*/ 10000 w 10000"/>
              <a:gd name="connsiteY10" fmla="*/ 7129 h 10000"/>
              <a:gd name="connsiteX11" fmla="*/ 9750 w 10000"/>
              <a:gd name="connsiteY11" fmla="*/ 7696 h 10000"/>
              <a:gd name="connsiteX12" fmla="*/ 9750 w 10000"/>
              <a:gd name="connsiteY12" fmla="*/ 8152 h 10000"/>
              <a:gd name="connsiteX13" fmla="*/ 9450 w 10000"/>
              <a:gd name="connsiteY13" fmla="*/ 8609 h 10000"/>
              <a:gd name="connsiteX14" fmla="*/ 9200 w 10000"/>
              <a:gd name="connsiteY14" fmla="*/ 8957 h 10000"/>
              <a:gd name="connsiteX15" fmla="*/ 9200 w 10000"/>
              <a:gd name="connsiteY15" fmla="*/ 9196 h 10000"/>
              <a:gd name="connsiteX16" fmla="*/ 8700 w 10000"/>
              <a:gd name="connsiteY16" fmla="*/ 9412 h 10000"/>
              <a:gd name="connsiteX17" fmla="*/ 8150 w 10000"/>
              <a:gd name="connsiteY17" fmla="*/ 9654 h 10000"/>
              <a:gd name="connsiteX18" fmla="*/ 7350 w 10000"/>
              <a:gd name="connsiteY18" fmla="*/ 9869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69 h 10000"/>
              <a:gd name="connsiteX23" fmla="*/ 5500 w 10000"/>
              <a:gd name="connsiteY23" fmla="*/ 9761 h 10000"/>
              <a:gd name="connsiteX24" fmla="*/ 5250 w 10000"/>
              <a:gd name="connsiteY24" fmla="*/ 9544 h 10000"/>
              <a:gd name="connsiteX25" fmla="*/ 4700 w 10000"/>
              <a:gd name="connsiteY25" fmla="*/ 9196 h 10000"/>
              <a:gd name="connsiteX26" fmla="*/ 3950 w 10000"/>
              <a:gd name="connsiteY26" fmla="*/ 8957 h 10000"/>
              <a:gd name="connsiteX27" fmla="*/ 3650 w 10000"/>
              <a:gd name="connsiteY27" fmla="*/ 8848 h 10000"/>
              <a:gd name="connsiteX28" fmla="*/ 3150 w 10000"/>
              <a:gd name="connsiteY28" fmla="*/ 8739 h 10000"/>
              <a:gd name="connsiteX29" fmla="*/ 2600 w 10000"/>
              <a:gd name="connsiteY29" fmla="*/ 8609 h 10000"/>
              <a:gd name="connsiteX30" fmla="*/ 2100 w 10000"/>
              <a:gd name="connsiteY30" fmla="*/ 8392 h 10000"/>
              <a:gd name="connsiteX31" fmla="*/ 1550 w 10000"/>
              <a:gd name="connsiteY31" fmla="*/ 8262 h 10000"/>
              <a:gd name="connsiteX32" fmla="*/ 1300 w 10000"/>
              <a:gd name="connsiteY32" fmla="*/ 8152 h 10000"/>
              <a:gd name="connsiteX33" fmla="*/ 750 w 10000"/>
              <a:gd name="connsiteY33" fmla="*/ 8152 h 10000"/>
              <a:gd name="connsiteX34" fmla="*/ 500 w 10000"/>
              <a:gd name="connsiteY34" fmla="*/ 8044 h 10000"/>
              <a:gd name="connsiteX35" fmla="*/ 250 w 10000"/>
              <a:gd name="connsiteY35" fmla="*/ 7934 h 10000"/>
              <a:gd name="connsiteX36" fmla="*/ 250 w 10000"/>
              <a:gd name="connsiteY36" fmla="*/ 7934 h 10000"/>
              <a:gd name="connsiteX37" fmla="*/ 0 w 10000"/>
              <a:gd name="connsiteY37" fmla="*/ 7804 h 10000"/>
              <a:gd name="connsiteX38" fmla="*/ 0 w 10000"/>
              <a:gd name="connsiteY38" fmla="*/ 7804 h 10000"/>
              <a:gd name="connsiteX39" fmla="*/ 250 w 10000"/>
              <a:gd name="connsiteY39" fmla="*/ 7804 h 10000"/>
              <a:gd name="connsiteX40" fmla="*/ 250 w 10000"/>
              <a:gd name="connsiteY40" fmla="*/ 7804 h 10000"/>
              <a:gd name="connsiteX41" fmla="*/ 500 w 10000"/>
              <a:gd name="connsiteY41" fmla="*/ 7804 h 10000"/>
              <a:gd name="connsiteX42" fmla="*/ 750 w 10000"/>
              <a:gd name="connsiteY42" fmla="*/ 7804 h 10000"/>
              <a:gd name="connsiteX43" fmla="*/ 1050 w 10000"/>
              <a:gd name="connsiteY43" fmla="*/ 7804 h 10000"/>
              <a:gd name="connsiteX44" fmla="*/ 1300 w 10000"/>
              <a:gd name="connsiteY44" fmla="*/ 7804 h 10000"/>
              <a:gd name="connsiteX45" fmla="*/ 1800 w 10000"/>
              <a:gd name="connsiteY45" fmla="*/ 7804 h 10000"/>
              <a:gd name="connsiteX46" fmla="*/ 2350 w 10000"/>
              <a:gd name="connsiteY46" fmla="*/ 7804 h 10000"/>
              <a:gd name="connsiteX47" fmla="*/ 3400 w 10000"/>
              <a:gd name="connsiteY47" fmla="*/ 7934 h 10000"/>
              <a:gd name="connsiteX48" fmla="*/ 4200 w 10000"/>
              <a:gd name="connsiteY48" fmla="*/ 7934 h 10000"/>
              <a:gd name="connsiteX49" fmla="*/ 5000 w 10000"/>
              <a:gd name="connsiteY49" fmla="*/ 7934 h 10000"/>
              <a:gd name="connsiteX50" fmla="*/ 5500 w 10000"/>
              <a:gd name="connsiteY50" fmla="*/ 7934 h 10000"/>
              <a:gd name="connsiteX51" fmla="*/ 6050 w 10000"/>
              <a:gd name="connsiteY51" fmla="*/ 7934 h 10000"/>
              <a:gd name="connsiteX52" fmla="*/ 6300 w 10000"/>
              <a:gd name="connsiteY52" fmla="*/ 7804 h 10000"/>
              <a:gd name="connsiteX53" fmla="*/ 6550 w 10000"/>
              <a:gd name="connsiteY53" fmla="*/ 7588 h 10000"/>
              <a:gd name="connsiteX54" fmla="*/ 6850 w 10000"/>
              <a:gd name="connsiteY54" fmla="*/ 7348 h 10000"/>
              <a:gd name="connsiteX55" fmla="*/ 7100 w 10000"/>
              <a:gd name="connsiteY55" fmla="*/ 7129 h 10000"/>
              <a:gd name="connsiteX56" fmla="*/ 7100 w 10000"/>
              <a:gd name="connsiteY56" fmla="*/ 6782 h 10000"/>
              <a:gd name="connsiteX57" fmla="*/ 7100 w 10000"/>
              <a:gd name="connsiteY57" fmla="*/ 6327 h 10000"/>
              <a:gd name="connsiteX58" fmla="*/ 7100 w 10000"/>
              <a:gd name="connsiteY58" fmla="*/ 5740 h 10000"/>
              <a:gd name="connsiteX59" fmla="*/ 7100 w 10000"/>
              <a:gd name="connsiteY59" fmla="*/ 5392 h 10000"/>
              <a:gd name="connsiteX60" fmla="*/ 7100 w 10000"/>
              <a:gd name="connsiteY60" fmla="*/ 5175 h 10000"/>
              <a:gd name="connsiteX61" fmla="*/ 7100 w 10000"/>
              <a:gd name="connsiteY61" fmla="*/ 4697 h 10000"/>
              <a:gd name="connsiteX62" fmla="*/ 7100 w 10000"/>
              <a:gd name="connsiteY62" fmla="*/ 4370 h 10000"/>
              <a:gd name="connsiteX63" fmla="*/ 7100 w 10000"/>
              <a:gd name="connsiteY63" fmla="*/ 4023 h 10000"/>
              <a:gd name="connsiteX64" fmla="*/ 7100 w 10000"/>
              <a:gd name="connsiteY64" fmla="*/ 3566 h 10000"/>
              <a:gd name="connsiteX65" fmla="*/ 9750 w 10000"/>
              <a:gd name="connsiteY65" fmla="*/ 0 h 10000"/>
              <a:gd name="connsiteX66" fmla="*/ 9200 w 10000"/>
              <a:gd name="connsiteY66" fmla="*/ 674 h 10000"/>
              <a:gd name="connsiteX67" fmla="*/ 9200 w 10000"/>
              <a:gd name="connsiteY67" fmla="*/ 1022 h 10000"/>
              <a:gd name="connsiteX68" fmla="*/ 9200 w 10000"/>
              <a:gd name="connsiteY68" fmla="*/ 1370 h 10000"/>
              <a:gd name="connsiteX69" fmla="*/ 9450 w 10000"/>
              <a:gd name="connsiteY69" fmla="*/ 1828 h 10000"/>
              <a:gd name="connsiteX70" fmla="*/ 9450 w 10000"/>
              <a:gd name="connsiteY70" fmla="*/ 1828 h 10000"/>
              <a:gd name="connsiteX0" fmla="*/ 9450 w 10000"/>
              <a:gd name="connsiteY0" fmla="*/ 1828 h 10000"/>
              <a:gd name="connsiteX1" fmla="*/ 9450 w 10000"/>
              <a:gd name="connsiteY1" fmla="*/ 2067 h 10000"/>
              <a:gd name="connsiteX2" fmla="*/ 9450 w 10000"/>
              <a:gd name="connsiteY2" fmla="*/ 2414 h 10000"/>
              <a:gd name="connsiteX3" fmla="*/ 9450 w 10000"/>
              <a:gd name="connsiteY3" fmla="*/ 2869 h 10000"/>
              <a:gd name="connsiteX4" fmla="*/ 9750 w 10000"/>
              <a:gd name="connsiteY4" fmla="*/ 3327 h 10000"/>
              <a:gd name="connsiteX5" fmla="*/ 9750 w 10000"/>
              <a:gd name="connsiteY5" fmla="*/ 3783 h 10000"/>
              <a:gd name="connsiteX6" fmla="*/ 9750 w 10000"/>
              <a:gd name="connsiteY6" fmla="*/ 4479 h 10000"/>
              <a:gd name="connsiteX7" fmla="*/ 9750 w 10000"/>
              <a:gd name="connsiteY7" fmla="*/ 5044 h 10000"/>
              <a:gd name="connsiteX8" fmla="*/ 9750 w 10000"/>
              <a:gd name="connsiteY8" fmla="*/ 5848 h 10000"/>
              <a:gd name="connsiteX9" fmla="*/ 10000 w 10000"/>
              <a:gd name="connsiteY9" fmla="*/ 6543 h 10000"/>
              <a:gd name="connsiteX10" fmla="*/ 10000 w 10000"/>
              <a:gd name="connsiteY10" fmla="*/ 7129 h 10000"/>
              <a:gd name="connsiteX11" fmla="*/ 9750 w 10000"/>
              <a:gd name="connsiteY11" fmla="*/ 7696 h 10000"/>
              <a:gd name="connsiteX12" fmla="*/ 9750 w 10000"/>
              <a:gd name="connsiteY12" fmla="*/ 8152 h 10000"/>
              <a:gd name="connsiteX13" fmla="*/ 9450 w 10000"/>
              <a:gd name="connsiteY13" fmla="*/ 8609 h 10000"/>
              <a:gd name="connsiteX14" fmla="*/ 9200 w 10000"/>
              <a:gd name="connsiteY14" fmla="*/ 8957 h 10000"/>
              <a:gd name="connsiteX15" fmla="*/ 9200 w 10000"/>
              <a:gd name="connsiteY15" fmla="*/ 9196 h 10000"/>
              <a:gd name="connsiteX16" fmla="*/ 8700 w 10000"/>
              <a:gd name="connsiteY16" fmla="*/ 9412 h 10000"/>
              <a:gd name="connsiteX17" fmla="*/ 8150 w 10000"/>
              <a:gd name="connsiteY17" fmla="*/ 9654 h 10000"/>
              <a:gd name="connsiteX18" fmla="*/ 7350 w 10000"/>
              <a:gd name="connsiteY18" fmla="*/ 9869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69 h 10000"/>
              <a:gd name="connsiteX23" fmla="*/ 5500 w 10000"/>
              <a:gd name="connsiteY23" fmla="*/ 9761 h 10000"/>
              <a:gd name="connsiteX24" fmla="*/ 5250 w 10000"/>
              <a:gd name="connsiteY24" fmla="*/ 9544 h 10000"/>
              <a:gd name="connsiteX25" fmla="*/ 4700 w 10000"/>
              <a:gd name="connsiteY25" fmla="*/ 9196 h 10000"/>
              <a:gd name="connsiteX26" fmla="*/ 3950 w 10000"/>
              <a:gd name="connsiteY26" fmla="*/ 8957 h 10000"/>
              <a:gd name="connsiteX27" fmla="*/ 3650 w 10000"/>
              <a:gd name="connsiteY27" fmla="*/ 8848 h 10000"/>
              <a:gd name="connsiteX28" fmla="*/ 3150 w 10000"/>
              <a:gd name="connsiteY28" fmla="*/ 8739 h 10000"/>
              <a:gd name="connsiteX29" fmla="*/ 2600 w 10000"/>
              <a:gd name="connsiteY29" fmla="*/ 8609 h 10000"/>
              <a:gd name="connsiteX30" fmla="*/ 2100 w 10000"/>
              <a:gd name="connsiteY30" fmla="*/ 8392 h 10000"/>
              <a:gd name="connsiteX31" fmla="*/ 1550 w 10000"/>
              <a:gd name="connsiteY31" fmla="*/ 8262 h 10000"/>
              <a:gd name="connsiteX32" fmla="*/ 1300 w 10000"/>
              <a:gd name="connsiteY32" fmla="*/ 8152 h 10000"/>
              <a:gd name="connsiteX33" fmla="*/ 750 w 10000"/>
              <a:gd name="connsiteY33" fmla="*/ 8152 h 10000"/>
              <a:gd name="connsiteX34" fmla="*/ 500 w 10000"/>
              <a:gd name="connsiteY34" fmla="*/ 8044 h 10000"/>
              <a:gd name="connsiteX35" fmla="*/ 250 w 10000"/>
              <a:gd name="connsiteY35" fmla="*/ 7934 h 10000"/>
              <a:gd name="connsiteX36" fmla="*/ 250 w 10000"/>
              <a:gd name="connsiteY36" fmla="*/ 7934 h 10000"/>
              <a:gd name="connsiteX37" fmla="*/ 0 w 10000"/>
              <a:gd name="connsiteY37" fmla="*/ 7804 h 10000"/>
              <a:gd name="connsiteX38" fmla="*/ 0 w 10000"/>
              <a:gd name="connsiteY38" fmla="*/ 7804 h 10000"/>
              <a:gd name="connsiteX39" fmla="*/ 250 w 10000"/>
              <a:gd name="connsiteY39" fmla="*/ 7804 h 10000"/>
              <a:gd name="connsiteX40" fmla="*/ 250 w 10000"/>
              <a:gd name="connsiteY40" fmla="*/ 7804 h 10000"/>
              <a:gd name="connsiteX41" fmla="*/ 500 w 10000"/>
              <a:gd name="connsiteY41" fmla="*/ 7804 h 10000"/>
              <a:gd name="connsiteX42" fmla="*/ 750 w 10000"/>
              <a:gd name="connsiteY42" fmla="*/ 7804 h 10000"/>
              <a:gd name="connsiteX43" fmla="*/ 1050 w 10000"/>
              <a:gd name="connsiteY43" fmla="*/ 7804 h 10000"/>
              <a:gd name="connsiteX44" fmla="*/ 1300 w 10000"/>
              <a:gd name="connsiteY44" fmla="*/ 7804 h 10000"/>
              <a:gd name="connsiteX45" fmla="*/ 1800 w 10000"/>
              <a:gd name="connsiteY45" fmla="*/ 7804 h 10000"/>
              <a:gd name="connsiteX46" fmla="*/ 2350 w 10000"/>
              <a:gd name="connsiteY46" fmla="*/ 7804 h 10000"/>
              <a:gd name="connsiteX47" fmla="*/ 3400 w 10000"/>
              <a:gd name="connsiteY47" fmla="*/ 7934 h 10000"/>
              <a:gd name="connsiteX48" fmla="*/ 4200 w 10000"/>
              <a:gd name="connsiteY48" fmla="*/ 7934 h 10000"/>
              <a:gd name="connsiteX49" fmla="*/ 5000 w 10000"/>
              <a:gd name="connsiteY49" fmla="*/ 7934 h 10000"/>
              <a:gd name="connsiteX50" fmla="*/ 5500 w 10000"/>
              <a:gd name="connsiteY50" fmla="*/ 7934 h 10000"/>
              <a:gd name="connsiteX51" fmla="*/ 6050 w 10000"/>
              <a:gd name="connsiteY51" fmla="*/ 7934 h 10000"/>
              <a:gd name="connsiteX52" fmla="*/ 6300 w 10000"/>
              <a:gd name="connsiteY52" fmla="*/ 7804 h 10000"/>
              <a:gd name="connsiteX53" fmla="*/ 6550 w 10000"/>
              <a:gd name="connsiteY53" fmla="*/ 7588 h 10000"/>
              <a:gd name="connsiteX54" fmla="*/ 6850 w 10000"/>
              <a:gd name="connsiteY54" fmla="*/ 7348 h 10000"/>
              <a:gd name="connsiteX55" fmla="*/ 7100 w 10000"/>
              <a:gd name="connsiteY55" fmla="*/ 7129 h 10000"/>
              <a:gd name="connsiteX56" fmla="*/ 7100 w 10000"/>
              <a:gd name="connsiteY56" fmla="*/ 6782 h 10000"/>
              <a:gd name="connsiteX57" fmla="*/ 7100 w 10000"/>
              <a:gd name="connsiteY57" fmla="*/ 6327 h 10000"/>
              <a:gd name="connsiteX58" fmla="*/ 7100 w 10000"/>
              <a:gd name="connsiteY58" fmla="*/ 5740 h 10000"/>
              <a:gd name="connsiteX59" fmla="*/ 7100 w 10000"/>
              <a:gd name="connsiteY59" fmla="*/ 5392 h 10000"/>
              <a:gd name="connsiteX60" fmla="*/ 7100 w 10000"/>
              <a:gd name="connsiteY60" fmla="*/ 5175 h 10000"/>
              <a:gd name="connsiteX61" fmla="*/ 7100 w 10000"/>
              <a:gd name="connsiteY61" fmla="*/ 4697 h 10000"/>
              <a:gd name="connsiteX62" fmla="*/ 7100 w 10000"/>
              <a:gd name="connsiteY62" fmla="*/ 4370 h 10000"/>
              <a:gd name="connsiteX63" fmla="*/ 7100 w 10000"/>
              <a:gd name="connsiteY63" fmla="*/ 4023 h 10000"/>
              <a:gd name="connsiteX64" fmla="*/ 7100 w 10000"/>
              <a:gd name="connsiteY64" fmla="*/ 3566 h 10000"/>
              <a:gd name="connsiteX65" fmla="*/ 9750 w 10000"/>
              <a:gd name="connsiteY65" fmla="*/ 0 h 10000"/>
              <a:gd name="connsiteX66" fmla="*/ 9200 w 10000"/>
              <a:gd name="connsiteY66" fmla="*/ 1022 h 10000"/>
              <a:gd name="connsiteX67" fmla="*/ 9200 w 10000"/>
              <a:gd name="connsiteY67" fmla="*/ 1370 h 10000"/>
              <a:gd name="connsiteX68" fmla="*/ 9450 w 10000"/>
              <a:gd name="connsiteY68" fmla="*/ 1828 h 10000"/>
              <a:gd name="connsiteX69" fmla="*/ 9450 w 10000"/>
              <a:gd name="connsiteY69" fmla="*/ 1828 h 10000"/>
              <a:gd name="connsiteX0" fmla="*/ 9450 w 10000"/>
              <a:gd name="connsiteY0" fmla="*/ 806 h 8978"/>
              <a:gd name="connsiteX1" fmla="*/ 9450 w 10000"/>
              <a:gd name="connsiteY1" fmla="*/ 1045 h 8978"/>
              <a:gd name="connsiteX2" fmla="*/ 9450 w 10000"/>
              <a:gd name="connsiteY2" fmla="*/ 1392 h 8978"/>
              <a:gd name="connsiteX3" fmla="*/ 9450 w 10000"/>
              <a:gd name="connsiteY3" fmla="*/ 1847 h 8978"/>
              <a:gd name="connsiteX4" fmla="*/ 9750 w 10000"/>
              <a:gd name="connsiteY4" fmla="*/ 2305 h 8978"/>
              <a:gd name="connsiteX5" fmla="*/ 9750 w 10000"/>
              <a:gd name="connsiteY5" fmla="*/ 2761 h 8978"/>
              <a:gd name="connsiteX6" fmla="*/ 9750 w 10000"/>
              <a:gd name="connsiteY6" fmla="*/ 3457 h 8978"/>
              <a:gd name="connsiteX7" fmla="*/ 9750 w 10000"/>
              <a:gd name="connsiteY7" fmla="*/ 4022 h 8978"/>
              <a:gd name="connsiteX8" fmla="*/ 9750 w 10000"/>
              <a:gd name="connsiteY8" fmla="*/ 4826 h 8978"/>
              <a:gd name="connsiteX9" fmla="*/ 10000 w 10000"/>
              <a:gd name="connsiteY9" fmla="*/ 5521 h 8978"/>
              <a:gd name="connsiteX10" fmla="*/ 10000 w 10000"/>
              <a:gd name="connsiteY10" fmla="*/ 6107 h 8978"/>
              <a:gd name="connsiteX11" fmla="*/ 9750 w 10000"/>
              <a:gd name="connsiteY11" fmla="*/ 6674 h 8978"/>
              <a:gd name="connsiteX12" fmla="*/ 9750 w 10000"/>
              <a:gd name="connsiteY12" fmla="*/ 7130 h 8978"/>
              <a:gd name="connsiteX13" fmla="*/ 9450 w 10000"/>
              <a:gd name="connsiteY13" fmla="*/ 7587 h 8978"/>
              <a:gd name="connsiteX14" fmla="*/ 9200 w 10000"/>
              <a:gd name="connsiteY14" fmla="*/ 7935 h 8978"/>
              <a:gd name="connsiteX15" fmla="*/ 9200 w 10000"/>
              <a:gd name="connsiteY15" fmla="*/ 8174 h 8978"/>
              <a:gd name="connsiteX16" fmla="*/ 8700 w 10000"/>
              <a:gd name="connsiteY16" fmla="*/ 8390 h 8978"/>
              <a:gd name="connsiteX17" fmla="*/ 8150 w 10000"/>
              <a:gd name="connsiteY17" fmla="*/ 8632 h 8978"/>
              <a:gd name="connsiteX18" fmla="*/ 7350 w 10000"/>
              <a:gd name="connsiteY18" fmla="*/ 8847 h 8978"/>
              <a:gd name="connsiteX19" fmla="*/ 7100 w 10000"/>
              <a:gd name="connsiteY19" fmla="*/ 8978 h 8978"/>
              <a:gd name="connsiteX20" fmla="*/ 6550 w 10000"/>
              <a:gd name="connsiteY20" fmla="*/ 8978 h 8978"/>
              <a:gd name="connsiteX21" fmla="*/ 6300 w 10000"/>
              <a:gd name="connsiteY21" fmla="*/ 8978 h 8978"/>
              <a:gd name="connsiteX22" fmla="*/ 6050 w 10000"/>
              <a:gd name="connsiteY22" fmla="*/ 8847 h 8978"/>
              <a:gd name="connsiteX23" fmla="*/ 5500 w 10000"/>
              <a:gd name="connsiteY23" fmla="*/ 8739 h 8978"/>
              <a:gd name="connsiteX24" fmla="*/ 5250 w 10000"/>
              <a:gd name="connsiteY24" fmla="*/ 8522 h 8978"/>
              <a:gd name="connsiteX25" fmla="*/ 4700 w 10000"/>
              <a:gd name="connsiteY25" fmla="*/ 8174 h 8978"/>
              <a:gd name="connsiteX26" fmla="*/ 3950 w 10000"/>
              <a:gd name="connsiteY26" fmla="*/ 7935 h 8978"/>
              <a:gd name="connsiteX27" fmla="*/ 3650 w 10000"/>
              <a:gd name="connsiteY27" fmla="*/ 7826 h 8978"/>
              <a:gd name="connsiteX28" fmla="*/ 3150 w 10000"/>
              <a:gd name="connsiteY28" fmla="*/ 7717 h 8978"/>
              <a:gd name="connsiteX29" fmla="*/ 2600 w 10000"/>
              <a:gd name="connsiteY29" fmla="*/ 7587 h 8978"/>
              <a:gd name="connsiteX30" fmla="*/ 2100 w 10000"/>
              <a:gd name="connsiteY30" fmla="*/ 7370 h 8978"/>
              <a:gd name="connsiteX31" fmla="*/ 1550 w 10000"/>
              <a:gd name="connsiteY31" fmla="*/ 7240 h 8978"/>
              <a:gd name="connsiteX32" fmla="*/ 1300 w 10000"/>
              <a:gd name="connsiteY32" fmla="*/ 7130 h 8978"/>
              <a:gd name="connsiteX33" fmla="*/ 750 w 10000"/>
              <a:gd name="connsiteY33" fmla="*/ 7130 h 8978"/>
              <a:gd name="connsiteX34" fmla="*/ 500 w 10000"/>
              <a:gd name="connsiteY34" fmla="*/ 7022 h 8978"/>
              <a:gd name="connsiteX35" fmla="*/ 250 w 10000"/>
              <a:gd name="connsiteY35" fmla="*/ 6912 h 8978"/>
              <a:gd name="connsiteX36" fmla="*/ 250 w 10000"/>
              <a:gd name="connsiteY36" fmla="*/ 6912 h 8978"/>
              <a:gd name="connsiteX37" fmla="*/ 0 w 10000"/>
              <a:gd name="connsiteY37" fmla="*/ 6782 h 8978"/>
              <a:gd name="connsiteX38" fmla="*/ 0 w 10000"/>
              <a:gd name="connsiteY38" fmla="*/ 6782 h 8978"/>
              <a:gd name="connsiteX39" fmla="*/ 250 w 10000"/>
              <a:gd name="connsiteY39" fmla="*/ 6782 h 8978"/>
              <a:gd name="connsiteX40" fmla="*/ 250 w 10000"/>
              <a:gd name="connsiteY40" fmla="*/ 6782 h 8978"/>
              <a:gd name="connsiteX41" fmla="*/ 500 w 10000"/>
              <a:gd name="connsiteY41" fmla="*/ 6782 h 8978"/>
              <a:gd name="connsiteX42" fmla="*/ 750 w 10000"/>
              <a:gd name="connsiteY42" fmla="*/ 6782 h 8978"/>
              <a:gd name="connsiteX43" fmla="*/ 1050 w 10000"/>
              <a:gd name="connsiteY43" fmla="*/ 6782 h 8978"/>
              <a:gd name="connsiteX44" fmla="*/ 1300 w 10000"/>
              <a:gd name="connsiteY44" fmla="*/ 6782 h 8978"/>
              <a:gd name="connsiteX45" fmla="*/ 1800 w 10000"/>
              <a:gd name="connsiteY45" fmla="*/ 6782 h 8978"/>
              <a:gd name="connsiteX46" fmla="*/ 2350 w 10000"/>
              <a:gd name="connsiteY46" fmla="*/ 6782 h 8978"/>
              <a:gd name="connsiteX47" fmla="*/ 3400 w 10000"/>
              <a:gd name="connsiteY47" fmla="*/ 6912 h 8978"/>
              <a:gd name="connsiteX48" fmla="*/ 4200 w 10000"/>
              <a:gd name="connsiteY48" fmla="*/ 6912 h 8978"/>
              <a:gd name="connsiteX49" fmla="*/ 5000 w 10000"/>
              <a:gd name="connsiteY49" fmla="*/ 6912 h 8978"/>
              <a:gd name="connsiteX50" fmla="*/ 5500 w 10000"/>
              <a:gd name="connsiteY50" fmla="*/ 6912 h 8978"/>
              <a:gd name="connsiteX51" fmla="*/ 6050 w 10000"/>
              <a:gd name="connsiteY51" fmla="*/ 6912 h 8978"/>
              <a:gd name="connsiteX52" fmla="*/ 6300 w 10000"/>
              <a:gd name="connsiteY52" fmla="*/ 6782 h 8978"/>
              <a:gd name="connsiteX53" fmla="*/ 6550 w 10000"/>
              <a:gd name="connsiteY53" fmla="*/ 6566 h 8978"/>
              <a:gd name="connsiteX54" fmla="*/ 6850 w 10000"/>
              <a:gd name="connsiteY54" fmla="*/ 6326 h 8978"/>
              <a:gd name="connsiteX55" fmla="*/ 7100 w 10000"/>
              <a:gd name="connsiteY55" fmla="*/ 6107 h 8978"/>
              <a:gd name="connsiteX56" fmla="*/ 7100 w 10000"/>
              <a:gd name="connsiteY56" fmla="*/ 5760 h 8978"/>
              <a:gd name="connsiteX57" fmla="*/ 7100 w 10000"/>
              <a:gd name="connsiteY57" fmla="*/ 5305 h 8978"/>
              <a:gd name="connsiteX58" fmla="*/ 7100 w 10000"/>
              <a:gd name="connsiteY58" fmla="*/ 4718 h 8978"/>
              <a:gd name="connsiteX59" fmla="*/ 7100 w 10000"/>
              <a:gd name="connsiteY59" fmla="*/ 4370 h 8978"/>
              <a:gd name="connsiteX60" fmla="*/ 7100 w 10000"/>
              <a:gd name="connsiteY60" fmla="*/ 4153 h 8978"/>
              <a:gd name="connsiteX61" fmla="*/ 7100 w 10000"/>
              <a:gd name="connsiteY61" fmla="*/ 3675 h 8978"/>
              <a:gd name="connsiteX62" fmla="*/ 7100 w 10000"/>
              <a:gd name="connsiteY62" fmla="*/ 3348 h 8978"/>
              <a:gd name="connsiteX63" fmla="*/ 7100 w 10000"/>
              <a:gd name="connsiteY63" fmla="*/ 3001 h 8978"/>
              <a:gd name="connsiteX64" fmla="*/ 7100 w 10000"/>
              <a:gd name="connsiteY64" fmla="*/ 2544 h 8978"/>
              <a:gd name="connsiteX65" fmla="*/ 9200 w 10000"/>
              <a:gd name="connsiteY65" fmla="*/ 0 h 8978"/>
              <a:gd name="connsiteX66" fmla="*/ 9200 w 10000"/>
              <a:gd name="connsiteY66" fmla="*/ 348 h 8978"/>
              <a:gd name="connsiteX67" fmla="*/ 9450 w 10000"/>
              <a:gd name="connsiteY67" fmla="*/ 806 h 8978"/>
              <a:gd name="connsiteX68" fmla="*/ 9450 w 10000"/>
              <a:gd name="connsiteY68" fmla="*/ 806 h 8978"/>
              <a:gd name="connsiteX0" fmla="*/ 9450 w 10000"/>
              <a:gd name="connsiteY0" fmla="*/ 510 h 9612"/>
              <a:gd name="connsiteX1" fmla="*/ 9450 w 10000"/>
              <a:gd name="connsiteY1" fmla="*/ 776 h 9612"/>
              <a:gd name="connsiteX2" fmla="*/ 9450 w 10000"/>
              <a:gd name="connsiteY2" fmla="*/ 1162 h 9612"/>
              <a:gd name="connsiteX3" fmla="*/ 9450 w 10000"/>
              <a:gd name="connsiteY3" fmla="*/ 1669 h 9612"/>
              <a:gd name="connsiteX4" fmla="*/ 9750 w 10000"/>
              <a:gd name="connsiteY4" fmla="*/ 2179 h 9612"/>
              <a:gd name="connsiteX5" fmla="*/ 9750 w 10000"/>
              <a:gd name="connsiteY5" fmla="*/ 2687 h 9612"/>
              <a:gd name="connsiteX6" fmla="*/ 9750 w 10000"/>
              <a:gd name="connsiteY6" fmla="*/ 3463 h 9612"/>
              <a:gd name="connsiteX7" fmla="*/ 9750 w 10000"/>
              <a:gd name="connsiteY7" fmla="*/ 4092 h 9612"/>
              <a:gd name="connsiteX8" fmla="*/ 9750 w 10000"/>
              <a:gd name="connsiteY8" fmla="*/ 4987 h 9612"/>
              <a:gd name="connsiteX9" fmla="*/ 10000 w 10000"/>
              <a:gd name="connsiteY9" fmla="*/ 5761 h 9612"/>
              <a:gd name="connsiteX10" fmla="*/ 10000 w 10000"/>
              <a:gd name="connsiteY10" fmla="*/ 6414 h 9612"/>
              <a:gd name="connsiteX11" fmla="*/ 9750 w 10000"/>
              <a:gd name="connsiteY11" fmla="*/ 7046 h 9612"/>
              <a:gd name="connsiteX12" fmla="*/ 9750 w 10000"/>
              <a:gd name="connsiteY12" fmla="*/ 7554 h 9612"/>
              <a:gd name="connsiteX13" fmla="*/ 9450 w 10000"/>
              <a:gd name="connsiteY13" fmla="*/ 8063 h 9612"/>
              <a:gd name="connsiteX14" fmla="*/ 9200 w 10000"/>
              <a:gd name="connsiteY14" fmla="*/ 8450 h 9612"/>
              <a:gd name="connsiteX15" fmla="*/ 9200 w 10000"/>
              <a:gd name="connsiteY15" fmla="*/ 8716 h 9612"/>
              <a:gd name="connsiteX16" fmla="*/ 8700 w 10000"/>
              <a:gd name="connsiteY16" fmla="*/ 8957 h 9612"/>
              <a:gd name="connsiteX17" fmla="*/ 8150 w 10000"/>
              <a:gd name="connsiteY17" fmla="*/ 9227 h 9612"/>
              <a:gd name="connsiteX18" fmla="*/ 7350 w 10000"/>
              <a:gd name="connsiteY18" fmla="*/ 9466 h 9612"/>
              <a:gd name="connsiteX19" fmla="*/ 7100 w 10000"/>
              <a:gd name="connsiteY19" fmla="*/ 9612 h 9612"/>
              <a:gd name="connsiteX20" fmla="*/ 6550 w 10000"/>
              <a:gd name="connsiteY20" fmla="*/ 9612 h 9612"/>
              <a:gd name="connsiteX21" fmla="*/ 6300 w 10000"/>
              <a:gd name="connsiteY21" fmla="*/ 9612 h 9612"/>
              <a:gd name="connsiteX22" fmla="*/ 6050 w 10000"/>
              <a:gd name="connsiteY22" fmla="*/ 9466 h 9612"/>
              <a:gd name="connsiteX23" fmla="*/ 5500 w 10000"/>
              <a:gd name="connsiteY23" fmla="*/ 9346 h 9612"/>
              <a:gd name="connsiteX24" fmla="*/ 5250 w 10000"/>
              <a:gd name="connsiteY24" fmla="*/ 9104 h 9612"/>
              <a:gd name="connsiteX25" fmla="*/ 4700 w 10000"/>
              <a:gd name="connsiteY25" fmla="*/ 8716 h 9612"/>
              <a:gd name="connsiteX26" fmla="*/ 3950 w 10000"/>
              <a:gd name="connsiteY26" fmla="*/ 8450 h 9612"/>
              <a:gd name="connsiteX27" fmla="*/ 3650 w 10000"/>
              <a:gd name="connsiteY27" fmla="*/ 8329 h 9612"/>
              <a:gd name="connsiteX28" fmla="*/ 3150 w 10000"/>
              <a:gd name="connsiteY28" fmla="*/ 8207 h 9612"/>
              <a:gd name="connsiteX29" fmla="*/ 2600 w 10000"/>
              <a:gd name="connsiteY29" fmla="*/ 8063 h 9612"/>
              <a:gd name="connsiteX30" fmla="*/ 2100 w 10000"/>
              <a:gd name="connsiteY30" fmla="*/ 7821 h 9612"/>
              <a:gd name="connsiteX31" fmla="*/ 1550 w 10000"/>
              <a:gd name="connsiteY31" fmla="*/ 7676 h 9612"/>
              <a:gd name="connsiteX32" fmla="*/ 1300 w 10000"/>
              <a:gd name="connsiteY32" fmla="*/ 7554 h 9612"/>
              <a:gd name="connsiteX33" fmla="*/ 750 w 10000"/>
              <a:gd name="connsiteY33" fmla="*/ 7554 h 9612"/>
              <a:gd name="connsiteX34" fmla="*/ 500 w 10000"/>
              <a:gd name="connsiteY34" fmla="*/ 7433 h 9612"/>
              <a:gd name="connsiteX35" fmla="*/ 250 w 10000"/>
              <a:gd name="connsiteY35" fmla="*/ 7311 h 9612"/>
              <a:gd name="connsiteX36" fmla="*/ 250 w 10000"/>
              <a:gd name="connsiteY36" fmla="*/ 7311 h 9612"/>
              <a:gd name="connsiteX37" fmla="*/ 0 w 10000"/>
              <a:gd name="connsiteY37" fmla="*/ 7166 h 9612"/>
              <a:gd name="connsiteX38" fmla="*/ 0 w 10000"/>
              <a:gd name="connsiteY38" fmla="*/ 7166 h 9612"/>
              <a:gd name="connsiteX39" fmla="*/ 250 w 10000"/>
              <a:gd name="connsiteY39" fmla="*/ 7166 h 9612"/>
              <a:gd name="connsiteX40" fmla="*/ 250 w 10000"/>
              <a:gd name="connsiteY40" fmla="*/ 7166 h 9612"/>
              <a:gd name="connsiteX41" fmla="*/ 500 w 10000"/>
              <a:gd name="connsiteY41" fmla="*/ 7166 h 9612"/>
              <a:gd name="connsiteX42" fmla="*/ 750 w 10000"/>
              <a:gd name="connsiteY42" fmla="*/ 7166 h 9612"/>
              <a:gd name="connsiteX43" fmla="*/ 1050 w 10000"/>
              <a:gd name="connsiteY43" fmla="*/ 7166 h 9612"/>
              <a:gd name="connsiteX44" fmla="*/ 1300 w 10000"/>
              <a:gd name="connsiteY44" fmla="*/ 7166 h 9612"/>
              <a:gd name="connsiteX45" fmla="*/ 1800 w 10000"/>
              <a:gd name="connsiteY45" fmla="*/ 7166 h 9612"/>
              <a:gd name="connsiteX46" fmla="*/ 2350 w 10000"/>
              <a:gd name="connsiteY46" fmla="*/ 7166 h 9612"/>
              <a:gd name="connsiteX47" fmla="*/ 3400 w 10000"/>
              <a:gd name="connsiteY47" fmla="*/ 7311 h 9612"/>
              <a:gd name="connsiteX48" fmla="*/ 4200 w 10000"/>
              <a:gd name="connsiteY48" fmla="*/ 7311 h 9612"/>
              <a:gd name="connsiteX49" fmla="*/ 5000 w 10000"/>
              <a:gd name="connsiteY49" fmla="*/ 7311 h 9612"/>
              <a:gd name="connsiteX50" fmla="*/ 5500 w 10000"/>
              <a:gd name="connsiteY50" fmla="*/ 7311 h 9612"/>
              <a:gd name="connsiteX51" fmla="*/ 6050 w 10000"/>
              <a:gd name="connsiteY51" fmla="*/ 7311 h 9612"/>
              <a:gd name="connsiteX52" fmla="*/ 6300 w 10000"/>
              <a:gd name="connsiteY52" fmla="*/ 7166 h 9612"/>
              <a:gd name="connsiteX53" fmla="*/ 6550 w 10000"/>
              <a:gd name="connsiteY53" fmla="*/ 6925 h 9612"/>
              <a:gd name="connsiteX54" fmla="*/ 6850 w 10000"/>
              <a:gd name="connsiteY54" fmla="*/ 6658 h 9612"/>
              <a:gd name="connsiteX55" fmla="*/ 7100 w 10000"/>
              <a:gd name="connsiteY55" fmla="*/ 6414 h 9612"/>
              <a:gd name="connsiteX56" fmla="*/ 7100 w 10000"/>
              <a:gd name="connsiteY56" fmla="*/ 6028 h 9612"/>
              <a:gd name="connsiteX57" fmla="*/ 7100 w 10000"/>
              <a:gd name="connsiteY57" fmla="*/ 5521 h 9612"/>
              <a:gd name="connsiteX58" fmla="*/ 7100 w 10000"/>
              <a:gd name="connsiteY58" fmla="*/ 4867 h 9612"/>
              <a:gd name="connsiteX59" fmla="*/ 7100 w 10000"/>
              <a:gd name="connsiteY59" fmla="*/ 4479 h 9612"/>
              <a:gd name="connsiteX60" fmla="*/ 7100 w 10000"/>
              <a:gd name="connsiteY60" fmla="*/ 4238 h 9612"/>
              <a:gd name="connsiteX61" fmla="*/ 7100 w 10000"/>
              <a:gd name="connsiteY61" fmla="*/ 3705 h 9612"/>
              <a:gd name="connsiteX62" fmla="*/ 7100 w 10000"/>
              <a:gd name="connsiteY62" fmla="*/ 3341 h 9612"/>
              <a:gd name="connsiteX63" fmla="*/ 7100 w 10000"/>
              <a:gd name="connsiteY63" fmla="*/ 2955 h 9612"/>
              <a:gd name="connsiteX64" fmla="*/ 7100 w 10000"/>
              <a:gd name="connsiteY64" fmla="*/ 2446 h 9612"/>
              <a:gd name="connsiteX65" fmla="*/ 9200 w 10000"/>
              <a:gd name="connsiteY65" fmla="*/ 0 h 9612"/>
              <a:gd name="connsiteX66" fmla="*/ 9450 w 10000"/>
              <a:gd name="connsiteY66" fmla="*/ 510 h 9612"/>
              <a:gd name="connsiteX67" fmla="*/ 9450 w 10000"/>
              <a:gd name="connsiteY67" fmla="*/ 510 h 9612"/>
              <a:gd name="connsiteX0" fmla="*/ 9450 w 10000"/>
              <a:gd name="connsiteY0" fmla="*/ 531 h 10000"/>
              <a:gd name="connsiteX1" fmla="*/ 9450 w 10000"/>
              <a:gd name="connsiteY1" fmla="*/ 807 h 10000"/>
              <a:gd name="connsiteX2" fmla="*/ 9450 w 10000"/>
              <a:gd name="connsiteY2" fmla="*/ 1209 h 10000"/>
              <a:gd name="connsiteX3" fmla="*/ 9450 w 10000"/>
              <a:gd name="connsiteY3" fmla="*/ 1736 h 10000"/>
              <a:gd name="connsiteX4" fmla="*/ 9750 w 10000"/>
              <a:gd name="connsiteY4" fmla="*/ 2267 h 10000"/>
              <a:gd name="connsiteX5" fmla="*/ 9750 w 10000"/>
              <a:gd name="connsiteY5" fmla="*/ 2795 h 10000"/>
              <a:gd name="connsiteX6" fmla="*/ 9750 w 10000"/>
              <a:gd name="connsiteY6" fmla="*/ 3603 h 10000"/>
              <a:gd name="connsiteX7" fmla="*/ 9750 w 10000"/>
              <a:gd name="connsiteY7" fmla="*/ 4257 h 10000"/>
              <a:gd name="connsiteX8" fmla="*/ 9750 w 10000"/>
              <a:gd name="connsiteY8" fmla="*/ 5188 h 10000"/>
              <a:gd name="connsiteX9" fmla="*/ 10000 w 10000"/>
              <a:gd name="connsiteY9" fmla="*/ 5994 h 10000"/>
              <a:gd name="connsiteX10" fmla="*/ 10000 w 10000"/>
              <a:gd name="connsiteY10" fmla="*/ 6673 h 10000"/>
              <a:gd name="connsiteX11" fmla="*/ 9750 w 10000"/>
              <a:gd name="connsiteY11" fmla="*/ 7330 h 10000"/>
              <a:gd name="connsiteX12" fmla="*/ 9750 w 10000"/>
              <a:gd name="connsiteY12" fmla="*/ 7859 h 10000"/>
              <a:gd name="connsiteX13" fmla="*/ 9450 w 10000"/>
              <a:gd name="connsiteY13" fmla="*/ 8388 h 10000"/>
              <a:gd name="connsiteX14" fmla="*/ 9200 w 10000"/>
              <a:gd name="connsiteY14" fmla="*/ 8791 h 10000"/>
              <a:gd name="connsiteX15" fmla="*/ 9200 w 10000"/>
              <a:gd name="connsiteY15" fmla="*/ 9068 h 10000"/>
              <a:gd name="connsiteX16" fmla="*/ 8700 w 10000"/>
              <a:gd name="connsiteY16" fmla="*/ 9319 h 10000"/>
              <a:gd name="connsiteX17" fmla="*/ 8150 w 10000"/>
              <a:gd name="connsiteY17" fmla="*/ 9599 h 10000"/>
              <a:gd name="connsiteX18" fmla="*/ 7350 w 10000"/>
              <a:gd name="connsiteY18" fmla="*/ 984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48 h 10000"/>
              <a:gd name="connsiteX23" fmla="*/ 5500 w 10000"/>
              <a:gd name="connsiteY23" fmla="*/ 9723 h 10000"/>
              <a:gd name="connsiteX24" fmla="*/ 5250 w 10000"/>
              <a:gd name="connsiteY24" fmla="*/ 9471 h 10000"/>
              <a:gd name="connsiteX25" fmla="*/ 4700 w 10000"/>
              <a:gd name="connsiteY25" fmla="*/ 9068 h 10000"/>
              <a:gd name="connsiteX26" fmla="*/ 3950 w 10000"/>
              <a:gd name="connsiteY26" fmla="*/ 8791 h 10000"/>
              <a:gd name="connsiteX27" fmla="*/ 3650 w 10000"/>
              <a:gd name="connsiteY27" fmla="*/ 8665 h 10000"/>
              <a:gd name="connsiteX28" fmla="*/ 3150 w 10000"/>
              <a:gd name="connsiteY28" fmla="*/ 8538 h 10000"/>
              <a:gd name="connsiteX29" fmla="*/ 2600 w 10000"/>
              <a:gd name="connsiteY29" fmla="*/ 8388 h 10000"/>
              <a:gd name="connsiteX30" fmla="*/ 2100 w 10000"/>
              <a:gd name="connsiteY30" fmla="*/ 8137 h 10000"/>
              <a:gd name="connsiteX31" fmla="*/ 1550 w 10000"/>
              <a:gd name="connsiteY31" fmla="*/ 7986 h 10000"/>
              <a:gd name="connsiteX32" fmla="*/ 1300 w 10000"/>
              <a:gd name="connsiteY32" fmla="*/ 7859 h 10000"/>
              <a:gd name="connsiteX33" fmla="*/ 750 w 10000"/>
              <a:gd name="connsiteY33" fmla="*/ 7859 h 10000"/>
              <a:gd name="connsiteX34" fmla="*/ 500 w 10000"/>
              <a:gd name="connsiteY34" fmla="*/ 7733 h 10000"/>
              <a:gd name="connsiteX35" fmla="*/ 250 w 10000"/>
              <a:gd name="connsiteY35" fmla="*/ 7606 h 10000"/>
              <a:gd name="connsiteX36" fmla="*/ 250 w 10000"/>
              <a:gd name="connsiteY36" fmla="*/ 7606 h 10000"/>
              <a:gd name="connsiteX37" fmla="*/ 0 w 10000"/>
              <a:gd name="connsiteY37" fmla="*/ 7455 h 10000"/>
              <a:gd name="connsiteX38" fmla="*/ 0 w 10000"/>
              <a:gd name="connsiteY38" fmla="*/ 7455 h 10000"/>
              <a:gd name="connsiteX39" fmla="*/ 250 w 10000"/>
              <a:gd name="connsiteY39" fmla="*/ 7455 h 10000"/>
              <a:gd name="connsiteX40" fmla="*/ 250 w 10000"/>
              <a:gd name="connsiteY40" fmla="*/ 7455 h 10000"/>
              <a:gd name="connsiteX41" fmla="*/ 500 w 10000"/>
              <a:gd name="connsiteY41" fmla="*/ 7455 h 10000"/>
              <a:gd name="connsiteX42" fmla="*/ 750 w 10000"/>
              <a:gd name="connsiteY42" fmla="*/ 7455 h 10000"/>
              <a:gd name="connsiteX43" fmla="*/ 1050 w 10000"/>
              <a:gd name="connsiteY43" fmla="*/ 7455 h 10000"/>
              <a:gd name="connsiteX44" fmla="*/ 1300 w 10000"/>
              <a:gd name="connsiteY44" fmla="*/ 7455 h 10000"/>
              <a:gd name="connsiteX45" fmla="*/ 1800 w 10000"/>
              <a:gd name="connsiteY45" fmla="*/ 7455 h 10000"/>
              <a:gd name="connsiteX46" fmla="*/ 2350 w 10000"/>
              <a:gd name="connsiteY46" fmla="*/ 7455 h 10000"/>
              <a:gd name="connsiteX47" fmla="*/ 3400 w 10000"/>
              <a:gd name="connsiteY47" fmla="*/ 7606 h 10000"/>
              <a:gd name="connsiteX48" fmla="*/ 4200 w 10000"/>
              <a:gd name="connsiteY48" fmla="*/ 7606 h 10000"/>
              <a:gd name="connsiteX49" fmla="*/ 5000 w 10000"/>
              <a:gd name="connsiteY49" fmla="*/ 7606 h 10000"/>
              <a:gd name="connsiteX50" fmla="*/ 5500 w 10000"/>
              <a:gd name="connsiteY50" fmla="*/ 7606 h 10000"/>
              <a:gd name="connsiteX51" fmla="*/ 6050 w 10000"/>
              <a:gd name="connsiteY51" fmla="*/ 7606 h 10000"/>
              <a:gd name="connsiteX52" fmla="*/ 6300 w 10000"/>
              <a:gd name="connsiteY52" fmla="*/ 7455 h 10000"/>
              <a:gd name="connsiteX53" fmla="*/ 6550 w 10000"/>
              <a:gd name="connsiteY53" fmla="*/ 7205 h 10000"/>
              <a:gd name="connsiteX54" fmla="*/ 6850 w 10000"/>
              <a:gd name="connsiteY54" fmla="*/ 6927 h 10000"/>
              <a:gd name="connsiteX55" fmla="*/ 7100 w 10000"/>
              <a:gd name="connsiteY55" fmla="*/ 6673 h 10000"/>
              <a:gd name="connsiteX56" fmla="*/ 7100 w 10000"/>
              <a:gd name="connsiteY56" fmla="*/ 6271 h 10000"/>
              <a:gd name="connsiteX57" fmla="*/ 7100 w 10000"/>
              <a:gd name="connsiteY57" fmla="*/ 5744 h 10000"/>
              <a:gd name="connsiteX58" fmla="*/ 7100 w 10000"/>
              <a:gd name="connsiteY58" fmla="*/ 5063 h 10000"/>
              <a:gd name="connsiteX59" fmla="*/ 7100 w 10000"/>
              <a:gd name="connsiteY59" fmla="*/ 4660 h 10000"/>
              <a:gd name="connsiteX60" fmla="*/ 7100 w 10000"/>
              <a:gd name="connsiteY60" fmla="*/ 4409 h 10000"/>
              <a:gd name="connsiteX61" fmla="*/ 7100 w 10000"/>
              <a:gd name="connsiteY61" fmla="*/ 3855 h 10000"/>
              <a:gd name="connsiteX62" fmla="*/ 7100 w 10000"/>
              <a:gd name="connsiteY62" fmla="*/ 3476 h 10000"/>
              <a:gd name="connsiteX63" fmla="*/ 7100 w 10000"/>
              <a:gd name="connsiteY63" fmla="*/ 3074 h 10000"/>
              <a:gd name="connsiteX64" fmla="*/ 9200 w 10000"/>
              <a:gd name="connsiteY64" fmla="*/ 0 h 10000"/>
              <a:gd name="connsiteX65" fmla="*/ 9450 w 10000"/>
              <a:gd name="connsiteY65" fmla="*/ 531 h 10000"/>
              <a:gd name="connsiteX66" fmla="*/ 9450 w 10000"/>
              <a:gd name="connsiteY66" fmla="*/ 531 h 10000"/>
              <a:gd name="connsiteX0" fmla="*/ 9450 w 10000"/>
              <a:gd name="connsiteY0" fmla="*/ 531 h 10000"/>
              <a:gd name="connsiteX1" fmla="*/ 9450 w 10000"/>
              <a:gd name="connsiteY1" fmla="*/ 807 h 10000"/>
              <a:gd name="connsiteX2" fmla="*/ 9450 w 10000"/>
              <a:gd name="connsiteY2" fmla="*/ 1209 h 10000"/>
              <a:gd name="connsiteX3" fmla="*/ 9450 w 10000"/>
              <a:gd name="connsiteY3" fmla="*/ 1736 h 10000"/>
              <a:gd name="connsiteX4" fmla="*/ 9750 w 10000"/>
              <a:gd name="connsiteY4" fmla="*/ 2267 h 10000"/>
              <a:gd name="connsiteX5" fmla="*/ 9750 w 10000"/>
              <a:gd name="connsiteY5" fmla="*/ 2795 h 10000"/>
              <a:gd name="connsiteX6" fmla="*/ 9750 w 10000"/>
              <a:gd name="connsiteY6" fmla="*/ 3603 h 10000"/>
              <a:gd name="connsiteX7" fmla="*/ 9750 w 10000"/>
              <a:gd name="connsiteY7" fmla="*/ 4257 h 10000"/>
              <a:gd name="connsiteX8" fmla="*/ 9750 w 10000"/>
              <a:gd name="connsiteY8" fmla="*/ 5188 h 10000"/>
              <a:gd name="connsiteX9" fmla="*/ 10000 w 10000"/>
              <a:gd name="connsiteY9" fmla="*/ 5994 h 10000"/>
              <a:gd name="connsiteX10" fmla="*/ 10000 w 10000"/>
              <a:gd name="connsiteY10" fmla="*/ 6673 h 10000"/>
              <a:gd name="connsiteX11" fmla="*/ 9750 w 10000"/>
              <a:gd name="connsiteY11" fmla="*/ 7330 h 10000"/>
              <a:gd name="connsiteX12" fmla="*/ 9750 w 10000"/>
              <a:gd name="connsiteY12" fmla="*/ 7859 h 10000"/>
              <a:gd name="connsiteX13" fmla="*/ 9450 w 10000"/>
              <a:gd name="connsiteY13" fmla="*/ 8388 h 10000"/>
              <a:gd name="connsiteX14" fmla="*/ 9200 w 10000"/>
              <a:gd name="connsiteY14" fmla="*/ 8791 h 10000"/>
              <a:gd name="connsiteX15" fmla="*/ 9200 w 10000"/>
              <a:gd name="connsiteY15" fmla="*/ 9068 h 10000"/>
              <a:gd name="connsiteX16" fmla="*/ 8700 w 10000"/>
              <a:gd name="connsiteY16" fmla="*/ 9319 h 10000"/>
              <a:gd name="connsiteX17" fmla="*/ 8150 w 10000"/>
              <a:gd name="connsiteY17" fmla="*/ 9599 h 10000"/>
              <a:gd name="connsiteX18" fmla="*/ 7350 w 10000"/>
              <a:gd name="connsiteY18" fmla="*/ 984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48 h 10000"/>
              <a:gd name="connsiteX23" fmla="*/ 5500 w 10000"/>
              <a:gd name="connsiteY23" fmla="*/ 9723 h 10000"/>
              <a:gd name="connsiteX24" fmla="*/ 5250 w 10000"/>
              <a:gd name="connsiteY24" fmla="*/ 9471 h 10000"/>
              <a:gd name="connsiteX25" fmla="*/ 4700 w 10000"/>
              <a:gd name="connsiteY25" fmla="*/ 9068 h 10000"/>
              <a:gd name="connsiteX26" fmla="*/ 3950 w 10000"/>
              <a:gd name="connsiteY26" fmla="*/ 8791 h 10000"/>
              <a:gd name="connsiteX27" fmla="*/ 3650 w 10000"/>
              <a:gd name="connsiteY27" fmla="*/ 8665 h 10000"/>
              <a:gd name="connsiteX28" fmla="*/ 3150 w 10000"/>
              <a:gd name="connsiteY28" fmla="*/ 8538 h 10000"/>
              <a:gd name="connsiteX29" fmla="*/ 2600 w 10000"/>
              <a:gd name="connsiteY29" fmla="*/ 8388 h 10000"/>
              <a:gd name="connsiteX30" fmla="*/ 2100 w 10000"/>
              <a:gd name="connsiteY30" fmla="*/ 8137 h 10000"/>
              <a:gd name="connsiteX31" fmla="*/ 1550 w 10000"/>
              <a:gd name="connsiteY31" fmla="*/ 7986 h 10000"/>
              <a:gd name="connsiteX32" fmla="*/ 1300 w 10000"/>
              <a:gd name="connsiteY32" fmla="*/ 7859 h 10000"/>
              <a:gd name="connsiteX33" fmla="*/ 750 w 10000"/>
              <a:gd name="connsiteY33" fmla="*/ 7859 h 10000"/>
              <a:gd name="connsiteX34" fmla="*/ 500 w 10000"/>
              <a:gd name="connsiteY34" fmla="*/ 7733 h 10000"/>
              <a:gd name="connsiteX35" fmla="*/ 250 w 10000"/>
              <a:gd name="connsiteY35" fmla="*/ 7606 h 10000"/>
              <a:gd name="connsiteX36" fmla="*/ 250 w 10000"/>
              <a:gd name="connsiteY36" fmla="*/ 7606 h 10000"/>
              <a:gd name="connsiteX37" fmla="*/ 0 w 10000"/>
              <a:gd name="connsiteY37" fmla="*/ 7455 h 10000"/>
              <a:gd name="connsiteX38" fmla="*/ 0 w 10000"/>
              <a:gd name="connsiteY38" fmla="*/ 7455 h 10000"/>
              <a:gd name="connsiteX39" fmla="*/ 250 w 10000"/>
              <a:gd name="connsiteY39" fmla="*/ 7455 h 10000"/>
              <a:gd name="connsiteX40" fmla="*/ 250 w 10000"/>
              <a:gd name="connsiteY40" fmla="*/ 7455 h 10000"/>
              <a:gd name="connsiteX41" fmla="*/ 500 w 10000"/>
              <a:gd name="connsiteY41" fmla="*/ 7455 h 10000"/>
              <a:gd name="connsiteX42" fmla="*/ 750 w 10000"/>
              <a:gd name="connsiteY42" fmla="*/ 7455 h 10000"/>
              <a:gd name="connsiteX43" fmla="*/ 1050 w 10000"/>
              <a:gd name="connsiteY43" fmla="*/ 7455 h 10000"/>
              <a:gd name="connsiteX44" fmla="*/ 1300 w 10000"/>
              <a:gd name="connsiteY44" fmla="*/ 7455 h 10000"/>
              <a:gd name="connsiteX45" fmla="*/ 1800 w 10000"/>
              <a:gd name="connsiteY45" fmla="*/ 7455 h 10000"/>
              <a:gd name="connsiteX46" fmla="*/ 2350 w 10000"/>
              <a:gd name="connsiteY46" fmla="*/ 7455 h 10000"/>
              <a:gd name="connsiteX47" fmla="*/ 3400 w 10000"/>
              <a:gd name="connsiteY47" fmla="*/ 7606 h 10000"/>
              <a:gd name="connsiteX48" fmla="*/ 4200 w 10000"/>
              <a:gd name="connsiteY48" fmla="*/ 7606 h 10000"/>
              <a:gd name="connsiteX49" fmla="*/ 5000 w 10000"/>
              <a:gd name="connsiteY49" fmla="*/ 7606 h 10000"/>
              <a:gd name="connsiteX50" fmla="*/ 5500 w 10000"/>
              <a:gd name="connsiteY50" fmla="*/ 7606 h 10000"/>
              <a:gd name="connsiteX51" fmla="*/ 6050 w 10000"/>
              <a:gd name="connsiteY51" fmla="*/ 7606 h 10000"/>
              <a:gd name="connsiteX52" fmla="*/ 6300 w 10000"/>
              <a:gd name="connsiteY52" fmla="*/ 7455 h 10000"/>
              <a:gd name="connsiteX53" fmla="*/ 6550 w 10000"/>
              <a:gd name="connsiteY53" fmla="*/ 7205 h 10000"/>
              <a:gd name="connsiteX54" fmla="*/ 6850 w 10000"/>
              <a:gd name="connsiteY54" fmla="*/ 6927 h 10000"/>
              <a:gd name="connsiteX55" fmla="*/ 7100 w 10000"/>
              <a:gd name="connsiteY55" fmla="*/ 6673 h 10000"/>
              <a:gd name="connsiteX56" fmla="*/ 7100 w 10000"/>
              <a:gd name="connsiteY56" fmla="*/ 6271 h 10000"/>
              <a:gd name="connsiteX57" fmla="*/ 7100 w 10000"/>
              <a:gd name="connsiteY57" fmla="*/ 5744 h 10000"/>
              <a:gd name="connsiteX58" fmla="*/ 7100 w 10000"/>
              <a:gd name="connsiteY58" fmla="*/ 5063 h 10000"/>
              <a:gd name="connsiteX59" fmla="*/ 7100 w 10000"/>
              <a:gd name="connsiteY59" fmla="*/ 4660 h 10000"/>
              <a:gd name="connsiteX60" fmla="*/ 7100 w 10000"/>
              <a:gd name="connsiteY60" fmla="*/ 4409 h 10000"/>
              <a:gd name="connsiteX61" fmla="*/ 7100 w 10000"/>
              <a:gd name="connsiteY61" fmla="*/ 3855 h 10000"/>
              <a:gd name="connsiteX62" fmla="*/ 7100 w 10000"/>
              <a:gd name="connsiteY62" fmla="*/ 3476 h 10000"/>
              <a:gd name="connsiteX63" fmla="*/ 7100 w 10000"/>
              <a:gd name="connsiteY63" fmla="*/ 3074 h 10000"/>
              <a:gd name="connsiteX64" fmla="*/ 9200 w 10000"/>
              <a:gd name="connsiteY64" fmla="*/ 0 h 10000"/>
              <a:gd name="connsiteX65" fmla="*/ 9450 w 10000"/>
              <a:gd name="connsiteY65" fmla="*/ 531 h 10000"/>
              <a:gd name="connsiteX0" fmla="*/ 9450 w 10000"/>
              <a:gd name="connsiteY0" fmla="*/ 531 h 10000"/>
              <a:gd name="connsiteX1" fmla="*/ 9450 w 10000"/>
              <a:gd name="connsiteY1" fmla="*/ 807 h 10000"/>
              <a:gd name="connsiteX2" fmla="*/ 9450 w 10000"/>
              <a:gd name="connsiteY2" fmla="*/ 1209 h 10000"/>
              <a:gd name="connsiteX3" fmla="*/ 9450 w 10000"/>
              <a:gd name="connsiteY3" fmla="*/ 1736 h 10000"/>
              <a:gd name="connsiteX4" fmla="*/ 9750 w 10000"/>
              <a:gd name="connsiteY4" fmla="*/ 2267 h 10000"/>
              <a:gd name="connsiteX5" fmla="*/ 9750 w 10000"/>
              <a:gd name="connsiteY5" fmla="*/ 2795 h 10000"/>
              <a:gd name="connsiteX6" fmla="*/ 9750 w 10000"/>
              <a:gd name="connsiteY6" fmla="*/ 3603 h 10000"/>
              <a:gd name="connsiteX7" fmla="*/ 9750 w 10000"/>
              <a:gd name="connsiteY7" fmla="*/ 4257 h 10000"/>
              <a:gd name="connsiteX8" fmla="*/ 9750 w 10000"/>
              <a:gd name="connsiteY8" fmla="*/ 5188 h 10000"/>
              <a:gd name="connsiteX9" fmla="*/ 10000 w 10000"/>
              <a:gd name="connsiteY9" fmla="*/ 5994 h 10000"/>
              <a:gd name="connsiteX10" fmla="*/ 10000 w 10000"/>
              <a:gd name="connsiteY10" fmla="*/ 6673 h 10000"/>
              <a:gd name="connsiteX11" fmla="*/ 9750 w 10000"/>
              <a:gd name="connsiteY11" fmla="*/ 7330 h 10000"/>
              <a:gd name="connsiteX12" fmla="*/ 9750 w 10000"/>
              <a:gd name="connsiteY12" fmla="*/ 7859 h 10000"/>
              <a:gd name="connsiteX13" fmla="*/ 9450 w 10000"/>
              <a:gd name="connsiteY13" fmla="*/ 8388 h 10000"/>
              <a:gd name="connsiteX14" fmla="*/ 9200 w 10000"/>
              <a:gd name="connsiteY14" fmla="*/ 8791 h 10000"/>
              <a:gd name="connsiteX15" fmla="*/ 9200 w 10000"/>
              <a:gd name="connsiteY15" fmla="*/ 9068 h 10000"/>
              <a:gd name="connsiteX16" fmla="*/ 8700 w 10000"/>
              <a:gd name="connsiteY16" fmla="*/ 9319 h 10000"/>
              <a:gd name="connsiteX17" fmla="*/ 8150 w 10000"/>
              <a:gd name="connsiteY17" fmla="*/ 9599 h 10000"/>
              <a:gd name="connsiteX18" fmla="*/ 7350 w 10000"/>
              <a:gd name="connsiteY18" fmla="*/ 9848 h 10000"/>
              <a:gd name="connsiteX19" fmla="*/ 7100 w 10000"/>
              <a:gd name="connsiteY19" fmla="*/ 10000 h 10000"/>
              <a:gd name="connsiteX20" fmla="*/ 6550 w 10000"/>
              <a:gd name="connsiteY20" fmla="*/ 10000 h 10000"/>
              <a:gd name="connsiteX21" fmla="*/ 6300 w 10000"/>
              <a:gd name="connsiteY21" fmla="*/ 10000 h 10000"/>
              <a:gd name="connsiteX22" fmla="*/ 6050 w 10000"/>
              <a:gd name="connsiteY22" fmla="*/ 9848 h 10000"/>
              <a:gd name="connsiteX23" fmla="*/ 5500 w 10000"/>
              <a:gd name="connsiteY23" fmla="*/ 9723 h 10000"/>
              <a:gd name="connsiteX24" fmla="*/ 5250 w 10000"/>
              <a:gd name="connsiteY24" fmla="*/ 9471 h 10000"/>
              <a:gd name="connsiteX25" fmla="*/ 4700 w 10000"/>
              <a:gd name="connsiteY25" fmla="*/ 9068 h 10000"/>
              <a:gd name="connsiteX26" fmla="*/ 3950 w 10000"/>
              <a:gd name="connsiteY26" fmla="*/ 8791 h 10000"/>
              <a:gd name="connsiteX27" fmla="*/ 3650 w 10000"/>
              <a:gd name="connsiteY27" fmla="*/ 8665 h 10000"/>
              <a:gd name="connsiteX28" fmla="*/ 3150 w 10000"/>
              <a:gd name="connsiteY28" fmla="*/ 8538 h 10000"/>
              <a:gd name="connsiteX29" fmla="*/ 2600 w 10000"/>
              <a:gd name="connsiteY29" fmla="*/ 8388 h 10000"/>
              <a:gd name="connsiteX30" fmla="*/ 2100 w 10000"/>
              <a:gd name="connsiteY30" fmla="*/ 8137 h 10000"/>
              <a:gd name="connsiteX31" fmla="*/ 1550 w 10000"/>
              <a:gd name="connsiteY31" fmla="*/ 7986 h 10000"/>
              <a:gd name="connsiteX32" fmla="*/ 1300 w 10000"/>
              <a:gd name="connsiteY32" fmla="*/ 7859 h 10000"/>
              <a:gd name="connsiteX33" fmla="*/ 750 w 10000"/>
              <a:gd name="connsiteY33" fmla="*/ 7859 h 10000"/>
              <a:gd name="connsiteX34" fmla="*/ 500 w 10000"/>
              <a:gd name="connsiteY34" fmla="*/ 7733 h 10000"/>
              <a:gd name="connsiteX35" fmla="*/ 250 w 10000"/>
              <a:gd name="connsiteY35" fmla="*/ 7606 h 10000"/>
              <a:gd name="connsiteX36" fmla="*/ 250 w 10000"/>
              <a:gd name="connsiteY36" fmla="*/ 7606 h 10000"/>
              <a:gd name="connsiteX37" fmla="*/ 0 w 10000"/>
              <a:gd name="connsiteY37" fmla="*/ 7455 h 10000"/>
              <a:gd name="connsiteX38" fmla="*/ 0 w 10000"/>
              <a:gd name="connsiteY38" fmla="*/ 7455 h 10000"/>
              <a:gd name="connsiteX39" fmla="*/ 250 w 10000"/>
              <a:gd name="connsiteY39" fmla="*/ 7455 h 10000"/>
              <a:gd name="connsiteX40" fmla="*/ 250 w 10000"/>
              <a:gd name="connsiteY40" fmla="*/ 7455 h 10000"/>
              <a:gd name="connsiteX41" fmla="*/ 500 w 10000"/>
              <a:gd name="connsiteY41" fmla="*/ 7455 h 10000"/>
              <a:gd name="connsiteX42" fmla="*/ 750 w 10000"/>
              <a:gd name="connsiteY42" fmla="*/ 7455 h 10000"/>
              <a:gd name="connsiteX43" fmla="*/ 1050 w 10000"/>
              <a:gd name="connsiteY43" fmla="*/ 7455 h 10000"/>
              <a:gd name="connsiteX44" fmla="*/ 1300 w 10000"/>
              <a:gd name="connsiteY44" fmla="*/ 7455 h 10000"/>
              <a:gd name="connsiteX45" fmla="*/ 1800 w 10000"/>
              <a:gd name="connsiteY45" fmla="*/ 7455 h 10000"/>
              <a:gd name="connsiteX46" fmla="*/ 2350 w 10000"/>
              <a:gd name="connsiteY46" fmla="*/ 7455 h 10000"/>
              <a:gd name="connsiteX47" fmla="*/ 3400 w 10000"/>
              <a:gd name="connsiteY47" fmla="*/ 7606 h 10000"/>
              <a:gd name="connsiteX48" fmla="*/ 4200 w 10000"/>
              <a:gd name="connsiteY48" fmla="*/ 7606 h 10000"/>
              <a:gd name="connsiteX49" fmla="*/ 5000 w 10000"/>
              <a:gd name="connsiteY49" fmla="*/ 7606 h 10000"/>
              <a:gd name="connsiteX50" fmla="*/ 5500 w 10000"/>
              <a:gd name="connsiteY50" fmla="*/ 7606 h 10000"/>
              <a:gd name="connsiteX51" fmla="*/ 6050 w 10000"/>
              <a:gd name="connsiteY51" fmla="*/ 7606 h 10000"/>
              <a:gd name="connsiteX52" fmla="*/ 6300 w 10000"/>
              <a:gd name="connsiteY52" fmla="*/ 7455 h 10000"/>
              <a:gd name="connsiteX53" fmla="*/ 6550 w 10000"/>
              <a:gd name="connsiteY53" fmla="*/ 7205 h 10000"/>
              <a:gd name="connsiteX54" fmla="*/ 6850 w 10000"/>
              <a:gd name="connsiteY54" fmla="*/ 6927 h 10000"/>
              <a:gd name="connsiteX55" fmla="*/ 7100 w 10000"/>
              <a:gd name="connsiteY55" fmla="*/ 6673 h 10000"/>
              <a:gd name="connsiteX56" fmla="*/ 7100 w 10000"/>
              <a:gd name="connsiteY56" fmla="*/ 6271 h 10000"/>
              <a:gd name="connsiteX57" fmla="*/ 7100 w 10000"/>
              <a:gd name="connsiteY57" fmla="*/ 5744 h 10000"/>
              <a:gd name="connsiteX58" fmla="*/ 7100 w 10000"/>
              <a:gd name="connsiteY58" fmla="*/ 5063 h 10000"/>
              <a:gd name="connsiteX59" fmla="*/ 7100 w 10000"/>
              <a:gd name="connsiteY59" fmla="*/ 4660 h 10000"/>
              <a:gd name="connsiteX60" fmla="*/ 7100 w 10000"/>
              <a:gd name="connsiteY60" fmla="*/ 4409 h 10000"/>
              <a:gd name="connsiteX61" fmla="*/ 7100 w 10000"/>
              <a:gd name="connsiteY61" fmla="*/ 3855 h 10000"/>
              <a:gd name="connsiteX62" fmla="*/ 7100 w 10000"/>
              <a:gd name="connsiteY62" fmla="*/ 3476 h 10000"/>
              <a:gd name="connsiteX63" fmla="*/ 7100 w 10000"/>
              <a:gd name="connsiteY63" fmla="*/ 3074 h 10000"/>
              <a:gd name="connsiteX64" fmla="*/ 9200 w 10000"/>
              <a:gd name="connsiteY64" fmla="*/ 0 h 10000"/>
              <a:gd name="connsiteX0" fmla="*/ 9450 w 10000"/>
              <a:gd name="connsiteY0" fmla="*/ 531 h 10000"/>
              <a:gd name="connsiteX1" fmla="*/ 9450 w 10000"/>
              <a:gd name="connsiteY1" fmla="*/ 1209 h 10000"/>
              <a:gd name="connsiteX2" fmla="*/ 9450 w 10000"/>
              <a:gd name="connsiteY2" fmla="*/ 1736 h 10000"/>
              <a:gd name="connsiteX3" fmla="*/ 9750 w 10000"/>
              <a:gd name="connsiteY3" fmla="*/ 2267 h 10000"/>
              <a:gd name="connsiteX4" fmla="*/ 9750 w 10000"/>
              <a:gd name="connsiteY4" fmla="*/ 2795 h 10000"/>
              <a:gd name="connsiteX5" fmla="*/ 9750 w 10000"/>
              <a:gd name="connsiteY5" fmla="*/ 3603 h 10000"/>
              <a:gd name="connsiteX6" fmla="*/ 9750 w 10000"/>
              <a:gd name="connsiteY6" fmla="*/ 4257 h 10000"/>
              <a:gd name="connsiteX7" fmla="*/ 9750 w 10000"/>
              <a:gd name="connsiteY7" fmla="*/ 5188 h 10000"/>
              <a:gd name="connsiteX8" fmla="*/ 10000 w 10000"/>
              <a:gd name="connsiteY8" fmla="*/ 5994 h 10000"/>
              <a:gd name="connsiteX9" fmla="*/ 10000 w 10000"/>
              <a:gd name="connsiteY9" fmla="*/ 6673 h 10000"/>
              <a:gd name="connsiteX10" fmla="*/ 9750 w 10000"/>
              <a:gd name="connsiteY10" fmla="*/ 7330 h 10000"/>
              <a:gd name="connsiteX11" fmla="*/ 9750 w 10000"/>
              <a:gd name="connsiteY11" fmla="*/ 7859 h 10000"/>
              <a:gd name="connsiteX12" fmla="*/ 9450 w 10000"/>
              <a:gd name="connsiteY12" fmla="*/ 8388 h 10000"/>
              <a:gd name="connsiteX13" fmla="*/ 9200 w 10000"/>
              <a:gd name="connsiteY13" fmla="*/ 8791 h 10000"/>
              <a:gd name="connsiteX14" fmla="*/ 9200 w 10000"/>
              <a:gd name="connsiteY14" fmla="*/ 9068 h 10000"/>
              <a:gd name="connsiteX15" fmla="*/ 8700 w 10000"/>
              <a:gd name="connsiteY15" fmla="*/ 9319 h 10000"/>
              <a:gd name="connsiteX16" fmla="*/ 8150 w 10000"/>
              <a:gd name="connsiteY16" fmla="*/ 9599 h 10000"/>
              <a:gd name="connsiteX17" fmla="*/ 7350 w 10000"/>
              <a:gd name="connsiteY17" fmla="*/ 9848 h 10000"/>
              <a:gd name="connsiteX18" fmla="*/ 7100 w 10000"/>
              <a:gd name="connsiteY18" fmla="*/ 10000 h 10000"/>
              <a:gd name="connsiteX19" fmla="*/ 6550 w 10000"/>
              <a:gd name="connsiteY19" fmla="*/ 10000 h 10000"/>
              <a:gd name="connsiteX20" fmla="*/ 6300 w 10000"/>
              <a:gd name="connsiteY20" fmla="*/ 10000 h 10000"/>
              <a:gd name="connsiteX21" fmla="*/ 6050 w 10000"/>
              <a:gd name="connsiteY21" fmla="*/ 9848 h 10000"/>
              <a:gd name="connsiteX22" fmla="*/ 5500 w 10000"/>
              <a:gd name="connsiteY22" fmla="*/ 9723 h 10000"/>
              <a:gd name="connsiteX23" fmla="*/ 5250 w 10000"/>
              <a:gd name="connsiteY23" fmla="*/ 9471 h 10000"/>
              <a:gd name="connsiteX24" fmla="*/ 4700 w 10000"/>
              <a:gd name="connsiteY24" fmla="*/ 9068 h 10000"/>
              <a:gd name="connsiteX25" fmla="*/ 3950 w 10000"/>
              <a:gd name="connsiteY25" fmla="*/ 8791 h 10000"/>
              <a:gd name="connsiteX26" fmla="*/ 3650 w 10000"/>
              <a:gd name="connsiteY26" fmla="*/ 8665 h 10000"/>
              <a:gd name="connsiteX27" fmla="*/ 3150 w 10000"/>
              <a:gd name="connsiteY27" fmla="*/ 8538 h 10000"/>
              <a:gd name="connsiteX28" fmla="*/ 2600 w 10000"/>
              <a:gd name="connsiteY28" fmla="*/ 8388 h 10000"/>
              <a:gd name="connsiteX29" fmla="*/ 2100 w 10000"/>
              <a:gd name="connsiteY29" fmla="*/ 8137 h 10000"/>
              <a:gd name="connsiteX30" fmla="*/ 1550 w 10000"/>
              <a:gd name="connsiteY30" fmla="*/ 7986 h 10000"/>
              <a:gd name="connsiteX31" fmla="*/ 1300 w 10000"/>
              <a:gd name="connsiteY31" fmla="*/ 7859 h 10000"/>
              <a:gd name="connsiteX32" fmla="*/ 750 w 10000"/>
              <a:gd name="connsiteY32" fmla="*/ 7859 h 10000"/>
              <a:gd name="connsiteX33" fmla="*/ 500 w 10000"/>
              <a:gd name="connsiteY33" fmla="*/ 7733 h 10000"/>
              <a:gd name="connsiteX34" fmla="*/ 250 w 10000"/>
              <a:gd name="connsiteY34" fmla="*/ 7606 h 10000"/>
              <a:gd name="connsiteX35" fmla="*/ 250 w 10000"/>
              <a:gd name="connsiteY35" fmla="*/ 7606 h 10000"/>
              <a:gd name="connsiteX36" fmla="*/ 0 w 10000"/>
              <a:gd name="connsiteY36" fmla="*/ 7455 h 10000"/>
              <a:gd name="connsiteX37" fmla="*/ 0 w 10000"/>
              <a:gd name="connsiteY37" fmla="*/ 7455 h 10000"/>
              <a:gd name="connsiteX38" fmla="*/ 250 w 10000"/>
              <a:gd name="connsiteY38" fmla="*/ 7455 h 10000"/>
              <a:gd name="connsiteX39" fmla="*/ 250 w 10000"/>
              <a:gd name="connsiteY39" fmla="*/ 7455 h 10000"/>
              <a:gd name="connsiteX40" fmla="*/ 500 w 10000"/>
              <a:gd name="connsiteY40" fmla="*/ 7455 h 10000"/>
              <a:gd name="connsiteX41" fmla="*/ 750 w 10000"/>
              <a:gd name="connsiteY41" fmla="*/ 7455 h 10000"/>
              <a:gd name="connsiteX42" fmla="*/ 1050 w 10000"/>
              <a:gd name="connsiteY42" fmla="*/ 7455 h 10000"/>
              <a:gd name="connsiteX43" fmla="*/ 1300 w 10000"/>
              <a:gd name="connsiteY43" fmla="*/ 7455 h 10000"/>
              <a:gd name="connsiteX44" fmla="*/ 1800 w 10000"/>
              <a:gd name="connsiteY44" fmla="*/ 7455 h 10000"/>
              <a:gd name="connsiteX45" fmla="*/ 2350 w 10000"/>
              <a:gd name="connsiteY45" fmla="*/ 7455 h 10000"/>
              <a:gd name="connsiteX46" fmla="*/ 3400 w 10000"/>
              <a:gd name="connsiteY46" fmla="*/ 7606 h 10000"/>
              <a:gd name="connsiteX47" fmla="*/ 4200 w 10000"/>
              <a:gd name="connsiteY47" fmla="*/ 7606 h 10000"/>
              <a:gd name="connsiteX48" fmla="*/ 5000 w 10000"/>
              <a:gd name="connsiteY48" fmla="*/ 7606 h 10000"/>
              <a:gd name="connsiteX49" fmla="*/ 5500 w 10000"/>
              <a:gd name="connsiteY49" fmla="*/ 7606 h 10000"/>
              <a:gd name="connsiteX50" fmla="*/ 6050 w 10000"/>
              <a:gd name="connsiteY50" fmla="*/ 7606 h 10000"/>
              <a:gd name="connsiteX51" fmla="*/ 6300 w 10000"/>
              <a:gd name="connsiteY51" fmla="*/ 7455 h 10000"/>
              <a:gd name="connsiteX52" fmla="*/ 6550 w 10000"/>
              <a:gd name="connsiteY52" fmla="*/ 7205 h 10000"/>
              <a:gd name="connsiteX53" fmla="*/ 6850 w 10000"/>
              <a:gd name="connsiteY53" fmla="*/ 6927 h 10000"/>
              <a:gd name="connsiteX54" fmla="*/ 7100 w 10000"/>
              <a:gd name="connsiteY54" fmla="*/ 6673 h 10000"/>
              <a:gd name="connsiteX55" fmla="*/ 7100 w 10000"/>
              <a:gd name="connsiteY55" fmla="*/ 6271 h 10000"/>
              <a:gd name="connsiteX56" fmla="*/ 7100 w 10000"/>
              <a:gd name="connsiteY56" fmla="*/ 5744 h 10000"/>
              <a:gd name="connsiteX57" fmla="*/ 7100 w 10000"/>
              <a:gd name="connsiteY57" fmla="*/ 5063 h 10000"/>
              <a:gd name="connsiteX58" fmla="*/ 7100 w 10000"/>
              <a:gd name="connsiteY58" fmla="*/ 4660 h 10000"/>
              <a:gd name="connsiteX59" fmla="*/ 7100 w 10000"/>
              <a:gd name="connsiteY59" fmla="*/ 4409 h 10000"/>
              <a:gd name="connsiteX60" fmla="*/ 7100 w 10000"/>
              <a:gd name="connsiteY60" fmla="*/ 3855 h 10000"/>
              <a:gd name="connsiteX61" fmla="*/ 7100 w 10000"/>
              <a:gd name="connsiteY61" fmla="*/ 3476 h 10000"/>
              <a:gd name="connsiteX62" fmla="*/ 7100 w 10000"/>
              <a:gd name="connsiteY62" fmla="*/ 3074 h 10000"/>
              <a:gd name="connsiteX63" fmla="*/ 9200 w 10000"/>
              <a:gd name="connsiteY63" fmla="*/ 0 h 10000"/>
              <a:gd name="connsiteX0" fmla="*/ 9450 w 10000"/>
              <a:gd name="connsiteY0" fmla="*/ 0 h 9469"/>
              <a:gd name="connsiteX1" fmla="*/ 9450 w 10000"/>
              <a:gd name="connsiteY1" fmla="*/ 678 h 9469"/>
              <a:gd name="connsiteX2" fmla="*/ 9450 w 10000"/>
              <a:gd name="connsiteY2" fmla="*/ 1205 h 9469"/>
              <a:gd name="connsiteX3" fmla="*/ 9750 w 10000"/>
              <a:gd name="connsiteY3" fmla="*/ 1736 h 9469"/>
              <a:gd name="connsiteX4" fmla="*/ 9750 w 10000"/>
              <a:gd name="connsiteY4" fmla="*/ 2264 h 9469"/>
              <a:gd name="connsiteX5" fmla="*/ 9750 w 10000"/>
              <a:gd name="connsiteY5" fmla="*/ 3072 h 9469"/>
              <a:gd name="connsiteX6" fmla="*/ 9750 w 10000"/>
              <a:gd name="connsiteY6" fmla="*/ 3726 h 9469"/>
              <a:gd name="connsiteX7" fmla="*/ 9750 w 10000"/>
              <a:gd name="connsiteY7" fmla="*/ 4657 h 9469"/>
              <a:gd name="connsiteX8" fmla="*/ 10000 w 10000"/>
              <a:gd name="connsiteY8" fmla="*/ 5463 h 9469"/>
              <a:gd name="connsiteX9" fmla="*/ 10000 w 10000"/>
              <a:gd name="connsiteY9" fmla="*/ 6142 h 9469"/>
              <a:gd name="connsiteX10" fmla="*/ 9750 w 10000"/>
              <a:gd name="connsiteY10" fmla="*/ 6799 h 9469"/>
              <a:gd name="connsiteX11" fmla="*/ 9750 w 10000"/>
              <a:gd name="connsiteY11" fmla="*/ 7328 h 9469"/>
              <a:gd name="connsiteX12" fmla="*/ 9450 w 10000"/>
              <a:gd name="connsiteY12" fmla="*/ 7857 h 9469"/>
              <a:gd name="connsiteX13" fmla="*/ 9200 w 10000"/>
              <a:gd name="connsiteY13" fmla="*/ 8260 h 9469"/>
              <a:gd name="connsiteX14" fmla="*/ 9200 w 10000"/>
              <a:gd name="connsiteY14" fmla="*/ 8537 h 9469"/>
              <a:gd name="connsiteX15" fmla="*/ 8700 w 10000"/>
              <a:gd name="connsiteY15" fmla="*/ 8788 h 9469"/>
              <a:gd name="connsiteX16" fmla="*/ 8150 w 10000"/>
              <a:gd name="connsiteY16" fmla="*/ 9068 h 9469"/>
              <a:gd name="connsiteX17" fmla="*/ 7350 w 10000"/>
              <a:gd name="connsiteY17" fmla="*/ 9317 h 9469"/>
              <a:gd name="connsiteX18" fmla="*/ 7100 w 10000"/>
              <a:gd name="connsiteY18" fmla="*/ 9469 h 9469"/>
              <a:gd name="connsiteX19" fmla="*/ 6550 w 10000"/>
              <a:gd name="connsiteY19" fmla="*/ 9469 h 9469"/>
              <a:gd name="connsiteX20" fmla="*/ 6300 w 10000"/>
              <a:gd name="connsiteY20" fmla="*/ 9469 h 9469"/>
              <a:gd name="connsiteX21" fmla="*/ 6050 w 10000"/>
              <a:gd name="connsiteY21" fmla="*/ 9317 h 9469"/>
              <a:gd name="connsiteX22" fmla="*/ 5500 w 10000"/>
              <a:gd name="connsiteY22" fmla="*/ 9192 h 9469"/>
              <a:gd name="connsiteX23" fmla="*/ 5250 w 10000"/>
              <a:gd name="connsiteY23" fmla="*/ 8940 h 9469"/>
              <a:gd name="connsiteX24" fmla="*/ 4700 w 10000"/>
              <a:gd name="connsiteY24" fmla="*/ 8537 h 9469"/>
              <a:gd name="connsiteX25" fmla="*/ 3950 w 10000"/>
              <a:gd name="connsiteY25" fmla="*/ 8260 h 9469"/>
              <a:gd name="connsiteX26" fmla="*/ 3650 w 10000"/>
              <a:gd name="connsiteY26" fmla="*/ 8134 h 9469"/>
              <a:gd name="connsiteX27" fmla="*/ 3150 w 10000"/>
              <a:gd name="connsiteY27" fmla="*/ 8007 h 9469"/>
              <a:gd name="connsiteX28" fmla="*/ 2600 w 10000"/>
              <a:gd name="connsiteY28" fmla="*/ 7857 h 9469"/>
              <a:gd name="connsiteX29" fmla="*/ 2100 w 10000"/>
              <a:gd name="connsiteY29" fmla="*/ 7606 h 9469"/>
              <a:gd name="connsiteX30" fmla="*/ 1550 w 10000"/>
              <a:gd name="connsiteY30" fmla="*/ 7455 h 9469"/>
              <a:gd name="connsiteX31" fmla="*/ 1300 w 10000"/>
              <a:gd name="connsiteY31" fmla="*/ 7328 h 9469"/>
              <a:gd name="connsiteX32" fmla="*/ 750 w 10000"/>
              <a:gd name="connsiteY32" fmla="*/ 7328 h 9469"/>
              <a:gd name="connsiteX33" fmla="*/ 500 w 10000"/>
              <a:gd name="connsiteY33" fmla="*/ 7202 h 9469"/>
              <a:gd name="connsiteX34" fmla="*/ 250 w 10000"/>
              <a:gd name="connsiteY34" fmla="*/ 7075 h 9469"/>
              <a:gd name="connsiteX35" fmla="*/ 250 w 10000"/>
              <a:gd name="connsiteY35" fmla="*/ 7075 h 9469"/>
              <a:gd name="connsiteX36" fmla="*/ 0 w 10000"/>
              <a:gd name="connsiteY36" fmla="*/ 6924 h 9469"/>
              <a:gd name="connsiteX37" fmla="*/ 0 w 10000"/>
              <a:gd name="connsiteY37" fmla="*/ 6924 h 9469"/>
              <a:gd name="connsiteX38" fmla="*/ 250 w 10000"/>
              <a:gd name="connsiteY38" fmla="*/ 6924 h 9469"/>
              <a:gd name="connsiteX39" fmla="*/ 250 w 10000"/>
              <a:gd name="connsiteY39" fmla="*/ 6924 h 9469"/>
              <a:gd name="connsiteX40" fmla="*/ 500 w 10000"/>
              <a:gd name="connsiteY40" fmla="*/ 6924 h 9469"/>
              <a:gd name="connsiteX41" fmla="*/ 750 w 10000"/>
              <a:gd name="connsiteY41" fmla="*/ 6924 h 9469"/>
              <a:gd name="connsiteX42" fmla="*/ 1050 w 10000"/>
              <a:gd name="connsiteY42" fmla="*/ 6924 h 9469"/>
              <a:gd name="connsiteX43" fmla="*/ 1300 w 10000"/>
              <a:gd name="connsiteY43" fmla="*/ 6924 h 9469"/>
              <a:gd name="connsiteX44" fmla="*/ 1800 w 10000"/>
              <a:gd name="connsiteY44" fmla="*/ 6924 h 9469"/>
              <a:gd name="connsiteX45" fmla="*/ 2350 w 10000"/>
              <a:gd name="connsiteY45" fmla="*/ 6924 h 9469"/>
              <a:gd name="connsiteX46" fmla="*/ 3400 w 10000"/>
              <a:gd name="connsiteY46" fmla="*/ 7075 h 9469"/>
              <a:gd name="connsiteX47" fmla="*/ 4200 w 10000"/>
              <a:gd name="connsiteY47" fmla="*/ 7075 h 9469"/>
              <a:gd name="connsiteX48" fmla="*/ 5000 w 10000"/>
              <a:gd name="connsiteY48" fmla="*/ 7075 h 9469"/>
              <a:gd name="connsiteX49" fmla="*/ 5500 w 10000"/>
              <a:gd name="connsiteY49" fmla="*/ 7075 h 9469"/>
              <a:gd name="connsiteX50" fmla="*/ 6050 w 10000"/>
              <a:gd name="connsiteY50" fmla="*/ 7075 h 9469"/>
              <a:gd name="connsiteX51" fmla="*/ 6300 w 10000"/>
              <a:gd name="connsiteY51" fmla="*/ 6924 h 9469"/>
              <a:gd name="connsiteX52" fmla="*/ 6550 w 10000"/>
              <a:gd name="connsiteY52" fmla="*/ 6674 h 9469"/>
              <a:gd name="connsiteX53" fmla="*/ 6850 w 10000"/>
              <a:gd name="connsiteY53" fmla="*/ 6396 h 9469"/>
              <a:gd name="connsiteX54" fmla="*/ 7100 w 10000"/>
              <a:gd name="connsiteY54" fmla="*/ 6142 h 9469"/>
              <a:gd name="connsiteX55" fmla="*/ 7100 w 10000"/>
              <a:gd name="connsiteY55" fmla="*/ 5740 h 9469"/>
              <a:gd name="connsiteX56" fmla="*/ 7100 w 10000"/>
              <a:gd name="connsiteY56" fmla="*/ 5213 h 9469"/>
              <a:gd name="connsiteX57" fmla="*/ 7100 w 10000"/>
              <a:gd name="connsiteY57" fmla="*/ 4532 h 9469"/>
              <a:gd name="connsiteX58" fmla="*/ 7100 w 10000"/>
              <a:gd name="connsiteY58" fmla="*/ 4129 h 9469"/>
              <a:gd name="connsiteX59" fmla="*/ 7100 w 10000"/>
              <a:gd name="connsiteY59" fmla="*/ 3878 h 9469"/>
              <a:gd name="connsiteX60" fmla="*/ 7100 w 10000"/>
              <a:gd name="connsiteY60" fmla="*/ 3324 h 9469"/>
              <a:gd name="connsiteX61" fmla="*/ 7100 w 10000"/>
              <a:gd name="connsiteY61" fmla="*/ 2945 h 9469"/>
              <a:gd name="connsiteX62" fmla="*/ 7100 w 10000"/>
              <a:gd name="connsiteY62" fmla="*/ 2543 h 9469"/>
              <a:gd name="connsiteX0" fmla="*/ 9450 w 10000"/>
              <a:gd name="connsiteY0" fmla="*/ 0 h 9284"/>
              <a:gd name="connsiteX1" fmla="*/ 9450 w 10000"/>
              <a:gd name="connsiteY1" fmla="*/ 557 h 9284"/>
              <a:gd name="connsiteX2" fmla="*/ 9750 w 10000"/>
              <a:gd name="connsiteY2" fmla="*/ 1117 h 9284"/>
              <a:gd name="connsiteX3" fmla="*/ 9750 w 10000"/>
              <a:gd name="connsiteY3" fmla="*/ 1675 h 9284"/>
              <a:gd name="connsiteX4" fmla="*/ 9750 w 10000"/>
              <a:gd name="connsiteY4" fmla="*/ 2528 h 9284"/>
              <a:gd name="connsiteX5" fmla="*/ 9750 w 10000"/>
              <a:gd name="connsiteY5" fmla="*/ 3219 h 9284"/>
              <a:gd name="connsiteX6" fmla="*/ 9750 w 10000"/>
              <a:gd name="connsiteY6" fmla="*/ 4202 h 9284"/>
              <a:gd name="connsiteX7" fmla="*/ 10000 w 10000"/>
              <a:gd name="connsiteY7" fmla="*/ 5053 h 9284"/>
              <a:gd name="connsiteX8" fmla="*/ 10000 w 10000"/>
              <a:gd name="connsiteY8" fmla="*/ 5770 h 9284"/>
              <a:gd name="connsiteX9" fmla="*/ 9750 w 10000"/>
              <a:gd name="connsiteY9" fmla="*/ 6464 h 9284"/>
              <a:gd name="connsiteX10" fmla="*/ 9750 w 10000"/>
              <a:gd name="connsiteY10" fmla="*/ 7023 h 9284"/>
              <a:gd name="connsiteX11" fmla="*/ 9450 w 10000"/>
              <a:gd name="connsiteY11" fmla="*/ 7582 h 9284"/>
              <a:gd name="connsiteX12" fmla="*/ 9200 w 10000"/>
              <a:gd name="connsiteY12" fmla="*/ 8007 h 9284"/>
              <a:gd name="connsiteX13" fmla="*/ 9200 w 10000"/>
              <a:gd name="connsiteY13" fmla="*/ 8300 h 9284"/>
              <a:gd name="connsiteX14" fmla="*/ 8700 w 10000"/>
              <a:gd name="connsiteY14" fmla="*/ 8565 h 9284"/>
              <a:gd name="connsiteX15" fmla="*/ 8150 w 10000"/>
              <a:gd name="connsiteY15" fmla="*/ 8861 h 9284"/>
              <a:gd name="connsiteX16" fmla="*/ 7350 w 10000"/>
              <a:gd name="connsiteY16" fmla="*/ 9123 h 9284"/>
              <a:gd name="connsiteX17" fmla="*/ 7100 w 10000"/>
              <a:gd name="connsiteY17" fmla="*/ 9284 h 9284"/>
              <a:gd name="connsiteX18" fmla="*/ 6550 w 10000"/>
              <a:gd name="connsiteY18" fmla="*/ 9284 h 9284"/>
              <a:gd name="connsiteX19" fmla="*/ 6300 w 10000"/>
              <a:gd name="connsiteY19" fmla="*/ 9284 h 9284"/>
              <a:gd name="connsiteX20" fmla="*/ 6050 w 10000"/>
              <a:gd name="connsiteY20" fmla="*/ 9123 h 9284"/>
              <a:gd name="connsiteX21" fmla="*/ 5500 w 10000"/>
              <a:gd name="connsiteY21" fmla="*/ 8991 h 9284"/>
              <a:gd name="connsiteX22" fmla="*/ 5250 w 10000"/>
              <a:gd name="connsiteY22" fmla="*/ 8725 h 9284"/>
              <a:gd name="connsiteX23" fmla="*/ 4700 w 10000"/>
              <a:gd name="connsiteY23" fmla="*/ 8300 h 9284"/>
              <a:gd name="connsiteX24" fmla="*/ 3950 w 10000"/>
              <a:gd name="connsiteY24" fmla="*/ 8007 h 9284"/>
              <a:gd name="connsiteX25" fmla="*/ 3650 w 10000"/>
              <a:gd name="connsiteY25" fmla="*/ 7874 h 9284"/>
              <a:gd name="connsiteX26" fmla="*/ 3150 w 10000"/>
              <a:gd name="connsiteY26" fmla="*/ 7740 h 9284"/>
              <a:gd name="connsiteX27" fmla="*/ 2600 w 10000"/>
              <a:gd name="connsiteY27" fmla="*/ 7582 h 9284"/>
              <a:gd name="connsiteX28" fmla="*/ 2100 w 10000"/>
              <a:gd name="connsiteY28" fmla="*/ 7317 h 9284"/>
              <a:gd name="connsiteX29" fmla="*/ 1550 w 10000"/>
              <a:gd name="connsiteY29" fmla="*/ 7157 h 9284"/>
              <a:gd name="connsiteX30" fmla="*/ 1300 w 10000"/>
              <a:gd name="connsiteY30" fmla="*/ 7023 h 9284"/>
              <a:gd name="connsiteX31" fmla="*/ 750 w 10000"/>
              <a:gd name="connsiteY31" fmla="*/ 7023 h 9284"/>
              <a:gd name="connsiteX32" fmla="*/ 500 w 10000"/>
              <a:gd name="connsiteY32" fmla="*/ 6890 h 9284"/>
              <a:gd name="connsiteX33" fmla="*/ 250 w 10000"/>
              <a:gd name="connsiteY33" fmla="*/ 6756 h 9284"/>
              <a:gd name="connsiteX34" fmla="*/ 250 w 10000"/>
              <a:gd name="connsiteY34" fmla="*/ 6756 h 9284"/>
              <a:gd name="connsiteX35" fmla="*/ 0 w 10000"/>
              <a:gd name="connsiteY35" fmla="*/ 6596 h 9284"/>
              <a:gd name="connsiteX36" fmla="*/ 0 w 10000"/>
              <a:gd name="connsiteY36" fmla="*/ 6596 h 9284"/>
              <a:gd name="connsiteX37" fmla="*/ 250 w 10000"/>
              <a:gd name="connsiteY37" fmla="*/ 6596 h 9284"/>
              <a:gd name="connsiteX38" fmla="*/ 250 w 10000"/>
              <a:gd name="connsiteY38" fmla="*/ 6596 h 9284"/>
              <a:gd name="connsiteX39" fmla="*/ 500 w 10000"/>
              <a:gd name="connsiteY39" fmla="*/ 6596 h 9284"/>
              <a:gd name="connsiteX40" fmla="*/ 750 w 10000"/>
              <a:gd name="connsiteY40" fmla="*/ 6596 h 9284"/>
              <a:gd name="connsiteX41" fmla="*/ 1050 w 10000"/>
              <a:gd name="connsiteY41" fmla="*/ 6596 h 9284"/>
              <a:gd name="connsiteX42" fmla="*/ 1300 w 10000"/>
              <a:gd name="connsiteY42" fmla="*/ 6596 h 9284"/>
              <a:gd name="connsiteX43" fmla="*/ 1800 w 10000"/>
              <a:gd name="connsiteY43" fmla="*/ 6596 h 9284"/>
              <a:gd name="connsiteX44" fmla="*/ 2350 w 10000"/>
              <a:gd name="connsiteY44" fmla="*/ 6596 h 9284"/>
              <a:gd name="connsiteX45" fmla="*/ 3400 w 10000"/>
              <a:gd name="connsiteY45" fmla="*/ 6756 h 9284"/>
              <a:gd name="connsiteX46" fmla="*/ 4200 w 10000"/>
              <a:gd name="connsiteY46" fmla="*/ 6756 h 9284"/>
              <a:gd name="connsiteX47" fmla="*/ 5000 w 10000"/>
              <a:gd name="connsiteY47" fmla="*/ 6756 h 9284"/>
              <a:gd name="connsiteX48" fmla="*/ 5500 w 10000"/>
              <a:gd name="connsiteY48" fmla="*/ 6756 h 9284"/>
              <a:gd name="connsiteX49" fmla="*/ 6050 w 10000"/>
              <a:gd name="connsiteY49" fmla="*/ 6756 h 9284"/>
              <a:gd name="connsiteX50" fmla="*/ 6300 w 10000"/>
              <a:gd name="connsiteY50" fmla="*/ 6596 h 9284"/>
              <a:gd name="connsiteX51" fmla="*/ 6550 w 10000"/>
              <a:gd name="connsiteY51" fmla="*/ 6332 h 9284"/>
              <a:gd name="connsiteX52" fmla="*/ 6850 w 10000"/>
              <a:gd name="connsiteY52" fmla="*/ 6039 h 9284"/>
              <a:gd name="connsiteX53" fmla="*/ 7100 w 10000"/>
              <a:gd name="connsiteY53" fmla="*/ 5770 h 9284"/>
              <a:gd name="connsiteX54" fmla="*/ 7100 w 10000"/>
              <a:gd name="connsiteY54" fmla="*/ 5346 h 9284"/>
              <a:gd name="connsiteX55" fmla="*/ 7100 w 10000"/>
              <a:gd name="connsiteY55" fmla="*/ 4789 h 9284"/>
              <a:gd name="connsiteX56" fmla="*/ 7100 w 10000"/>
              <a:gd name="connsiteY56" fmla="*/ 4070 h 9284"/>
              <a:gd name="connsiteX57" fmla="*/ 7100 w 10000"/>
              <a:gd name="connsiteY57" fmla="*/ 3645 h 9284"/>
              <a:gd name="connsiteX58" fmla="*/ 7100 w 10000"/>
              <a:gd name="connsiteY58" fmla="*/ 3379 h 9284"/>
              <a:gd name="connsiteX59" fmla="*/ 7100 w 10000"/>
              <a:gd name="connsiteY59" fmla="*/ 2794 h 9284"/>
              <a:gd name="connsiteX60" fmla="*/ 7100 w 10000"/>
              <a:gd name="connsiteY60" fmla="*/ 2394 h 9284"/>
              <a:gd name="connsiteX61" fmla="*/ 7100 w 10000"/>
              <a:gd name="connsiteY61" fmla="*/ 1970 h 9284"/>
              <a:gd name="connsiteX0" fmla="*/ 9450 w 10000"/>
              <a:gd name="connsiteY0" fmla="*/ 0 h 9400"/>
              <a:gd name="connsiteX1" fmla="*/ 9750 w 10000"/>
              <a:gd name="connsiteY1" fmla="*/ 603 h 9400"/>
              <a:gd name="connsiteX2" fmla="*/ 9750 w 10000"/>
              <a:gd name="connsiteY2" fmla="*/ 1204 h 9400"/>
              <a:gd name="connsiteX3" fmla="*/ 9750 w 10000"/>
              <a:gd name="connsiteY3" fmla="*/ 2123 h 9400"/>
              <a:gd name="connsiteX4" fmla="*/ 9750 w 10000"/>
              <a:gd name="connsiteY4" fmla="*/ 2867 h 9400"/>
              <a:gd name="connsiteX5" fmla="*/ 9750 w 10000"/>
              <a:gd name="connsiteY5" fmla="*/ 3926 h 9400"/>
              <a:gd name="connsiteX6" fmla="*/ 10000 w 10000"/>
              <a:gd name="connsiteY6" fmla="*/ 4843 h 9400"/>
              <a:gd name="connsiteX7" fmla="*/ 10000 w 10000"/>
              <a:gd name="connsiteY7" fmla="*/ 5615 h 9400"/>
              <a:gd name="connsiteX8" fmla="*/ 9750 w 10000"/>
              <a:gd name="connsiteY8" fmla="*/ 6363 h 9400"/>
              <a:gd name="connsiteX9" fmla="*/ 9750 w 10000"/>
              <a:gd name="connsiteY9" fmla="*/ 6965 h 9400"/>
              <a:gd name="connsiteX10" fmla="*/ 9450 w 10000"/>
              <a:gd name="connsiteY10" fmla="*/ 7567 h 9400"/>
              <a:gd name="connsiteX11" fmla="*/ 9200 w 10000"/>
              <a:gd name="connsiteY11" fmla="*/ 8025 h 9400"/>
              <a:gd name="connsiteX12" fmla="*/ 9200 w 10000"/>
              <a:gd name="connsiteY12" fmla="*/ 8340 h 9400"/>
              <a:gd name="connsiteX13" fmla="*/ 8700 w 10000"/>
              <a:gd name="connsiteY13" fmla="*/ 8626 h 9400"/>
              <a:gd name="connsiteX14" fmla="*/ 8150 w 10000"/>
              <a:gd name="connsiteY14" fmla="*/ 8944 h 9400"/>
              <a:gd name="connsiteX15" fmla="*/ 7350 w 10000"/>
              <a:gd name="connsiteY15" fmla="*/ 9227 h 9400"/>
              <a:gd name="connsiteX16" fmla="*/ 7100 w 10000"/>
              <a:gd name="connsiteY16" fmla="*/ 9400 h 9400"/>
              <a:gd name="connsiteX17" fmla="*/ 6550 w 10000"/>
              <a:gd name="connsiteY17" fmla="*/ 9400 h 9400"/>
              <a:gd name="connsiteX18" fmla="*/ 6300 w 10000"/>
              <a:gd name="connsiteY18" fmla="*/ 9400 h 9400"/>
              <a:gd name="connsiteX19" fmla="*/ 6050 w 10000"/>
              <a:gd name="connsiteY19" fmla="*/ 9227 h 9400"/>
              <a:gd name="connsiteX20" fmla="*/ 5500 w 10000"/>
              <a:gd name="connsiteY20" fmla="*/ 9084 h 9400"/>
              <a:gd name="connsiteX21" fmla="*/ 5250 w 10000"/>
              <a:gd name="connsiteY21" fmla="*/ 8798 h 9400"/>
              <a:gd name="connsiteX22" fmla="*/ 4700 w 10000"/>
              <a:gd name="connsiteY22" fmla="*/ 8340 h 9400"/>
              <a:gd name="connsiteX23" fmla="*/ 3950 w 10000"/>
              <a:gd name="connsiteY23" fmla="*/ 8025 h 9400"/>
              <a:gd name="connsiteX24" fmla="*/ 3650 w 10000"/>
              <a:gd name="connsiteY24" fmla="*/ 7881 h 9400"/>
              <a:gd name="connsiteX25" fmla="*/ 3150 w 10000"/>
              <a:gd name="connsiteY25" fmla="*/ 7737 h 9400"/>
              <a:gd name="connsiteX26" fmla="*/ 2600 w 10000"/>
              <a:gd name="connsiteY26" fmla="*/ 7567 h 9400"/>
              <a:gd name="connsiteX27" fmla="*/ 2100 w 10000"/>
              <a:gd name="connsiteY27" fmla="*/ 7281 h 9400"/>
              <a:gd name="connsiteX28" fmla="*/ 1550 w 10000"/>
              <a:gd name="connsiteY28" fmla="*/ 7109 h 9400"/>
              <a:gd name="connsiteX29" fmla="*/ 1300 w 10000"/>
              <a:gd name="connsiteY29" fmla="*/ 6965 h 9400"/>
              <a:gd name="connsiteX30" fmla="*/ 750 w 10000"/>
              <a:gd name="connsiteY30" fmla="*/ 6965 h 9400"/>
              <a:gd name="connsiteX31" fmla="*/ 500 w 10000"/>
              <a:gd name="connsiteY31" fmla="*/ 6821 h 9400"/>
              <a:gd name="connsiteX32" fmla="*/ 250 w 10000"/>
              <a:gd name="connsiteY32" fmla="*/ 6677 h 9400"/>
              <a:gd name="connsiteX33" fmla="*/ 250 w 10000"/>
              <a:gd name="connsiteY33" fmla="*/ 6677 h 9400"/>
              <a:gd name="connsiteX34" fmla="*/ 0 w 10000"/>
              <a:gd name="connsiteY34" fmla="*/ 6505 h 9400"/>
              <a:gd name="connsiteX35" fmla="*/ 0 w 10000"/>
              <a:gd name="connsiteY35" fmla="*/ 6505 h 9400"/>
              <a:gd name="connsiteX36" fmla="*/ 250 w 10000"/>
              <a:gd name="connsiteY36" fmla="*/ 6505 h 9400"/>
              <a:gd name="connsiteX37" fmla="*/ 250 w 10000"/>
              <a:gd name="connsiteY37" fmla="*/ 6505 h 9400"/>
              <a:gd name="connsiteX38" fmla="*/ 500 w 10000"/>
              <a:gd name="connsiteY38" fmla="*/ 6505 h 9400"/>
              <a:gd name="connsiteX39" fmla="*/ 750 w 10000"/>
              <a:gd name="connsiteY39" fmla="*/ 6505 h 9400"/>
              <a:gd name="connsiteX40" fmla="*/ 1050 w 10000"/>
              <a:gd name="connsiteY40" fmla="*/ 6505 h 9400"/>
              <a:gd name="connsiteX41" fmla="*/ 1300 w 10000"/>
              <a:gd name="connsiteY41" fmla="*/ 6505 h 9400"/>
              <a:gd name="connsiteX42" fmla="*/ 1800 w 10000"/>
              <a:gd name="connsiteY42" fmla="*/ 6505 h 9400"/>
              <a:gd name="connsiteX43" fmla="*/ 2350 w 10000"/>
              <a:gd name="connsiteY43" fmla="*/ 6505 h 9400"/>
              <a:gd name="connsiteX44" fmla="*/ 3400 w 10000"/>
              <a:gd name="connsiteY44" fmla="*/ 6677 h 9400"/>
              <a:gd name="connsiteX45" fmla="*/ 4200 w 10000"/>
              <a:gd name="connsiteY45" fmla="*/ 6677 h 9400"/>
              <a:gd name="connsiteX46" fmla="*/ 5000 w 10000"/>
              <a:gd name="connsiteY46" fmla="*/ 6677 h 9400"/>
              <a:gd name="connsiteX47" fmla="*/ 5500 w 10000"/>
              <a:gd name="connsiteY47" fmla="*/ 6677 h 9400"/>
              <a:gd name="connsiteX48" fmla="*/ 6050 w 10000"/>
              <a:gd name="connsiteY48" fmla="*/ 6677 h 9400"/>
              <a:gd name="connsiteX49" fmla="*/ 6300 w 10000"/>
              <a:gd name="connsiteY49" fmla="*/ 6505 h 9400"/>
              <a:gd name="connsiteX50" fmla="*/ 6550 w 10000"/>
              <a:gd name="connsiteY50" fmla="*/ 6220 h 9400"/>
              <a:gd name="connsiteX51" fmla="*/ 6850 w 10000"/>
              <a:gd name="connsiteY51" fmla="*/ 5905 h 9400"/>
              <a:gd name="connsiteX52" fmla="*/ 7100 w 10000"/>
              <a:gd name="connsiteY52" fmla="*/ 5615 h 9400"/>
              <a:gd name="connsiteX53" fmla="*/ 7100 w 10000"/>
              <a:gd name="connsiteY53" fmla="*/ 5158 h 9400"/>
              <a:gd name="connsiteX54" fmla="*/ 7100 w 10000"/>
              <a:gd name="connsiteY54" fmla="*/ 4558 h 9400"/>
              <a:gd name="connsiteX55" fmla="*/ 7100 w 10000"/>
              <a:gd name="connsiteY55" fmla="*/ 3784 h 9400"/>
              <a:gd name="connsiteX56" fmla="*/ 7100 w 10000"/>
              <a:gd name="connsiteY56" fmla="*/ 3326 h 9400"/>
              <a:gd name="connsiteX57" fmla="*/ 7100 w 10000"/>
              <a:gd name="connsiteY57" fmla="*/ 3040 h 9400"/>
              <a:gd name="connsiteX58" fmla="*/ 7100 w 10000"/>
              <a:gd name="connsiteY58" fmla="*/ 2409 h 9400"/>
              <a:gd name="connsiteX59" fmla="*/ 7100 w 10000"/>
              <a:gd name="connsiteY59" fmla="*/ 1979 h 9400"/>
              <a:gd name="connsiteX60" fmla="*/ 7100 w 10000"/>
              <a:gd name="connsiteY60" fmla="*/ 1522 h 9400"/>
              <a:gd name="connsiteX0" fmla="*/ 9750 w 10000"/>
              <a:gd name="connsiteY0" fmla="*/ 0 h 9359"/>
              <a:gd name="connsiteX1" fmla="*/ 9750 w 10000"/>
              <a:gd name="connsiteY1" fmla="*/ 640 h 9359"/>
              <a:gd name="connsiteX2" fmla="*/ 9750 w 10000"/>
              <a:gd name="connsiteY2" fmla="*/ 1618 h 9359"/>
              <a:gd name="connsiteX3" fmla="*/ 9750 w 10000"/>
              <a:gd name="connsiteY3" fmla="*/ 2409 h 9359"/>
              <a:gd name="connsiteX4" fmla="*/ 9750 w 10000"/>
              <a:gd name="connsiteY4" fmla="*/ 3536 h 9359"/>
              <a:gd name="connsiteX5" fmla="*/ 10000 w 10000"/>
              <a:gd name="connsiteY5" fmla="*/ 4511 h 9359"/>
              <a:gd name="connsiteX6" fmla="*/ 10000 w 10000"/>
              <a:gd name="connsiteY6" fmla="*/ 5332 h 9359"/>
              <a:gd name="connsiteX7" fmla="*/ 9750 w 10000"/>
              <a:gd name="connsiteY7" fmla="*/ 6128 h 9359"/>
              <a:gd name="connsiteX8" fmla="*/ 9750 w 10000"/>
              <a:gd name="connsiteY8" fmla="*/ 6769 h 9359"/>
              <a:gd name="connsiteX9" fmla="*/ 9450 w 10000"/>
              <a:gd name="connsiteY9" fmla="*/ 7409 h 9359"/>
              <a:gd name="connsiteX10" fmla="*/ 9200 w 10000"/>
              <a:gd name="connsiteY10" fmla="*/ 7896 h 9359"/>
              <a:gd name="connsiteX11" fmla="*/ 9200 w 10000"/>
              <a:gd name="connsiteY11" fmla="*/ 8231 h 9359"/>
              <a:gd name="connsiteX12" fmla="*/ 8700 w 10000"/>
              <a:gd name="connsiteY12" fmla="*/ 8536 h 9359"/>
              <a:gd name="connsiteX13" fmla="*/ 8150 w 10000"/>
              <a:gd name="connsiteY13" fmla="*/ 8874 h 9359"/>
              <a:gd name="connsiteX14" fmla="*/ 7350 w 10000"/>
              <a:gd name="connsiteY14" fmla="*/ 9175 h 9359"/>
              <a:gd name="connsiteX15" fmla="*/ 7100 w 10000"/>
              <a:gd name="connsiteY15" fmla="*/ 9359 h 9359"/>
              <a:gd name="connsiteX16" fmla="*/ 6550 w 10000"/>
              <a:gd name="connsiteY16" fmla="*/ 9359 h 9359"/>
              <a:gd name="connsiteX17" fmla="*/ 6300 w 10000"/>
              <a:gd name="connsiteY17" fmla="*/ 9359 h 9359"/>
              <a:gd name="connsiteX18" fmla="*/ 6050 w 10000"/>
              <a:gd name="connsiteY18" fmla="*/ 9175 h 9359"/>
              <a:gd name="connsiteX19" fmla="*/ 5500 w 10000"/>
              <a:gd name="connsiteY19" fmla="*/ 9023 h 9359"/>
              <a:gd name="connsiteX20" fmla="*/ 5250 w 10000"/>
              <a:gd name="connsiteY20" fmla="*/ 8719 h 9359"/>
              <a:gd name="connsiteX21" fmla="*/ 4700 w 10000"/>
              <a:gd name="connsiteY21" fmla="*/ 8231 h 9359"/>
              <a:gd name="connsiteX22" fmla="*/ 3950 w 10000"/>
              <a:gd name="connsiteY22" fmla="*/ 7896 h 9359"/>
              <a:gd name="connsiteX23" fmla="*/ 3650 w 10000"/>
              <a:gd name="connsiteY23" fmla="*/ 7743 h 9359"/>
              <a:gd name="connsiteX24" fmla="*/ 3150 w 10000"/>
              <a:gd name="connsiteY24" fmla="*/ 7590 h 9359"/>
              <a:gd name="connsiteX25" fmla="*/ 2600 w 10000"/>
              <a:gd name="connsiteY25" fmla="*/ 7409 h 9359"/>
              <a:gd name="connsiteX26" fmla="*/ 2100 w 10000"/>
              <a:gd name="connsiteY26" fmla="*/ 7105 h 9359"/>
              <a:gd name="connsiteX27" fmla="*/ 1550 w 10000"/>
              <a:gd name="connsiteY27" fmla="*/ 6922 h 9359"/>
              <a:gd name="connsiteX28" fmla="*/ 1300 w 10000"/>
              <a:gd name="connsiteY28" fmla="*/ 6769 h 9359"/>
              <a:gd name="connsiteX29" fmla="*/ 750 w 10000"/>
              <a:gd name="connsiteY29" fmla="*/ 6769 h 9359"/>
              <a:gd name="connsiteX30" fmla="*/ 500 w 10000"/>
              <a:gd name="connsiteY30" fmla="*/ 6615 h 9359"/>
              <a:gd name="connsiteX31" fmla="*/ 250 w 10000"/>
              <a:gd name="connsiteY31" fmla="*/ 6462 h 9359"/>
              <a:gd name="connsiteX32" fmla="*/ 250 w 10000"/>
              <a:gd name="connsiteY32" fmla="*/ 6462 h 9359"/>
              <a:gd name="connsiteX33" fmla="*/ 0 w 10000"/>
              <a:gd name="connsiteY33" fmla="*/ 6279 h 9359"/>
              <a:gd name="connsiteX34" fmla="*/ 0 w 10000"/>
              <a:gd name="connsiteY34" fmla="*/ 6279 h 9359"/>
              <a:gd name="connsiteX35" fmla="*/ 250 w 10000"/>
              <a:gd name="connsiteY35" fmla="*/ 6279 h 9359"/>
              <a:gd name="connsiteX36" fmla="*/ 250 w 10000"/>
              <a:gd name="connsiteY36" fmla="*/ 6279 h 9359"/>
              <a:gd name="connsiteX37" fmla="*/ 500 w 10000"/>
              <a:gd name="connsiteY37" fmla="*/ 6279 h 9359"/>
              <a:gd name="connsiteX38" fmla="*/ 750 w 10000"/>
              <a:gd name="connsiteY38" fmla="*/ 6279 h 9359"/>
              <a:gd name="connsiteX39" fmla="*/ 1050 w 10000"/>
              <a:gd name="connsiteY39" fmla="*/ 6279 h 9359"/>
              <a:gd name="connsiteX40" fmla="*/ 1300 w 10000"/>
              <a:gd name="connsiteY40" fmla="*/ 6279 h 9359"/>
              <a:gd name="connsiteX41" fmla="*/ 1800 w 10000"/>
              <a:gd name="connsiteY41" fmla="*/ 6279 h 9359"/>
              <a:gd name="connsiteX42" fmla="*/ 2350 w 10000"/>
              <a:gd name="connsiteY42" fmla="*/ 6279 h 9359"/>
              <a:gd name="connsiteX43" fmla="*/ 3400 w 10000"/>
              <a:gd name="connsiteY43" fmla="*/ 6462 h 9359"/>
              <a:gd name="connsiteX44" fmla="*/ 4200 w 10000"/>
              <a:gd name="connsiteY44" fmla="*/ 6462 h 9359"/>
              <a:gd name="connsiteX45" fmla="*/ 5000 w 10000"/>
              <a:gd name="connsiteY45" fmla="*/ 6462 h 9359"/>
              <a:gd name="connsiteX46" fmla="*/ 5500 w 10000"/>
              <a:gd name="connsiteY46" fmla="*/ 6462 h 9359"/>
              <a:gd name="connsiteX47" fmla="*/ 6050 w 10000"/>
              <a:gd name="connsiteY47" fmla="*/ 6462 h 9359"/>
              <a:gd name="connsiteX48" fmla="*/ 6300 w 10000"/>
              <a:gd name="connsiteY48" fmla="*/ 6279 h 9359"/>
              <a:gd name="connsiteX49" fmla="*/ 6550 w 10000"/>
              <a:gd name="connsiteY49" fmla="*/ 5976 h 9359"/>
              <a:gd name="connsiteX50" fmla="*/ 6850 w 10000"/>
              <a:gd name="connsiteY50" fmla="*/ 5641 h 9359"/>
              <a:gd name="connsiteX51" fmla="*/ 7100 w 10000"/>
              <a:gd name="connsiteY51" fmla="*/ 5332 h 9359"/>
              <a:gd name="connsiteX52" fmla="*/ 7100 w 10000"/>
              <a:gd name="connsiteY52" fmla="*/ 4846 h 9359"/>
              <a:gd name="connsiteX53" fmla="*/ 7100 w 10000"/>
              <a:gd name="connsiteY53" fmla="*/ 4208 h 9359"/>
              <a:gd name="connsiteX54" fmla="*/ 7100 w 10000"/>
              <a:gd name="connsiteY54" fmla="*/ 3385 h 9359"/>
              <a:gd name="connsiteX55" fmla="*/ 7100 w 10000"/>
              <a:gd name="connsiteY55" fmla="*/ 2897 h 9359"/>
              <a:gd name="connsiteX56" fmla="*/ 7100 w 10000"/>
              <a:gd name="connsiteY56" fmla="*/ 2593 h 9359"/>
              <a:gd name="connsiteX57" fmla="*/ 7100 w 10000"/>
              <a:gd name="connsiteY57" fmla="*/ 1922 h 9359"/>
              <a:gd name="connsiteX58" fmla="*/ 7100 w 10000"/>
              <a:gd name="connsiteY58" fmla="*/ 1464 h 9359"/>
              <a:gd name="connsiteX59" fmla="*/ 7100 w 10000"/>
              <a:gd name="connsiteY59" fmla="*/ 978 h 9359"/>
              <a:gd name="connsiteX0" fmla="*/ 9750 w 10000"/>
              <a:gd name="connsiteY0" fmla="*/ 0 h 10000"/>
              <a:gd name="connsiteX1" fmla="*/ 9750 w 10000"/>
              <a:gd name="connsiteY1" fmla="*/ 1729 h 10000"/>
              <a:gd name="connsiteX2" fmla="*/ 9750 w 10000"/>
              <a:gd name="connsiteY2" fmla="*/ 2574 h 10000"/>
              <a:gd name="connsiteX3" fmla="*/ 9750 w 10000"/>
              <a:gd name="connsiteY3" fmla="*/ 3778 h 10000"/>
              <a:gd name="connsiteX4" fmla="*/ 10000 w 10000"/>
              <a:gd name="connsiteY4" fmla="*/ 4820 h 10000"/>
              <a:gd name="connsiteX5" fmla="*/ 10000 w 10000"/>
              <a:gd name="connsiteY5" fmla="*/ 5697 h 10000"/>
              <a:gd name="connsiteX6" fmla="*/ 9750 w 10000"/>
              <a:gd name="connsiteY6" fmla="*/ 6548 h 10000"/>
              <a:gd name="connsiteX7" fmla="*/ 9750 w 10000"/>
              <a:gd name="connsiteY7" fmla="*/ 7233 h 10000"/>
              <a:gd name="connsiteX8" fmla="*/ 9450 w 10000"/>
              <a:gd name="connsiteY8" fmla="*/ 7916 h 10000"/>
              <a:gd name="connsiteX9" fmla="*/ 9200 w 10000"/>
              <a:gd name="connsiteY9" fmla="*/ 8437 h 10000"/>
              <a:gd name="connsiteX10" fmla="*/ 9200 w 10000"/>
              <a:gd name="connsiteY10" fmla="*/ 8795 h 10000"/>
              <a:gd name="connsiteX11" fmla="*/ 8700 w 10000"/>
              <a:gd name="connsiteY11" fmla="*/ 9121 h 10000"/>
              <a:gd name="connsiteX12" fmla="*/ 8150 w 10000"/>
              <a:gd name="connsiteY12" fmla="*/ 9482 h 10000"/>
              <a:gd name="connsiteX13" fmla="*/ 7350 w 10000"/>
              <a:gd name="connsiteY13" fmla="*/ 9803 h 10000"/>
              <a:gd name="connsiteX14" fmla="*/ 7100 w 10000"/>
              <a:gd name="connsiteY14" fmla="*/ 10000 h 10000"/>
              <a:gd name="connsiteX15" fmla="*/ 6550 w 10000"/>
              <a:gd name="connsiteY15" fmla="*/ 10000 h 10000"/>
              <a:gd name="connsiteX16" fmla="*/ 6300 w 10000"/>
              <a:gd name="connsiteY16" fmla="*/ 10000 h 10000"/>
              <a:gd name="connsiteX17" fmla="*/ 6050 w 10000"/>
              <a:gd name="connsiteY17" fmla="*/ 9803 h 10000"/>
              <a:gd name="connsiteX18" fmla="*/ 5500 w 10000"/>
              <a:gd name="connsiteY18" fmla="*/ 9641 h 10000"/>
              <a:gd name="connsiteX19" fmla="*/ 5250 w 10000"/>
              <a:gd name="connsiteY19" fmla="*/ 9316 h 10000"/>
              <a:gd name="connsiteX20" fmla="*/ 4700 w 10000"/>
              <a:gd name="connsiteY20" fmla="*/ 8795 h 10000"/>
              <a:gd name="connsiteX21" fmla="*/ 3950 w 10000"/>
              <a:gd name="connsiteY21" fmla="*/ 8437 h 10000"/>
              <a:gd name="connsiteX22" fmla="*/ 3650 w 10000"/>
              <a:gd name="connsiteY22" fmla="*/ 8273 h 10000"/>
              <a:gd name="connsiteX23" fmla="*/ 3150 w 10000"/>
              <a:gd name="connsiteY23" fmla="*/ 8110 h 10000"/>
              <a:gd name="connsiteX24" fmla="*/ 2600 w 10000"/>
              <a:gd name="connsiteY24" fmla="*/ 7916 h 10000"/>
              <a:gd name="connsiteX25" fmla="*/ 2100 w 10000"/>
              <a:gd name="connsiteY25" fmla="*/ 7592 h 10000"/>
              <a:gd name="connsiteX26" fmla="*/ 1550 w 10000"/>
              <a:gd name="connsiteY26" fmla="*/ 7396 h 10000"/>
              <a:gd name="connsiteX27" fmla="*/ 1300 w 10000"/>
              <a:gd name="connsiteY27" fmla="*/ 7233 h 10000"/>
              <a:gd name="connsiteX28" fmla="*/ 750 w 10000"/>
              <a:gd name="connsiteY28" fmla="*/ 7233 h 10000"/>
              <a:gd name="connsiteX29" fmla="*/ 500 w 10000"/>
              <a:gd name="connsiteY29" fmla="*/ 7068 h 10000"/>
              <a:gd name="connsiteX30" fmla="*/ 250 w 10000"/>
              <a:gd name="connsiteY30" fmla="*/ 6905 h 10000"/>
              <a:gd name="connsiteX31" fmla="*/ 250 w 10000"/>
              <a:gd name="connsiteY31" fmla="*/ 6905 h 10000"/>
              <a:gd name="connsiteX32" fmla="*/ 0 w 10000"/>
              <a:gd name="connsiteY32" fmla="*/ 6709 h 10000"/>
              <a:gd name="connsiteX33" fmla="*/ 0 w 10000"/>
              <a:gd name="connsiteY33" fmla="*/ 6709 h 10000"/>
              <a:gd name="connsiteX34" fmla="*/ 250 w 10000"/>
              <a:gd name="connsiteY34" fmla="*/ 6709 h 10000"/>
              <a:gd name="connsiteX35" fmla="*/ 250 w 10000"/>
              <a:gd name="connsiteY35" fmla="*/ 6709 h 10000"/>
              <a:gd name="connsiteX36" fmla="*/ 500 w 10000"/>
              <a:gd name="connsiteY36" fmla="*/ 6709 h 10000"/>
              <a:gd name="connsiteX37" fmla="*/ 750 w 10000"/>
              <a:gd name="connsiteY37" fmla="*/ 6709 h 10000"/>
              <a:gd name="connsiteX38" fmla="*/ 1050 w 10000"/>
              <a:gd name="connsiteY38" fmla="*/ 6709 h 10000"/>
              <a:gd name="connsiteX39" fmla="*/ 1300 w 10000"/>
              <a:gd name="connsiteY39" fmla="*/ 6709 h 10000"/>
              <a:gd name="connsiteX40" fmla="*/ 1800 w 10000"/>
              <a:gd name="connsiteY40" fmla="*/ 6709 h 10000"/>
              <a:gd name="connsiteX41" fmla="*/ 2350 w 10000"/>
              <a:gd name="connsiteY41" fmla="*/ 6709 h 10000"/>
              <a:gd name="connsiteX42" fmla="*/ 3400 w 10000"/>
              <a:gd name="connsiteY42" fmla="*/ 6905 h 10000"/>
              <a:gd name="connsiteX43" fmla="*/ 4200 w 10000"/>
              <a:gd name="connsiteY43" fmla="*/ 6905 h 10000"/>
              <a:gd name="connsiteX44" fmla="*/ 5000 w 10000"/>
              <a:gd name="connsiteY44" fmla="*/ 6905 h 10000"/>
              <a:gd name="connsiteX45" fmla="*/ 5500 w 10000"/>
              <a:gd name="connsiteY45" fmla="*/ 6905 h 10000"/>
              <a:gd name="connsiteX46" fmla="*/ 6050 w 10000"/>
              <a:gd name="connsiteY46" fmla="*/ 6905 h 10000"/>
              <a:gd name="connsiteX47" fmla="*/ 6300 w 10000"/>
              <a:gd name="connsiteY47" fmla="*/ 6709 h 10000"/>
              <a:gd name="connsiteX48" fmla="*/ 6550 w 10000"/>
              <a:gd name="connsiteY48" fmla="*/ 6385 h 10000"/>
              <a:gd name="connsiteX49" fmla="*/ 6850 w 10000"/>
              <a:gd name="connsiteY49" fmla="*/ 6027 h 10000"/>
              <a:gd name="connsiteX50" fmla="*/ 7100 w 10000"/>
              <a:gd name="connsiteY50" fmla="*/ 5697 h 10000"/>
              <a:gd name="connsiteX51" fmla="*/ 7100 w 10000"/>
              <a:gd name="connsiteY51" fmla="*/ 5178 h 10000"/>
              <a:gd name="connsiteX52" fmla="*/ 7100 w 10000"/>
              <a:gd name="connsiteY52" fmla="*/ 4496 h 10000"/>
              <a:gd name="connsiteX53" fmla="*/ 7100 w 10000"/>
              <a:gd name="connsiteY53" fmla="*/ 3617 h 10000"/>
              <a:gd name="connsiteX54" fmla="*/ 7100 w 10000"/>
              <a:gd name="connsiteY54" fmla="*/ 3095 h 10000"/>
              <a:gd name="connsiteX55" fmla="*/ 7100 w 10000"/>
              <a:gd name="connsiteY55" fmla="*/ 2771 h 10000"/>
              <a:gd name="connsiteX56" fmla="*/ 7100 w 10000"/>
              <a:gd name="connsiteY56" fmla="*/ 2054 h 10000"/>
              <a:gd name="connsiteX57" fmla="*/ 7100 w 10000"/>
              <a:gd name="connsiteY57" fmla="*/ 1564 h 10000"/>
              <a:gd name="connsiteX58" fmla="*/ 7100 w 10000"/>
              <a:gd name="connsiteY58" fmla="*/ 1045 h 10000"/>
              <a:gd name="connsiteX0" fmla="*/ 9750 w 10000"/>
              <a:gd name="connsiteY0" fmla="*/ 684 h 8955"/>
              <a:gd name="connsiteX1" fmla="*/ 9750 w 10000"/>
              <a:gd name="connsiteY1" fmla="*/ 1529 h 8955"/>
              <a:gd name="connsiteX2" fmla="*/ 9750 w 10000"/>
              <a:gd name="connsiteY2" fmla="*/ 2733 h 8955"/>
              <a:gd name="connsiteX3" fmla="*/ 10000 w 10000"/>
              <a:gd name="connsiteY3" fmla="*/ 3775 h 8955"/>
              <a:gd name="connsiteX4" fmla="*/ 10000 w 10000"/>
              <a:gd name="connsiteY4" fmla="*/ 4652 h 8955"/>
              <a:gd name="connsiteX5" fmla="*/ 9750 w 10000"/>
              <a:gd name="connsiteY5" fmla="*/ 5503 h 8955"/>
              <a:gd name="connsiteX6" fmla="*/ 9750 w 10000"/>
              <a:gd name="connsiteY6" fmla="*/ 6188 h 8955"/>
              <a:gd name="connsiteX7" fmla="*/ 9450 w 10000"/>
              <a:gd name="connsiteY7" fmla="*/ 6871 h 8955"/>
              <a:gd name="connsiteX8" fmla="*/ 9200 w 10000"/>
              <a:gd name="connsiteY8" fmla="*/ 7392 h 8955"/>
              <a:gd name="connsiteX9" fmla="*/ 9200 w 10000"/>
              <a:gd name="connsiteY9" fmla="*/ 7750 h 8955"/>
              <a:gd name="connsiteX10" fmla="*/ 8700 w 10000"/>
              <a:gd name="connsiteY10" fmla="*/ 8076 h 8955"/>
              <a:gd name="connsiteX11" fmla="*/ 8150 w 10000"/>
              <a:gd name="connsiteY11" fmla="*/ 8437 h 8955"/>
              <a:gd name="connsiteX12" fmla="*/ 7350 w 10000"/>
              <a:gd name="connsiteY12" fmla="*/ 8758 h 8955"/>
              <a:gd name="connsiteX13" fmla="*/ 7100 w 10000"/>
              <a:gd name="connsiteY13" fmla="*/ 8955 h 8955"/>
              <a:gd name="connsiteX14" fmla="*/ 6550 w 10000"/>
              <a:gd name="connsiteY14" fmla="*/ 8955 h 8955"/>
              <a:gd name="connsiteX15" fmla="*/ 6300 w 10000"/>
              <a:gd name="connsiteY15" fmla="*/ 8955 h 8955"/>
              <a:gd name="connsiteX16" fmla="*/ 6050 w 10000"/>
              <a:gd name="connsiteY16" fmla="*/ 8758 h 8955"/>
              <a:gd name="connsiteX17" fmla="*/ 5500 w 10000"/>
              <a:gd name="connsiteY17" fmla="*/ 8596 h 8955"/>
              <a:gd name="connsiteX18" fmla="*/ 5250 w 10000"/>
              <a:gd name="connsiteY18" fmla="*/ 8271 h 8955"/>
              <a:gd name="connsiteX19" fmla="*/ 4700 w 10000"/>
              <a:gd name="connsiteY19" fmla="*/ 7750 h 8955"/>
              <a:gd name="connsiteX20" fmla="*/ 3950 w 10000"/>
              <a:gd name="connsiteY20" fmla="*/ 7392 h 8955"/>
              <a:gd name="connsiteX21" fmla="*/ 3650 w 10000"/>
              <a:gd name="connsiteY21" fmla="*/ 7228 h 8955"/>
              <a:gd name="connsiteX22" fmla="*/ 3150 w 10000"/>
              <a:gd name="connsiteY22" fmla="*/ 7065 h 8955"/>
              <a:gd name="connsiteX23" fmla="*/ 2600 w 10000"/>
              <a:gd name="connsiteY23" fmla="*/ 6871 h 8955"/>
              <a:gd name="connsiteX24" fmla="*/ 2100 w 10000"/>
              <a:gd name="connsiteY24" fmla="*/ 6547 h 8955"/>
              <a:gd name="connsiteX25" fmla="*/ 1550 w 10000"/>
              <a:gd name="connsiteY25" fmla="*/ 6351 h 8955"/>
              <a:gd name="connsiteX26" fmla="*/ 1300 w 10000"/>
              <a:gd name="connsiteY26" fmla="*/ 6188 h 8955"/>
              <a:gd name="connsiteX27" fmla="*/ 750 w 10000"/>
              <a:gd name="connsiteY27" fmla="*/ 6188 h 8955"/>
              <a:gd name="connsiteX28" fmla="*/ 500 w 10000"/>
              <a:gd name="connsiteY28" fmla="*/ 6023 h 8955"/>
              <a:gd name="connsiteX29" fmla="*/ 250 w 10000"/>
              <a:gd name="connsiteY29" fmla="*/ 5860 h 8955"/>
              <a:gd name="connsiteX30" fmla="*/ 250 w 10000"/>
              <a:gd name="connsiteY30" fmla="*/ 5860 h 8955"/>
              <a:gd name="connsiteX31" fmla="*/ 0 w 10000"/>
              <a:gd name="connsiteY31" fmla="*/ 5664 h 8955"/>
              <a:gd name="connsiteX32" fmla="*/ 0 w 10000"/>
              <a:gd name="connsiteY32" fmla="*/ 5664 h 8955"/>
              <a:gd name="connsiteX33" fmla="*/ 250 w 10000"/>
              <a:gd name="connsiteY33" fmla="*/ 5664 h 8955"/>
              <a:gd name="connsiteX34" fmla="*/ 250 w 10000"/>
              <a:gd name="connsiteY34" fmla="*/ 5664 h 8955"/>
              <a:gd name="connsiteX35" fmla="*/ 500 w 10000"/>
              <a:gd name="connsiteY35" fmla="*/ 5664 h 8955"/>
              <a:gd name="connsiteX36" fmla="*/ 750 w 10000"/>
              <a:gd name="connsiteY36" fmla="*/ 5664 h 8955"/>
              <a:gd name="connsiteX37" fmla="*/ 1050 w 10000"/>
              <a:gd name="connsiteY37" fmla="*/ 5664 h 8955"/>
              <a:gd name="connsiteX38" fmla="*/ 1300 w 10000"/>
              <a:gd name="connsiteY38" fmla="*/ 5664 h 8955"/>
              <a:gd name="connsiteX39" fmla="*/ 1800 w 10000"/>
              <a:gd name="connsiteY39" fmla="*/ 5664 h 8955"/>
              <a:gd name="connsiteX40" fmla="*/ 2350 w 10000"/>
              <a:gd name="connsiteY40" fmla="*/ 5664 h 8955"/>
              <a:gd name="connsiteX41" fmla="*/ 3400 w 10000"/>
              <a:gd name="connsiteY41" fmla="*/ 5860 h 8955"/>
              <a:gd name="connsiteX42" fmla="*/ 4200 w 10000"/>
              <a:gd name="connsiteY42" fmla="*/ 5860 h 8955"/>
              <a:gd name="connsiteX43" fmla="*/ 5000 w 10000"/>
              <a:gd name="connsiteY43" fmla="*/ 5860 h 8955"/>
              <a:gd name="connsiteX44" fmla="*/ 5500 w 10000"/>
              <a:gd name="connsiteY44" fmla="*/ 5860 h 8955"/>
              <a:gd name="connsiteX45" fmla="*/ 6050 w 10000"/>
              <a:gd name="connsiteY45" fmla="*/ 5860 h 8955"/>
              <a:gd name="connsiteX46" fmla="*/ 6300 w 10000"/>
              <a:gd name="connsiteY46" fmla="*/ 5664 h 8955"/>
              <a:gd name="connsiteX47" fmla="*/ 6550 w 10000"/>
              <a:gd name="connsiteY47" fmla="*/ 5340 h 8955"/>
              <a:gd name="connsiteX48" fmla="*/ 6850 w 10000"/>
              <a:gd name="connsiteY48" fmla="*/ 4982 h 8955"/>
              <a:gd name="connsiteX49" fmla="*/ 7100 w 10000"/>
              <a:gd name="connsiteY49" fmla="*/ 4652 h 8955"/>
              <a:gd name="connsiteX50" fmla="*/ 7100 w 10000"/>
              <a:gd name="connsiteY50" fmla="*/ 4133 h 8955"/>
              <a:gd name="connsiteX51" fmla="*/ 7100 w 10000"/>
              <a:gd name="connsiteY51" fmla="*/ 3451 h 8955"/>
              <a:gd name="connsiteX52" fmla="*/ 7100 w 10000"/>
              <a:gd name="connsiteY52" fmla="*/ 2572 h 8955"/>
              <a:gd name="connsiteX53" fmla="*/ 7100 w 10000"/>
              <a:gd name="connsiteY53" fmla="*/ 2050 h 8955"/>
              <a:gd name="connsiteX54" fmla="*/ 7100 w 10000"/>
              <a:gd name="connsiteY54" fmla="*/ 1726 h 8955"/>
              <a:gd name="connsiteX55" fmla="*/ 7100 w 10000"/>
              <a:gd name="connsiteY55" fmla="*/ 1009 h 8955"/>
              <a:gd name="connsiteX56" fmla="*/ 7100 w 10000"/>
              <a:gd name="connsiteY56" fmla="*/ 519 h 8955"/>
              <a:gd name="connsiteX57" fmla="*/ 7100 w 10000"/>
              <a:gd name="connsiteY57" fmla="*/ 0 h 8955"/>
              <a:gd name="connsiteX0" fmla="*/ 9750 w 10000"/>
              <a:gd name="connsiteY0" fmla="*/ 184 h 9420"/>
              <a:gd name="connsiteX1" fmla="*/ 9750 w 10000"/>
              <a:gd name="connsiteY1" fmla="*/ 1127 h 9420"/>
              <a:gd name="connsiteX2" fmla="*/ 9750 w 10000"/>
              <a:gd name="connsiteY2" fmla="*/ 2472 h 9420"/>
              <a:gd name="connsiteX3" fmla="*/ 10000 w 10000"/>
              <a:gd name="connsiteY3" fmla="*/ 3636 h 9420"/>
              <a:gd name="connsiteX4" fmla="*/ 10000 w 10000"/>
              <a:gd name="connsiteY4" fmla="*/ 4615 h 9420"/>
              <a:gd name="connsiteX5" fmla="*/ 9750 w 10000"/>
              <a:gd name="connsiteY5" fmla="*/ 5565 h 9420"/>
              <a:gd name="connsiteX6" fmla="*/ 9750 w 10000"/>
              <a:gd name="connsiteY6" fmla="*/ 6330 h 9420"/>
              <a:gd name="connsiteX7" fmla="*/ 9450 w 10000"/>
              <a:gd name="connsiteY7" fmla="*/ 7093 h 9420"/>
              <a:gd name="connsiteX8" fmla="*/ 9200 w 10000"/>
              <a:gd name="connsiteY8" fmla="*/ 7675 h 9420"/>
              <a:gd name="connsiteX9" fmla="*/ 9200 w 10000"/>
              <a:gd name="connsiteY9" fmla="*/ 8074 h 9420"/>
              <a:gd name="connsiteX10" fmla="*/ 8700 w 10000"/>
              <a:gd name="connsiteY10" fmla="*/ 8438 h 9420"/>
              <a:gd name="connsiteX11" fmla="*/ 8150 w 10000"/>
              <a:gd name="connsiteY11" fmla="*/ 8842 h 9420"/>
              <a:gd name="connsiteX12" fmla="*/ 7350 w 10000"/>
              <a:gd name="connsiteY12" fmla="*/ 9200 h 9420"/>
              <a:gd name="connsiteX13" fmla="*/ 7100 w 10000"/>
              <a:gd name="connsiteY13" fmla="*/ 9420 h 9420"/>
              <a:gd name="connsiteX14" fmla="*/ 6550 w 10000"/>
              <a:gd name="connsiteY14" fmla="*/ 9420 h 9420"/>
              <a:gd name="connsiteX15" fmla="*/ 6300 w 10000"/>
              <a:gd name="connsiteY15" fmla="*/ 9420 h 9420"/>
              <a:gd name="connsiteX16" fmla="*/ 6050 w 10000"/>
              <a:gd name="connsiteY16" fmla="*/ 9200 h 9420"/>
              <a:gd name="connsiteX17" fmla="*/ 5500 w 10000"/>
              <a:gd name="connsiteY17" fmla="*/ 9019 h 9420"/>
              <a:gd name="connsiteX18" fmla="*/ 5250 w 10000"/>
              <a:gd name="connsiteY18" fmla="*/ 8656 h 9420"/>
              <a:gd name="connsiteX19" fmla="*/ 4700 w 10000"/>
              <a:gd name="connsiteY19" fmla="*/ 8074 h 9420"/>
              <a:gd name="connsiteX20" fmla="*/ 3950 w 10000"/>
              <a:gd name="connsiteY20" fmla="*/ 7675 h 9420"/>
              <a:gd name="connsiteX21" fmla="*/ 3650 w 10000"/>
              <a:gd name="connsiteY21" fmla="*/ 7491 h 9420"/>
              <a:gd name="connsiteX22" fmla="*/ 3150 w 10000"/>
              <a:gd name="connsiteY22" fmla="*/ 7309 h 9420"/>
              <a:gd name="connsiteX23" fmla="*/ 2600 w 10000"/>
              <a:gd name="connsiteY23" fmla="*/ 7093 h 9420"/>
              <a:gd name="connsiteX24" fmla="*/ 2100 w 10000"/>
              <a:gd name="connsiteY24" fmla="*/ 6731 h 9420"/>
              <a:gd name="connsiteX25" fmla="*/ 1550 w 10000"/>
              <a:gd name="connsiteY25" fmla="*/ 6512 h 9420"/>
              <a:gd name="connsiteX26" fmla="*/ 1300 w 10000"/>
              <a:gd name="connsiteY26" fmla="*/ 6330 h 9420"/>
              <a:gd name="connsiteX27" fmla="*/ 750 w 10000"/>
              <a:gd name="connsiteY27" fmla="*/ 6330 h 9420"/>
              <a:gd name="connsiteX28" fmla="*/ 500 w 10000"/>
              <a:gd name="connsiteY28" fmla="*/ 6146 h 9420"/>
              <a:gd name="connsiteX29" fmla="*/ 250 w 10000"/>
              <a:gd name="connsiteY29" fmla="*/ 5964 h 9420"/>
              <a:gd name="connsiteX30" fmla="*/ 250 w 10000"/>
              <a:gd name="connsiteY30" fmla="*/ 5964 h 9420"/>
              <a:gd name="connsiteX31" fmla="*/ 0 w 10000"/>
              <a:gd name="connsiteY31" fmla="*/ 5745 h 9420"/>
              <a:gd name="connsiteX32" fmla="*/ 0 w 10000"/>
              <a:gd name="connsiteY32" fmla="*/ 5745 h 9420"/>
              <a:gd name="connsiteX33" fmla="*/ 250 w 10000"/>
              <a:gd name="connsiteY33" fmla="*/ 5745 h 9420"/>
              <a:gd name="connsiteX34" fmla="*/ 250 w 10000"/>
              <a:gd name="connsiteY34" fmla="*/ 5745 h 9420"/>
              <a:gd name="connsiteX35" fmla="*/ 500 w 10000"/>
              <a:gd name="connsiteY35" fmla="*/ 5745 h 9420"/>
              <a:gd name="connsiteX36" fmla="*/ 750 w 10000"/>
              <a:gd name="connsiteY36" fmla="*/ 5745 h 9420"/>
              <a:gd name="connsiteX37" fmla="*/ 1050 w 10000"/>
              <a:gd name="connsiteY37" fmla="*/ 5745 h 9420"/>
              <a:gd name="connsiteX38" fmla="*/ 1300 w 10000"/>
              <a:gd name="connsiteY38" fmla="*/ 5745 h 9420"/>
              <a:gd name="connsiteX39" fmla="*/ 1800 w 10000"/>
              <a:gd name="connsiteY39" fmla="*/ 5745 h 9420"/>
              <a:gd name="connsiteX40" fmla="*/ 2350 w 10000"/>
              <a:gd name="connsiteY40" fmla="*/ 5745 h 9420"/>
              <a:gd name="connsiteX41" fmla="*/ 3400 w 10000"/>
              <a:gd name="connsiteY41" fmla="*/ 5964 h 9420"/>
              <a:gd name="connsiteX42" fmla="*/ 4200 w 10000"/>
              <a:gd name="connsiteY42" fmla="*/ 5964 h 9420"/>
              <a:gd name="connsiteX43" fmla="*/ 5000 w 10000"/>
              <a:gd name="connsiteY43" fmla="*/ 5964 h 9420"/>
              <a:gd name="connsiteX44" fmla="*/ 5500 w 10000"/>
              <a:gd name="connsiteY44" fmla="*/ 5964 h 9420"/>
              <a:gd name="connsiteX45" fmla="*/ 6050 w 10000"/>
              <a:gd name="connsiteY45" fmla="*/ 5964 h 9420"/>
              <a:gd name="connsiteX46" fmla="*/ 6300 w 10000"/>
              <a:gd name="connsiteY46" fmla="*/ 5745 h 9420"/>
              <a:gd name="connsiteX47" fmla="*/ 6550 w 10000"/>
              <a:gd name="connsiteY47" fmla="*/ 5383 h 9420"/>
              <a:gd name="connsiteX48" fmla="*/ 6850 w 10000"/>
              <a:gd name="connsiteY48" fmla="*/ 4983 h 9420"/>
              <a:gd name="connsiteX49" fmla="*/ 7100 w 10000"/>
              <a:gd name="connsiteY49" fmla="*/ 4615 h 9420"/>
              <a:gd name="connsiteX50" fmla="*/ 7100 w 10000"/>
              <a:gd name="connsiteY50" fmla="*/ 4035 h 9420"/>
              <a:gd name="connsiteX51" fmla="*/ 7100 w 10000"/>
              <a:gd name="connsiteY51" fmla="*/ 3274 h 9420"/>
              <a:gd name="connsiteX52" fmla="*/ 7100 w 10000"/>
              <a:gd name="connsiteY52" fmla="*/ 2292 h 9420"/>
              <a:gd name="connsiteX53" fmla="*/ 7100 w 10000"/>
              <a:gd name="connsiteY53" fmla="*/ 1709 h 9420"/>
              <a:gd name="connsiteX54" fmla="*/ 7100 w 10000"/>
              <a:gd name="connsiteY54" fmla="*/ 1347 h 9420"/>
              <a:gd name="connsiteX55" fmla="*/ 7100 w 10000"/>
              <a:gd name="connsiteY55" fmla="*/ 547 h 9420"/>
              <a:gd name="connsiteX56" fmla="*/ 7100 w 10000"/>
              <a:gd name="connsiteY56" fmla="*/ 0 h 9420"/>
              <a:gd name="connsiteX0" fmla="*/ 9750 w 10000"/>
              <a:gd name="connsiteY0" fmla="*/ 0 h 9805"/>
              <a:gd name="connsiteX1" fmla="*/ 9750 w 10000"/>
              <a:gd name="connsiteY1" fmla="*/ 1001 h 9805"/>
              <a:gd name="connsiteX2" fmla="*/ 9750 w 10000"/>
              <a:gd name="connsiteY2" fmla="*/ 2429 h 9805"/>
              <a:gd name="connsiteX3" fmla="*/ 10000 w 10000"/>
              <a:gd name="connsiteY3" fmla="*/ 3665 h 9805"/>
              <a:gd name="connsiteX4" fmla="*/ 10000 w 10000"/>
              <a:gd name="connsiteY4" fmla="*/ 4704 h 9805"/>
              <a:gd name="connsiteX5" fmla="*/ 9750 w 10000"/>
              <a:gd name="connsiteY5" fmla="*/ 5713 h 9805"/>
              <a:gd name="connsiteX6" fmla="*/ 9750 w 10000"/>
              <a:gd name="connsiteY6" fmla="*/ 6525 h 9805"/>
              <a:gd name="connsiteX7" fmla="*/ 9450 w 10000"/>
              <a:gd name="connsiteY7" fmla="*/ 7335 h 9805"/>
              <a:gd name="connsiteX8" fmla="*/ 9200 w 10000"/>
              <a:gd name="connsiteY8" fmla="*/ 7953 h 9805"/>
              <a:gd name="connsiteX9" fmla="*/ 9200 w 10000"/>
              <a:gd name="connsiteY9" fmla="*/ 8376 h 9805"/>
              <a:gd name="connsiteX10" fmla="*/ 8700 w 10000"/>
              <a:gd name="connsiteY10" fmla="*/ 8763 h 9805"/>
              <a:gd name="connsiteX11" fmla="*/ 8150 w 10000"/>
              <a:gd name="connsiteY11" fmla="*/ 9191 h 9805"/>
              <a:gd name="connsiteX12" fmla="*/ 7350 w 10000"/>
              <a:gd name="connsiteY12" fmla="*/ 9571 h 9805"/>
              <a:gd name="connsiteX13" fmla="*/ 7100 w 10000"/>
              <a:gd name="connsiteY13" fmla="*/ 9805 h 9805"/>
              <a:gd name="connsiteX14" fmla="*/ 6550 w 10000"/>
              <a:gd name="connsiteY14" fmla="*/ 9805 h 9805"/>
              <a:gd name="connsiteX15" fmla="*/ 6300 w 10000"/>
              <a:gd name="connsiteY15" fmla="*/ 9805 h 9805"/>
              <a:gd name="connsiteX16" fmla="*/ 6050 w 10000"/>
              <a:gd name="connsiteY16" fmla="*/ 9571 h 9805"/>
              <a:gd name="connsiteX17" fmla="*/ 5500 w 10000"/>
              <a:gd name="connsiteY17" fmla="*/ 9379 h 9805"/>
              <a:gd name="connsiteX18" fmla="*/ 5250 w 10000"/>
              <a:gd name="connsiteY18" fmla="*/ 8994 h 9805"/>
              <a:gd name="connsiteX19" fmla="*/ 4700 w 10000"/>
              <a:gd name="connsiteY19" fmla="*/ 8376 h 9805"/>
              <a:gd name="connsiteX20" fmla="*/ 3950 w 10000"/>
              <a:gd name="connsiteY20" fmla="*/ 7953 h 9805"/>
              <a:gd name="connsiteX21" fmla="*/ 3650 w 10000"/>
              <a:gd name="connsiteY21" fmla="*/ 7757 h 9805"/>
              <a:gd name="connsiteX22" fmla="*/ 3150 w 10000"/>
              <a:gd name="connsiteY22" fmla="*/ 7564 h 9805"/>
              <a:gd name="connsiteX23" fmla="*/ 2600 w 10000"/>
              <a:gd name="connsiteY23" fmla="*/ 7335 h 9805"/>
              <a:gd name="connsiteX24" fmla="*/ 2100 w 10000"/>
              <a:gd name="connsiteY24" fmla="*/ 6950 h 9805"/>
              <a:gd name="connsiteX25" fmla="*/ 1550 w 10000"/>
              <a:gd name="connsiteY25" fmla="*/ 6718 h 9805"/>
              <a:gd name="connsiteX26" fmla="*/ 1300 w 10000"/>
              <a:gd name="connsiteY26" fmla="*/ 6525 h 9805"/>
              <a:gd name="connsiteX27" fmla="*/ 750 w 10000"/>
              <a:gd name="connsiteY27" fmla="*/ 6525 h 9805"/>
              <a:gd name="connsiteX28" fmla="*/ 500 w 10000"/>
              <a:gd name="connsiteY28" fmla="*/ 6329 h 9805"/>
              <a:gd name="connsiteX29" fmla="*/ 250 w 10000"/>
              <a:gd name="connsiteY29" fmla="*/ 6136 h 9805"/>
              <a:gd name="connsiteX30" fmla="*/ 250 w 10000"/>
              <a:gd name="connsiteY30" fmla="*/ 6136 h 9805"/>
              <a:gd name="connsiteX31" fmla="*/ 0 w 10000"/>
              <a:gd name="connsiteY31" fmla="*/ 5904 h 9805"/>
              <a:gd name="connsiteX32" fmla="*/ 0 w 10000"/>
              <a:gd name="connsiteY32" fmla="*/ 5904 h 9805"/>
              <a:gd name="connsiteX33" fmla="*/ 250 w 10000"/>
              <a:gd name="connsiteY33" fmla="*/ 5904 h 9805"/>
              <a:gd name="connsiteX34" fmla="*/ 250 w 10000"/>
              <a:gd name="connsiteY34" fmla="*/ 5904 h 9805"/>
              <a:gd name="connsiteX35" fmla="*/ 500 w 10000"/>
              <a:gd name="connsiteY35" fmla="*/ 5904 h 9805"/>
              <a:gd name="connsiteX36" fmla="*/ 750 w 10000"/>
              <a:gd name="connsiteY36" fmla="*/ 5904 h 9805"/>
              <a:gd name="connsiteX37" fmla="*/ 1050 w 10000"/>
              <a:gd name="connsiteY37" fmla="*/ 5904 h 9805"/>
              <a:gd name="connsiteX38" fmla="*/ 1300 w 10000"/>
              <a:gd name="connsiteY38" fmla="*/ 5904 h 9805"/>
              <a:gd name="connsiteX39" fmla="*/ 1800 w 10000"/>
              <a:gd name="connsiteY39" fmla="*/ 5904 h 9805"/>
              <a:gd name="connsiteX40" fmla="*/ 2350 w 10000"/>
              <a:gd name="connsiteY40" fmla="*/ 5904 h 9805"/>
              <a:gd name="connsiteX41" fmla="*/ 3400 w 10000"/>
              <a:gd name="connsiteY41" fmla="*/ 6136 h 9805"/>
              <a:gd name="connsiteX42" fmla="*/ 4200 w 10000"/>
              <a:gd name="connsiteY42" fmla="*/ 6136 h 9805"/>
              <a:gd name="connsiteX43" fmla="*/ 5000 w 10000"/>
              <a:gd name="connsiteY43" fmla="*/ 6136 h 9805"/>
              <a:gd name="connsiteX44" fmla="*/ 5500 w 10000"/>
              <a:gd name="connsiteY44" fmla="*/ 6136 h 9805"/>
              <a:gd name="connsiteX45" fmla="*/ 6050 w 10000"/>
              <a:gd name="connsiteY45" fmla="*/ 6136 h 9805"/>
              <a:gd name="connsiteX46" fmla="*/ 6300 w 10000"/>
              <a:gd name="connsiteY46" fmla="*/ 5904 h 9805"/>
              <a:gd name="connsiteX47" fmla="*/ 6550 w 10000"/>
              <a:gd name="connsiteY47" fmla="*/ 5519 h 9805"/>
              <a:gd name="connsiteX48" fmla="*/ 6850 w 10000"/>
              <a:gd name="connsiteY48" fmla="*/ 5095 h 9805"/>
              <a:gd name="connsiteX49" fmla="*/ 7100 w 10000"/>
              <a:gd name="connsiteY49" fmla="*/ 4704 h 9805"/>
              <a:gd name="connsiteX50" fmla="*/ 7100 w 10000"/>
              <a:gd name="connsiteY50" fmla="*/ 4088 h 9805"/>
              <a:gd name="connsiteX51" fmla="*/ 7100 w 10000"/>
              <a:gd name="connsiteY51" fmla="*/ 3281 h 9805"/>
              <a:gd name="connsiteX52" fmla="*/ 7100 w 10000"/>
              <a:gd name="connsiteY52" fmla="*/ 2238 h 9805"/>
              <a:gd name="connsiteX53" fmla="*/ 7100 w 10000"/>
              <a:gd name="connsiteY53" fmla="*/ 1619 h 9805"/>
              <a:gd name="connsiteX54" fmla="*/ 7100 w 10000"/>
              <a:gd name="connsiteY54" fmla="*/ 1235 h 9805"/>
              <a:gd name="connsiteX55" fmla="*/ 7100 w 10000"/>
              <a:gd name="connsiteY55" fmla="*/ 386 h 9805"/>
              <a:gd name="connsiteX0" fmla="*/ 9750 w 10000"/>
              <a:gd name="connsiteY0" fmla="*/ 0 h 10000"/>
              <a:gd name="connsiteX1" fmla="*/ 9750 w 10000"/>
              <a:gd name="connsiteY1" fmla="*/ 1021 h 10000"/>
              <a:gd name="connsiteX2" fmla="*/ 9750 w 10000"/>
              <a:gd name="connsiteY2" fmla="*/ 2477 h 10000"/>
              <a:gd name="connsiteX3" fmla="*/ 10000 w 10000"/>
              <a:gd name="connsiteY3" fmla="*/ 3738 h 10000"/>
              <a:gd name="connsiteX4" fmla="*/ 10000 w 10000"/>
              <a:gd name="connsiteY4" fmla="*/ 4798 h 10000"/>
              <a:gd name="connsiteX5" fmla="*/ 9750 w 10000"/>
              <a:gd name="connsiteY5" fmla="*/ 5827 h 10000"/>
              <a:gd name="connsiteX6" fmla="*/ 9750 w 10000"/>
              <a:gd name="connsiteY6" fmla="*/ 6655 h 10000"/>
              <a:gd name="connsiteX7" fmla="*/ 9450 w 10000"/>
              <a:gd name="connsiteY7" fmla="*/ 7481 h 10000"/>
              <a:gd name="connsiteX8" fmla="*/ 9200 w 10000"/>
              <a:gd name="connsiteY8" fmla="*/ 8111 h 10000"/>
              <a:gd name="connsiteX9" fmla="*/ 9200 w 10000"/>
              <a:gd name="connsiteY9" fmla="*/ 8543 h 10000"/>
              <a:gd name="connsiteX10" fmla="*/ 8700 w 10000"/>
              <a:gd name="connsiteY10" fmla="*/ 8937 h 10000"/>
              <a:gd name="connsiteX11" fmla="*/ 8150 w 10000"/>
              <a:gd name="connsiteY11" fmla="*/ 9374 h 10000"/>
              <a:gd name="connsiteX12" fmla="*/ 7350 w 10000"/>
              <a:gd name="connsiteY12" fmla="*/ 9761 h 10000"/>
              <a:gd name="connsiteX13" fmla="*/ 7100 w 10000"/>
              <a:gd name="connsiteY13" fmla="*/ 10000 h 10000"/>
              <a:gd name="connsiteX14" fmla="*/ 6550 w 10000"/>
              <a:gd name="connsiteY14" fmla="*/ 10000 h 10000"/>
              <a:gd name="connsiteX15" fmla="*/ 6300 w 10000"/>
              <a:gd name="connsiteY15" fmla="*/ 10000 h 10000"/>
              <a:gd name="connsiteX16" fmla="*/ 6050 w 10000"/>
              <a:gd name="connsiteY16" fmla="*/ 9761 h 10000"/>
              <a:gd name="connsiteX17" fmla="*/ 5500 w 10000"/>
              <a:gd name="connsiteY17" fmla="*/ 9566 h 10000"/>
              <a:gd name="connsiteX18" fmla="*/ 5250 w 10000"/>
              <a:gd name="connsiteY18" fmla="*/ 9173 h 10000"/>
              <a:gd name="connsiteX19" fmla="*/ 4700 w 10000"/>
              <a:gd name="connsiteY19" fmla="*/ 8543 h 10000"/>
              <a:gd name="connsiteX20" fmla="*/ 3950 w 10000"/>
              <a:gd name="connsiteY20" fmla="*/ 8111 h 10000"/>
              <a:gd name="connsiteX21" fmla="*/ 3650 w 10000"/>
              <a:gd name="connsiteY21" fmla="*/ 7911 h 10000"/>
              <a:gd name="connsiteX22" fmla="*/ 3150 w 10000"/>
              <a:gd name="connsiteY22" fmla="*/ 7714 h 10000"/>
              <a:gd name="connsiteX23" fmla="*/ 2600 w 10000"/>
              <a:gd name="connsiteY23" fmla="*/ 7481 h 10000"/>
              <a:gd name="connsiteX24" fmla="*/ 2100 w 10000"/>
              <a:gd name="connsiteY24" fmla="*/ 7088 h 10000"/>
              <a:gd name="connsiteX25" fmla="*/ 1550 w 10000"/>
              <a:gd name="connsiteY25" fmla="*/ 6852 h 10000"/>
              <a:gd name="connsiteX26" fmla="*/ 1300 w 10000"/>
              <a:gd name="connsiteY26" fmla="*/ 6655 h 10000"/>
              <a:gd name="connsiteX27" fmla="*/ 750 w 10000"/>
              <a:gd name="connsiteY27" fmla="*/ 6655 h 10000"/>
              <a:gd name="connsiteX28" fmla="*/ 500 w 10000"/>
              <a:gd name="connsiteY28" fmla="*/ 6455 h 10000"/>
              <a:gd name="connsiteX29" fmla="*/ 250 w 10000"/>
              <a:gd name="connsiteY29" fmla="*/ 6258 h 10000"/>
              <a:gd name="connsiteX30" fmla="*/ 250 w 10000"/>
              <a:gd name="connsiteY30" fmla="*/ 6258 h 10000"/>
              <a:gd name="connsiteX31" fmla="*/ 0 w 10000"/>
              <a:gd name="connsiteY31" fmla="*/ 6021 h 10000"/>
              <a:gd name="connsiteX32" fmla="*/ 0 w 10000"/>
              <a:gd name="connsiteY32" fmla="*/ 6021 h 10000"/>
              <a:gd name="connsiteX33" fmla="*/ 250 w 10000"/>
              <a:gd name="connsiteY33" fmla="*/ 6021 h 10000"/>
              <a:gd name="connsiteX34" fmla="*/ 250 w 10000"/>
              <a:gd name="connsiteY34" fmla="*/ 6021 h 10000"/>
              <a:gd name="connsiteX35" fmla="*/ 500 w 10000"/>
              <a:gd name="connsiteY35" fmla="*/ 6021 h 10000"/>
              <a:gd name="connsiteX36" fmla="*/ 750 w 10000"/>
              <a:gd name="connsiteY36" fmla="*/ 6021 h 10000"/>
              <a:gd name="connsiteX37" fmla="*/ 1050 w 10000"/>
              <a:gd name="connsiteY37" fmla="*/ 6021 h 10000"/>
              <a:gd name="connsiteX38" fmla="*/ 1300 w 10000"/>
              <a:gd name="connsiteY38" fmla="*/ 6021 h 10000"/>
              <a:gd name="connsiteX39" fmla="*/ 1800 w 10000"/>
              <a:gd name="connsiteY39" fmla="*/ 6021 h 10000"/>
              <a:gd name="connsiteX40" fmla="*/ 2350 w 10000"/>
              <a:gd name="connsiteY40" fmla="*/ 6021 h 10000"/>
              <a:gd name="connsiteX41" fmla="*/ 3400 w 10000"/>
              <a:gd name="connsiteY41" fmla="*/ 6258 h 10000"/>
              <a:gd name="connsiteX42" fmla="*/ 4200 w 10000"/>
              <a:gd name="connsiteY42" fmla="*/ 6258 h 10000"/>
              <a:gd name="connsiteX43" fmla="*/ 5000 w 10000"/>
              <a:gd name="connsiteY43" fmla="*/ 6258 h 10000"/>
              <a:gd name="connsiteX44" fmla="*/ 5500 w 10000"/>
              <a:gd name="connsiteY44" fmla="*/ 6258 h 10000"/>
              <a:gd name="connsiteX45" fmla="*/ 6050 w 10000"/>
              <a:gd name="connsiteY45" fmla="*/ 6258 h 10000"/>
              <a:gd name="connsiteX46" fmla="*/ 6300 w 10000"/>
              <a:gd name="connsiteY46" fmla="*/ 6021 h 10000"/>
              <a:gd name="connsiteX47" fmla="*/ 6550 w 10000"/>
              <a:gd name="connsiteY47" fmla="*/ 5629 h 10000"/>
              <a:gd name="connsiteX48" fmla="*/ 6850 w 10000"/>
              <a:gd name="connsiteY48" fmla="*/ 5196 h 10000"/>
              <a:gd name="connsiteX49" fmla="*/ 7100 w 10000"/>
              <a:gd name="connsiteY49" fmla="*/ 4798 h 10000"/>
              <a:gd name="connsiteX50" fmla="*/ 7100 w 10000"/>
              <a:gd name="connsiteY50" fmla="*/ 4169 h 10000"/>
              <a:gd name="connsiteX51" fmla="*/ 7100 w 10000"/>
              <a:gd name="connsiteY51" fmla="*/ 3346 h 10000"/>
              <a:gd name="connsiteX52" fmla="*/ 7100 w 10000"/>
              <a:gd name="connsiteY52" fmla="*/ 2283 h 10000"/>
              <a:gd name="connsiteX53" fmla="*/ 7100 w 10000"/>
              <a:gd name="connsiteY53" fmla="*/ 1651 h 10000"/>
              <a:gd name="connsiteX54" fmla="*/ 7100 w 10000"/>
              <a:gd name="connsiteY54" fmla="*/ 1260 h 10000"/>
              <a:gd name="connsiteX0" fmla="*/ 9750 w 10000"/>
              <a:gd name="connsiteY0" fmla="*/ 0 h 10000"/>
              <a:gd name="connsiteX1" fmla="*/ 9750 w 10000"/>
              <a:gd name="connsiteY1" fmla="*/ 1021 h 10000"/>
              <a:gd name="connsiteX2" fmla="*/ 9750 w 10000"/>
              <a:gd name="connsiteY2" fmla="*/ 2477 h 10000"/>
              <a:gd name="connsiteX3" fmla="*/ 10000 w 10000"/>
              <a:gd name="connsiteY3" fmla="*/ 3738 h 10000"/>
              <a:gd name="connsiteX4" fmla="*/ 10000 w 10000"/>
              <a:gd name="connsiteY4" fmla="*/ 4798 h 10000"/>
              <a:gd name="connsiteX5" fmla="*/ 9750 w 10000"/>
              <a:gd name="connsiteY5" fmla="*/ 5827 h 10000"/>
              <a:gd name="connsiteX6" fmla="*/ 9750 w 10000"/>
              <a:gd name="connsiteY6" fmla="*/ 6655 h 10000"/>
              <a:gd name="connsiteX7" fmla="*/ 9450 w 10000"/>
              <a:gd name="connsiteY7" fmla="*/ 7481 h 10000"/>
              <a:gd name="connsiteX8" fmla="*/ 9200 w 10000"/>
              <a:gd name="connsiteY8" fmla="*/ 8111 h 10000"/>
              <a:gd name="connsiteX9" fmla="*/ 9200 w 10000"/>
              <a:gd name="connsiteY9" fmla="*/ 8543 h 10000"/>
              <a:gd name="connsiteX10" fmla="*/ 8700 w 10000"/>
              <a:gd name="connsiteY10" fmla="*/ 8937 h 10000"/>
              <a:gd name="connsiteX11" fmla="*/ 8150 w 10000"/>
              <a:gd name="connsiteY11" fmla="*/ 9374 h 10000"/>
              <a:gd name="connsiteX12" fmla="*/ 7350 w 10000"/>
              <a:gd name="connsiteY12" fmla="*/ 9761 h 10000"/>
              <a:gd name="connsiteX13" fmla="*/ 7100 w 10000"/>
              <a:gd name="connsiteY13" fmla="*/ 10000 h 10000"/>
              <a:gd name="connsiteX14" fmla="*/ 6550 w 10000"/>
              <a:gd name="connsiteY14" fmla="*/ 10000 h 10000"/>
              <a:gd name="connsiteX15" fmla="*/ 6300 w 10000"/>
              <a:gd name="connsiteY15" fmla="*/ 10000 h 10000"/>
              <a:gd name="connsiteX16" fmla="*/ 6050 w 10000"/>
              <a:gd name="connsiteY16" fmla="*/ 9761 h 10000"/>
              <a:gd name="connsiteX17" fmla="*/ 5500 w 10000"/>
              <a:gd name="connsiteY17" fmla="*/ 9566 h 10000"/>
              <a:gd name="connsiteX18" fmla="*/ 5250 w 10000"/>
              <a:gd name="connsiteY18" fmla="*/ 9173 h 10000"/>
              <a:gd name="connsiteX19" fmla="*/ 4700 w 10000"/>
              <a:gd name="connsiteY19" fmla="*/ 8543 h 10000"/>
              <a:gd name="connsiteX20" fmla="*/ 3950 w 10000"/>
              <a:gd name="connsiteY20" fmla="*/ 8111 h 10000"/>
              <a:gd name="connsiteX21" fmla="*/ 3650 w 10000"/>
              <a:gd name="connsiteY21" fmla="*/ 7911 h 10000"/>
              <a:gd name="connsiteX22" fmla="*/ 3150 w 10000"/>
              <a:gd name="connsiteY22" fmla="*/ 7714 h 10000"/>
              <a:gd name="connsiteX23" fmla="*/ 2600 w 10000"/>
              <a:gd name="connsiteY23" fmla="*/ 7481 h 10000"/>
              <a:gd name="connsiteX24" fmla="*/ 2100 w 10000"/>
              <a:gd name="connsiteY24" fmla="*/ 7088 h 10000"/>
              <a:gd name="connsiteX25" fmla="*/ 1550 w 10000"/>
              <a:gd name="connsiteY25" fmla="*/ 6852 h 10000"/>
              <a:gd name="connsiteX26" fmla="*/ 1300 w 10000"/>
              <a:gd name="connsiteY26" fmla="*/ 6655 h 10000"/>
              <a:gd name="connsiteX27" fmla="*/ 750 w 10000"/>
              <a:gd name="connsiteY27" fmla="*/ 6655 h 10000"/>
              <a:gd name="connsiteX28" fmla="*/ 500 w 10000"/>
              <a:gd name="connsiteY28" fmla="*/ 6455 h 10000"/>
              <a:gd name="connsiteX29" fmla="*/ 250 w 10000"/>
              <a:gd name="connsiteY29" fmla="*/ 6258 h 10000"/>
              <a:gd name="connsiteX30" fmla="*/ 250 w 10000"/>
              <a:gd name="connsiteY30" fmla="*/ 6258 h 10000"/>
              <a:gd name="connsiteX31" fmla="*/ 0 w 10000"/>
              <a:gd name="connsiteY31" fmla="*/ 6021 h 10000"/>
              <a:gd name="connsiteX32" fmla="*/ 0 w 10000"/>
              <a:gd name="connsiteY32" fmla="*/ 6021 h 10000"/>
              <a:gd name="connsiteX33" fmla="*/ 250 w 10000"/>
              <a:gd name="connsiteY33" fmla="*/ 6021 h 10000"/>
              <a:gd name="connsiteX34" fmla="*/ 250 w 10000"/>
              <a:gd name="connsiteY34" fmla="*/ 6021 h 10000"/>
              <a:gd name="connsiteX35" fmla="*/ 500 w 10000"/>
              <a:gd name="connsiteY35" fmla="*/ 6021 h 10000"/>
              <a:gd name="connsiteX36" fmla="*/ 750 w 10000"/>
              <a:gd name="connsiteY36" fmla="*/ 6021 h 10000"/>
              <a:gd name="connsiteX37" fmla="*/ 1050 w 10000"/>
              <a:gd name="connsiteY37" fmla="*/ 6021 h 10000"/>
              <a:gd name="connsiteX38" fmla="*/ 1300 w 10000"/>
              <a:gd name="connsiteY38" fmla="*/ 6021 h 10000"/>
              <a:gd name="connsiteX39" fmla="*/ 1800 w 10000"/>
              <a:gd name="connsiteY39" fmla="*/ 6021 h 10000"/>
              <a:gd name="connsiteX40" fmla="*/ 2350 w 10000"/>
              <a:gd name="connsiteY40" fmla="*/ 6021 h 10000"/>
              <a:gd name="connsiteX41" fmla="*/ 3400 w 10000"/>
              <a:gd name="connsiteY41" fmla="*/ 6258 h 10000"/>
              <a:gd name="connsiteX42" fmla="*/ 4200 w 10000"/>
              <a:gd name="connsiteY42" fmla="*/ 6258 h 10000"/>
              <a:gd name="connsiteX43" fmla="*/ 5000 w 10000"/>
              <a:gd name="connsiteY43" fmla="*/ 6258 h 10000"/>
              <a:gd name="connsiteX44" fmla="*/ 5500 w 10000"/>
              <a:gd name="connsiteY44" fmla="*/ 6258 h 10000"/>
              <a:gd name="connsiteX45" fmla="*/ 6050 w 10000"/>
              <a:gd name="connsiteY45" fmla="*/ 6258 h 10000"/>
              <a:gd name="connsiteX46" fmla="*/ 6300 w 10000"/>
              <a:gd name="connsiteY46" fmla="*/ 6021 h 10000"/>
              <a:gd name="connsiteX47" fmla="*/ 6550 w 10000"/>
              <a:gd name="connsiteY47" fmla="*/ 5629 h 10000"/>
              <a:gd name="connsiteX48" fmla="*/ 6850 w 10000"/>
              <a:gd name="connsiteY48" fmla="*/ 5196 h 10000"/>
              <a:gd name="connsiteX49" fmla="*/ 7100 w 10000"/>
              <a:gd name="connsiteY49" fmla="*/ 4798 h 10000"/>
              <a:gd name="connsiteX50" fmla="*/ 7100 w 10000"/>
              <a:gd name="connsiteY50" fmla="*/ 4169 h 10000"/>
              <a:gd name="connsiteX51" fmla="*/ 7100 w 10000"/>
              <a:gd name="connsiteY51" fmla="*/ 3346 h 10000"/>
              <a:gd name="connsiteX52" fmla="*/ 7100 w 10000"/>
              <a:gd name="connsiteY52" fmla="*/ 2283 h 10000"/>
              <a:gd name="connsiteX53" fmla="*/ 7100 w 10000"/>
              <a:gd name="connsiteY53" fmla="*/ 1651 h 10000"/>
              <a:gd name="connsiteX0" fmla="*/ 9750 w 10000"/>
              <a:gd name="connsiteY0" fmla="*/ 0 h 8979"/>
              <a:gd name="connsiteX1" fmla="*/ 9750 w 10000"/>
              <a:gd name="connsiteY1" fmla="*/ 1456 h 8979"/>
              <a:gd name="connsiteX2" fmla="*/ 10000 w 10000"/>
              <a:gd name="connsiteY2" fmla="*/ 2717 h 8979"/>
              <a:gd name="connsiteX3" fmla="*/ 10000 w 10000"/>
              <a:gd name="connsiteY3" fmla="*/ 3777 h 8979"/>
              <a:gd name="connsiteX4" fmla="*/ 9750 w 10000"/>
              <a:gd name="connsiteY4" fmla="*/ 4806 h 8979"/>
              <a:gd name="connsiteX5" fmla="*/ 9750 w 10000"/>
              <a:gd name="connsiteY5" fmla="*/ 5634 h 8979"/>
              <a:gd name="connsiteX6" fmla="*/ 9450 w 10000"/>
              <a:gd name="connsiteY6" fmla="*/ 6460 h 8979"/>
              <a:gd name="connsiteX7" fmla="*/ 9200 w 10000"/>
              <a:gd name="connsiteY7" fmla="*/ 7090 h 8979"/>
              <a:gd name="connsiteX8" fmla="*/ 9200 w 10000"/>
              <a:gd name="connsiteY8" fmla="*/ 7522 h 8979"/>
              <a:gd name="connsiteX9" fmla="*/ 8700 w 10000"/>
              <a:gd name="connsiteY9" fmla="*/ 7916 h 8979"/>
              <a:gd name="connsiteX10" fmla="*/ 8150 w 10000"/>
              <a:gd name="connsiteY10" fmla="*/ 8353 h 8979"/>
              <a:gd name="connsiteX11" fmla="*/ 7350 w 10000"/>
              <a:gd name="connsiteY11" fmla="*/ 8740 h 8979"/>
              <a:gd name="connsiteX12" fmla="*/ 7100 w 10000"/>
              <a:gd name="connsiteY12" fmla="*/ 8979 h 8979"/>
              <a:gd name="connsiteX13" fmla="*/ 6550 w 10000"/>
              <a:gd name="connsiteY13" fmla="*/ 8979 h 8979"/>
              <a:gd name="connsiteX14" fmla="*/ 6300 w 10000"/>
              <a:gd name="connsiteY14" fmla="*/ 8979 h 8979"/>
              <a:gd name="connsiteX15" fmla="*/ 6050 w 10000"/>
              <a:gd name="connsiteY15" fmla="*/ 8740 h 8979"/>
              <a:gd name="connsiteX16" fmla="*/ 5500 w 10000"/>
              <a:gd name="connsiteY16" fmla="*/ 8545 h 8979"/>
              <a:gd name="connsiteX17" fmla="*/ 5250 w 10000"/>
              <a:gd name="connsiteY17" fmla="*/ 8152 h 8979"/>
              <a:gd name="connsiteX18" fmla="*/ 4700 w 10000"/>
              <a:gd name="connsiteY18" fmla="*/ 7522 h 8979"/>
              <a:gd name="connsiteX19" fmla="*/ 3950 w 10000"/>
              <a:gd name="connsiteY19" fmla="*/ 7090 h 8979"/>
              <a:gd name="connsiteX20" fmla="*/ 3650 w 10000"/>
              <a:gd name="connsiteY20" fmla="*/ 6890 h 8979"/>
              <a:gd name="connsiteX21" fmla="*/ 3150 w 10000"/>
              <a:gd name="connsiteY21" fmla="*/ 6693 h 8979"/>
              <a:gd name="connsiteX22" fmla="*/ 2600 w 10000"/>
              <a:gd name="connsiteY22" fmla="*/ 6460 h 8979"/>
              <a:gd name="connsiteX23" fmla="*/ 2100 w 10000"/>
              <a:gd name="connsiteY23" fmla="*/ 6067 h 8979"/>
              <a:gd name="connsiteX24" fmla="*/ 1550 w 10000"/>
              <a:gd name="connsiteY24" fmla="*/ 5831 h 8979"/>
              <a:gd name="connsiteX25" fmla="*/ 1300 w 10000"/>
              <a:gd name="connsiteY25" fmla="*/ 5634 h 8979"/>
              <a:gd name="connsiteX26" fmla="*/ 750 w 10000"/>
              <a:gd name="connsiteY26" fmla="*/ 5634 h 8979"/>
              <a:gd name="connsiteX27" fmla="*/ 500 w 10000"/>
              <a:gd name="connsiteY27" fmla="*/ 5434 h 8979"/>
              <a:gd name="connsiteX28" fmla="*/ 250 w 10000"/>
              <a:gd name="connsiteY28" fmla="*/ 5237 h 8979"/>
              <a:gd name="connsiteX29" fmla="*/ 250 w 10000"/>
              <a:gd name="connsiteY29" fmla="*/ 5237 h 8979"/>
              <a:gd name="connsiteX30" fmla="*/ 0 w 10000"/>
              <a:gd name="connsiteY30" fmla="*/ 5000 h 8979"/>
              <a:gd name="connsiteX31" fmla="*/ 0 w 10000"/>
              <a:gd name="connsiteY31" fmla="*/ 5000 h 8979"/>
              <a:gd name="connsiteX32" fmla="*/ 250 w 10000"/>
              <a:gd name="connsiteY32" fmla="*/ 5000 h 8979"/>
              <a:gd name="connsiteX33" fmla="*/ 250 w 10000"/>
              <a:gd name="connsiteY33" fmla="*/ 5000 h 8979"/>
              <a:gd name="connsiteX34" fmla="*/ 500 w 10000"/>
              <a:gd name="connsiteY34" fmla="*/ 5000 h 8979"/>
              <a:gd name="connsiteX35" fmla="*/ 750 w 10000"/>
              <a:gd name="connsiteY35" fmla="*/ 5000 h 8979"/>
              <a:gd name="connsiteX36" fmla="*/ 1050 w 10000"/>
              <a:gd name="connsiteY36" fmla="*/ 5000 h 8979"/>
              <a:gd name="connsiteX37" fmla="*/ 1300 w 10000"/>
              <a:gd name="connsiteY37" fmla="*/ 5000 h 8979"/>
              <a:gd name="connsiteX38" fmla="*/ 1800 w 10000"/>
              <a:gd name="connsiteY38" fmla="*/ 5000 h 8979"/>
              <a:gd name="connsiteX39" fmla="*/ 2350 w 10000"/>
              <a:gd name="connsiteY39" fmla="*/ 5000 h 8979"/>
              <a:gd name="connsiteX40" fmla="*/ 3400 w 10000"/>
              <a:gd name="connsiteY40" fmla="*/ 5237 h 8979"/>
              <a:gd name="connsiteX41" fmla="*/ 4200 w 10000"/>
              <a:gd name="connsiteY41" fmla="*/ 5237 h 8979"/>
              <a:gd name="connsiteX42" fmla="*/ 5000 w 10000"/>
              <a:gd name="connsiteY42" fmla="*/ 5237 h 8979"/>
              <a:gd name="connsiteX43" fmla="*/ 5500 w 10000"/>
              <a:gd name="connsiteY43" fmla="*/ 5237 h 8979"/>
              <a:gd name="connsiteX44" fmla="*/ 6050 w 10000"/>
              <a:gd name="connsiteY44" fmla="*/ 5237 h 8979"/>
              <a:gd name="connsiteX45" fmla="*/ 6300 w 10000"/>
              <a:gd name="connsiteY45" fmla="*/ 5000 h 8979"/>
              <a:gd name="connsiteX46" fmla="*/ 6550 w 10000"/>
              <a:gd name="connsiteY46" fmla="*/ 4608 h 8979"/>
              <a:gd name="connsiteX47" fmla="*/ 6850 w 10000"/>
              <a:gd name="connsiteY47" fmla="*/ 4175 h 8979"/>
              <a:gd name="connsiteX48" fmla="*/ 7100 w 10000"/>
              <a:gd name="connsiteY48" fmla="*/ 3777 h 8979"/>
              <a:gd name="connsiteX49" fmla="*/ 7100 w 10000"/>
              <a:gd name="connsiteY49" fmla="*/ 3148 h 8979"/>
              <a:gd name="connsiteX50" fmla="*/ 7100 w 10000"/>
              <a:gd name="connsiteY50" fmla="*/ 2325 h 8979"/>
              <a:gd name="connsiteX51" fmla="*/ 7100 w 10000"/>
              <a:gd name="connsiteY51" fmla="*/ 1262 h 8979"/>
              <a:gd name="connsiteX52" fmla="*/ 7100 w 10000"/>
              <a:gd name="connsiteY52" fmla="*/ 630 h 8979"/>
              <a:gd name="connsiteX0" fmla="*/ 9750 w 10000"/>
              <a:gd name="connsiteY0" fmla="*/ 920 h 9298"/>
              <a:gd name="connsiteX1" fmla="*/ 10000 w 10000"/>
              <a:gd name="connsiteY1" fmla="*/ 2324 h 9298"/>
              <a:gd name="connsiteX2" fmla="*/ 10000 w 10000"/>
              <a:gd name="connsiteY2" fmla="*/ 3504 h 9298"/>
              <a:gd name="connsiteX3" fmla="*/ 9750 w 10000"/>
              <a:gd name="connsiteY3" fmla="*/ 4650 h 9298"/>
              <a:gd name="connsiteX4" fmla="*/ 9750 w 10000"/>
              <a:gd name="connsiteY4" fmla="*/ 5573 h 9298"/>
              <a:gd name="connsiteX5" fmla="*/ 9450 w 10000"/>
              <a:gd name="connsiteY5" fmla="*/ 6493 h 9298"/>
              <a:gd name="connsiteX6" fmla="*/ 9200 w 10000"/>
              <a:gd name="connsiteY6" fmla="*/ 7194 h 9298"/>
              <a:gd name="connsiteX7" fmla="*/ 9200 w 10000"/>
              <a:gd name="connsiteY7" fmla="*/ 7675 h 9298"/>
              <a:gd name="connsiteX8" fmla="*/ 8700 w 10000"/>
              <a:gd name="connsiteY8" fmla="*/ 8114 h 9298"/>
              <a:gd name="connsiteX9" fmla="*/ 8150 w 10000"/>
              <a:gd name="connsiteY9" fmla="*/ 8601 h 9298"/>
              <a:gd name="connsiteX10" fmla="*/ 7350 w 10000"/>
              <a:gd name="connsiteY10" fmla="*/ 9032 h 9298"/>
              <a:gd name="connsiteX11" fmla="*/ 7100 w 10000"/>
              <a:gd name="connsiteY11" fmla="*/ 9298 h 9298"/>
              <a:gd name="connsiteX12" fmla="*/ 6550 w 10000"/>
              <a:gd name="connsiteY12" fmla="*/ 9298 h 9298"/>
              <a:gd name="connsiteX13" fmla="*/ 6300 w 10000"/>
              <a:gd name="connsiteY13" fmla="*/ 9298 h 9298"/>
              <a:gd name="connsiteX14" fmla="*/ 6050 w 10000"/>
              <a:gd name="connsiteY14" fmla="*/ 9032 h 9298"/>
              <a:gd name="connsiteX15" fmla="*/ 5500 w 10000"/>
              <a:gd name="connsiteY15" fmla="*/ 8815 h 9298"/>
              <a:gd name="connsiteX16" fmla="*/ 5250 w 10000"/>
              <a:gd name="connsiteY16" fmla="*/ 8377 h 9298"/>
              <a:gd name="connsiteX17" fmla="*/ 4700 w 10000"/>
              <a:gd name="connsiteY17" fmla="*/ 7675 h 9298"/>
              <a:gd name="connsiteX18" fmla="*/ 3950 w 10000"/>
              <a:gd name="connsiteY18" fmla="*/ 7194 h 9298"/>
              <a:gd name="connsiteX19" fmla="*/ 3650 w 10000"/>
              <a:gd name="connsiteY19" fmla="*/ 6971 h 9298"/>
              <a:gd name="connsiteX20" fmla="*/ 3150 w 10000"/>
              <a:gd name="connsiteY20" fmla="*/ 6752 h 9298"/>
              <a:gd name="connsiteX21" fmla="*/ 2600 w 10000"/>
              <a:gd name="connsiteY21" fmla="*/ 6493 h 9298"/>
              <a:gd name="connsiteX22" fmla="*/ 2100 w 10000"/>
              <a:gd name="connsiteY22" fmla="*/ 6055 h 9298"/>
              <a:gd name="connsiteX23" fmla="*/ 1550 w 10000"/>
              <a:gd name="connsiteY23" fmla="*/ 5792 h 9298"/>
              <a:gd name="connsiteX24" fmla="*/ 1300 w 10000"/>
              <a:gd name="connsiteY24" fmla="*/ 5573 h 9298"/>
              <a:gd name="connsiteX25" fmla="*/ 750 w 10000"/>
              <a:gd name="connsiteY25" fmla="*/ 5573 h 9298"/>
              <a:gd name="connsiteX26" fmla="*/ 500 w 10000"/>
              <a:gd name="connsiteY26" fmla="*/ 5350 h 9298"/>
              <a:gd name="connsiteX27" fmla="*/ 250 w 10000"/>
              <a:gd name="connsiteY27" fmla="*/ 5130 h 9298"/>
              <a:gd name="connsiteX28" fmla="*/ 250 w 10000"/>
              <a:gd name="connsiteY28" fmla="*/ 5130 h 9298"/>
              <a:gd name="connsiteX29" fmla="*/ 0 w 10000"/>
              <a:gd name="connsiteY29" fmla="*/ 4867 h 9298"/>
              <a:gd name="connsiteX30" fmla="*/ 0 w 10000"/>
              <a:gd name="connsiteY30" fmla="*/ 4867 h 9298"/>
              <a:gd name="connsiteX31" fmla="*/ 250 w 10000"/>
              <a:gd name="connsiteY31" fmla="*/ 4867 h 9298"/>
              <a:gd name="connsiteX32" fmla="*/ 250 w 10000"/>
              <a:gd name="connsiteY32" fmla="*/ 4867 h 9298"/>
              <a:gd name="connsiteX33" fmla="*/ 500 w 10000"/>
              <a:gd name="connsiteY33" fmla="*/ 4867 h 9298"/>
              <a:gd name="connsiteX34" fmla="*/ 750 w 10000"/>
              <a:gd name="connsiteY34" fmla="*/ 4867 h 9298"/>
              <a:gd name="connsiteX35" fmla="*/ 1050 w 10000"/>
              <a:gd name="connsiteY35" fmla="*/ 4867 h 9298"/>
              <a:gd name="connsiteX36" fmla="*/ 1300 w 10000"/>
              <a:gd name="connsiteY36" fmla="*/ 4867 h 9298"/>
              <a:gd name="connsiteX37" fmla="*/ 1800 w 10000"/>
              <a:gd name="connsiteY37" fmla="*/ 4867 h 9298"/>
              <a:gd name="connsiteX38" fmla="*/ 2350 w 10000"/>
              <a:gd name="connsiteY38" fmla="*/ 4867 h 9298"/>
              <a:gd name="connsiteX39" fmla="*/ 3400 w 10000"/>
              <a:gd name="connsiteY39" fmla="*/ 5130 h 9298"/>
              <a:gd name="connsiteX40" fmla="*/ 4200 w 10000"/>
              <a:gd name="connsiteY40" fmla="*/ 5130 h 9298"/>
              <a:gd name="connsiteX41" fmla="*/ 5000 w 10000"/>
              <a:gd name="connsiteY41" fmla="*/ 5130 h 9298"/>
              <a:gd name="connsiteX42" fmla="*/ 5500 w 10000"/>
              <a:gd name="connsiteY42" fmla="*/ 5130 h 9298"/>
              <a:gd name="connsiteX43" fmla="*/ 6050 w 10000"/>
              <a:gd name="connsiteY43" fmla="*/ 5130 h 9298"/>
              <a:gd name="connsiteX44" fmla="*/ 6300 w 10000"/>
              <a:gd name="connsiteY44" fmla="*/ 4867 h 9298"/>
              <a:gd name="connsiteX45" fmla="*/ 6550 w 10000"/>
              <a:gd name="connsiteY45" fmla="*/ 4430 h 9298"/>
              <a:gd name="connsiteX46" fmla="*/ 6850 w 10000"/>
              <a:gd name="connsiteY46" fmla="*/ 3948 h 9298"/>
              <a:gd name="connsiteX47" fmla="*/ 7100 w 10000"/>
              <a:gd name="connsiteY47" fmla="*/ 3504 h 9298"/>
              <a:gd name="connsiteX48" fmla="*/ 7100 w 10000"/>
              <a:gd name="connsiteY48" fmla="*/ 2804 h 9298"/>
              <a:gd name="connsiteX49" fmla="*/ 7100 w 10000"/>
              <a:gd name="connsiteY49" fmla="*/ 1887 h 9298"/>
              <a:gd name="connsiteX50" fmla="*/ 7100 w 10000"/>
              <a:gd name="connsiteY50" fmla="*/ 704 h 9298"/>
              <a:gd name="connsiteX51" fmla="*/ 7100 w 10000"/>
              <a:gd name="connsiteY51" fmla="*/ 0 h 9298"/>
              <a:gd name="connsiteX0" fmla="*/ 10000 w 10000"/>
              <a:gd name="connsiteY0" fmla="*/ 2499 h 10000"/>
              <a:gd name="connsiteX1" fmla="*/ 10000 w 10000"/>
              <a:gd name="connsiteY1" fmla="*/ 3769 h 10000"/>
              <a:gd name="connsiteX2" fmla="*/ 9750 w 10000"/>
              <a:gd name="connsiteY2" fmla="*/ 5001 h 10000"/>
              <a:gd name="connsiteX3" fmla="*/ 9750 w 10000"/>
              <a:gd name="connsiteY3" fmla="*/ 5994 h 10000"/>
              <a:gd name="connsiteX4" fmla="*/ 9450 w 10000"/>
              <a:gd name="connsiteY4" fmla="*/ 6983 h 10000"/>
              <a:gd name="connsiteX5" fmla="*/ 9200 w 10000"/>
              <a:gd name="connsiteY5" fmla="*/ 7737 h 10000"/>
              <a:gd name="connsiteX6" fmla="*/ 9200 w 10000"/>
              <a:gd name="connsiteY6" fmla="*/ 8254 h 10000"/>
              <a:gd name="connsiteX7" fmla="*/ 8700 w 10000"/>
              <a:gd name="connsiteY7" fmla="*/ 8727 h 10000"/>
              <a:gd name="connsiteX8" fmla="*/ 8150 w 10000"/>
              <a:gd name="connsiteY8" fmla="*/ 9250 h 10000"/>
              <a:gd name="connsiteX9" fmla="*/ 7350 w 10000"/>
              <a:gd name="connsiteY9" fmla="*/ 9714 h 10000"/>
              <a:gd name="connsiteX10" fmla="*/ 7100 w 10000"/>
              <a:gd name="connsiteY10" fmla="*/ 10000 h 10000"/>
              <a:gd name="connsiteX11" fmla="*/ 6550 w 10000"/>
              <a:gd name="connsiteY11" fmla="*/ 10000 h 10000"/>
              <a:gd name="connsiteX12" fmla="*/ 6300 w 10000"/>
              <a:gd name="connsiteY12" fmla="*/ 10000 h 10000"/>
              <a:gd name="connsiteX13" fmla="*/ 6050 w 10000"/>
              <a:gd name="connsiteY13" fmla="*/ 9714 h 10000"/>
              <a:gd name="connsiteX14" fmla="*/ 5500 w 10000"/>
              <a:gd name="connsiteY14" fmla="*/ 9481 h 10000"/>
              <a:gd name="connsiteX15" fmla="*/ 5250 w 10000"/>
              <a:gd name="connsiteY15" fmla="*/ 9009 h 10000"/>
              <a:gd name="connsiteX16" fmla="*/ 4700 w 10000"/>
              <a:gd name="connsiteY16" fmla="*/ 8254 h 10000"/>
              <a:gd name="connsiteX17" fmla="*/ 3950 w 10000"/>
              <a:gd name="connsiteY17" fmla="*/ 7737 h 10000"/>
              <a:gd name="connsiteX18" fmla="*/ 3650 w 10000"/>
              <a:gd name="connsiteY18" fmla="*/ 7497 h 10000"/>
              <a:gd name="connsiteX19" fmla="*/ 3150 w 10000"/>
              <a:gd name="connsiteY19" fmla="*/ 7262 h 10000"/>
              <a:gd name="connsiteX20" fmla="*/ 2600 w 10000"/>
              <a:gd name="connsiteY20" fmla="*/ 6983 h 10000"/>
              <a:gd name="connsiteX21" fmla="*/ 2100 w 10000"/>
              <a:gd name="connsiteY21" fmla="*/ 6512 h 10000"/>
              <a:gd name="connsiteX22" fmla="*/ 1550 w 10000"/>
              <a:gd name="connsiteY22" fmla="*/ 6229 h 10000"/>
              <a:gd name="connsiteX23" fmla="*/ 1300 w 10000"/>
              <a:gd name="connsiteY23" fmla="*/ 5994 h 10000"/>
              <a:gd name="connsiteX24" fmla="*/ 750 w 10000"/>
              <a:gd name="connsiteY24" fmla="*/ 5994 h 10000"/>
              <a:gd name="connsiteX25" fmla="*/ 500 w 10000"/>
              <a:gd name="connsiteY25" fmla="*/ 5754 h 10000"/>
              <a:gd name="connsiteX26" fmla="*/ 250 w 10000"/>
              <a:gd name="connsiteY26" fmla="*/ 5517 h 10000"/>
              <a:gd name="connsiteX27" fmla="*/ 250 w 10000"/>
              <a:gd name="connsiteY27" fmla="*/ 5517 h 10000"/>
              <a:gd name="connsiteX28" fmla="*/ 0 w 10000"/>
              <a:gd name="connsiteY28" fmla="*/ 5234 h 10000"/>
              <a:gd name="connsiteX29" fmla="*/ 0 w 10000"/>
              <a:gd name="connsiteY29" fmla="*/ 5234 h 10000"/>
              <a:gd name="connsiteX30" fmla="*/ 250 w 10000"/>
              <a:gd name="connsiteY30" fmla="*/ 5234 h 10000"/>
              <a:gd name="connsiteX31" fmla="*/ 250 w 10000"/>
              <a:gd name="connsiteY31" fmla="*/ 5234 h 10000"/>
              <a:gd name="connsiteX32" fmla="*/ 500 w 10000"/>
              <a:gd name="connsiteY32" fmla="*/ 5234 h 10000"/>
              <a:gd name="connsiteX33" fmla="*/ 750 w 10000"/>
              <a:gd name="connsiteY33" fmla="*/ 5234 h 10000"/>
              <a:gd name="connsiteX34" fmla="*/ 1050 w 10000"/>
              <a:gd name="connsiteY34" fmla="*/ 5234 h 10000"/>
              <a:gd name="connsiteX35" fmla="*/ 1300 w 10000"/>
              <a:gd name="connsiteY35" fmla="*/ 5234 h 10000"/>
              <a:gd name="connsiteX36" fmla="*/ 1800 w 10000"/>
              <a:gd name="connsiteY36" fmla="*/ 5234 h 10000"/>
              <a:gd name="connsiteX37" fmla="*/ 2350 w 10000"/>
              <a:gd name="connsiteY37" fmla="*/ 5234 h 10000"/>
              <a:gd name="connsiteX38" fmla="*/ 3400 w 10000"/>
              <a:gd name="connsiteY38" fmla="*/ 5517 h 10000"/>
              <a:gd name="connsiteX39" fmla="*/ 4200 w 10000"/>
              <a:gd name="connsiteY39" fmla="*/ 5517 h 10000"/>
              <a:gd name="connsiteX40" fmla="*/ 5000 w 10000"/>
              <a:gd name="connsiteY40" fmla="*/ 5517 h 10000"/>
              <a:gd name="connsiteX41" fmla="*/ 5500 w 10000"/>
              <a:gd name="connsiteY41" fmla="*/ 5517 h 10000"/>
              <a:gd name="connsiteX42" fmla="*/ 6050 w 10000"/>
              <a:gd name="connsiteY42" fmla="*/ 5517 h 10000"/>
              <a:gd name="connsiteX43" fmla="*/ 6300 w 10000"/>
              <a:gd name="connsiteY43" fmla="*/ 5234 h 10000"/>
              <a:gd name="connsiteX44" fmla="*/ 6550 w 10000"/>
              <a:gd name="connsiteY44" fmla="*/ 4764 h 10000"/>
              <a:gd name="connsiteX45" fmla="*/ 6850 w 10000"/>
              <a:gd name="connsiteY45" fmla="*/ 4246 h 10000"/>
              <a:gd name="connsiteX46" fmla="*/ 7100 w 10000"/>
              <a:gd name="connsiteY46" fmla="*/ 3769 h 10000"/>
              <a:gd name="connsiteX47" fmla="*/ 7100 w 10000"/>
              <a:gd name="connsiteY47" fmla="*/ 3016 h 10000"/>
              <a:gd name="connsiteX48" fmla="*/ 7100 w 10000"/>
              <a:gd name="connsiteY48" fmla="*/ 2029 h 10000"/>
              <a:gd name="connsiteX49" fmla="*/ 7100 w 10000"/>
              <a:gd name="connsiteY49" fmla="*/ 757 h 10000"/>
              <a:gd name="connsiteX50" fmla="*/ 7100 w 10000"/>
              <a:gd name="connsiteY50" fmla="*/ 0 h 10000"/>
              <a:gd name="connsiteX0" fmla="*/ 10000 w 10000"/>
              <a:gd name="connsiteY0" fmla="*/ 1742 h 9243"/>
              <a:gd name="connsiteX1" fmla="*/ 10000 w 10000"/>
              <a:gd name="connsiteY1" fmla="*/ 3012 h 9243"/>
              <a:gd name="connsiteX2" fmla="*/ 9750 w 10000"/>
              <a:gd name="connsiteY2" fmla="*/ 4244 h 9243"/>
              <a:gd name="connsiteX3" fmla="*/ 9750 w 10000"/>
              <a:gd name="connsiteY3" fmla="*/ 5237 h 9243"/>
              <a:gd name="connsiteX4" fmla="*/ 9450 w 10000"/>
              <a:gd name="connsiteY4" fmla="*/ 6226 h 9243"/>
              <a:gd name="connsiteX5" fmla="*/ 9200 w 10000"/>
              <a:gd name="connsiteY5" fmla="*/ 6980 h 9243"/>
              <a:gd name="connsiteX6" fmla="*/ 9200 w 10000"/>
              <a:gd name="connsiteY6" fmla="*/ 7497 h 9243"/>
              <a:gd name="connsiteX7" fmla="*/ 8700 w 10000"/>
              <a:gd name="connsiteY7" fmla="*/ 7970 h 9243"/>
              <a:gd name="connsiteX8" fmla="*/ 8150 w 10000"/>
              <a:gd name="connsiteY8" fmla="*/ 8493 h 9243"/>
              <a:gd name="connsiteX9" fmla="*/ 7350 w 10000"/>
              <a:gd name="connsiteY9" fmla="*/ 8957 h 9243"/>
              <a:gd name="connsiteX10" fmla="*/ 7100 w 10000"/>
              <a:gd name="connsiteY10" fmla="*/ 9243 h 9243"/>
              <a:gd name="connsiteX11" fmla="*/ 6550 w 10000"/>
              <a:gd name="connsiteY11" fmla="*/ 9243 h 9243"/>
              <a:gd name="connsiteX12" fmla="*/ 6300 w 10000"/>
              <a:gd name="connsiteY12" fmla="*/ 9243 h 9243"/>
              <a:gd name="connsiteX13" fmla="*/ 6050 w 10000"/>
              <a:gd name="connsiteY13" fmla="*/ 8957 h 9243"/>
              <a:gd name="connsiteX14" fmla="*/ 5500 w 10000"/>
              <a:gd name="connsiteY14" fmla="*/ 8724 h 9243"/>
              <a:gd name="connsiteX15" fmla="*/ 5250 w 10000"/>
              <a:gd name="connsiteY15" fmla="*/ 8252 h 9243"/>
              <a:gd name="connsiteX16" fmla="*/ 4700 w 10000"/>
              <a:gd name="connsiteY16" fmla="*/ 7497 h 9243"/>
              <a:gd name="connsiteX17" fmla="*/ 3950 w 10000"/>
              <a:gd name="connsiteY17" fmla="*/ 6980 h 9243"/>
              <a:gd name="connsiteX18" fmla="*/ 3650 w 10000"/>
              <a:gd name="connsiteY18" fmla="*/ 6740 h 9243"/>
              <a:gd name="connsiteX19" fmla="*/ 3150 w 10000"/>
              <a:gd name="connsiteY19" fmla="*/ 6505 h 9243"/>
              <a:gd name="connsiteX20" fmla="*/ 2600 w 10000"/>
              <a:gd name="connsiteY20" fmla="*/ 6226 h 9243"/>
              <a:gd name="connsiteX21" fmla="*/ 2100 w 10000"/>
              <a:gd name="connsiteY21" fmla="*/ 5755 h 9243"/>
              <a:gd name="connsiteX22" fmla="*/ 1550 w 10000"/>
              <a:gd name="connsiteY22" fmla="*/ 5472 h 9243"/>
              <a:gd name="connsiteX23" fmla="*/ 1300 w 10000"/>
              <a:gd name="connsiteY23" fmla="*/ 5237 h 9243"/>
              <a:gd name="connsiteX24" fmla="*/ 750 w 10000"/>
              <a:gd name="connsiteY24" fmla="*/ 5237 h 9243"/>
              <a:gd name="connsiteX25" fmla="*/ 500 w 10000"/>
              <a:gd name="connsiteY25" fmla="*/ 4997 h 9243"/>
              <a:gd name="connsiteX26" fmla="*/ 250 w 10000"/>
              <a:gd name="connsiteY26" fmla="*/ 4760 h 9243"/>
              <a:gd name="connsiteX27" fmla="*/ 250 w 10000"/>
              <a:gd name="connsiteY27" fmla="*/ 4760 h 9243"/>
              <a:gd name="connsiteX28" fmla="*/ 0 w 10000"/>
              <a:gd name="connsiteY28" fmla="*/ 4477 h 9243"/>
              <a:gd name="connsiteX29" fmla="*/ 0 w 10000"/>
              <a:gd name="connsiteY29" fmla="*/ 4477 h 9243"/>
              <a:gd name="connsiteX30" fmla="*/ 250 w 10000"/>
              <a:gd name="connsiteY30" fmla="*/ 4477 h 9243"/>
              <a:gd name="connsiteX31" fmla="*/ 250 w 10000"/>
              <a:gd name="connsiteY31" fmla="*/ 4477 h 9243"/>
              <a:gd name="connsiteX32" fmla="*/ 500 w 10000"/>
              <a:gd name="connsiteY32" fmla="*/ 4477 h 9243"/>
              <a:gd name="connsiteX33" fmla="*/ 750 w 10000"/>
              <a:gd name="connsiteY33" fmla="*/ 4477 h 9243"/>
              <a:gd name="connsiteX34" fmla="*/ 1050 w 10000"/>
              <a:gd name="connsiteY34" fmla="*/ 4477 h 9243"/>
              <a:gd name="connsiteX35" fmla="*/ 1300 w 10000"/>
              <a:gd name="connsiteY35" fmla="*/ 4477 h 9243"/>
              <a:gd name="connsiteX36" fmla="*/ 1800 w 10000"/>
              <a:gd name="connsiteY36" fmla="*/ 4477 h 9243"/>
              <a:gd name="connsiteX37" fmla="*/ 2350 w 10000"/>
              <a:gd name="connsiteY37" fmla="*/ 4477 h 9243"/>
              <a:gd name="connsiteX38" fmla="*/ 3400 w 10000"/>
              <a:gd name="connsiteY38" fmla="*/ 4760 h 9243"/>
              <a:gd name="connsiteX39" fmla="*/ 4200 w 10000"/>
              <a:gd name="connsiteY39" fmla="*/ 4760 h 9243"/>
              <a:gd name="connsiteX40" fmla="*/ 5000 w 10000"/>
              <a:gd name="connsiteY40" fmla="*/ 4760 h 9243"/>
              <a:gd name="connsiteX41" fmla="*/ 5500 w 10000"/>
              <a:gd name="connsiteY41" fmla="*/ 4760 h 9243"/>
              <a:gd name="connsiteX42" fmla="*/ 6050 w 10000"/>
              <a:gd name="connsiteY42" fmla="*/ 4760 h 9243"/>
              <a:gd name="connsiteX43" fmla="*/ 6300 w 10000"/>
              <a:gd name="connsiteY43" fmla="*/ 4477 h 9243"/>
              <a:gd name="connsiteX44" fmla="*/ 6550 w 10000"/>
              <a:gd name="connsiteY44" fmla="*/ 4007 h 9243"/>
              <a:gd name="connsiteX45" fmla="*/ 6850 w 10000"/>
              <a:gd name="connsiteY45" fmla="*/ 3489 h 9243"/>
              <a:gd name="connsiteX46" fmla="*/ 7100 w 10000"/>
              <a:gd name="connsiteY46" fmla="*/ 3012 h 9243"/>
              <a:gd name="connsiteX47" fmla="*/ 7100 w 10000"/>
              <a:gd name="connsiteY47" fmla="*/ 2259 h 9243"/>
              <a:gd name="connsiteX48" fmla="*/ 7100 w 10000"/>
              <a:gd name="connsiteY48" fmla="*/ 1272 h 9243"/>
              <a:gd name="connsiteX49" fmla="*/ 7100 w 10000"/>
              <a:gd name="connsiteY49" fmla="*/ 0 h 9243"/>
              <a:gd name="connsiteX0" fmla="*/ 10000 w 10000"/>
              <a:gd name="connsiteY0" fmla="*/ 509 h 8624"/>
              <a:gd name="connsiteX1" fmla="*/ 10000 w 10000"/>
              <a:gd name="connsiteY1" fmla="*/ 1883 h 8624"/>
              <a:gd name="connsiteX2" fmla="*/ 9750 w 10000"/>
              <a:gd name="connsiteY2" fmla="*/ 3216 h 8624"/>
              <a:gd name="connsiteX3" fmla="*/ 9750 w 10000"/>
              <a:gd name="connsiteY3" fmla="*/ 4290 h 8624"/>
              <a:gd name="connsiteX4" fmla="*/ 9450 w 10000"/>
              <a:gd name="connsiteY4" fmla="*/ 5360 h 8624"/>
              <a:gd name="connsiteX5" fmla="*/ 9200 w 10000"/>
              <a:gd name="connsiteY5" fmla="*/ 6176 h 8624"/>
              <a:gd name="connsiteX6" fmla="*/ 9200 w 10000"/>
              <a:gd name="connsiteY6" fmla="*/ 6735 h 8624"/>
              <a:gd name="connsiteX7" fmla="*/ 8700 w 10000"/>
              <a:gd name="connsiteY7" fmla="*/ 7247 h 8624"/>
              <a:gd name="connsiteX8" fmla="*/ 8150 w 10000"/>
              <a:gd name="connsiteY8" fmla="*/ 7813 h 8624"/>
              <a:gd name="connsiteX9" fmla="*/ 7350 w 10000"/>
              <a:gd name="connsiteY9" fmla="*/ 8315 h 8624"/>
              <a:gd name="connsiteX10" fmla="*/ 7100 w 10000"/>
              <a:gd name="connsiteY10" fmla="*/ 8624 h 8624"/>
              <a:gd name="connsiteX11" fmla="*/ 6550 w 10000"/>
              <a:gd name="connsiteY11" fmla="*/ 8624 h 8624"/>
              <a:gd name="connsiteX12" fmla="*/ 6300 w 10000"/>
              <a:gd name="connsiteY12" fmla="*/ 8624 h 8624"/>
              <a:gd name="connsiteX13" fmla="*/ 6050 w 10000"/>
              <a:gd name="connsiteY13" fmla="*/ 8315 h 8624"/>
              <a:gd name="connsiteX14" fmla="*/ 5500 w 10000"/>
              <a:gd name="connsiteY14" fmla="*/ 8062 h 8624"/>
              <a:gd name="connsiteX15" fmla="*/ 5250 w 10000"/>
              <a:gd name="connsiteY15" fmla="*/ 7552 h 8624"/>
              <a:gd name="connsiteX16" fmla="*/ 4700 w 10000"/>
              <a:gd name="connsiteY16" fmla="*/ 6735 h 8624"/>
              <a:gd name="connsiteX17" fmla="*/ 3950 w 10000"/>
              <a:gd name="connsiteY17" fmla="*/ 6176 h 8624"/>
              <a:gd name="connsiteX18" fmla="*/ 3650 w 10000"/>
              <a:gd name="connsiteY18" fmla="*/ 5916 h 8624"/>
              <a:gd name="connsiteX19" fmla="*/ 3150 w 10000"/>
              <a:gd name="connsiteY19" fmla="*/ 5662 h 8624"/>
              <a:gd name="connsiteX20" fmla="*/ 2600 w 10000"/>
              <a:gd name="connsiteY20" fmla="*/ 5360 h 8624"/>
              <a:gd name="connsiteX21" fmla="*/ 2100 w 10000"/>
              <a:gd name="connsiteY21" fmla="*/ 4850 h 8624"/>
              <a:gd name="connsiteX22" fmla="*/ 1550 w 10000"/>
              <a:gd name="connsiteY22" fmla="*/ 4544 h 8624"/>
              <a:gd name="connsiteX23" fmla="*/ 1300 w 10000"/>
              <a:gd name="connsiteY23" fmla="*/ 4290 h 8624"/>
              <a:gd name="connsiteX24" fmla="*/ 750 w 10000"/>
              <a:gd name="connsiteY24" fmla="*/ 4290 h 8624"/>
              <a:gd name="connsiteX25" fmla="*/ 500 w 10000"/>
              <a:gd name="connsiteY25" fmla="*/ 4030 h 8624"/>
              <a:gd name="connsiteX26" fmla="*/ 250 w 10000"/>
              <a:gd name="connsiteY26" fmla="*/ 3774 h 8624"/>
              <a:gd name="connsiteX27" fmla="*/ 250 w 10000"/>
              <a:gd name="connsiteY27" fmla="*/ 3774 h 8624"/>
              <a:gd name="connsiteX28" fmla="*/ 0 w 10000"/>
              <a:gd name="connsiteY28" fmla="*/ 3468 h 8624"/>
              <a:gd name="connsiteX29" fmla="*/ 0 w 10000"/>
              <a:gd name="connsiteY29" fmla="*/ 3468 h 8624"/>
              <a:gd name="connsiteX30" fmla="*/ 250 w 10000"/>
              <a:gd name="connsiteY30" fmla="*/ 3468 h 8624"/>
              <a:gd name="connsiteX31" fmla="*/ 250 w 10000"/>
              <a:gd name="connsiteY31" fmla="*/ 3468 h 8624"/>
              <a:gd name="connsiteX32" fmla="*/ 500 w 10000"/>
              <a:gd name="connsiteY32" fmla="*/ 3468 h 8624"/>
              <a:gd name="connsiteX33" fmla="*/ 750 w 10000"/>
              <a:gd name="connsiteY33" fmla="*/ 3468 h 8624"/>
              <a:gd name="connsiteX34" fmla="*/ 1050 w 10000"/>
              <a:gd name="connsiteY34" fmla="*/ 3468 h 8624"/>
              <a:gd name="connsiteX35" fmla="*/ 1300 w 10000"/>
              <a:gd name="connsiteY35" fmla="*/ 3468 h 8624"/>
              <a:gd name="connsiteX36" fmla="*/ 1800 w 10000"/>
              <a:gd name="connsiteY36" fmla="*/ 3468 h 8624"/>
              <a:gd name="connsiteX37" fmla="*/ 2350 w 10000"/>
              <a:gd name="connsiteY37" fmla="*/ 3468 h 8624"/>
              <a:gd name="connsiteX38" fmla="*/ 3400 w 10000"/>
              <a:gd name="connsiteY38" fmla="*/ 3774 h 8624"/>
              <a:gd name="connsiteX39" fmla="*/ 4200 w 10000"/>
              <a:gd name="connsiteY39" fmla="*/ 3774 h 8624"/>
              <a:gd name="connsiteX40" fmla="*/ 5000 w 10000"/>
              <a:gd name="connsiteY40" fmla="*/ 3774 h 8624"/>
              <a:gd name="connsiteX41" fmla="*/ 5500 w 10000"/>
              <a:gd name="connsiteY41" fmla="*/ 3774 h 8624"/>
              <a:gd name="connsiteX42" fmla="*/ 6050 w 10000"/>
              <a:gd name="connsiteY42" fmla="*/ 3774 h 8624"/>
              <a:gd name="connsiteX43" fmla="*/ 6300 w 10000"/>
              <a:gd name="connsiteY43" fmla="*/ 3468 h 8624"/>
              <a:gd name="connsiteX44" fmla="*/ 6550 w 10000"/>
              <a:gd name="connsiteY44" fmla="*/ 2959 h 8624"/>
              <a:gd name="connsiteX45" fmla="*/ 6850 w 10000"/>
              <a:gd name="connsiteY45" fmla="*/ 2399 h 8624"/>
              <a:gd name="connsiteX46" fmla="*/ 7100 w 10000"/>
              <a:gd name="connsiteY46" fmla="*/ 1883 h 8624"/>
              <a:gd name="connsiteX47" fmla="*/ 7100 w 10000"/>
              <a:gd name="connsiteY47" fmla="*/ 1068 h 8624"/>
              <a:gd name="connsiteX48" fmla="*/ 7100 w 10000"/>
              <a:gd name="connsiteY48" fmla="*/ 0 h 8624"/>
              <a:gd name="connsiteX0" fmla="*/ 10000 w 10000"/>
              <a:gd name="connsiteY0" fmla="*/ 0 h 9410"/>
              <a:gd name="connsiteX1" fmla="*/ 10000 w 10000"/>
              <a:gd name="connsiteY1" fmla="*/ 1593 h 9410"/>
              <a:gd name="connsiteX2" fmla="*/ 9750 w 10000"/>
              <a:gd name="connsiteY2" fmla="*/ 3139 h 9410"/>
              <a:gd name="connsiteX3" fmla="*/ 9750 w 10000"/>
              <a:gd name="connsiteY3" fmla="*/ 4384 h 9410"/>
              <a:gd name="connsiteX4" fmla="*/ 9450 w 10000"/>
              <a:gd name="connsiteY4" fmla="*/ 5625 h 9410"/>
              <a:gd name="connsiteX5" fmla="*/ 9200 w 10000"/>
              <a:gd name="connsiteY5" fmla="*/ 6571 h 9410"/>
              <a:gd name="connsiteX6" fmla="*/ 9200 w 10000"/>
              <a:gd name="connsiteY6" fmla="*/ 7220 h 9410"/>
              <a:gd name="connsiteX7" fmla="*/ 8700 w 10000"/>
              <a:gd name="connsiteY7" fmla="*/ 7813 h 9410"/>
              <a:gd name="connsiteX8" fmla="*/ 8150 w 10000"/>
              <a:gd name="connsiteY8" fmla="*/ 8470 h 9410"/>
              <a:gd name="connsiteX9" fmla="*/ 7350 w 10000"/>
              <a:gd name="connsiteY9" fmla="*/ 9052 h 9410"/>
              <a:gd name="connsiteX10" fmla="*/ 7100 w 10000"/>
              <a:gd name="connsiteY10" fmla="*/ 9410 h 9410"/>
              <a:gd name="connsiteX11" fmla="*/ 6550 w 10000"/>
              <a:gd name="connsiteY11" fmla="*/ 9410 h 9410"/>
              <a:gd name="connsiteX12" fmla="*/ 6300 w 10000"/>
              <a:gd name="connsiteY12" fmla="*/ 9410 h 9410"/>
              <a:gd name="connsiteX13" fmla="*/ 6050 w 10000"/>
              <a:gd name="connsiteY13" fmla="*/ 9052 h 9410"/>
              <a:gd name="connsiteX14" fmla="*/ 5500 w 10000"/>
              <a:gd name="connsiteY14" fmla="*/ 8758 h 9410"/>
              <a:gd name="connsiteX15" fmla="*/ 5250 w 10000"/>
              <a:gd name="connsiteY15" fmla="*/ 8167 h 9410"/>
              <a:gd name="connsiteX16" fmla="*/ 4700 w 10000"/>
              <a:gd name="connsiteY16" fmla="*/ 7220 h 9410"/>
              <a:gd name="connsiteX17" fmla="*/ 3950 w 10000"/>
              <a:gd name="connsiteY17" fmla="*/ 6571 h 9410"/>
              <a:gd name="connsiteX18" fmla="*/ 3650 w 10000"/>
              <a:gd name="connsiteY18" fmla="*/ 6270 h 9410"/>
              <a:gd name="connsiteX19" fmla="*/ 3150 w 10000"/>
              <a:gd name="connsiteY19" fmla="*/ 5975 h 9410"/>
              <a:gd name="connsiteX20" fmla="*/ 2600 w 10000"/>
              <a:gd name="connsiteY20" fmla="*/ 5625 h 9410"/>
              <a:gd name="connsiteX21" fmla="*/ 2100 w 10000"/>
              <a:gd name="connsiteY21" fmla="*/ 5034 h 9410"/>
              <a:gd name="connsiteX22" fmla="*/ 1550 w 10000"/>
              <a:gd name="connsiteY22" fmla="*/ 4679 h 9410"/>
              <a:gd name="connsiteX23" fmla="*/ 1300 w 10000"/>
              <a:gd name="connsiteY23" fmla="*/ 4384 h 9410"/>
              <a:gd name="connsiteX24" fmla="*/ 750 w 10000"/>
              <a:gd name="connsiteY24" fmla="*/ 4384 h 9410"/>
              <a:gd name="connsiteX25" fmla="*/ 500 w 10000"/>
              <a:gd name="connsiteY25" fmla="*/ 4083 h 9410"/>
              <a:gd name="connsiteX26" fmla="*/ 250 w 10000"/>
              <a:gd name="connsiteY26" fmla="*/ 3786 h 9410"/>
              <a:gd name="connsiteX27" fmla="*/ 250 w 10000"/>
              <a:gd name="connsiteY27" fmla="*/ 3786 h 9410"/>
              <a:gd name="connsiteX28" fmla="*/ 0 w 10000"/>
              <a:gd name="connsiteY28" fmla="*/ 3431 h 9410"/>
              <a:gd name="connsiteX29" fmla="*/ 0 w 10000"/>
              <a:gd name="connsiteY29" fmla="*/ 3431 h 9410"/>
              <a:gd name="connsiteX30" fmla="*/ 250 w 10000"/>
              <a:gd name="connsiteY30" fmla="*/ 3431 h 9410"/>
              <a:gd name="connsiteX31" fmla="*/ 250 w 10000"/>
              <a:gd name="connsiteY31" fmla="*/ 3431 h 9410"/>
              <a:gd name="connsiteX32" fmla="*/ 500 w 10000"/>
              <a:gd name="connsiteY32" fmla="*/ 3431 h 9410"/>
              <a:gd name="connsiteX33" fmla="*/ 750 w 10000"/>
              <a:gd name="connsiteY33" fmla="*/ 3431 h 9410"/>
              <a:gd name="connsiteX34" fmla="*/ 1050 w 10000"/>
              <a:gd name="connsiteY34" fmla="*/ 3431 h 9410"/>
              <a:gd name="connsiteX35" fmla="*/ 1300 w 10000"/>
              <a:gd name="connsiteY35" fmla="*/ 3431 h 9410"/>
              <a:gd name="connsiteX36" fmla="*/ 1800 w 10000"/>
              <a:gd name="connsiteY36" fmla="*/ 3431 h 9410"/>
              <a:gd name="connsiteX37" fmla="*/ 2350 w 10000"/>
              <a:gd name="connsiteY37" fmla="*/ 3431 h 9410"/>
              <a:gd name="connsiteX38" fmla="*/ 3400 w 10000"/>
              <a:gd name="connsiteY38" fmla="*/ 3786 h 9410"/>
              <a:gd name="connsiteX39" fmla="*/ 4200 w 10000"/>
              <a:gd name="connsiteY39" fmla="*/ 3786 h 9410"/>
              <a:gd name="connsiteX40" fmla="*/ 5000 w 10000"/>
              <a:gd name="connsiteY40" fmla="*/ 3786 h 9410"/>
              <a:gd name="connsiteX41" fmla="*/ 5500 w 10000"/>
              <a:gd name="connsiteY41" fmla="*/ 3786 h 9410"/>
              <a:gd name="connsiteX42" fmla="*/ 6050 w 10000"/>
              <a:gd name="connsiteY42" fmla="*/ 3786 h 9410"/>
              <a:gd name="connsiteX43" fmla="*/ 6300 w 10000"/>
              <a:gd name="connsiteY43" fmla="*/ 3431 h 9410"/>
              <a:gd name="connsiteX44" fmla="*/ 6550 w 10000"/>
              <a:gd name="connsiteY44" fmla="*/ 2841 h 9410"/>
              <a:gd name="connsiteX45" fmla="*/ 6850 w 10000"/>
              <a:gd name="connsiteY45" fmla="*/ 2192 h 9410"/>
              <a:gd name="connsiteX46" fmla="*/ 7100 w 10000"/>
              <a:gd name="connsiteY46" fmla="*/ 1593 h 9410"/>
              <a:gd name="connsiteX47" fmla="*/ 7100 w 10000"/>
              <a:gd name="connsiteY47" fmla="*/ 648 h 9410"/>
              <a:gd name="connsiteX0" fmla="*/ 10000 w 10000"/>
              <a:gd name="connsiteY0" fmla="*/ 0 h 10000"/>
              <a:gd name="connsiteX1" fmla="*/ 10000 w 10000"/>
              <a:gd name="connsiteY1" fmla="*/ 1693 h 10000"/>
              <a:gd name="connsiteX2" fmla="*/ 9750 w 10000"/>
              <a:gd name="connsiteY2" fmla="*/ 3336 h 10000"/>
              <a:gd name="connsiteX3" fmla="*/ 9750 w 10000"/>
              <a:gd name="connsiteY3" fmla="*/ 4659 h 10000"/>
              <a:gd name="connsiteX4" fmla="*/ 9450 w 10000"/>
              <a:gd name="connsiteY4" fmla="*/ 5978 h 10000"/>
              <a:gd name="connsiteX5" fmla="*/ 9200 w 10000"/>
              <a:gd name="connsiteY5" fmla="*/ 6983 h 10000"/>
              <a:gd name="connsiteX6" fmla="*/ 9200 w 10000"/>
              <a:gd name="connsiteY6" fmla="*/ 7673 h 10000"/>
              <a:gd name="connsiteX7" fmla="*/ 8700 w 10000"/>
              <a:gd name="connsiteY7" fmla="*/ 8303 h 10000"/>
              <a:gd name="connsiteX8" fmla="*/ 8150 w 10000"/>
              <a:gd name="connsiteY8" fmla="*/ 9001 h 10000"/>
              <a:gd name="connsiteX9" fmla="*/ 7350 w 10000"/>
              <a:gd name="connsiteY9" fmla="*/ 9620 h 10000"/>
              <a:gd name="connsiteX10" fmla="*/ 7100 w 10000"/>
              <a:gd name="connsiteY10" fmla="*/ 10000 h 10000"/>
              <a:gd name="connsiteX11" fmla="*/ 6550 w 10000"/>
              <a:gd name="connsiteY11" fmla="*/ 10000 h 10000"/>
              <a:gd name="connsiteX12" fmla="*/ 6300 w 10000"/>
              <a:gd name="connsiteY12" fmla="*/ 10000 h 10000"/>
              <a:gd name="connsiteX13" fmla="*/ 6050 w 10000"/>
              <a:gd name="connsiteY13" fmla="*/ 9620 h 10000"/>
              <a:gd name="connsiteX14" fmla="*/ 5500 w 10000"/>
              <a:gd name="connsiteY14" fmla="*/ 9307 h 10000"/>
              <a:gd name="connsiteX15" fmla="*/ 5250 w 10000"/>
              <a:gd name="connsiteY15" fmla="*/ 8679 h 10000"/>
              <a:gd name="connsiteX16" fmla="*/ 4700 w 10000"/>
              <a:gd name="connsiteY16" fmla="*/ 7673 h 10000"/>
              <a:gd name="connsiteX17" fmla="*/ 3950 w 10000"/>
              <a:gd name="connsiteY17" fmla="*/ 6983 h 10000"/>
              <a:gd name="connsiteX18" fmla="*/ 3650 w 10000"/>
              <a:gd name="connsiteY18" fmla="*/ 6663 h 10000"/>
              <a:gd name="connsiteX19" fmla="*/ 3150 w 10000"/>
              <a:gd name="connsiteY19" fmla="*/ 6350 h 10000"/>
              <a:gd name="connsiteX20" fmla="*/ 2600 w 10000"/>
              <a:gd name="connsiteY20" fmla="*/ 5978 h 10000"/>
              <a:gd name="connsiteX21" fmla="*/ 2100 w 10000"/>
              <a:gd name="connsiteY21" fmla="*/ 5350 h 10000"/>
              <a:gd name="connsiteX22" fmla="*/ 1550 w 10000"/>
              <a:gd name="connsiteY22" fmla="*/ 4972 h 10000"/>
              <a:gd name="connsiteX23" fmla="*/ 1300 w 10000"/>
              <a:gd name="connsiteY23" fmla="*/ 4659 h 10000"/>
              <a:gd name="connsiteX24" fmla="*/ 750 w 10000"/>
              <a:gd name="connsiteY24" fmla="*/ 4659 h 10000"/>
              <a:gd name="connsiteX25" fmla="*/ 500 w 10000"/>
              <a:gd name="connsiteY25" fmla="*/ 4339 h 10000"/>
              <a:gd name="connsiteX26" fmla="*/ 250 w 10000"/>
              <a:gd name="connsiteY26" fmla="*/ 4023 h 10000"/>
              <a:gd name="connsiteX27" fmla="*/ 250 w 10000"/>
              <a:gd name="connsiteY27" fmla="*/ 4023 h 10000"/>
              <a:gd name="connsiteX28" fmla="*/ 0 w 10000"/>
              <a:gd name="connsiteY28" fmla="*/ 3646 h 10000"/>
              <a:gd name="connsiteX29" fmla="*/ 0 w 10000"/>
              <a:gd name="connsiteY29" fmla="*/ 3646 h 10000"/>
              <a:gd name="connsiteX30" fmla="*/ 250 w 10000"/>
              <a:gd name="connsiteY30" fmla="*/ 3646 h 10000"/>
              <a:gd name="connsiteX31" fmla="*/ 250 w 10000"/>
              <a:gd name="connsiteY31" fmla="*/ 3646 h 10000"/>
              <a:gd name="connsiteX32" fmla="*/ 500 w 10000"/>
              <a:gd name="connsiteY32" fmla="*/ 3646 h 10000"/>
              <a:gd name="connsiteX33" fmla="*/ 750 w 10000"/>
              <a:gd name="connsiteY33" fmla="*/ 3646 h 10000"/>
              <a:gd name="connsiteX34" fmla="*/ 1050 w 10000"/>
              <a:gd name="connsiteY34" fmla="*/ 3646 h 10000"/>
              <a:gd name="connsiteX35" fmla="*/ 1300 w 10000"/>
              <a:gd name="connsiteY35" fmla="*/ 3646 h 10000"/>
              <a:gd name="connsiteX36" fmla="*/ 1800 w 10000"/>
              <a:gd name="connsiteY36" fmla="*/ 3646 h 10000"/>
              <a:gd name="connsiteX37" fmla="*/ 2350 w 10000"/>
              <a:gd name="connsiteY37" fmla="*/ 3646 h 10000"/>
              <a:gd name="connsiteX38" fmla="*/ 3400 w 10000"/>
              <a:gd name="connsiteY38" fmla="*/ 4023 h 10000"/>
              <a:gd name="connsiteX39" fmla="*/ 4200 w 10000"/>
              <a:gd name="connsiteY39" fmla="*/ 4023 h 10000"/>
              <a:gd name="connsiteX40" fmla="*/ 5000 w 10000"/>
              <a:gd name="connsiteY40" fmla="*/ 4023 h 10000"/>
              <a:gd name="connsiteX41" fmla="*/ 5500 w 10000"/>
              <a:gd name="connsiteY41" fmla="*/ 4023 h 10000"/>
              <a:gd name="connsiteX42" fmla="*/ 6050 w 10000"/>
              <a:gd name="connsiteY42" fmla="*/ 4023 h 10000"/>
              <a:gd name="connsiteX43" fmla="*/ 6300 w 10000"/>
              <a:gd name="connsiteY43" fmla="*/ 3646 h 10000"/>
              <a:gd name="connsiteX44" fmla="*/ 6550 w 10000"/>
              <a:gd name="connsiteY44" fmla="*/ 3019 h 10000"/>
              <a:gd name="connsiteX45" fmla="*/ 6850 w 10000"/>
              <a:gd name="connsiteY45" fmla="*/ 2329 h 10000"/>
              <a:gd name="connsiteX46" fmla="*/ 7100 w 10000"/>
              <a:gd name="connsiteY46" fmla="*/ 1693 h 10000"/>
              <a:gd name="connsiteX0" fmla="*/ 10000 w 10000"/>
              <a:gd name="connsiteY0" fmla="*/ 0 h 10000"/>
              <a:gd name="connsiteX1" fmla="*/ 10000 w 10000"/>
              <a:gd name="connsiteY1" fmla="*/ 1693 h 10000"/>
              <a:gd name="connsiteX2" fmla="*/ 9750 w 10000"/>
              <a:gd name="connsiteY2" fmla="*/ 3336 h 10000"/>
              <a:gd name="connsiteX3" fmla="*/ 9750 w 10000"/>
              <a:gd name="connsiteY3" fmla="*/ 4659 h 10000"/>
              <a:gd name="connsiteX4" fmla="*/ 9450 w 10000"/>
              <a:gd name="connsiteY4" fmla="*/ 5978 h 10000"/>
              <a:gd name="connsiteX5" fmla="*/ 9200 w 10000"/>
              <a:gd name="connsiteY5" fmla="*/ 6983 h 10000"/>
              <a:gd name="connsiteX6" fmla="*/ 9200 w 10000"/>
              <a:gd name="connsiteY6" fmla="*/ 7673 h 10000"/>
              <a:gd name="connsiteX7" fmla="*/ 8700 w 10000"/>
              <a:gd name="connsiteY7" fmla="*/ 8303 h 10000"/>
              <a:gd name="connsiteX8" fmla="*/ 8150 w 10000"/>
              <a:gd name="connsiteY8" fmla="*/ 9001 h 10000"/>
              <a:gd name="connsiteX9" fmla="*/ 7350 w 10000"/>
              <a:gd name="connsiteY9" fmla="*/ 9620 h 10000"/>
              <a:gd name="connsiteX10" fmla="*/ 7100 w 10000"/>
              <a:gd name="connsiteY10" fmla="*/ 10000 h 10000"/>
              <a:gd name="connsiteX11" fmla="*/ 6550 w 10000"/>
              <a:gd name="connsiteY11" fmla="*/ 10000 h 10000"/>
              <a:gd name="connsiteX12" fmla="*/ 6300 w 10000"/>
              <a:gd name="connsiteY12" fmla="*/ 10000 h 10000"/>
              <a:gd name="connsiteX13" fmla="*/ 6050 w 10000"/>
              <a:gd name="connsiteY13" fmla="*/ 9620 h 10000"/>
              <a:gd name="connsiteX14" fmla="*/ 5500 w 10000"/>
              <a:gd name="connsiteY14" fmla="*/ 9307 h 10000"/>
              <a:gd name="connsiteX15" fmla="*/ 5250 w 10000"/>
              <a:gd name="connsiteY15" fmla="*/ 8679 h 10000"/>
              <a:gd name="connsiteX16" fmla="*/ 4700 w 10000"/>
              <a:gd name="connsiteY16" fmla="*/ 7673 h 10000"/>
              <a:gd name="connsiteX17" fmla="*/ 3950 w 10000"/>
              <a:gd name="connsiteY17" fmla="*/ 6983 h 10000"/>
              <a:gd name="connsiteX18" fmla="*/ 3650 w 10000"/>
              <a:gd name="connsiteY18" fmla="*/ 6663 h 10000"/>
              <a:gd name="connsiteX19" fmla="*/ 3150 w 10000"/>
              <a:gd name="connsiteY19" fmla="*/ 6350 h 10000"/>
              <a:gd name="connsiteX20" fmla="*/ 2600 w 10000"/>
              <a:gd name="connsiteY20" fmla="*/ 5978 h 10000"/>
              <a:gd name="connsiteX21" fmla="*/ 2100 w 10000"/>
              <a:gd name="connsiteY21" fmla="*/ 5350 h 10000"/>
              <a:gd name="connsiteX22" fmla="*/ 1550 w 10000"/>
              <a:gd name="connsiteY22" fmla="*/ 4972 h 10000"/>
              <a:gd name="connsiteX23" fmla="*/ 1300 w 10000"/>
              <a:gd name="connsiteY23" fmla="*/ 4659 h 10000"/>
              <a:gd name="connsiteX24" fmla="*/ 750 w 10000"/>
              <a:gd name="connsiteY24" fmla="*/ 4659 h 10000"/>
              <a:gd name="connsiteX25" fmla="*/ 500 w 10000"/>
              <a:gd name="connsiteY25" fmla="*/ 4339 h 10000"/>
              <a:gd name="connsiteX26" fmla="*/ 250 w 10000"/>
              <a:gd name="connsiteY26" fmla="*/ 4023 h 10000"/>
              <a:gd name="connsiteX27" fmla="*/ 250 w 10000"/>
              <a:gd name="connsiteY27" fmla="*/ 4023 h 10000"/>
              <a:gd name="connsiteX28" fmla="*/ 0 w 10000"/>
              <a:gd name="connsiteY28" fmla="*/ 3646 h 10000"/>
              <a:gd name="connsiteX29" fmla="*/ 0 w 10000"/>
              <a:gd name="connsiteY29" fmla="*/ 3646 h 10000"/>
              <a:gd name="connsiteX30" fmla="*/ 250 w 10000"/>
              <a:gd name="connsiteY30" fmla="*/ 3646 h 10000"/>
              <a:gd name="connsiteX31" fmla="*/ 250 w 10000"/>
              <a:gd name="connsiteY31" fmla="*/ 3646 h 10000"/>
              <a:gd name="connsiteX32" fmla="*/ 500 w 10000"/>
              <a:gd name="connsiteY32" fmla="*/ 3646 h 10000"/>
              <a:gd name="connsiteX33" fmla="*/ 750 w 10000"/>
              <a:gd name="connsiteY33" fmla="*/ 3646 h 10000"/>
              <a:gd name="connsiteX34" fmla="*/ 1050 w 10000"/>
              <a:gd name="connsiteY34" fmla="*/ 3646 h 10000"/>
              <a:gd name="connsiteX35" fmla="*/ 1300 w 10000"/>
              <a:gd name="connsiteY35" fmla="*/ 3646 h 10000"/>
              <a:gd name="connsiteX36" fmla="*/ 1800 w 10000"/>
              <a:gd name="connsiteY36" fmla="*/ 3646 h 10000"/>
              <a:gd name="connsiteX37" fmla="*/ 2350 w 10000"/>
              <a:gd name="connsiteY37" fmla="*/ 3646 h 10000"/>
              <a:gd name="connsiteX38" fmla="*/ 3400 w 10000"/>
              <a:gd name="connsiteY38" fmla="*/ 4023 h 10000"/>
              <a:gd name="connsiteX39" fmla="*/ 4200 w 10000"/>
              <a:gd name="connsiteY39" fmla="*/ 4023 h 10000"/>
              <a:gd name="connsiteX40" fmla="*/ 5000 w 10000"/>
              <a:gd name="connsiteY40" fmla="*/ 4023 h 10000"/>
              <a:gd name="connsiteX41" fmla="*/ 5500 w 10000"/>
              <a:gd name="connsiteY41" fmla="*/ 4023 h 10000"/>
              <a:gd name="connsiteX42" fmla="*/ 6050 w 10000"/>
              <a:gd name="connsiteY42" fmla="*/ 4023 h 10000"/>
              <a:gd name="connsiteX43" fmla="*/ 6300 w 10000"/>
              <a:gd name="connsiteY43" fmla="*/ 3646 h 10000"/>
              <a:gd name="connsiteX44" fmla="*/ 6550 w 10000"/>
              <a:gd name="connsiteY44" fmla="*/ 3019 h 10000"/>
              <a:gd name="connsiteX45" fmla="*/ 6850 w 10000"/>
              <a:gd name="connsiteY45" fmla="*/ 2329 h 10000"/>
              <a:gd name="connsiteX0" fmla="*/ 10000 w 10000"/>
              <a:gd name="connsiteY0" fmla="*/ 0 h 10000"/>
              <a:gd name="connsiteX1" fmla="*/ 9750 w 10000"/>
              <a:gd name="connsiteY1" fmla="*/ 3336 h 10000"/>
              <a:gd name="connsiteX2" fmla="*/ 9750 w 10000"/>
              <a:gd name="connsiteY2" fmla="*/ 4659 h 10000"/>
              <a:gd name="connsiteX3" fmla="*/ 9450 w 10000"/>
              <a:gd name="connsiteY3" fmla="*/ 5978 h 10000"/>
              <a:gd name="connsiteX4" fmla="*/ 9200 w 10000"/>
              <a:gd name="connsiteY4" fmla="*/ 6983 h 10000"/>
              <a:gd name="connsiteX5" fmla="*/ 9200 w 10000"/>
              <a:gd name="connsiteY5" fmla="*/ 7673 h 10000"/>
              <a:gd name="connsiteX6" fmla="*/ 8700 w 10000"/>
              <a:gd name="connsiteY6" fmla="*/ 8303 h 10000"/>
              <a:gd name="connsiteX7" fmla="*/ 8150 w 10000"/>
              <a:gd name="connsiteY7" fmla="*/ 9001 h 10000"/>
              <a:gd name="connsiteX8" fmla="*/ 7350 w 10000"/>
              <a:gd name="connsiteY8" fmla="*/ 9620 h 10000"/>
              <a:gd name="connsiteX9" fmla="*/ 7100 w 10000"/>
              <a:gd name="connsiteY9" fmla="*/ 10000 h 10000"/>
              <a:gd name="connsiteX10" fmla="*/ 6550 w 10000"/>
              <a:gd name="connsiteY10" fmla="*/ 10000 h 10000"/>
              <a:gd name="connsiteX11" fmla="*/ 6300 w 10000"/>
              <a:gd name="connsiteY11" fmla="*/ 10000 h 10000"/>
              <a:gd name="connsiteX12" fmla="*/ 6050 w 10000"/>
              <a:gd name="connsiteY12" fmla="*/ 9620 h 10000"/>
              <a:gd name="connsiteX13" fmla="*/ 5500 w 10000"/>
              <a:gd name="connsiteY13" fmla="*/ 9307 h 10000"/>
              <a:gd name="connsiteX14" fmla="*/ 5250 w 10000"/>
              <a:gd name="connsiteY14" fmla="*/ 8679 h 10000"/>
              <a:gd name="connsiteX15" fmla="*/ 4700 w 10000"/>
              <a:gd name="connsiteY15" fmla="*/ 7673 h 10000"/>
              <a:gd name="connsiteX16" fmla="*/ 3950 w 10000"/>
              <a:gd name="connsiteY16" fmla="*/ 6983 h 10000"/>
              <a:gd name="connsiteX17" fmla="*/ 3650 w 10000"/>
              <a:gd name="connsiteY17" fmla="*/ 6663 h 10000"/>
              <a:gd name="connsiteX18" fmla="*/ 3150 w 10000"/>
              <a:gd name="connsiteY18" fmla="*/ 6350 h 10000"/>
              <a:gd name="connsiteX19" fmla="*/ 2600 w 10000"/>
              <a:gd name="connsiteY19" fmla="*/ 5978 h 10000"/>
              <a:gd name="connsiteX20" fmla="*/ 2100 w 10000"/>
              <a:gd name="connsiteY20" fmla="*/ 5350 h 10000"/>
              <a:gd name="connsiteX21" fmla="*/ 1550 w 10000"/>
              <a:gd name="connsiteY21" fmla="*/ 4972 h 10000"/>
              <a:gd name="connsiteX22" fmla="*/ 1300 w 10000"/>
              <a:gd name="connsiteY22" fmla="*/ 4659 h 10000"/>
              <a:gd name="connsiteX23" fmla="*/ 750 w 10000"/>
              <a:gd name="connsiteY23" fmla="*/ 4659 h 10000"/>
              <a:gd name="connsiteX24" fmla="*/ 500 w 10000"/>
              <a:gd name="connsiteY24" fmla="*/ 4339 h 10000"/>
              <a:gd name="connsiteX25" fmla="*/ 250 w 10000"/>
              <a:gd name="connsiteY25" fmla="*/ 4023 h 10000"/>
              <a:gd name="connsiteX26" fmla="*/ 250 w 10000"/>
              <a:gd name="connsiteY26" fmla="*/ 4023 h 10000"/>
              <a:gd name="connsiteX27" fmla="*/ 0 w 10000"/>
              <a:gd name="connsiteY27" fmla="*/ 3646 h 10000"/>
              <a:gd name="connsiteX28" fmla="*/ 0 w 10000"/>
              <a:gd name="connsiteY28" fmla="*/ 3646 h 10000"/>
              <a:gd name="connsiteX29" fmla="*/ 250 w 10000"/>
              <a:gd name="connsiteY29" fmla="*/ 3646 h 10000"/>
              <a:gd name="connsiteX30" fmla="*/ 250 w 10000"/>
              <a:gd name="connsiteY30" fmla="*/ 3646 h 10000"/>
              <a:gd name="connsiteX31" fmla="*/ 500 w 10000"/>
              <a:gd name="connsiteY31" fmla="*/ 3646 h 10000"/>
              <a:gd name="connsiteX32" fmla="*/ 750 w 10000"/>
              <a:gd name="connsiteY32" fmla="*/ 3646 h 10000"/>
              <a:gd name="connsiteX33" fmla="*/ 1050 w 10000"/>
              <a:gd name="connsiteY33" fmla="*/ 3646 h 10000"/>
              <a:gd name="connsiteX34" fmla="*/ 1300 w 10000"/>
              <a:gd name="connsiteY34" fmla="*/ 3646 h 10000"/>
              <a:gd name="connsiteX35" fmla="*/ 1800 w 10000"/>
              <a:gd name="connsiteY35" fmla="*/ 3646 h 10000"/>
              <a:gd name="connsiteX36" fmla="*/ 2350 w 10000"/>
              <a:gd name="connsiteY36" fmla="*/ 3646 h 10000"/>
              <a:gd name="connsiteX37" fmla="*/ 3400 w 10000"/>
              <a:gd name="connsiteY37" fmla="*/ 4023 h 10000"/>
              <a:gd name="connsiteX38" fmla="*/ 4200 w 10000"/>
              <a:gd name="connsiteY38" fmla="*/ 4023 h 10000"/>
              <a:gd name="connsiteX39" fmla="*/ 5000 w 10000"/>
              <a:gd name="connsiteY39" fmla="*/ 4023 h 10000"/>
              <a:gd name="connsiteX40" fmla="*/ 5500 w 10000"/>
              <a:gd name="connsiteY40" fmla="*/ 4023 h 10000"/>
              <a:gd name="connsiteX41" fmla="*/ 6050 w 10000"/>
              <a:gd name="connsiteY41" fmla="*/ 4023 h 10000"/>
              <a:gd name="connsiteX42" fmla="*/ 6300 w 10000"/>
              <a:gd name="connsiteY42" fmla="*/ 3646 h 10000"/>
              <a:gd name="connsiteX43" fmla="*/ 6550 w 10000"/>
              <a:gd name="connsiteY43" fmla="*/ 3019 h 10000"/>
              <a:gd name="connsiteX44" fmla="*/ 6850 w 10000"/>
              <a:gd name="connsiteY44" fmla="*/ 2329 h 10000"/>
              <a:gd name="connsiteX0" fmla="*/ 9750 w 9750"/>
              <a:gd name="connsiteY0" fmla="*/ 1007 h 7671"/>
              <a:gd name="connsiteX1" fmla="*/ 9750 w 9750"/>
              <a:gd name="connsiteY1" fmla="*/ 2330 h 7671"/>
              <a:gd name="connsiteX2" fmla="*/ 9450 w 9750"/>
              <a:gd name="connsiteY2" fmla="*/ 3649 h 7671"/>
              <a:gd name="connsiteX3" fmla="*/ 9200 w 9750"/>
              <a:gd name="connsiteY3" fmla="*/ 4654 h 7671"/>
              <a:gd name="connsiteX4" fmla="*/ 9200 w 9750"/>
              <a:gd name="connsiteY4" fmla="*/ 5344 h 7671"/>
              <a:gd name="connsiteX5" fmla="*/ 8700 w 9750"/>
              <a:gd name="connsiteY5" fmla="*/ 5974 h 7671"/>
              <a:gd name="connsiteX6" fmla="*/ 8150 w 9750"/>
              <a:gd name="connsiteY6" fmla="*/ 6672 h 7671"/>
              <a:gd name="connsiteX7" fmla="*/ 7350 w 9750"/>
              <a:gd name="connsiteY7" fmla="*/ 7291 h 7671"/>
              <a:gd name="connsiteX8" fmla="*/ 7100 w 9750"/>
              <a:gd name="connsiteY8" fmla="*/ 7671 h 7671"/>
              <a:gd name="connsiteX9" fmla="*/ 6550 w 9750"/>
              <a:gd name="connsiteY9" fmla="*/ 7671 h 7671"/>
              <a:gd name="connsiteX10" fmla="*/ 6300 w 9750"/>
              <a:gd name="connsiteY10" fmla="*/ 7671 h 7671"/>
              <a:gd name="connsiteX11" fmla="*/ 6050 w 9750"/>
              <a:gd name="connsiteY11" fmla="*/ 7291 h 7671"/>
              <a:gd name="connsiteX12" fmla="*/ 5500 w 9750"/>
              <a:gd name="connsiteY12" fmla="*/ 6978 h 7671"/>
              <a:gd name="connsiteX13" fmla="*/ 5250 w 9750"/>
              <a:gd name="connsiteY13" fmla="*/ 6350 h 7671"/>
              <a:gd name="connsiteX14" fmla="*/ 4700 w 9750"/>
              <a:gd name="connsiteY14" fmla="*/ 5344 h 7671"/>
              <a:gd name="connsiteX15" fmla="*/ 3950 w 9750"/>
              <a:gd name="connsiteY15" fmla="*/ 4654 h 7671"/>
              <a:gd name="connsiteX16" fmla="*/ 3650 w 9750"/>
              <a:gd name="connsiteY16" fmla="*/ 4334 h 7671"/>
              <a:gd name="connsiteX17" fmla="*/ 3150 w 9750"/>
              <a:gd name="connsiteY17" fmla="*/ 4021 h 7671"/>
              <a:gd name="connsiteX18" fmla="*/ 2600 w 9750"/>
              <a:gd name="connsiteY18" fmla="*/ 3649 h 7671"/>
              <a:gd name="connsiteX19" fmla="*/ 2100 w 9750"/>
              <a:gd name="connsiteY19" fmla="*/ 3021 h 7671"/>
              <a:gd name="connsiteX20" fmla="*/ 1550 w 9750"/>
              <a:gd name="connsiteY20" fmla="*/ 2643 h 7671"/>
              <a:gd name="connsiteX21" fmla="*/ 1300 w 9750"/>
              <a:gd name="connsiteY21" fmla="*/ 2330 h 7671"/>
              <a:gd name="connsiteX22" fmla="*/ 750 w 9750"/>
              <a:gd name="connsiteY22" fmla="*/ 2330 h 7671"/>
              <a:gd name="connsiteX23" fmla="*/ 500 w 9750"/>
              <a:gd name="connsiteY23" fmla="*/ 2010 h 7671"/>
              <a:gd name="connsiteX24" fmla="*/ 250 w 9750"/>
              <a:gd name="connsiteY24" fmla="*/ 1694 h 7671"/>
              <a:gd name="connsiteX25" fmla="*/ 250 w 9750"/>
              <a:gd name="connsiteY25" fmla="*/ 1694 h 7671"/>
              <a:gd name="connsiteX26" fmla="*/ 0 w 9750"/>
              <a:gd name="connsiteY26" fmla="*/ 1317 h 7671"/>
              <a:gd name="connsiteX27" fmla="*/ 0 w 9750"/>
              <a:gd name="connsiteY27" fmla="*/ 1317 h 7671"/>
              <a:gd name="connsiteX28" fmla="*/ 250 w 9750"/>
              <a:gd name="connsiteY28" fmla="*/ 1317 h 7671"/>
              <a:gd name="connsiteX29" fmla="*/ 250 w 9750"/>
              <a:gd name="connsiteY29" fmla="*/ 1317 h 7671"/>
              <a:gd name="connsiteX30" fmla="*/ 500 w 9750"/>
              <a:gd name="connsiteY30" fmla="*/ 1317 h 7671"/>
              <a:gd name="connsiteX31" fmla="*/ 750 w 9750"/>
              <a:gd name="connsiteY31" fmla="*/ 1317 h 7671"/>
              <a:gd name="connsiteX32" fmla="*/ 1050 w 9750"/>
              <a:gd name="connsiteY32" fmla="*/ 1317 h 7671"/>
              <a:gd name="connsiteX33" fmla="*/ 1300 w 9750"/>
              <a:gd name="connsiteY33" fmla="*/ 1317 h 7671"/>
              <a:gd name="connsiteX34" fmla="*/ 1800 w 9750"/>
              <a:gd name="connsiteY34" fmla="*/ 1317 h 7671"/>
              <a:gd name="connsiteX35" fmla="*/ 2350 w 9750"/>
              <a:gd name="connsiteY35" fmla="*/ 1317 h 7671"/>
              <a:gd name="connsiteX36" fmla="*/ 3400 w 9750"/>
              <a:gd name="connsiteY36" fmla="*/ 1694 h 7671"/>
              <a:gd name="connsiteX37" fmla="*/ 4200 w 9750"/>
              <a:gd name="connsiteY37" fmla="*/ 1694 h 7671"/>
              <a:gd name="connsiteX38" fmla="*/ 5000 w 9750"/>
              <a:gd name="connsiteY38" fmla="*/ 1694 h 7671"/>
              <a:gd name="connsiteX39" fmla="*/ 5500 w 9750"/>
              <a:gd name="connsiteY39" fmla="*/ 1694 h 7671"/>
              <a:gd name="connsiteX40" fmla="*/ 6050 w 9750"/>
              <a:gd name="connsiteY40" fmla="*/ 1694 h 7671"/>
              <a:gd name="connsiteX41" fmla="*/ 6300 w 9750"/>
              <a:gd name="connsiteY41" fmla="*/ 1317 h 7671"/>
              <a:gd name="connsiteX42" fmla="*/ 6550 w 9750"/>
              <a:gd name="connsiteY42" fmla="*/ 690 h 7671"/>
              <a:gd name="connsiteX43" fmla="*/ 6850 w 9750"/>
              <a:gd name="connsiteY43" fmla="*/ 0 h 7671"/>
              <a:gd name="connsiteX0" fmla="*/ 10000 w 10000"/>
              <a:gd name="connsiteY0" fmla="*/ 3037 h 10000"/>
              <a:gd name="connsiteX1" fmla="*/ 9692 w 10000"/>
              <a:gd name="connsiteY1" fmla="*/ 4757 h 10000"/>
              <a:gd name="connsiteX2" fmla="*/ 9436 w 10000"/>
              <a:gd name="connsiteY2" fmla="*/ 6067 h 10000"/>
              <a:gd name="connsiteX3" fmla="*/ 9436 w 10000"/>
              <a:gd name="connsiteY3" fmla="*/ 6966 h 10000"/>
              <a:gd name="connsiteX4" fmla="*/ 8923 w 10000"/>
              <a:gd name="connsiteY4" fmla="*/ 7788 h 10000"/>
              <a:gd name="connsiteX5" fmla="*/ 8359 w 10000"/>
              <a:gd name="connsiteY5" fmla="*/ 8698 h 10000"/>
              <a:gd name="connsiteX6" fmla="*/ 7538 w 10000"/>
              <a:gd name="connsiteY6" fmla="*/ 9505 h 10000"/>
              <a:gd name="connsiteX7" fmla="*/ 7282 w 10000"/>
              <a:gd name="connsiteY7" fmla="*/ 10000 h 10000"/>
              <a:gd name="connsiteX8" fmla="*/ 6718 w 10000"/>
              <a:gd name="connsiteY8" fmla="*/ 10000 h 10000"/>
              <a:gd name="connsiteX9" fmla="*/ 6462 w 10000"/>
              <a:gd name="connsiteY9" fmla="*/ 10000 h 10000"/>
              <a:gd name="connsiteX10" fmla="*/ 6205 w 10000"/>
              <a:gd name="connsiteY10" fmla="*/ 9505 h 10000"/>
              <a:gd name="connsiteX11" fmla="*/ 5641 w 10000"/>
              <a:gd name="connsiteY11" fmla="*/ 9097 h 10000"/>
              <a:gd name="connsiteX12" fmla="*/ 5385 w 10000"/>
              <a:gd name="connsiteY12" fmla="*/ 8278 h 10000"/>
              <a:gd name="connsiteX13" fmla="*/ 4821 w 10000"/>
              <a:gd name="connsiteY13" fmla="*/ 6966 h 10000"/>
              <a:gd name="connsiteX14" fmla="*/ 4051 w 10000"/>
              <a:gd name="connsiteY14" fmla="*/ 6067 h 10000"/>
              <a:gd name="connsiteX15" fmla="*/ 3744 w 10000"/>
              <a:gd name="connsiteY15" fmla="*/ 5650 h 10000"/>
              <a:gd name="connsiteX16" fmla="*/ 3231 w 10000"/>
              <a:gd name="connsiteY16" fmla="*/ 5242 h 10000"/>
              <a:gd name="connsiteX17" fmla="*/ 2667 w 10000"/>
              <a:gd name="connsiteY17" fmla="*/ 4757 h 10000"/>
              <a:gd name="connsiteX18" fmla="*/ 2154 w 10000"/>
              <a:gd name="connsiteY18" fmla="*/ 3938 h 10000"/>
              <a:gd name="connsiteX19" fmla="*/ 1590 w 10000"/>
              <a:gd name="connsiteY19" fmla="*/ 3445 h 10000"/>
              <a:gd name="connsiteX20" fmla="*/ 1333 w 10000"/>
              <a:gd name="connsiteY20" fmla="*/ 3037 h 10000"/>
              <a:gd name="connsiteX21" fmla="*/ 769 w 10000"/>
              <a:gd name="connsiteY21" fmla="*/ 3037 h 10000"/>
              <a:gd name="connsiteX22" fmla="*/ 513 w 10000"/>
              <a:gd name="connsiteY22" fmla="*/ 2620 h 10000"/>
              <a:gd name="connsiteX23" fmla="*/ 256 w 10000"/>
              <a:gd name="connsiteY23" fmla="*/ 2208 h 10000"/>
              <a:gd name="connsiteX24" fmla="*/ 256 w 10000"/>
              <a:gd name="connsiteY24" fmla="*/ 2208 h 10000"/>
              <a:gd name="connsiteX25" fmla="*/ 0 w 10000"/>
              <a:gd name="connsiteY25" fmla="*/ 1717 h 10000"/>
              <a:gd name="connsiteX26" fmla="*/ 0 w 10000"/>
              <a:gd name="connsiteY26" fmla="*/ 1717 h 10000"/>
              <a:gd name="connsiteX27" fmla="*/ 256 w 10000"/>
              <a:gd name="connsiteY27" fmla="*/ 1717 h 10000"/>
              <a:gd name="connsiteX28" fmla="*/ 256 w 10000"/>
              <a:gd name="connsiteY28" fmla="*/ 1717 h 10000"/>
              <a:gd name="connsiteX29" fmla="*/ 513 w 10000"/>
              <a:gd name="connsiteY29" fmla="*/ 1717 h 10000"/>
              <a:gd name="connsiteX30" fmla="*/ 769 w 10000"/>
              <a:gd name="connsiteY30" fmla="*/ 1717 h 10000"/>
              <a:gd name="connsiteX31" fmla="*/ 1077 w 10000"/>
              <a:gd name="connsiteY31" fmla="*/ 1717 h 10000"/>
              <a:gd name="connsiteX32" fmla="*/ 1333 w 10000"/>
              <a:gd name="connsiteY32" fmla="*/ 1717 h 10000"/>
              <a:gd name="connsiteX33" fmla="*/ 1846 w 10000"/>
              <a:gd name="connsiteY33" fmla="*/ 1717 h 10000"/>
              <a:gd name="connsiteX34" fmla="*/ 2410 w 10000"/>
              <a:gd name="connsiteY34" fmla="*/ 1717 h 10000"/>
              <a:gd name="connsiteX35" fmla="*/ 3487 w 10000"/>
              <a:gd name="connsiteY35" fmla="*/ 2208 h 10000"/>
              <a:gd name="connsiteX36" fmla="*/ 4308 w 10000"/>
              <a:gd name="connsiteY36" fmla="*/ 2208 h 10000"/>
              <a:gd name="connsiteX37" fmla="*/ 5128 w 10000"/>
              <a:gd name="connsiteY37" fmla="*/ 2208 h 10000"/>
              <a:gd name="connsiteX38" fmla="*/ 5641 w 10000"/>
              <a:gd name="connsiteY38" fmla="*/ 2208 h 10000"/>
              <a:gd name="connsiteX39" fmla="*/ 6205 w 10000"/>
              <a:gd name="connsiteY39" fmla="*/ 2208 h 10000"/>
              <a:gd name="connsiteX40" fmla="*/ 6462 w 10000"/>
              <a:gd name="connsiteY40" fmla="*/ 1717 h 10000"/>
              <a:gd name="connsiteX41" fmla="*/ 6718 w 10000"/>
              <a:gd name="connsiteY41" fmla="*/ 899 h 10000"/>
              <a:gd name="connsiteX42" fmla="*/ 7026 w 10000"/>
              <a:gd name="connsiteY42" fmla="*/ 0 h 10000"/>
              <a:gd name="connsiteX0" fmla="*/ 9692 w 9692"/>
              <a:gd name="connsiteY0" fmla="*/ 4757 h 10000"/>
              <a:gd name="connsiteX1" fmla="*/ 9436 w 9692"/>
              <a:gd name="connsiteY1" fmla="*/ 6067 h 10000"/>
              <a:gd name="connsiteX2" fmla="*/ 9436 w 9692"/>
              <a:gd name="connsiteY2" fmla="*/ 6966 h 10000"/>
              <a:gd name="connsiteX3" fmla="*/ 8923 w 9692"/>
              <a:gd name="connsiteY3" fmla="*/ 7788 h 10000"/>
              <a:gd name="connsiteX4" fmla="*/ 8359 w 9692"/>
              <a:gd name="connsiteY4" fmla="*/ 8698 h 10000"/>
              <a:gd name="connsiteX5" fmla="*/ 7538 w 9692"/>
              <a:gd name="connsiteY5" fmla="*/ 9505 h 10000"/>
              <a:gd name="connsiteX6" fmla="*/ 7282 w 9692"/>
              <a:gd name="connsiteY6" fmla="*/ 10000 h 10000"/>
              <a:gd name="connsiteX7" fmla="*/ 6718 w 9692"/>
              <a:gd name="connsiteY7" fmla="*/ 10000 h 10000"/>
              <a:gd name="connsiteX8" fmla="*/ 6462 w 9692"/>
              <a:gd name="connsiteY8" fmla="*/ 10000 h 10000"/>
              <a:gd name="connsiteX9" fmla="*/ 6205 w 9692"/>
              <a:gd name="connsiteY9" fmla="*/ 9505 h 10000"/>
              <a:gd name="connsiteX10" fmla="*/ 5641 w 9692"/>
              <a:gd name="connsiteY10" fmla="*/ 9097 h 10000"/>
              <a:gd name="connsiteX11" fmla="*/ 5385 w 9692"/>
              <a:gd name="connsiteY11" fmla="*/ 8278 h 10000"/>
              <a:gd name="connsiteX12" fmla="*/ 4821 w 9692"/>
              <a:gd name="connsiteY12" fmla="*/ 6966 h 10000"/>
              <a:gd name="connsiteX13" fmla="*/ 4051 w 9692"/>
              <a:gd name="connsiteY13" fmla="*/ 6067 h 10000"/>
              <a:gd name="connsiteX14" fmla="*/ 3744 w 9692"/>
              <a:gd name="connsiteY14" fmla="*/ 5650 h 10000"/>
              <a:gd name="connsiteX15" fmla="*/ 3231 w 9692"/>
              <a:gd name="connsiteY15" fmla="*/ 5242 h 10000"/>
              <a:gd name="connsiteX16" fmla="*/ 2667 w 9692"/>
              <a:gd name="connsiteY16" fmla="*/ 4757 h 10000"/>
              <a:gd name="connsiteX17" fmla="*/ 2154 w 9692"/>
              <a:gd name="connsiteY17" fmla="*/ 3938 h 10000"/>
              <a:gd name="connsiteX18" fmla="*/ 1590 w 9692"/>
              <a:gd name="connsiteY18" fmla="*/ 3445 h 10000"/>
              <a:gd name="connsiteX19" fmla="*/ 1333 w 9692"/>
              <a:gd name="connsiteY19" fmla="*/ 3037 h 10000"/>
              <a:gd name="connsiteX20" fmla="*/ 769 w 9692"/>
              <a:gd name="connsiteY20" fmla="*/ 3037 h 10000"/>
              <a:gd name="connsiteX21" fmla="*/ 513 w 9692"/>
              <a:gd name="connsiteY21" fmla="*/ 2620 h 10000"/>
              <a:gd name="connsiteX22" fmla="*/ 256 w 9692"/>
              <a:gd name="connsiteY22" fmla="*/ 2208 h 10000"/>
              <a:gd name="connsiteX23" fmla="*/ 256 w 9692"/>
              <a:gd name="connsiteY23" fmla="*/ 2208 h 10000"/>
              <a:gd name="connsiteX24" fmla="*/ 0 w 9692"/>
              <a:gd name="connsiteY24" fmla="*/ 1717 h 10000"/>
              <a:gd name="connsiteX25" fmla="*/ 0 w 9692"/>
              <a:gd name="connsiteY25" fmla="*/ 1717 h 10000"/>
              <a:gd name="connsiteX26" fmla="*/ 256 w 9692"/>
              <a:gd name="connsiteY26" fmla="*/ 1717 h 10000"/>
              <a:gd name="connsiteX27" fmla="*/ 256 w 9692"/>
              <a:gd name="connsiteY27" fmla="*/ 1717 h 10000"/>
              <a:gd name="connsiteX28" fmla="*/ 513 w 9692"/>
              <a:gd name="connsiteY28" fmla="*/ 1717 h 10000"/>
              <a:gd name="connsiteX29" fmla="*/ 769 w 9692"/>
              <a:gd name="connsiteY29" fmla="*/ 1717 h 10000"/>
              <a:gd name="connsiteX30" fmla="*/ 1077 w 9692"/>
              <a:gd name="connsiteY30" fmla="*/ 1717 h 10000"/>
              <a:gd name="connsiteX31" fmla="*/ 1333 w 9692"/>
              <a:gd name="connsiteY31" fmla="*/ 1717 h 10000"/>
              <a:gd name="connsiteX32" fmla="*/ 1846 w 9692"/>
              <a:gd name="connsiteY32" fmla="*/ 1717 h 10000"/>
              <a:gd name="connsiteX33" fmla="*/ 2410 w 9692"/>
              <a:gd name="connsiteY33" fmla="*/ 1717 h 10000"/>
              <a:gd name="connsiteX34" fmla="*/ 3487 w 9692"/>
              <a:gd name="connsiteY34" fmla="*/ 2208 h 10000"/>
              <a:gd name="connsiteX35" fmla="*/ 4308 w 9692"/>
              <a:gd name="connsiteY35" fmla="*/ 2208 h 10000"/>
              <a:gd name="connsiteX36" fmla="*/ 5128 w 9692"/>
              <a:gd name="connsiteY36" fmla="*/ 2208 h 10000"/>
              <a:gd name="connsiteX37" fmla="*/ 5641 w 9692"/>
              <a:gd name="connsiteY37" fmla="*/ 2208 h 10000"/>
              <a:gd name="connsiteX38" fmla="*/ 6205 w 9692"/>
              <a:gd name="connsiteY38" fmla="*/ 2208 h 10000"/>
              <a:gd name="connsiteX39" fmla="*/ 6462 w 9692"/>
              <a:gd name="connsiteY39" fmla="*/ 1717 h 10000"/>
              <a:gd name="connsiteX40" fmla="*/ 6718 w 9692"/>
              <a:gd name="connsiteY40" fmla="*/ 899 h 10000"/>
              <a:gd name="connsiteX41" fmla="*/ 7026 w 9692"/>
              <a:gd name="connsiteY41" fmla="*/ 0 h 10000"/>
              <a:gd name="connsiteX0" fmla="*/ 10000 w 10000"/>
              <a:gd name="connsiteY0" fmla="*/ 3858 h 9101"/>
              <a:gd name="connsiteX1" fmla="*/ 9736 w 10000"/>
              <a:gd name="connsiteY1" fmla="*/ 5168 h 9101"/>
              <a:gd name="connsiteX2" fmla="*/ 9736 w 10000"/>
              <a:gd name="connsiteY2" fmla="*/ 6067 h 9101"/>
              <a:gd name="connsiteX3" fmla="*/ 9207 w 10000"/>
              <a:gd name="connsiteY3" fmla="*/ 6889 h 9101"/>
              <a:gd name="connsiteX4" fmla="*/ 8625 w 10000"/>
              <a:gd name="connsiteY4" fmla="*/ 7799 h 9101"/>
              <a:gd name="connsiteX5" fmla="*/ 7778 w 10000"/>
              <a:gd name="connsiteY5" fmla="*/ 8606 h 9101"/>
              <a:gd name="connsiteX6" fmla="*/ 7513 w 10000"/>
              <a:gd name="connsiteY6" fmla="*/ 9101 h 9101"/>
              <a:gd name="connsiteX7" fmla="*/ 6931 w 10000"/>
              <a:gd name="connsiteY7" fmla="*/ 9101 h 9101"/>
              <a:gd name="connsiteX8" fmla="*/ 6667 w 10000"/>
              <a:gd name="connsiteY8" fmla="*/ 9101 h 9101"/>
              <a:gd name="connsiteX9" fmla="*/ 6402 w 10000"/>
              <a:gd name="connsiteY9" fmla="*/ 8606 h 9101"/>
              <a:gd name="connsiteX10" fmla="*/ 5820 w 10000"/>
              <a:gd name="connsiteY10" fmla="*/ 8198 h 9101"/>
              <a:gd name="connsiteX11" fmla="*/ 5556 w 10000"/>
              <a:gd name="connsiteY11" fmla="*/ 7379 h 9101"/>
              <a:gd name="connsiteX12" fmla="*/ 4974 w 10000"/>
              <a:gd name="connsiteY12" fmla="*/ 6067 h 9101"/>
              <a:gd name="connsiteX13" fmla="*/ 4180 w 10000"/>
              <a:gd name="connsiteY13" fmla="*/ 5168 h 9101"/>
              <a:gd name="connsiteX14" fmla="*/ 3863 w 10000"/>
              <a:gd name="connsiteY14" fmla="*/ 4751 h 9101"/>
              <a:gd name="connsiteX15" fmla="*/ 3334 w 10000"/>
              <a:gd name="connsiteY15" fmla="*/ 4343 h 9101"/>
              <a:gd name="connsiteX16" fmla="*/ 2752 w 10000"/>
              <a:gd name="connsiteY16" fmla="*/ 3858 h 9101"/>
              <a:gd name="connsiteX17" fmla="*/ 2222 w 10000"/>
              <a:gd name="connsiteY17" fmla="*/ 3039 h 9101"/>
              <a:gd name="connsiteX18" fmla="*/ 1641 w 10000"/>
              <a:gd name="connsiteY18" fmla="*/ 2546 h 9101"/>
              <a:gd name="connsiteX19" fmla="*/ 1375 w 10000"/>
              <a:gd name="connsiteY19" fmla="*/ 2138 h 9101"/>
              <a:gd name="connsiteX20" fmla="*/ 793 w 10000"/>
              <a:gd name="connsiteY20" fmla="*/ 2138 h 9101"/>
              <a:gd name="connsiteX21" fmla="*/ 529 w 10000"/>
              <a:gd name="connsiteY21" fmla="*/ 1721 h 9101"/>
              <a:gd name="connsiteX22" fmla="*/ 264 w 10000"/>
              <a:gd name="connsiteY22" fmla="*/ 1309 h 9101"/>
              <a:gd name="connsiteX23" fmla="*/ 264 w 10000"/>
              <a:gd name="connsiteY23" fmla="*/ 1309 h 9101"/>
              <a:gd name="connsiteX24" fmla="*/ 0 w 10000"/>
              <a:gd name="connsiteY24" fmla="*/ 818 h 9101"/>
              <a:gd name="connsiteX25" fmla="*/ 0 w 10000"/>
              <a:gd name="connsiteY25" fmla="*/ 818 h 9101"/>
              <a:gd name="connsiteX26" fmla="*/ 264 w 10000"/>
              <a:gd name="connsiteY26" fmla="*/ 818 h 9101"/>
              <a:gd name="connsiteX27" fmla="*/ 264 w 10000"/>
              <a:gd name="connsiteY27" fmla="*/ 818 h 9101"/>
              <a:gd name="connsiteX28" fmla="*/ 529 w 10000"/>
              <a:gd name="connsiteY28" fmla="*/ 818 h 9101"/>
              <a:gd name="connsiteX29" fmla="*/ 793 w 10000"/>
              <a:gd name="connsiteY29" fmla="*/ 818 h 9101"/>
              <a:gd name="connsiteX30" fmla="*/ 1111 w 10000"/>
              <a:gd name="connsiteY30" fmla="*/ 818 h 9101"/>
              <a:gd name="connsiteX31" fmla="*/ 1375 w 10000"/>
              <a:gd name="connsiteY31" fmla="*/ 818 h 9101"/>
              <a:gd name="connsiteX32" fmla="*/ 1905 w 10000"/>
              <a:gd name="connsiteY32" fmla="*/ 818 h 9101"/>
              <a:gd name="connsiteX33" fmla="*/ 2487 w 10000"/>
              <a:gd name="connsiteY33" fmla="*/ 818 h 9101"/>
              <a:gd name="connsiteX34" fmla="*/ 3598 w 10000"/>
              <a:gd name="connsiteY34" fmla="*/ 1309 h 9101"/>
              <a:gd name="connsiteX35" fmla="*/ 4445 w 10000"/>
              <a:gd name="connsiteY35" fmla="*/ 1309 h 9101"/>
              <a:gd name="connsiteX36" fmla="*/ 5291 w 10000"/>
              <a:gd name="connsiteY36" fmla="*/ 1309 h 9101"/>
              <a:gd name="connsiteX37" fmla="*/ 5820 w 10000"/>
              <a:gd name="connsiteY37" fmla="*/ 1309 h 9101"/>
              <a:gd name="connsiteX38" fmla="*/ 6402 w 10000"/>
              <a:gd name="connsiteY38" fmla="*/ 1309 h 9101"/>
              <a:gd name="connsiteX39" fmla="*/ 6667 w 10000"/>
              <a:gd name="connsiteY39" fmla="*/ 818 h 9101"/>
              <a:gd name="connsiteX40" fmla="*/ 6931 w 10000"/>
              <a:gd name="connsiteY40" fmla="*/ 0 h 9101"/>
              <a:gd name="connsiteX0" fmla="*/ 10000 w 10000"/>
              <a:gd name="connsiteY0" fmla="*/ 4239 h 10000"/>
              <a:gd name="connsiteX1" fmla="*/ 9736 w 10000"/>
              <a:gd name="connsiteY1" fmla="*/ 5678 h 10000"/>
              <a:gd name="connsiteX2" fmla="*/ 9207 w 10000"/>
              <a:gd name="connsiteY2" fmla="*/ 7569 h 10000"/>
              <a:gd name="connsiteX3" fmla="*/ 8625 w 10000"/>
              <a:gd name="connsiteY3" fmla="*/ 8569 h 10000"/>
              <a:gd name="connsiteX4" fmla="*/ 7778 w 10000"/>
              <a:gd name="connsiteY4" fmla="*/ 9456 h 10000"/>
              <a:gd name="connsiteX5" fmla="*/ 7513 w 10000"/>
              <a:gd name="connsiteY5" fmla="*/ 10000 h 10000"/>
              <a:gd name="connsiteX6" fmla="*/ 6931 w 10000"/>
              <a:gd name="connsiteY6" fmla="*/ 10000 h 10000"/>
              <a:gd name="connsiteX7" fmla="*/ 6667 w 10000"/>
              <a:gd name="connsiteY7" fmla="*/ 10000 h 10000"/>
              <a:gd name="connsiteX8" fmla="*/ 6402 w 10000"/>
              <a:gd name="connsiteY8" fmla="*/ 9456 h 10000"/>
              <a:gd name="connsiteX9" fmla="*/ 5820 w 10000"/>
              <a:gd name="connsiteY9" fmla="*/ 9008 h 10000"/>
              <a:gd name="connsiteX10" fmla="*/ 5556 w 10000"/>
              <a:gd name="connsiteY10" fmla="*/ 8108 h 10000"/>
              <a:gd name="connsiteX11" fmla="*/ 4974 w 10000"/>
              <a:gd name="connsiteY11" fmla="*/ 6666 h 10000"/>
              <a:gd name="connsiteX12" fmla="*/ 4180 w 10000"/>
              <a:gd name="connsiteY12" fmla="*/ 5678 h 10000"/>
              <a:gd name="connsiteX13" fmla="*/ 3863 w 10000"/>
              <a:gd name="connsiteY13" fmla="*/ 5220 h 10000"/>
              <a:gd name="connsiteX14" fmla="*/ 3334 w 10000"/>
              <a:gd name="connsiteY14" fmla="*/ 4772 h 10000"/>
              <a:gd name="connsiteX15" fmla="*/ 2752 w 10000"/>
              <a:gd name="connsiteY15" fmla="*/ 4239 h 10000"/>
              <a:gd name="connsiteX16" fmla="*/ 2222 w 10000"/>
              <a:gd name="connsiteY16" fmla="*/ 3339 h 10000"/>
              <a:gd name="connsiteX17" fmla="*/ 1641 w 10000"/>
              <a:gd name="connsiteY17" fmla="*/ 2797 h 10000"/>
              <a:gd name="connsiteX18" fmla="*/ 1375 w 10000"/>
              <a:gd name="connsiteY18" fmla="*/ 2349 h 10000"/>
              <a:gd name="connsiteX19" fmla="*/ 793 w 10000"/>
              <a:gd name="connsiteY19" fmla="*/ 2349 h 10000"/>
              <a:gd name="connsiteX20" fmla="*/ 529 w 10000"/>
              <a:gd name="connsiteY20" fmla="*/ 1891 h 10000"/>
              <a:gd name="connsiteX21" fmla="*/ 264 w 10000"/>
              <a:gd name="connsiteY21" fmla="*/ 1438 h 10000"/>
              <a:gd name="connsiteX22" fmla="*/ 264 w 10000"/>
              <a:gd name="connsiteY22" fmla="*/ 1438 h 10000"/>
              <a:gd name="connsiteX23" fmla="*/ 0 w 10000"/>
              <a:gd name="connsiteY23" fmla="*/ 899 h 10000"/>
              <a:gd name="connsiteX24" fmla="*/ 0 w 10000"/>
              <a:gd name="connsiteY24" fmla="*/ 899 h 10000"/>
              <a:gd name="connsiteX25" fmla="*/ 264 w 10000"/>
              <a:gd name="connsiteY25" fmla="*/ 899 h 10000"/>
              <a:gd name="connsiteX26" fmla="*/ 264 w 10000"/>
              <a:gd name="connsiteY26" fmla="*/ 899 h 10000"/>
              <a:gd name="connsiteX27" fmla="*/ 529 w 10000"/>
              <a:gd name="connsiteY27" fmla="*/ 899 h 10000"/>
              <a:gd name="connsiteX28" fmla="*/ 793 w 10000"/>
              <a:gd name="connsiteY28" fmla="*/ 899 h 10000"/>
              <a:gd name="connsiteX29" fmla="*/ 1111 w 10000"/>
              <a:gd name="connsiteY29" fmla="*/ 899 h 10000"/>
              <a:gd name="connsiteX30" fmla="*/ 1375 w 10000"/>
              <a:gd name="connsiteY30" fmla="*/ 899 h 10000"/>
              <a:gd name="connsiteX31" fmla="*/ 1905 w 10000"/>
              <a:gd name="connsiteY31" fmla="*/ 899 h 10000"/>
              <a:gd name="connsiteX32" fmla="*/ 2487 w 10000"/>
              <a:gd name="connsiteY32" fmla="*/ 899 h 10000"/>
              <a:gd name="connsiteX33" fmla="*/ 3598 w 10000"/>
              <a:gd name="connsiteY33" fmla="*/ 1438 h 10000"/>
              <a:gd name="connsiteX34" fmla="*/ 4445 w 10000"/>
              <a:gd name="connsiteY34" fmla="*/ 1438 h 10000"/>
              <a:gd name="connsiteX35" fmla="*/ 5291 w 10000"/>
              <a:gd name="connsiteY35" fmla="*/ 1438 h 10000"/>
              <a:gd name="connsiteX36" fmla="*/ 5820 w 10000"/>
              <a:gd name="connsiteY36" fmla="*/ 1438 h 10000"/>
              <a:gd name="connsiteX37" fmla="*/ 6402 w 10000"/>
              <a:gd name="connsiteY37" fmla="*/ 1438 h 10000"/>
              <a:gd name="connsiteX38" fmla="*/ 6667 w 10000"/>
              <a:gd name="connsiteY38" fmla="*/ 899 h 10000"/>
              <a:gd name="connsiteX39" fmla="*/ 6931 w 10000"/>
              <a:gd name="connsiteY39" fmla="*/ 0 h 10000"/>
              <a:gd name="connsiteX0" fmla="*/ 9736 w 9736"/>
              <a:gd name="connsiteY0" fmla="*/ 5678 h 10000"/>
              <a:gd name="connsiteX1" fmla="*/ 9207 w 9736"/>
              <a:gd name="connsiteY1" fmla="*/ 7569 h 10000"/>
              <a:gd name="connsiteX2" fmla="*/ 8625 w 9736"/>
              <a:gd name="connsiteY2" fmla="*/ 8569 h 10000"/>
              <a:gd name="connsiteX3" fmla="*/ 7778 w 9736"/>
              <a:gd name="connsiteY3" fmla="*/ 9456 h 10000"/>
              <a:gd name="connsiteX4" fmla="*/ 7513 w 9736"/>
              <a:gd name="connsiteY4" fmla="*/ 10000 h 10000"/>
              <a:gd name="connsiteX5" fmla="*/ 6931 w 9736"/>
              <a:gd name="connsiteY5" fmla="*/ 10000 h 10000"/>
              <a:gd name="connsiteX6" fmla="*/ 6667 w 9736"/>
              <a:gd name="connsiteY6" fmla="*/ 10000 h 10000"/>
              <a:gd name="connsiteX7" fmla="*/ 6402 w 9736"/>
              <a:gd name="connsiteY7" fmla="*/ 9456 h 10000"/>
              <a:gd name="connsiteX8" fmla="*/ 5820 w 9736"/>
              <a:gd name="connsiteY8" fmla="*/ 9008 h 10000"/>
              <a:gd name="connsiteX9" fmla="*/ 5556 w 9736"/>
              <a:gd name="connsiteY9" fmla="*/ 8108 h 10000"/>
              <a:gd name="connsiteX10" fmla="*/ 4974 w 9736"/>
              <a:gd name="connsiteY10" fmla="*/ 6666 h 10000"/>
              <a:gd name="connsiteX11" fmla="*/ 4180 w 9736"/>
              <a:gd name="connsiteY11" fmla="*/ 5678 h 10000"/>
              <a:gd name="connsiteX12" fmla="*/ 3863 w 9736"/>
              <a:gd name="connsiteY12" fmla="*/ 5220 h 10000"/>
              <a:gd name="connsiteX13" fmla="*/ 3334 w 9736"/>
              <a:gd name="connsiteY13" fmla="*/ 4772 h 10000"/>
              <a:gd name="connsiteX14" fmla="*/ 2752 w 9736"/>
              <a:gd name="connsiteY14" fmla="*/ 4239 h 10000"/>
              <a:gd name="connsiteX15" fmla="*/ 2222 w 9736"/>
              <a:gd name="connsiteY15" fmla="*/ 3339 h 10000"/>
              <a:gd name="connsiteX16" fmla="*/ 1641 w 9736"/>
              <a:gd name="connsiteY16" fmla="*/ 2797 h 10000"/>
              <a:gd name="connsiteX17" fmla="*/ 1375 w 9736"/>
              <a:gd name="connsiteY17" fmla="*/ 2349 h 10000"/>
              <a:gd name="connsiteX18" fmla="*/ 793 w 9736"/>
              <a:gd name="connsiteY18" fmla="*/ 2349 h 10000"/>
              <a:gd name="connsiteX19" fmla="*/ 529 w 9736"/>
              <a:gd name="connsiteY19" fmla="*/ 1891 h 10000"/>
              <a:gd name="connsiteX20" fmla="*/ 264 w 9736"/>
              <a:gd name="connsiteY20" fmla="*/ 1438 h 10000"/>
              <a:gd name="connsiteX21" fmla="*/ 264 w 9736"/>
              <a:gd name="connsiteY21" fmla="*/ 1438 h 10000"/>
              <a:gd name="connsiteX22" fmla="*/ 0 w 9736"/>
              <a:gd name="connsiteY22" fmla="*/ 899 h 10000"/>
              <a:gd name="connsiteX23" fmla="*/ 0 w 9736"/>
              <a:gd name="connsiteY23" fmla="*/ 899 h 10000"/>
              <a:gd name="connsiteX24" fmla="*/ 264 w 9736"/>
              <a:gd name="connsiteY24" fmla="*/ 899 h 10000"/>
              <a:gd name="connsiteX25" fmla="*/ 264 w 9736"/>
              <a:gd name="connsiteY25" fmla="*/ 899 h 10000"/>
              <a:gd name="connsiteX26" fmla="*/ 529 w 9736"/>
              <a:gd name="connsiteY26" fmla="*/ 899 h 10000"/>
              <a:gd name="connsiteX27" fmla="*/ 793 w 9736"/>
              <a:gd name="connsiteY27" fmla="*/ 899 h 10000"/>
              <a:gd name="connsiteX28" fmla="*/ 1111 w 9736"/>
              <a:gd name="connsiteY28" fmla="*/ 899 h 10000"/>
              <a:gd name="connsiteX29" fmla="*/ 1375 w 9736"/>
              <a:gd name="connsiteY29" fmla="*/ 899 h 10000"/>
              <a:gd name="connsiteX30" fmla="*/ 1905 w 9736"/>
              <a:gd name="connsiteY30" fmla="*/ 899 h 10000"/>
              <a:gd name="connsiteX31" fmla="*/ 2487 w 9736"/>
              <a:gd name="connsiteY31" fmla="*/ 899 h 10000"/>
              <a:gd name="connsiteX32" fmla="*/ 3598 w 9736"/>
              <a:gd name="connsiteY32" fmla="*/ 1438 h 10000"/>
              <a:gd name="connsiteX33" fmla="*/ 4445 w 9736"/>
              <a:gd name="connsiteY33" fmla="*/ 1438 h 10000"/>
              <a:gd name="connsiteX34" fmla="*/ 5291 w 9736"/>
              <a:gd name="connsiteY34" fmla="*/ 1438 h 10000"/>
              <a:gd name="connsiteX35" fmla="*/ 5820 w 9736"/>
              <a:gd name="connsiteY35" fmla="*/ 1438 h 10000"/>
              <a:gd name="connsiteX36" fmla="*/ 6402 w 9736"/>
              <a:gd name="connsiteY36" fmla="*/ 1438 h 10000"/>
              <a:gd name="connsiteX37" fmla="*/ 6667 w 9736"/>
              <a:gd name="connsiteY37" fmla="*/ 899 h 10000"/>
              <a:gd name="connsiteX38" fmla="*/ 6931 w 9736"/>
              <a:gd name="connsiteY38" fmla="*/ 0 h 10000"/>
              <a:gd name="connsiteX0" fmla="*/ 9457 w 9457"/>
              <a:gd name="connsiteY0" fmla="*/ 7569 h 10000"/>
              <a:gd name="connsiteX1" fmla="*/ 8859 w 9457"/>
              <a:gd name="connsiteY1" fmla="*/ 8569 h 10000"/>
              <a:gd name="connsiteX2" fmla="*/ 7989 w 9457"/>
              <a:gd name="connsiteY2" fmla="*/ 9456 h 10000"/>
              <a:gd name="connsiteX3" fmla="*/ 7717 w 9457"/>
              <a:gd name="connsiteY3" fmla="*/ 10000 h 10000"/>
              <a:gd name="connsiteX4" fmla="*/ 7119 w 9457"/>
              <a:gd name="connsiteY4" fmla="*/ 10000 h 10000"/>
              <a:gd name="connsiteX5" fmla="*/ 6848 w 9457"/>
              <a:gd name="connsiteY5" fmla="*/ 10000 h 10000"/>
              <a:gd name="connsiteX6" fmla="*/ 6576 w 9457"/>
              <a:gd name="connsiteY6" fmla="*/ 9456 h 10000"/>
              <a:gd name="connsiteX7" fmla="*/ 5978 w 9457"/>
              <a:gd name="connsiteY7" fmla="*/ 9008 h 10000"/>
              <a:gd name="connsiteX8" fmla="*/ 5707 w 9457"/>
              <a:gd name="connsiteY8" fmla="*/ 8108 h 10000"/>
              <a:gd name="connsiteX9" fmla="*/ 5109 w 9457"/>
              <a:gd name="connsiteY9" fmla="*/ 6666 h 10000"/>
              <a:gd name="connsiteX10" fmla="*/ 4293 w 9457"/>
              <a:gd name="connsiteY10" fmla="*/ 5678 h 10000"/>
              <a:gd name="connsiteX11" fmla="*/ 3968 w 9457"/>
              <a:gd name="connsiteY11" fmla="*/ 5220 h 10000"/>
              <a:gd name="connsiteX12" fmla="*/ 3424 w 9457"/>
              <a:gd name="connsiteY12" fmla="*/ 4772 h 10000"/>
              <a:gd name="connsiteX13" fmla="*/ 2827 w 9457"/>
              <a:gd name="connsiteY13" fmla="*/ 4239 h 10000"/>
              <a:gd name="connsiteX14" fmla="*/ 2282 w 9457"/>
              <a:gd name="connsiteY14" fmla="*/ 3339 h 10000"/>
              <a:gd name="connsiteX15" fmla="*/ 1685 w 9457"/>
              <a:gd name="connsiteY15" fmla="*/ 2797 h 10000"/>
              <a:gd name="connsiteX16" fmla="*/ 1412 w 9457"/>
              <a:gd name="connsiteY16" fmla="*/ 2349 h 10000"/>
              <a:gd name="connsiteX17" fmla="*/ 815 w 9457"/>
              <a:gd name="connsiteY17" fmla="*/ 2349 h 10000"/>
              <a:gd name="connsiteX18" fmla="*/ 543 w 9457"/>
              <a:gd name="connsiteY18" fmla="*/ 1891 h 10000"/>
              <a:gd name="connsiteX19" fmla="*/ 271 w 9457"/>
              <a:gd name="connsiteY19" fmla="*/ 1438 h 10000"/>
              <a:gd name="connsiteX20" fmla="*/ 271 w 9457"/>
              <a:gd name="connsiteY20" fmla="*/ 1438 h 10000"/>
              <a:gd name="connsiteX21" fmla="*/ 0 w 9457"/>
              <a:gd name="connsiteY21" fmla="*/ 899 h 10000"/>
              <a:gd name="connsiteX22" fmla="*/ 0 w 9457"/>
              <a:gd name="connsiteY22" fmla="*/ 899 h 10000"/>
              <a:gd name="connsiteX23" fmla="*/ 271 w 9457"/>
              <a:gd name="connsiteY23" fmla="*/ 899 h 10000"/>
              <a:gd name="connsiteX24" fmla="*/ 271 w 9457"/>
              <a:gd name="connsiteY24" fmla="*/ 899 h 10000"/>
              <a:gd name="connsiteX25" fmla="*/ 543 w 9457"/>
              <a:gd name="connsiteY25" fmla="*/ 899 h 10000"/>
              <a:gd name="connsiteX26" fmla="*/ 815 w 9457"/>
              <a:gd name="connsiteY26" fmla="*/ 899 h 10000"/>
              <a:gd name="connsiteX27" fmla="*/ 1141 w 9457"/>
              <a:gd name="connsiteY27" fmla="*/ 899 h 10000"/>
              <a:gd name="connsiteX28" fmla="*/ 1412 w 9457"/>
              <a:gd name="connsiteY28" fmla="*/ 899 h 10000"/>
              <a:gd name="connsiteX29" fmla="*/ 1957 w 9457"/>
              <a:gd name="connsiteY29" fmla="*/ 899 h 10000"/>
              <a:gd name="connsiteX30" fmla="*/ 2554 w 9457"/>
              <a:gd name="connsiteY30" fmla="*/ 899 h 10000"/>
              <a:gd name="connsiteX31" fmla="*/ 3696 w 9457"/>
              <a:gd name="connsiteY31" fmla="*/ 1438 h 10000"/>
              <a:gd name="connsiteX32" fmla="*/ 4566 w 9457"/>
              <a:gd name="connsiteY32" fmla="*/ 1438 h 10000"/>
              <a:gd name="connsiteX33" fmla="*/ 5434 w 9457"/>
              <a:gd name="connsiteY33" fmla="*/ 1438 h 10000"/>
              <a:gd name="connsiteX34" fmla="*/ 5978 w 9457"/>
              <a:gd name="connsiteY34" fmla="*/ 1438 h 10000"/>
              <a:gd name="connsiteX35" fmla="*/ 6576 w 9457"/>
              <a:gd name="connsiteY35" fmla="*/ 1438 h 10000"/>
              <a:gd name="connsiteX36" fmla="*/ 6848 w 9457"/>
              <a:gd name="connsiteY36" fmla="*/ 899 h 10000"/>
              <a:gd name="connsiteX37" fmla="*/ 7119 w 9457"/>
              <a:gd name="connsiteY37" fmla="*/ 0 h 10000"/>
              <a:gd name="connsiteX0" fmla="*/ 9368 w 9368"/>
              <a:gd name="connsiteY0" fmla="*/ 8569 h 10000"/>
              <a:gd name="connsiteX1" fmla="*/ 8448 w 9368"/>
              <a:gd name="connsiteY1" fmla="*/ 9456 h 10000"/>
              <a:gd name="connsiteX2" fmla="*/ 8160 w 9368"/>
              <a:gd name="connsiteY2" fmla="*/ 10000 h 10000"/>
              <a:gd name="connsiteX3" fmla="*/ 7528 w 9368"/>
              <a:gd name="connsiteY3" fmla="*/ 10000 h 10000"/>
              <a:gd name="connsiteX4" fmla="*/ 7241 w 9368"/>
              <a:gd name="connsiteY4" fmla="*/ 10000 h 10000"/>
              <a:gd name="connsiteX5" fmla="*/ 6954 w 9368"/>
              <a:gd name="connsiteY5" fmla="*/ 9456 h 10000"/>
              <a:gd name="connsiteX6" fmla="*/ 6321 w 9368"/>
              <a:gd name="connsiteY6" fmla="*/ 9008 h 10000"/>
              <a:gd name="connsiteX7" fmla="*/ 6035 w 9368"/>
              <a:gd name="connsiteY7" fmla="*/ 8108 h 10000"/>
              <a:gd name="connsiteX8" fmla="*/ 5402 w 9368"/>
              <a:gd name="connsiteY8" fmla="*/ 6666 h 10000"/>
              <a:gd name="connsiteX9" fmla="*/ 4539 w 9368"/>
              <a:gd name="connsiteY9" fmla="*/ 5678 h 10000"/>
              <a:gd name="connsiteX10" fmla="*/ 4196 w 9368"/>
              <a:gd name="connsiteY10" fmla="*/ 5220 h 10000"/>
              <a:gd name="connsiteX11" fmla="*/ 3621 w 9368"/>
              <a:gd name="connsiteY11" fmla="*/ 4772 h 10000"/>
              <a:gd name="connsiteX12" fmla="*/ 2989 w 9368"/>
              <a:gd name="connsiteY12" fmla="*/ 4239 h 10000"/>
              <a:gd name="connsiteX13" fmla="*/ 2413 w 9368"/>
              <a:gd name="connsiteY13" fmla="*/ 3339 h 10000"/>
              <a:gd name="connsiteX14" fmla="*/ 1782 w 9368"/>
              <a:gd name="connsiteY14" fmla="*/ 2797 h 10000"/>
              <a:gd name="connsiteX15" fmla="*/ 1493 w 9368"/>
              <a:gd name="connsiteY15" fmla="*/ 2349 h 10000"/>
              <a:gd name="connsiteX16" fmla="*/ 862 w 9368"/>
              <a:gd name="connsiteY16" fmla="*/ 2349 h 10000"/>
              <a:gd name="connsiteX17" fmla="*/ 574 w 9368"/>
              <a:gd name="connsiteY17" fmla="*/ 1891 h 10000"/>
              <a:gd name="connsiteX18" fmla="*/ 287 w 9368"/>
              <a:gd name="connsiteY18" fmla="*/ 1438 h 10000"/>
              <a:gd name="connsiteX19" fmla="*/ 287 w 9368"/>
              <a:gd name="connsiteY19" fmla="*/ 1438 h 10000"/>
              <a:gd name="connsiteX20" fmla="*/ 0 w 9368"/>
              <a:gd name="connsiteY20" fmla="*/ 899 h 10000"/>
              <a:gd name="connsiteX21" fmla="*/ 0 w 9368"/>
              <a:gd name="connsiteY21" fmla="*/ 899 h 10000"/>
              <a:gd name="connsiteX22" fmla="*/ 287 w 9368"/>
              <a:gd name="connsiteY22" fmla="*/ 899 h 10000"/>
              <a:gd name="connsiteX23" fmla="*/ 287 w 9368"/>
              <a:gd name="connsiteY23" fmla="*/ 899 h 10000"/>
              <a:gd name="connsiteX24" fmla="*/ 574 w 9368"/>
              <a:gd name="connsiteY24" fmla="*/ 899 h 10000"/>
              <a:gd name="connsiteX25" fmla="*/ 862 w 9368"/>
              <a:gd name="connsiteY25" fmla="*/ 899 h 10000"/>
              <a:gd name="connsiteX26" fmla="*/ 1207 w 9368"/>
              <a:gd name="connsiteY26" fmla="*/ 899 h 10000"/>
              <a:gd name="connsiteX27" fmla="*/ 1493 w 9368"/>
              <a:gd name="connsiteY27" fmla="*/ 899 h 10000"/>
              <a:gd name="connsiteX28" fmla="*/ 2069 w 9368"/>
              <a:gd name="connsiteY28" fmla="*/ 899 h 10000"/>
              <a:gd name="connsiteX29" fmla="*/ 2701 w 9368"/>
              <a:gd name="connsiteY29" fmla="*/ 899 h 10000"/>
              <a:gd name="connsiteX30" fmla="*/ 3908 w 9368"/>
              <a:gd name="connsiteY30" fmla="*/ 1438 h 10000"/>
              <a:gd name="connsiteX31" fmla="*/ 4828 w 9368"/>
              <a:gd name="connsiteY31" fmla="*/ 1438 h 10000"/>
              <a:gd name="connsiteX32" fmla="*/ 5746 w 9368"/>
              <a:gd name="connsiteY32" fmla="*/ 1438 h 10000"/>
              <a:gd name="connsiteX33" fmla="*/ 6321 w 9368"/>
              <a:gd name="connsiteY33" fmla="*/ 1438 h 10000"/>
              <a:gd name="connsiteX34" fmla="*/ 6954 w 9368"/>
              <a:gd name="connsiteY34" fmla="*/ 1438 h 10000"/>
              <a:gd name="connsiteX35" fmla="*/ 7241 w 9368"/>
              <a:gd name="connsiteY35" fmla="*/ 899 h 10000"/>
              <a:gd name="connsiteX36" fmla="*/ 7528 w 9368"/>
              <a:gd name="connsiteY36" fmla="*/ 0 h 10000"/>
              <a:gd name="connsiteX0" fmla="*/ 9018 w 9018"/>
              <a:gd name="connsiteY0" fmla="*/ 9456 h 10000"/>
              <a:gd name="connsiteX1" fmla="*/ 8711 w 9018"/>
              <a:gd name="connsiteY1" fmla="*/ 10000 h 10000"/>
              <a:gd name="connsiteX2" fmla="*/ 8036 w 9018"/>
              <a:gd name="connsiteY2" fmla="*/ 10000 h 10000"/>
              <a:gd name="connsiteX3" fmla="*/ 7730 w 9018"/>
              <a:gd name="connsiteY3" fmla="*/ 10000 h 10000"/>
              <a:gd name="connsiteX4" fmla="*/ 7423 w 9018"/>
              <a:gd name="connsiteY4" fmla="*/ 9456 h 10000"/>
              <a:gd name="connsiteX5" fmla="*/ 6747 w 9018"/>
              <a:gd name="connsiteY5" fmla="*/ 9008 h 10000"/>
              <a:gd name="connsiteX6" fmla="*/ 6442 w 9018"/>
              <a:gd name="connsiteY6" fmla="*/ 8108 h 10000"/>
              <a:gd name="connsiteX7" fmla="*/ 5766 w 9018"/>
              <a:gd name="connsiteY7" fmla="*/ 6666 h 10000"/>
              <a:gd name="connsiteX8" fmla="*/ 4845 w 9018"/>
              <a:gd name="connsiteY8" fmla="*/ 5678 h 10000"/>
              <a:gd name="connsiteX9" fmla="*/ 4479 w 9018"/>
              <a:gd name="connsiteY9" fmla="*/ 5220 h 10000"/>
              <a:gd name="connsiteX10" fmla="*/ 3865 w 9018"/>
              <a:gd name="connsiteY10" fmla="*/ 4772 h 10000"/>
              <a:gd name="connsiteX11" fmla="*/ 3191 w 9018"/>
              <a:gd name="connsiteY11" fmla="*/ 4239 h 10000"/>
              <a:gd name="connsiteX12" fmla="*/ 2576 w 9018"/>
              <a:gd name="connsiteY12" fmla="*/ 3339 h 10000"/>
              <a:gd name="connsiteX13" fmla="*/ 1902 w 9018"/>
              <a:gd name="connsiteY13" fmla="*/ 2797 h 10000"/>
              <a:gd name="connsiteX14" fmla="*/ 1594 w 9018"/>
              <a:gd name="connsiteY14" fmla="*/ 2349 h 10000"/>
              <a:gd name="connsiteX15" fmla="*/ 920 w 9018"/>
              <a:gd name="connsiteY15" fmla="*/ 2349 h 10000"/>
              <a:gd name="connsiteX16" fmla="*/ 613 w 9018"/>
              <a:gd name="connsiteY16" fmla="*/ 1891 h 10000"/>
              <a:gd name="connsiteX17" fmla="*/ 306 w 9018"/>
              <a:gd name="connsiteY17" fmla="*/ 1438 h 10000"/>
              <a:gd name="connsiteX18" fmla="*/ 306 w 9018"/>
              <a:gd name="connsiteY18" fmla="*/ 1438 h 10000"/>
              <a:gd name="connsiteX19" fmla="*/ 0 w 9018"/>
              <a:gd name="connsiteY19" fmla="*/ 899 h 10000"/>
              <a:gd name="connsiteX20" fmla="*/ 0 w 9018"/>
              <a:gd name="connsiteY20" fmla="*/ 899 h 10000"/>
              <a:gd name="connsiteX21" fmla="*/ 306 w 9018"/>
              <a:gd name="connsiteY21" fmla="*/ 899 h 10000"/>
              <a:gd name="connsiteX22" fmla="*/ 306 w 9018"/>
              <a:gd name="connsiteY22" fmla="*/ 899 h 10000"/>
              <a:gd name="connsiteX23" fmla="*/ 613 w 9018"/>
              <a:gd name="connsiteY23" fmla="*/ 899 h 10000"/>
              <a:gd name="connsiteX24" fmla="*/ 920 w 9018"/>
              <a:gd name="connsiteY24" fmla="*/ 899 h 10000"/>
              <a:gd name="connsiteX25" fmla="*/ 1288 w 9018"/>
              <a:gd name="connsiteY25" fmla="*/ 899 h 10000"/>
              <a:gd name="connsiteX26" fmla="*/ 1594 w 9018"/>
              <a:gd name="connsiteY26" fmla="*/ 899 h 10000"/>
              <a:gd name="connsiteX27" fmla="*/ 2209 w 9018"/>
              <a:gd name="connsiteY27" fmla="*/ 899 h 10000"/>
              <a:gd name="connsiteX28" fmla="*/ 2883 w 9018"/>
              <a:gd name="connsiteY28" fmla="*/ 899 h 10000"/>
              <a:gd name="connsiteX29" fmla="*/ 4172 w 9018"/>
              <a:gd name="connsiteY29" fmla="*/ 1438 h 10000"/>
              <a:gd name="connsiteX30" fmla="*/ 5154 w 9018"/>
              <a:gd name="connsiteY30" fmla="*/ 1438 h 10000"/>
              <a:gd name="connsiteX31" fmla="*/ 6134 w 9018"/>
              <a:gd name="connsiteY31" fmla="*/ 1438 h 10000"/>
              <a:gd name="connsiteX32" fmla="*/ 6747 w 9018"/>
              <a:gd name="connsiteY32" fmla="*/ 1438 h 10000"/>
              <a:gd name="connsiteX33" fmla="*/ 7423 w 9018"/>
              <a:gd name="connsiteY33" fmla="*/ 1438 h 10000"/>
              <a:gd name="connsiteX34" fmla="*/ 7730 w 9018"/>
              <a:gd name="connsiteY34" fmla="*/ 899 h 10000"/>
              <a:gd name="connsiteX35" fmla="*/ 8036 w 9018"/>
              <a:gd name="connsiteY35" fmla="*/ 0 h 10000"/>
              <a:gd name="connsiteX0" fmla="*/ 9660 w 9660"/>
              <a:gd name="connsiteY0" fmla="*/ 10000 h 10000"/>
              <a:gd name="connsiteX1" fmla="*/ 8911 w 9660"/>
              <a:gd name="connsiteY1" fmla="*/ 10000 h 10000"/>
              <a:gd name="connsiteX2" fmla="*/ 8572 w 9660"/>
              <a:gd name="connsiteY2" fmla="*/ 10000 h 10000"/>
              <a:gd name="connsiteX3" fmla="*/ 8231 w 9660"/>
              <a:gd name="connsiteY3" fmla="*/ 9456 h 10000"/>
              <a:gd name="connsiteX4" fmla="*/ 7482 w 9660"/>
              <a:gd name="connsiteY4" fmla="*/ 9008 h 10000"/>
              <a:gd name="connsiteX5" fmla="*/ 7143 w 9660"/>
              <a:gd name="connsiteY5" fmla="*/ 8108 h 10000"/>
              <a:gd name="connsiteX6" fmla="*/ 6394 w 9660"/>
              <a:gd name="connsiteY6" fmla="*/ 6666 h 10000"/>
              <a:gd name="connsiteX7" fmla="*/ 5373 w 9660"/>
              <a:gd name="connsiteY7" fmla="*/ 5678 h 10000"/>
              <a:gd name="connsiteX8" fmla="*/ 4967 w 9660"/>
              <a:gd name="connsiteY8" fmla="*/ 5220 h 10000"/>
              <a:gd name="connsiteX9" fmla="*/ 4286 w 9660"/>
              <a:gd name="connsiteY9" fmla="*/ 4772 h 10000"/>
              <a:gd name="connsiteX10" fmla="*/ 3538 w 9660"/>
              <a:gd name="connsiteY10" fmla="*/ 4239 h 10000"/>
              <a:gd name="connsiteX11" fmla="*/ 2857 w 9660"/>
              <a:gd name="connsiteY11" fmla="*/ 3339 h 10000"/>
              <a:gd name="connsiteX12" fmla="*/ 2109 w 9660"/>
              <a:gd name="connsiteY12" fmla="*/ 2797 h 10000"/>
              <a:gd name="connsiteX13" fmla="*/ 1768 w 9660"/>
              <a:gd name="connsiteY13" fmla="*/ 2349 h 10000"/>
              <a:gd name="connsiteX14" fmla="*/ 1020 w 9660"/>
              <a:gd name="connsiteY14" fmla="*/ 2349 h 10000"/>
              <a:gd name="connsiteX15" fmla="*/ 680 w 9660"/>
              <a:gd name="connsiteY15" fmla="*/ 1891 h 10000"/>
              <a:gd name="connsiteX16" fmla="*/ 339 w 9660"/>
              <a:gd name="connsiteY16" fmla="*/ 1438 h 10000"/>
              <a:gd name="connsiteX17" fmla="*/ 339 w 9660"/>
              <a:gd name="connsiteY17" fmla="*/ 1438 h 10000"/>
              <a:gd name="connsiteX18" fmla="*/ 0 w 9660"/>
              <a:gd name="connsiteY18" fmla="*/ 899 h 10000"/>
              <a:gd name="connsiteX19" fmla="*/ 0 w 9660"/>
              <a:gd name="connsiteY19" fmla="*/ 899 h 10000"/>
              <a:gd name="connsiteX20" fmla="*/ 339 w 9660"/>
              <a:gd name="connsiteY20" fmla="*/ 899 h 10000"/>
              <a:gd name="connsiteX21" fmla="*/ 339 w 9660"/>
              <a:gd name="connsiteY21" fmla="*/ 899 h 10000"/>
              <a:gd name="connsiteX22" fmla="*/ 680 w 9660"/>
              <a:gd name="connsiteY22" fmla="*/ 899 h 10000"/>
              <a:gd name="connsiteX23" fmla="*/ 1020 w 9660"/>
              <a:gd name="connsiteY23" fmla="*/ 899 h 10000"/>
              <a:gd name="connsiteX24" fmla="*/ 1428 w 9660"/>
              <a:gd name="connsiteY24" fmla="*/ 899 h 10000"/>
              <a:gd name="connsiteX25" fmla="*/ 1768 w 9660"/>
              <a:gd name="connsiteY25" fmla="*/ 899 h 10000"/>
              <a:gd name="connsiteX26" fmla="*/ 2450 w 9660"/>
              <a:gd name="connsiteY26" fmla="*/ 899 h 10000"/>
              <a:gd name="connsiteX27" fmla="*/ 3197 w 9660"/>
              <a:gd name="connsiteY27" fmla="*/ 899 h 10000"/>
              <a:gd name="connsiteX28" fmla="*/ 4626 w 9660"/>
              <a:gd name="connsiteY28" fmla="*/ 1438 h 10000"/>
              <a:gd name="connsiteX29" fmla="*/ 5715 w 9660"/>
              <a:gd name="connsiteY29" fmla="*/ 1438 h 10000"/>
              <a:gd name="connsiteX30" fmla="*/ 6802 w 9660"/>
              <a:gd name="connsiteY30" fmla="*/ 1438 h 10000"/>
              <a:gd name="connsiteX31" fmla="*/ 7482 w 9660"/>
              <a:gd name="connsiteY31" fmla="*/ 1438 h 10000"/>
              <a:gd name="connsiteX32" fmla="*/ 8231 w 9660"/>
              <a:gd name="connsiteY32" fmla="*/ 1438 h 10000"/>
              <a:gd name="connsiteX33" fmla="*/ 8572 w 9660"/>
              <a:gd name="connsiteY33" fmla="*/ 899 h 10000"/>
              <a:gd name="connsiteX34" fmla="*/ 8911 w 9660"/>
              <a:gd name="connsiteY3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660" h="10000">
                <a:moveTo>
                  <a:pt x="9660" y="10000"/>
                </a:moveTo>
                <a:lnTo>
                  <a:pt x="8911" y="10000"/>
                </a:lnTo>
                <a:lnTo>
                  <a:pt x="8572" y="10000"/>
                </a:lnTo>
                <a:cubicBezTo>
                  <a:pt x="8458" y="9819"/>
                  <a:pt x="8346" y="9637"/>
                  <a:pt x="8231" y="9456"/>
                </a:cubicBezTo>
                <a:lnTo>
                  <a:pt x="7482" y="9008"/>
                </a:lnTo>
                <a:cubicBezTo>
                  <a:pt x="7370" y="8708"/>
                  <a:pt x="7257" y="8408"/>
                  <a:pt x="7143" y="8108"/>
                </a:cubicBezTo>
                <a:lnTo>
                  <a:pt x="6394" y="6666"/>
                </a:lnTo>
                <a:lnTo>
                  <a:pt x="5373" y="5678"/>
                </a:lnTo>
                <a:lnTo>
                  <a:pt x="4967" y="5220"/>
                </a:lnTo>
                <a:lnTo>
                  <a:pt x="4286" y="4772"/>
                </a:lnTo>
                <a:lnTo>
                  <a:pt x="3538" y="4239"/>
                </a:lnTo>
                <a:lnTo>
                  <a:pt x="2857" y="3339"/>
                </a:lnTo>
                <a:lnTo>
                  <a:pt x="2109" y="2797"/>
                </a:lnTo>
                <a:lnTo>
                  <a:pt x="1768" y="2349"/>
                </a:lnTo>
                <a:lnTo>
                  <a:pt x="1020" y="2349"/>
                </a:lnTo>
                <a:lnTo>
                  <a:pt x="680" y="1891"/>
                </a:lnTo>
                <a:lnTo>
                  <a:pt x="339" y="1438"/>
                </a:lnTo>
                <a:lnTo>
                  <a:pt x="339" y="1438"/>
                </a:lnTo>
                <a:lnTo>
                  <a:pt x="0" y="899"/>
                </a:lnTo>
                <a:lnTo>
                  <a:pt x="0" y="899"/>
                </a:lnTo>
                <a:lnTo>
                  <a:pt x="339" y="899"/>
                </a:lnTo>
                <a:lnTo>
                  <a:pt x="339" y="899"/>
                </a:lnTo>
                <a:lnTo>
                  <a:pt x="680" y="899"/>
                </a:lnTo>
                <a:lnTo>
                  <a:pt x="1020" y="899"/>
                </a:lnTo>
                <a:lnTo>
                  <a:pt x="1428" y="899"/>
                </a:lnTo>
                <a:lnTo>
                  <a:pt x="1768" y="899"/>
                </a:lnTo>
                <a:lnTo>
                  <a:pt x="2450" y="899"/>
                </a:lnTo>
                <a:lnTo>
                  <a:pt x="3197" y="899"/>
                </a:lnTo>
                <a:lnTo>
                  <a:pt x="4626" y="1438"/>
                </a:lnTo>
                <a:lnTo>
                  <a:pt x="5715" y="1438"/>
                </a:lnTo>
                <a:lnTo>
                  <a:pt x="6802" y="1438"/>
                </a:lnTo>
                <a:lnTo>
                  <a:pt x="7482" y="1438"/>
                </a:lnTo>
                <a:lnTo>
                  <a:pt x="8231" y="1438"/>
                </a:lnTo>
                <a:lnTo>
                  <a:pt x="8572" y="899"/>
                </a:lnTo>
                <a:cubicBezTo>
                  <a:pt x="8684" y="599"/>
                  <a:pt x="8800" y="300"/>
                  <a:pt x="8911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5638800" y="3997325"/>
            <a:ext cx="141288" cy="160338"/>
          </a:xfrm>
          <a:custGeom>
            <a:avLst/>
            <a:gdLst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379 w 10000"/>
              <a:gd name="connsiteY24" fmla="*/ 8053 h 10000"/>
              <a:gd name="connsiteX25" fmla="*/ 758 w 10000"/>
              <a:gd name="connsiteY25" fmla="*/ 8053 h 10000"/>
              <a:gd name="connsiteX26" fmla="*/ 1136 w 10000"/>
              <a:gd name="connsiteY26" fmla="*/ 8053 h 10000"/>
              <a:gd name="connsiteX27" fmla="*/ 1970 w 10000"/>
              <a:gd name="connsiteY27" fmla="*/ 8174 h 10000"/>
              <a:gd name="connsiteX28" fmla="*/ 2348 w 10000"/>
              <a:gd name="connsiteY28" fmla="*/ 8174 h 10000"/>
              <a:gd name="connsiteX29" fmla="*/ 3561 w 10000"/>
              <a:gd name="connsiteY29" fmla="*/ 8174 h 10000"/>
              <a:gd name="connsiteX30" fmla="*/ 4773 w 10000"/>
              <a:gd name="connsiteY30" fmla="*/ 8174 h 10000"/>
              <a:gd name="connsiteX31" fmla="*/ 5606 w 10000"/>
              <a:gd name="connsiteY31" fmla="*/ 8174 h 10000"/>
              <a:gd name="connsiteX32" fmla="*/ 5985 w 10000"/>
              <a:gd name="connsiteY32" fmla="*/ 8174 h 10000"/>
              <a:gd name="connsiteX33" fmla="*/ 6364 w 10000"/>
              <a:gd name="connsiteY33" fmla="*/ 8174 h 10000"/>
              <a:gd name="connsiteX34" fmla="*/ 6364 w 10000"/>
              <a:gd name="connsiteY34" fmla="*/ 8053 h 10000"/>
              <a:gd name="connsiteX35" fmla="*/ 6364 w 10000"/>
              <a:gd name="connsiteY35" fmla="*/ 7951 h 10000"/>
              <a:gd name="connsiteX36" fmla="*/ 6364 w 10000"/>
              <a:gd name="connsiteY36" fmla="*/ 7850 h 10000"/>
              <a:gd name="connsiteX37" fmla="*/ 6742 w 10000"/>
              <a:gd name="connsiteY37" fmla="*/ 7627 h 10000"/>
              <a:gd name="connsiteX38" fmla="*/ 6742 w 10000"/>
              <a:gd name="connsiteY38" fmla="*/ 7424 h 10000"/>
              <a:gd name="connsiteX39" fmla="*/ 6742 w 10000"/>
              <a:gd name="connsiteY39" fmla="*/ 7201 h 10000"/>
              <a:gd name="connsiteX40" fmla="*/ 6742 w 10000"/>
              <a:gd name="connsiteY40" fmla="*/ 6978 h 10000"/>
              <a:gd name="connsiteX41" fmla="*/ 6742 w 10000"/>
              <a:gd name="connsiteY41" fmla="*/ 6450 h 10000"/>
              <a:gd name="connsiteX42" fmla="*/ 6742 w 10000"/>
              <a:gd name="connsiteY42" fmla="*/ 6024 h 10000"/>
              <a:gd name="connsiteX43" fmla="*/ 6742 w 10000"/>
              <a:gd name="connsiteY43" fmla="*/ 5598 h 10000"/>
              <a:gd name="connsiteX44" fmla="*/ 6742 w 10000"/>
              <a:gd name="connsiteY44" fmla="*/ 5274 h 10000"/>
              <a:gd name="connsiteX45" fmla="*/ 6742 w 10000"/>
              <a:gd name="connsiteY45" fmla="*/ 5051 h 10000"/>
              <a:gd name="connsiteX46" fmla="*/ 6742 w 10000"/>
              <a:gd name="connsiteY46" fmla="*/ 4848 h 10000"/>
              <a:gd name="connsiteX47" fmla="*/ 6742 w 10000"/>
              <a:gd name="connsiteY47" fmla="*/ 4625 h 10000"/>
              <a:gd name="connsiteX48" fmla="*/ 6742 w 10000"/>
              <a:gd name="connsiteY48" fmla="*/ 4402 h 10000"/>
              <a:gd name="connsiteX49" fmla="*/ 6742 w 10000"/>
              <a:gd name="connsiteY49" fmla="*/ 4077 h 10000"/>
              <a:gd name="connsiteX50" fmla="*/ 6742 w 10000"/>
              <a:gd name="connsiteY50" fmla="*/ 3773 h 10000"/>
              <a:gd name="connsiteX51" fmla="*/ 6742 w 10000"/>
              <a:gd name="connsiteY51" fmla="*/ 3448 h 10000"/>
              <a:gd name="connsiteX52" fmla="*/ 6742 w 10000"/>
              <a:gd name="connsiteY52" fmla="*/ 3022 h 10000"/>
              <a:gd name="connsiteX53" fmla="*/ 6364 w 10000"/>
              <a:gd name="connsiteY53" fmla="*/ 2373 h 10000"/>
              <a:gd name="connsiteX54" fmla="*/ 5985 w 10000"/>
              <a:gd name="connsiteY54" fmla="*/ 1501 h 10000"/>
              <a:gd name="connsiteX55" fmla="*/ 5606 w 10000"/>
              <a:gd name="connsiteY55" fmla="*/ 751 h 10000"/>
              <a:gd name="connsiteX56" fmla="*/ 5152 w 10000"/>
              <a:gd name="connsiteY56" fmla="*/ 0 h 10000"/>
              <a:gd name="connsiteX57" fmla="*/ 5985 w 10000"/>
              <a:gd name="connsiteY57" fmla="*/ 223 h 10000"/>
              <a:gd name="connsiteX58" fmla="*/ 7197 w 10000"/>
              <a:gd name="connsiteY58" fmla="*/ 426 h 10000"/>
              <a:gd name="connsiteX59" fmla="*/ 7955 w 10000"/>
              <a:gd name="connsiteY59" fmla="*/ 548 h 10000"/>
              <a:gd name="connsiteX60" fmla="*/ 8788 w 10000"/>
              <a:gd name="connsiteY60" fmla="*/ 649 h 10000"/>
              <a:gd name="connsiteX61" fmla="*/ 9167 w 10000"/>
              <a:gd name="connsiteY61" fmla="*/ 751 h 10000"/>
              <a:gd name="connsiteX62" fmla="*/ 9545 w 10000"/>
              <a:gd name="connsiteY62" fmla="*/ 872 h 10000"/>
              <a:gd name="connsiteX63" fmla="*/ 10000 w 10000"/>
              <a:gd name="connsiteY63" fmla="*/ 974 h 10000"/>
              <a:gd name="connsiteX64" fmla="*/ 10000 w 10000"/>
              <a:gd name="connsiteY64" fmla="*/ 974 h 10000"/>
              <a:gd name="connsiteX65" fmla="*/ 10000 w 10000"/>
              <a:gd name="connsiteY65" fmla="*/ 1075 h 10000"/>
              <a:gd name="connsiteX66" fmla="*/ 10000 w 10000"/>
              <a:gd name="connsiteY66" fmla="*/ 1400 h 10000"/>
              <a:gd name="connsiteX67" fmla="*/ 10000 w 10000"/>
              <a:gd name="connsiteY67" fmla="*/ 1501 h 10000"/>
              <a:gd name="connsiteX68" fmla="*/ 9545 w 10000"/>
              <a:gd name="connsiteY68" fmla="*/ 1501 h 10000"/>
              <a:gd name="connsiteX69" fmla="*/ 9545 w 10000"/>
              <a:gd name="connsiteY69" fmla="*/ 1623 h 10000"/>
              <a:gd name="connsiteX70" fmla="*/ 9545 w 10000"/>
              <a:gd name="connsiteY70" fmla="*/ 1724 h 10000"/>
              <a:gd name="connsiteX71" fmla="*/ 9545 w 10000"/>
              <a:gd name="connsiteY71" fmla="*/ 1826 h 10000"/>
              <a:gd name="connsiteX72" fmla="*/ 9545 w 10000"/>
              <a:gd name="connsiteY72" fmla="*/ 2049 h 10000"/>
              <a:gd name="connsiteX73" fmla="*/ 9545 w 10000"/>
              <a:gd name="connsiteY73" fmla="*/ 2150 h 10000"/>
              <a:gd name="connsiteX74" fmla="*/ 9545 w 10000"/>
              <a:gd name="connsiteY74" fmla="*/ 2373 h 10000"/>
              <a:gd name="connsiteX75" fmla="*/ 9545 w 10000"/>
              <a:gd name="connsiteY75" fmla="*/ 2576 h 10000"/>
              <a:gd name="connsiteX76" fmla="*/ 9545 w 10000"/>
              <a:gd name="connsiteY76" fmla="*/ 2799 h 10000"/>
              <a:gd name="connsiteX77" fmla="*/ 9545 w 10000"/>
              <a:gd name="connsiteY77" fmla="*/ 3022 h 10000"/>
              <a:gd name="connsiteX78" fmla="*/ 9545 w 10000"/>
              <a:gd name="connsiteY78" fmla="*/ 3327 h 10000"/>
              <a:gd name="connsiteX79" fmla="*/ 9545 w 10000"/>
              <a:gd name="connsiteY79" fmla="*/ 3550 h 10000"/>
              <a:gd name="connsiteX80" fmla="*/ 9545 w 10000"/>
              <a:gd name="connsiteY80" fmla="*/ 3874 h 10000"/>
              <a:gd name="connsiteX81" fmla="*/ 9545 w 10000"/>
              <a:gd name="connsiteY81" fmla="*/ 4199 h 10000"/>
              <a:gd name="connsiteX82" fmla="*/ 9545 w 10000"/>
              <a:gd name="connsiteY82" fmla="*/ 4523 h 10000"/>
              <a:gd name="connsiteX83" fmla="*/ 9545 w 10000"/>
              <a:gd name="connsiteY83" fmla="*/ 4949 h 10000"/>
              <a:gd name="connsiteX84" fmla="*/ 9545 w 10000"/>
              <a:gd name="connsiteY84" fmla="*/ 5700 h 10000"/>
              <a:gd name="connsiteX85" fmla="*/ 9545 w 10000"/>
              <a:gd name="connsiteY85" fmla="*/ 6349 h 10000"/>
              <a:gd name="connsiteX86" fmla="*/ 9545 w 10000"/>
              <a:gd name="connsiteY86" fmla="*/ 6876 h 10000"/>
              <a:gd name="connsiteX87" fmla="*/ 9545 w 10000"/>
              <a:gd name="connsiteY87" fmla="*/ 7424 h 10000"/>
              <a:gd name="connsiteX88" fmla="*/ 9545 w 10000"/>
              <a:gd name="connsiteY88" fmla="*/ 7850 h 10000"/>
              <a:gd name="connsiteX89" fmla="*/ 9545 w 10000"/>
              <a:gd name="connsiteY89" fmla="*/ 8174 h 10000"/>
              <a:gd name="connsiteX90" fmla="*/ 9545 w 10000"/>
              <a:gd name="connsiteY90" fmla="*/ 8499 h 10000"/>
              <a:gd name="connsiteX91" fmla="*/ 9545 w 10000"/>
              <a:gd name="connsiteY91" fmla="*/ 8600 h 10000"/>
              <a:gd name="connsiteX92" fmla="*/ 9545 w 10000"/>
              <a:gd name="connsiteY92" fmla="*/ 8702 h 10000"/>
              <a:gd name="connsiteX93" fmla="*/ 9167 w 10000"/>
              <a:gd name="connsiteY93" fmla="*/ 9026 h 10000"/>
              <a:gd name="connsiteX94" fmla="*/ 8788 w 10000"/>
              <a:gd name="connsiteY94" fmla="*/ 9249 h 10000"/>
              <a:gd name="connsiteX95" fmla="*/ 8333 w 10000"/>
              <a:gd name="connsiteY95" fmla="*/ 9554 h 10000"/>
              <a:gd name="connsiteX96" fmla="*/ 7576 w 10000"/>
              <a:gd name="connsiteY96" fmla="*/ 9675 h 10000"/>
              <a:gd name="connsiteX97" fmla="*/ 7576 w 10000"/>
              <a:gd name="connsiteY97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379 w 10000"/>
              <a:gd name="connsiteY24" fmla="*/ 8053 h 10000"/>
              <a:gd name="connsiteX25" fmla="*/ 758 w 10000"/>
              <a:gd name="connsiteY25" fmla="*/ 8053 h 10000"/>
              <a:gd name="connsiteX26" fmla="*/ 1136 w 10000"/>
              <a:gd name="connsiteY26" fmla="*/ 8053 h 10000"/>
              <a:gd name="connsiteX27" fmla="*/ 1970 w 10000"/>
              <a:gd name="connsiteY27" fmla="*/ 8174 h 10000"/>
              <a:gd name="connsiteX28" fmla="*/ 2348 w 10000"/>
              <a:gd name="connsiteY28" fmla="*/ 8174 h 10000"/>
              <a:gd name="connsiteX29" fmla="*/ 3561 w 10000"/>
              <a:gd name="connsiteY29" fmla="*/ 8174 h 10000"/>
              <a:gd name="connsiteX30" fmla="*/ 4773 w 10000"/>
              <a:gd name="connsiteY30" fmla="*/ 8174 h 10000"/>
              <a:gd name="connsiteX31" fmla="*/ 5606 w 10000"/>
              <a:gd name="connsiteY31" fmla="*/ 8174 h 10000"/>
              <a:gd name="connsiteX32" fmla="*/ 5985 w 10000"/>
              <a:gd name="connsiteY32" fmla="*/ 8174 h 10000"/>
              <a:gd name="connsiteX33" fmla="*/ 6364 w 10000"/>
              <a:gd name="connsiteY33" fmla="*/ 8174 h 10000"/>
              <a:gd name="connsiteX34" fmla="*/ 6364 w 10000"/>
              <a:gd name="connsiteY34" fmla="*/ 8053 h 10000"/>
              <a:gd name="connsiteX35" fmla="*/ 6364 w 10000"/>
              <a:gd name="connsiteY35" fmla="*/ 7951 h 10000"/>
              <a:gd name="connsiteX36" fmla="*/ 6364 w 10000"/>
              <a:gd name="connsiteY36" fmla="*/ 7850 h 10000"/>
              <a:gd name="connsiteX37" fmla="*/ 6742 w 10000"/>
              <a:gd name="connsiteY37" fmla="*/ 7627 h 10000"/>
              <a:gd name="connsiteX38" fmla="*/ 6742 w 10000"/>
              <a:gd name="connsiteY38" fmla="*/ 7424 h 10000"/>
              <a:gd name="connsiteX39" fmla="*/ 6742 w 10000"/>
              <a:gd name="connsiteY39" fmla="*/ 7201 h 10000"/>
              <a:gd name="connsiteX40" fmla="*/ 6742 w 10000"/>
              <a:gd name="connsiteY40" fmla="*/ 6978 h 10000"/>
              <a:gd name="connsiteX41" fmla="*/ 6742 w 10000"/>
              <a:gd name="connsiteY41" fmla="*/ 6450 h 10000"/>
              <a:gd name="connsiteX42" fmla="*/ 6742 w 10000"/>
              <a:gd name="connsiteY42" fmla="*/ 6024 h 10000"/>
              <a:gd name="connsiteX43" fmla="*/ 6742 w 10000"/>
              <a:gd name="connsiteY43" fmla="*/ 5598 h 10000"/>
              <a:gd name="connsiteX44" fmla="*/ 6742 w 10000"/>
              <a:gd name="connsiteY44" fmla="*/ 5274 h 10000"/>
              <a:gd name="connsiteX45" fmla="*/ 6742 w 10000"/>
              <a:gd name="connsiteY45" fmla="*/ 5051 h 10000"/>
              <a:gd name="connsiteX46" fmla="*/ 6742 w 10000"/>
              <a:gd name="connsiteY46" fmla="*/ 4848 h 10000"/>
              <a:gd name="connsiteX47" fmla="*/ 6742 w 10000"/>
              <a:gd name="connsiteY47" fmla="*/ 4625 h 10000"/>
              <a:gd name="connsiteX48" fmla="*/ 6742 w 10000"/>
              <a:gd name="connsiteY48" fmla="*/ 4402 h 10000"/>
              <a:gd name="connsiteX49" fmla="*/ 6742 w 10000"/>
              <a:gd name="connsiteY49" fmla="*/ 4077 h 10000"/>
              <a:gd name="connsiteX50" fmla="*/ 6742 w 10000"/>
              <a:gd name="connsiteY50" fmla="*/ 3773 h 10000"/>
              <a:gd name="connsiteX51" fmla="*/ 6742 w 10000"/>
              <a:gd name="connsiteY51" fmla="*/ 3448 h 10000"/>
              <a:gd name="connsiteX52" fmla="*/ 6742 w 10000"/>
              <a:gd name="connsiteY52" fmla="*/ 3022 h 10000"/>
              <a:gd name="connsiteX53" fmla="*/ 6364 w 10000"/>
              <a:gd name="connsiteY53" fmla="*/ 2373 h 10000"/>
              <a:gd name="connsiteX54" fmla="*/ 5985 w 10000"/>
              <a:gd name="connsiteY54" fmla="*/ 1501 h 10000"/>
              <a:gd name="connsiteX55" fmla="*/ 5606 w 10000"/>
              <a:gd name="connsiteY55" fmla="*/ 751 h 10000"/>
              <a:gd name="connsiteX56" fmla="*/ 5152 w 10000"/>
              <a:gd name="connsiteY56" fmla="*/ 0 h 10000"/>
              <a:gd name="connsiteX57" fmla="*/ 5985 w 10000"/>
              <a:gd name="connsiteY57" fmla="*/ 223 h 10000"/>
              <a:gd name="connsiteX58" fmla="*/ 7197 w 10000"/>
              <a:gd name="connsiteY58" fmla="*/ 426 h 10000"/>
              <a:gd name="connsiteX59" fmla="*/ 7955 w 10000"/>
              <a:gd name="connsiteY59" fmla="*/ 548 h 10000"/>
              <a:gd name="connsiteX60" fmla="*/ 8788 w 10000"/>
              <a:gd name="connsiteY60" fmla="*/ 649 h 10000"/>
              <a:gd name="connsiteX61" fmla="*/ 9167 w 10000"/>
              <a:gd name="connsiteY61" fmla="*/ 751 h 10000"/>
              <a:gd name="connsiteX62" fmla="*/ 10000 w 10000"/>
              <a:gd name="connsiteY62" fmla="*/ 974 h 10000"/>
              <a:gd name="connsiteX63" fmla="*/ 10000 w 10000"/>
              <a:gd name="connsiteY63" fmla="*/ 974 h 10000"/>
              <a:gd name="connsiteX64" fmla="*/ 10000 w 10000"/>
              <a:gd name="connsiteY64" fmla="*/ 1075 h 10000"/>
              <a:gd name="connsiteX65" fmla="*/ 10000 w 10000"/>
              <a:gd name="connsiteY65" fmla="*/ 1400 h 10000"/>
              <a:gd name="connsiteX66" fmla="*/ 10000 w 10000"/>
              <a:gd name="connsiteY66" fmla="*/ 1501 h 10000"/>
              <a:gd name="connsiteX67" fmla="*/ 9545 w 10000"/>
              <a:gd name="connsiteY67" fmla="*/ 1501 h 10000"/>
              <a:gd name="connsiteX68" fmla="*/ 9545 w 10000"/>
              <a:gd name="connsiteY68" fmla="*/ 1623 h 10000"/>
              <a:gd name="connsiteX69" fmla="*/ 9545 w 10000"/>
              <a:gd name="connsiteY69" fmla="*/ 1724 h 10000"/>
              <a:gd name="connsiteX70" fmla="*/ 9545 w 10000"/>
              <a:gd name="connsiteY70" fmla="*/ 1826 h 10000"/>
              <a:gd name="connsiteX71" fmla="*/ 9545 w 10000"/>
              <a:gd name="connsiteY71" fmla="*/ 2049 h 10000"/>
              <a:gd name="connsiteX72" fmla="*/ 9545 w 10000"/>
              <a:gd name="connsiteY72" fmla="*/ 2150 h 10000"/>
              <a:gd name="connsiteX73" fmla="*/ 9545 w 10000"/>
              <a:gd name="connsiteY73" fmla="*/ 2373 h 10000"/>
              <a:gd name="connsiteX74" fmla="*/ 9545 w 10000"/>
              <a:gd name="connsiteY74" fmla="*/ 2576 h 10000"/>
              <a:gd name="connsiteX75" fmla="*/ 9545 w 10000"/>
              <a:gd name="connsiteY75" fmla="*/ 2799 h 10000"/>
              <a:gd name="connsiteX76" fmla="*/ 9545 w 10000"/>
              <a:gd name="connsiteY76" fmla="*/ 3022 h 10000"/>
              <a:gd name="connsiteX77" fmla="*/ 9545 w 10000"/>
              <a:gd name="connsiteY77" fmla="*/ 3327 h 10000"/>
              <a:gd name="connsiteX78" fmla="*/ 9545 w 10000"/>
              <a:gd name="connsiteY78" fmla="*/ 3550 h 10000"/>
              <a:gd name="connsiteX79" fmla="*/ 9545 w 10000"/>
              <a:gd name="connsiteY79" fmla="*/ 3874 h 10000"/>
              <a:gd name="connsiteX80" fmla="*/ 9545 w 10000"/>
              <a:gd name="connsiteY80" fmla="*/ 4199 h 10000"/>
              <a:gd name="connsiteX81" fmla="*/ 9545 w 10000"/>
              <a:gd name="connsiteY81" fmla="*/ 4523 h 10000"/>
              <a:gd name="connsiteX82" fmla="*/ 9545 w 10000"/>
              <a:gd name="connsiteY82" fmla="*/ 4949 h 10000"/>
              <a:gd name="connsiteX83" fmla="*/ 9545 w 10000"/>
              <a:gd name="connsiteY83" fmla="*/ 5700 h 10000"/>
              <a:gd name="connsiteX84" fmla="*/ 9545 w 10000"/>
              <a:gd name="connsiteY84" fmla="*/ 6349 h 10000"/>
              <a:gd name="connsiteX85" fmla="*/ 9545 w 10000"/>
              <a:gd name="connsiteY85" fmla="*/ 6876 h 10000"/>
              <a:gd name="connsiteX86" fmla="*/ 9545 w 10000"/>
              <a:gd name="connsiteY86" fmla="*/ 7424 h 10000"/>
              <a:gd name="connsiteX87" fmla="*/ 9545 w 10000"/>
              <a:gd name="connsiteY87" fmla="*/ 7850 h 10000"/>
              <a:gd name="connsiteX88" fmla="*/ 9545 w 10000"/>
              <a:gd name="connsiteY88" fmla="*/ 8174 h 10000"/>
              <a:gd name="connsiteX89" fmla="*/ 9545 w 10000"/>
              <a:gd name="connsiteY89" fmla="*/ 8499 h 10000"/>
              <a:gd name="connsiteX90" fmla="*/ 9545 w 10000"/>
              <a:gd name="connsiteY90" fmla="*/ 8600 h 10000"/>
              <a:gd name="connsiteX91" fmla="*/ 9545 w 10000"/>
              <a:gd name="connsiteY91" fmla="*/ 8702 h 10000"/>
              <a:gd name="connsiteX92" fmla="*/ 9167 w 10000"/>
              <a:gd name="connsiteY92" fmla="*/ 9026 h 10000"/>
              <a:gd name="connsiteX93" fmla="*/ 8788 w 10000"/>
              <a:gd name="connsiteY93" fmla="*/ 9249 h 10000"/>
              <a:gd name="connsiteX94" fmla="*/ 8333 w 10000"/>
              <a:gd name="connsiteY94" fmla="*/ 9554 h 10000"/>
              <a:gd name="connsiteX95" fmla="*/ 7576 w 10000"/>
              <a:gd name="connsiteY95" fmla="*/ 9675 h 10000"/>
              <a:gd name="connsiteX96" fmla="*/ 7576 w 10000"/>
              <a:gd name="connsiteY96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379 w 10000"/>
              <a:gd name="connsiteY24" fmla="*/ 8053 h 10000"/>
              <a:gd name="connsiteX25" fmla="*/ 758 w 10000"/>
              <a:gd name="connsiteY25" fmla="*/ 8053 h 10000"/>
              <a:gd name="connsiteX26" fmla="*/ 1136 w 10000"/>
              <a:gd name="connsiteY26" fmla="*/ 8053 h 10000"/>
              <a:gd name="connsiteX27" fmla="*/ 1970 w 10000"/>
              <a:gd name="connsiteY27" fmla="*/ 8174 h 10000"/>
              <a:gd name="connsiteX28" fmla="*/ 2348 w 10000"/>
              <a:gd name="connsiteY28" fmla="*/ 8174 h 10000"/>
              <a:gd name="connsiteX29" fmla="*/ 3561 w 10000"/>
              <a:gd name="connsiteY29" fmla="*/ 8174 h 10000"/>
              <a:gd name="connsiteX30" fmla="*/ 4773 w 10000"/>
              <a:gd name="connsiteY30" fmla="*/ 8174 h 10000"/>
              <a:gd name="connsiteX31" fmla="*/ 5606 w 10000"/>
              <a:gd name="connsiteY31" fmla="*/ 8174 h 10000"/>
              <a:gd name="connsiteX32" fmla="*/ 5985 w 10000"/>
              <a:gd name="connsiteY32" fmla="*/ 8174 h 10000"/>
              <a:gd name="connsiteX33" fmla="*/ 6364 w 10000"/>
              <a:gd name="connsiteY33" fmla="*/ 8174 h 10000"/>
              <a:gd name="connsiteX34" fmla="*/ 6364 w 10000"/>
              <a:gd name="connsiteY34" fmla="*/ 8053 h 10000"/>
              <a:gd name="connsiteX35" fmla="*/ 6364 w 10000"/>
              <a:gd name="connsiteY35" fmla="*/ 7951 h 10000"/>
              <a:gd name="connsiteX36" fmla="*/ 6364 w 10000"/>
              <a:gd name="connsiteY36" fmla="*/ 7850 h 10000"/>
              <a:gd name="connsiteX37" fmla="*/ 6742 w 10000"/>
              <a:gd name="connsiteY37" fmla="*/ 7627 h 10000"/>
              <a:gd name="connsiteX38" fmla="*/ 6742 w 10000"/>
              <a:gd name="connsiteY38" fmla="*/ 7424 h 10000"/>
              <a:gd name="connsiteX39" fmla="*/ 6742 w 10000"/>
              <a:gd name="connsiteY39" fmla="*/ 7201 h 10000"/>
              <a:gd name="connsiteX40" fmla="*/ 6742 w 10000"/>
              <a:gd name="connsiteY40" fmla="*/ 6978 h 10000"/>
              <a:gd name="connsiteX41" fmla="*/ 6742 w 10000"/>
              <a:gd name="connsiteY41" fmla="*/ 6450 h 10000"/>
              <a:gd name="connsiteX42" fmla="*/ 6742 w 10000"/>
              <a:gd name="connsiteY42" fmla="*/ 6024 h 10000"/>
              <a:gd name="connsiteX43" fmla="*/ 6742 w 10000"/>
              <a:gd name="connsiteY43" fmla="*/ 5598 h 10000"/>
              <a:gd name="connsiteX44" fmla="*/ 6742 w 10000"/>
              <a:gd name="connsiteY44" fmla="*/ 5274 h 10000"/>
              <a:gd name="connsiteX45" fmla="*/ 6742 w 10000"/>
              <a:gd name="connsiteY45" fmla="*/ 5051 h 10000"/>
              <a:gd name="connsiteX46" fmla="*/ 6742 w 10000"/>
              <a:gd name="connsiteY46" fmla="*/ 4848 h 10000"/>
              <a:gd name="connsiteX47" fmla="*/ 6742 w 10000"/>
              <a:gd name="connsiteY47" fmla="*/ 4625 h 10000"/>
              <a:gd name="connsiteX48" fmla="*/ 6742 w 10000"/>
              <a:gd name="connsiteY48" fmla="*/ 4402 h 10000"/>
              <a:gd name="connsiteX49" fmla="*/ 6742 w 10000"/>
              <a:gd name="connsiteY49" fmla="*/ 4077 h 10000"/>
              <a:gd name="connsiteX50" fmla="*/ 6742 w 10000"/>
              <a:gd name="connsiteY50" fmla="*/ 3773 h 10000"/>
              <a:gd name="connsiteX51" fmla="*/ 6742 w 10000"/>
              <a:gd name="connsiteY51" fmla="*/ 3448 h 10000"/>
              <a:gd name="connsiteX52" fmla="*/ 6742 w 10000"/>
              <a:gd name="connsiteY52" fmla="*/ 3022 h 10000"/>
              <a:gd name="connsiteX53" fmla="*/ 6364 w 10000"/>
              <a:gd name="connsiteY53" fmla="*/ 2373 h 10000"/>
              <a:gd name="connsiteX54" fmla="*/ 5985 w 10000"/>
              <a:gd name="connsiteY54" fmla="*/ 1501 h 10000"/>
              <a:gd name="connsiteX55" fmla="*/ 5606 w 10000"/>
              <a:gd name="connsiteY55" fmla="*/ 751 h 10000"/>
              <a:gd name="connsiteX56" fmla="*/ 5152 w 10000"/>
              <a:gd name="connsiteY56" fmla="*/ 0 h 10000"/>
              <a:gd name="connsiteX57" fmla="*/ 5985 w 10000"/>
              <a:gd name="connsiteY57" fmla="*/ 223 h 10000"/>
              <a:gd name="connsiteX58" fmla="*/ 7197 w 10000"/>
              <a:gd name="connsiteY58" fmla="*/ 426 h 10000"/>
              <a:gd name="connsiteX59" fmla="*/ 7955 w 10000"/>
              <a:gd name="connsiteY59" fmla="*/ 548 h 10000"/>
              <a:gd name="connsiteX60" fmla="*/ 9167 w 10000"/>
              <a:gd name="connsiteY60" fmla="*/ 751 h 10000"/>
              <a:gd name="connsiteX61" fmla="*/ 10000 w 10000"/>
              <a:gd name="connsiteY61" fmla="*/ 974 h 10000"/>
              <a:gd name="connsiteX62" fmla="*/ 10000 w 10000"/>
              <a:gd name="connsiteY62" fmla="*/ 974 h 10000"/>
              <a:gd name="connsiteX63" fmla="*/ 10000 w 10000"/>
              <a:gd name="connsiteY63" fmla="*/ 1075 h 10000"/>
              <a:gd name="connsiteX64" fmla="*/ 10000 w 10000"/>
              <a:gd name="connsiteY64" fmla="*/ 1400 h 10000"/>
              <a:gd name="connsiteX65" fmla="*/ 10000 w 10000"/>
              <a:gd name="connsiteY65" fmla="*/ 1501 h 10000"/>
              <a:gd name="connsiteX66" fmla="*/ 9545 w 10000"/>
              <a:gd name="connsiteY66" fmla="*/ 1501 h 10000"/>
              <a:gd name="connsiteX67" fmla="*/ 9545 w 10000"/>
              <a:gd name="connsiteY67" fmla="*/ 1623 h 10000"/>
              <a:gd name="connsiteX68" fmla="*/ 9545 w 10000"/>
              <a:gd name="connsiteY68" fmla="*/ 1724 h 10000"/>
              <a:gd name="connsiteX69" fmla="*/ 9545 w 10000"/>
              <a:gd name="connsiteY69" fmla="*/ 1826 h 10000"/>
              <a:gd name="connsiteX70" fmla="*/ 9545 w 10000"/>
              <a:gd name="connsiteY70" fmla="*/ 2049 h 10000"/>
              <a:gd name="connsiteX71" fmla="*/ 9545 w 10000"/>
              <a:gd name="connsiteY71" fmla="*/ 2150 h 10000"/>
              <a:gd name="connsiteX72" fmla="*/ 9545 w 10000"/>
              <a:gd name="connsiteY72" fmla="*/ 2373 h 10000"/>
              <a:gd name="connsiteX73" fmla="*/ 9545 w 10000"/>
              <a:gd name="connsiteY73" fmla="*/ 2576 h 10000"/>
              <a:gd name="connsiteX74" fmla="*/ 9545 w 10000"/>
              <a:gd name="connsiteY74" fmla="*/ 2799 h 10000"/>
              <a:gd name="connsiteX75" fmla="*/ 9545 w 10000"/>
              <a:gd name="connsiteY75" fmla="*/ 3022 h 10000"/>
              <a:gd name="connsiteX76" fmla="*/ 9545 w 10000"/>
              <a:gd name="connsiteY76" fmla="*/ 3327 h 10000"/>
              <a:gd name="connsiteX77" fmla="*/ 9545 w 10000"/>
              <a:gd name="connsiteY77" fmla="*/ 3550 h 10000"/>
              <a:gd name="connsiteX78" fmla="*/ 9545 w 10000"/>
              <a:gd name="connsiteY78" fmla="*/ 3874 h 10000"/>
              <a:gd name="connsiteX79" fmla="*/ 9545 w 10000"/>
              <a:gd name="connsiteY79" fmla="*/ 4199 h 10000"/>
              <a:gd name="connsiteX80" fmla="*/ 9545 w 10000"/>
              <a:gd name="connsiteY80" fmla="*/ 4523 h 10000"/>
              <a:gd name="connsiteX81" fmla="*/ 9545 w 10000"/>
              <a:gd name="connsiteY81" fmla="*/ 4949 h 10000"/>
              <a:gd name="connsiteX82" fmla="*/ 9545 w 10000"/>
              <a:gd name="connsiteY82" fmla="*/ 5700 h 10000"/>
              <a:gd name="connsiteX83" fmla="*/ 9545 w 10000"/>
              <a:gd name="connsiteY83" fmla="*/ 6349 h 10000"/>
              <a:gd name="connsiteX84" fmla="*/ 9545 w 10000"/>
              <a:gd name="connsiteY84" fmla="*/ 6876 h 10000"/>
              <a:gd name="connsiteX85" fmla="*/ 9545 w 10000"/>
              <a:gd name="connsiteY85" fmla="*/ 7424 h 10000"/>
              <a:gd name="connsiteX86" fmla="*/ 9545 w 10000"/>
              <a:gd name="connsiteY86" fmla="*/ 7850 h 10000"/>
              <a:gd name="connsiteX87" fmla="*/ 9545 w 10000"/>
              <a:gd name="connsiteY87" fmla="*/ 8174 h 10000"/>
              <a:gd name="connsiteX88" fmla="*/ 9545 w 10000"/>
              <a:gd name="connsiteY88" fmla="*/ 8499 h 10000"/>
              <a:gd name="connsiteX89" fmla="*/ 9545 w 10000"/>
              <a:gd name="connsiteY89" fmla="*/ 8600 h 10000"/>
              <a:gd name="connsiteX90" fmla="*/ 9545 w 10000"/>
              <a:gd name="connsiteY90" fmla="*/ 8702 h 10000"/>
              <a:gd name="connsiteX91" fmla="*/ 9167 w 10000"/>
              <a:gd name="connsiteY91" fmla="*/ 9026 h 10000"/>
              <a:gd name="connsiteX92" fmla="*/ 8788 w 10000"/>
              <a:gd name="connsiteY92" fmla="*/ 9249 h 10000"/>
              <a:gd name="connsiteX93" fmla="*/ 8333 w 10000"/>
              <a:gd name="connsiteY93" fmla="*/ 9554 h 10000"/>
              <a:gd name="connsiteX94" fmla="*/ 7576 w 10000"/>
              <a:gd name="connsiteY94" fmla="*/ 9675 h 10000"/>
              <a:gd name="connsiteX95" fmla="*/ 7576 w 10000"/>
              <a:gd name="connsiteY95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379 w 10000"/>
              <a:gd name="connsiteY24" fmla="*/ 8053 h 10000"/>
              <a:gd name="connsiteX25" fmla="*/ 758 w 10000"/>
              <a:gd name="connsiteY25" fmla="*/ 8053 h 10000"/>
              <a:gd name="connsiteX26" fmla="*/ 1136 w 10000"/>
              <a:gd name="connsiteY26" fmla="*/ 8053 h 10000"/>
              <a:gd name="connsiteX27" fmla="*/ 1970 w 10000"/>
              <a:gd name="connsiteY27" fmla="*/ 8174 h 10000"/>
              <a:gd name="connsiteX28" fmla="*/ 2348 w 10000"/>
              <a:gd name="connsiteY28" fmla="*/ 8174 h 10000"/>
              <a:gd name="connsiteX29" fmla="*/ 3561 w 10000"/>
              <a:gd name="connsiteY29" fmla="*/ 8174 h 10000"/>
              <a:gd name="connsiteX30" fmla="*/ 4773 w 10000"/>
              <a:gd name="connsiteY30" fmla="*/ 8174 h 10000"/>
              <a:gd name="connsiteX31" fmla="*/ 5606 w 10000"/>
              <a:gd name="connsiteY31" fmla="*/ 8174 h 10000"/>
              <a:gd name="connsiteX32" fmla="*/ 5985 w 10000"/>
              <a:gd name="connsiteY32" fmla="*/ 8174 h 10000"/>
              <a:gd name="connsiteX33" fmla="*/ 6364 w 10000"/>
              <a:gd name="connsiteY33" fmla="*/ 8174 h 10000"/>
              <a:gd name="connsiteX34" fmla="*/ 6364 w 10000"/>
              <a:gd name="connsiteY34" fmla="*/ 8053 h 10000"/>
              <a:gd name="connsiteX35" fmla="*/ 6364 w 10000"/>
              <a:gd name="connsiteY35" fmla="*/ 7951 h 10000"/>
              <a:gd name="connsiteX36" fmla="*/ 6364 w 10000"/>
              <a:gd name="connsiteY36" fmla="*/ 7850 h 10000"/>
              <a:gd name="connsiteX37" fmla="*/ 6742 w 10000"/>
              <a:gd name="connsiteY37" fmla="*/ 7627 h 10000"/>
              <a:gd name="connsiteX38" fmla="*/ 6742 w 10000"/>
              <a:gd name="connsiteY38" fmla="*/ 7424 h 10000"/>
              <a:gd name="connsiteX39" fmla="*/ 6742 w 10000"/>
              <a:gd name="connsiteY39" fmla="*/ 7201 h 10000"/>
              <a:gd name="connsiteX40" fmla="*/ 6742 w 10000"/>
              <a:gd name="connsiteY40" fmla="*/ 6978 h 10000"/>
              <a:gd name="connsiteX41" fmla="*/ 6742 w 10000"/>
              <a:gd name="connsiteY41" fmla="*/ 6450 h 10000"/>
              <a:gd name="connsiteX42" fmla="*/ 6742 w 10000"/>
              <a:gd name="connsiteY42" fmla="*/ 6024 h 10000"/>
              <a:gd name="connsiteX43" fmla="*/ 6742 w 10000"/>
              <a:gd name="connsiteY43" fmla="*/ 5598 h 10000"/>
              <a:gd name="connsiteX44" fmla="*/ 6742 w 10000"/>
              <a:gd name="connsiteY44" fmla="*/ 5274 h 10000"/>
              <a:gd name="connsiteX45" fmla="*/ 6742 w 10000"/>
              <a:gd name="connsiteY45" fmla="*/ 5051 h 10000"/>
              <a:gd name="connsiteX46" fmla="*/ 6742 w 10000"/>
              <a:gd name="connsiteY46" fmla="*/ 4848 h 10000"/>
              <a:gd name="connsiteX47" fmla="*/ 6742 w 10000"/>
              <a:gd name="connsiteY47" fmla="*/ 4625 h 10000"/>
              <a:gd name="connsiteX48" fmla="*/ 6742 w 10000"/>
              <a:gd name="connsiteY48" fmla="*/ 4402 h 10000"/>
              <a:gd name="connsiteX49" fmla="*/ 6742 w 10000"/>
              <a:gd name="connsiteY49" fmla="*/ 4077 h 10000"/>
              <a:gd name="connsiteX50" fmla="*/ 6742 w 10000"/>
              <a:gd name="connsiteY50" fmla="*/ 3773 h 10000"/>
              <a:gd name="connsiteX51" fmla="*/ 6742 w 10000"/>
              <a:gd name="connsiteY51" fmla="*/ 3448 h 10000"/>
              <a:gd name="connsiteX52" fmla="*/ 6742 w 10000"/>
              <a:gd name="connsiteY52" fmla="*/ 3022 h 10000"/>
              <a:gd name="connsiteX53" fmla="*/ 6364 w 10000"/>
              <a:gd name="connsiteY53" fmla="*/ 2373 h 10000"/>
              <a:gd name="connsiteX54" fmla="*/ 5985 w 10000"/>
              <a:gd name="connsiteY54" fmla="*/ 1501 h 10000"/>
              <a:gd name="connsiteX55" fmla="*/ 5606 w 10000"/>
              <a:gd name="connsiteY55" fmla="*/ 751 h 10000"/>
              <a:gd name="connsiteX56" fmla="*/ 5152 w 10000"/>
              <a:gd name="connsiteY56" fmla="*/ 0 h 10000"/>
              <a:gd name="connsiteX57" fmla="*/ 5985 w 10000"/>
              <a:gd name="connsiteY57" fmla="*/ 223 h 10000"/>
              <a:gd name="connsiteX58" fmla="*/ 7197 w 10000"/>
              <a:gd name="connsiteY58" fmla="*/ 426 h 10000"/>
              <a:gd name="connsiteX59" fmla="*/ 9167 w 10000"/>
              <a:gd name="connsiteY59" fmla="*/ 751 h 10000"/>
              <a:gd name="connsiteX60" fmla="*/ 10000 w 10000"/>
              <a:gd name="connsiteY60" fmla="*/ 974 h 10000"/>
              <a:gd name="connsiteX61" fmla="*/ 10000 w 10000"/>
              <a:gd name="connsiteY61" fmla="*/ 974 h 10000"/>
              <a:gd name="connsiteX62" fmla="*/ 10000 w 10000"/>
              <a:gd name="connsiteY62" fmla="*/ 1075 h 10000"/>
              <a:gd name="connsiteX63" fmla="*/ 10000 w 10000"/>
              <a:gd name="connsiteY63" fmla="*/ 1400 h 10000"/>
              <a:gd name="connsiteX64" fmla="*/ 10000 w 10000"/>
              <a:gd name="connsiteY64" fmla="*/ 1501 h 10000"/>
              <a:gd name="connsiteX65" fmla="*/ 9545 w 10000"/>
              <a:gd name="connsiteY65" fmla="*/ 1501 h 10000"/>
              <a:gd name="connsiteX66" fmla="*/ 9545 w 10000"/>
              <a:gd name="connsiteY66" fmla="*/ 1623 h 10000"/>
              <a:gd name="connsiteX67" fmla="*/ 9545 w 10000"/>
              <a:gd name="connsiteY67" fmla="*/ 1724 h 10000"/>
              <a:gd name="connsiteX68" fmla="*/ 9545 w 10000"/>
              <a:gd name="connsiteY68" fmla="*/ 1826 h 10000"/>
              <a:gd name="connsiteX69" fmla="*/ 9545 w 10000"/>
              <a:gd name="connsiteY69" fmla="*/ 2049 h 10000"/>
              <a:gd name="connsiteX70" fmla="*/ 9545 w 10000"/>
              <a:gd name="connsiteY70" fmla="*/ 2150 h 10000"/>
              <a:gd name="connsiteX71" fmla="*/ 9545 w 10000"/>
              <a:gd name="connsiteY71" fmla="*/ 2373 h 10000"/>
              <a:gd name="connsiteX72" fmla="*/ 9545 w 10000"/>
              <a:gd name="connsiteY72" fmla="*/ 2576 h 10000"/>
              <a:gd name="connsiteX73" fmla="*/ 9545 w 10000"/>
              <a:gd name="connsiteY73" fmla="*/ 2799 h 10000"/>
              <a:gd name="connsiteX74" fmla="*/ 9545 w 10000"/>
              <a:gd name="connsiteY74" fmla="*/ 3022 h 10000"/>
              <a:gd name="connsiteX75" fmla="*/ 9545 w 10000"/>
              <a:gd name="connsiteY75" fmla="*/ 3327 h 10000"/>
              <a:gd name="connsiteX76" fmla="*/ 9545 w 10000"/>
              <a:gd name="connsiteY76" fmla="*/ 3550 h 10000"/>
              <a:gd name="connsiteX77" fmla="*/ 9545 w 10000"/>
              <a:gd name="connsiteY77" fmla="*/ 3874 h 10000"/>
              <a:gd name="connsiteX78" fmla="*/ 9545 w 10000"/>
              <a:gd name="connsiteY78" fmla="*/ 4199 h 10000"/>
              <a:gd name="connsiteX79" fmla="*/ 9545 w 10000"/>
              <a:gd name="connsiteY79" fmla="*/ 4523 h 10000"/>
              <a:gd name="connsiteX80" fmla="*/ 9545 w 10000"/>
              <a:gd name="connsiteY80" fmla="*/ 4949 h 10000"/>
              <a:gd name="connsiteX81" fmla="*/ 9545 w 10000"/>
              <a:gd name="connsiteY81" fmla="*/ 5700 h 10000"/>
              <a:gd name="connsiteX82" fmla="*/ 9545 w 10000"/>
              <a:gd name="connsiteY82" fmla="*/ 6349 h 10000"/>
              <a:gd name="connsiteX83" fmla="*/ 9545 w 10000"/>
              <a:gd name="connsiteY83" fmla="*/ 6876 h 10000"/>
              <a:gd name="connsiteX84" fmla="*/ 9545 w 10000"/>
              <a:gd name="connsiteY84" fmla="*/ 7424 h 10000"/>
              <a:gd name="connsiteX85" fmla="*/ 9545 w 10000"/>
              <a:gd name="connsiteY85" fmla="*/ 7850 h 10000"/>
              <a:gd name="connsiteX86" fmla="*/ 9545 w 10000"/>
              <a:gd name="connsiteY86" fmla="*/ 8174 h 10000"/>
              <a:gd name="connsiteX87" fmla="*/ 9545 w 10000"/>
              <a:gd name="connsiteY87" fmla="*/ 8499 h 10000"/>
              <a:gd name="connsiteX88" fmla="*/ 9545 w 10000"/>
              <a:gd name="connsiteY88" fmla="*/ 8600 h 10000"/>
              <a:gd name="connsiteX89" fmla="*/ 9545 w 10000"/>
              <a:gd name="connsiteY89" fmla="*/ 8702 h 10000"/>
              <a:gd name="connsiteX90" fmla="*/ 9167 w 10000"/>
              <a:gd name="connsiteY90" fmla="*/ 9026 h 10000"/>
              <a:gd name="connsiteX91" fmla="*/ 8788 w 10000"/>
              <a:gd name="connsiteY91" fmla="*/ 9249 h 10000"/>
              <a:gd name="connsiteX92" fmla="*/ 8333 w 10000"/>
              <a:gd name="connsiteY92" fmla="*/ 9554 h 10000"/>
              <a:gd name="connsiteX93" fmla="*/ 7576 w 10000"/>
              <a:gd name="connsiteY93" fmla="*/ 9675 h 10000"/>
              <a:gd name="connsiteX94" fmla="*/ 7576 w 10000"/>
              <a:gd name="connsiteY94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379 w 10000"/>
              <a:gd name="connsiteY24" fmla="*/ 8053 h 10000"/>
              <a:gd name="connsiteX25" fmla="*/ 758 w 10000"/>
              <a:gd name="connsiteY25" fmla="*/ 8053 h 10000"/>
              <a:gd name="connsiteX26" fmla="*/ 1136 w 10000"/>
              <a:gd name="connsiteY26" fmla="*/ 8053 h 10000"/>
              <a:gd name="connsiteX27" fmla="*/ 1970 w 10000"/>
              <a:gd name="connsiteY27" fmla="*/ 8174 h 10000"/>
              <a:gd name="connsiteX28" fmla="*/ 2348 w 10000"/>
              <a:gd name="connsiteY28" fmla="*/ 8174 h 10000"/>
              <a:gd name="connsiteX29" fmla="*/ 3561 w 10000"/>
              <a:gd name="connsiteY29" fmla="*/ 8174 h 10000"/>
              <a:gd name="connsiteX30" fmla="*/ 4773 w 10000"/>
              <a:gd name="connsiteY30" fmla="*/ 8174 h 10000"/>
              <a:gd name="connsiteX31" fmla="*/ 5606 w 10000"/>
              <a:gd name="connsiteY31" fmla="*/ 8174 h 10000"/>
              <a:gd name="connsiteX32" fmla="*/ 5985 w 10000"/>
              <a:gd name="connsiteY32" fmla="*/ 8174 h 10000"/>
              <a:gd name="connsiteX33" fmla="*/ 6364 w 10000"/>
              <a:gd name="connsiteY33" fmla="*/ 8174 h 10000"/>
              <a:gd name="connsiteX34" fmla="*/ 6364 w 10000"/>
              <a:gd name="connsiteY34" fmla="*/ 8053 h 10000"/>
              <a:gd name="connsiteX35" fmla="*/ 6364 w 10000"/>
              <a:gd name="connsiteY35" fmla="*/ 7951 h 10000"/>
              <a:gd name="connsiteX36" fmla="*/ 6364 w 10000"/>
              <a:gd name="connsiteY36" fmla="*/ 7850 h 10000"/>
              <a:gd name="connsiteX37" fmla="*/ 6742 w 10000"/>
              <a:gd name="connsiteY37" fmla="*/ 7627 h 10000"/>
              <a:gd name="connsiteX38" fmla="*/ 6742 w 10000"/>
              <a:gd name="connsiteY38" fmla="*/ 7424 h 10000"/>
              <a:gd name="connsiteX39" fmla="*/ 6742 w 10000"/>
              <a:gd name="connsiteY39" fmla="*/ 7201 h 10000"/>
              <a:gd name="connsiteX40" fmla="*/ 6742 w 10000"/>
              <a:gd name="connsiteY40" fmla="*/ 6978 h 10000"/>
              <a:gd name="connsiteX41" fmla="*/ 6742 w 10000"/>
              <a:gd name="connsiteY41" fmla="*/ 6450 h 10000"/>
              <a:gd name="connsiteX42" fmla="*/ 6742 w 10000"/>
              <a:gd name="connsiteY42" fmla="*/ 6024 h 10000"/>
              <a:gd name="connsiteX43" fmla="*/ 6742 w 10000"/>
              <a:gd name="connsiteY43" fmla="*/ 5598 h 10000"/>
              <a:gd name="connsiteX44" fmla="*/ 6742 w 10000"/>
              <a:gd name="connsiteY44" fmla="*/ 5274 h 10000"/>
              <a:gd name="connsiteX45" fmla="*/ 6742 w 10000"/>
              <a:gd name="connsiteY45" fmla="*/ 5051 h 10000"/>
              <a:gd name="connsiteX46" fmla="*/ 6742 w 10000"/>
              <a:gd name="connsiteY46" fmla="*/ 4848 h 10000"/>
              <a:gd name="connsiteX47" fmla="*/ 6742 w 10000"/>
              <a:gd name="connsiteY47" fmla="*/ 4625 h 10000"/>
              <a:gd name="connsiteX48" fmla="*/ 6742 w 10000"/>
              <a:gd name="connsiteY48" fmla="*/ 4402 h 10000"/>
              <a:gd name="connsiteX49" fmla="*/ 6742 w 10000"/>
              <a:gd name="connsiteY49" fmla="*/ 4077 h 10000"/>
              <a:gd name="connsiteX50" fmla="*/ 6742 w 10000"/>
              <a:gd name="connsiteY50" fmla="*/ 3773 h 10000"/>
              <a:gd name="connsiteX51" fmla="*/ 6742 w 10000"/>
              <a:gd name="connsiteY51" fmla="*/ 3448 h 10000"/>
              <a:gd name="connsiteX52" fmla="*/ 6742 w 10000"/>
              <a:gd name="connsiteY52" fmla="*/ 3022 h 10000"/>
              <a:gd name="connsiteX53" fmla="*/ 6364 w 10000"/>
              <a:gd name="connsiteY53" fmla="*/ 2373 h 10000"/>
              <a:gd name="connsiteX54" fmla="*/ 5985 w 10000"/>
              <a:gd name="connsiteY54" fmla="*/ 1501 h 10000"/>
              <a:gd name="connsiteX55" fmla="*/ 5606 w 10000"/>
              <a:gd name="connsiteY55" fmla="*/ 751 h 10000"/>
              <a:gd name="connsiteX56" fmla="*/ 5152 w 10000"/>
              <a:gd name="connsiteY56" fmla="*/ 0 h 10000"/>
              <a:gd name="connsiteX57" fmla="*/ 5985 w 10000"/>
              <a:gd name="connsiteY57" fmla="*/ 223 h 10000"/>
              <a:gd name="connsiteX58" fmla="*/ 9167 w 10000"/>
              <a:gd name="connsiteY58" fmla="*/ 751 h 10000"/>
              <a:gd name="connsiteX59" fmla="*/ 10000 w 10000"/>
              <a:gd name="connsiteY59" fmla="*/ 974 h 10000"/>
              <a:gd name="connsiteX60" fmla="*/ 10000 w 10000"/>
              <a:gd name="connsiteY60" fmla="*/ 974 h 10000"/>
              <a:gd name="connsiteX61" fmla="*/ 10000 w 10000"/>
              <a:gd name="connsiteY61" fmla="*/ 1075 h 10000"/>
              <a:gd name="connsiteX62" fmla="*/ 10000 w 10000"/>
              <a:gd name="connsiteY62" fmla="*/ 1400 h 10000"/>
              <a:gd name="connsiteX63" fmla="*/ 10000 w 10000"/>
              <a:gd name="connsiteY63" fmla="*/ 1501 h 10000"/>
              <a:gd name="connsiteX64" fmla="*/ 9545 w 10000"/>
              <a:gd name="connsiteY64" fmla="*/ 1501 h 10000"/>
              <a:gd name="connsiteX65" fmla="*/ 9545 w 10000"/>
              <a:gd name="connsiteY65" fmla="*/ 1623 h 10000"/>
              <a:gd name="connsiteX66" fmla="*/ 9545 w 10000"/>
              <a:gd name="connsiteY66" fmla="*/ 1724 h 10000"/>
              <a:gd name="connsiteX67" fmla="*/ 9545 w 10000"/>
              <a:gd name="connsiteY67" fmla="*/ 1826 h 10000"/>
              <a:gd name="connsiteX68" fmla="*/ 9545 w 10000"/>
              <a:gd name="connsiteY68" fmla="*/ 2049 h 10000"/>
              <a:gd name="connsiteX69" fmla="*/ 9545 w 10000"/>
              <a:gd name="connsiteY69" fmla="*/ 2150 h 10000"/>
              <a:gd name="connsiteX70" fmla="*/ 9545 w 10000"/>
              <a:gd name="connsiteY70" fmla="*/ 2373 h 10000"/>
              <a:gd name="connsiteX71" fmla="*/ 9545 w 10000"/>
              <a:gd name="connsiteY71" fmla="*/ 2576 h 10000"/>
              <a:gd name="connsiteX72" fmla="*/ 9545 w 10000"/>
              <a:gd name="connsiteY72" fmla="*/ 2799 h 10000"/>
              <a:gd name="connsiteX73" fmla="*/ 9545 w 10000"/>
              <a:gd name="connsiteY73" fmla="*/ 3022 h 10000"/>
              <a:gd name="connsiteX74" fmla="*/ 9545 w 10000"/>
              <a:gd name="connsiteY74" fmla="*/ 3327 h 10000"/>
              <a:gd name="connsiteX75" fmla="*/ 9545 w 10000"/>
              <a:gd name="connsiteY75" fmla="*/ 3550 h 10000"/>
              <a:gd name="connsiteX76" fmla="*/ 9545 w 10000"/>
              <a:gd name="connsiteY76" fmla="*/ 3874 h 10000"/>
              <a:gd name="connsiteX77" fmla="*/ 9545 w 10000"/>
              <a:gd name="connsiteY77" fmla="*/ 4199 h 10000"/>
              <a:gd name="connsiteX78" fmla="*/ 9545 w 10000"/>
              <a:gd name="connsiteY78" fmla="*/ 4523 h 10000"/>
              <a:gd name="connsiteX79" fmla="*/ 9545 w 10000"/>
              <a:gd name="connsiteY79" fmla="*/ 4949 h 10000"/>
              <a:gd name="connsiteX80" fmla="*/ 9545 w 10000"/>
              <a:gd name="connsiteY80" fmla="*/ 5700 h 10000"/>
              <a:gd name="connsiteX81" fmla="*/ 9545 w 10000"/>
              <a:gd name="connsiteY81" fmla="*/ 6349 h 10000"/>
              <a:gd name="connsiteX82" fmla="*/ 9545 w 10000"/>
              <a:gd name="connsiteY82" fmla="*/ 6876 h 10000"/>
              <a:gd name="connsiteX83" fmla="*/ 9545 w 10000"/>
              <a:gd name="connsiteY83" fmla="*/ 7424 h 10000"/>
              <a:gd name="connsiteX84" fmla="*/ 9545 w 10000"/>
              <a:gd name="connsiteY84" fmla="*/ 7850 h 10000"/>
              <a:gd name="connsiteX85" fmla="*/ 9545 w 10000"/>
              <a:gd name="connsiteY85" fmla="*/ 8174 h 10000"/>
              <a:gd name="connsiteX86" fmla="*/ 9545 w 10000"/>
              <a:gd name="connsiteY86" fmla="*/ 8499 h 10000"/>
              <a:gd name="connsiteX87" fmla="*/ 9545 w 10000"/>
              <a:gd name="connsiteY87" fmla="*/ 8600 h 10000"/>
              <a:gd name="connsiteX88" fmla="*/ 9545 w 10000"/>
              <a:gd name="connsiteY88" fmla="*/ 8702 h 10000"/>
              <a:gd name="connsiteX89" fmla="*/ 9167 w 10000"/>
              <a:gd name="connsiteY89" fmla="*/ 9026 h 10000"/>
              <a:gd name="connsiteX90" fmla="*/ 8788 w 10000"/>
              <a:gd name="connsiteY90" fmla="*/ 9249 h 10000"/>
              <a:gd name="connsiteX91" fmla="*/ 8333 w 10000"/>
              <a:gd name="connsiteY91" fmla="*/ 9554 h 10000"/>
              <a:gd name="connsiteX92" fmla="*/ 7576 w 10000"/>
              <a:gd name="connsiteY92" fmla="*/ 9675 h 10000"/>
              <a:gd name="connsiteX93" fmla="*/ 7576 w 10000"/>
              <a:gd name="connsiteY93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379 w 10000"/>
              <a:gd name="connsiteY24" fmla="*/ 8053 h 10000"/>
              <a:gd name="connsiteX25" fmla="*/ 758 w 10000"/>
              <a:gd name="connsiteY25" fmla="*/ 8053 h 10000"/>
              <a:gd name="connsiteX26" fmla="*/ 1136 w 10000"/>
              <a:gd name="connsiteY26" fmla="*/ 8053 h 10000"/>
              <a:gd name="connsiteX27" fmla="*/ 1970 w 10000"/>
              <a:gd name="connsiteY27" fmla="*/ 8174 h 10000"/>
              <a:gd name="connsiteX28" fmla="*/ 2348 w 10000"/>
              <a:gd name="connsiteY28" fmla="*/ 8174 h 10000"/>
              <a:gd name="connsiteX29" fmla="*/ 3561 w 10000"/>
              <a:gd name="connsiteY29" fmla="*/ 8174 h 10000"/>
              <a:gd name="connsiteX30" fmla="*/ 4773 w 10000"/>
              <a:gd name="connsiteY30" fmla="*/ 8174 h 10000"/>
              <a:gd name="connsiteX31" fmla="*/ 5606 w 10000"/>
              <a:gd name="connsiteY31" fmla="*/ 8174 h 10000"/>
              <a:gd name="connsiteX32" fmla="*/ 5985 w 10000"/>
              <a:gd name="connsiteY32" fmla="*/ 8174 h 10000"/>
              <a:gd name="connsiteX33" fmla="*/ 6364 w 10000"/>
              <a:gd name="connsiteY33" fmla="*/ 8174 h 10000"/>
              <a:gd name="connsiteX34" fmla="*/ 6364 w 10000"/>
              <a:gd name="connsiteY34" fmla="*/ 8053 h 10000"/>
              <a:gd name="connsiteX35" fmla="*/ 6364 w 10000"/>
              <a:gd name="connsiteY35" fmla="*/ 7951 h 10000"/>
              <a:gd name="connsiteX36" fmla="*/ 6364 w 10000"/>
              <a:gd name="connsiteY36" fmla="*/ 7850 h 10000"/>
              <a:gd name="connsiteX37" fmla="*/ 6742 w 10000"/>
              <a:gd name="connsiteY37" fmla="*/ 7627 h 10000"/>
              <a:gd name="connsiteX38" fmla="*/ 6742 w 10000"/>
              <a:gd name="connsiteY38" fmla="*/ 7424 h 10000"/>
              <a:gd name="connsiteX39" fmla="*/ 6742 w 10000"/>
              <a:gd name="connsiteY39" fmla="*/ 7201 h 10000"/>
              <a:gd name="connsiteX40" fmla="*/ 6742 w 10000"/>
              <a:gd name="connsiteY40" fmla="*/ 6978 h 10000"/>
              <a:gd name="connsiteX41" fmla="*/ 6742 w 10000"/>
              <a:gd name="connsiteY41" fmla="*/ 6450 h 10000"/>
              <a:gd name="connsiteX42" fmla="*/ 6742 w 10000"/>
              <a:gd name="connsiteY42" fmla="*/ 6024 h 10000"/>
              <a:gd name="connsiteX43" fmla="*/ 6742 w 10000"/>
              <a:gd name="connsiteY43" fmla="*/ 5598 h 10000"/>
              <a:gd name="connsiteX44" fmla="*/ 6742 w 10000"/>
              <a:gd name="connsiteY44" fmla="*/ 5274 h 10000"/>
              <a:gd name="connsiteX45" fmla="*/ 6742 w 10000"/>
              <a:gd name="connsiteY45" fmla="*/ 5051 h 10000"/>
              <a:gd name="connsiteX46" fmla="*/ 6742 w 10000"/>
              <a:gd name="connsiteY46" fmla="*/ 4848 h 10000"/>
              <a:gd name="connsiteX47" fmla="*/ 6742 w 10000"/>
              <a:gd name="connsiteY47" fmla="*/ 4625 h 10000"/>
              <a:gd name="connsiteX48" fmla="*/ 6742 w 10000"/>
              <a:gd name="connsiteY48" fmla="*/ 4402 h 10000"/>
              <a:gd name="connsiteX49" fmla="*/ 6742 w 10000"/>
              <a:gd name="connsiteY49" fmla="*/ 4077 h 10000"/>
              <a:gd name="connsiteX50" fmla="*/ 6742 w 10000"/>
              <a:gd name="connsiteY50" fmla="*/ 3773 h 10000"/>
              <a:gd name="connsiteX51" fmla="*/ 6742 w 10000"/>
              <a:gd name="connsiteY51" fmla="*/ 3448 h 10000"/>
              <a:gd name="connsiteX52" fmla="*/ 6742 w 10000"/>
              <a:gd name="connsiteY52" fmla="*/ 3022 h 10000"/>
              <a:gd name="connsiteX53" fmla="*/ 6364 w 10000"/>
              <a:gd name="connsiteY53" fmla="*/ 2373 h 10000"/>
              <a:gd name="connsiteX54" fmla="*/ 5985 w 10000"/>
              <a:gd name="connsiteY54" fmla="*/ 1501 h 10000"/>
              <a:gd name="connsiteX55" fmla="*/ 5606 w 10000"/>
              <a:gd name="connsiteY55" fmla="*/ 751 h 10000"/>
              <a:gd name="connsiteX56" fmla="*/ 5152 w 10000"/>
              <a:gd name="connsiteY56" fmla="*/ 0 h 10000"/>
              <a:gd name="connsiteX57" fmla="*/ 9167 w 10000"/>
              <a:gd name="connsiteY57" fmla="*/ 751 h 10000"/>
              <a:gd name="connsiteX58" fmla="*/ 10000 w 10000"/>
              <a:gd name="connsiteY58" fmla="*/ 974 h 10000"/>
              <a:gd name="connsiteX59" fmla="*/ 10000 w 10000"/>
              <a:gd name="connsiteY59" fmla="*/ 974 h 10000"/>
              <a:gd name="connsiteX60" fmla="*/ 10000 w 10000"/>
              <a:gd name="connsiteY60" fmla="*/ 1075 h 10000"/>
              <a:gd name="connsiteX61" fmla="*/ 10000 w 10000"/>
              <a:gd name="connsiteY61" fmla="*/ 1400 h 10000"/>
              <a:gd name="connsiteX62" fmla="*/ 10000 w 10000"/>
              <a:gd name="connsiteY62" fmla="*/ 1501 h 10000"/>
              <a:gd name="connsiteX63" fmla="*/ 9545 w 10000"/>
              <a:gd name="connsiteY63" fmla="*/ 1501 h 10000"/>
              <a:gd name="connsiteX64" fmla="*/ 9545 w 10000"/>
              <a:gd name="connsiteY64" fmla="*/ 1623 h 10000"/>
              <a:gd name="connsiteX65" fmla="*/ 9545 w 10000"/>
              <a:gd name="connsiteY65" fmla="*/ 1724 h 10000"/>
              <a:gd name="connsiteX66" fmla="*/ 9545 w 10000"/>
              <a:gd name="connsiteY66" fmla="*/ 1826 h 10000"/>
              <a:gd name="connsiteX67" fmla="*/ 9545 w 10000"/>
              <a:gd name="connsiteY67" fmla="*/ 2049 h 10000"/>
              <a:gd name="connsiteX68" fmla="*/ 9545 w 10000"/>
              <a:gd name="connsiteY68" fmla="*/ 2150 h 10000"/>
              <a:gd name="connsiteX69" fmla="*/ 9545 w 10000"/>
              <a:gd name="connsiteY69" fmla="*/ 2373 h 10000"/>
              <a:gd name="connsiteX70" fmla="*/ 9545 w 10000"/>
              <a:gd name="connsiteY70" fmla="*/ 2576 h 10000"/>
              <a:gd name="connsiteX71" fmla="*/ 9545 w 10000"/>
              <a:gd name="connsiteY71" fmla="*/ 2799 h 10000"/>
              <a:gd name="connsiteX72" fmla="*/ 9545 w 10000"/>
              <a:gd name="connsiteY72" fmla="*/ 3022 h 10000"/>
              <a:gd name="connsiteX73" fmla="*/ 9545 w 10000"/>
              <a:gd name="connsiteY73" fmla="*/ 3327 h 10000"/>
              <a:gd name="connsiteX74" fmla="*/ 9545 w 10000"/>
              <a:gd name="connsiteY74" fmla="*/ 3550 h 10000"/>
              <a:gd name="connsiteX75" fmla="*/ 9545 w 10000"/>
              <a:gd name="connsiteY75" fmla="*/ 3874 h 10000"/>
              <a:gd name="connsiteX76" fmla="*/ 9545 w 10000"/>
              <a:gd name="connsiteY76" fmla="*/ 4199 h 10000"/>
              <a:gd name="connsiteX77" fmla="*/ 9545 w 10000"/>
              <a:gd name="connsiteY77" fmla="*/ 4523 h 10000"/>
              <a:gd name="connsiteX78" fmla="*/ 9545 w 10000"/>
              <a:gd name="connsiteY78" fmla="*/ 4949 h 10000"/>
              <a:gd name="connsiteX79" fmla="*/ 9545 w 10000"/>
              <a:gd name="connsiteY79" fmla="*/ 5700 h 10000"/>
              <a:gd name="connsiteX80" fmla="*/ 9545 w 10000"/>
              <a:gd name="connsiteY80" fmla="*/ 6349 h 10000"/>
              <a:gd name="connsiteX81" fmla="*/ 9545 w 10000"/>
              <a:gd name="connsiteY81" fmla="*/ 6876 h 10000"/>
              <a:gd name="connsiteX82" fmla="*/ 9545 w 10000"/>
              <a:gd name="connsiteY82" fmla="*/ 7424 h 10000"/>
              <a:gd name="connsiteX83" fmla="*/ 9545 w 10000"/>
              <a:gd name="connsiteY83" fmla="*/ 7850 h 10000"/>
              <a:gd name="connsiteX84" fmla="*/ 9545 w 10000"/>
              <a:gd name="connsiteY84" fmla="*/ 8174 h 10000"/>
              <a:gd name="connsiteX85" fmla="*/ 9545 w 10000"/>
              <a:gd name="connsiteY85" fmla="*/ 8499 h 10000"/>
              <a:gd name="connsiteX86" fmla="*/ 9545 w 10000"/>
              <a:gd name="connsiteY86" fmla="*/ 8600 h 10000"/>
              <a:gd name="connsiteX87" fmla="*/ 9545 w 10000"/>
              <a:gd name="connsiteY87" fmla="*/ 8702 h 10000"/>
              <a:gd name="connsiteX88" fmla="*/ 9167 w 10000"/>
              <a:gd name="connsiteY88" fmla="*/ 9026 h 10000"/>
              <a:gd name="connsiteX89" fmla="*/ 8788 w 10000"/>
              <a:gd name="connsiteY89" fmla="*/ 9249 h 10000"/>
              <a:gd name="connsiteX90" fmla="*/ 8333 w 10000"/>
              <a:gd name="connsiteY90" fmla="*/ 9554 h 10000"/>
              <a:gd name="connsiteX91" fmla="*/ 7576 w 10000"/>
              <a:gd name="connsiteY91" fmla="*/ 9675 h 10000"/>
              <a:gd name="connsiteX92" fmla="*/ 7576 w 10000"/>
              <a:gd name="connsiteY92" fmla="*/ 9675 h 10000"/>
              <a:gd name="connsiteX0" fmla="*/ 7576 w 10000"/>
              <a:gd name="connsiteY0" fmla="*/ 8924 h 9249"/>
              <a:gd name="connsiteX1" fmla="*/ 7197 w 10000"/>
              <a:gd name="connsiteY1" fmla="*/ 9127 h 9249"/>
              <a:gd name="connsiteX2" fmla="*/ 6742 w 10000"/>
              <a:gd name="connsiteY2" fmla="*/ 9249 h 9249"/>
              <a:gd name="connsiteX3" fmla="*/ 6364 w 10000"/>
              <a:gd name="connsiteY3" fmla="*/ 9249 h 9249"/>
              <a:gd name="connsiteX4" fmla="*/ 5606 w 10000"/>
              <a:gd name="connsiteY4" fmla="*/ 9249 h 9249"/>
              <a:gd name="connsiteX5" fmla="*/ 5606 w 10000"/>
              <a:gd name="connsiteY5" fmla="*/ 9249 h 9249"/>
              <a:gd name="connsiteX6" fmla="*/ 5152 w 10000"/>
              <a:gd name="connsiteY6" fmla="*/ 9127 h 9249"/>
              <a:gd name="connsiteX7" fmla="*/ 4773 w 10000"/>
              <a:gd name="connsiteY7" fmla="*/ 9026 h 9249"/>
              <a:gd name="connsiteX8" fmla="*/ 4773 w 10000"/>
              <a:gd name="connsiteY8" fmla="*/ 8803 h 9249"/>
              <a:gd name="connsiteX9" fmla="*/ 4394 w 10000"/>
              <a:gd name="connsiteY9" fmla="*/ 8600 h 9249"/>
              <a:gd name="connsiteX10" fmla="*/ 3939 w 10000"/>
              <a:gd name="connsiteY10" fmla="*/ 8377 h 9249"/>
              <a:gd name="connsiteX11" fmla="*/ 3182 w 10000"/>
              <a:gd name="connsiteY11" fmla="*/ 8052 h 9249"/>
              <a:gd name="connsiteX12" fmla="*/ 2348 w 10000"/>
              <a:gd name="connsiteY12" fmla="*/ 7849 h 9249"/>
              <a:gd name="connsiteX13" fmla="*/ 1591 w 10000"/>
              <a:gd name="connsiteY13" fmla="*/ 7748 h 9249"/>
              <a:gd name="connsiteX14" fmla="*/ 1136 w 10000"/>
              <a:gd name="connsiteY14" fmla="*/ 7626 h 9249"/>
              <a:gd name="connsiteX15" fmla="*/ 758 w 10000"/>
              <a:gd name="connsiteY15" fmla="*/ 7525 h 9249"/>
              <a:gd name="connsiteX16" fmla="*/ 379 w 10000"/>
              <a:gd name="connsiteY16" fmla="*/ 7525 h 9249"/>
              <a:gd name="connsiteX17" fmla="*/ 0 w 10000"/>
              <a:gd name="connsiteY17" fmla="*/ 7423 h 9249"/>
              <a:gd name="connsiteX18" fmla="*/ 0 w 10000"/>
              <a:gd name="connsiteY18" fmla="*/ 7423 h 9249"/>
              <a:gd name="connsiteX19" fmla="*/ 0 w 10000"/>
              <a:gd name="connsiteY19" fmla="*/ 7423 h 9249"/>
              <a:gd name="connsiteX20" fmla="*/ 0 w 10000"/>
              <a:gd name="connsiteY20" fmla="*/ 7302 h 9249"/>
              <a:gd name="connsiteX21" fmla="*/ 0 w 10000"/>
              <a:gd name="connsiteY21" fmla="*/ 7302 h 9249"/>
              <a:gd name="connsiteX22" fmla="*/ 0 w 10000"/>
              <a:gd name="connsiteY22" fmla="*/ 7302 h 9249"/>
              <a:gd name="connsiteX23" fmla="*/ 379 w 10000"/>
              <a:gd name="connsiteY23" fmla="*/ 7302 h 9249"/>
              <a:gd name="connsiteX24" fmla="*/ 379 w 10000"/>
              <a:gd name="connsiteY24" fmla="*/ 7302 h 9249"/>
              <a:gd name="connsiteX25" fmla="*/ 758 w 10000"/>
              <a:gd name="connsiteY25" fmla="*/ 7302 h 9249"/>
              <a:gd name="connsiteX26" fmla="*/ 1136 w 10000"/>
              <a:gd name="connsiteY26" fmla="*/ 7302 h 9249"/>
              <a:gd name="connsiteX27" fmla="*/ 1970 w 10000"/>
              <a:gd name="connsiteY27" fmla="*/ 7423 h 9249"/>
              <a:gd name="connsiteX28" fmla="*/ 2348 w 10000"/>
              <a:gd name="connsiteY28" fmla="*/ 7423 h 9249"/>
              <a:gd name="connsiteX29" fmla="*/ 3561 w 10000"/>
              <a:gd name="connsiteY29" fmla="*/ 7423 h 9249"/>
              <a:gd name="connsiteX30" fmla="*/ 4773 w 10000"/>
              <a:gd name="connsiteY30" fmla="*/ 7423 h 9249"/>
              <a:gd name="connsiteX31" fmla="*/ 5606 w 10000"/>
              <a:gd name="connsiteY31" fmla="*/ 7423 h 9249"/>
              <a:gd name="connsiteX32" fmla="*/ 5985 w 10000"/>
              <a:gd name="connsiteY32" fmla="*/ 7423 h 9249"/>
              <a:gd name="connsiteX33" fmla="*/ 6364 w 10000"/>
              <a:gd name="connsiteY33" fmla="*/ 7423 h 9249"/>
              <a:gd name="connsiteX34" fmla="*/ 6364 w 10000"/>
              <a:gd name="connsiteY34" fmla="*/ 7302 h 9249"/>
              <a:gd name="connsiteX35" fmla="*/ 6364 w 10000"/>
              <a:gd name="connsiteY35" fmla="*/ 7200 h 9249"/>
              <a:gd name="connsiteX36" fmla="*/ 6364 w 10000"/>
              <a:gd name="connsiteY36" fmla="*/ 7099 h 9249"/>
              <a:gd name="connsiteX37" fmla="*/ 6742 w 10000"/>
              <a:gd name="connsiteY37" fmla="*/ 6876 h 9249"/>
              <a:gd name="connsiteX38" fmla="*/ 6742 w 10000"/>
              <a:gd name="connsiteY38" fmla="*/ 6673 h 9249"/>
              <a:gd name="connsiteX39" fmla="*/ 6742 w 10000"/>
              <a:gd name="connsiteY39" fmla="*/ 6450 h 9249"/>
              <a:gd name="connsiteX40" fmla="*/ 6742 w 10000"/>
              <a:gd name="connsiteY40" fmla="*/ 6227 h 9249"/>
              <a:gd name="connsiteX41" fmla="*/ 6742 w 10000"/>
              <a:gd name="connsiteY41" fmla="*/ 5699 h 9249"/>
              <a:gd name="connsiteX42" fmla="*/ 6742 w 10000"/>
              <a:gd name="connsiteY42" fmla="*/ 5273 h 9249"/>
              <a:gd name="connsiteX43" fmla="*/ 6742 w 10000"/>
              <a:gd name="connsiteY43" fmla="*/ 4847 h 9249"/>
              <a:gd name="connsiteX44" fmla="*/ 6742 w 10000"/>
              <a:gd name="connsiteY44" fmla="*/ 4523 h 9249"/>
              <a:gd name="connsiteX45" fmla="*/ 6742 w 10000"/>
              <a:gd name="connsiteY45" fmla="*/ 4300 h 9249"/>
              <a:gd name="connsiteX46" fmla="*/ 6742 w 10000"/>
              <a:gd name="connsiteY46" fmla="*/ 4097 h 9249"/>
              <a:gd name="connsiteX47" fmla="*/ 6742 w 10000"/>
              <a:gd name="connsiteY47" fmla="*/ 3874 h 9249"/>
              <a:gd name="connsiteX48" fmla="*/ 6742 w 10000"/>
              <a:gd name="connsiteY48" fmla="*/ 3651 h 9249"/>
              <a:gd name="connsiteX49" fmla="*/ 6742 w 10000"/>
              <a:gd name="connsiteY49" fmla="*/ 3326 h 9249"/>
              <a:gd name="connsiteX50" fmla="*/ 6742 w 10000"/>
              <a:gd name="connsiteY50" fmla="*/ 3022 h 9249"/>
              <a:gd name="connsiteX51" fmla="*/ 6742 w 10000"/>
              <a:gd name="connsiteY51" fmla="*/ 2697 h 9249"/>
              <a:gd name="connsiteX52" fmla="*/ 6742 w 10000"/>
              <a:gd name="connsiteY52" fmla="*/ 2271 h 9249"/>
              <a:gd name="connsiteX53" fmla="*/ 6364 w 10000"/>
              <a:gd name="connsiteY53" fmla="*/ 1622 h 9249"/>
              <a:gd name="connsiteX54" fmla="*/ 5985 w 10000"/>
              <a:gd name="connsiteY54" fmla="*/ 750 h 9249"/>
              <a:gd name="connsiteX55" fmla="*/ 5606 w 10000"/>
              <a:gd name="connsiteY55" fmla="*/ 0 h 9249"/>
              <a:gd name="connsiteX56" fmla="*/ 9167 w 10000"/>
              <a:gd name="connsiteY56" fmla="*/ 0 h 9249"/>
              <a:gd name="connsiteX57" fmla="*/ 10000 w 10000"/>
              <a:gd name="connsiteY57" fmla="*/ 223 h 9249"/>
              <a:gd name="connsiteX58" fmla="*/ 10000 w 10000"/>
              <a:gd name="connsiteY58" fmla="*/ 223 h 9249"/>
              <a:gd name="connsiteX59" fmla="*/ 10000 w 10000"/>
              <a:gd name="connsiteY59" fmla="*/ 324 h 9249"/>
              <a:gd name="connsiteX60" fmla="*/ 10000 w 10000"/>
              <a:gd name="connsiteY60" fmla="*/ 649 h 9249"/>
              <a:gd name="connsiteX61" fmla="*/ 10000 w 10000"/>
              <a:gd name="connsiteY61" fmla="*/ 750 h 9249"/>
              <a:gd name="connsiteX62" fmla="*/ 9545 w 10000"/>
              <a:gd name="connsiteY62" fmla="*/ 750 h 9249"/>
              <a:gd name="connsiteX63" fmla="*/ 9545 w 10000"/>
              <a:gd name="connsiteY63" fmla="*/ 872 h 9249"/>
              <a:gd name="connsiteX64" fmla="*/ 9545 w 10000"/>
              <a:gd name="connsiteY64" fmla="*/ 973 h 9249"/>
              <a:gd name="connsiteX65" fmla="*/ 9545 w 10000"/>
              <a:gd name="connsiteY65" fmla="*/ 1075 h 9249"/>
              <a:gd name="connsiteX66" fmla="*/ 9545 w 10000"/>
              <a:gd name="connsiteY66" fmla="*/ 1298 h 9249"/>
              <a:gd name="connsiteX67" fmla="*/ 9545 w 10000"/>
              <a:gd name="connsiteY67" fmla="*/ 1399 h 9249"/>
              <a:gd name="connsiteX68" fmla="*/ 9545 w 10000"/>
              <a:gd name="connsiteY68" fmla="*/ 1622 h 9249"/>
              <a:gd name="connsiteX69" fmla="*/ 9545 w 10000"/>
              <a:gd name="connsiteY69" fmla="*/ 1825 h 9249"/>
              <a:gd name="connsiteX70" fmla="*/ 9545 w 10000"/>
              <a:gd name="connsiteY70" fmla="*/ 2048 h 9249"/>
              <a:gd name="connsiteX71" fmla="*/ 9545 w 10000"/>
              <a:gd name="connsiteY71" fmla="*/ 2271 h 9249"/>
              <a:gd name="connsiteX72" fmla="*/ 9545 w 10000"/>
              <a:gd name="connsiteY72" fmla="*/ 2576 h 9249"/>
              <a:gd name="connsiteX73" fmla="*/ 9545 w 10000"/>
              <a:gd name="connsiteY73" fmla="*/ 2799 h 9249"/>
              <a:gd name="connsiteX74" fmla="*/ 9545 w 10000"/>
              <a:gd name="connsiteY74" fmla="*/ 3123 h 9249"/>
              <a:gd name="connsiteX75" fmla="*/ 9545 w 10000"/>
              <a:gd name="connsiteY75" fmla="*/ 3448 h 9249"/>
              <a:gd name="connsiteX76" fmla="*/ 9545 w 10000"/>
              <a:gd name="connsiteY76" fmla="*/ 3772 h 9249"/>
              <a:gd name="connsiteX77" fmla="*/ 9545 w 10000"/>
              <a:gd name="connsiteY77" fmla="*/ 4198 h 9249"/>
              <a:gd name="connsiteX78" fmla="*/ 9545 w 10000"/>
              <a:gd name="connsiteY78" fmla="*/ 4949 h 9249"/>
              <a:gd name="connsiteX79" fmla="*/ 9545 w 10000"/>
              <a:gd name="connsiteY79" fmla="*/ 5598 h 9249"/>
              <a:gd name="connsiteX80" fmla="*/ 9545 w 10000"/>
              <a:gd name="connsiteY80" fmla="*/ 6125 h 9249"/>
              <a:gd name="connsiteX81" fmla="*/ 9545 w 10000"/>
              <a:gd name="connsiteY81" fmla="*/ 6673 h 9249"/>
              <a:gd name="connsiteX82" fmla="*/ 9545 w 10000"/>
              <a:gd name="connsiteY82" fmla="*/ 7099 h 9249"/>
              <a:gd name="connsiteX83" fmla="*/ 9545 w 10000"/>
              <a:gd name="connsiteY83" fmla="*/ 7423 h 9249"/>
              <a:gd name="connsiteX84" fmla="*/ 9545 w 10000"/>
              <a:gd name="connsiteY84" fmla="*/ 7748 h 9249"/>
              <a:gd name="connsiteX85" fmla="*/ 9545 w 10000"/>
              <a:gd name="connsiteY85" fmla="*/ 7849 h 9249"/>
              <a:gd name="connsiteX86" fmla="*/ 9545 w 10000"/>
              <a:gd name="connsiteY86" fmla="*/ 7951 h 9249"/>
              <a:gd name="connsiteX87" fmla="*/ 9167 w 10000"/>
              <a:gd name="connsiteY87" fmla="*/ 8275 h 9249"/>
              <a:gd name="connsiteX88" fmla="*/ 8788 w 10000"/>
              <a:gd name="connsiteY88" fmla="*/ 8498 h 9249"/>
              <a:gd name="connsiteX89" fmla="*/ 8333 w 10000"/>
              <a:gd name="connsiteY89" fmla="*/ 8803 h 9249"/>
              <a:gd name="connsiteX90" fmla="*/ 7576 w 10000"/>
              <a:gd name="connsiteY90" fmla="*/ 8924 h 9249"/>
              <a:gd name="connsiteX91" fmla="*/ 7576 w 10000"/>
              <a:gd name="connsiteY91" fmla="*/ 8924 h 9249"/>
              <a:gd name="connsiteX0" fmla="*/ 7576 w 10000"/>
              <a:gd name="connsiteY0" fmla="*/ 9649 h 10000"/>
              <a:gd name="connsiteX1" fmla="*/ 7197 w 10000"/>
              <a:gd name="connsiteY1" fmla="*/ 986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68 h 10000"/>
              <a:gd name="connsiteX7" fmla="*/ 4773 w 10000"/>
              <a:gd name="connsiteY7" fmla="*/ 9759 h 10000"/>
              <a:gd name="connsiteX8" fmla="*/ 4773 w 10000"/>
              <a:gd name="connsiteY8" fmla="*/ 9518 h 10000"/>
              <a:gd name="connsiteX9" fmla="*/ 4394 w 10000"/>
              <a:gd name="connsiteY9" fmla="*/ 9298 h 10000"/>
              <a:gd name="connsiteX10" fmla="*/ 3939 w 10000"/>
              <a:gd name="connsiteY10" fmla="*/ 9057 h 10000"/>
              <a:gd name="connsiteX11" fmla="*/ 3182 w 10000"/>
              <a:gd name="connsiteY11" fmla="*/ 8706 h 10000"/>
              <a:gd name="connsiteX12" fmla="*/ 2348 w 10000"/>
              <a:gd name="connsiteY12" fmla="*/ 8486 h 10000"/>
              <a:gd name="connsiteX13" fmla="*/ 1591 w 10000"/>
              <a:gd name="connsiteY13" fmla="*/ 8377 h 10000"/>
              <a:gd name="connsiteX14" fmla="*/ 1136 w 10000"/>
              <a:gd name="connsiteY14" fmla="*/ 8245 h 10000"/>
              <a:gd name="connsiteX15" fmla="*/ 758 w 10000"/>
              <a:gd name="connsiteY15" fmla="*/ 8136 h 10000"/>
              <a:gd name="connsiteX16" fmla="*/ 379 w 10000"/>
              <a:gd name="connsiteY16" fmla="*/ 8136 h 10000"/>
              <a:gd name="connsiteX17" fmla="*/ 0 w 10000"/>
              <a:gd name="connsiteY17" fmla="*/ 8026 h 10000"/>
              <a:gd name="connsiteX18" fmla="*/ 0 w 10000"/>
              <a:gd name="connsiteY18" fmla="*/ 8026 h 10000"/>
              <a:gd name="connsiteX19" fmla="*/ 0 w 10000"/>
              <a:gd name="connsiteY19" fmla="*/ 8026 h 10000"/>
              <a:gd name="connsiteX20" fmla="*/ 0 w 10000"/>
              <a:gd name="connsiteY20" fmla="*/ 7895 h 10000"/>
              <a:gd name="connsiteX21" fmla="*/ 0 w 10000"/>
              <a:gd name="connsiteY21" fmla="*/ 7895 h 10000"/>
              <a:gd name="connsiteX22" fmla="*/ 0 w 10000"/>
              <a:gd name="connsiteY22" fmla="*/ 7895 h 10000"/>
              <a:gd name="connsiteX23" fmla="*/ 379 w 10000"/>
              <a:gd name="connsiteY23" fmla="*/ 7895 h 10000"/>
              <a:gd name="connsiteX24" fmla="*/ 379 w 10000"/>
              <a:gd name="connsiteY24" fmla="*/ 7895 h 10000"/>
              <a:gd name="connsiteX25" fmla="*/ 758 w 10000"/>
              <a:gd name="connsiteY25" fmla="*/ 7895 h 10000"/>
              <a:gd name="connsiteX26" fmla="*/ 1136 w 10000"/>
              <a:gd name="connsiteY26" fmla="*/ 7895 h 10000"/>
              <a:gd name="connsiteX27" fmla="*/ 1970 w 10000"/>
              <a:gd name="connsiteY27" fmla="*/ 8026 h 10000"/>
              <a:gd name="connsiteX28" fmla="*/ 2348 w 10000"/>
              <a:gd name="connsiteY28" fmla="*/ 8026 h 10000"/>
              <a:gd name="connsiteX29" fmla="*/ 3561 w 10000"/>
              <a:gd name="connsiteY29" fmla="*/ 8026 h 10000"/>
              <a:gd name="connsiteX30" fmla="*/ 4773 w 10000"/>
              <a:gd name="connsiteY30" fmla="*/ 8026 h 10000"/>
              <a:gd name="connsiteX31" fmla="*/ 5606 w 10000"/>
              <a:gd name="connsiteY31" fmla="*/ 8026 h 10000"/>
              <a:gd name="connsiteX32" fmla="*/ 5985 w 10000"/>
              <a:gd name="connsiteY32" fmla="*/ 8026 h 10000"/>
              <a:gd name="connsiteX33" fmla="*/ 6364 w 10000"/>
              <a:gd name="connsiteY33" fmla="*/ 8026 h 10000"/>
              <a:gd name="connsiteX34" fmla="*/ 6364 w 10000"/>
              <a:gd name="connsiteY34" fmla="*/ 7895 h 10000"/>
              <a:gd name="connsiteX35" fmla="*/ 6364 w 10000"/>
              <a:gd name="connsiteY35" fmla="*/ 7785 h 10000"/>
              <a:gd name="connsiteX36" fmla="*/ 6364 w 10000"/>
              <a:gd name="connsiteY36" fmla="*/ 7675 h 10000"/>
              <a:gd name="connsiteX37" fmla="*/ 6742 w 10000"/>
              <a:gd name="connsiteY37" fmla="*/ 7434 h 10000"/>
              <a:gd name="connsiteX38" fmla="*/ 6742 w 10000"/>
              <a:gd name="connsiteY38" fmla="*/ 7215 h 10000"/>
              <a:gd name="connsiteX39" fmla="*/ 6742 w 10000"/>
              <a:gd name="connsiteY39" fmla="*/ 6974 h 10000"/>
              <a:gd name="connsiteX40" fmla="*/ 6742 w 10000"/>
              <a:gd name="connsiteY40" fmla="*/ 6733 h 10000"/>
              <a:gd name="connsiteX41" fmla="*/ 6742 w 10000"/>
              <a:gd name="connsiteY41" fmla="*/ 6162 h 10000"/>
              <a:gd name="connsiteX42" fmla="*/ 6742 w 10000"/>
              <a:gd name="connsiteY42" fmla="*/ 5701 h 10000"/>
              <a:gd name="connsiteX43" fmla="*/ 6742 w 10000"/>
              <a:gd name="connsiteY43" fmla="*/ 5241 h 10000"/>
              <a:gd name="connsiteX44" fmla="*/ 6742 w 10000"/>
              <a:gd name="connsiteY44" fmla="*/ 4890 h 10000"/>
              <a:gd name="connsiteX45" fmla="*/ 6742 w 10000"/>
              <a:gd name="connsiteY45" fmla="*/ 4649 h 10000"/>
              <a:gd name="connsiteX46" fmla="*/ 6742 w 10000"/>
              <a:gd name="connsiteY46" fmla="*/ 4430 h 10000"/>
              <a:gd name="connsiteX47" fmla="*/ 6742 w 10000"/>
              <a:gd name="connsiteY47" fmla="*/ 4189 h 10000"/>
              <a:gd name="connsiteX48" fmla="*/ 6742 w 10000"/>
              <a:gd name="connsiteY48" fmla="*/ 3947 h 10000"/>
              <a:gd name="connsiteX49" fmla="*/ 6742 w 10000"/>
              <a:gd name="connsiteY49" fmla="*/ 3596 h 10000"/>
              <a:gd name="connsiteX50" fmla="*/ 6742 w 10000"/>
              <a:gd name="connsiteY50" fmla="*/ 3267 h 10000"/>
              <a:gd name="connsiteX51" fmla="*/ 6742 w 10000"/>
              <a:gd name="connsiteY51" fmla="*/ 2916 h 10000"/>
              <a:gd name="connsiteX52" fmla="*/ 6742 w 10000"/>
              <a:gd name="connsiteY52" fmla="*/ 2455 h 10000"/>
              <a:gd name="connsiteX53" fmla="*/ 6364 w 10000"/>
              <a:gd name="connsiteY53" fmla="*/ 1754 h 10000"/>
              <a:gd name="connsiteX54" fmla="*/ 5985 w 10000"/>
              <a:gd name="connsiteY54" fmla="*/ 811 h 10000"/>
              <a:gd name="connsiteX55" fmla="*/ 9167 w 10000"/>
              <a:gd name="connsiteY55" fmla="*/ 0 h 10000"/>
              <a:gd name="connsiteX56" fmla="*/ 10000 w 10000"/>
              <a:gd name="connsiteY56" fmla="*/ 241 h 10000"/>
              <a:gd name="connsiteX57" fmla="*/ 10000 w 10000"/>
              <a:gd name="connsiteY57" fmla="*/ 241 h 10000"/>
              <a:gd name="connsiteX58" fmla="*/ 10000 w 10000"/>
              <a:gd name="connsiteY58" fmla="*/ 350 h 10000"/>
              <a:gd name="connsiteX59" fmla="*/ 10000 w 10000"/>
              <a:gd name="connsiteY59" fmla="*/ 702 h 10000"/>
              <a:gd name="connsiteX60" fmla="*/ 10000 w 10000"/>
              <a:gd name="connsiteY60" fmla="*/ 811 h 10000"/>
              <a:gd name="connsiteX61" fmla="*/ 9545 w 10000"/>
              <a:gd name="connsiteY61" fmla="*/ 811 h 10000"/>
              <a:gd name="connsiteX62" fmla="*/ 9545 w 10000"/>
              <a:gd name="connsiteY62" fmla="*/ 943 h 10000"/>
              <a:gd name="connsiteX63" fmla="*/ 9545 w 10000"/>
              <a:gd name="connsiteY63" fmla="*/ 1052 h 10000"/>
              <a:gd name="connsiteX64" fmla="*/ 9545 w 10000"/>
              <a:gd name="connsiteY64" fmla="*/ 1162 h 10000"/>
              <a:gd name="connsiteX65" fmla="*/ 9545 w 10000"/>
              <a:gd name="connsiteY65" fmla="*/ 1403 h 10000"/>
              <a:gd name="connsiteX66" fmla="*/ 9545 w 10000"/>
              <a:gd name="connsiteY66" fmla="*/ 1513 h 10000"/>
              <a:gd name="connsiteX67" fmla="*/ 9545 w 10000"/>
              <a:gd name="connsiteY67" fmla="*/ 1754 h 10000"/>
              <a:gd name="connsiteX68" fmla="*/ 9545 w 10000"/>
              <a:gd name="connsiteY68" fmla="*/ 1973 h 10000"/>
              <a:gd name="connsiteX69" fmla="*/ 9545 w 10000"/>
              <a:gd name="connsiteY69" fmla="*/ 2214 h 10000"/>
              <a:gd name="connsiteX70" fmla="*/ 9545 w 10000"/>
              <a:gd name="connsiteY70" fmla="*/ 2455 h 10000"/>
              <a:gd name="connsiteX71" fmla="*/ 9545 w 10000"/>
              <a:gd name="connsiteY71" fmla="*/ 2785 h 10000"/>
              <a:gd name="connsiteX72" fmla="*/ 9545 w 10000"/>
              <a:gd name="connsiteY72" fmla="*/ 3026 h 10000"/>
              <a:gd name="connsiteX73" fmla="*/ 9545 w 10000"/>
              <a:gd name="connsiteY73" fmla="*/ 3377 h 10000"/>
              <a:gd name="connsiteX74" fmla="*/ 9545 w 10000"/>
              <a:gd name="connsiteY74" fmla="*/ 3728 h 10000"/>
              <a:gd name="connsiteX75" fmla="*/ 9545 w 10000"/>
              <a:gd name="connsiteY75" fmla="*/ 4078 h 10000"/>
              <a:gd name="connsiteX76" fmla="*/ 9545 w 10000"/>
              <a:gd name="connsiteY76" fmla="*/ 4539 h 10000"/>
              <a:gd name="connsiteX77" fmla="*/ 9545 w 10000"/>
              <a:gd name="connsiteY77" fmla="*/ 5351 h 10000"/>
              <a:gd name="connsiteX78" fmla="*/ 9545 w 10000"/>
              <a:gd name="connsiteY78" fmla="*/ 6053 h 10000"/>
              <a:gd name="connsiteX79" fmla="*/ 9545 w 10000"/>
              <a:gd name="connsiteY79" fmla="*/ 6622 h 10000"/>
              <a:gd name="connsiteX80" fmla="*/ 9545 w 10000"/>
              <a:gd name="connsiteY80" fmla="*/ 7215 h 10000"/>
              <a:gd name="connsiteX81" fmla="*/ 9545 w 10000"/>
              <a:gd name="connsiteY81" fmla="*/ 7675 h 10000"/>
              <a:gd name="connsiteX82" fmla="*/ 9545 w 10000"/>
              <a:gd name="connsiteY82" fmla="*/ 8026 h 10000"/>
              <a:gd name="connsiteX83" fmla="*/ 9545 w 10000"/>
              <a:gd name="connsiteY83" fmla="*/ 8377 h 10000"/>
              <a:gd name="connsiteX84" fmla="*/ 9545 w 10000"/>
              <a:gd name="connsiteY84" fmla="*/ 8486 h 10000"/>
              <a:gd name="connsiteX85" fmla="*/ 9545 w 10000"/>
              <a:gd name="connsiteY85" fmla="*/ 8597 h 10000"/>
              <a:gd name="connsiteX86" fmla="*/ 9167 w 10000"/>
              <a:gd name="connsiteY86" fmla="*/ 8947 h 10000"/>
              <a:gd name="connsiteX87" fmla="*/ 8788 w 10000"/>
              <a:gd name="connsiteY87" fmla="*/ 9188 h 10000"/>
              <a:gd name="connsiteX88" fmla="*/ 8333 w 10000"/>
              <a:gd name="connsiteY88" fmla="*/ 9518 h 10000"/>
              <a:gd name="connsiteX89" fmla="*/ 7576 w 10000"/>
              <a:gd name="connsiteY89" fmla="*/ 9649 h 10000"/>
              <a:gd name="connsiteX90" fmla="*/ 7576 w 10000"/>
              <a:gd name="connsiteY90" fmla="*/ 9649 h 10000"/>
              <a:gd name="connsiteX0" fmla="*/ 7576 w 10000"/>
              <a:gd name="connsiteY0" fmla="*/ 9649 h 10000"/>
              <a:gd name="connsiteX1" fmla="*/ 7197 w 10000"/>
              <a:gd name="connsiteY1" fmla="*/ 986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68 h 10000"/>
              <a:gd name="connsiteX7" fmla="*/ 4773 w 10000"/>
              <a:gd name="connsiteY7" fmla="*/ 9759 h 10000"/>
              <a:gd name="connsiteX8" fmla="*/ 4773 w 10000"/>
              <a:gd name="connsiteY8" fmla="*/ 9518 h 10000"/>
              <a:gd name="connsiteX9" fmla="*/ 4394 w 10000"/>
              <a:gd name="connsiteY9" fmla="*/ 9298 h 10000"/>
              <a:gd name="connsiteX10" fmla="*/ 3939 w 10000"/>
              <a:gd name="connsiteY10" fmla="*/ 9057 h 10000"/>
              <a:gd name="connsiteX11" fmla="*/ 3182 w 10000"/>
              <a:gd name="connsiteY11" fmla="*/ 8706 h 10000"/>
              <a:gd name="connsiteX12" fmla="*/ 2348 w 10000"/>
              <a:gd name="connsiteY12" fmla="*/ 8486 h 10000"/>
              <a:gd name="connsiteX13" fmla="*/ 1591 w 10000"/>
              <a:gd name="connsiteY13" fmla="*/ 8377 h 10000"/>
              <a:gd name="connsiteX14" fmla="*/ 1136 w 10000"/>
              <a:gd name="connsiteY14" fmla="*/ 8245 h 10000"/>
              <a:gd name="connsiteX15" fmla="*/ 758 w 10000"/>
              <a:gd name="connsiteY15" fmla="*/ 8136 h 10000"/>
              <a:gd name="connsiteX16" fmla="*/ 379 w 10000"/>
              <a:gd name="connsiteY16" fmla="*/ 8136 h 10000"/>
              <a:gd name="connsiteX17" fmla="*/ 0 w 10000"/>
              <a:gd name="connsiteY17" fmla="*/ 8026 h 10000"/>
              <a:gd name="connsiteX18" fmla="*/ 0 w 10000"/>
              <a:gd name="connsiteY18" fmla="*/ 8026 h 10000"/>
              <a:gd name="connsiteX19" fmla="*/ 0 w 10000"/>
              <a:gd name="connsiteY19" fmla="*/ 8026 h 10000"/>
              <a:gd name="connsiteX20" fmla="*/ 0 w 10000"/>
              <a:gd name="connsiteY20" fmla="*/ 7895 h 10000"/>
              <a:gd name="connsiteX21" fmla="*/ 0 w 10000"/>
              <a:gd name="connsiteY21" fmla="*/ 7895 h 10000"/>
              <a:gd name="connsiteX22" fmla="*/ 0 w 10000"/>
              <a:gd name="connsiteY22" fmla="*/ 7895 h 10000"/>
              <a:gd name="connsiteX23" fmla="*/ 379 w 10000"/>
              <a:gd name="connsiteY23" fmla="*/ 7895 h 10000"/>
              <a:gd name="connsiteX24" fmla="*/ 379 w 10000"/>
              <a:gd name="connsiteY24" fmla="*/ 7895 h 10000"/>
              <a:gd name="connsiteX25" fmla="*/ 758 w 10000"/>
              <a:gd name="connsiteY25" fmla="*/ 7895 h 10000"/>
              <a:gd name="connsiteX26" fmla="*/ 1136 w 10000"/>
              <a:gd name="connsiteY26" fmla="*/ 7895 h 10000"/>
              <a:gd name="connsiteX27" fmla="*/ 1970 w 10000"/>
              <a:gd name="connsiteY27" fmla="*/ 8026 h 10000"/>
              <a:gd name="connsiteX28" fmla="*/ 2348 w 10000"/>
              <a:gd name="connsiteY28" fmla="*/ 8026 h 10000"/>
              <a:gd name="connsiteX29" fmla="*/ 3561 w 10000"/>
              <a:gd name="connsiteY29" fmla="*/ 8026 h 10000"/>
              <a:gd name="connsiteX30" fmla="*/ 4773 w 10000"/>
              <a:gd name="connsiteY30" fmla="*/ 8026 h 10000"/>
              <a:gd name="connsiteX31" fmla="*/ 5606 w 10000"/>
              <a:gd name="connsiteY31" fmla="*/ 8026 h 10000"/>
              <a:gd name="connsiteX32" fmla="*/ 5985 w 10000"/>
              <a:gd name="connsiteY32" fmla="*/ 8026 h 10000"/>
              <a:gd name="connsiteX33" fmla="*/ 6364 w 10000"/>
              <a:gd name="connsiteY33" fmla="*/ 8026 h 10000"/>
              <a:gd name="connsiteX34" fmla="*/ 6364 w 10000"/>
              <a:gd name="connsiteY34" fmla="*/ 7895 h 10000"/>
              <a:gd name="connsiteX35" fmla="*/ 6364 w 10000"/>
              <a:gd name="connsiteY35" fmla="*/ 7785 h 10000"/>
              <a:gd name="connsiteX36" fmla="*/ 6364 w 10000"/>
              <a:gd name="connsiteY36" fmla="*/ 7675 h 10000"/>
              <a:gd name="connsiteX37" fmla="*/ 6742 w 10000"/>
              <a:gd name="connsiteY37" fmla="*/ 7434 h 10000"/>
              <a:gd name="connsiteX38" fmla="*/ 6742 w 10000"/>
              <a:gd name="connsiteY38" fmla="*/ 7215 h 10000"/>
              <a:gd name="connsiteX39" fmla="*/ 6742 w 10000"/>
              <a:gd name="connsiteY39" fmla="*/ 6974 h 10000"/>
              <a:gd name="connsiteX40" fmla="*/ 6742 w 10000"/>
              <a:gd name="connsiteY40" fmla="*/ 6733 h 10000"/>
              <a:gd name="connsiteX41" fmla="*/ 6742 w 10000"/>
              <a:gd name="connsiteY41" fmla="*/ 6162 h 10000"/>
              <a:gd name="connsiteX42" fmla="*/ 6742 w 10000"/>
              <a:gd name="connsiteY42" fmla="*/ 5701 h 10000"/>
              <a:gd name="connsiteX43" fmla="*/ 6742 w 10000"/>
              <a:gd name="connsiteY43" fmla="*/ 5241 h 10000"/>
              <a:gd name="connsiteX44" fmla="*/ 6742 w 10000"/>
              <a:gd name="connsiteY44" fmla="*/ 4890 h 10000"/>
              <a:gd name="connsiteX45" fmla="*/ 6742 w 10000"/>
              <a:gd name="connsiteY45" fmla="*/ 4649 h 10000"/>
              <a:gd name="connsiteX46" fmla="*/ 6742 w 10000"/>
              <a:gd name="connsiteY46" fmla="*/ 4430 h 10000"/>
              <a:gd name="connsiteX47" fmla="*/ 6742 w 10000"/>
              <a:gd name="connsiteY47" fmla="*/ 4189 h 10000"/>
              <a:gd name="connsiteX48" fmla="*/ 6742 w 10000"/>
              <a:gd name="connsiteY48" fmla="*/ 3947 h 10000"/>
              <a:gd name="connsiteX49" fmla="*/ 6742 w 10000"/>
              <a:gd name="connsiteY49" fmla="*/ 3596 h 10000"/>
              <a:gd name="connsiteX50" fmla="*/ 6742 w 10000"/>
              <a:gd name="connsiteY50" fmla="*/ 3267 h 10000"/>
              <a:gd name="connsiteX51" fmla="*/ 6742 w 10000"/>
              <a:gd name="connsiteY51" fmla="*/ 2916 h 10000"/>
              <a:gd name="connsiteX52" fmla="*/ 6742 w 10000"/>
              <a:gd name="connsiteY52" fmla="*/ 2455 h 10000"/>
              <a:gd name="connsiteX53" fmla="*/ 6364 w 10000"/>
              <a:gd name="connsiteY53" fmla="*/ 1754 h 10000"/>
              <a:gd name="connsiteX54" fmla="*/ 5985 w 10000"/>
              <a:gd name="connsiteY54" fmla="*/ 811 h 10000"/>
              <a:gd name="connsiteX55" fmla="*/ 9167 w 10000"/>
              <a:gd name="connsiteY55" fmla="*/ 0 h 10000"/>
              <a:gd name="connsiteX56" fmla="*/ 10000 w 10000"/>
              <a:gd name="connsiteY56" fmla="*/ 241 h 10000"/>
              <a:gd name="connsiteX57" fmla="*/ 10000 w 10000"/>
              <a:gd name="connsiteY57" fmla="*/ 350 h 10000"/>
              <a:gd name="connsiteX58" fmla="*/ 10000 w 10000"/>
              <a:gd name="connsiteY58" fmla="*/ 702 h 10000"/>
              <a:gd name="connsiteX59" fmla="*/ 10000 w 10000"/>
              <a:gd name="connsiteY59" fmla="*/ 811 h 10000"/>
              <a:gd name="connsiteX60" fmla="*/ 9545 w 10000"/>
              <a:gd name="connsiteY60" fmla="*/ 811 h 10000"/>
              <a:gd name="connsiteX61" fmla="*/ 9545 w 10000"/>
              <a:gd name="connsiteY61" fmla="*/ 943 h 10000"/>
              <a:gd name="connsiteX62" fmla="*/ 9545 w 10000"/>
              <a:gd name="connsiteY62" fmla="*/ 1052 h 10000"/>
              <a:gd name="connsiteX63" fmla="*/ 9545 w 10000"/>
              <a:gd name="connsiteY63" fmla="*/ 1162 h 10000"/>
              <a:gd name="connsiteX64" fmla="*/ 9545 w 10000"/>
              <a:gd name="connsiteY64" fmla="*/ 1403 h 10000"/>
              <a:gd name="connsiteX65" fmla="*/ 9545 w 10000"/>
              <a:gd name="connsiteY65" fmla="*/ 1513 h 10000"/>
              <a:gd name="connsiteX66" fmla="*/ 9545 w 10000"/>
              <a:gd name="connsiteY66" fmla="*/ 1754 h 10000"/>
              <a:gd name="connsiteX67" fmla="*/ 9545 w 10000"/>
              <a:gd name="connsiteY67" fmla="*/ 1973 h 10000"/>
              <a:gd name="connsiteX68" fmla="*/ 9545 w 10000"/>
              <a:gd name="connsiteY68" fmla="*/ 2214 h 10000"/>
              <a:gd name="connsiteX69" fmla="*/ 9545 w 10000"/>
              <a:gd name="connsiteY69" fmla="*/ 2455 h 10000"/>
              <a:gd name="connsiteX70" fmla="*/ 9545 w 10000"/>
              <a:gd name="connsiteY70" fmla="*/ 2785 h 10000"/>
              <a:gd name="connsiteX71" fmla="*/ 9545 w 10000"/>
              <a:gd name="connsiteY71" fmla="*/ 3026 h 10000"/>
              <a:gd name="connsiteX72" fmla="*/ 9545 w 10000"/>
              <a:gd name="connsiteY72" fmla="*/ 3377 h 10000"/>
              <a:gd name="connsiteX73" fmla="*/ 9545 w 10000"/>
              <a:gd name="connsiteY73" fmla="*/ 3728 h 10000"/>
              <a:gd name="connsiteX74" fmla="*/ 9545 w 10000"/>
              <a:gd name="connsiteY74" fmla="*/ 4078 h 10000"/>
              <a:gd name="connsiteX75" fmla="*/ 9545 w 10000"/>
              <a:gd name="connsiteY75" fmla="*/ 4539 h 10000"/>
              <a:gd name="connsiteX76" fmla="*/ 9545 w 10000"/>
              <a:gd name="connsiteY76" fmla="*/ 5351 h 10000"/>
              <a:gd name="connsiteX77" fmla="*/ 9545 w 10000"/>
              <a:gd name="connsiteY77" fmla="*/ 6053 h 10000"/>
              <a:gd name="connsiteX78" fmla="*/ 9545 w 10000"/>
              <a:gd name="connsiteY78" fmla="*/ 6622 h 10000"/>
              <a:gd name="connsiteX79" fmla="*/ 9545 w 10000"/>
              <a:gd name="connsiteY79" fmla="*/ 7215 h 10000"/>
              <a:gd name="connsiteX80" fmla="*/ 9545 w 10000"/>
              <a:gd name="connsiteY80" fmla="*/ 7675 h 10000"/>
              <a:gd name="connsiteX81" fmla="*/ 9545 w 10000"/>
              <a:gd name="connsiteY81" fmla="*/ 8026 h 10000"/>
              <a:gd name="connsiteX82" fmla="*/ 9545 w 10000"/>
              <a:gd name="connsiteY82" fmla="*/ 8377 h 10000"/>
              <a:gd name="connsiteX83" fmla="*/ 9545 w 10000"/>
              <a:gd name="connsiteY83" fmla="*/ 8486 h 10000"/>
              <a:gd name="connsiteX84" fmla="*/ 9545 w 10000"/>
              <a:gd name="connsiteY84" fmla="*/ 8597 h 10000"/>
              <a:gd name="connsiteX85" fmla="*/ 9167 w 10000"/>
              <a:gd name="connsiteY85" fmla="*/ 8947 h 10000"/>
              <a:gd name="connsiteX86" fmla="*/ 8788 w 10000"/>
              <a:gd name="connsiteY86" fmla="*/ 9188 h 10000"/>
              <a:gd name="connsiteX87" fmla="*/ 8333 w 10000"/>
              <a:gd name="connsiteY87" fmla="*/ 9518 h 10000"/>
              <a:gd name="connsiteX88" fmla="*/ 7576 w 10000"/>
              <a:gd name="connsiteY88" fmla="*/ 9649 h 10000"/>
              <a:gd name="connsiteX89" fmla="*/ 7576 w 10000"/>
              <a:gd name="connsiteY89" fmla="*/ 9649 h 10000"/>
              <a:gd name="connsiteX0" fmla="*/ 7576 w 10000"/>
              <a:gd name="connsiteY0" fmla="*/ 9408 h 9759"/>
              <a:gd name="connsiteX1" fmla="*/ 7197 w 10000"/>
              <a:gd name="connsiteY1" fmla="*/ 9627 h 9759"/>
              <a:gd name="connsiteX2" fmla="*/ 6742 w 10000"/>
              <a:gd name="connsiteY2" fmla="*/ 9759 h 9759"/>
              <a:gd name="connsiteX3" fmla="*/ 6364 w 10000"/>
              <a:gd name="connsiteY3" fmla="*/ 9759 h 9759"/>
              <a:gd name="connsiteX4" fmla="*/ 5606 w 10000"/>
              <a:gd name="connsiteY4" fmla="*/ 9759 h 9759"/>
              <a:gd name="connsiteX5" fmla="*/ 5606 w 10000"/>
              <a:gd name="connsiteY5" fmla="*/ 9759 h 9759"/>
              <a:gd name="connsiteX6" fmla="*/ 5152 w 10000"/>
              <a:gd name="connsiteY6" fmla="*/ 9627 h 9759"/>
              <a:gd name="connsiteX7" fmla="*/ 4773 w 10000"/>
              <a:gd name="connsiteY7" fmla="*/ 9518 h 9759"/>
              <a:gd name="connsiteX8" fmla="*/ 4773 w 10000"/>
              <a:gd name="connsiteY8" fmla="*/ 9277 h 9759"/>
              <a:gd name="connsiteX9" fmla="*/ 4394 w 10000"/>
              <a:gd name="connsiteY9" fmla="*/ 9057 h 9759"/>
              <a:gd name="connsiteX10" fmla="*/ 3939 w 10000"/>
              <a:gd name="connsiteY10" fmla="*/ 8816 h 9759"/>
              <a:gd name="connsiteX11" fmla="*/ 3182 w 10000"/>
              <a:gd name="connsiteY11" fmla="*/ 8465 h 9759"/>
              <a:gd name="connsiteX12" fmla="*/ 2348 w 10000"/>
              <a:gd name="connsiteY12" fmla="*/ 8245 h 9759"/>
              <a:gd name="connsiteX13" fmla="*/ 1591 w 10000"/>
              <a:gd name="connsiteY13" fmla="*/ 8136 h 9759"/>
              <a:gd name="connsiteX14" fmla="*/ 1136 w 10000"/>
              <a:gd name="connsiteY14" fmla="*/ 8004 h 9759"/>
              <a:gd name="connsiteX15" fmla="*/ 758 w 10000"/>
              <a:gd name="connsiteY15" fmla="*/ 7895 h 9759"/>
              <a:gd name="connsiteX16" fmla="*/ 379 w 10000"/>
              <a:gd name="connsiteY16" fmla="*/ 7895 h 9759"/>
              <a:gd name="connsiteX17" fmla="*/ 0 w 10000"/>
              <a:gd name="connsiteY17" fmla="*/ 7785 h 9759"/>
              <a:gd name="connsiteX18" fmla="*/ 0 w 10000"/>
              <a:gd name="connsiteY18" fmla="*/ 7785 h 9759"/>
              <a:gd name="connsiteX19" fmla="*/ 0 w 10000"/>
              <a:gd name="connsiteY19" fmla="*/ 7785 h 9759"/>
              <a:gd name="connsiteX20" fmla="*/ 0 w 10000"/>
              <a:gd name="connsiteY20" fmla="*/ 7654 h 9759"/>
              <a:gd name="connsiteX21" fmla="*/ 0 w 10000"/>
              <a:gd name="connsiteY21" fmla="*/ 7654 h 9759"/>
              <a:gd name="connsiteX22" fmla="*/ 0 w 10000"/>
              <a:gd name="connsiteY22" fmla="*/ 7654 h 9759"/>
              <a:gd name="connsiteX23" fmla="*/ 379 w 10000"/>
              <a:gd name="connsiteY23" fmla="*/ 7654 h 9759"/>
              <a:gd name="connsiteX24" fmla="*/ 379 w 10000"/>
              <a:gd name="connsiteY24" fmla="*/ 7654 h 9759"/>
              <a:gd name="connsiteX25" fmla="*/ 758 w 10000"/>
              <a:gd name="connsiteY25" fmla="*/ 7654 h 9759"/>
              <a:gd name="connsiteX26" fmla="*/ 1136 w 10000"/>
              <a:gd name="connsiteY26" fmla="*/ 7654 h 9759"/>
              <a:gd name="connsiteX27" fmla="*/ 1970 w 10000"/>
              <a:gd name="connsiteY27" fmla="*/ 7785 h 9759"/>
              <a:gd name="connsiteX28" fmla="*/ 2348 w 10000"/>
              <a:gd name="connsiteY28" fmla="*/ 7785 h 9759"/>
              <a:gd name="connsiteX29" fmla="*/ 3561 w 10000"/>
              <a:gd name="connsiteY29" fmla="*/ 7785 h 9759"/>
              <a:gd name="connsiteX30" fmla="*/ 4773 w 10000"/>
              <a:gd name="connsiteY30" fmla="*/ 7785 h 9759"/>
              <a:gd name="connsiteX31" fmla="*/ 5606 w 10000"/>
              <a:gd name="connsiteY31" fmla="*/ 7785 h 9759"/>
              <a:gd name="connsiteX32" fmla="*/ 5985 w 10000"/>
              <a:gd name="connsiteY32" fmla="*/ 7785 h 9759"/>
              <a:gd name="connsiteX33" fmla="*/ 6364 w 10000"/>
              <a:gd name="connsiteY33" fmla="*/ 7785 h 9759"/>
              <a:gd name="connsiteX34" fmla="*/ 6364 w 10000"/>
              <a:gd name="connsiteY34" fmla="*/ 7654 h 9759"/>
              <a:gd name="connsiteX35" fmla="*/ 6364 w 10000"/>
              <a:gd name="connsiteY35" fmla="*/ 7544 h 9759"/>
              <a:gd name="connsiteX36" fmla="*/ 6364 w 10000"/>
              <a:gd name="connsiteY36" fmla="*/ 7434 h 9759"/>
              <a:gd name="connsiteX37" fmla="*/ 6742 w 10000"/>
              <a:gd name="connsiteY37" fmla="*/ 7193 h 9759"/>
              <a:gd name="connsiteX38" fmla="*/ 6742 w 10000"/>
              <a:gd name="connsiteY38" fmla="*/ 6974 h 9759"/>
              <a:gd name="connsiteX39" fmla="*/ 6742 w 10000"/>
              <a:gd name="connsiteY39" fmla="*/ 6733 h 9759"/>
              <a:gd name="connsiteX40" fmla="*/ 6742 w 10000"/>
              <a:gd name="connsiteY40" fmla="*/ 6492 h 9759"/>
              <a:gd name="connsiteX41" fmla="*/ 6742 w 10000"/>
              <a:gd name="connsiteY41" fmla="*/ 5921 h 9759"/>
              <a:gd name="connsiteX42" fmla="*/ 6742 w 10000"/>
              <a:gd name="connsiteY42" fmla="*/ 5460 h 9759"/>
              <a:gd name="connsiteX43" fmla="*/ 6742 w 10000"/>
              <a:gd name="connsiteY43" fmla="*/ 5000 h 9759"/>
              <a:gd name="connsiteX44" fmla="*/ 6742 w 10000"/>
              <a:gd name="connsiteY44" fmla="*/ 4649 h 9759"/>
              <a:gd name="connsiteX45" fmla="*/ 6742 w 10000"/>
              <a:gd name="connsiteY45" fmla="*/ 4408 h 9759"/>
              <a:gd name="connsiteX46" fmla="*/ 6742 w 10000"/>
              <a:gd name="connsiteY46" fmla="*/ 4189 h 9759"/>
              <a:gd name="connsiteX47" fmla="*/ 6742 w 10000"/>
              <a:gd name="connsiteY47" fmla="*/ 3948 h 9759"/>
              <a:gd name="connsiteX48" fmla="*/ 6742 w 10000"/>
              <a:gd name="connsiteY48" fmla="*/ 3706 h 9759"/>
              <a:gd name="connsiteX49" fmla="*/ 6742 w 10000"/>
              <a:gd name="connsiteY49" fmla="*/ 3355 h 9759"/>
              <a:gd name="connsiteX50" fmla="*/ 6742 w 10000"/>
              <a:gd name="connsiteY50" fmla="*/ 3026 h 9759"/>
              <a:gd name="connsiteX51" fmla="*/ 6742 w 10000"/>
              <a:gd name="connsiteY51" fmla="*/ 2675 h 9759"/>
              <a:gd name="connsiteX52" fmla="*/ 6742 w 10000"/>
              <a:gd name="connsiteY52" fmla="*/ 2214 h 9759"/>
              <a:gd name="connsiteX53" fmla="*/ 6364 w 10000"/>
              <a:gd name="connsiteY53" fmla="*/ 1513 h 9759"/>
              <a:gd name="connsiteX54" fmla="*/ 5985 w 10000"/>
              <a:gd name="connsiteY54" fmla="*/ 570 h 9759"/>
              <a:gd name="connsiteX55" fmla="*/ 10000 w 10000"/>
              <a:gd name="connsiteY55" fmla="*/ 0 h 9759"/>
              <a:gd name="connsiteX56" fmla="*/ 10000 w 10000"/>
              <a:gd name="connsiteY56" fmla="*/ 109 h 9759"/>
              <a:gd name="connsiteX57" fmla="*/ 10000 w 10000"/>
              <a:gd name="connsiteY57" fmla="*/ 461 h 9759"/>
              <a:gd name="connsiteX58" fmla="*/ 10000 w 10000"/>
              <a:gd name="connsiteY58" fmla="*/ 570 h 9759"/>
              <a:gd name="connsiteX59" fmla="*/ 9545 w 10000"/>
              <a:gd name="connsiteY59" fmla="*/ 570 h 9759"/>
              <a:gd name="connsiteX60" fmla="*/ 9545 w 10000"/>
              <a:gd name="connsiteY60" fmla="*/ 702 h 9759"/>
              <a:gd name="connsiteX61" fmla="*/ 9545 w 10000"/>
              <a:gd name="connsiteY61" fmla="*/ 811 h 9759"/>
              <a:gd name="connsiteX62" fmla="*/ 9545 w 10000"/>
              <a:gd name="connsiteY62" fmla="*/ 921 h 9759"/>
              <a:gd name="connsiteX63" fmla="*/ 9545 w 10000"/>
              <a:gd name="connsiteY63" fmla="*/ 1162 h 9759"/>
              <a:gd name="connsiteX64" fmla="*/ 9545 w 10000"/>
              <a:gd name="connsiteY64" fmla="*/ 1272 h 9759"/>
              <a:gd name="connsiteX65" fmla="*/ 9545 w 10000"/>
              <a:gd name="connsiteY65" fmla="*/ 1513 h 9759"/>
              <a:gd name="connsiteX66" fmla="*/ 9545 w 10000"/>
              <a:gd name="connsiteY66" fmla="*/ 1732 h 9759"/>
              <a:gd name="connsiteX67" fmla="*/ 9545 w 10000"/>
              <a:gd name="connsiteY67" fmla="*/ 1973 h 9759"/>
              <a:gd name="connsiteX68" fmla="*/ 9545 w 10000"/>
              <a:gd name="connsiteY68" fmla="*/ 2214 h 9759"/>
              <a:gd name="connsiteX69" fmla="*/ 9545 w 10000"/>
              <a:gd name="connsiteY69" fmla="*/ 2544 h 9759"/>
              <a:gd name="connsiteX70" fmla="*/ 9545 w 10000"/>
              <a:gd name="connsiteY70" fmla="*/ 2785 h 9759"/>
              <a:gd name="connsiteX71" fmla="*/ 9545 w 10000"/>
              <a:gd name="connsiteY71" fmla="*/ 3136 h 9759"/>
              <a:gd name="connsiteX72" fmla="*/ 9545 w 10000"/>
              <a:gd name="connsiteY72" fmla="*/ 3487 h 9759"/>
              <a:gd name="connsiteX73" fmla="*/ 9545 w 10000"/>
              <a:gd name="connsiteY73" fmla="*/ 3837 h 9759"/>
              <a:gd name="connsiteX74" fmla="*/ 9545 w 10000"/>
              <a:gd name="connsiteY74" fmla="*/ 4298 h 9759"/>
              <a:gd name="connsiteX75" fmla="*/ 9545 w 10000"/>
              <a:gd name="connsiteY75" fmla="*/ 5110 h 9759"/>
              <a:gd name="connsiteX76" fmla="*/ 9545 w 10000"/>
              <a:gd name="connsiteY76" fmla="*/ 5812 h 9759"/>
              <a:gd name="connsiteX77" fmla="*/ 9545 w 10000"/>
              <a:gd name="connsiteY77" fmla="*/ 6381 h 9759"/>
              <a:gd name="connsiteX78" fmla="*/ 9545 w 10000"/>
              <a:gd name="connsiteY78" fmla="*/ 6974 h 9759"/>
              <a:gd name="connsiteX79" fmla="*/ 9545 w 10000"/>
              <a:gd name="connsiteY79" fmla="*/ 7434 h 9759"/>
              <a:gd name="connsiteX80" fmla="*/ 9545 w 10000"/>
              <a:gd name="connsiteY80" fmla="*/ 7785 h 9759"/>
              <a:gd name="connsiteX81" fmla="*/ 9545 w 10000"/>
              <a:gd name="connsiteY81" fmla="*/ 8136 h 9759"/>
              <a:gd name="connsiteX82" fmla="*/ 9545 w 10000"/>
              <a:gd name="connsiteY82" fmla="*/ 8245 h 9759"/>
              <a:gd name="connsiteX83" fmla="*/ 9545 w 10000"/>
              <a:gd name="connsiteY83" fmla="*/ 8356 h 9759"/>
              <a:gd name="connsiteX84" fmla="*/ 9167 w 10000"/>
              <a:gd name="connsiteY84" fmla="*/ 8706 h 9759"/>
              <a:gd name="connsiteX85" fmla="*/ 8788 w 10000"/>
              <a:gd name="connsiteY85" fmla="*/ 8947 h 9759"/>
              <a:gd name="connsiteX86" fmla="*/ 8333 w 10000"/>
              <a:gd name="connsiteY86" fmla="*/ 9277 h 9759"/>
              <a:gd name="connsiteX87" fmla="*/ 7576 w 10000"/>
              <a:gd name="connsiteY87" fmla="*/ 9408 h 9759"/>
              <a:gd name="connsiteX88" fmla="*/ 7576 w 10000"/>
              <a:gd name="connsiteY88" fmla="*/ 9408 h 9759"/>
              <a:gd name="connsiteX0" fmla="*/ 7576 w 10000"/>
              <a:gd name="connsiteY0" fmla="*/ 9640 h 10000"/>
              <a:gd name="connsiteX1" fmla="*/ 7197 w 10000"/>
              <a:gd name="connsiteY1" fmla="*/ 9865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65 h 10000"/>
              <a:gd name="connsiteX7" fmla="*/ 4773 w 10000"/>
              <a:gd name="connsiteY7" fmla="*/ 9753 h 10000"/>
              <a:gd name="connsiteX8" fmla="*/ 4773 w 10000"/>
              <a:gd name="connsiteY8" fmla="*/ 9506 h 10000"/>
              <a:gd name="connsiteX9" fmla="*/ 4394 w 10000"/>
              <a:gd name="connsiteY9" fmla="*/ 9281 h 10000"/>
              <a:gd name="connsiteX10" fmla="*/ 3939 w 10000"/>
              <a:gd name="connsiteY10" fmla="*/ 9034 h 10000"/>
              <a:gd name="connsiteX11" fmla="*/ 3182 w 10000"/>
              <a:gd name="connsiteY11" fmla="*/ 8674 h 10000"/>
              <a:gd name="connsiteX12" fmla="*/ 2348 w 10000"/>
              <a:gd name="connsiteY12" fmla="*/ 8449 h 10000"/>
              <a:gd name="connsiteX13" fmla="*/ 1591 w 10000"/>
              <a:gd name="connsiteY13" fmla="*/ 8337 h 10000"/>
              <a:gd name="connsiteX14" fmla="*/ 1136 w 10000"/>
              <a:gd name="connsiteY14" fmla="*/ 8202 h 10000"/>
              <a:gd name="connsiteX15" fmla="*/ 758 w 10000"/>
              <a:gd name="connsiteY15" fmla="*/ 8090 h 10000"/>
              <a:gd name="connsiteX16" fmla="*/ 379 w 10000"/>
              <a:gd name="connsiteY16" fmla="*/ 8090 h 10000"/>
              <a:gd name="connsiteX17" fmla="*/ 0 w 10000"/>
              <a:gd name="connsiteY17" fmla="*/ 7977 h 10000"/>
              <a:gd name="connsiteX18" fmla="*/ 0 w 10000"/>
              <a:gd name="connsiteY18" fmla="*/ 7977 h 10000"/>
              <a:gd name="connsiteX19" fmla="*/ 0 w 10000"/>
              <a:gd name="connsiteY19" fmla="*/ 7977 h 10000"/>
              <a:gd name="connsiteX20" fmla="*/ 0 w 10000"/>
              <a:gd name="connsiteY20" fmla="*/ 7843 h 10000"/>
              <a:gd name="connsiteX21" fmla="*/ 0 w 10000"/>
              <a:gd name="connsiteY21" fmla="*/ 7843 h 10000"/>
              <a:gd name="connsiteX22" fmla="*/ 0 w 10000"/>
              <a:gd name="connsiteY22" fmla="*/ 7843 h 10000"/>
              <a:gd name="connsiteX23" fmla="*/ 379 w 10000"/>
              <a:gd name="connsiteY23" fmla="*/ 7843 h 10000"/>
              <a:gd name="connsiteX24" fmla="*/ 379 w 10000"/>
              <a:gd name="connsiteY24" fmla="*/ 7843 h 10000"/>
              <a:gd name="connsiteX25" fmla="*/ 758 w 10000"/>
              <a:gd name="connsiteY25" fmla="*/ 7843 h 10000"/>
              <a:gd name="connsiteX26" fmla="*/ 1136 w 10000"/>
              <a:gd name="connsiteY26" fmla="*/ 7843 h 10000"/>
              <a:gd name="connsiteX27" fmla="*/ 1970 w 10000"/>
              <a:gd name="connsiteY27" fmla="*/ 7977 h 10000"/>
              <a:gd name="connsiteX28" fmla="*/ 2348 w 10000"/>
              <a:gd name="connsiteY28" fmla="*/ 7977 h 10000"/>
              <a:gd name="connsiteX29" fmla="*/ 3561 w 10000"/>
              <a:gd name="connsiteY29" fmla="*/ 7977 h 10000"/>
              <a:gd name="connsiteX30" fmla="*/ 4773 w 10000"/>
              <a:gd name="connsiteY30" fmla="*/ 7977 h 10000"/>
              <a:gd name="connsiteX31" fmla="*/ 5606 w 10000"/>
              <a:gd name="connsiteY31" fmla="*/ 7977 h 10000"/>
              <a:gd name="connsiteX32" fmla="*/ 5985 w 10000"/>
              <a:gd name="connsiteY32" fmla="*/ 7977 h 10000"/>
              <a:gd name="connsiteX33" fmla="*/ 6364 w 10000"/>
              <a:gd name="connsiteY33" fmla="*/ 7977 h 10000"/>
              <a:gd name="connsiteX34" fmla="*/ 6364 w 10000"/>
              <a:gd name="connsiteY34" fmla="*/ 7843 h 10000"/>
              <a:gd name="connsiteX35" fmla="*/ 6364 w 10000"/>
              <a:gd name="connsiteY35" fmla="*/ 7730 h 10000"/>
              <a:gd name="connsiteX36" fmla="*/ 6364 w 10000"/>
              <a:gd name="connsiteY36" fmla="*/ 7618 h 10000"/>
              <a:gd name="connsiteX37" fmla="*/ 6742 w 10000"/>
              <a:gd name="connsiteY37" fmla="*/ 7371 h 10000"/>
              <a:gd name="connsiteX38" fmla="*/ 6742 w 10000"/>
              <a:gd name="connsiteY38" fmla="*/ 7146 h 10000"/>
              <a:gd name="connsiteX39" fmla="*/ 6742 w 10000"/>
              <a:gd name="connsiteY39" fmla="*/ 6899 h 10000"/>
              <a:gd name="connsiteX40" fmla="*/ 6742 w 10000"/>
              <a:gd name="connsiteY40" fmla="*/ 6652 h 10000"/>
              <a:gd name="connsiteX41" fmla="*/ 6742 w 10000"/>
              <a:gd name="connsiteY41" fmla="*/ 6067 h 10000"/>
              <a:gd name="connsiteX42" fmla="*/ 6742 w 10000"/>
              <a:gd name="connsiteY42" fmla="*/ 5595 h 10000"/>
              <a:gd name="connsiteX43" fmla="*/ 6742 w 10000"/>
              <a:gd name="connsiteY43" fmla="*/ 5123 h 10000"/>
              <a:gd name="connsiteX44" fmla="*/ 6742 w 10000"/>
              <a:gd name="connsiteY44" fmla="*/ 4764 h 10000"/>
              <a:gd name="connsiteX45" fmla="*/ 6742 w 10000"/>
              <a:gd name="connsiteY45" fmla="*/ 4517 h 10000"/>
              <a:gd name="connsiteX46" fmla="*/ 6742 w 10000"/>
              <a:gd name="connsiteY46" fmla="*/ 4292 h 10000"/>
              <a:gd name="connsiteX47" fmla="*/ 6742 w 10000"/>
              <a:gd name="connsiteY47" fmla="*/ 4045 h 10000"/>
              <a:gd name="connsiteX48" fmla="*/ 6742 w 10000"/>
              <a:gd name="connsiteY48" fmla="*/ 3798 h 10000"/>
              <a:gd name="connsiteX49" fmla="*/ 6742 w 10000"/>
              <a:gd name="connsiteY49" fmla="*/ 3438 h 10000"/>
              <a:gd name="connsiteX50" fmla="*/ 6742 w 10000"/>
              <a:gd name="connsiteY50" fmla="*/ 3101 h 10000"/>
              <a:gd name="connsiteX51" fmla="*/ 6742 w 10000"/>
              <a:gd name="connsiteY51" fmla="*/ 2741 h 10000"/>
              <a:gd name="connsiteX52" fmla="*/ 6742 w 10000"/>
              <a:gd name="connsiteY52" fmla="*/ 2269 h 10000"/>
              <a:gd name="connsiteX53" fmla="*/ 6364 w 10000"/>
              <a:gd name="connsiteY53" fmla="*/ 1550 h 10000"/>
              <a:gd name="connsiteX54" fmla="*/ 5985 w 10000"/>
              <a:gd name="connsiteY54" fmla="*/ 584 h 10000"/>
              <a:gd name="connsiteX55" fmla="*/ 10000 w 10000"/>
              <a:gd name="connsiteY55" fmla="*/ 0 h 10000"/>
              <a:gd name="connsiteX56" fmla="*/ 10000 w 10000"/>
              <a:gd name="connsiteY56" fmla="*/ 472 h 10000"/>
              <a:gd name="connsiteX57" fmla="*/ 10000 w 10000"/>
              <a:gd name="connsiteY57" fmla="*/ 584 h 10000"/>
              <a:gd name="connsiteX58" fmla="*/ 9545 w 10000"/>
              <a:gd name="connsiteY58" fmla="*/ 584 h 10000"/>
              <a:gd name="connsiteX59" fmla="*/ 9545 w 10000"/>
              <a:gd name="connsiteY59" fmla="*/ 719 h 10000"/>
              <a:gd name="connsiteX60" fmla="*/ 9545 w 10000"/>
              <a:gd name="connsiteY60" fmla="*/ 831 h 10000"/>
              <a:gd name="connsiteX61" fmla="*/ 9545 w 10000"/>
              <a:gd name="connsiteY61" fmla="*/ 944 h 10000"/>
              <a:gd name="connsiteX62" fmla="*/ 9545 w 10000"/>
              <a:gd name="connsiteY62" fmla="*/ 1191 h 10000"/>
              <a:gd name="connsiteX63" fmla="*/ 9545 w 10000"/>
              <a:gd name="connsiteY63" fmla="*/ 1303 h 10000"/>
              <a:gd name="connsiteX64" fmla="*/ 9545 w 10000"/>
              <a:gd name="connsiteY64" fmla="*/ 1550 h 10000"/>
              <a:gd name="connsiteX65" fmla="*/ 9545 w 10000"/>
              <a:gd name="connsiteY65" fmla="*/ 1775 h 10000"/>
              <a:gd name="connsiteX66" fmla="*/ 9545 w 10000"/>
              <a:gd name="connsiteY66" fmla="*/ 2022 h 10000"/>
              <a:gd name="connsiteX67" fmla="*/ 9545 w 10000"/>
              <a:gd name="connsiteY67" fmla="*/ 2269 h 10000"/>
              <a:gd name="connsiteX68" fmla="*/ 9545 w 10000"/>
              <a:gd name="connsiteY68" fmla="*/ 2607 h 10000"/>
              <a:gd name="connsiteX69" fmla="*/ 9545 w 10000"/>
              <a:gd name="connsiteY69" fmla="*/ 2854 h 10000"/>
              <a:gd name="connsiteX70" fmla="*/ 9545 w 10000"/>
              <a:gd name="connsiteY70" fmla="*/ 3213 h 10000"/>
              <a:gd name="connsiteX71" fmla="*/ 9545 w 10000"/>
              <a:gd name="connsiteY71" fmla="*/ 3573 h 10000"/>
              <a:gd name="connsiteX72" fmla="*/ 9545 w 10000"/>
              <a:gd name="connsiteY72" fmla="*/ 3932 h 10000"/>
              <a:gd name="connsiteX73" fmla="*/ 9545 w 10000"/>
              <a:gd name="connsiteY73" fmla="*/ 4404 h 10000"/>
              <a:gd name="connsiteX74" fmla="*/ 9545 w 10000"/>
              <a:gd name="connsiteY74" fmla="*/ 5236 h 10000"/>
              <a:gd name="connsiteX75" fmla="*/ 9545 w 10000"/>
              <a:gd name="connsiteY75" fmla="*/ 5956 h 10000"/>
              <a:gd name="connsiteX76" fmla="*/ 9545 w 10000"/>
              <a:gd name="connsiteY76" fmla="*/ 6539 h 10000"/>
              <a:gd name="connsiteX77" fmla="*/ 9545 w 10000"/>
              <a:gd name="connsiteY77" fmla="*/ 7146 h 10000"/>
              <a:gd name="connsiteX78" fmla="*/ 9545 w 10000"/>
              <a:gd name="connsiteY78" fmla="*/ 7618 h 10000"/>
              <a:gd name="connsiteX79" fmla="*/ 9545 w 10000"/>
              <a:gd name="connsiteY79" fmla="*/ 7977 h 10000"/>
              <a:gd name="connsiteX80" fmla="*/ 9545 w 10000"/>
              <a:gd name="connsiteY80" fmla="*/ 8337 h 10000"/>
              <a:gd name="connsiteX81" fmla="*/ 9545 w 10000"/>
              <a:gd name="connsiteY81" fmla="*/ 8449 h 10000"/>
              <a:gd name="connsiteX82" fmla="*/ 9545 w 10000"/>
              <a:gd name="connsiteY82" fmla="*/ 8562 h 10000"/>
              <a:gd name="connsiteX83" fmla="*/ 9167 w 10000"/>
              <a:gd name="connsiteY83" fmla="*/ 8921 h 10000"/>
              <a:gd name="connsiteX84" fmla="*/ 8788 w 10000"/>
              <a:gd name="connsiteY84" fmla="*/ 9168 h 10000"/>
              <a:gd name="connsiteX85" fmla="*/ 8333 w 10000"/>
              <a:gd name="connsiteY85" fmla="*/ 9506 h 10000"/>
              <a:gd name="connsiteX86" fmla="*/ 7576 w 10000"/>
              <a:gd name="connsiteY86" fmla="*/ 9640 h 10000"/>
              <a:gd name="connsiteX87" fmla="*/ 7576 w 10000"/>
              <a:gd name="connsiteY87" fmla="*/ 9640 h 10000"/>
              <a:gd name="connsiteX0" fmla="*/ 7576 w 10000"/>
              <a:gd name="connsiteY0" fmla="*/ 9640 h 10000"/>
              <a:gd name="connsiteX1" fmla="*/ 7197 w 10000"/>
              <a:gd name="connsiteY1" fmla="*/ 9865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65 h 10000"/>
              <a:gd name="connsiteX7" fmla="*/ 4773 w 10000"/>
              <a:gd name="connsiteY7" fmla="*/ 9753 h 10000"/>
              <a:gd name="connsiteX8" fmla="*/ 4773 w 10000"/>
              <a:gd name="connsiteY8" fmla="*/ 9506 h 10000"/>
              <a:gd name="connsiteX9" fmla="*/ 4394 w 10000"/>
              <a:gd name="connsiteY9" fmla="*/ 9281 h 10000"/>
              <a:gd name="connsiteX10" fmla="*/ 3939 w 10000"/>
              <a:gd name="connsiteY10" fmla="*/ 9034 h 10000"/>
              <a:gd name="connsiteX11" fmla="*/ 3182 w 10000"/>
              <a:gd name="connsiteY11" fmla="*/ 8674 h 10000"/>
              <a:gd name="connsiteX12" fmla="*/ 2348 w 10000"/>
              <a:gd name="connsiteY12" fmla="*/ 8449 h 10000"/>
              <a:gd name="connsiteX13" fmla="*/ 1591 w 10000"/>
              <a:gd name="connsiteY13" fmla="*/ 8337 h 10000"/>
              <a:gd name="connsiteX14" fmla="*/ 1136 w 10000"/>
              <a:gd name="connsiteY14" fmla="*/ 8202 h 10000"/>
              <a:gd name="connsiteX15" fmla="*/ 758 w 10000"/>
              <a:gd name="connsiteY15" fmla="*/ 8090 h 10000"/>
              <a:gd name="connsiteX16" fmla="*/ 379 w 10000"/>
              <a:gd name="connsiteY16" fmla="*/ 8090 h 10000"/>
              <a:gd name="connsiteX17" fmla="*/ 0 w 10000"/>
              <a:gd name="connsiteY17" fmla="*/ 7977 h 10000"/>
              <a:gd name="connsiteX18" fmla="*/ 0 w 10000"/>
              <a:gd name="connsiteY18" fmla="*/ 7977 h 10000"/>
              <a:gd name="connsiteX19" fmla="*/ 0 w 10000"/>
              <a:gd name="connsiteY19" fmla="*/ 7977 h 10000"/>
              <a:gd name="connsiteX20" fmla="*/ 0 w 10000"/>
              <a:gd name="connsiteY20" fmla="*/ 7843 h 10000"/>
              <a:gd name="connsiteX21" fmla="*/ 0 w 10000"/>
              <a:gd name="connsiteY21" fmla="*/ 7843 h 10000"/>
              <a:gd name="connsiteX22" fmla="*/ 0 w 10000"/>
              <a:gd name="connsiteY22" fmla="*/ 7843 h 10000"/>
              <a:gd name="connsiteX23" fmla="*/ 379 w 10000"/>
              <a:gd name="connsiteY23" fmla="*/ 7843 h 10000"/>
              <a:gd name="connsiteX24" fmla="*/ 379 w 10000"/>
              <a:gd name="connsiteY24" fmla="*/ 7843 h 10000"/>
              <a:gd name="connsiteX25" fmla="*/ 758 w 10000"/>
              <a:gd name="connsiteY25" fmla="*/ 7843 h 10000"/>
              <a:gd name="connsiteX26" fmla="*/ 1136 w 10000"/>
              <a:gd name="connsiteY26" fmla="*/ 7843 h 10000"/>
              <a:gd name="connsiteX27" fmla="*/ 1970 w 10000"/>
              <a:gd name="connsiteY27" fmla="*/ 7977 h 10000"/>
              <a:gd name="connsiteX28" fmla="*/ 2348 w 10000"/>
              <a:gd name="connsiteY28" fmla="*/ 7977 h 10000"/>
              <a:gd name="connsiteX29" fmla="*/ 3561 w 10000"/>
              <a:gd name="connsiteY29" fmla="*/ 7977 h 10000"/>
              <a:gd name="connsiteX30" fmla="*/ 4773 w 10000"/>
              <a:gd name="connsiteY30" fmla="*/ 7977 h 10000"/>
              <a:gd name="connsiteX31" fmla="*/ 5606 w 10000"/>
              <a:gd name="connsiteY31" fmla="*/ 7977 h 10000"/>
              <a:gd name="connsiteX32" fmla="*/ 5985 w 10000"/>
              <a:gd name="connsiteY32" fmla="*/ 7977 h 10000"/>
              <a:gd name="connsiteX33" fmla="*/ 6364 w 10000"/>
              <a:gd name="connsiteY33" fmla="*/ 7977 h 10000"/>
              <a:gd name="connsiteX34" fmla="*/ 6364 w 10000"/>
              <a:gd name="connsiteY34" fmla="*/ 7843 h 10000"/>
              <a:gd name="connsiteX35" fmla="*/ 6364 w 10000"/>
              <a:gd name="connsiteY35" fmla="*/ 7730 h 10000"/>
              <a:gd name="connsiteX36" fmla="*/ 6364 w 10000"/>
              <a:gd name="connsiteY36" fmla="*/ 7618 h 10000"/>
              <a:gd name="connsiteX37" fmla="*/ 6742 w 10000"/>
              <a:gd name="connsiteY37" fmla="*/ 7371 h 10000"/>
              <a:gd name="connsiteX38" fmla="*/ 6742 w 10000"/>
              <a:gd name="connsiteY38" fmla="*/ 7146 h 10000"/>
              <a:gd name="connsiteX39" fmla="*/ 6742 w 10000"/>
              <a:gd name="connsiteY39" fmla="*/ 6899 h 10000"/>
              <a:gd name="connsiteX40" fmla="*/ 6742 w 10000"/>
              <a:gd name="connsiteY40" fmla="*/ 6652 h 10000"/>
              <a:gd name="connsiteX41" fmla="*/ 6742 w 10000"/>
              <a:gd name="connsiteY41" fmla="*/ 6067 h 10000"/>
              <a:gd name="connsiteX42" fmla="*/ 6742 w 10000"/>
              <a:gd name="connsiteY42" fmla="*/ 5595 h 10000"/>
              <a:gd name="connsiteX43" fmla="*/ 6742 w 10000"/>
              <a:gd name="connsiteY43" fmla="*/ 5123 h 10000"/>
              <a:gd name="connsiteX44" fmla="*/ 6742 w 10000"/>
              <a:gd name="connsiteY44" fmla="*/ 4764 h 10000"/>
              <a:gd name="connsiteX45" fmla="*/ 6742 w 10000"/>
              <a:gd name="connsiteY45" fmla="*/ 4517 h 10000"/>
              <a:gd name="connsiteX46" fmla="*/ 6742 w 10000"/>
              <a:gd name="connsiteY46" fmla="*/ 4292 h 10000"/>
              <a:gd name="connsiteX47" fmla="*/ 6742 w 10000"/>
              <a:gd name="connsiteY47" fmla="*/ 4045 h 10000"/>
              <a:gd name="connsiteX48" fmla="*/ 6742 w 10000"/>
              <a:gd name="connsiteY48" fmla="*/ 3798 h 10000"/>
              <a:gd name="connsiteX49" fmla="*/ 6742 w 10000"/>
              <a:gd name="connsiteY49" fmla="*/ 3438 h 10000"/>
              <a:gd name="connsiteX50" fmla="*/ 6742 w 10000"/>
              <a:gd name="connsiteY50" fmla="*/ 3101 h 10000"/>
              <a:gd name="connsiteX51" fmla="*/ 6742 w 10000"/>
              <a:gd name="connsiteY51" fmla="*/ 2741 h 10000"/>
              <a:gd name="connsiteX52" fmla="*/ 6742 w 10000"/>
              <a:gd name="connsiteY52" fmla="*/ 2269 h 10000"/>
              <a:gd name="connsiteX53" fmla="*/ 6364 w 10000"/>
              <a:gd name="connsiteY53" fmla="*/ 1550 h 10000"/>
              <a:gd name="connsiteX54" fmla="*/ 5985 w 10000"/>
              <a:gd name="connsiteY54" fmla="*/ 584 h 10000"/>
              <a:gd name="connsiteX55" fmla="*/ 10000 w 10000"/>
              <a:gd name="connsiteY55" fmla="*/ 0 h 10000"/>
              <a:gd name="connsiteX56" fmla="*/ 10000 w 10000"/>
              <a:gd name="connsiteY56" fmla="*/ 472 h 10000"/>
              <a:gd name="connsiteX57" fmla="*/ 10000 w 10000"/>
              <a:gd name="connsiteY57" fmla="*/ 584 h 10000"/>
              <a:gd name="connsiteX58" fmla="*/ 9545 w 10000"/>
              <a:gd name="connsiteY58" fmla="*/ 584 h 10000"/>
              <a:gd name="connsiteX59" fmla="*/ 9545 w 10000"/>
              <a:gd name="connsiteY59" fmla="*/ 719 h 10000"/>
              <a:gd name="connsiteX60" fmla="*/ 9545 w 10000"/>
              <a:gd name="connsiteY60" fmla="*/ 944 h 10000"/>
              <a:gd name="connsiteX61" fmla="*/ 9545 w 10000"/>
              <a:gd name="connsiteY61" fmla="*/ 1191 h 10000"/>
              <a:gd name="connsiteX62" fmla="*/ 9545 w 10000"/>
              <a:gd name="connsiteY62" fmla="*/ 1303 h 10000"/>
              <a:gd name="connsiteX63" fmla="*/ 9545 w 10000"/>
              <a:gd name="connsiteY63" fmla="*/ 1550 h 10000"/>
              <a:gd name="connsiteX64" fmla="*/ 9545 w 10000"/>
              <a:gd name="connsiteY64" fmla="*/ 1775 h 10000"/>
              <a:gd name="connsiteX65" fmla="*/ 9545 w 10000"/>
              <a:gd name="connsiteY65" fmla="*/ 2022 h 10000"/>
              <a:gd name="connsiteX66" fmla="*/ 9545 w 10000"/>
              <a:gd name="connsiteY66" fmla="*/ 2269 h 10000"/>
              <a:gd name="connsiteX67" fmla="*/ 9545 w 10000"/>
              <a:gd name="connsiteY67" fmla="*/ 2607 h 10000"/>
              <a:gd name="connsiteX68" fmla="*/ 9545 w 10000"/>
              <a:gd name="connsiteY68" fmla="*/ 2854 h 10000"/>
              <a:gd name="connsiteX69" fmla="*/ 9545 w 10000"/>
              <a:gd name="connsiteY69" fmla="*/ 3213 h 10000"/>
              <a:gd name="connsiteX70" fmla="*/ 9545 w 10000"/>
              <a:gd name="connsiteY70" fmla="*/ 3573 h 10000"/>
              <a:gd name="connsiteX71" fmla="*/ 9545 w 10000"/>
              <a:gd name="connsiteY71" fmla="*/ 3932 h 10000"/>
              <a:gd name="connsiteX72" fmla="*/ 9545 w 10000"/>
              <a:gd name="connsiteY72" fmla="*/ 4404 h 10000"/>
              <a:gd name="connsiteX73" fmla="*/ 9545 w 10000"/>
              <a:gd name="connsiteY73" fmla="*/ 5236 h 10000"/>
              <a:gd name="connsiteX74" fmla="*/ 9545 w 10000"/>
              <a:gd name="connsiteY74" fmla="*/ 5956 h 10000"/>
              <a:gd name="connsiteX75" fmla="*/ 9545 w 10000"/>
              <a:gd name="connsiteY75" fmla="*/ 6539 h 10000"/>
              <a:gd name="connsiteX76" fmla="*/ 9545 w 10000"/>
              <a:gd name="connsiteY76" fmla="*/ 7146 h 10000"/>
              <a:gd name="connsiteX77" fmla="*/ 9545 w 10000"/>
              <a:gd name="connsiteY77" fmla="*/ 7618 h 10000"/>
              <a:gd name="connsiteX78" fmla="*/ 9545 w 10000"/>
              <a:gd name="connsiteY78" fmla="*/ 7977 h 10000"/>
              <a:gd name="connsiteX79" fmla="*/ 9545 w 10000"/>
              <a:gd name="connsiteY79" fmla="*/ 8337 h 10000"/>
              <a:gd name="connsiteX80" fmla="*/ 9545 w 10000"/>
              <a:gd name="connsiteY80" fmla="*/ 8449 h 10000"/>
              <a:gd name="connsiteX81" fmla="*/ 9545 w 10000"/>
              <a:gd name="connsiteY81" fmla="*/ 8562 h 10000"/>
              <a:gd name="connsiteX82" fmla="*/ 9167 w 10000"/>
              <a:gd name="connsiteY82" fmla="*/ 8921 h 10000"/>
              <a:gd name="connsiteX83" fmla="*/ 8788 w 10000"/>
              <a:gd name="connsiteY83" fmla="*/ 9168 h 10000"/>
              <a:gd name="connsiteX84" fmla="*/ 8333 w 10000"/>
              <a:gd name="connsiteY84" fmla="*/ 9506 h 10000"/>
              <a:gd name="connsiteX85" fmla="*/ 7576 w 10000"/>
              <a:gd name="connsiteY85" fmla="*/ 9640 h 10000"/>
              <a:gd name="connsiteX86" fmla="*/ 7576 w 10000"/>
              <a:gd name="connsiteY86" fmla="*/ 9640 h 10000"/>
              <a:gd name="connsiteX0" fmla="*/ 7576 w 10000"/>
              <a:gd name="connsiteY0" fmla="*/ 9640 h 10000"/>
              <a:gd name="connsiteX1" fmla="*/ 7197 w 10000"/>
              <a:gd name="connsiteY1" fmla="*/ 9865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65 h 10000"/>
              <a:gd name="connsiteX7" fmla="*/ 4773 w 10000"/>
              <a:gd name="connsiteY7" fmla="*/ 9753 h 10000"/>
              <a:gd name="connsiteX8" fmla="*/ 4773 w 10000"/>
              <a:gd name="connsiteY8" fmla="*/ 9506 h 10000"/>
              <a:gd name="connsiteX9" fmla="*/ 4394 w 10000"/>
              <a:gd name="connsiteY9" fmla="*/ 9281 h 10000"/>
              <a:gd name="connsiteX10" fmla="*/ 3939 w 10000"/>
              <a:gd name="connsiteY10" fmla="*/ 9034 h 10000"/>
              <a:gd name="connsiteX11" fmla="*/ 3182 w 10000"/>
              <a:gd name="connsiteY11" fmla="*/ 8674 h 10000"/>
              <a:gd name="connsiteX12" fmla="*/ 2348 w 10000"/>
              <a:gd name="connsiteY12" fmla="*/ 8449 h 10000"/>
              <a:gd name="connsiteX13" fmla="*/ 1591 w 10000"/>
              <a:gd name="connsiteY13" fmla="*/ 8337 h 10000"/>
              <a:gd name="connsiteX14" fmla="*/ 1136 w 10000"/>
              <a:gd name="connsiteY14" fmla="*/ 8202 h 10000"/>
              <a:gd name="connsiteX15" fmla="*/ 758 w 10000"/>
              <a:gd name="connsiteY15" fmla="*/ 8090 h 10000"/>
              <a:gd name="connsiteX16" fmla="*/ 379 w 10000"/>
              <a:gd name="connsiteY16" fmla="*/ 8090 h 10000"/>
              <a:gd name="connsiteX17" fmla="*/ 0 w 10000"/>
              <a:gd name="connsiteY17" fmla="*/ 7977 h 10000"/>
              <a:gd name="connsiteX18" fmla="*/ 0 w 10000"/>
              <a:gd name="connsiteY18" fmla="*/ 7977 h 10000"/>
              <a:gd name="connsiteX19" fmla="*/ 0 w 10000"/>
              <a:gd name="connsiteY19" fmla="*/ 7977 h 10000"/>
              <a:gd name="connsiteX20" fmla="*/ 0 w 10000"/>
              <a:gd name="connsiteY20" fmla="*/ 7843 h 10000"/>
              <a:gd name="connsiteX21" fmla="*/ 0 w 10000"/>
              <a:gd name="connsiteY21" fmla="*/ 7843 h 10000"/>
              <a:gd name="connsiteX22" fmla="*/ 0 w 10000"/>
              <a:gd name="connsiteY22" fmla="*/ 7843 h 10000"/>
              <a:gd name="connsiteX23" fmla="*/ 379 w 10000"/>
              <a:gd name="connsiteY23" fmla="*/ 7843 h 10000"/>
              <a:gd name="connsiteX24" fmla="*/ 379 w 10000"/>
              <a:gd name="connsiteY24" fmla="*/ 7843 h 10000"/>
              <a:gd name="connsiteX25" fmla="*/ 758 w 10000"/>
              <a:gd name="connsiteY25" fmla="*/ 7843 h 10000"/>
              <a:gd name="connsiteX26" fmla="*/ 1136 w 10000"/>
              <a:gd name="connsiteY26" fmla="*/ 7843 h 10000"/>
              <a:gd name="connsiteX27" fmla="*/ 1970 w 10000"/>
              <a:gd name="connsiteY27" fmla="*/ 7977 h 10000"/>
              <a:gd name="connsiteX28" fmla="*/ 2348 w 10000"/>
              <a:gd name="connsiteY28" fmla="*/ 7977 h 10000"/>
              <a:gd name="connsiteX29" fmla="*/ 3561 w 10000"/>
              <a:gd name="connsiteY29" fmla="*/ 7977 h 10000"/>
              <a:gd name="connsiteX30" fmla="*/ 4773 w 10000"/>
              <a:gd name="connsiteY30" fmla="*/ 7977 h 10000"/>
              <a:gd name="connsiteX31" fmla="*/ 5606 w 10000"/>
              <a:gd name="connsiteY31" fmla="*/ 7977 h 10000"/>
              <a:gd name="connsiteX32" fmla="*/ 5985 w 10000"/>
              <a:gd name="connsiteY32" fmla="*/ 7977 h 10000"/>
              <a:gd name="connsiteX33" fmla="*/ 6364 w 10000"/>
              <a:gd name="connsiteY33" fmla="*/ 7977 h 10000"/>
              <a:gd name="connsiteX34" fmla="*/ 6364 w 10000"/>
              <a:gd name="connsiteY34" fmla="*/ 7843 h 10000"/>
              <a:gd name="connsiteX35" fmla="*/ 6364 w 10000"/>
              <a:gd name="connsiteY35" fmla="*/ 7730 h 10000"/>
              <a:gd name="connsiteX36" fmla="*/ 6364 w 10000"/>
              <a:gd name="connsiteY36" fmla="*/ 7618 h 10000"/>
              <a:gd name="connsiteX37" fmla="*/ 6742 w 10000"/>
              <a:gd name="connsiteY37" fmla="*/ 7371 h 10000"/>
              <a:gd name="connsiteX38" fmla="*/ 6742 w 10000"/>
              <a:gd name="connsiteY38" fmla="*/ 7146 h 10000"/>
              <a:gd name="connsiteX39" fmla="*/ 6742 w 10000"/>
              <a:gd name="connsiteY39" fmla="*/ 6899 h 10000"/>
              <a:gd name="connsiteX40" fmla="*/ 6742 w 10000"/>
              <a:gd name="connsiteY40" fmla="*/ 6652 h 10000"/>
              <a:gd name="connsiteX41" fmla="*/ 6742 w 10000"/>
              <a:gd name="connsiteY41" fmla="*/ 6067 h 10000"/>
              <a:gd name="connsiteX42" fmla="*/ 6742 w 10000"/>
              <a:gd name="connsiteY42" fmla="*/ 5595 h 10000"/>
              <a:gd name="connsiteX43" fmla="*/ 6742 w 10000"/>
              <a:gd name="connsiteY43" fmla="*/ 5123 h 10000"/>
              <a:gd name="connsiteX44" fmla="*/ 6742 w 10000"/>
              <a:gd name="connsiteY44" fmla="*/ 4764 h 10000"/>
              <a:gd name="connsiteX45" fmla="*/ 6742 w 10000"/>
              <a:gd name="connsiteY45" fmla="*/ 4517 h 10000"/>
              <a:gd name="connsiteX46" fmla="*/ 6742 w 10000"/>
              <a:gd name="connsiteY46" fmla="*/ 4292 h 10000"/>
              <a:gd name="connsiteX47" fmla="*/ 6742 w 10000"/>
              <a:gd name="connsiteY47" fmla="*/ 4045 h 10000"/>
              <a:gd name="connsiteX48" fmla="*/ 6742 w 10000"/>
              <a:gd name="connsiteY48" fmla="*/ 3798 h 10000"/>
              <a:gd name="connsiteX49" fmla="*/ 6742 w 10000"/>
              <a:gd name="connsiteY49" fmla="*/ 3438 h 10000"/>
              <a:gd name="connsiteX50" fmla="*/ 6742 w 10000"/>
              <a:gd name="connsiteY50" fmla="*/ 3101 h 10000"/>
              <a:gd name="connsiteX51" fmla="*/ 6742 w 10000"/>
              <a:gd name="connsiteY51" fmla="*/ 2741 h 10000"/>
              <a:gd name="connsiteX52" fmla="*/ 6742 w 10000"/>
              <a:gd name="connsiteY52" fmla="*/ 2269 h 10000"/>
              <a:gd name="connsiteX53" fmla="*/ 6364 w 10000"/>
              <a:gd name="connsiteY53" fmla="*/ 1550 h 10000"/>
              <a:gd name="connsiteX54" fmla="*/ 5985 w 10000"/>
              <a:gd name="connsiteY54" fmla="*/ 584 h 10000"/>
              <a:gd name="connsiteX55" fmla="*/ 10000 w 10000"/>
              <a:gd name="connsiteY55" fmla="*/ 0 h 10000"/>
              <a:gd name="connsiteX56" fmla="*/ 10000 w 10000"/>
              <a:gd name="connsiteY56" fmla="*/ 472 h 10000"/>
              <a:gd name="connsiteX57" fmla="*/ 9545 w 10000"/>
              <a:gd name="connsiteY57" fmla="*/ 584 h 10000"/>
              <a:gd name="connsiteX58" fmla="*/ 9545 w 10000"/>
              <a:gd name="connsiteY58" fmla="*/ 719 h 10000"/>
              <a:gd name="connsiteX59" fmla="*/ 9545 w 10000"/>
              <a:gd name="connsiteY59" fmla="*/ 944 h 10000"/>
              <a:gd name="connsiteX60" fmla="*/ 9545 w 10000"/>
              <a:gd name="connsiteY60" fmla="*/ 1191 h 10000"/>
              <a:gd name="connsiteX61" fmla="*/ 9545 w 10000"/>
              <a:gd name="connsiteY61" fmla="*/ 1303 h 10000"/>
              <a:gd name="connsiteX62" fmla="*/ 9545 w 10000"/>
              <a:gd name="connsiteY62" fmla="*/ 1550 h 10000"/>
              <a:gd name="connsiteX63" fmla="*/ 9545 w 10000"/>
              <a:gd name="connsiteY63" fmla="*/ 1775 h 10000"/>
              <a:gd name="connsiteX64" fmla="*/ 9545 w 10000"/>
              <a:gd name="connsiteY64" fmla="*/ 2022 h 10000"/>
              <a:gd name="connsiteX65" fmla="*/ 9545 w 10000"/>
              <a:gd name="connsiteY65" fmla="*/ 2269 h 10000"/>
              <a:gd name="connsiteX66" fmla="*/ 9545 w 10000"/>
              <a:gd name="connsiteY66" fmla="*/ 2607 h 10000"/>
              <a:gd name="connsiteX67" fmla="*/ 9545 w 10000"/>
              <a:gd name="connsiteY67" fmla="*/ 2854 h 10000"/>
              <a:gd name="connsiteX68" fmla="*/ 9545 w 10000"/>
              <a:gd name="connsiteY68" fmla="*/ 3213 h 10000"/>
              <a:gd name="connsiteX69" fmla="*/ 9545 w 10000"/>
              <a:gd name="connsiteY69" fmla="*/ 3573 h 10000"/>
              <a:gd name="connsiteX70" fmla="*/ 9545 w 10000"/>
              <a:gd name="connsiteY70" fmla="*/ 3932 h 10000"/>
              <a:gd name="connsiteX71" fmla="*/ 9545 w 10000"/>
              <a:gd name="connsiteY71" fmla="*/ 4404 h 10000"/>
              <a:gd name="connsiteX72" fmla="*/ 9545 w 10000"/>
              <a:gd name="connsiteY72" fmla="*/ 5236 h 10000"/>
              <a:gd name="connsiteX73" fmla="*/ 9545 w 10000"/>
              <a:gd name="connsiteY73" fmla="*/ 5956 h 10000"/>
              <a:gd name="connsiteX74" fmla="*/ 9545 w 10000"/>
              <a:gd name="connsiteY74" fmla="*/ 6539 h 10000"/>
              <a:gd name="connsiteX75" fmla="*/ 9545 w 10000"/>
              <a:gd name="connsiteY75" fmla="*/ 7146 h 10000"/>
              <a:gd name="connsiteX76" fmla="*/ 9545 w 10000"/>
              <a:gd name="connsiteY76" fmla="*/ 7618 h 10000"/>
              <a:gd name="connsiteX77" fmla="*/ 9545 w 10000"/>
              <a:gd name="connsiteY77" fmla="*/ 7977 h 10000"/>
              <a:gd name="connsiteX78" fmla="*/ 9545 w 10000"/>
              <a:gd name="connsiteY78" fmla="*/ 8337 h 10000"/>
              <a:gd name="connsiteX79" fmla="*/ 9545 w 10000"/>
              <a:gd name="connsiteY79" fmla="*/ 8449 h 10000"/>
              <a:gd name="connsiteX80" fmla="*/ 9545 w 10000"/>
              <a:gd name="connsiteY80" fmla="*/ 8562 h 10000"/>
              <a:gd name="connsiteX81" fmla="*/ 9167 w 10000"/>
              <a:gd name="connsiteY81" fmla="*/ 8921 h 10000"/>
              <a:gd name="connsiteX82" fmla="*/ 8788 w 10000"/>
              <a:gd name="connsiteY82" fmla="*/ 9168 h 10000"/>
              <a:gd name="connsiteX83" fmla="*/ 8333 w 10000"/>
              <a:gd name="connsiteY83" fmla="*/ 9506 h 10000"/>
              <a:gd name="connsiteX84" fmla="*/ 7576 w 10000"/>
              <a:gd name="connsiteY84" fmla="*/ 9640 h 10000"/>
              <a:gd name="connsiteX85" fmla="*/ 7576 w 10000"/>
              <a:gd name="connsiteY85" fmla="*/ 9640 h 10000"/>
              <a:gd name="connsiteX0" fmla="*/ 7576 w 10000"/>
              <a:gd name="connsiteY0" fmla="*/ 9168 h 9528"/>
              <a:gd name="connsiteX1" fmla="*/ 7197 w 10000"/>
              <a:gd name="connsiteY1" fmla="*/ 9393 h 9528"/>
              <a:gd name="connsiteX2" fmla="*/ 6742 w 10000"/>
              <a:gd name="connsiteY2" fmla="*/ 9528 h 9528"/>
              <a:gd name="connsiteX3" fmla="*/ 6364 w 10000"/>
              <a:gd name="connsiteY3" fmla="*/ 9528 h 9528"/>
              <a:gd name="connsiteX4" fmla="*/ 5606 w 10000"/>
              <a:gd name="connsiteY4" fmla="*/ 9528 h 9528"/>
              <a:gd name="connsiteX5" fmla="*/ 5606 w 10000"/>
              <a:gd name="connsiteY5" fmla="*/ 9528 h 9528"/>
              <a:gd name="connsiteX6" fmla="*/ 5152 w 10000"/>
              <a:gd name="connsiteY6" fmla="*/ 9393 h 9528"/>
              <a:gd name="connsiteX7" fmla="*/ 4773 w 10000"/>
              <a:gd name="connsiteY7" fmla="*/ 9281 h 9528"/>
              <a:gd name="connsiteX8" fmla="*/ 4773 w 10000"/>
              <a:gd name="connsiteY8" fmla="*/ 9034 h 9528"/>
              <a:gd name="connsiteX9" fmla="*/ 4394 w 10000"/>
              <a:gd name="connsiteY9" fmla="*/ 8809 h 9528"/>
              <a:gd name="connsiteX10" fmla="*/ 3939 w 10000"/>
              <a:gd name="connsiteY10" fmla="*/ 8562 h 9528"/>
              <a:gd name="connsiteX11" fmla="*/ 3182 w 10000"/>
              <a:gd name="connsiteY11" fmla="*/ 8202 h 9528"/>
              <a:gd name="connsiteX12" fmla="*/ 2348 w 10000"/>
              <a:gd name="connsiteY12" fmla="*/ 7977 h 9528"/>
              <a:gd name="connsiteX13" fmla="*/ 1591 w 10000"/>
              <a:gd name="connsiteY13" fmla="*/ 7865 h 9528"/>
              <a:gd name="connsiteX14" fmla="*/ 1136 w 10000"/>
              <a:gd name="connsiteY14" fmla="*/ 7730 h 9528"/>
              <a:gd name="connsiteX15" fmla="*/ 758 w 10000"/>
              <a:gd name="connsiteY15" fmla="*/ 7618 h 9528"/>
              <a:gd name="connsiteX16" fmla="*/ 379 w 10000"/>
              <a:gd name="connsiteY16" fmla="*/ 7618 h 9528"/>
              <a:gd name="connsiteX17" fmla="*/ 0 w 10000"/>
              <a:gd name="connsiteY17" fmla="*/ 7505 h 9528"/>
              <a:gd name="connsiteX18" fmla="*/ 0 w 10000"/>
              <a:gd name="connsiteY18" fmla="*/ 7505 h 9528"/>
              <a:gd name="connsiteX19" fmla="*/ 0 w 10000"/>
              <a:gd name="connsiteY19" fmla="*/ 7505 h 9528"/>
              <a:gd name="connsiteX20" fmla="*/ 0 w 10000"/>
              <a:gd name="connsiteY20" fmla="*/ 7371 h 9528"/>
              <a:gd name="connsiteX21" fmla="*/ 0 w 10000"/>
              <a:gd name="connsiteY21" fmla="*/ 7371 h 9528"/>
              <a:gd name="connsiteX22" fmla="*/ 0 w 10000"/>
              <a:gd name="connsiteY22" fmla="*/ 7371 h 9528"/>
              <a:gd name="connsiteX23" fmla="*/ 379 w 10000"/>
              <a:gd name="connsiteY23" fmla="*/ 7371 h 9528"/>
              <a:gd name="connsiteX24" fmla="*/ 379 w 10000"/>
              <a:gd name="connsiteY24" fmla="*/ 7371 h 9528"/>
              <a:gd name="connsiteX25" fmla="*/ 758 w 10000"/>
              <a:gd name="connsiteY25" fmla="*/ 7371 h 9528"/>
              <a:gd name="connsiteX26" fmla="*/ 1136 w 10000"/>
              <a:gd name="connsiteY26" fmla="*/ 7371 h 9528"/>
              <a:gd name="connsiteX27" fmla="*/ 1970 w 10000"/>
              <a:gd name="connsiteY27" fmla="*/ 7505 h 9528"/>
              <a:gd name="connsiteX28" fmla="*/ 2348 w 10000"/>
              <a:gd name="connsiteY28" fmla="*/ 7505 h 9528"/>
              <a:gd name="connsiteX29" fmla="*/ 3561 w 10000"/>
              <a:gd name="connsiteY29" fmla="*/ 7505 h 9528"/>
              <a:gd name="connsiteX30" fmla="*/ 4773 w 10000"/>
              <a:gd name="connsiteY30" fmla="*/ 7505 h 9528"/>
              <a:gd name="connsiteX31" fmla="*/ 5606 w 10000"/>
              <a:gd name="connsiteY31" fmla="*/ 7505 h 9528"/>
              <a:gd name="connsiteX32" fmla="*/ 5985 w 10000"/>
              <a:gd name="connsiteY32" fmla="*/ 7505 h 9528"/>
              <a:gd name="connsiteX33" fmla="*/ 6364 w 10000"/>
              <a:gd name="connsiteY33" fmla="*/ 7505 h 9528"/>
              <a:gd name="connsiteX34" fmla="*/ 6364 w 10000"/>
              <a:gd name="connsiteY34" fmla="*/ 7371 h 9528"/>
              <a:gd name="connsiteX35" fmla="*/ 6364 w 10000"/>
              <a:gd name="connsiteY35" fmla="*/ 7258 h 9528"/>
              <a:gd name="connsiteX36" fmla="*/ 6364 w 10000"/>
              <a:gd name="connsiteY36" fmla="*/ 7146 h 9528"/>
              <a:gd name="connsiteX37" fmla="*/ 6742 w 10000"/>
              <a:gd name="connsiteY37" fmla="*/ 6899 h 9528"/>
              <a:gd name="connsiteX38" fmla="*/ 6742 w 10000"/>
              <a:gd name="connsiteY38" fmla="*/ 6674 h 9528"/>
              <a:gd name="connsiteX39" fmla="*/ 6742 w 10000"/>
              <a:gd name="connsiteY39" fmla="*/ 6427 h 9528"/>
              <a:gd name="connsiteX40" fmla="*/ 6742 w 10000"/>
              <a:gd name="connsiteY40" fmla="*/ 6180 h 9528"/>
              <a:gd name="connsiteX41" fmla="*/ 6742 w 10000"/>
              <a:gd name="connsiteY41" fmla="*/ 5595 h 9528"/>
              <a:gd name="connsiteX42" fmla="*/ 6742 w 10000"/>
              <a:gd name="connsiteY42" fmla="*/ 5123 h 9528"/>
              <a:gd name="connsiteX43" fmla="*/ 6742 w 10000"/>
              <a:gd name="connsiteY43" fmla="*/ 4651 h 9528"/>
              <a:gd name="connsiteX44" fmla="*/ 6742 w 10000"/>
              <a:gd name="connsiteY44" fmla="*/ 4292 h 9528"/>
              <a:gd name="connsiteX45" fmla="*/ 6742 w 10000"/>
              <a:gd name="connsiteY45" fmla="*/ 4045 h 9528"/>
              <a:gd name="connsiteX46" fmla="*/ 6742 w 10000"/>
              <a:gd name="connsiteY46" fmla="*/ 3820 h 9528"/>
              <a:gd name="connsiteX47" fmla="*/ 6742 w 10000"/>
              <a:gd name="connsiteY47" fmla="*/ 3573 h 9528"/>
              <a:gd name="connsiteX48" fmla="*/ 6742 w 10000"/>
              <a:gd name="connsiteY48" fmla="*/ 3326 h 9528"/>
              <a:gd name="connsiteX49" fmla="*/ 6742 w 10000"/>
              <a:gd name="connsiteY49" fmla="*/ 2966 h 9528"/>
              <a:gd name="connsiteX50" fmla="*/ 6742 w 10000"/>
              <a:gd name="connsiteY50" fmla="*/ 2629 h 9528"/>
              <a:gd name="connsiteX51" fmla="*/ 6742 w 10000"/>
              <a:gd name="connsiteY51" fmla="*/ 2269 h 9528"/>
              <a:gd name="connsiteX52" fmla="*/ 6742 w 10000"/>
              <a:gd name="connsiteY52" fmla="*/ 1797 h 9528"/>
              <a:gd name="connsiteX53" fmla="*/ 6364 w 10000"/>
              <a:gd name="connsiteY53" fmla="*/ 1078 h 9528"/>
              <a:gd name="connsiteX54" fmla="*/ 5985 w 10000"/>
              <a:gd name="connsiteY54" fmla="*/ 112 h 9528"/>
              <a:gd name="connsiteX55" fmla="*/ 10000 w 10000"/>
              <a:gd name="connsiteY55" fmla="*/ 0 h 9528"/>
              <a:gd name="connsiteX56" fmla="*/ 9545 w 10000"/>
              <a:gd name="connsiteY56" fmla="*/ 112 h 9528"/>
              <a:gd name="connsiteX57" fmla="*/ 9545 w 10000"/>
              <a:gd name="connsiteY57" fmla="*/ 247 h 9528"/>
              <a:gd name="connsiteX58" fmla="*/ 9545 w 10000"/>
              <a:gd name="connsiteY58" fmla="*/ 472 h 9528"/>
              <a:gd name="connsiteX59" fmla="*/ 9545 w 10000"/>
              <a:gd name="connsiteY59" fmla="*/ 719 h 9528"/>
              <a:gd name="connsiteX60" fmla="*/ 9545 w 10000"/>
              <a:gd name="connsiteY60" fmla="*/ 831 h 9528"/>
              <a:gd name="connsiteX61" fmla="*/ 9545 w 10000"/>
              <a:gd name="connsiteY61" fmla="*/ 1078 h 9528"/>
              <a:gd name="connsiteX62" fmla="*/ 9545 w 10000"/>
              <a:gd name="connsiteY62" fmla="*/ 1303 h 9528"/>
              <a:gd name="connsiteX63" fmla="*/ 9545 w 10000"/>
              <a:gd name="connsiteY63" fmla="*/ 1550 h 9528"/>
              <a:gd name="connsiteX64" fmla="*/ 9545 w 10000"/>
              <a:gd name="connsiteY64" fmla="*/ 1797 h 9528"/>
              <a:gd name="connsiteX65" fmla="*/ 9545 w 10000"/>
              <a:gd name="connsiteY65" fmla="*/ 2135 h 9528"/>
              <a:gd name="connsiteX66" fmla="*/ 9545 w 10000"/>
              <a:gd name="connsiteY66" fmla="*/ 2382 h 9528"/>
              <a:gd name="connsiteX67" fmla="*/ 9545 w 10000"/>
              <a:gd name="connsiteY67" fmla="*/ 2741 h 9528"/>
              <a:gd name="connsiteX68" fmla="*/ 9545 w 10000"/>
              <a:gd name="connsiteY68" fmla="*/ 3101 h 9528"/>
              <a:gd name="connsiteX69" fmla="*/ 9545 w 10000"/>
              <a:gd name="connsiteY69" fmla="*/ 3460 h 9528"/>
              <a:gd name="connsiteX70" fmla="*/ 9545 w 10000"/>
              <a:gd name="connsiteY70" fmla="*/ 3932 h 9528"/>
              <a:gd name="connsiteX71" fmla="*/ 9545 w 10000"/>
              <a:gd name="connsiteY71" fmla="*/ 4764 h 9528"/>
              <a:gd name="connsiteX72" fmla="*/ 9545 w 10000"/>
              <a:gd name="connsiteY72" fmla="*/ 5484 h 9528"/>
              <a:gd name="connsiteX73" fmla="*/ 9545 w 10000"/>
              <a:gd name="connsiteY73" fmla="*/ 6067 h 9528"/>
              <a:gd name="connsiteX74" fmla="*/ 9545 w 10000"/>
              <a:gd name="connsiteY74" fmla="*/ 6674 h 9528"/>
              <a:gd name="connsiteX75" fmla="*/ 9545 w 10000"/>
              <a:gd name="connsiteY75" fmla="*/ 7146 h 9528"/>
              <a:gd name="connsiteX76" fmla="*/ 9545 w 10000"/>
              <a:gd name="connsiteY76" fmla="*/ 7505 h 9528"/>
              <a:gd name="connsiteX77" fmla="*/ 9545 w 10000"/>
              <a:gd name="connsiteY77" fmla="*/ 7865 h 9528"/>
              <a:gd name="connsiteX78" fmla="*/ 9545 w 10000"/>
              <a:gd name="connsiteY78" fmla="*/ 7977 h 9528"/>
              <a:gd name="connsiteX79" fmla="*/ 9545 w 10000"/>
              <a:gd name="connsiteY79" fmla="*/ 8090 h 9528"/>
              <a:gd name="connsiteX80" fmla="*/ 9167 w 10000"/>
              <a:gd name="connsiteY80" fmla="*/ 8449 h 9528"/>
              <a:gd name="connsiteX81" fmla="*/ 8788 w 10000"/>
              <a:gd name="connsiteY81" fmla="*/ 8696 h 9528"/>
              <a:gd name="connsiteX82" fmla="*/ 8333 w 10000"/>
              <a:gd name="connsiteY82" fmla="*/ 9034 h 9528"/>
              <a:gd name="connsiteX83" fmla="*/ 7576 w 10000"/>
              <a:gd name="connsiteY83" fmla="*/ 9168 h 9528"/>
              <a:gd name="connsiteX84" fmla="*/ 7576 w 10000"/>
              <a:gd name="connsiteY84" fmla="*/ 9168 h 9528"/>
              <a:gd name="connsiteX0" fmla="*/ 7576 w 9545"/>
              <a:gd name="connsiteY0" fmla="*/ 9504 h 9882"/>
              <a:gd name="connsiteX1" fmla="*/ 7197 w 9545"/>
              <a:gd name="connsiteY1" fmla="*/ 9740 h 9882"/>
              <a:gd name="connsiteX2" fmla="*/ 6742 w 9545"/>
              <a:gd name="connsiteY2" fmla="*/ 9882 h 9882"/>
              <a:gd name="connsiteX3" fmla="*/ 6364 w 9545"/>
              <a:gd name="connsiteY3" fmla="*/ 9882 h 9882"/>
              <a:gd name="connsiteX4" fmla="*/ 5606 w 9545"/>
              <a:gd name="connsiteY4" fmla="*/ 9882 h 9882"/>
              <a:gd name="connsiteX5" fmla="*/ 5606 w 9545"/>
              <a:gd name="connsiteY5" fmla="*/ 9882 h 9882"/>
              <a:gd name="connsiteX6" fmla="*/ 5152 w 9545"/>
              <a:gd name="connsiteY6" fmla="*/ 9740 h 9882"/>
              <a:gd name="connsiteX7" fmla="*/ 4773 w 9545"/>
              <a:gd name="connsiteY7" fmla="*/ 9623 h 9882"/>
              <a:gd name="connsiteX8" fmla="*/ 4773 w 9545"/>
              <a:gd name="connsiteY8" fmla="*/ 9364 h 9882"/>
              <a:gd name="connsiteX9" fmla="*/ 4394 w 9545"/>
              <a:gd name="connsiteY9" fmla="*/ 9127 h 9882"/>
              <a:gd name="connsiteX10" fmla="*/ 3939 w 9545"/>
              <a:gd name="connsiteY10" fmla="*/ 8868 h 9882"/>
              <a:gd name="connsiteX11" fmla="*/ 3182 w 9545"/>
              <a:gd name="connsiteY11" fmla="*/ 8490 h 9882"/>
              <a:gd name="connsiteX12" fmla="*/ 2348 w 9545"/>
              <a:gd name="connsiteY12" fmla="*/ 8254 h 9882"/>
              <a:gd name="connsiteX13" fmla="*/ 1591 w 9545"/>
              <a:gd name="connsiteY13" fmla="*/ 8137 h 9882"/>
              <a:gd name="connsiteX14" fmla="*/ 1136 w 9545"/>
              <a:gd name="connsiteY14" fmla="*/ 7995 h 9882"/>
              <a:gd name="connsiteX15" fmla="*/ 758 w 9545"/>
              <a:gd name="connsiteY15" fmla="*/ 7877 h 9882"/>
              <a:gd name="connsiteX16" fmla="*/ 379 w 9545"/>
              <a:gd name="connsiteY16" fmla="*/ 7877 h 9882"/>
              <a:gd name="connsiteX17" fmla="*/ 0 w 9545"/>
              <a:gd name="connsiteY17" fmla="*/ 7759 h 9882"/>
              <a:gd name="connsiteX18" fmla="*/ 0 w 9545"/>
              <a:gd name="connsiteY18" fmla="*/ 7759 h 9882"/>
              <a:gd name="connsiteX19" fmla="*/ 0 w 9545"/>
              <a:gd name="connsiteY19" fmla="*/ 7759 h 9882"/>
              <a:gd name="connsiteX20" fmla="*/ 0 w 9545"/>
              <a:gd name="connsiteY20" fmla="*/ 7618 h 9882"/>
              <a:gd name="connsiteX21" fmla="*/ 0 w 9545"/>
              <a:gd name="connsiteY21" fmla="*/ 7618 h 9882"/>
              <a:gd name="connsiteX22" fmla="*/ 0 w 9545"/>
              <a:gd name="connsiteY22" fmla="*/ 7618 h 9882"/>
              <a:gd name="connsiteX23" fmla="*/ 379 w 9545"/>
              <a:gd name="connsiteY23" fmla="*/ 7618 h 9882"/>
              <a:gd name="connsiteX24" fmla="*/ 379 w 9545"/>
              <a:gd name="connsiteY24" fmla="*/ 7618 h 9882"/>
              <a:gd name="connsiteX25" fmla="*/ 758 w 9545"/>
              <a:gd name="connsiteY25" fmla="*/ 7618 h 9882"/>
              <a:gd name="connsiteX26" fmla="*/ 1136 w 9545"/>
              <a:gd name="connsiteY26" fmla="*/ 7618 h 9882"/>
              <a:gd name="connsiteX27" fmla="*/ 1970 w 9545"/>
              <a:gd name="connsiteY27" fmla="*/ 7759 h 9882"/>
              <a:gd name="connsiteX28" fmla="*/ 2348 w 9545"/>
              <a:gd name="connsiteY28" fmla="*/ 7759 h 9882"/>
              <a:gd name="connsiteX29" fmla="*/ 3561 w 9545"/>
              <a:gd name="connsiteY29" fmla="*/ 7759 h 9882"/>
              <a:gd name="connsiteX30" fmla="*/ 4773 w 9545"/>
              <a:gd name="connsiteY30" fmla="*/ 7759 h 9882"/>
              <a:gd name="connsiteX31" fmla="*/ 5606 w 9545"/>
              <a:gd name="connsiteY31" fmla="*/ 7759 h 9882"/>
              <a:gd name="connsiteX32" fmla="*/ 5985 w 9545"/>
              <a:gd name="connsiteY32" fmla="*/ 7759 h 9882"/>
              <a:gd name="connsiteX33" fmla="*/ 6364 w 9545"/>
              <a:gd name="connsiteY33" fmla="*/ 7759 h 9882"/>
              <a:gd name="connsiteX34" fmla="*/ 6364 w 9545"/>
              <a:gd name="connsiteY34" fmla="*/ 7618 h 9882"/>
              <a:gd name="connsiteX35" fmla="*/ 6364 w 9545"/>
              <a:gd name="connsiteY35" fmla="*/ 7500 h 9882"/>
              <a:gd name="connsiteX36" fmla="*/ 6364 w 9545"/>
              <a:gd name="connsiteY36" fmla="*/ 7382 h 9882"/>
              <a:gd name="connsiteX37" fmla="*/ 6742 w 9545"/>
              <a:gd name="connsiteY37" fmla="*/ 7123 h 9882"/>
              <a:gd name="connsiteX38" fmla="*/ 6742 w 9545"/>
              <a:gd name="connsiteY38" fmla="*/ 6887 h 9882"/>
              <a:gd name="connsiteX39" fmla="*/ 6742 w 9545"/>
              <a:gd name="connsiteY39" fmla="*/ 6627 h 9882"/>
              <a:gd name="connsiteX40" fmla="*/ 6742 w 9545"/>
              <a:gd name="connsiteY40" fmla="*/ 6368 h 9882"/>
              <a:gd name="connsiteX41" fmla="*/ 6742 w 9545"/>
              <a:gd name="connsiteY41" fmla="*/ 5754 h 9882"/>
              <a:gd name="connsiteX42" fmla="*/ 6742 w 9545"/>
              <a:gd name="connsiteY42" fmla="*/ 5259 h 9882"/>
              <a:gd name="connsiteX43" fmla="*/ 6742 w 9545"/>
              <a:gd name="connsiteY43" fmla="*/ 4763 h 9882"/>
              <a:gd name="connsiteX44" fmla="*/ 6742 w 9545"/>
              <a:gd name="connsiteY44" fmla="*/ 4387 h 9882"/>
              <a:gd name="connsiteX45" fmla="*/ 6742 w 9545"/>
              <a:gd name="connsiteY45" fmla="*/ 4127 h 9882"/>
              <a:gd name="connsiteX46" fmla="*/ 6742 w 9545"/>
              <a:gd name="connsiteY46" fmla="*/ 3891 h 9882"/>
              <a:gd name="connsiteX47" fmla="*/ 6742 w 9545"/>
              <a:gd name="connsiteY47" fmla="*/ 3632 h 9882"/>
              <a:gd name="connsiteX48" fmla="*/ 6742 w 9545"/>
              <a:gd name="connsiteY48" fmla="*/ 3373 h 9882"/>
              <a:gd name="connsiteX49" fmla="*/ 6742 w 9545"/>
              <a:gd name="connsiteY49" fmla="*/ 2995 h 9882"/>
              <a:gd name="connsiteX50" fmla="*/ 6742 w 9545"/>
              <a:gd name="connsiteY50" fmla="*/ 2641 h 9882"/>
              <a:gd name="connsiteX51" fmla="*/ 6742 w 9545"/>
              <a:gd name="connsiteY51" fmla="*/ 2263 h 9882"/>
              <a:gd name="connsiteX52" fmla="*/ 6742 w 9545"/>
              <a:gd name="connsiteY52" fmla="*/ 1768 h 9882"/>
              <a:gd name="connsiteX53" fmla="*/ 6364 w 9545"/>
              <a:gd name="connsiteY53" fmla="*/ 1013 h 9882"/>
              <a:gd name="connsiteX54" fmla="*/ 5985 w 9545"/>
              <a:gd name="connsiteY54" fmla="*/ 0 h 9882"/>
              <a:gd name="connsiteX55" fmla="*/ 9545 w 9545"/>
              <a:gd name="connsiteY55" fmla="*/ 0 h 9882"/>
              <a:gd name="connsiteX56" fmla="*/ 9545 w 9545"/>
              <a:gd name="connsiteY56" fmla="*/ 141 h 9882"/>
              <a:gd name="connsiteX57" fmla="*/ 9545 w 9545"/>
              <a:gd name="connsiteY57" fmla="*/ 377 h 9882"/>
              <a:gd name="connsiteX58" fmla="*/ 9545 w 9545"/>
              <a:gd name="connsiteY58" fmla="*/ 637 h 9882"/>
              <a:gd name="connsiteX59" fmla="*/ 9545 w 9545"/>
              <a:gd name="connsiteY59" fmla="*/ 754 h 9882"/>
              <a:gd name="connsiteX60" fmla="*/ 9545 w 9545"/>
              <a:gd name="connsiteY60" fmla="*/ 1013 h 9882"/>
              <a:gd name="connsiteX61" fmla="*/ 9545 w 9545"/>
              <a:gd name="connsiteY61" fmla="*/ 1250 h 9882"/>
              <a:gd name="connsiteX62" fmla="*/ 9545 w 9545"/>
              <a:gd name="connsiteY62" fmla="*/ 1509 h 9882"/>
              <a:gd name="connsiteX63" fmla="*/ 9545 w 9545"/>
              <a:gd name="connsiteY63" fmla="*/ 1768 h 9882"/>
              <a:gd name="connsiteX64" fmla="*/ 9545 w 9545"/>
              <a:gd name="connsiteY64" fmla="*/ 2123 h 9882"/>
              <a:gd name="connsiteX65" fmla="*/ 9545 w 9545"/>
              <a:gd name="connsiteY65" fmla="*/ 2382 h 9882"/>
              <a:gd name="connsiteX66" fmla="*/ 9545 w 9545"/>
              <a:gd name="connsiteY66" fmla="*/ 2759 h 9882"/>
              <a:gd name="connsiteX67" fmla="*/ 9545 w 9545"/>
              <a:gd name="connsiteY67" fmla="*/ 3137 h 9882"/>
              <a:gd name="connsiteX68" fmla="*/ 9545 w 9545"/>
              <a:gd name="connsiteY68" fmla="*/ 3513 h 9882"/>
              <a:gd name="connsiteX69" fmla="*/ 9545 w 9545"/>
              <a:gd name="connsiteY69" fmla="*/ 4009 h 9882"/>
              <a:gd name="connsiteX70" fmla="*/ 9545 w 9545"/>
              <a:gd name="connsiteY70" fmla="*/ 4882 h 9882"/>
              <a:gd name="connsiteX71" fmla="*/ 9545 w 9545"/>
              <a:gd name="connsiteY71" fmla="*/ 5638 h 9882"/>
              <a:gd name="connsiteX72" fmla="*/ 9545 w 9545"/>
              <a:gd name="connsiteY72" fmla="*/ 6250 h 9882"/>
              <a:gd name="connsiteX73" fmla="*/ 9545 w 9545"/>
              <a:gd name="connsiteY73" fmla="*/ 6887 h 9882"/>
              <a:gd name="connsiteX74" fmla="*/ 9545 w 9545"/>
              <a:gd name="connsiteY74" fmla="*/ 7382 h 9882"/>
              <a:gd name="connsiteX75" fmla="*/ 9545 w 9545"/>
              <a:gd name="connsiteY75" fmla="*/ 7759 h 9882"/>
              <a:gd name="connsiteX76" fmla="*/ 9545 w 9545"/>
              <a:gd name="connsiteY76" fmla="*/ 8137 h 9882"/>
              <a:gd name="connsiteX77" fmla="*/ 9545 w 9545"/>
              <a:gd name="connsiteY77" fmla="*/ 8254 h 9882"/>
              <a:gd name="connsiteX78" fmla="*/ 9545 w 9545"/>
              <a:gd name="connsiteY78" fmla="*/ 8373 h 9882"/>
              <a:gd name="connsiteX79" fmla="*/ 9167 w 9545"/>
              <a:gd name="connsiteY79" fmla="*/ 8750 h 9882"/>
              <a:gd name="connsiteX80" fmla="*/ 8788 w 9545"/>
              <a:gd name="connsiteY80" fmla="*/ 9009 h 9882"/>
              <a:gd name="connsiteX81" fmla="*/ 8333 w 9545"/>
              <a:gd name="connsiteY81" fmla="*/ 9364 h 9882"/>
              <a:gd name="connsiteX82" fmla="*/ 7576 w 9545"/>
              <a:gd name="connsiteY82" fmla="*/ 9504 h 9882"/>
              <a:gd name="connsiteX83" fmla="*/ 7576 w 9545"/>
              <a:gd name="connsiteY83" fmla="*/ 9504 h 9882"/>
              <a:gd name="connsiteX0" fmla="*/ 7937 w 10000"/>
              <a:gd name="connsiteY0" fmla="*/ 9617 h 10000"/>
              <a:gd name="connsiteX1" fmla="*/ 7540 w 10000"/>
              <a:gd name="connsiteY1" fmla="*/ 9856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56 h 10000"/>
              <a:gd name="connsiteX7" fmla="*/ 5001 w 10000"/>
              <a:gd name="connsiteY7" fmla="*/ 9738 h 10000"/>
              <a:gd name="connsiteX8" fmla="*/ 5001 w 10000"/>
              <a:gd name="connsiteY8" fmla="*/ 9476 h 10000"/>
              <a:gd name="connsiteX9" fmla="*/ 4603 w 10000"/>
              <a:gd name="connsiteY9" fmla="*/ 9236 h 10000"/>
              <a:gd name="connsiteX10" fmla="*/ 4127 w 10000"/>
              <a:gd name="connsiteY10" fmla="*/ 8974 h 10000"/>
              <a:gd name="connsiteX11" fmla="*/ 3334 w 10000"/>
              <a:gd name="connsiteY11" fmla="*/ 8591 h 10000"/>
              <a:gd name="connsiteX12" fmla="*/ 2460 w 10000"/>
              <a:gd name="connsiteY12" fmla="*/ 8353 h 10000"/>
              <a:gd name="connsiteX13" fmla="*/ 1667 w 10000"/>
              <a:gd name="connsiteY13" fmla="*/ 8234 h 10000"/>
              <a:gd name="connsiteX14" fmla="*/ 1190 w 10000"/>
              <a:gd name="connsiteY14" fmla="*/ 8090 h 10000"/>
              <a:gd name="connsiteX15" fmla="*/ 794 w 10000"/>
              <a:gd name="connsiteY15" fmla="*/ 7971 h 10000"/>
              <a:gd name="connsiteX16" fmla="*/ 397 w 10000"/>
              <a:gd name="connsiteY16" fmla="*/ 7971 h 10000"/>
              <a:gd name="connsiteX17" fmla="*/ 0 w 10000"/>
              <a:gd name="connsiteY17" fmla="*/ 7852 h 10000"/>
              <a:gd name="connsiteX18" fmla="*/ 0 w 10000"/>
              <a:gd name="connsiteY18" fmla="*/ 7852 h 10000"/>
              <a:gd name="connsiteX19" fmla="*/ 0 w 10000"/>
              <a:gd name="connsiteY19" fmla="*/ 7852 h 10000"/>
              <a:gd name="connsiteX20" fmla="*/ 0 w 10000"/>
              <a:gd name="connsiteY20" fmla="*/ 7709 h 10000"/>
              <a:gd name="connsiteX21" fmla="*/ 0 w 10000"/>
              <a:gd name="connsiteY21" fmla="*/ 7709 h 10000"/>
              <a:gd name="connsiteX22" fmla="*/ 0 w 10000"/>
              <a:gd name="connsiteY22" fmla="*/ 7709 h 10000"/>
              <a:gd name="connsiteX23" fmla="*/ 397 w 10000"/>
              <a:gd name="connsiteY23" fmla="*/ 7709 h 10000"/>
              <a:gd name="connsiteX24" fmla="*/ 397 w 10000"/>
              <a:gd name="connsiteY24" fmla="*/ 7709 h 10000"/>
              <a:gd name="connsiteX25" fmla="*/ 794 w 10000"/>
              <a:gd name="connsiteY25" fmla="*/ 7709 h 10000"/>
              <a:gd name="connsiteX26" fmla="*/ 1190 w 10000"/>
              <a:gd name="connsiteY26" fmla="*/ 7709 h 10000"/>
              <a:gd name="connsiteX27" fmla="*/ 2064 w 10000"/>
              <a:gd name="connsiteY27" fmla="*/ 7852 h 10000"/>
              <a:gd name="connsiteX28" fmla="*/ 2460 w 10000"/>
              <a:gd name="connsiteY28" fmla="*/ 7852 h 10000"/>
              <a:gd name="connsiteX29" fmla="*/ 3731 w 10000"/>
              <a:gd name="connsiteY29" fmla="*/ 7852 h 10000"/>
              <a:gd name="connsiteX30" fmla="*/ 5001 w 10000"/>
              <a:gd name="connsiteY30" fmla="*/ 7852 h 10000"/>
              <a:gd name="connsiteX31" fmla="*/ 5873 w 10000"/>
              <a:gd name="connsiteY31" fmla="*/ 7852 h 10000"/>
              <a:gd name="connsiteX32" fmla="*/ 6270 w 10000"/>
              <a:gd name="connsiteY32" fmla="*/ 7852 h 10000"/>
              <a:gd name="connsiteX33" fmla="*/ 6667 w 10000"/>
              <a:gd name="connsiteY33" fmla="*/ 7852 h 10000"/>
              <a:gd name="connsiteX34" fmla="*/ 6667 w 10000"/>
              <a:gd name="connsiteY34" fmla="*/ 7709 h 10000"/>
              <a:gd name="connsiteX35" fmla="*/ 6667 w 10000"/>
              <a:gd name="connsiteY35" fmla="*/ 7590 h 10000"/>
              <a:gd name="connsiteX36" fmla="*/ 6667 w 10000"/>
              <a:gd name="connsiteY36" fmla="*/ 7470 h 10000"/>
              <a:gd name="connsiteX37" fmla="*/ 7063 w 10000"/>
              <a:gd name="connsiteY37" fmla="*/ 7208 h 10000"/>
              <a:gd name="connsiteX38" fmla="*/ 7063 w 10000"/>
              <a:gd name="connsiteY38" fmla="*/ 6969 h 10000"/>
              <a:gd name="connsiteX39" fmla="*/ 7063 w 10000"/>
              <a:gd name="connsiteY39" fmla="*/ 6706 h 10000"/>
              <a:gd name="connsiteX40" fmla="*/ 7063 w 10000"/>
              <a:gd name="connsiteY40" fmla="*/ 6444 h 10000"/>
              <a:gd name="connsiteX41" fmla="*/ 7063 w 10000"/>
              <a:gd name="connsiteY41" fmla="*/ 5823 h 10000"/>
              <a:gd name="connsiteX42" fmla="*/ 7063 w 10000"/>
              <a:gd name="connsiteY42" fmla="*/ 5322 h 10000"/>
              <a:gd name="connsiteX43" fmla="*/ 7063 w 10000"/>
              <a:gd name="connsiteY43" fmla="*/ 4820 h 10000"/>
              <a:gd name="connsiteX44" fmla="*/ 7063 w 10000"/>
              <a:gd name="connsiteY44" fmla="*/ 4439 h 10000"/>
              <a:gd name="connsiteX45" fmla="*/ 7063 w 10000"/>
              <a:gd name="connsiteY45" fmla="*/ 4176 h 10000"/>
              <a:gd name="connsiteX46" fmla="*/ 7063 w 10000"/>
              <a:gd name="connsiteY46" fmla="*/ 3937 h 10000"/>
              <a:gd name="connsiteX47" fmla="*/ 7063 w 10000"/>
              <a:gd name="connsiteY47" fmla="*/ 3675 h 10000"/>
              <a:gd name="connsiteX48" fmla="*/ 7063 w 10000"/>
              <a:gd name="connsiteY48" fmla="*/ 3413 h 10000"/>
              <a:gd name="connsiteX49" fmla="*/ 7063 w 10000"/>
              <a:gd name="connsiteY49" fmla="*/ 3031 h 10000"/>
              <a:gd name="connsiteX50" fmla="*/ 7063 w 10000"/>
              <a:gd name="connsiteY50" fmla="*/ 2673 h 10000"/>
              <a:gd name="connsiteX51" fmla="*/ 7063 w 10000"/>
              <a:gd name="connsiteY51" fmla="*/ 2290 h 10000"/>
              <a:gd name="connsiteX52" fmla="*/ 7063 w 10000"/>
              <a:gd name="connsiteY52" fmla="*/ 1789 h 10000"/>
              <a:gd name="connsiteX53" fmla="*/ 6667 w 10000"/>
              <a:gd name="connsiteY53" fmla="*/ 1025 h 10000"/>
              <a:gd name="connsiteX54" fmla="*/ 6270 w 10000"/>
              <a:gd name="connsiteY54" fmla="*/ 0 h 10000"/>
              <a:gd name="connsiteX55" fmla="*/ 10000 w 10000"/>
              <a:gd name="connsiteY55" fmla="*/ 0 h 10000"/>
              <a:gd name="connsiteX56" fmla="*/ 10000 w 10000"/>
              <a:gd name="connsiteY56" fmla="*/ 382 h 10000"/>
              <a:gd name="connsiteX57" fmla="*/ 10000 w 10000"/>
              <a:gd name="connsiteY57" fmla="*/ 645 h 10000"/>
              <a:gd name="connsiteX58" fmla="*/ 10000 w 10000"/>
              <a:gd name="connsiteY58" fmla="*/ 763 h 10000"/>
              <a:gd name="connsiteX59" fmla="*/ 10000 w 10000"/>
              <a:gd name="connsiteY59" fmla="*/ 1025 h 10000"/>
              <a:gd name="connsiteX60" fmla="*/ 10000 w 10000"/>
              <a:gd name="connsiteY60" fmla="*/ 1265 h 10000"/>
              <a:gd name="connsiteX61" fmla="*/ 10000 w 10000"/>
              <a:gd name="connsiteY61" fmla="*/ 1527 h 10000"/>
              <a:gd name="connsiteX62" fmla="*/ 10000 w 10000"/>
              <a:gd name="connsiteY62" fmla="*/ 1789 h 10000"/>
              <a:gd name="connsiteX63" fmla="*/ 10000 w 10000"/>
              <a:gd name="connsiteY63" fmla="*/ 2148 h 10000"/>
              <a:gd name="connsiteX64" fmla="*/ 10000 w 10000"/>
              <a:gd name="connsiteY64" fmla="*/ 2410 h 10000"/>
              <a:gd name="connsiteX65" fmla="*/ 10000 w 10000"/>
              <a:gd name="connsiteY65" fmla="*/ 2792 h 10000"/>
              <a:gd name="connsiteX66" fmla="*/ 10000 w 10000"/>
              <a:gd name="connsiteY66" fmla="*/ 3174 h 10000"/>
              <a:gd name="connsiteX67" fmla="*/ 10000 w 10000"/>
              <a:gd name="connsiteY67" fmla="*/ 3555 h 10000"/>
              <a:gd name="connsiteX68" fmla="*/ 10000 w 10000"/>
              <a:gd name="connsiteY68" fmla="*/ 4057 h 10000"/>
              <a:gd name="connsiteX69" fmla="*/ 10000 w 10000"/>
              <a:gd name="connsiteY69" fmla="*/ 4940 h 10000"/>
              <a:gd name="connsiteX70" fmla="*/ 10000 w 10000"/>
              <a:gd name="connsiteY70" fmla="*/ 5705 h 10000"/>
              <a:gd name="connsiteX71" fmla="*/ 10000 w 10000"/>
              <a:gd name="connsiteY71" fmla="*/ 6325 h 10000"/>
              <a:gd name="connsiteX72" fmla="*/ 10000 w 10000"/>
              <a:gd name="connsiteY72" fmla="*/ 6969 h 10000"/>
              <a:gd name="connsiteX73" fmla="*/ 10000 w 10000"/>
              <a:gd name="connsiteY73" fmla="*/ 7470 h 10000"/>
              <a:gd name="connsiteX74" fmla="*/ 10000 w 10000"/>
              <a:gd name="connsiteY74" fmla="*/ 7852 h 10000"/>
              <a:gd name="connsiteX75" fmla="*/ 10000 w 10000"/>
              <a:gd name="connsiteY75" fmla="*/ 8234 h 10000"/>
              <a:gd name="connsiteX76" fmla="*/ 10000 w 10000"/>
              <a:gd name="connsiteY76" fmla="*/ 8353 h 10000"/>
              <a:gd name="connsiteX77" fmla="*/ 10000 w 10000"/>
              <a:gd name="connsiteY77" fmla="*/ 8473 h 10000"/>
              <a:gd name="connsiteX78" fmla="*/ 9604 w 10000"/>
              <a:gd name="connsiteY78" fmla="*/ 8854 h 10000"/>
              <a:gd name="connsiteX79" fmla="*/ 9207 w 10000"/>
              <a:gd name="connsiteY79" fmla="*/ 9117 h 10000"/>
              <a:gd name="connsiteX80" fmla="*/ 8730 w 10000"/>
              <a:gd name="connsiteY80" fmla="*/ 9476 h 10000"/>
              <a:gd name="connsiteX81" fmla="*/ 7937 w 10000"/>
              <a:gd name="connsiteY81" fmla="*/ 9617 h 10000"/>
              <a:gd name="connsiteX82" fmla="*/ 7937 w 10000"/>
              <a:gd name="connsiteY82" fmla="*/ 9617 h 10000"/>
              <a:gd name="connsiteX0" fmla="*/ 7937 w 10000"/>
              <a:gd name="connsiteY0" fmla="*/ 9617 h 10000"/>
              <a:gd name="connsiteX1" fmla="*/ 7540 w 10000"/>
              <a:gd name="connsiteY1" fmla="*/ 9856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56 h 10000"/>
              <a:gd name="connsiteX7" fmla="*/ 5001 w 10000"/>
              <a:gd name="connsiteY7" fmla="*/ 9738 h 10000"/>
              <a:gd name="connsiteX8" fmla="*/ 5001 w 10000"/>
              <a:gd name="connsiteY8" fmla="*/ 9476 h 10000"/>
              <a:gd name="connsiteX9" fmla="*/ 4603 w 10000"/>
              <a:gd name="connsiteY9" fmla="*/ 9236 h 10000"/>
              <a:gd name="connsiteX10" fmla="*/ 4127 w 10000"/>
              <a:gd name="connsiteY10" fmla="*/ 8974 h 10000"/>
              <a:gd name="connsiteX11" fmla="*/ 3334 w 10000"/>
              <a:gd name="connsiteY11" fmla="*/ 8591 h 10000"/>
              <a:gd name="connsiteX12" fmla="*/ 2460 w 10000"/>
              <a:gd name="connsiteY12" fmla="*/ 8353 h 10000"/>
              <a:gd name="connsiteX13" fmla="*/ 1667 w 10000"/>
              <a:gd name="connsiteY13" fmla="*/ 8234 h 10000"/>
              <a:gd name="connsiteX14" fmla="*/ 1190 w 10000"/>
              <a:gd name="connsiteY14" fmla="*/ 8090 h 10000"/>
              <a:gd name="connsiteX15" fmla="*/ 794 w 10000"/>
              <a:gd name="connsiteY15" fmla="*/ 7971 h 10000"/>
              <a:gd name="connsiteX16" fmla="*/ 397 w 10000"/>
              <a:gd name="connsiteY16" fmla="*/ 7971 h 10000"/>
              <a:gd name="connsiteX17" fmla="*/ 0 w 10000"/>
              <a:gd name="connsiteY17" fmla="*/ 7852 h 10000"/>
              <a:gd name="connsiteX18" fmla="*/ 0 w 10000"/>
              <a:gd name="connsiteY18" fmla="*/ 7852 h 10000"/>
              <a:gd name="connsiteX19" fmla="*/ 0 w 10000"/>
              <a:gd name="connsiteY19" fmla="*/ 7852 h 10000"/>
              <a:gd name="connsiteX20" fmla="*/ 0 w 10000"/>
              <a:gd name="connsiteY20" fmla="*/ 7709 h 10000"/>
              <a:gd name="connsiteX21" fmla="*/ 0 w 10000"/>
              <a:gd name="connsiteY21" fmla="*/ 7709 h 10000"/>
              <a:gd name="connsiteX22" fmla="*/ 0 w 10000"/>
              <a:gd name="connsiteY22" fmla="*/ 7709 h 10000"/>
              <a:gd name="connsiteX23" fmla="*/ 397 w 10000"/>
              <a:gd name="connsiteY23" fmla="*/ 7709 h 10000"/>
              <a:gd name="connsiteX24" fmla="*/ 397 w 10000"/>
              <a:gd name="connsiteY24" fmla="*/ 7709 h 10000"/>
              <a:gd name="connsiteX25" fmla="*/ 794 w 10000"/>
              <a:gd name="connsiteY25" fmla="*/ 7709 h 10000"/>
              <a:gd name="connsiteX26" fmla="*/ 1190 w 10000"/>
              <a:gd name="connsiteY26" fmla="*/ 7709 h 10000"/>
              <a:gd name="connsiteX27" fmla="*/ 2064 w 10000"/>
              <a:gd name="connsiteY27" fmla="*/ 7852 h 10000"/>
              <a:gd name="connsiteX28" fmla="*/ 2460 w 10000"/>
              <a:gd name="connsiteY28" fmla="*/ 7852 h 10000"/>
              <a:gd name="connsiteX29" fmla="*/ 3731 w 10000"/>
              <a:gd name="connsiteY29" fmla="*/ 7852 h 10000"/>
              <a:gd name="connsiteX30" fmla="*/ 5001 w 10000"/>
              <a:gd name="connsiteY30" fmla="*/ 7852 h 10000"/>
              <a:gd name="connsiteX31" fmla="*/ 5873 w 10000"/>
              <a:gd name="connsiteY31" fmla="*/ 7852 h 10000"/>
              <a:gd name="connsiteX32" fmla="*/ 6270 w 10000"/>
              <a:gd name="connsiteY32" fmla="*/ 7852 h 10000"/>
              <a:gd name="connsiteX33" fmla="*/ 6667 w 10000"/>
              <a:gd name="connsiteY33" fmla="*/ 7852 h 10000"/>
              <a:gd name="connsiteX34" fmla="*/ 6667 w 10000"/>
              <a:gd name="connsiteY34" fmla="*/ 7709 h 10000"/>
              <a:gd name="connsiteX35" fmla="*/ 6667 w 10000"/>
              <a:gd name="connsiteY35" fmla="*/ 7590 h 10000"/>
              <a:gd name="connsiteX36" fmla="*/ 6667 w 10000"/>
              <a:gd name="connsiteY36" fmla="*/ 7470 h 10000"/>
              <a:gd name="connsiteX37" fmla="*/ 7063 w 10000"/>
              <a:gd name="connsiteY37" fmla="*/ 7208 h 10000"/>
              <a:gd name="connsiteX38" fmla="*/ 7063 w 10000"/>
              <a:gd name="connsiteY38" fmla="*/ 6969 h 10000"/>
              <a:gd name="connsiteX39" fmla="*/ 7063 w 10000"/>
              <a:gd name="connsiteY39" fmla="*/ 6706 h 10000"/>
              <a:gd name="connsiteX40" fmla="*/ 7063 w 10000"/>
              <a:gd name="connsiteY40" fmla="*/ 6444 h 10000"/>
              <a:gd name="connsiteX41" fmla="*/ 7063 w 10000"/>
              <a:gd name="connsiteY41" fmla="*/ 5823 h 10000"/>
              <a:gd name="connsiteX42" fmla="*/ 7063 w 10000"/>
              <a:gd name="connsiteY42" fmla="*/ 5322 h 10000"/>
              <a:gd name="connsiteX43" fmla="*/ 7063 w 10000"/>
              <a:gd name="connsiteY43" fmla="*/ 4820 h 10000"/>
              <a:gd name="connsiteX44" fmla="*/ 7063 w 10000"/>
              <a:gd name="connsiteY44" fmla="*/ 4439 h 10000"/>
              <a:gd name="connsiteX45" fmla="*/ 7063 w 10000"/>
              <a:gd name="connsiteY45" fmla="*/ 4176 h 10000"/>
              <a:gd name="connsiteX46" fmla="*/ 7063 w 10000"/>
              <a:gd name="connsiteY46" fmla="*/ 3937 h 10000"/>
              <a:gd name="connsiteX47" fmla="*/ 7063 w 10000"/>
              <a:gd name="connsiteY47" fmla="*/ 3675 h 10000"/>
              <a:gd name="connsiteX48" fmla="*/ 7063 w 10000"/>
              <a:gd name="connsiteY48" fmla="*/ 3413 h 10000"/>
              <a:gd name="connsiteX49" fmla="*/ 7063 w 10000"/>
              <a:gd name="connsiteY49" fmla="*/ 3031 h 10000"/>
              <a:gd name="connsiteX50" fmla="*/ 7063 w 10000"/>
              <a:gd name="connsiteY50" fmla="*/ 2673 h 10000"/>
              <a:gd name="connsiteX51" fmla="*/ 7063 w 10000"/>
              <a:gd name="connsiteY51" fmla="*/ 2290 h 10000"/>
              <a:gd name="connsiteX52" fmla="*/ 7063 w 10000"/>
              <a:gd name="connsiteY52" fmla="*/ 1789 h 10000"/>
              <a:gd name="connsiteX53" fmla="*/ 6667 w 10000"/>
              <a:gd name="connsiteY53" fmla="*/ 1025 h 10000"/>
              <a:gd name="connsiteX54" fmla="*/ 6270 w 10000"/>
              <a:gd name="connsiteY54" fmla="*/ 0 h 10000"/>
              <a:gd name="connsiteX55" fmla="*/ 10000 w 10000"/>
              <a:gd name="connsiteY55" fmla="*/ 0 h 10000"/>
              <a:gd name="connsiteX56" fmla="*/ 10000 w 10000"/>
              <a:gd name="connsiteY56" fmla="*/ 382 h 10000"/>
              <a:gd name="connsiteX57" fmla="*/ 10000 w 10000"/>
              <a:gd name="connsiteY57" fmla="*/ 763 h 10000"/>
              <a:gd name="connsiteX58" fmla="*/ 10000 w 10000"/>
              <a:gd name="connsiteY58" fmla="*/ 1025 h 10000"/>
              <a:gd name="connsiteX59" fmla="*/ 10000 w 10000"/>
              <a:gd name="connsiteY59" fmla="*/ 1265 h 10000"/>
              <a:gd name="connsiteX60" fmla="*/ 10000 w 10000"/>
              <a:gd name="connsiteY60" fmla="*/ 1527 h 10000"/>
              <a:gd name="connsiteX61" fmla="*/ 10000 w 10000"/>
              <a:gd name="connsiteY61" fmla="*/ 1789 h 10000"/>
              <a:gd name="connsiteX62" fmla="*/ 10000 w 10000"/>
              <a:gd name="connsiteY62" fmla="*/ 2148 h 10000"/>
              <a:gd name="connsiteX63" fmla="*/ 10000 w 10000"/>
              <a:gd name="connsiteY63" fmla="*/ 2410 h 10000"/>
              <a:gd name="connsiteX64" fmla="*/ 10000 w 10000"/>
              <a:gd name="connsiteY64" fmla="*/ 2792 h 10000"/>
              <a:gd name="connsiteX65" fmla="*/ 10000 w 10000"/>
              <a:gd name="connsiteY65" fmla="*/ 3174 h 10000"/>
              <a:gd name="connsiteX66" fmla="*/ 10000 w 10000"/>
              <a:gd name="connsiteY66" fmla="*/ 3555 h 10000"/>
              <a:gd name="connsiteX67" fmla="*/ 10000 w 10000"/>
              <a:gd name="connsiteY67" fmla="*/ 4057 h 10000"/>
              <a:gd name="connsiteX68" fmla="*/ 10000 w 10000"/>
              <a:gd name="connsiteY68" fmla="*/ 4940 h 10000"/>
              <a:gd name="connsiteX69" fmla="*/ 10000 w 10000"/>
              <a:gd name="connsiteY69" fmla="*/ 5705 h 10000"/>
              <a:gd name="connsiteX70" fmla="*/ 10000 w 10000"/>
              <a:gd name="connsiteY70" fmla="*/ 6325 h 10000"/>
              <a:gd name="connsiteX71" fmla="*/ 10000 w 10000"/>
              <a:gd name="connsiteY71" fmla="*/ 6969 h 10000"/>
              <a:gd name="connsiteX72" fmla="*/ 10000 w 10000"/>
              <a:gd name="connsiteY72" fmla="*/ 7470 h 10000"/>
              <a:gd name="connsiteX73" fmla="*/ 10000 w 10000"/>
              <a:gd name="connsiteY73" fmla="*/ 7852 h 10000"/>
              <a:gd name="connsiteX74" fmla="*/ 10000 w 10000"/>
              <a:gd name="connsiteY74" fmla="*/ 8234 h 10000"/>
              <a:gd name="connsiteX75" fmla="*/ 10000 w 10000"/>
              <a:gd name="connsiteY75" fmla="*/ 8353 h 10000"/>
              <a:gd name="connsiteX76" fmla="*/ 10000 w 10000"/>
              <a:gd name="connsiteY76" fmla="*/ 8473 h 10000"/>
              <a:gd name="connsiteX77" fmla="*/ 9604 w 10000"/>
              <a:gd name="connsiteY77" fmla="*/ 8854 h 10000"/>
              <a:gd name="connsiteX78" fmla="*/ 9207 w 10000"/>
              <a:gd name="connsiteY78" fmla="*/ 9117 h 10000"/>
              <a:gd name="connsiteX79" fmla="*/ 8730 w 10000"/>
              <a:gd name="connsiteY79" fmla="*/ 9476 h 10000"/>
              <a:gd name="connsiteX80" fmla="*/ 7937 w 10000"/>
              <a:gd name="connsiteY80" fmla="*/ 9617 h 10000"/>
              <a:gd name="connsiteX81" fmla="*/ 7937 w 10000"/>
              <a:gd name="connsiteY81" fmla="*/ 9617 h 10000"/>
              <a:gd name="connsiteX0" fmla="*/ 7937 w 10000"/>
              <a:gd name="connsiteY0" fmla="*/ 9617 h 10000"/>
              <a:gd name="connsiteX1" fmla="*/ 7540 w 10000"/>
              <a:gd name="connsiteY1" fmla="*/ 9856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56 h 10000"/>
              <a:gd name="connsiteX7" fmla="*/ 5001 w 10000"/>
              <a:gd name="connsiteY7" fmla="*/ 9738 h 10000"/>
              <a:gd name="connsiteX8" fmla="*/ 5001 w 10000"/>
              <a:gd name="connsiteY8" fmla="*/ 9476 h 10000"/>
              <a:gd name="connsiteX9" fmla="*/ 4603 w 10000"/>
              <a:gd name="connsiteY9" fmla="*/ 9236 h 10000"/>
              <a:gd name="connsiteX10" fmla="*/ 4127 w 10000"/>
              <a:gd name="connsiteY10" fmla="*/ 8974 h 10000"/>
              <a:gd name="connsiteX11" fmla="*/ 3334 w 10000"/>
              <a:gd name="connsiteY11" fmla="*/ 8591 h 10000"/>
              <a:gd name="connsiteX12" fmla="*/ 2460 w 10000"/>
              <a:gd name="connsiteY12" fmla="*/ 8353 h 10000"/>
              <a:gd name="connsiteX13" fmla="*/ 1667 w 10000"/>
              <a:gd name="connsiteY13" fmla="*/ 8234 h 10000"/>
              <a:gd name="connsiteX14" fmla="*/ 1190 w 10000"/>
              <a:gd name="connsiteY14" fmla="*/ 8090 h 10000"/>
              <a:gd name="connsiteX15" fmla="*/ 794 w 10000"/>
              <a:gd name="connsiteY15" fmla="*/ 7971 h 10000"/>
              <a:gd name="connsiteX16" fmla="*/ 397 w 10000"/>
              <a:gd name="connsiteY16" fmla="*/ 7971 h 10000"/>
              <a:gd name="connsiteX17" fmla="*/ 0 w 10000"/>
              <a:gd name="connsiteY17" fmla="*/ 7852 h 10000"/>
              <a:gd name="connsiteX18" fmla="*/ 0 w 10000"/>
              <a:gd name="connsiteY18" fmla="*/ 7852 h 10000"/>
              <a:gd name="connsiteX19" fmla="*/ 0 w 10000"/>
              <a:gd name="connsiteY19" fmla="*/ 7852 h 10000"/>
              <a:gd name="connsiteX20" fmla="*/ 0 w 10000"/>
              <a:gd name="connsiteY20" fmla="*/ 7709 h 10000"/>
              <a:gd name="connsiteX21" fmla="*/ 0 w 10000"/>
              <a:gd name="connsiteY21" fmla="*/ 7709 h 10000"/>
              <a:gd name="connsiteX22" fmla="*/ 0 w 10000"/>
              <a:gd name="connsiteY22" fmla="*/ 7709 h 10000"/>
              <a:gd name="connsiteX23" fmla="*/ 397 w 10000"/>
              <a:gd name="connsiteY23" fmla="*/ 7709 h 10000"/>
              <a:gd name="connsiteX24" fmla="*/ 397 w 10000"/>
              <a:gd name="connsiteY24" fmla="*/ 7709 h 10000"/>
              <a:gd name="connsiteX25" fmla="*/ 794 w 10000"/>
              <a:gd name="connsiteY25" fmla="*/ 7709 h 10000"/>
              <a:gd name="connsiteX26" fmla="*/ 1190 w 10000"/>
              <a:gd name="connsiteY26" fmla="*/ 7709 h 10000"/>
              <a:gd name="connsiteX27" fmla="*/ 2064 w 10000"/>
              <a:gd name="connsiteY27" fmla="*/ 7852 h 10000"/>
              <a:gd name="connsiteX28" fmla="*/ 2460 w 10000"/>
              <a:gd name="connsiteY28" fmla="*/ 7852 h 10000"/>
              <a:gd name="connsiteX29" fmla="*/ 3731 w 10000"/>
              <a:gd name="connsiteY29" fmla="*/ 7852 h 10000"/>
              <a:gd name="connsiteX30" fmla="*/ 5001 w 10000"/>
              <a:gd name="connsiteY30" fmla="*/ 7852 h 10000"/>
              <a:gd name="connsiteX31" fmla="*/ 5873 w 10000"/>
              <a:gd name="connsiteY31" fmla="*/ 7852 h 10000"/>
              <a:gd name="connsiteX32" fmla="*/ 6270 w 10000"/>
              <a:gd name="connsiteY32" fmla="*/ 7852 h 10000"/>
              <a:gd name="connsiteX33" fmla="*/ 6667 w 10000"/>
              <a:gd name="connsiteY33" fmla="*/ 7852 h 10000"/>
              <a:gd name="connsiteX34" fmla="*/ 6667 w 10000"/>
              <a:gd name="connsiteY34" fmla="*/ 7709 h 10000"/>
              <a:gd name="connsiteX35" fmla="*/ 6667 w 10000"/>
              <a:gd name="connsiteY35" fmla="*/ 7590 h 10000"/>
              <a:gd name="connsiteX36" fmla="*/ 6667 w 10000"/>
              <a:gd name="connsiteY36" fmla="*/ 7470 h 10000"/>
              <a:gd name="connsiteX37" fmla="*/ 7063 w 10000"/>
              <a:gd name="connsiteY37" fmla="*/ 7208 h 10000"/>
              <a:gd name="connsiteX38" fmla="*/ 7063 w 10000"/>
              <a:gd name="connsiteY38" fmla="*/ 6969 h 10000"/>
              <a:gd name="connsiteX39" fmla="*/ 7063 w 10000"/>
              <a:gd name="connsiteY39" fmla="*/ 6706 h 10000"/>
              <a:gd name="connsiteX40" fmla="*/ 7063 w 10000"/>
              <a:gd name="connsiteY40" fmla="*/ 6444 h 10000"/>
              <a:gd name="connsiteX41" fmla="*/ 7063 w 10000"/>
              <a:gd name="connsiteY41" fmla="*/ 5823 h 10000"/>
              <a:gd name="connsiteX42" fmla="*/ 7063 w 10000"/>
              <a:gd name="connsiteY42" fmla="*/ 5322 h 10000"/>
              <a:gd name="connsiteX43" fmla="*/ 7063 w 10000"/>
              <a:gd name="connsiteY43" fmla="*/ 4820 h 10000"/>
              <a:gd name="connsiteX44" fmla="*/ 7063 w 10000"/>
              <a:gd name="connsiteY44" fmla="*/ 4439 h 10000"/>
              <a:gd name="connsiteX45" fmla="*/ 7063 w 10000"/>
              <a:gd name="connsiteY45" fmla="*/ 4176 h 10000"/>
              <a:gd name="connsiteX46" fmla="*/ 7063 w 10000"/>
              <a:gd name="connsiteY46" fmla="*/ 3937 h 10000"/>
              <a:gd name="connsiteX47" fmla="*/ 7063 w 10000"/>
              <a:gd name="connsiteY47" fmla="*/ 3675 h 10000"/>
              <a:gd name="connsiteX48" fmla="*/ 7063 w 10000"/>
              <a:gd name="connsiteY48" fmla="*/ 3413 h 10000"/>
              <a:gd name="connsiteX49" fmla="*/ 7063 w 10000"/>
              <a:gd name="connsiteY49" fmla="*/ 3031 h 10000"/>
              <a:gd name="connsiteX50" fmla="*/ 7063 w 10000"/>
              <a:gd name="connsiteY50" fmla="*/ 2673 h 10000"/>
              <a:gd name="connsiteX51" fmla="*/ 7063 w 10000"/>
              <a:gd name="connsiteY51" fmla="*/ 2290 h 10000"/>
              <a:gd name="connsiteX52" fmla="*/ 7063 w 10000"/>
              <a:gd name="connsiteY52" fmla="*/ 1789 h 10000"/>
              <a:gd name="connsiteX53" fmla="*/ 6667 w 10000"/>
              <a:gd name="connsiteY53" fmla="*/ 1025 h 10000"/>
              <a:gd name="connsiteX54" fmla="*/ 6270 w 10000"/>
              <a:gd name="connsiteY54" fmla="*/ 0 h 10000"/>
              <a:gd name="connsiteX55" fmla="*/ 10000 w 10000"/>
              <a:gd name="connsiteY55" fmla="*/ 382 h 10000"/>
              <a:gd name="connsiteX56" fmla="*/ 10000 w 10000"/>
              <a:gd name="connsiteY56" fmla="*/ 763 h 10000"/>
              <a:gd name="connsiteX57" fmla="*/ 10000 w 10000"/>
              <a:gd name="connsiteY57" fmla="*/ 1025 h 10000"/>
              <a:gd name="connsiteX58" fmla="*/ 10000 w 10000"/>
              <a:gd name="connsiteY58" fmla="*/ 1265 h 10000"/>
              <a:gd name="connsiteX59" fmla="*/ 10000 w 10000"/>
              <a:gd name="connsiteY59" fmla="*/ 1527 h 10000"/>
              <a:gd name="connsiteX60" fmla="*/ 10000 w 10000"/>
              <a:gd name="connsiteY60" fmla="*/ 1789 h 10000"/>
              <a:gd name="connsiteX61" fmla="*/ 10000 w 10000"/>
              <a:gd name="connsiteY61" fmla="*/ 2148 h 10000"/>
              <a:gd name="connsiteX62" fmla="*/ 10000 w 10000"/>
              <a:gd name="connsiteY62" fmla="*/ 2410 h 10000"/>
              <a:gd name="connsiteX63" fmla="*/ 10000 w 10000"/>
              <a:gd name="connsiteY63" fmla="*/ 2792 h 10000"/>
              <a:gd name="connsiteX64" fmla="*/ 10000 w 10000"/>
              <a:gd name="connsiteY64" fmla="*/ 3174 h 10000"/>
              <a:gd name="connsiteX65" fmla="*/ 10000 w 10000"/>
              <a:gd name="connsiteY65" fmla="*/ 3555 h 10000"/>
              <a:gd name="connsiteX66" fmla="*/ 10000 w 10000"/>
              <a:gd name="connsiteY66" fmla="*/ 4057 h 10000"/>
              <a:gd name="connsiteX67" fmla="*/ 10000 w 10000"/>
              <a:gd name="connsiteY67" fmla="*/ 4940 h 10000"/>
              <a:gd name="connsiteX68" fmla="*/ 10000 w 10000"/>
              <a:gd name="connsiteY68" fmla="*/ 5705 h 10000"/>
              <a:gd name="connsiteX69" fmla="*/ 10000 w 10000"/>
              <a:gd name="connsiteY69" fmla="*/ 6325 h 10000"/>
              <a:gd name="connsiteX70" fmla="*/ 10000 w 10000"/>
              <a:gd name="connsiteY70" fmla="*/ 6969 h 10000"/>
              <a:gd name="connsiteX71" fmla="*/ 10000 w 10000"/>
              <a:gd name="connsiteY71" fmla="*/ 7470 h 10000"/>
              <a:gd name="connsiteX72" fmla="*/ 10000 w 10000"/>
              <a:gd name="connsiteY72" fmla="*/ 7852 h 10000"/>
              <a:gd name="connsiteX73" fmla="*/ 10000 w 10000"/>
              <a:gd name="connsiteY73" fmla="*/ 8234 h 10000"/>
              <a:gd name="connsiteX74" fmla="*/ 10000 w 10000"/>
              <a:gd name="connsiteY74" fmla="*/ 8353 h 10000"/>
              <a:gd name="connsiteX75" fmla="*/ 10000 w 10000"/>
              <a:gd name="connsiteY75" fmla="*/ 8473 h 10000"/>
              <a:gd name="connsiteX76" fmla="*/ 9604 w 10000"/>
              <a:gd name="connsiteY76" fmla="*/ 8854 h 10000"/>
              <a:gd name="connsiteX77" fmla="*/ 9207 w 10000"/>
              <a:gd name="connsiteY77" fmla="*/ 9117 h 10000"/>
              <a:gd name="connsiteX78" fmla="*/ 8730 w 10000"/>
              <a:gd name="connsiteY78" fmla="*/ 9476 h 10000"/>
              <a:gd name="connsiteX79" fmla="*/ 7937 w 10000"/>
              <a:gd name="connsiteY79" fmla="*/ 9617 h 10000"/>
              <a:gd name="connsiteX80" fmla="*/ 7937 w 10000"/>
              <a:gd name="connsiteY80" fmla="*/ 9617 h 10000"/>
              <a:gd name="connsiteX0" fmla="*/ 7937 w 10000"/>
              <a:gd name="connsiteY0" fmla="*/ 9617 h 10000"/>
              <a:gd name="connsiteX1" fmla="*/ 7540 w 10000"/>
              <a:gd name="connsiteY1" fmla="*/ 9856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56 h 10000"/>
              <a:gd name="connsiteX7" fmla="*/ 5001 w 10000"/>
              <a:gd name="connsiteY7" fmla="*/ 9738 h 10000"/>
              <a:gd name="connsiteX8" fmla="*/ 5001 w 10000"/>
              <a:gd name="connsiteY8" fmla="*/ 9476 h 10000"/>
              <a:gd name="connsiteX9" fmla="*/ 4603 w 10000"/>
              <a:gd name="connsiteY9" fmla="*/ 9236 h 10000"/>
              <a:gd name="connsiteX10" fmla="*/ 4127 w 10000"/>
              <a:gd name="connsiteY10" fmla="*/ 8974 h 10000"/>
              <a:gd name="connsiteX11" fmla="*/ 3334 w 10000"/>
              <a:gd name="connsiteY11" fmla="*/ 8591 h 10000"/>
              <a:gd name="connsiteX12" fmla="*/ 2460 w 10000"/>
              <a:gd name="connsiteY12" fmla="*/ 8353 h 10000"/>
              <a:gd name="connsiteX13" fmla="*/ 1667 w 10000"/>
              <a:gd name="connsiteY13" fmla="*/ 8234 h 10000"/>
              <a:gd name="connsiteX14" fmla="*/ 1190 w 10000"/>
              <a:gd name="connsiteY14" fmla="*/ 8090 h 10000"/>
              <a:gd name="connsiteX15" fmla="*/ 794 w 10000"/>
              <a:gd name="connsiteY15" fmla="*/ 7971 h 10000"/>
              <a:gd name="connsiteX16" fmla="*/ 397 w 10000"/>
              <a:gd name="connsiteY16" fmla="*/ 7971 h 10000"/>
              <a:gd name="connsiteX17" fmla="*/ 0 w 10000"/>
              <a:gd name="connsiteY17" fmla="*/ 7852 h 10000"/>
              <a:gd name="connsiteX18" fmla="*/ 0 w 10000"/>
              <a:gd name="connsiteY18" fmla="*/ 7852 h 10000"/>
              <a:gd name="connsiteX19" fmla="*/ 0 w 10000"/>
              <a:gd name="connsiteY19" fmla="*/ 7852 h 10000"/>
              <a:gd name="connsiteX20" fmla="*/ 0 w 10000"/>
              <a:gd name="connsiteY20" fmla="*/ 7709 h 10000"/>
              <a:gd name="connsiteX21" fmla="*/ 0 w 10000"/>
              <a:gd name="connsiteY21" fmla="*/ 7709 h 10000"/>
              <a:gd name="connsiteX22" fmla="*/ 0 w 10000"/>
              <a:gd name="connsiteY22" fmla="*/ 7709 h 10000"/>
              <a:gd name="connsiteX23" fmla="*/ 397 w 10000"/>
              <a:gd name="connsiteY23" fmla="*/ 7709 h 10000"/>
              <a:gd name="connsiteX24" fmla="*/ 397 w 10000"/>
              <a:gd name="connsiteY24" fmla="*/ 7709 h 10000"/>
              <a:gd name="connsiteX25" fmla="*/ 794 w 10000"/>
              <a:gd name="connsiteY25" fmla="*/ 7709 h 10000"/>
              <a:gd name="connsiteX26" fmla="*/ 1190 w 10000"/>
              <a:gd name="connsiteY26" fmla="*/ 7709 h 10000"/>
              <a:gd name="connsiteX27" fmla="*/ 2064 w 10000"/>
              <a:gd name="connsiteY27" fmla="*/ 7852 h 10000"/>
              <a:gd name="connsiteX28" fmla="*/ 2460 w 10000"/>
              <a:gd name="connsiteY28" fmla="*/ 7852 h 10000"/>
              <a:gd name="connsiteX29" fmla="*/ 3731 w 10000"/>
              <a:gd name="connsiteY29" fmla="*/ 7852 h 10000"/>
              <a:gd name="connsiteX30" fmla="*/ 5001 w 10000"/>
              <a:gd name="connsiteY30" fmla="*/ 7852 h 10000"/>
              <a:gd name="connsiteX31" fmla="*/ 5873 w 10000"/>
              <a:gd name="connsiteY31" fmla="*/ 7852 h 10000"/>
              <a:gd name="connsiteX32" fmla="*/ 6270 w 10000"/>
              <a:gd name="connsiteY32" fmla="*/ 7852 h 10000"/>
              <a:gd name="connsiteX33" fmla="*/ 6667 w 10000"/>
              <a:gd name="connsiteY33" fmla="*/ 7852 h 10000"/>
              <a:gd name="connsiteX34" fmla="*/ 6667 w 10000"/>
              <a:gd name="connsiteY34" fmla="*/ 7709 h 10000"/>
              <a:gd name="connsiteX35" fmla="*/ 6667 w 10000"/>
              <a:gd name="connsiteY35" fmla="*/ 7590 h 10000"/>
              <a:gd name="connsiteX36" fmla="*/ 6667 w 10000"/>
              <a:gd name="connsiteY36" fmla="*/ 7470 h 10000"/>
              <a:gd name="connsiteX37" fmla="*/ 7063 w 10000"/>
              <a:gd name="connsiteY37" fmla="*/ 7208 h 10000"/>
              <a:gd name="connsiteX38" fmla="*/ 7063 w 10000"/>
              <a:gd name="connsiteY38" fmla="*/ 6969 h 10000"/>
              <a:gd name="connsiteX39" fmla="*/ 7063 w 10000"/>
              <a:gd name="connsiteY39" fmla="*/ 6706 h 10000"/>
              <a:gd name="connsiteX40" fmla="*/ 7063 w 10000"/>
              <a:gd name="connsiteY40" fmla="*/ 6444 h 10000"/>
              <a:gd name="connsiteX41" fmla="*/ 7063 w 10000"/>
              <a:gd name="connsiteY41" fmla="*/ 5823 h 10000"/>
              <a:gd name="connsiteX42" fmla="*/ 7063 w 10000"/>
              <a:gd name="connsiteY42" fmla="*/ 5322 h 10000"/>
              <a:gd name="connsiteX43" fmla="*/ 7063 w 10000"/>
              <a:gd name="connsiteY43" fmla="*/ 4820 h 10000"/>
              <a:gd name="connsiteX44" fmla="*/ 7063 w 10000"/>
              <a:gd name="connsiteY44" fmla="*/ 4439 h 10000"/>
              <a:gd name="connsiteX45" fmla="*/ 7063 w 10000"/>
              <a:gd name="connsiteY45" fmla="*/ 4176 h 10000"/>
              <a:gd name="connsiteX46" fmla="*/ 7063 w 10000"/>
              <a:gd name="connsiteY46" fmla="*/ 3937 h 10000"/>
              <a:gd name="connsiteX47" fmla="*/ 7063 w 10000"/>
              <a:gd name="connsiteY47" fmla="*/ 3675 h 10000"/>
              <a:gd name="connsiteX48" fmla="*/ 7063 w 10000"/>
              <a:gd name="connsiteY48" fmla="*/ 3413 h 10000"/>
              <a:gd name="connsiteX49" fmla="*/ 7063 w 10000"/>
              <a:gd name="connsiteY49" fmla="*/ 3031 h 10000"/>
              <a:gd name="connsiteX50" fmla="*/ 7063 w 10000"/>
              <a:gd name="connsiteY50" fmla="*/ 2673 h 10000"/>
              <a:gd name="connsiteX51" fmla="*/ 7063 w 10000"/>
              <a:gd name="connsiteY51" fmla="*/ 2290 h 10000"/>
              <a:gd name="connsiteX52" fmla="*/ 7063 w 10000"/>
              <a:gd name="connsiteY52" fmla="*/ 1789 h 10000"/>
              <a:gd name="connsiteX53" fmla="*/ 6667 w 10000"/>
              <a:gd name="connsiteY53" fmla="*/ 1025 h 10000"/>
              <a:gd name="connsiteX54" fmla="*/ 6270 w 10000"/>
              <a:gd name="connsiteY54" fmla="*/ 0 h 10000"/>
              <a:gd name="connsiteX55" fmla="*/ 10000 w 10000"/>
              <a:gd name="connsiteY55" fmla="*/ 763 h 10000"/>
              <a:gd name="connsiteX56" fmla="*/ 10000 w 10000"/>
              <a:gd name="connsiteY56" fmla="*/ 1025 h 10000"/>
              <a:gd name="connsiteX57" fmla="*/ 10000 w 10000"/>
              <a:gd name="connsiteY57" fmla="*/ 1265 h 10000"/>
              <a:gd name="connsiteX58" fmla="*/ 10000 w 10000"/>
              <a:gd name="connsiteY58" fmla="*/ 1527 h 10000"/>
              <a:gd name="connsiteX59" fmla="*/ 10000 w 10000"/>
              <a:gd name="connsiteY59" fmla="*/ 1789 h 10000"/>
              <a:gd name="connsiteX60" fmla="*/ 10000 w 10000"/>
              <a:gd name="connsiteY60" fmla="*/ 2148 h 10000"/>
              <a:gd name="connsiteX61" fmla="*/ 10000 w 10000"/>
              <a:gd name="connsiteY61" fmla="*/ 2410 h 10000"/>
              <a:gd name="connsiteX62" fmla="*/ 10000 w 10000"/>
              <a:gd name="connsiteY62" fmla="*/ 2792 h 10000"/>
              <a:gd name="connsiteX63" fmla="*/ 10000 w 10000"/>
              <a:gd name="connsiteY63" fmla="*/ 3174 h 10000"/>
              <a:gd name="connsiteX64" fmla="*/ 10000 w 10000"/>
              <a:gd name="connsiteY64" fmla="*/ 3555 h 10000"/>
              <a:gd name="connsiteX65" fmla="*/ 10000 w 10000"/>
              <a:gd name="connsiteY65" fmla="*/ 4057 h 10000"/>
              <a:gd name="connsiteX66" fmla="*/ 10000 w 10000"/>
              <a:gd name="connsiteY66" fmla="*/ 4940 h 10000"/>
              <a:gd name="connsiteX67" fmla="*/ 10000 w 10000"/>
              <a:gd name="connsiteY67" fmla="*/ 5705 h 10000"/>
              <a:gd name="connsiteX68" fmla="*/ 10000 w 10000"/>
              <a:gd name="connsiteY68" fmla="*/ 6325 h 10000"/>
              <a:gd name="connsiteX69" fmla="*/ 10000 w 10000"/>
              <a:gd name="connsiteY69" fmla="*/ 6969 h 10000"/>
              <a:gd name="connsiteX70" fmla="*/ 10000 w 10000"/>
              <a:gd name="connsiteY70" fmla="*/ 7470 h 10000"/>
              <a:gd name="connsiteX71" fmla="*/ 10000 w 10000"/>
              <a:gd name="connsiteY71" fmla="*/ 7852 h 10000"/>
              <a:gd name="connsiteX72" fmla="*/ 10000 w 10000"/>
              <a:gd name="connsiteY72" fmla="*/ 8234 h 10000"/>
              <a:gd name="connsiteX73" fmla="*/ 10000 w 10000"/>
              <a:gd name="connsiteY73" fmla="*/ 8353 h 10000"/>
              <a:gd name="connsiteX74" fmla="*/ 10000 w 10000"/>
              <a:gd name="connsiteY74" fmla="*/ 8473 h 10000"/>
              <a:gd name="connsiteX75" fmla="*/ 9604 w 10000"/>
              <a:gd name="connsiteY75" fmla="*/ 8854 h 10000"/>
              <a:gd name="connsiteX76" fmla="*/ 9207 w 10000"/>
              <a:gd name="connsiteY76" fmla="*/ 9117 h 10000"/>
              <a:gd name="connsiteX77" fmla="*/ 8730 w 10000"/>
              <a:gd name="connsiteY77" fmla="*/ 9476 h 10000"/>
              <a:gd name="connsiteX78" fmla="*/ 7937 w 10000"/>
              <a:gd name="connsiteY78" fmla="*/ 9617 h 10000"/>
              <a:gd name="connsiteX79" fmla="*/ 7937 w 10000"/>
              <a:gd name="connsiteY79" fmla="*/ 9617 h 10000"/>
              <a:gd name="connsiteX0" fmla="*/ 7937 w 10000"/>
              <a:gd name="connsiteY0" fmla="*/ 9617 h 10000"/>
              <a:gd name="connsiteX1" fmla="*/ 7540 w 10000"/>
              <a:gd name="connsiteY1" fmla="*/ 9856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56 h 10000"/>
              <a:gd name="connsiteX7" fmla="*/ 5001 w 10000"/>
              <a:gd name="connsiteY7" fmla="*/ 9738 h 10000"/>
              <a:gd name="connsiteX8" fmla="*/ 5001 w 10000"/>
              <a:gd name="connsiteY8" fmla="*/ 9476 h 10000"/>
              <a:gd name="connsiteX9" fmla="*/ 4603 w 10000"/>
              <a:gd name="connsiteY9" fmla="*/ 9236 h 10000"/>
              <a:gd name="connsiteX10" fmla="*/ 4127 w 10000"/>
              <a:gd name="connsiteY10" fmla="*/ 8974 h 10000"/>
              <a:gd name="connsiteX11" fmla="*/ 3334 w 10000"/>
              <a:gd name="connsiteY11" fmla="*/ 8591 h 10000"/>
              <a:gd name="connsiteX12" fmla="*/ 2460 w 10000"/>
              <a:gd name="connsiteY12" fmla="*/ 8353 h 10000"/>
              <a:gd name="connsiteX13" fmla="*/ 1667 w 10000"/>
              <a:gd name="connsiteY13" fmla="*/ 8234 h 10000"/>
              <a:gd name="connsiteX14" fmla="*/ 1190 w 10000"/>
              <a:gd name="connsiteY14" fmla="*/ 8090 h 10000"/>
              <a:gd name="connsiteX15" fmla="*/ 794 w 10000"/>
              <a:gd name="connsiteY15" fmla="*/ 7971 h 10000"/>
              <a:gd name="connsiteX16" fmla="*/ 397 w 10000"/>
              <a:gd name="connsiteY16" fmla="*/ 7971 h 10000"/>
              <a:gd name="connsiteX17" fmla="*/ 0 w 10000"/>
              <a:gd name="connsiteY17" fmla="*/ 7852 h 10000"/>
              <a:gd name="connsiteX18" fmla="*/ 0 w 10000"/>
              <a:gd name="connsiteY18" fmla="*/ 7852 h 10000"/>
              <a:gd name="connsiteX19" fmla="*/ 0 w 10000"/>
              <a:gd name="connsiteY19" fmla="*/ 7852 h 10000"/>
              <a:gd name="connsiteX20" fmla="*/ 0 w 10000"/>
              <a:gd name="connsiteY20" fmla="*/ 7709 h 10000"/>
              <a:gd name="connsiteX21" fmla="*/ 0 w 10000"/>
              <a:gd name="connsiteY21" fmla="*/ 7709 h 10000"/>
              <a:gd name="connsiteX22" fmla="*/ 0 w 10000"/>
              <a:gd name="connsiteY22" fmla="*/ 7709 h 10000"/>
              <a:gd name="connsiteX23" fmla="*/ 397 w 10000"/>
              <a:gd name="connsiteY23" fmla="*/ 7709 h 10000"/>
              <a:gd name="connsiteX24" fmla="*/ 397 w 10000"/>
              <a:gd name="connsiteY24" fmla="*/ 7709 h 10000"/>
              <a:gd name="connsiteX25" fmla="*/ 794 w 10000"/>
              <a:gd name="connsiteY25" fmla="*/ 7709 h 10000"/>
              <a:gd name="connsiteX26" fmla="*/ 1190 w 10000"/>
              <a:gd name="connsiteY26" fmla="*/ 7709 h 10000"/>
              <a:gd name="connsiteX27" fmla="*/ 2064 w 10000"/>
              <a:gd name="connsiteY27" fmla="*/ 7852 h 10000"/>
              <a:gd name="connsiteX28" fmla="*/ 2460 w 10000"/>
              <a:gd name="connsiteY28" fmla="*/ 7852 h 10000"/>
              <a:gd name="connsiteX29" fmla="*/ 3731 w 10000"/>
              <a:gd name="connsiteY29" fmla="*/ 7852 h 10000"/>
              <a:gd name="connsiteX30" fmla="*/ 5001 w 10000"/>
              <a:gd name="connsiteY30" fmla="*/ 7852 h 10000"/>
              <a:gd name="connsiteX31" fmla="*/ 5873 w 10000"/>
              <a:gd name="connsiteY31" fmla="*/ 7852 h 10000"/>
              <a:gd name="connsiteX32" fmla="*/ 6270 w 10000"/>
              <a:gd name="connsiteY32" fmla="*/ 7852 h 10000"/>
              <a:gd name="connsiteX33" fmla="*/ 6667 w 10000"/>
              <a:gd name="connsiteY33" fmla="*/ 7852 h 10000"/>
              <a:gd name="connsiteX34" fmla="*/ 6667 w 10000"/>
              <a:gd name="connsiteY34" fmla="*/ 7709 h 10000"/>
              <a:gd name="connsiteX35" fmla="*/ 6667 w 10000"/>
              <a:gd name="connsiteY35" fmla="*/ 7590 h 10000"/>
              <a:gd name="connsiteX36" fmla="*/ 6667 w 10000"/>
              <a:gd name="connsiteY36" fmla="*/ 7470 h 10000"/>
              <a:gd name="connsiteX37" fmla="*/ 7063 w 10000"/>
              <a:gd name="connsiteY37" fmla="*/ 7208 h 10000"/>
              <a:gd name="connsiteX38" fmla="*/ 7063 w 10000"/>
              <a:gd name="connsiteY38" fmla="*/ 6969 h 10000"/>
              <a:gd name="connsiteX39" fmla="*/ 7063 w 10000"/>
              <a:gd name="connsiteY39" fmla="*/ 6706 h 10000"/>
              <a:gd name="connsiteX40" fmla="*/ 7063 w 10000"/>
              <a:gd name="connsiteY40" fmla="*/ 6444 h 10000"/>
              <a:gd name="connsiteX41" fmla="*/ 7063 w 10000"/>
              <a:gd name="connsiteY41" fmla="*/ 5823 h 10000"/>
              <a:gd name="connsiteX42" fmla="*/ 7063 w 10000"/>
              <a:gd name="connsiteY42" fmla="*/ 5322 h 10000"/>
              <a:gd name="connsiteX43" fmla="*/ 7063 w 10000"/>
              <a:gd name="connsiteY43" fmla="*/ 4820 h 10000"/>
              <a:gd name="connsiteX44" fmla="*/ 7063 w 10000"/>
              <a:gd name="connsiteY44" fmla="*/ 4439 h 10000"/>
              <a:gd name="connsiteX45" fmla="*/ 7063 w 10000"/>
              <a:gd name="connsiteY45" fmla="*/ 4176 h 10000"/>
              <a:gd name="connsiteX46" fmla="*/ 7063 w 10000"/>
              <a:gd name="connsiteY46" fmla="*/ 3937 h 10000"/>
              <a:gd name="connsiteX47" fmla="*/ 7063 w 10000"/>
              <a:gd name="connsiteY47" fmla="*/ 3675 h 10000"/>
              <a:gd name="connsiteX48" fmla="*/ 7063 w 10000"/>
              <a:gd name="connsiteY48" fmla="*/ 3413 h 10000"/>
              <a:gd name="connsiteX49" fmla="*/ 7063 w 10000"/>
              <a:gd name="connsiteY49" fmla="*/ 3031 h 10000"/>
              <a:gd name="connsiteX50" fmla="*/ 7063 w 10000"/>
              <a:gd name="connsiteY50" fmla="*/ 2673 h 10000"/>
              <a:gd name="connsiteX51" fmla="*/ 7063 w 10000"/>
              <a:gd name="connsiteY51" fmla="*/ 2290 h 10000"/>
              <a:gd name="connsiteX52" fmla="*/ 7063 w 10000"/>
              <a:gd name="connsiteY52" fmla="*/ 1789 h 10000"/>
              <a:gd name="connsiteX53" fmla="*/ 6667 w 10000"/>
              <a:gd name="connsiteY53" fmla="*/ 1025 h 10000"/>
              <a:gd name="connsiteX54" fmla="*/ 6270 w 10000"/>
              <a:gd name="connsiteY54" fmla="*/ 0 h 10000"/>
              <a:gd name="connsiteX55" fmla="*/ 10000 w 10000"/>
              <a:gd name="connsiteY55" fmla="*/ 763 h 10000"/>
              <a:gd name="connsiteX56" fmla="*/ 10000 w 10000"/>
              <a:gd name="connsiteY56" fmla="*/ 1025 h 10000"/>
              <a:gd name="connsiteX57" fmla="*/ 10000 w 10000"/>
              <a:gd name="connsiteY57" fmla="*/ 1527 h 10000"/>
              <a:gd name="connsiteX58" fmla="*/ 10000 w 10000"/>
              <a:gd name="connsiteY58" fmla="*/ 1789 h 10000"/>
              <a:gd name="connsiteX59" fmla="*/ 10000 w 10000"/>
              <a:gd name="connsiteY59" fmla="*/ 2148 h 10000"/>
              <a:gd name="connsiteX60" fmla="*/ 10000 w 10000"/>
              <a:gd name="connsiteY60" fmla="*/ 2410 h 10000"/>
              <a:gd name="connsiteX61" fmla="*/ 10000 w 10000"/>
              <a:gd name="connsiteY61" fmla="*/ 2792 h 10000"/>
              <a:gd name="connsiteX62" fmla="*/ 10000 w 10000"/>
              <a:gd name="connsiteY62" fmla="*/ 3174 h 10000"/>
              <a:gd name="connsiteX63" fmla="*/ 10000 w 10000"/>
              <a:gd name="connsiteY63" fmla="*/ 3555 h 10000"/>
              <a:gd name="connsiteX64" fmla="*/ 10000 w 10000"/>
              <a:gd name="connsiteY64" fmla="*/ 4057 h 10000"/>
              <a:gd name="connsiteX65" fmla="*/ 10000 w 10000"/>
              <a:gd name="connsiteY65" fmla="*/ 4940 h 10000"/>
              <a:gd name="connsiteX66" fmla="*/ 10000 w 10000"/>
              <a:gd name="connsiteY66" fmla="*/ 5705 h 10000"/>
              <a:gd name="connsiteX67" fmla="*/ 10000 w 10000"/>
              <a:gd name="connsiteY67" fmla="*/ 6325 h 10000"/>
              <a:gd name="connsiteX68" fmla="*/ 10000 w 10000"/>
              <a:gd name="connsiteY68" fmla="*/ 6969 h 10000"/>
              <a:gd name="connsiteX69" fmla="*/ 10000 w 10000"/>
              <a:gd name="connsiteY69" fmla="*/ 7470 h 10000"/>
              <a:gd name="connsiteX70" fmla="*/ 10000 w 10000"/>
              <a:gd name="connsiteY70" fmla="*/ 7852 h 10000"/>
              <a:gd name="connsiteX71" fmla="*/ 10000 w 10000"/>
              <a:gd name="connsiteY71" fmla="*/ 8234 h 10000"/>
              <a:gd name="connsiteX72" fmla="*/ 10000 w 10000"/>
              <a:gd name="connsiteY72" fmla="*/ 8353 h 10000"/>
              <a:gd name="connsiteX73" fmla="*/ 10000 w 10000"/>
              <a:gd name="connsiteY73" fmla="*/ 8473 h 10000"/>
              <a:gd name="connsiteX74" fmla="*/ 9604 w 10000"/>
              <a:gd name="connsiteY74" fmla="*/ 8854 h 10000"/>
              <a:gd name="connsiteX75" fmla="*/ 9207 w 10000"/>
              <a:gd name="connsiteY75" fmla="*/ 9117 h 10000"/>
              <a:gd name="connsiteX76" fmla="*/ 8730 w 10000"/>
              <a:gd name="connsiteY76" fmla="*/ 9476 h 10000"/>
              <a:gd name="connsiteX77" fmla="*/ 7937 w 10000"/>
              <a:gd name="connsiteY77" fmla="*/ 9617 h 10000"/>
              <a:gd name="connsiteX78" fmla="*/ 7937 w 10000"/>
              <a:gd name="connsiteY78" fmla="*/ 9617 h 10000"/>
              <a:gd name="connsiteX0" fmla="*/ 7937 w 10000"/>
              <a:gd name="connsiteY0" fmla="*/ 9617 h 10000"/>
              <a:gd name="connsiteX1" fmla="*/ 7540 w 10000"/>
              <a:gd name="connsiteY1" fmla="*/ 9856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56 h 10000"/>
              <a:gd name="connsiteX7" fmla="*/ 5001 w 10000"/>
              <a:gd name="connsiteY7" fmla="*/ 9738 h 10000"/>
              <a:gd name="connsiteX8" fmla="*/ 5001 w 10000"/>
              <a:gd name="connsiteY8" fmla="*/ 9476 h 10000"/>
              <a:gd name="connsiteX9" fmla="*/ 4603 w 10000"/>
              <a:gd name="connsiteY9" fmla="*/ 9236 h 10000"/>
              <a:gd name="connsiteX10" fmla="*/ 4127 w 10000"/>
              <a:gd name="connsiteY10" fmla="*/ 8974 h 10000"/>
              <a:gd name="connsiteX11" fmla="*/ 3334 w 10000"/>
              <a:gd name="connsiteY11" fmla="*/ 8591 h 10000"/>
              <a:gd name="connsiteX12" fmla="*/ 2460 w 10000"/>
              <a:gd name="connsiteY12" fmla="*/ 8353 h 10000"/>
              <a:gd name="connsiteX13" fmla="*/ 1667 w 10000"/>
              <a:gd name="connsiteY13" fmla="*/ 8234 h 10000"/>
              <a:gd name="connsiteX14" fmla="*/ 1190 w 10000"/>
              <a:gd name="connsiteY14" fmla="*/ 8090 h 10000"/>
              <a:gd name="connsiteX15" fmla="*/ 794 w 10000"/>
              <a:gd name="connsiteY15" fmla="*/ 7971 h 10000"/>
              <a:gd name="connsiteX16" fmla="*/ 397 w 10000"/>
              <a:gd name="connsiteY16" fmla="*/ 7971 h 10000"/>
              <a:gd name="connsiteX17" fmla="*/ 0 w 10000"/>
              <a:gd name="connsiteY17" fmla="*/ 7852 h 10000"/>
              <a:gd name="connsiteX18" fmla="*/ 0 w 10000"/>
              <a:gd name="connsiteY18" fmla="*/ 7852 h 10000"/>
              <a:gd name="connsiteX19" fmla="*/ 0 w 10000"/>
              <a:gd name="connsiteY19" fmla="*/ 7852 h 10000"/>
              <a:gd name="connsiteX20" fmla="*/ 0 w 10000"/>
              <a:gd name="connsiteY20" fmla="*/ 7709 h 10000"/>
              <a:gd name="connsiteX21" fmla="*/ 0 w 10000"/>
              <a:gd name="connsiteY21" fmla="*/ 7709 h 10000"/>
              <a:gd name="connsiteX22" fmla="*/ 0 w 10000"/>
              <a:gd name="connsiteY22" fmla="*/ 7709 h 10000"/>
              <a:gd name="connsiteX23" fmla="*/ 397 w 10000"/>
              <a:gd name="connsiteY23" fmla="*/ 7709 h 10000"/>
              <a:gd name="connsiteX24" fmla="*/ 397 w 10000"/>
              <a:gd name="connsiteY24" fmla="*/ 7709 h 10000"/>
              <a:gd name="connsiteX25" fmla="*/ 794 w 10000"/>
              <a:gd name="connsiteY25" fmla="*/ 7709 h 10000"/>
              <a:gd name="connsiteX26" fmla="*/ 1190 w 10000"/>
              <a:gd name="connsiteY26" fmla="*/ 7709 h 10000"/>
              <a:gd name="connsiteX27" fmla="*/ 2064 w 10000"/>
              <a:gd name="connsiteY27" fmla="*/ 7852 h 10000"/>
              <a:gd name="connsiteX28" fmla="*/ 2460 w 10000"/>
              <a:gd name="connsiteY28" fmla="*/ 7852 h 10000"/>
              <a:gd name="connsiteX29" fmla="*/ 3731 w 10000"/>
              <a:gd name="connsiteY29" fmla="*/ 7852 h 10000"/>
              <a:gd name="connsiteX30" fmla="*/ 5001 w 10000"/>
              <a:gd name="connsiteY30" fmla="*/ 7852 h 10000"/>
              <a:gd name="connsiteX31" fmla="*/ 5873 w 10000"/>
              <a:gd name="connsiteY31" fmla="*/ 7852 h 10000"/>
              <a:gd name="connsiteX32" fmla="*/ 6270 w 10000"/>
              <a:gd name="connsiteY32" fmla="*/ 7852 h 10000"/>
              <a:gd name="connsiteX33" fmla="*/ 6667 w 10000"/>
              <a:gd name="connsiteY33" fmla="*/ 7852 h 10000"/>
              <a:gd name="connsiteX34" fmla="*/ 6667 w 10000"/>
              <a:gd name="connsiteY34" fmla="*/ 7709 h 10000"/>
              <a:gd name="connsiteX35" fmla="*/ 6667 w 10000"/>
              <a:gd name="connsiteY35" fmla="*/ 7590 h 10000"/>
              <a:gd name="connsiteX36" fmla="*/ 6667 w 10000"/>
              <a:gd name="connsiteY36" fmla="*/ 7470 h 10000"/>
              <a:gd name="connsiteX37" fmla="*/ 7063 w 10000"/>
              <a:gd name="connsiteY37" fmla="*/ 7208 h 10000"/>
              <a:gd name="connsiteX38" fmla="*/ 7063 w 10000"/>
              <a:gd name="connsiteY38" fmla="*/ 6969 h 10000"/>
              <a:gd name="connsiteX39" fmla="*/ 7063 w 10000"/>
              <a:gd name="connsiteY39" fmla="*/ 6706 h 10000"/>
              <a:gd name="connsiteX40" fmla="*/ 7063 w 10000"/>
              <a:gd name="connsiteY40" fmla="*/ 6444 h 10000"/>
              <a:gd name="connsiteX41" fmla="*/ 7063 w 10000"/>
              <a:gd name="connsiteY41" fmla="*/ 5823 h 10000"/>
              <a:gd name="connsiteX42" fmla="*/ 7063 w 10000"/>
              <a:gd name="connsiteY42" fmla="*/ 5322 h 10000"/>
              <a:gd name="connsiteX43" fmla="*/ 7063 w 10000"/>
              <a:gd name="connsiteY43" fmla="*/ 4820 h 10000"/>
              <a:gd name="connsiteX44" fmla="*/ 7063 w 10000"/>
              <a:gd name="connsiteY44" fmla="*/ 4439 h 10000"/>
              <a:gd name="connsiteX45" fmla="*/ 7063 w 10000"/>
              <a:gd name="connsiteY45" fmla="*/ 4176 h 10000"/>
              <a:gd name="connsiteX46" fmla="*/ 7063 w 10000"/>
              <a:gd name="connsiteY46" fmla="*/ 3937 h 10000"/>
              <a:gd name="connsiteX47" fmla="*/ 7063 w 10000"/>
              <a:gd name="connsiteY47" fmla="*/ 3675 h 10000"/>
              <a:gd name="connsiteX48" fmla="*/ 7063 w 10000"/>
              <a:gd name="connsiteY48" fmla="*/ 3413 h 10000"/>
              <a:gd name="connsiteX49" fmla="*/ 7063 w 10000"/>
              <a:gd name="connsiteY49" fmla="*/ 3031 h 10000"/>
              <a:gd name="connsiteX50" fmla="*/ 7063 w 10000"/>
              <a:gd name="connsiteY50" fmla="*/ 2673 h 10000"/>
              <a:gd name="connsiteX51" fmla="*/ 7063 w 10000"/>
              <a:gd name="connsiteY51" fmla="*/ 2290 h 10000"/>
              <a:gd name="connsiteX52" fmla="*/ 7063 w 10000"/>
              <a:gd name="connsiteY52" fmla="*/ 1789 h 10000"/>
              <a:gd name="connsiteX53" fmla="*/ 6667 w 10000"/>
              <a:gd name="connsiteY53" fmla="*/ 1025 h 10000"/>
              <a:gd name="connsiteX54" fmla="*/ 6270 w 10000"/>
              <a:gd name="connsiteY54" fmla="*/ 0 h 10000"/>
              <a:gd name="connsiteX55" fmla="*/ 10000 w 10000"/>
              <a:gd name="connsiteY55" fmla="*/ 1025 h 10000"/>
              <a:gd name="connsiteX56" fmla="*/ 10000 w 10000"/>
              <a:gd name="connsiteY56" fmla="*/ 1527 h 10000"/>
              <a:gd name="connsiteX57" fmla="*/ 10000 w 10000"/>
              <a:gd name="connsiteY57" fmla="*/ 1789 h 10000"/>
              <a:gd name="connsiteX58" fmla="*/ 10000 w 10000"/>
              <a:gd name="connsiteY58" fmla="*/ 2148 h 10000"/>
              <a:gd name="connsiteX59" fmla="*/ 10000 w 10000"/>
              <a:gd name="connsiteY59" fmla="*/ 2410 h 10000"/>
              <a:gd name="connsiteX60" fmla="*/ 10000 w 10000"/>
              <a:gd name="connsiteY60" fmla="*/ 2792 h 10000"/>
              <a:gd name="connsiteX61" fmla="*/ 10000 w 10000"/>
              <a:gd name="connsiteY61" fmla="*/ 3174 h 10000"/>
              <a:gd name="connsiteX62" fmla="*/ 10000 w 10000"/>
              <a:gd name="connsiteY62" fmla="*/ 3555 h 10000"/>
              <a:gd name="connsiteX63" fmla="*/ 10000 w 10000"/>
              <a:gd name="connsiteY63" fmla="*/ 4057 h 10000"/>
              <a:gd name="connsiteX64" fmla="*/ 10000 w 10000"/>
              <a:gd name="connsiteY64" fmla="*/ 4940 h 10000"/>
              <a:gd name="connsiteX65" fmla="*/ 10000 w 10000"/>
              <a:gd name="connsiteY65" fmla="*/ 5705 h 10000"/>
              <a:gd name="connsiteX66" fmla="*/ 10000 w 10000"/>
              <a:gd name="connsiteY66" fmla="*/ 6325 h 10000"/>
              <a:gd name="connsiteX67" fmla="*/ 10000 w 10000"/>
              <a:gd name="connsiteY67" fmla="*/ 6969 h 10000"/>
              <a:gd name="connsiteX68" fmla="*/ 10000 w 10000"/>
              <a:gd name="connsiteY68" fmla="*/ 7470 h 10000"/>
              <a:gd name="connsiteX69" fmla="*/ 10000 w 10000"/>
              <a:gd name="connsiteY69" fmla="*/ 7852 h 10000"/>
              <a:gd name="connsiteX70" fmla="*/ 10000 w 10000"/>
              <a:gd name="connsiteY70" fmla="*/ 8234 h 10000"/>
              <a:gd name="connsiteX71" fmla="*/ 10000 w 10000"/>
              <a:gd name="connsiteY71" fmla="*/ 8353 h 10000"/>
              <a:gd name="connsiteX72" fmla="*/ 10000 w 10000"/>
              <a:gd name="connsiteY72" fmla="*/ 8473 h 10000"/>
              <a:gd name="connsiteX73" fmla="*/ 9604 w 10000"/>
              <a:gd name="connsiteY73" fmla="*/ 8854 h 10000"/>
              <a:gd name="connsiteX74" fmla="*/ 9207 w 10000"/>
              <a:gd name="connsiteY74" fmla="*/ 9117 h 10000"/>
              <a:gd name="connsiteX75" fmla="*/ 8730 w 10000"/>
              <a:gd name="connsiteY75" fmla="*/ 9476 h 10000"/>
              <a:gd name="connsiteX76" fmla="*/ 7937 w 10000"/>
              <a:gd name="connsiteY76" fmla="*/ 9617 h 10000"/>
              <a:gd name="connsiteX77" fmla="*/ 7937 w 10000"/>
              <a:gd name="connsiteY77" fmla="*/ 9617 h 10000"/>
              <a:gd name="connsiteX0" fmla="*/ 7937 w 10000"/>
              <a:gd name="connsiteY0" fmla="*/ 8592 h 8975"/>
              <a:gd name="connsiteX1" fmla="*/ 7540 w 10000"/>
              <a:gd name="connsiteY1" fmla="*/ 8831 h 8975"/>
              <a:gd name="connsiteX2" fmla="*/ 7063 w 10000"/>
              <a:gd name="connsiteY2" fmla="*/ 8975 h 8975"/>
              <a:gd name="connsiteX3" fmla="*/ 6667 w 10000"/>
              <a:gd name="connsiteY3" fmla="*/ 8975 h 8975"/>
              <a:gd name="connsiteX4" fmla="*/ 5873 w 10000"/>
              <a:gd name="connsiteY4" fmla="*/ 8975 h 8975"/>
              <a:gd name="connsiteX5" fmla="*/ 5873 w 10000"/>
              <a:gd name="connsiteY5" fmla="*/ 8975 h 8975"/>
              <a:gd name="connsiteX6" fmla="*/ 5398 w 10000"/>
              <a:gd name="connsiteY6" fmla="*/ 8831 h 8975"/>
              <a:gd name="connsiteX7" fmla="*/ 5001 w 10000"/>
              <a:gd name="connsiteY7" fmla="*/ 8713 h 8975"/>
              <a:gd name="connsiteX8" fmla="*/ 5001 w 10000"/>
              <a:gd name="connsiteY8" fmla="*/ 8451 h 8975"/>
              <a:gd name="connsiteX9" fmla="*/ 4603 w 10000"/>
              <a:gd name="connsiteY9" fmla="*/ 8211 h 8975"/>
              <a:gd name="connsiteX10" fmla="*/ 4127 w 10000"/>
              <a:gd name="connsiteY10" fmla="*/ 7949 h 8975"/>
              <a:gd name="connsiteX11" fmla="*/ 3334 w 10000"/>
              <a:gd name="connsiteY11" fmla="*/ 7566 h 8975"/>
              <a:gd name="connsiteX12" fmla="*/ 2460 w 10000"/>
              <a:gd name="connsiteY12" fmla="*/ 7328 h 8975"/>
              <a:gd name="connsiteX13" fmla="*/ 1667 w 10000"/>
              <a:gd name="connsiteY13" fmla="*/ 7209 h 8975"/>
              <a:gd name="connsiteX14" fmla="*/ 1190 w 10000"/>
              <a:gd name="connsiteY14" fmla="*/ 7065 h 8975"/>
              <a:gd name="connsiteX15" fmla="*/ 794 w 10000"/>
              <a:gd name="connsiteY15" fmla="*/ 6946 h 8975"/>
              <a:gd name="connsiteX16" fmla="*/ 397 w 10000"/>
              <a:gd name="connsiteY16" fmla="*/ 6946 h 8975"/>
              <a:gd name="connsiteX17" fmla="*/ 0 w 10000"/>
              <a:gd name="connsiteY17" fmla="*/ 6827 h 8975"/>
              <a:gd name="connsiteX18" fmla="*/ 0 w 10000"/>
              <a:gd name="connsiteY18" fmla="*/ 6827 h 8975"/>
              <a:gd name="connsiteX19" fmla="*/ 0 w 10000"/>
              <a:gd name="connsiteY19" fmla="*/ 6827 h 8975"/>
              <a:gd name="connsiteX20" fmla="*/ 0 w 10000"/>
              <a:gd name="connsiteY20" fmla="*/ 6684 h 8975"/>
              <a:gd name="connsiteX21" fmla="*/ 0 w 10000"/>
              <a:gd name="connsiteY21" fmla="*/ 6684 h 8975"/>
              <a:gd name="connsiteX22" fmla="*/ 0 w 10000"/>
              <a:gd name="connsiteY22" fmla="*/ 6684 h 8975"/>
              <a:gd name="connsiteX23" fmla="*/ 397 w 10000"/>
              <a:gd name="connsiteY23" fmla="*/ 6684 h 8975"/>
              <a:gd name="connsiteX24" fmla="*/ 397 w 10000"/>
              <a:gd name="connsiteY24" fmla="*/ 6684 h 8975"/>
              <a:gd name="connsiteX25" fmla="*/ 794 w 10000"/>
              <a:gd name="connsiteY25" fmla="*/ 6684 h 8975"/>
              <a:gd name="connsiteX26" fmla="*/ 1190 w 10000"/>
              <a:gd name="connsiteY26" fmla="*/ 6684 h 8975"/>
              <a:gd name="connsiteX27" fmla="*/ 2064 w 10000"/>
              <a:gd name="connsiteY27" fmla="*/ 6827 h 8975"/>
              <a:gd name="connsiteX28" fmla="*/ 2460 w 10000"/>
              <a:gd name="connsiteY28" fmla="*/ 6827 h 8975"/>
              <a:gd name="connsiteX29" fmla="*/ 3731 w 10000"/>
              <a:gd name="connsiteY29" fmla="*/ 6827 h 8975"/>
              <a:gd name="connsiteX30" fmla="*/ 5001 w 10000"/>
              <a:gd name="connsiteY30" fmla="*/ 6827 h 8975"/>
              <a:gd name="connsiteX31" fmla="*/ 5873 w 10000"/>
              <a:gd name="connsiteY31" fmla="*/ 6827 h 8975"/>
              <a:gd name="connsiteX32" fmla="*/ 6270 w 10000"/>
              <a:gd name="connsiteY32" fmla="*/ 6827 h 8975"/>
              <a:gd name="connsiteX33" fmla="*/ 6667 w 10000"/>
              <a:gd name="connsiteY33" fmla="*/ 6827 h 8975"/>
              <a:gd name="connsiteX34" fmla="*/ 6667 w 10000"/>
              <a:gd name="connsiteY34" fmla="*/ 6684 h 8975"/>
              <a:gd name="connsiteX35" fmla="*/ 6667 w 10000"/>
              <a:gd name="connsiteY35" fmla="*/ 6565 h 8975"/>
              <a:gd name="connsiteX36" fmla="*/ 6667 w 10000"/>
              <a:gd name="connsiteY36" fmla="*/ 6445 h 8975"/>
              <a:gd name="connsiteX37" fmla="*/ 7063 w 10000"/>
              <a:gd name="connsiteY37" fmla="*/ 6183 h 8975"/>
              <a:gd name="connsiteX38" fmla="*/ 7063 w 10000"/>
              <a:gd name="connsiteY38" fmla="*/ 5944 h 8975"/>
              <a:gd name="connsiteX39" fmla="*/ 7063 w 10000"/>
              <a:gd name="connsiteY39" fmla="*/ 5681 h 8975"/>
              <a:gd name="connsiteX40" fmla="*/ 7063 w 10000"/>
              <a:gd name="connsiteY40" fmla="*/ 5419 h 8975"/>
              <a:gd name="connsiteX41" fmla="*/ 7063 w 10000"/>
              <a:gd name="connsiteY41" fmla="*/ 4798 h 8975"/>
              <a:gd name="connsiteX42" fmla="*/ 7063 w 10000"/>
              <a:gd name="connsiteY42" fmla="*/ 4297 h 8975"/>
              <a:gd name="connsiteX43" fmla="*/ 7063 w 10000"/>
              <a:gd name="connsiteY43" fmla="*/ 3795 h 8975"/>
              <a:gd name="connsiteX44" fmla="*/ 7063 w 10000"/>
              <a:gd name="connsiteY44" fmla="*/ 3414 h 8975"/>
              <a:gd name="connsiteX45" fmla="*/ 7063 w 10000"/>
              <a:gd name="connsiteY45" fmla="*/ 3151 h 8975"/>
              <a:gd name="connsiteX46" fmla="*/ 7063 w 10000"/>
              <a:gd name="connsiteY46" fmla="*/ 2912 h 8975"/>
              <a:gd name="connsiteX47" fmla="*/ 7063 w 10000"/>
              <a:gd name="connsiteY47" fmla="*/ 2650 h 8975"/>
              <a:gd name="connsiteX48" fmla="*/ 7063 w 10000"/>
              <a:gd name="connsiteY48" fmla="*/ 2388 h 8975"/>
              <a:gd name="connsiteX49" fmla="*/ 7063 w 10000"/>
              <a:gd name="connsiteY49" fmla="*/ 2006 h 8975"/>
              <a:gd name="connsiteX50" fmla="*/ 7063 w 10000"/>
              <a:gd name="connsiteY50" fmla="*/ 1648 h 8975"/>
              <a:gd name="connsiteX51" fmla="*/ 7063 w 10000"/>
              <a:gd name="connsiteY51" fmla="*/ 1265 h 8975"/>
              <a:gd name="connsiteX52" fmla="*/ 7063 w 10000"/>
              <a:gd name="connsiteY52" fmla="*/ 764 h 8975"/>
              <a:gd name="connsiteX53" fmla="*/ 6667 w 10000"/>
              <a:gd name="connsiteY53" fmla="*/ 0 h 8975"/>
              <a:gd name="connsiteX54" fmla="*/ 10000 w 10000"/>
              <a:gd name="connsiteY54" fmla="*/ 0 h 8975"/>
              <a:gd name="connsiteX55" fmla="*/ 10000 w 10000"/>
              <a:gd name="connsiteY55" fmla="*/ 502 h 8975"/>
              <a:gd name="connsiteX56" fmla="*/ 10000 w 10000"/>
              <a:gd name="connsiteY56" fmla="*/ 764 h 8975"/>
              <a:gd name="connsiteX57" fmla="*/ 10000 w 10000"/>
              <a:gd name="connsiteY57" fmla="*/ 1123 h 8975"/>
              <a:gd name="connsiteX58" fmla="*/ 10000 w 10000"/>
              <a:gd name="connsiteY58" fmla="*/ 1385 h 8975"/>
              <a:gd name="connsiteX59" fmla="*/ 10000 w 10000"/>
              <a:gd name="connsiteY59" fmla="*/ 1767 h 8975"/>
              <a:gd name="connsiteX60" fmla="*/ 10000 w 10000"/>
              <a:gd name="connsiteY60" fmla="*/ 2149 h 8975"/>
              <a:gd name="connsiteX61" fmla="*/ 10000 w 10000"/>
              <a:gd name="connsiteY61" fmla="*/ 2530 h 8975"/>
              <a:gd name="connsiteX62" fmla="*/ 10000 w 10000"/>
              <a:gd name="connsiteY62" fmla="*/ 3032 h 8975"/>
              <a:gd name="connsiteX63" fmla="*/ 10000 w 10000"/>
              <a:gd name="connsiteY63" fmla="*/ 3915 h 8975"/>
              <a:gd name="connsiteX64" fmla="*/ 10000 w 10000"/>
              <a:gd name="connsiteY64" fmla="*/ 4680 h 8975"/>
              <a:gd name="connsiteX65" fmla="*/ 10000 w 10000"/>
              <a:gd name="connsiteY65" fmla="*/ 5300 h 8975"/>
              <a:gd name="connsiteX66" fmla="*/ 10000 w 10000"/>
              <a:gd name="connsiteY66" fmla="*/ 5944 h 8975"/>
              <a:gd name="connsiteX67" fmla="*/ 10000 w 10000"/>
              <a:gd name="connsiteY67" fmla="*/ 6445 h 8975"/>
              <a:gd name="connsiteX68" fmla="*/ 10000 w 10000"/>
              <a:gd name="connsiteY68" fmla="*/ 6827 h 8975"/>
              <a:gd name="connsiteX69" fmla="*/ 10000 w 10000"/>
              <a:gd name="connsiteY69" fmla="*/ 7209 h 8975"/>
              <a:gd name="connsiteX70" fmla="*/ 10000 w 10000"/>
              <a:gd name="connsiteY70" fmla="*/ 7328 h 8975"/>
              <a:gd name="connsiteX71" fmla="*/ 10000 w 10000"/>
              <a:gd name="connsiteY71" fmla="*/ 7448 h 8975"/>
              <a:gd name="connsiteX72" fmla="*/ 9604 w 10000"/>
              <a:gd name="connsiteY72" fmla="*/ 7829 h 8975"/>
              <a:gd name="connsiteX73" fmla="*/ 9207 w 10000"/>
              <a:gd name="connsiteY73" fmla="*/ 8092 h 8975"/>
              <a:gd name="connsiteX74" fmla="*/ 8730 w 10000"/>
              <a:gd name="connsiteY74" fmla="*/ 8451 h 8975"/>
              <a:gd name="connsiteX75" fmla="*/ 7937 w 10000"/>
              <a:gd name="connsiteY75" fmla="*/ 8592 h 8975"/>
              <a:gd name="connsiteX76" fmla="*/ 7937 w 10000"/>
              <a:gd name="connsiteY76" fmla="*/ 8592 h 8975"/>
              <a:gd name="connsiteX0" fmla="*/ 7937 w 10000"/>
              <a:gd name="connsiteY0" fmla="*/ 9573 h 10000"/>
              <a:gd name="connsiteX1" fmla="*/ 7540 w 10000"/>
              <a:gd name="connsiteY1" fmla="*/ 9840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40 h 10000"/>
              <a:gd name="connsiteX7" fmla="*/ 5001 w 10000"/>
              <a:gd name="connsiteY7" fmla="*/ 9708 h 10000"/>
              <a:gd name="connsiteX8" fmla="*/ 5001 w 10000"/>
              <a:gd name="connsiteY8" fmla="*/ 9416 h 10000"/>
              <a:gd name="connsiteX9" fmla="*/ 4603 w 10000"/>
              <a:gd name="connsiteY9" fmla="*/ 9149 h 10000"/>
              <a:gd name="connsiteX10" fmla="*/ 4127 w 10000"/>
              <a:gd name="connsiteY10" fmla="*/ 8857 h 10000"/>
              <a:gd name="connsiteX11" fmla="*/ 3334 w 10000"/>
              <a:gd name="connsiteY11" fmla="*/ 8430 h 10000"/>
              <a:gd name="connsiteX12" fmla="*/ 2460 w 10000"/>
              <a:gd name="connsiteY12" fmla="*/ 8165 h 10000"/>
              <a:gd name="connsiteX13" fmla="*/ 1667 w 10000"/>
              <a:gd name="connsiteY13" fmla="*/ 8032 h 10000"/>
              <a:gd name="connsiteX14" fmla="*/ 1190 w 10000"/>
              <a:gd name="connsiteY14" fmla="*/ 7872 h 10000"/>
              <a:gd name="connsiteX15" fmla="*/ 794 w 10000"/>
              <a:gd name="connsiteY15" fmla="*/ 7739 h 10000"/>
              <a:gd name="connsiteX16" fmla="*/ 397 w 10000"/>
              <a:gd name="connsiteY16" fmla="*/ 7739 h 10000"/>
              <a:gd name="connsiteX17" fmla="*/ 0 w 10000"/>
              <a:gd name="connsiteY17" fmla="*/ 7607 h 10000"/>
              <a:gd name="connsiteX18" fmla="*/ 0 w 10000"/>
              <a:gd name="connsiteY18" fmla="*/ 7607 h 10000"/>
              <a:gd name="connsiteX19" fmla="*/ 0 w 10000"/>
              <a:gd name="connsiteY19" fmla="*/ 7607 h 10000"/>
              <a:gd name="connsiteX20" fmla="*/ 0 w 10000"/>
              <a:gd name="connsiteY20" fmla="*/ 7447 h 10000"/>
              <a:gd name="connsiteX21" fmla="*/ 0 w 10000"/>
              <a:gd name="connsiteY21" fmla="*/ 7447 h 10000"/>
              <a:gd name="connsiteX22" fmla="*/ 0 w 10000"/>
              <a:gd name="connsiteY22" fmla="*/ 7447 h 10000"/>
              <a:gd name="connsiteX23" fmla="*/ 397 w 10000"/>
              <a:gd name="connsiteY23" fmla="*/ 7447 h 10000"/>
              <a:gd name="connsiteX24" fmla="*/ 397 w 10000"/>
              <a:gd name="connsiteY24" fmla="*/ 7447 h 10000"/>
              <a:gd name="connsiteX25" fmla="*/ 794 w 10000"/>
              <a:gd name="connsiteY25" fmla="*/ 7447 h 10000"/>
              <a:gd name="connsiteX26" fmla="*/ 1190 w 10000"/>
              <a:gd name="connsiteY26" fmla="*/ 7447 h 10000"/>
              <a:gd name="connsiteX27" fmla="*/ 2064 w 10000"/>
              <a:gd name="connsiteY27" fmla="*/ 7607 h 10000"/>
              <a:gd name="connsiteX28" fmla="*/ 2460 w 10000"/>
              <a:gd name="connsiteY28" fmla="*/ 7607 h 10000"/>
              <a:gd name="connsiteX29" fmla="*/ 3731 w 10000"/>
              <a:gd name="connsiteY29" fmla="*/ 7607 h 10000"/>
              <a:gd name="connsiteX30" fmla="*/ 5001 w 10000"/>
              <a:gd name="connsiteY30" fmla="*/ 7607 h 10000"/>
              <a:gd name="connsiteX31" fmla="*/ 5873 w 10000"/>
              <a:gd name="connsiteY31" fmla="*/ 7607 h 10000"/>
              <a:gd name="connsiteX32" fmla="*/ 6270 w 10000"/>
              <a:gd name="connsiteY32" fmla="*/ 7607 h 10000"/>
              <a:gd name="connsiteX33" fmla="*/ 6667 w 10000"/>
              <a:gd name="connsiteY33" fmla="*/ 7607 h 10000"/>
              <a:gd name="connsiteX34" fmla="*/ 6667 w 10000"/>
              <a:gd name="connsiteY34" fmla="*/ 7447 h 10000"/>
              <a:gd name="connsiteX35" fmla="*/ 6667 w 10000"/>
              <a:gd name="connsiteY35" fmla="*/ 7315 h 10000"/>
              <a:gd name="connsiteX36" fmla="*/ 6667 w 10000"/>
              <a:gd name="connsiteY36" fmla="*/ 7181 h 10000"/>
              <a:gd name="connsiteX37" fmla="*/ 7063 w 10000"/>
              <a:gd name="connsiteY37" fmla="*/ 6889 h 10000"/>
              <a:gd name="connsiteX38" fmla="*/ 7063 w 10000"/>
              <a:gd name="connsiteY38" fmla="*/ 6623 h 10000"/>
              <a:gd name="connsiteX39" fmla="*/ 7063 w 10000"/>
              <a:gd name="connsiteY39" fmla="*/ 6330 h 10000"/>
              <a:gd name="connsiteX40" fmla="*/ 7063 w 10000"/>
              <a:gd name="connsiteY40" fmla="*/ 6038 h 10000"/>
              <a:gd name="connsiteX41" fmla="*/ 7063 w 10000"/>
              <a:gd name="connsiteY41" fmla="*/ 5346 h 10000"/>
              <a:gd name="connsiteX42" fmla="*/ 7063 w 10000"/>
              <a:gd name="connsiteY42" fmla="*/ 4788 h 10000"/>
              <a:gd name="connsiteX43" fmla="*/ 7063 w 10000"/>
              <a:gd name="connsiteY43" fmla="*/ 4228 h 10000"/>
              <a:gd name="connsiteX44" fmla="*/ 7063 w 10000"/>
              <a:gd name="connsiteY44" fmla="*/ 3804 h 10000"/>
              <a:gd name="connsiteX45" fmla="*/ 7063 w 10000"/>
              <a:gd name="connsiteY45" fmla="*/ 3511 h 10000"/>
              <a:gd name="connsiteX46" fmla="*/ 7063 w 10000"/>
              <a:gd name="connsiteY46" fmla="*/ 3245 h 10000"/>
              <a:gd name="connsiteX47" fmla="*/ 7063 w 10000"/>
              <a:gd name="connsiteY47" fmla="*/ 2953 h 10000"/>
              <a:gd name="connsiteX48" fmla="*/ 7063 w 10000"/>
              <a:gd name="connsiteY48" fmla="*/ 2661 h 10000"/>
              <a:gd name="connsiteX49" fmla="*/ 7063 w 10000"/>
              <a:gd name="connsiteY49" fmla="*/ 2235 h 10000"/>
              <a:gd name="connsiteX50" fmla="*/ 7063 w 10000"/>
              <a:gd name="connsiteY50" fmla="*/ 1836 h 10000"/>
              <a:gd name="connsiteX51" fmla="*/ 7063 w 10000"/>
              <a:gd name="connsiteY51" fmla="*/ 1409 h 10000"/>
              <a:gd name="connsiteX52" fmla="*/ 7063 w 10000"/>
              <a:gd name="connsiteY52" fmla="*/ 851 h 10000"/>
              <a:gd name="connsiteX53" fmla="*/ 10000 w 10000"/>
              <a:gd name="connsiteY53" fmla="*/ 0 h 10000"/>
              <a:gd name="connsiteX54" fmla="*/ 10000 w 10000"/>
              <a:gd name="connsiteY54" fmla="*/ 559 h 10000"/>
              <a:gd name="connsiteX55" fmla="*/ 10000 w 10000"/>
              <a:gd name="connsiteY55" fmla="*/ 851 h 10000"/>
              <a:gd name="connsiteX56" fmla="*/ 10000 w 10000"/>
              <a:gd name="connsiteY56" fmla="*/ 1251 h 10000"/>
              <a:gd name="connsiteX57" fmla="*/ 10000 w 10000"/>
              <a:gd name="connsiteY57" fmla="*/ 1543 h 10000"/>
              <a:gd name="connsiteX58" fmla="*/ 10000 w 10000"/>
              <a:gd name="connsiteY58" fmla="*/ 1969 h 10000"/>
              <a:gd name="connsiteX59" fmla="*/ 10000 w 10000"/>
              <a:gd name="connsiteY59" fmla="*/ 2394 h 10000"/>
              <a:gd name="connsiteX60" fmla="*/ 10000 w 10000"/>
              <a:gd name="connsiteY60" fmla="*/ 2819 h 10000"/>
              <a:gd name="connsiteX61" fmla="*/ 10000 w 10000"/>
              <a:gd name="connsiteY61" fmla="*/ 3378 h 10000"/>
              <a:gd name="connsiteX62" fmla="*/ 10000 w 10000"/>
              <a:gd name="connsiteY62" fmla="*/ 4362 h 10000"/>
              <a:gd name="connsiteX63" fmla="*/ 10000 w 10000"/>
              <a:gd name="connsiteY63" fmla="*/ 5214 h 10000"/>
              <a:gd name="connsiteX64" fmla="*/ 10000 w 10000"/>
              <a:gd name="connsiteY64" fmla="*/ 5905 h 10000"/>
              <a:gd name="connsiteX65" fmla="*/ 10000 w 10000"/>
              <a:gd name="connsiteY65" fmla="*/ 6623 h 10000"/>
              <a:gd name="connsiteX66" fmla="*/ 10000 w 10000"/>
              <a:gd name="connsiteY66" fmla="*/ 7181 h 10000"/>
              <a:gd name="connsiteX67" fmla="*/ 10000 w 10000"/>
              <a:gd name="connsiteY67" fmla="*/ 7607 h 10000"/>
              <a:gd name="connsiteX68" fmla="*/ 10000 w 10000"/>
              <a:gd name="connsiteY68" fmla="*/ 8032 h 10000"/>
              <a:gd name="connsiteX69" fmla="*/ 10000 w 10000"/>
              <a:gd name="connsiteY69" fmla="*/ 8165 h 10000"/>
              <a:gd name="connsiteX70" fmla="*/ 10000 w 10000"/>
              <a:gd name="connsiteY70" fmla="*/ 8299 h 10000"/>
              <a:gd name="connsiteX71" fmla="*/ 9604 w 10000"/>
              <a:gd name="connsiteY71" fmla="*/ 8723 h 10000"/>
              <a:gd name="connsiteX72" fmla="*/ 9207 w 10000"/>
              <a:gd name="connsiteY72" fmla="*/ 9016 h 10000"/>
              <a:gd name="connsiteX73" fmla="*/ 8730 w 10000"/>
              <a:gd name="connsiteY73" fmla="*/ 9416 h 10000"/>
              <a:gd name="connsiteX74" fmla="*/ 7937 w 10000"/>
              <a:gd name="connsiteY74" fmla="*/ 9573 h 10000"/>
              <a:gd name="connsiteX75" fmla="*/ 7937 w 10000"/>
              <a:gd name="connsiteY75" fmla="*/ 9573 h 10000"/>
              <a:gd name="connsiteX0" fmla="*/ 7937 w 10000"/>
              <a:gd name="connsiteY0" fmla="*/ 9014 h 9441"/>
              <a:gd name="connsiteX1" fmla="*/ 7540 w 10000"/>
              <a:gd name="connsiteY1" fmla="*/ 9281 h 9441"/>
              <a:gd name="connsiteX2" fmla="*/ 7063 w 10000"/>
              <a:gd name="connsiteY2" fmla="*/ 9441 h 9441"/>
              <a:gd name="connsiteX3" fmla="*/ 6667 w 10000"/>
              <a:gd name="connsiteY3" fmla="*/ 9441 h 9441"/>
              <a:gd name="connsiteX4" fmla="*/ 5873 w 10000"/>
              <a:gd name="connsiteY4" fmla="*/ 9441 h 9441"/>
              <a:gd name="connsiteX5" fmla="*/ 5873 w 10000"/>
              <a:gd name="connsiteY5" fmla="*/ 9441 h 9441"/>
              <a:gd name="connsiteX6" fmla="*/ 5398 w 10000"/>
              <a:gd name="connsiteY6" fmla="*/ 9281 h 9441"/>
              <a:gd name="connsiteX7" fmla="*/ 5001 w 10000"/>
              <a:gd name="connsiteY7" fmla="*/ 9149 h 9441"/>
              <a:gd name="connsiteX8" fmla="*/ 5001 w 10000"/>
              <a:gd name="connsiteY8" fmla="*/ 8857 h 9441"/>
              <a:gd name="connsiteX9" fmla="*/ 4603 w 10000"/>
              <a:gd name="connsiteY9" fmla="*/ 8590 h 9441"/>
              <a:gd name="connsiteX10" fmla="*/ 4127 w 10000"/>
              <a:gd name="connsiteY10" fmla="*/ 8298 h 9441"/>
              <a:gd name="connsiteX11" fmla="*/ 3334 w 10000"/>
              <a:gd name="connsiteY11" fmla="*/ 7871 h 9441"/>
              <a:gd name="connsiteX12" fmla="*/ 2460 w 10000"/>
              <a:gd name="connsiteY12" fmla="*/ 7606 h 9441"/>
              <a:gd name="connsiteX13" fmla="*/ 1667 w 10000"/>
              <a:gd name="connsiteY13" fmla="*/ 7473 h 9441"/>
              <a:gd name="connsiteX14" fmla="*/ 1190 w 10000"/>
              <a:gd name="connsiteY14" fmla="*/ 7313 h 9441"/>
              <a:gd name="connsiteX15" fmla="*/ 794 w 10000"/>
              <a:gd name="connsiteY15" fmla="*/ 7180 h 9441"/>
              <a:gd name="connsiteX16" fmla="*/ 397 w 10000"/>
              <a:gd name="connsiteY16" fmla="*/ 7180 h 9441"/>
              <a:gd name="connsiteX17" fmla="*/ 0 w 10000"/>
              <a:gd name="connsiteY17" fmla="*/ 7048 h 9441"/>
              <a:gd name="connsiteX18" fmla="*/ 0 w 10000"/>
              <a:gd name="connsiteY18" fmla="*/ 7048 h 9441"/>
              <a:gd name="connsiteX19" fmla="*/ 0 w 10000"/>
              <a:gd name="connsiteY19" fmla="*/ 7048 h 9441"/>
              <a:gd name="connsiteX20" fmla="*/ 0 w 10000"/>
              <a:gd name="connsiteY20" fmla="*/ 6888 h 9441"/>
              <a:gd name="connsiteX21" fmla="*/ 0 w 10000"/>
              <a:gd name="connsiteY21" fmla="*/ 6888 h 9441"/>
              <a:gd name="connsiteX22" fmla="*/ 0 w 10000"/>
              <a:gd name="connsiteY22" fmla="*/ 6888 h 9441"/>
              <a:gd name="connsiteX23" fmla="*/ 397 w 10000"/>
              <a:gd name="connsiteY23" fmla="*/ 6888 h 9441"/>
              <a:gd name="connsiteX24" fmla="*/ 397 w 10000"/>
              <a:gd name="connsiteY24" fmla="*/ 6888 h 9441"/>
              <a:gd name="connsiteX25" fmla="*/ 794 w 10000"/>
              <a:gd name="connsiteY25" fmla="*/ 6888 h 9441"/>
              <a:gd name="connsiteX26" fmla="*/ 1190 w 10000"/>
              <a:gd name="connsiteY26" fmla="*/ 6888 h 9441"/>
              <a:gd name="connsiteX27" fmla="*/ 2064 w 10000"/>
              <a:gd name="connsiteY27" fmla="*/ 7048 h 9441"/>
              <a:gd name="connsiteX28" fmla="*/ 2460 w 10000"/>
              <a:gd name="connsiteY28" fmla="*/ 7048 h 9441"/>
              <a:gd name="connsiteX29" fmla="*/ 3731 w 10000"/>
              <a:gd name="connsiteY29" fmla="*/ 7048 h 9441"/>
              <a:gd name="connsiteX30" fmla="*/ 5001 w 10000"/>
              <a:gd name="connsiteY30" fmla="*/ 7048 h 9441"/>
              <a:gd name="connsiteX31" fmla="*/ 5873 w 10000"/>
              <a:gd name="connsiteY31" fmla="*/ 7048 h 9441"/>
              <a:gd name="connsiteX32" fmla="*/ 6270 w 10000"/>
              <a:gd name="connsiteY32" fmla="*/ 7048 h 9441"/>
              <a:gd name="connsiteX33" fmla="*/ 6667 w 10000"/>
              <a:gd name="connsiteY33" fmla="*/ 7048 h 9441"/>
              <a:gd name="connsiteX34" fmla="*/ 6667 w 10000"/>
              <a:gd name="connsiteY34" fmla="*/ 6888 h 9441"/>
              <a:gd name="connsiteX35" fmla="*/ 6667 w 10000"/>
              <a:gd name="connsiteY35" fmla="*/ 6756 h 9441"/>
              <a:gd name="connsiteX36" fmla="*/ 6667 w 10000"/>
              <a:gd name="connsiteY36" fmla="*/ 6622 h 9441"/>
              <a:gd name="connsiteX37" fmla="*/ 7063 w 10000"/>
              <a:gd name="connsiteY37" fmla="*/ 6330 h 9441"/>
              <a:gd name="connsiteX38" fmla="*/ 7063 w 10000"/>
              <a:gd name="connsiteY38" fmla="*/ 6064 h 9441"/>
              <a:gd name="connsiteX39" fmla="*/ 7063 w 10000"/>
              <a:gd name="connsiteY39" fmla="*/ 5771 h 9441"/>
              <a:gd name="connsiteX40" fmla="*/ 7063 w 10000"/>
              <a:gd name="connsiteY40" fmla="*/ 5479 h 9441"/>
              <a:gd name="connsiteX41" fmla="*/ 7063 w 10000"/>
              <a:gd name="connsiteY41" fmla="*/ 4787 h 9441"/>
              <a:gd name="connsiteX42" fmla="*/ 7063 w 10000"/>
              <a:gd name="connsiteY42" fmla="*/ 4229 h 9441"/>
              <a:gd name="connsiteX43" fmla="*/ 7063 w 10000"/>
              <a:gd name="connsiteY43" fmla="*/ 3669 h 9441"/>
              <a:gd name="connsiteX44" fmla="*/ 7063 w 10000"/>
              <a:gd name="connsiteY44" fmla="*/ 3245 h 9441"/>
              <a:gd name="connsiteX45" fmla="*/ 7063 w 10000"/>
              <a:gd name="connsiteY45" fmla="*/ 2952 h 9441"/>
              <a:gd name="connsiteX46" fmla="*/ 7063 w 10000"/>
              <a:gd name="connsiteY46" fmla="*/ 2686 h 9441"/>
              <a:gd name="connsiteX47" fmla="*/ 7063 w 10000"/>
              <a:gd name="connsiteY47" fmla="*/ 2394 h 9441"/>
              <a:gd name="connsiteX48" fmla="*/ 7063 w 10000"/>
              <a:gd name="connsiteY48" fmla="*/ 2102 h 9441"/>
              <a:gd name="connsiteX49" fmla="*/ 7063 w 10000"/>
              <a:gd name="connsiteY49" fmla="*/ 1676 h 9441"/>
              <a:gd name="connsiteX50" fmla="*/ 7063 w 10000"/>
              <a:gd name="connsiteY50" fmla="*/ 1277 h 9441"/>
              <a:gd name="connsiteX51" fmla="*/ 7063 w 10000"/>
              <a:gd name="connsiteY51" fmla="*/ 850 h 9441"/>
              <a:gd name="connsiteX52" fmla="*/ 7063 w 10000"/>
              <a:gd name="connsiteY52" fmla="*/ 292 h 9441"/>
              <a:gd name="connsiteX53" fmla="*/ 10000 w 10000"/>
              <a:gd name="connsiteY53" fmla="*/ 0 h 9441"/>
              <a:gd name="connsiteX54" fmla="*/ 10000 w 10000"/>
              <a:gd name="connsiteY54" fmla="*/ 292 h 9441"/>
              <a:gd name="connsiteX55" fmla="*/ 10000 w 10000"/>
              <a:gd name="connsiteY55" fmla="*/ 692 h 9441"/>
              <a:gd name="connsiteX56" fmla="*/ 10000 w 10000"/>
              <a:gd name="connsiteY56" fmla="*/ 984 h 9441"/>
              <a:gd name="connsiteX57" fmla="*/ 10000 w 10000"/>
              <a:gd name="connsiteY57" fmla="*/ 1410 h 9441"/>
              <a:gd name="connsiteX58" fmla="*/ 10000 w 10000"/>
              <a:gd name="connsiteY58" fmla="*/ 1835 h 9441"/>
              <a:gd name="connsiteX59" fmla="*/ 10000 w 10000"/>
              <a:gd name="connsiteY59" fmla="*/ 2260 h 9441"/>
              <a:gd name="connsiteX60" fmla="*/ 10000 w 10000"/>
              <a:gd name="connsiteY60" fmla="*/ 2819 h 9441"/>
              <a:gd name="connsiteX61" fmla="*/ 10000 w 10000"/>
              <a:gd name="connsiteY61" fmla="*/ 3803 h 9441"/>
              <a:gd name="connsiteX62" fmla="*/ 10000 w 10000"/>
              <a:gd name="connsiteY62" fmla="*/ 4655 h 9441"/>
              <a:gd name="connsiteX63" fmla="*/ 10000 w 10000"/>
              <a:gd name="connsiteY63" fmla="*/ 5346 h 9441"/>
              <a:gd name="connsiteX64" fmla="*/ 10000 w 10000"/>
              <a:gd name="connsiteY64" fmla="*/ 6064 h 9441"/>
              <a:gd name="connsiteX65" fmla="*/ 10000 w 10000"/>
              <a:gd name="connsiteY65" fmla="*/ 6622 h 9441"/>
              <a:gd name="connsiteX66" fmla="*/ 10000 w 10000"/>
              <a:gd name="connsiteY66" fmla="*/ 7048 h 9441"/>
              <a:gd name="connsiteX67" fmla="*/ 10000 w 10000"/>
              <a:gd name="connsiteY67" fmla="*/ 7473 h 9441"/>
              <a:gd name="connsiteX68" fmla="*/ 10000 w 10000"/>
              <a:gd name="connsiteY68" fmla="*/ 7606 h 9441"/>
              <a:gd name="connsiteX69" fmla="*/ 10000 w 10000"/>
              <a:gd name="connsiteY69" fmla="*/ 7740 h 9441"/>
              <a:gd name="connsiteX70" fmla="*/ 9604 w 10000"/>
              <a:gd name="connsiteY70" fmla="*/ 8164 h 9441"/>
              <a:gd name="connsiteX71" fmla="*/ 9207 w 10000"/>
              <a:gd name="connsiteY71" fmla="*/ 8457 h 9441"/>
              <a:gd name="connsiteX72" fmla="*/ 8730 w 10000"/>
              <a:gd name="connsiteY72" fmla="*/ 8857 h 9441"/>
              <a:gd name="connsiteX73" fmla="*/ 7937 w 10000"/>
              <a:gd name="connsiteY73" fmla="*/ 9014 h 9441"/>
              <a:gd name="connsiteX74" fmla="*/ 7937 w 10000"/>
              <a:gd name="connsiteY74" fmla="*/ 9014 h 9441"/>
              <a:gd name="connsiteX0" fmla="*/ 7937 w 10000"/>
              <a:gd name="connsiteY0" fmla="*/ 9239 h 9691"/>
              <a:gd name="connsiteX1" fmla="*/ 7540 w 10000"/>
              <a:gd name="connsiteY1" fmla="*/ 9522 h 9691"/>
              <a:gd name="connsiteX2" fmla="*/ 7063 w 10000"/>
              <a:gd name="connsiteY2" fmla="*/ 9691 h 9691"/>
              <a:gd name="connsiteX3" fmla="*/ 6667 w 10000"/>
              <a:gd name="connsiteY3" fmla="*/ 9691 h 9691"/>
              <a:gd name="connsiteX4" fmla="*/ 5873 w 10000"/>
              <a:gd name="connsiteY4" fmla="*/ 9691 h 9691"/>
              <a:gd name="connsiteX5" fmla="*/ 5873 w 10000"/>
              <a:gd name="connsiteY5" fmla="*/ 9691 h 9691"/>
              <a:gd name="connsiteX6" fmla="*/ 5398 w 10000"/>
              <a:gd name="connsiteY6" fmla="*/ 9522 h 9691"/>
              <a:gd name="connsiteX7" fmla="*/ 5001 w 10000"/>
              <a:gd name="connsiteY7" fmla="*/ 9382 h 9691"/>
              <a:gd name="connsiteX8" fmla="*/ 5001 w 10000"/>
              <a:gd name="connsiteY8" fmla="*/ 9072 h 9691"/>
              <a:gd name="connsiteX9" fmla="*/ 4603 w 10000"/>
              <a:gd name="connsiteY9" fmla="*/ 8790 h 9691"/>
              <a:gd name="connsiteX10" fmla="*/ 4127 w 10000"/>
              <a:gd name="connsiteY10" fmla="*/ 8480 h 9691"/>
              <a:gd name="connsiteX11" fmla="*/ 3334 w 10000"/>
              <a:gd name="connsiteY11" fmla="*/ 8028 h 9691"/>
              <a:gd name="connsiteX12" fmla="*/ 2460 w 10000"/>
              <a:gd name="connsiteY12" fmla="*/ 7747 h 9691"/>
              <a:gd name="connsiteX13" fmla="*/ 1667 w 10000"/>
              <a:gd name="connsiteY13" fmla="*/ 7606 h 9691"/>
              <a:gd name="connsiteX14" fmla="*/ 1190 w 10000"/>
              <a:gd name="connsiteY14" fmla="*/ 7437 h 9691"/>
              <a:gd name="connsiteX15" fmla="*/ 794 w 10000"/>
              <a:gd name="connsiteY15" fmla="*/ 7296 h 9691"/>
              <a:gd name="connsiteX16" fmla="*/ 397 w 10000"/>
              <a:gd name="connsiteY16" fmla="*/ 7296 h 9691"/>
              <a:gd name="connsiteX17" fmla="*/ 0 w 10000"/>
              <a:gd name="connsiteY17" fmla="*/ 7156 h 9691"/>
              <a:gd name="connsiteX18" fmla="*/ 0 w 10000"/>
              <a:gd name="connsiteY18" fmla="*/ 7156 h 9691"/>
              <a:gd name="connsiteX19" fmla="*/ 0 w 10000"/>
              <a:gd name="connsiteY19" fmla="*/ 7156 h 9691"/>
              <a:gd name="connsiteX20" fmla="*/ 0 w 10000"/>
              <a:gd name="connsiteY20" fmla="*/ 6987 h 9691"/>
              <a:gd name="connsiteX21" fmla="*/ 0 w 10000"/>
              <a:gd name="connsiteY21" fmla="*/ 6987 h 9691"/>
              <a:gd name="connsiteX22" fmla="*/ 0 w 10000"/>
              <a:gd name="connsiteY22" fmla="*/ 6987 h 9691"/>
              <a:gd name="connsiteX23" fmla="*/ 397 w 10000"/>
              <a:gd name="connsiteY23" fmla="*/ 6987 h 9691"/>
              <a:gd name="connsiteX24" fmla="*/ 397 w 10000"/>
              <a:gd name="connsiteY24" fmla="*/ 6987 h 9691"/>
              <a:gd name="connsiteX25" fmla="*/ 794 w 10000"/>
              <a:gd name="connsiteY25" fmla="*/ 6987 h 9691"/>
              <a:gd name="connsiteX26" fmla="*/ 1190 w 10000"/>
              <a:gd name="connsiteY26" fmla="*/ 6987 h 9691"/>
              <a:gd name="connsiteX27" fmla="*/ 2064 w 10000"/>
              <a:gd name="connsiteY27" fmla="*/ 7156 h 9691"/>
              <a:gd name="connsiteX28" fmla="*/ 2460 w 10000"/>
              <a:gd name="connsiteY28" fmla="*/ 7156 h 9691"/>
              <a:gd name="connsiteX29" fmla="*/ 3731 w 10000"/>
              <a:gd name="connsiteY29" fmla="*/ 7156 h 9691"/>
              <a:gd name="connsiteX30" fmla="*/ 5001 w 10000"/>
              <a:gd name="connsiteY30" fmla="*/ 7156 h 9691"/>
              <a:gd name="connsiteX31" fmla="*/ 5873 w 10000"/>
              <a:gd name="connsiteY31" fmla="*/ 7156 h 9691"/>
              <a:gd name="connsiteX32" fmla="*/ 6270 w 10000"/>
              <a:gd name="connsiteY32" fmla="*/ 7156 h 9691"/>
              <a:gd name="connsiteX33" fmla="*/ 6667 w 10000"/>
              <a:gd name="connsiteY33" fmla="*/ 7156 h 9691"/>
              <a:gd name="connsiteX34" fmla="*/ 6667 w 10000"/>
              <a:gd name="connsiteY34" fmla="*/ 6987 h 9691"/>
              <a:gd name="connsiteX35" fmla="*/ 6667 w 10000"/>
              <a:gd name="connsiteY35" fmla="*/ 6847 h 9691"/>
              <a:gd name="connsiteX36" fmla="*/ 6667 w 10000"/>
              <a:gd name="connsiteY36" fmla="*/ 6705 h 9691"/>
              <a:gd name="connsiteX37" fmla="*/ 7063 w 10000"/>
              <a:gd name="connsiteY37" fmla="*/ 6396 h 9691"/>
              <a:gd name="connsiteX38" fmla="*/ 7063 w 10000"/>
              <a:gd name="connsiteY38" fmla="*/ 6114 h 9691"/>
              <a:gd name="connsiteX39" fmla="*/ 7063 w 10000"/>
              <a:gd name="connsiteY39" fmla="*/ 5804 h 9691"/>
              <a:gd name="connsiteX40" fmla="*/ 7063 w 10000"/>
              <a:gd name="connsiteY40" fmla="*/ 5494 h 9691"/>
              <a:gd name="connsiteX41" fmla="*/ 7063 w 10000"/>
              <a:gd name="connsiteY41" fmla="*/ 4761 h 9691"/>
              <a:gd name="connsiteX42" fmla="*/ 7063 w 10000"/>
              <a:gd name="connsiteY42" fmla="*/ 4170 h 9691"/>
              <a:gd name="connsiteX43" fmla="*/ 7063 w 10000"/>
              <a:gd name="connsiteY43" fmla="*/ 3577 h 9691"/>
              <a:gd name="connsiteX44" fmla="*/ 7063 w 10000"/>
              <a:gd name="connsiteY44" fmla="*/ 3128 h 9691"/>
              <a:gd name="connsiteX45" fmla="*/ 7063 w 10000"/>
              <a:gd name="connsiteY45" fmla="*/ 2818 h 9691"/>
              <a:gd name="connsiteX46" fmla="*/ 7063 w 10000"/>
              <a:gd name="connsiteY46" fmla="*/ 2536 h 9691"/>
              <a:gd name="connsiteX47" fmla="*/ 7063 w 10000"/>
              <a:gd name="connsiteY47" fmla="*/ 2227 h 9691"/>
              <a:gd name="connsiteX48" fmla="*/ 7063 w 10000"/>
              <a:gd name="connsiteY48" fmla="*/ 1917 h 9691"/>
              <a:gd name="connsiteX49" fmla="*/ 7063 w 10000"/>
              <a:gd name="connsiteY49" fmla="*/ 1466 h 9691"/>
              <a:gd name="connsiteX50" fmla="*/ 7063 w 10000"/>
              <a:gd name="connsiteY50" fmla="*/ 1044 h 9691"/>
              <a:gd name="connsiteX51" fmla="*/ 7063 w 10000"/>
              <a:gd name="connsiteY51" fmla="*/ 591 h 9691"/>
              <a:gd name="connsiteX52" fmla="*/ 7063 w 10000"/>
              <a:gd name="connsiteY52" fmla="*/ 0 h 9691"/>
              <a:gd name="connsiteX53" fmla="*/ 10000 w 10000"/>
              <a:gd name="connsiteY53" fmla="*/ 0 h 9691"/>
              <a:gd name="connsiteX54" fmla="*/ 10000 w 10000"/>
              <a:gd name="connsiteY54" fmla="*/ 424 h 9691"/>
              <a:gd name="connsiteX55" fmla="*/ 10000 w 10000"/>
              <a:gd name="connsiteY55" fmla="*/ 733 h 9691"/>
              <a:gd name="connsiteX56" fmla="*/ 10000 w 10000"/>
              <a:gd name="connsiteY56" fmla="*/ 1184 h 9691"/>
              <a:gd name="connsiteX57" fmla="*/ 10000 w 10000"/>
              <a:gd name="connsiteY57" fmla="*/ 1635 h 9691"/>
              <a:gd name="connsiteX58" fmla="*/ 10000 w 10000"/>
              <a:gd name="connsiteY58" fmla="*/ 2085 h 9691"/>
              <a:gd name="connsiteX59" fmla="*/ 10000 w 10000"/>
              <a:gd name="connsiteY59" fmla="*/ 2677 h 9691"/>
              <a:gd name="connsiteX60" fmla="*/ 10000 w 10000"/>
              <a:gd name="connsiteY60" fmla="*/ 3719 h 9691"/>
              <a:gd name="connsiteX61" fmla="*/ 10000 w 10000"/>
              <a:gd name="connsiteY61" fmla="*/ 4622 h 9691"/>
              <a:gd name="connsiteX62" fmla="*/ 10000 w 10000"/>
              <a:gd name="connsiteY62" fmla="*/ 5354 h 9691"/>
              <a:gd name="connsiteX63" fmla="*/ 10000 w 10000"/>
              <a:gd name="connsiteY63" fmla="*/ 6114 h 9691"/>
              <a:gd name="connsiteX64" fmla="*/ 10000 w 10000"/>
              <a:gd name="connsiteY64" fmla="*/ 6705 h 9691"/>
              <a:gd name="connsiteX65" fmla="*/ 10000 w 10000"/>
              <a:gd name="connsiteY65" fmla="*/ 7156 h 9691"/>
              <a:gd name="connsiteX66" fmla="*/ 10000 w 10000"/>
              <a:gd name="connsiteY66" fmla="*/ 7606 h 9691"/>
              <a:gd name="connsiteX67" fmla="*/ 10000 w 10000"/>
              <a:gd name="connsiteY67" fmla="*/ 7747 h 9691"/>
              <a:gd name="connsiteX68" fmla="*/ 10000 w 10000"/>
              <a:gd name="connsiteY68" fmla="*/ 7889 h 9691"/>
              <a:gd name="connsiteX69" fmla="*/ 9604 w 10000"/>
              <a:gd name="connsiteY69" fmla="*/ 8338 h 9691"/>
              <a:gd name="connsiteX70" fmla="*/ 9207 w 10000"/>
              <a:gd name="connsiteY70" fmla="*/ 8649 h 9691"/>
              <a:gd name="connsiteX71" fmla="*/ 8730 w 10000"/>
              <a:gd name="connsiteY71" fmla="*/ 9072 h 9691"/>
              <a:gd name="connsiteX72" fmla="*/ 7937 w 10000"/>
              <a:gd name="connsiteY72" fmla="*/ 9239 h 9691"/>
              <a:gd name="connsiteX73" fmla="*/ 7937 w 10000"/>
              <a:gd name="connsiteY73" fmla="*/ 9239 h 9691"/>
              <a:gd name="connsiteX0" fmla="*/ 7937 w 10000"/>
              <a:gd name="connsiteY0" fmla="*/ 9534 h 10000"/>
              <a:gd name="connsiteX1" fmla="*/ 7540 w 10000"/>
              <a:gd name="connsiteY1" fmla="*/ 9826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26 h 10000"/>
              <a:gd name="connsiteX7" fmla="*/ 5001 w 10000"/>
              <a:gd name="connsiteY7" fmla="*/ 9681 h 10000"/>
              <a:gd name="connsiteX8" fmla="*/ 5001 w 10000"/>
              <a:gd name="connsiteY8" fmla="*/ 9361 h 10000"/>
              <a:gd name="connsiteX9" fmla="*/ 4603 w 10000"/>
              <a:gd name="connsiteY9" fmla="*/ 9070 h 10000"/>
              <a:gd name="connsiteX10" fmla="*/ 4127 w 10000"/>
              <a:gd name="connsiteY10" fmla="*/ 8750 h 10000"/>
              <a:gd name="connsiteX11" fmla="*/ 3334 w 10000"/>
              <a:gd name="connsiteY11" fmla="*/ 8284 h 10000"/>
              <a:gd name="connsiteX12" fmla="*/ 2460 w 10000"/>
              <a:gd name="connsiteY12" fmla="*/ 7994 h 10000"/>
              <a:gd name="connsiteX13" fmla="*/ 1667 w 10000"/>
              <a:gd name="connsiteY13" fmla="*/ 7849 h 10000"/>
              <a:gd name="connsiteX14" fmla="*/ 1190 w 10000"/>
              <a:gd name="connsiteY14" fmla="*/ 7674 h 10000"/>
              <a:gd name="connsiteX15" fmla="*/ 794 w 10000"/>
              <a:gd name="connsiteY15" fmla="*/ 7529 h 10000"/>
              <a:gd name="connsiteX16" fmla="*/ 397 w 10000"/>
              <a:gd name="connsiteY16" fmla="*/ 7529 h 10000"/>
              <a:gd name="connsiteX17" fmla="*/ 0 w 10000"/>
              <a:gd name="connsiteY17" fmla="*/ 7384 h 10000"/>
              <a:gd name="connsiteX18" fmla="*/ 0 w 10000"/>
              <a:gd name="connsiteY18" fmla="*/ 7384 h 10000"/>
              <a:gd name="connsiteX19" fmla="*/ 0 w 10000"/>
              <a:gd name="connsiteY19" fmla="*/ 7384 h 10000"/>
              <a:gd name="connsiteX20" fmla="*/ 0 w 10000"/>
              <a:gd name="connsiteY20" fmla="*/ 7210 h 10000"/>
              <a:gd name="connsiteX21" fmla="*/ 0 w 10000"/>
              <a:gd name="connsiteY21" fmla="*/ 7210 h 10000"/>
              <a:gd name="connsiteX22" fmla="*/ 0 w 10000"/>
              <a:gd name="connsiteY22" fmla="*/ 7210 h 10000"/>
              <a:gd name="connsiteX23" fmla="*/ 397 w 10000"/>
              <a:gd name="connsiteY23" fmla="*/ 7210 h 10000"/>
              <a:gd name="connsiteX24" fmla="*/ 397 w 10000"/>
              <a:gd name="connsiteY24" fmla="*/ 7210 h 10000"/>
              <a:gd name="connsiteX25" fmla="*/ 794 w 10000"/>
              <a:gd name="connsiteY25" fmla="*/ 7210 h 10000"/>
              <a:gd name="connsiteX26" fmla="*/ 1190 w 10000"/>
              <a:gd name="connsiteY26" fmla="*/ 7210 h 10000"/>
              <a:gd name="connsiteX27" fmla="*/ 2064 w 10000"/>
              <a:gd name="connsiteY27" fmla="*/ 7384 h 10000"/>
              <a:gd name="connsiteX28" fmla="*/ 2460 w 10000"/>
              <a:gd name="connsiteY28" fmla="*/ 7384 h 10000"/>
              <a:gd name="connsiteX29" fmla="*/ 3731 w 10000"/>
              <a:gd name="connsiteY29" fmla="*/ 7384 h 10000"/>
              <a:gd name="connsiteX30" fmla="*/ 5001 w 10000"/>
              <a:gd name="connsiteY30" fmla="*/ 7384 h 10000"/>
              <a:gd name="connsiteX31" fmla="*/ 5873 w 10000"/>
              <a:gd name="connsiteY31" fmla="*/ 7384 h 10000"/>
              <a:gd name="connsiteX32" fmla="*/ 6270 w 10000"/>
              <a:gd name="connsiteY32" fmla="*/ 7384 h 10000"/>
              <a:gd name="connsiteX33" fmla="*/ 6667 w 10000"/>
              <a:gd name="connsiteY33" fmla="*/ 7384 h 10000"/>
              <a:gd name="connsiteX34" fmla="*/ 6667 w 10000"/>
              <a:gd name="connsiteY34" fmla="*/ 7210 h 10000"/>
              <a:gd name="connsiteX35" fmla="*/ 6667 w 10000"/>
              <a:gd name="connsiteY35" fmla="*/ 7065 h 10000"/>
              <a:gd name="connsiteX36" fmla="*/ 6667 w 10000"/>
              <a:gd name="connsiteY36" fmla="*/ 6919 h 10000"/>
              <a:gd name="connsiteX37" fmla="*/ 7063 w 10000"/>
              <a:gd name="connsiteY37" fmla="*/ 6600 h 10000"/>
              <a:gd name="connsiteX38" fmla="*/ 7063 w 10000"/>
              <a:gd name="connsiteY38" fmla="*/ 6309 h 10000"/>
              <a:gd name="connsiteX39" fmla="*/ 7063 w 10000"/>
              <a:gd name="connsiteY39" fmla="*/ 5989 h 10000"/>
              <a:gd name="connsiteX40" fmla="*/ 7063 w 10000"/>
              <a:gd name="connsiteY40" fmla="*/ 5669 h 10000"/>
              <a:gd name="connsiteX41" fmla="*/ 7063 w 10000"/>
              <a:gd name="connsiteY41" fmla="*/ 4913 h 10000"/>
              <a:gd name="connsiteX42" fmla="*/ 7063 w 10000"/>
              <a:gd name="connsiteY42" fmla="*/ 4303 h 10000"/>
              <a:gd name="connsiteX43" fmla="*/ 7063 w 10000"/>
              <a:gd name="connsiteY43" fmla="*/ 3691 h 10000"/>
              <a:gd name="connsiteX44" fmla="*/ 7063 w 10000"/>
              <a:gd name="connsiteY44" fmla="*/ 3228 h 10000"/>
              <a:gd name="connsiteX45" fmla="*/ 7063 w 10000"/>
              <a:gd name="connsiteY45" fmla="*/ 2908 h 10000"/>
              <a:gd name="connsiteX46" fmla="*/ 7063 w 10000"/>
              <a:gd name="connsiteY46" fmla="*/ 2617 h 10000"/>
              <a:gd name="connsiteX47" fmla="*/ 7063 w 10000"/>
              <a:gd name="connsiteY47" fmla="*/ 2298 h 10000"/>
              <a:gd name="connsiteX48" fmla="*/ 7063 w 10000"/>
              <a:gd name="connsiteY48" fmla="*/ 1978 h 10000"/>
              <a:gd name="connsiteX49" fmla="*/ 7063 w 10000"/>
              <a:gd name="connsiteY49" fmla="*/ 1513 h 10000"/>
              <a:gd name="connsiteX50" fmla="*/ 7063 w 10000"/>
              <a:gd name="connsiteY50" fmla="*/ 1077 h 10000"/>
              <a:gd name="connsiteX51" fmla="*/ 7063 w 10000"/>
              <a:gd name="connsiteY51" fmla="*/ 610 h 10000"/>
              <a:gd name="connsiteX52" fmla="*/ 7063 w 10000"/>
              <a:gd name="connsiteY52" fmla="*/ 0 h 10000"/>
              <a:gd name="connsiteX53" fmla="*/ 10000 w 10000"/>
              <a:gd name="connsiteY53" fmla="*/ 438 h 10000"/>
              <a:gd name="connsiteX54" fmla="*/ 10000 w 10000"/>
              <a:gd name="connsiteY54" fmla="*/ 756 h 10000"/>
              <a:gd name="connsiteX55" fmla="*/ 10000 w 10000"/>
              <a:gd name="connsiteY55" fmla="*/ 1222 h 10000"/>
              <a:gd name="connsiteX56" fmla="*/ 10000 w 10000"/>
              <a:gd name="connsiteY56" fmla="*/ 1687 h 10000"/>
              <a:gd name="connsiteX57" fmla="*/ 10000 w 10000"/>
              <a:gd name="connsiteY57" fmla="*/ 2151 h 10000"/>
              <a:gd name="connsiteX58" fmla="*/ 10000 w 10000"/>
              <a:gd name="connsiteY58" fmla="*/ 2762 h 10000"/>
              <a:gd name="connsiteX59" fmla="*/ 10000 w 10000"/>
              <a:gd name="connsiteY59" fmla="*/ 3838 h 10000"/>
              <a:gd name="connsiteX60" fmla="*/ 10000 w 10000"/>
              <a:gd name="connsiteY60" fmla="*/ 4769 h 10000"/>
              <a:gd name="connsiteX61" fmla="*/ 10000 w 10000"/>
              <a:gd name="connsiteY61" fmla="*/ 5525 h 10000"/>
              <a:gd name="connsiteX62" fmla="*/ 10000 w 10000"/>
              <a:gd name="connsiteY62" fmla="*/ 6309 h 10000"/>
              <a:gd name="connsiteX63" fmla="*/ 10000 w 10000"/>
              <a:gd name="connsiteY63" fmla="*/ 6919 h 10000"/>
              <a:gd name="connsiteX64" fmla="*/ 10000 w 10000"/>
              <a:gd name="connsiteY64" fmla="*/ 7384 h 10000"/>
              <a:gd name="connsiteX65" fmla="*/ 10000 w 10000"/>
              <a:gd name="connsiteY65" fmla="*/ 7849 h 10000"/>
              <a:gd name="connsiteX66" fmla="*/ 10000 w 10000"/>
              <a:gd name="connsiteY66" fmla="*/ 7994 h 10000"/>
              <a:gd name="connsiteX67" fmla="*/ 10000 w 10000"/>
              <a:gd name="connsiteY67" fmla="*/ 8141 h 10000"/>
              <a:gd name="connsiteX68" fmla="*/ 9604 w 10000"/>
              <a:gd name="connsiteY68" fmla="*/ 8604 h 10000"/>
              <a:gd name="connsiteX69" fmla="*/ 9207 w 10000"/>
              <a:gd name="connsiteY69" fmla="*/ 8925 h 10000"/>
              <a:gd name="connsiteX70" fmla="*/ 8730 w 10000"/>
              <a:gd name="connsiteY70" fmla="*/ 9361 h 10000"/>
              <a:gd name="connsiteX71" fmla="*/ 7937 w 10000"/>
              <a:gd name="connsiteY71" fmla="*/ 9534 h 10000"/>
              <a:gd name="connsiteX72" fmla="*/ 7937 w 10000"/>
              <a:gd name="connsiteY72" fmla="*/ 9534 h 10000"/>
              <a:gd name="connsiteX0" fmla="*/ 7937 w 10000"/>
              <a:gd name="connsiteY0" fmla="*/ 9096 h 9562"/>
              <a:gd name="connsiteX1" fmla="*/ 7540 w 10000"/>
              <a:gd name="connsiteY1" fmla="*/ 9388 h 9562"/>
              <a:gd name="connsiteX2" fmla="*/ 7063 w 10000"/>
              <a:gd name="connsiteY2" fmla="*/ 9562 h 9562"/>
              <a:gd name="connsiteX3" fmla="*/ 6667 w 10000"/>
              <a:gd name="connsiteY3" fmla="*/ 9562 h 9562"/>
              <a:gd name="connsiteX4" fmla="*/ 5873 w 10000"/>
              <a:gd name="connsiteY4" fmla="*/ 9562 h 9562"/>
              <a:gd name="connsiteX5" fmla="*/ 5873 w 10000"/>
              <a:gd name="connsiteY5" fmla="*/ 9562 h 9562"/>
              <a:gd name="connsiteX6" fmla="*/ 5398 w 10000"/>
              <a:gd name="connsiteY6" fmla="*/ 9388 h 9562"/>
              <a:gd name="connsiteX7" fmla="*/ 5001 w 10000"/>
              <a:gd name="connsiteY7" fmla="*/ 9243 h 9562"/>
              <a:gd name="connsiteX8" fmla="*/ 5001 w 10000"/>
              <a:gd name="connsiteY8" fmla="*/ 8923 h 9562"/>
              <a:gd name="connsiteX9" fmla="*/ 4603 w 10000"/>
              <a:gd name="connsiteY9" fmla="*/ 8632 h 9562"/>
              <a:gd name="connsiteX10" fmla="*/ 4127 w 10000"/>
              <a:gd name="connsiteY10" fmla="*/ 8312 h 9562"/>
              <a:gd name="connsiteX11" fmla="*/ 3334 w 10000"/>
              <a:gd name="connsiteY11" fmla="*/ 7846 h 9562"/>
              <a:gd name="connsiteX12" fmla="*/ 2460 w 10000"/>
              <a:gd name="connsiteY12" fmla="*/ 7556 h 9562"/>
              <a:gd name="connsiteX13" fmla="*/ 1667 w 10000"/>
              <a:gd name="connsiteY13" fmla="*/ 7411 h 9562"/>
              <a:gd name="connsiteX14" fmla="*/ 1190 w 10000"/>
              <a:gd name="connsiteY14" fmla="*/ 7236 h 9562"/>
              <a:gd name="connsiteX15" fmla="*/ 794 w 10000"/>
              <a:gd name="connsiteY15" fmla="*/ 7091 h 9562"/>
              <a:gd name="connsiteX16" fmla="*/ 397 w 10000"/>
              <a:gd name="connsiteY16" fmla="*/ 7091 h 9562"/>
              <a:gd name="connsiteX17" fmla="*/ 0 w 10000"/>
              <a:gd name="connsiteY17" fmla="*/ 6946 h 9562"/>
              <a:gd name="connsiteX18" fmla="*/ 0 w 10000"/>
              <a:gd name="connsiteY18" fmla="*/ 6946 h 9562"/>
              <a:gd name="connsiteX19" fmla="*/ 0 w 10000"/>
              <a:gd name="connsiteY19" fmla="*/ 6946 h 9562"/>
              <a:gd name="connsiteX20" fmla="*/ 0 w 10000"/>
              <a:gd name="connsiteY20" fmla="*/ 6772 h 9562"/>
              <a:gd name="connsiteX21" fmla="*/ 0 w 10000"/>
              <a:gd name="connsiteY21" fmla="*/ 6772 h 9562"/>
              <a:gd name="connsiteX22" fmla="*/ 0 w 10000"/>
              <a:gd name="connsiteY22" fmla="*/ 6772 h 9562"/>
              <a:gd name="connsiteX23" fmla="*/ 397 w 10000"/>
              <a:gd name="connsiteY23" fmla="*/ 6772 h 9562"/>
              <a:gd name="connsiteX24" fmla="*/ 397 w 10000"/>
              <a:gd name="connsiteY24" fmla="*/ 6772 h 9562"/>
              <a:gd name="connsiteX25" fmla="*/ 794 w 10000"/>
              <a:gd name="connsiteY25" fmla="*/ 6772 h 9562"/>
              <a:gd name="connsiteX26" fmla="*/ 1190 w 10000"/>
              <a:gd name="connsiteY26" fmla="*/ 6772 h 9562"/>
              <a:gd name="connsiteX27" fmla="*/ 2064 w 10000"/>
              <a:gd name="connsiteY27" fmla="*/ 6946 h 9562"/>
              <a:gd name="connsiteX28" fmla="*/ 2460 w 10000"/>
              <a:gd name="connsiteY28" fmla="*/ 6946 h 9562"/>
              <a:gd name="connsiteX29" fmla="*/ 3731 w 10000"/>
              <a:gd name="connsiteY29" fmla="*/ 6946 h 9562"/>
              <a:gd name="connsiteX30" fmla="*/ 5001 w 10000"/>
              <a:gd name="connsiteY30" fmla="*/ 6946 h 9562"/>
              <a:gd name="connsiteX31" fmla="*/ 5873 w 10000"/>
              <a:gd name="connsiteY31" fmla="*/ 6946 h 9562"/>
              <a:gd name="connsiteX32" fmla="*/ 6270 w 10000"/>
              <a:gd name="connsiteY32" fmla="*/ 6946 h 9562"/>
              <a:gd name="connsiteX33" fmla="*/ 6667 w 10000"/>
              <a:gd name="connsiteY33" fmla="*/ 6946 h 9562"/>
              <a:gd name="connsiteX34" fmla="*/ 6667 w 10000"/>
              <a:gd name="connsiteY34" fmla="*/ 6772 h 9562"/>
              <a:gd name="connsiteX35" fmla="*/ 6667 w 10000"/>
              <a:gd name="connsiteY35" fmla="*/ 6627 h 9562"/>
              <a:gd name="connsiteX36" fmla="*/ 6667 w 10000"/>
              <a:gd name="connsiteY36" fmla="*/ 6481 h 9562"/>
              <a:gd name="connsiteX37" fmla="*/ 7063 w 10000"/>
              <a:gd name="connsiteY37" fmla="*/ 6162 h 9562"/>
              <a:gd name="connsiteX38" fmla="*/ 7063 w 10000"/>
              <a:gd name="connsiteY38" fmla="*/ 5871 h 9562"/>
              <a:gd name="connsiteX39" fmla="*/ 7063 w 10000"/>
              <a:gd name="connsiteY39" fmla="*/ 5551 h 9562"/>
              <a:gd name="connsiteX40" fmla="*/ 7063 w 10000"/>
              <a:gd name="connsiteY40" fmla="*/ 5231 h 9562"/>
              <a:gd name="connsiteX41" fmla="*/ 7063 w 10000"/>
              <a:gd name="connsiteY41" fmla="*/ 4475 h 9562"/>
              <a:gd name="connsiteX42" fmla="*/ 7063 w 10000"/>
              <a:gd name="connsiteY42" fmla="*/ 3865 h 9562"/>
              <a:gd name="connsiteX43" fmla="*/ 7063 w 10000"/>
              <a:gd name="connsiteY43" fmla="*/ 3253 h 9562"/>
              <a:gd name="connsiteX44" fmla="*/ 7063 w 10000"/>
              <a:gd name="connsiteY44" fmla="*/ 2790 h 9562"/>
              <a:gd name="connsiteX45" fmla="*/ 7063 w 10000"/>
              <a:gd name="connsiteY45" fmla="*/ 2470 h 9562"/>
              <a:gd name="connsiteX46" fmla="*/ 7063 w 10000"/>
              <a:gd name="connsiteY46" fmla="*/ 2179 h 9562"/>
              <a:gd name="connsiteX47" fmla="*/ 7063 w 10000"/>
              <a:gd name="connsiteY47" fmla="*/ 1860 h 9562"/>
              <a:gd name="connsiteX48" fmla="*/ 7063 w 10000"/>
              <a:gd name="connsiteY48" fmla="*/ 1540 h 9562"/>
              <a:gd name="connsiteX49" fmla="*/ 7063 w 10000"/>
              <a:gd name="connsiteY49" fmla="*/ 1075 h 9562"/>
              <a:gd name="connsiteX50" fmla="*/ 7063 w 10000"/>
              <a:gd name="connsiteY50" fmla="*/ 639 h 9562"/>
              <a:gd name="connsiteX51" fmla="*/ 7063 w 10000"/>
              <a:gd name="connsiteY51" fmla="*/ 172 h 9562"/>
              <a:gd name="connsiteX52" fmla="*/ 10000 w 10000"/>
              <a:gd name="connsiteY52" fmla="*/ 0 h 9562"/>
              <a:gd name="connsiteX53" fmla="*/ 10000 w 10000"/>
              <a:gd name="connsiteY53" fmla="*/ 318 h 9562"/>
              <a:gd name="connsiteX54" fmla="*/ 10000 w 10000"/>
              <a:gd name="connsiteY54" fmla="*/ 784 h 9562"/>
              <a:gd name="connsiteX55" fmla="*/ 10000 w 10000"/>
              <a:gd name="connsiteY55" fmla="*/ 1249 h 9562"/>
              <a:gd name="connsiteX56" fmla="*/ 10000 w 10000"/>
              <a:gd name="connsiteY56" fmla="*/ 1713 h 9562"/>
              <a:gd name="connsiteX57" fmla="*/ 10000 w 10000"/>
              <a:gd name="connsiteY57" fmla="*/ 2324 h 9562"/>
              <a:gd name="connsiteX58" fmla="*/ 10000 w 10000"/>
              <a:gd name="connsiteY58" fmla="*/ 3400 h 9562"/>
              <a:gd name="connsiteX59" fmla="*/ 10000 w 10000"/>
              <a:gd name="connsiteY59" fmla="*/ 4331 h 9562"/>
              <a:gd name="connsiteX60" fmla="*/ 10000 w 10000"/>
              <a:gd name="connsiteY60" fmla="*/ 5087 h 9562"/>
              <a:gd name="connsiteX61" fmla="*/ 10000 w 10000"/>
              <a:gd name="connsiteY61" fmla="*/ 5871 h 9562"/>
              <a:gd name="connsiteX62" fmla="*/ 10000 w 10000"/>
              <a:gd name="connsiteY62" fmla="*/ 6481 h 9562"/>
              <a:gd name="connsiteX63" fmla="*/ 10000 w 10000"/>
              <a:gd name="connsiteY63" fmla="*/ 6946 h 9562"/>
              <a:gd name="connsiteX64" fmla="*/ 10000 w 10000"/>
              <a:gd name="connsiteY64" fmla="*/ 7411 h 9562"/>
              <a:gd name="connsiteX65" fmla="*/ 10000 w 10000"/>
              <a:gd name="connsiteY65" fmla="*/ 7556 h 9562"/>
              <a:gd name="connsiteX66" fmla="*/ 10000 w 10000"/>
              <a:gd name="connsiteY66" fmla="*/ 7703 h 9562"/>
              <a:gd name="connsiteX67" fmla="*/ 9604 w 10000"/>
              <a:gd name="connsiteY67" fmla="*/ 8166 h 9562"/>
              <a:gd name="connsiteX68" fmla="*/ 9207 w 10000"/>
              <a:gd name="connsiteY68" fmla="*/ 8487 h 9562"/>
              <a:gd name="connsiteX69" fmla="*/ 8730 w 10000"/>
              <a:gd name="connsiteY69" fmla="*/ 8923 h 9562"/>
              <a:gd name="connsiteX70" fmla="*/ 7937 w 10000"/>
              <a:gd name="connsiteY70" fmla="*/ 9096 h 9562"/>
              <a:gd name="connsiteX71" fmla="*/ 7937 w 10000"/>
              <a:gd name="connsiteY71" fmla="*/ 9096 h 9562"/>
              <a:gd name="connsiteX0" fmla="*/ 7937 w 10000"/>
              <a:gd name="connsiteY0" fmla="*/ 9513 h 10000"/>
              <a:gd name="connsiteX1" fmla="*/ 7540 w 10000"/>
              <a:gd name="connsiteY1" fmla="*/ 9818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18 h 10000"/>
              <a:gd name="connsiteX7" fmla="*/ 5001 w 10000"/>
              <a:gd name="connsiteY7" fmla="*/ 9666 h 10000"/>
              <a:gd name="connsiteX8" fmla="*/ 5001 w 10000"/>
              <a:gd name="connsiteY8" fmla="*/ 9332 h 10000"/>
              <a:gd name="connsiteX9" fmla="*/ 4603 w 10000"/>
              <a:gd name="connsiteY9" fmla="*/ 9027 h 10000"/>
              <a:gd name="connsiteX10" fmla="*/ 4127 w 10000"/>
              <a:gd name="connsiteY10" fmla="*/ 8693 h 10000"/>
              <a:gd name="connsiteX11" fmla="*/ 3334 w 10000"/>
              <a:gd name="connsiteY11" fmla="*/ 8205 h 10000"/>
              <a:gd name="connsiteX12" fmla="*/ 2460 w 10000"/>
              <a:gd name="connsiteY12" fmla="*/ 7902 h 10000"/>
              <a:gd name="connsiteX13" fmla="*/ 1667 w 10000"/>
              <a:gd name="connsiteY13" fmla="*/ 7750 h 10000"/>
              <a:gd name="connsiteX14" fmla="*/ 1190 w 10000"/>
              <a:gd name="connsiteY14" fmla="*/ 7567 h 10000"/>
              <a:gd name="connsiteX15" fmla="*/ 794 w 10000"/>
              <a:gd name="connsiteY15" fmla="*/ 7416 h 10000"/>
              <a:gd name="connsiteX16" fmla="*/ 397 w 10000"/>
              <a:gd name="connsiteY16" fmla="*/ 7416 h 10000"/>
              <a:gd name="connsiteX17" fmla="*/ 0 w 10000"/>
              <a:gd name="connsiteY17" fmla="*/ 7264 h 10000"/>
              <a:gd name="connsiteX18" fmla="*/ 0 w 10000"/>
              <a:gd name="connsiteY18" fmla="*/ 7264 h 10000"/>
              <a:gd name="connsiteX19" fmla="*/ 0 w 10000"/>
              <a:gd name="connsiteY19" fmla="*/ 7264 h 10000"/>
              <a:gd name="connsiteX20" fmla="*/ 0 w 10000"/>
              <a:gd name="connsiteY20" fmla="*/ 7082 h 10000"/>
              <a:gd name="connsiteX21" fmla="*/ 0 w 10000"/>
              <a:gd name="connsiteY21" fmla="*/ 7082 h 10000"/>
              <a:gd name="connsiteX22" fmla="*/ 0 w 10000"/>
              <a:gd name="connsiteY22" fmla="*/ 7082 h 10000"/>
              <a:gd name="connsiteX23" fmla="*/ 397 w 10000"/>
              <a:gd name="connsiteY23" fmla="*/ 7082 h 10000"/>
              <a:gd name="connsiteX24" fmla="*/ 397 w 10000"/>
              <a:gd name="connsiteY24" fmla="*/ 7082 h 10000"/>
              <a:gd name="connsiteX25" fmla="*/ 794 w 10000"/>
              <a:gd name="connsiteY25" fmla="*/ 7082 h 10000"/>
              <a:gd name="connsiteX26" fmla="*/ 1190 w 10000"/>
              <a:gd name="connsiteY26" fmla="*/ 7082 h 10000"/>
              <a:gd name="connsiteX27" fmla="*/ 2064 w 10000"/>
              <a:gd name="connsiteY27" fmla="*/ 7264 h 10000"/>
              <a:gd name="connsiteX28" fmla="*/ 2460 w 10000"/>
              <a:gd name="connsiteY28" fmla="*/ 7264 h 10000"/>
              <a:gd name="connsiteX29" fmla="*/ 3731 w 10000"/>
              <a:gd name="connsiteY29" fmla="*/ 7264 h 10000"/>
              <a:gd name="connsiteX30" fmla="*/ 5001 w 10000"/>
              <a:gd name="connsiteY30" fmla="*/ 7264 h 10000"/>
              <a:gd name="connsiteX31" fmla="*/ 5873 w 10000"/>
              <a:gd name="connsiteY31" fmla="*/ 7264 h 10000"/>
              <a:gd name="connsiteX32" fmla="*/ 6270 w 10000"/>
              <a:gd name="connsiteY32" fmla="*/ 7264 h 10000"/>
              <a:gd name="connsiteX33" fmla="*/ 6667 w 10000"/>
              <a:gd name="connsiteY33" fmla="*/ 7264 h 10000"/>
              <a:gd name="connsiteX34" fmla="*/ 6667 w 10000"/>
              <a:gd name="connsiteY34" fmla="*/ 7082 h 10000"/>
              <a:gd name="connsiteX35" fmla="*/ 6667 w 10000"/>
              <a:gd name="connsiteY35" fmla="*/ 6931 h 10000"/>
              <a:gd name="connsiteX36" fmla="*/ 6667 w 10000"/>
              <a:gd name="connsiteY36" fmla="*/ 6778 h 10000"/>
              <a:gd name="connsiteX37" fmla="*/ 7063 w 10000"/>
              <a:gd name="connsiteY37" fmla="*/ 6444 h 10000"/>
              <a:gd name="connsiteX38" fmla="*/ 7063 w 10000"/>
              <a:gd name="connsiteY38" fmla="*/ 6140 h 10000"/>
              <a:gd name="connsiteX39" fmla="*/ 7063 w 10000"/>
              <a:gd name="connsiteY39" fmla="*/ 5805 h 10000"/>
              <a:gd name="connsiteX40" fmla="*/ 7063 w 10000"/>
              <a:gd name="connsiteY40" fmla="*/ 5471 h 10000"/>
              <a:gd name="connsiteX41" fmla="*/ 7063 w 10000"/>
              <a:gd name="connsiteY41" fmla="*/ 4680 h 10000"/>
              <a:gd name="connsiteX42" fmla="*/ 7063 w 10000"/>
              <a:gd name="connsiteY42" fmla="*/ 4042 h 10000"/>
              <a:gd name="connsiteX43" fmla="*/ 7063 w 10000"/>
              <a:gd name="connsiteY43" fmla="*/ 3402 h 10000"/>
              <a:gd name="connsiteX44" fmla="*/ 7063 w 10000"/>
              <a:gd name="connsiteY44" fmla="*/ 2918 h 10000"/>
              <a:gd name="connsiteX45" fmla="*/ 7063 w 10000"/>
              <a:gd name="connsiteY45" fmla="*/ 2583 h 10000"/>
              <a:gd name="connsiteX46" fmla="*/ 7063 w 10000"/>
              <a:gd name="connsiteY46" fmla="*/ 2279 h 10000"/>
              <a:gd name="connsiteX47" fmla="*/ 7063 w 10000"/>
              <a:gd name="connsiteY47" fmla="*/ 1945 h 10000"/>
              <a:gd name="connsiteX48" fmla="*/ 7063 w 10000"/>
              <a:gd name="connsiteY48" fmla="*/ 1611 h 10000"/>
              <a:gd name="connsiteX49" fmla="*/ 7063 w 10000"/>
              <a:gd name="connsiteY49" fmla="*/ 1124 h 10000"/>
              <a:gd name="connsiteX50" fmla="*/ 7063 w 10000"/>
              <a:gd name="connsiteY50" fmla="*/ 668 h 10000"/>
              <a:gd name="connsiteX51" fmla="*/ 10000 w 10000"/>
              <a:gd name="connsiteY51" fmla="*/ 0 h 10000"/>
              <a:gd name="connsiteX52" fmla="*/ 10000 w 10000"/>
              <a:gd name="connsiteY52" fmla="*/ 333 h 10000"/>
              <a:gd name="connsiteX53" fmla="*/ 10000 w 10000"/>
              <a:gd name="connsiteY53" fmla="*/ 820 h 10000"/>
              <a:gd name="connsiteX54" fmla="*/ 10000 w 10000"/>
              <a:gd name="connsiteY54" fmla="*/ 1306 h 10000"/>
              <a:gd name="connsiteX55" fmla="*/ 10000 w 10000"/>
              <a:gd name="connsiteY55" fmla="*/ 1791 h 10000"/>
              <a:gd name="connsiteX56" fmla="*/ 10000 w 10000"/>
              <a:gd name="connsiteY56" fmla="*/ 2430 h 10000"/>
              <a:gd name="connsiteX57" fmla="*/ 10000 w 10000"/>
              <a:gd name="connsiteY57" fmla="*/ 3556 h 10000"/>
              <a:gd name="connsiteX58" fmla="*/ 10000 w 10000"/>
              <a:gd name="connsiteY58" fmla="*/ 4529 h 10000"/>
              <a:gd name="connsiteX59" fmla="*/ 10000 w 10000"/>
              <a:gd name="connsiteY59" fmla="*/ 5320 h 10000"/>
              <a:gd name="connsiteX60" fmla="*/ 10000 w 10000"/>
              <a:gd name="connsiteY60" fmla="*/ 6140 h 10000"/>
              <a:gd name="connsiteX61" fmla="*/ 10000 w 10000"/>
              <a:gd name="connsiteY61" fmla="*/ 6778 h 10000"/>
              <a:gd name="connsiteX62" fmla="*/ 10000 w 10000"/>
              <a:gd name="connsiteY62" fmla="*/ 7264 h 10000"/>
              <a:gd name="connsiteX63" fmla="*/ 10000 w 10000"/>
              <a:gd name="connsiteY63" fmla="*/ 7750 h 10000"/>
              <a:gd name="connsiteX64" fmla="*/ 10000 w 10000"/>
              <a:gd name="connsiteY64" fmla="*/ 7902 h 10000"/>
              <a:gd name="connsiteX65" fmla="*/ 10000 w 10000"/>
              <a:gd name="connsiteY65" fmla="*/ 8056 h 10000"/>
              <a:gd name="connsiteX66" fmla="*/ 9604 w 10000"/>
              <a:gd name="connsiteY66" fmla="*/ 8540 h 10000"/>
              <a:gd name="connsiteX67" fmla="*/ 9207 w 10000"/>
              <a:gd name="connsiteY67" fmla="*/ 8876 h 10000"/>
              <a:gd name="connsiteX68" fmla="*/ 8730 w 10000"/>
              <a:gd name="connsiteY68" fmla="*/ 9332 h 10000"/>
              <a:gd name="connsiteX69" fmla="*/ 7937 w 10000"/>
              <a:gd name="connsiteY69" fmla="*/ 9513 h 10000"/>
              <a:gd name="connsiteX70" fmla="*/ 7937 w 10000"/>
              <a:gd name="connsiteY70" fmla="*/ 9513 h 10000"/>
              <a:gd name="connsiteX0" fmla="*/ 7937 w 10000"/>
              <a:gd name="connsiteY0" fmla="*/ 9513 h 10000"/>
              <a:gd name="connsiteX1" fmla="*/ 7540 w 10000"/>
              <a:gd name="connsiteY1" fmla="*/ 9818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18 h 10000"/>
              <a:gd name="connsiteX7" fmla="*/ 5001 w 10000"/>
              <a:gd name="connsiteY7" fmla="*/ 9666 h 10000"/>
              <a:gd name="connsiteX8" fmla="*/ 5001 w 10000"/>
              <a:gd name="connsiteY8" fmla="*/ 9332 h 10000"/>
              <a:gd name="connsiteX9" fmla="*/ 4603 w 10000"/>
              <a:gd name="connsiteY9" fmla="*/ 9027 h 10000"/>
              <a:gd name="connsiteX10" fmla="*/ 4127 w 10000"/>
              <a:gd name="connsiteY10" fmla="*/ 8693 h 10000"/>
              <a:gd name="connsiteX11" fmla="*/ 3334 w 10000"/>
              <a:gd name="connsiteY11" fmla="*/ 8205 h 10000"/>
              <a:gd name="connsiteX12" fmla="*/ 2460 w 10000"/>
              <a:gd name="connsiteY12" fmla="*/ 7902 h 10000"/>
              <a:gd name="connsiteX13" fmla="*/ 1667 w 10000"/>
              <a:gd name="connsiteY13" fmla="*/ 7750 h 10000"/>
              <a:gd name="connsiteX14" fmla="*/ 1190 w 10000"/>
              <a:gd name="connsiteY14" fmla="*/ 7567 h 10000"/>
              <a:gd name="connsiteX15" fmla="*/ 794 w 10000"/>
              <a:gd name="connsiteY15" fmla="*/ 7416 h 10000"/>
              <a:gd name="connsiteX16" fmla="*/ 397 w 10000"/>
              <a:gd name="connsiteY16" fmla="*/ 7416 h 10000"/>
              <a:gd name="connsiteX17" fmla="*/ 0 w 10000"/>
              <a:gd name="connsiteY17" fmla="*/ 7264 h 10000"/>
              <a:gd name="connsiteX18" fmla="*/ 0 w 10000"/>
              <a:gd name="connsiteY18" fmla="*/ 7264 h 10000"/>
              <a:gd name="connsiteX19" fmla="*/ 0 w 10000"/>
              <a:gd name="connsiteY19" fmla="*/ 7264 h 10000"/>
              <a:gd name="connsiteX20" fmla="*/ 0 w 10000"/>
              <a:gd name="connsiteY20" fmla="*/ 7082 h 10000"/>
              <a:gd name="connsiteX21" fmla="*/ 0 w 10000"/>
              <a:gd name="connsiteY21" fmla="*/ 7082 h 10000"/>
              <a:gd name="connsiteX22" fmla="*/ 0 w 10000"/>
              <a:gd name="connsiteY22" fmla="*/ 7082 h 10000"/>
              <a:gd name="connsiteX23" fmla="*/ 397 w 10000"/>
              <a:gd name="connsiteY23" fmla="*/ 7082 h 10000"/>
              <a:gd name="connsiteX24" fmla="*/ 397 w 10000"/>
              <a:gd name="connsiteY24" fmla="*/ 7082 h 10000"/>
              <a:gd name="connsiteX25" fmla="*/ 794 w 10000"/>
              <a:gd name="connsiteY25" fmla="*/ 7082 h 10000"/>
              <a:gd name="connsiteX26" fmla="*/ 1190 w 10000"/>
              <a:gd name="connsiteY26" fmla="*/ 7082 h 10000"/>
              <a:gd name="connsiteX27" fmla="*/ 2064 w 10000"/>
              <a:gd name="connsiteY27" fmla="*/ 7264 h 10000"/>
              <a:gd name="connsiteX28" fmla="*/ 2460 w 10000"/>
              <a:gd name="connsiteY28" fmla="*/ 7264 h 10000"/>
              <a:gd name="connsiteX29" fmla="*/ 3731 w 10000"/>
              <a:gd name="connsiteY29" fmla="*/ 7264 h 10000"/>
              <a:gd name="connsiteX30" fmla="*/ 5001 w 10000"/>
              <a:gd name="connsiteY30" fmla="*/ 7264 h 10000"/>
              <a:gd name="connsiteX31" fmla="*/ 5873 w 10000"/>
              <a:gd name="connsiteY31" fmla="*/ 7264 h 10000"/>
              <a:gd name="connsiteX32" fmla="*/ 6270 w 10000"/>
              <a:gd name="connsiteY32" fmla="*/ 7264 h 10000"/>
              <a:gd name="connsiteX33" fmla="*/ 6667 w 10000"/>
              <a:gd name="connsiteY33" fmla="*/ 7264 h 10000"/>
              <a:gd name="connsiteX34" fmla="*/ 6667 w 10000"/>
              <a:gd name="connsiteY34" fmla="*/ 7082 h 10000"/>
              <a:gd name="connsiteX35" fmla="*/ 6667 w 10000"/>
              <a:gd name="connsiteY35" fmla="*/ 6931 h 10000"/>
              <a:gd name="connsiteX36" fmla="*/ 6667 w 10000"/>
              <a:gd name="connsiteY36" fmla="*/ 6778 h 10000"/>
              <a:gd name="connsiteX37" fmla="*/ 7063 w 10000"/>
              <a:gd name="connsiteY37" fmla="*/ 6444 h 10000"/>
              <a:gd name="connsiteX38" fmla="*/ 7063 w 10000"/>
              <a:gd name="connsiteY38" fmla="*/ 6140 h 10000"/>
              <a:gd name="connsiteX39" fmla="*/ 7063 w 10000"/>
              <a:gd name="connsiteY39" fmla="*/ 5805 h 10000"/>
              <a:gd name="connsiteX40" fmla="*/ 7063 w 10000"/>
              <a:gd name="connsiteY40" fmla="*/ 5471 h 10000"/>
              <a:gd name="connsiteX41" fmla="*/ 7063 w 10000"/>
              <a:gd name="connsiteY41" fmla="*/ 4680 h 10000"/>
              <a:gd name="connsiteX42" fmla="*/ 7063 w 10000"/>
              <a:gd name="connsiteY42" fmla="*/ 4042 h 10000"/>
              <a:gd name="connsiteX43" fmla="*/ 7063 w 10000"/>
              <a:gd name="connsiteY43" fmla="*/ 3402 h 10000"/>
              <a:gd name="connsiteX44" fmla="*/ 7063 w 10000"/>
              <a:gd name="connsiteY44" fmla="*/ 2918 h 10000"/>
              <a:gd name="connsiteX45" fmla="*/ 7063 w 10000"/>
              <a:gd name="connsiteY45" fmla="*/ 2583 h 10000"/>
              <a:gd name="connsiteX46" fmla="*/ 7063 w 10000"/>
              <a:gd name="connsiteY46" fmla="*/ 2279 h 10000"/>
              <a:gd name="connsiteX47" fmla="*/ 7063 w 10000"/>
              <a:gd name="connsiteY47" fmla="*/ 1945 h 10000"/>
              <a:gd name="connsiteX48" fmla="*/ 7063 w 10000"/>
              <a:gd name="connsiteY48" fmla="*/ 1611 h 10000"/>
              <a:gd name="connsiteX49" fmla="*/ 7063 w 10000"/>
              <a:gd name="connsiteY49" fmla="*/ 1124 h 10000"/>
              <a:gd name="connsiteX50" fmla="*/ 10000 w 10000"/>
              <a:gd name="connsiteY50" fmla="*/ 0 h 10000"/>
              <a:gd name="connsiteX51" fmla="*/ 10000 w 10000"/>
              <a:gd name="connsiteY51" fmla="*/ 333 h 10000"/>
              <a:gd name="connsiteX52" fmla="*/ 10000 w 10000"/>
              <a:gd name="connsiteY52" fmla="*/ 820 h 10000"/>
              <a:gd name="connsiteX53" fmla="*/ 10000 w 10000"/>
              <a:gd name="connsiteY53" fmla="*/ 1306 h 10000"/>
              <a:gd name="connsiteX54" fmla="*/ 10000 w 10000"/>
              <a:gd name="connsiteY54" fmla="*/ 1791 h 10000"/>
              <a:gd name="connsiteX55" fmla="*/ 10000 w 10000"/>
              <a:gd name="connsiteY55" fmla="*/ 2430 h 10000"/>
              <a:gd name="connsiteX56" fmla="*/ 10000 w 10000"/>
              <a:gd name="connsiteY56" fmla="*/ 3556 h 10000"/>
              <a:gd name="connsiteX57" fmla="*/ 10000 w 10000"/>
              <a:gd name="connsiteY57" fmla="*/ 4529 h 10000"/>
              <a:gd name="connsiteX58" fmla="*/ 10000 w 10000"/>
              <a:gd name="connsiteY58" fmla="*/ 5320 h 10000"/>
              <a:gd name="connsiteX59" fmla="*/ 10000 w 10000"/>
              <a:gd name="connsiteY59" fmla="*/ 6140 h 10000"/>
              <a:gd name="connsiteX60" fmla="*/ 10000 w 10000"/>
              <a:gd name="connsiteY60" fmla="*/ 6778 h 10000"/>
              <a:gd name="connsiteX61" fmla="*/ 10000 w 10000"/>
              <a:gd name="connsiteY61" fmla="*/ 7264 h 10000"/>
              <a:gd name="connsiteX62" fmla="*/ 10000 w 10000"/>
              <a:gd name="connsiteY62" fmla="*/ 7750 h 10000"/>
              <a:gd name="connsiteX63" fmla="*/ 10000 w 10000"/>
              <a:gd name="connsiteY63" fmla="*/ 7902 h 10000"/>
              <a:gd name="connsiteX64" fmla="*/ 10000 w 10000"/>
              <a:gd name="connsiteY64" fmla="*/ 8056 h 10000"/>
              <a:gd name="connsiteX65" fmla="*/ 9604 w 10000"/>
              <a:gd name="connsiteY65" fmla="*/ 8540 h 10000"/>
              <a:gd name="connsiteX66" fmla="*/ 9207 w 10000"/>
              <a:gd name="connsiteY66" fmla="*/ 8876 h 10000"/>
              <a:gd name="connsiteX67" fmla="*/ 8730 w 10000"/>
              <a:gd name="connsiteY67" fmla="*/ 9332 h 10000"/>
              <a:gd name="connsiteX68" fmla="*/ 7937 w 10000"/>
              <a:gd name="connsiteY68" fmla="*/ 9513 h 10000"/>
              <a:gd name="connsiteX69" fmla="*/ 7937 w 10000"/>
              <a:gd name="connsiteY69" fmla="*/ 9513 h 10000"/>
              <a:gd name="connsiteX0" fmla="*/ 7937 w 10000"/>
              <a:gd name="connsiteY0" fmla="*/ 9513 h 10000"/>
              <a:gd name="connsiteX1" fmla="*/ 7540 w 10000"/>
              <a:gd name="connsiteY1" fmla="*/ 9818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18 h 10000"/>
              <a:gd name="connsiteX7" fmla="*/ 5001 w 10000"/>
              <a:gd name="connsiteY7" fmla="*/ 9666 h 10000"/>
              <a:gd name="connsiteX8" fmla="*/ 5001 w 10000"/>
              <a:gd name="connsiteY8" fmla="*/ 9332 h 10000"/>
              <a:gd name="connsiteX9" fmla="*/ 4603 w 10000"/>
              <a:gd name="connsiteY9" fmla="*/ 9027 h 10000"/>
              <a:gd name="connsiteX10" fmla="*/ 4127 w 10000"/>
              <a:gd name="connsiteY10" fmla="*/ 8693 h 10000"/>
              <a:gd name="connsiteX11" fmla="*/ 3334 w 10000"/>
              <a:gd name="connsiteY11" fmla="*/ 8205 h 10000"/>
              <a:gd name="connsiteX12" fmla="*/ 2460 w 10000"/>
              <a:gd name="connsiteY12" fmla="*/ 7902 h 10000"/>
              <a:gd name="connsiteX13" fmla="*/ 1667 w 10000"/>
              <a:gd name="connsiteY13" fmla="*/ 7750 h 10000"/>
              <a:gd name="connsiteX14" fmla="*/ 1190 w 10000"/>
              <a:gd name="connsiteY14" fmla="*/ 7567 h 10000"/>
              <a:gd name="connsiteX15" fmla="*/ 794 w 10000"/>
              <a:gd name="connsiteY15" fmla="*/ 7416 h 10000"/>
              <a:gd name="connsiteX16" fmla="*/ 397 w 10000"/>
              <a:gd name="connsiteY16" fmla="*/ 7416 h 10000"/>
              <a:gd name="connsiteX17" fmla="*/ 0 w 10000"/>
              <a:gd name="connsiteY17" fmla="*/ 7264 h 10000"/>
              <a:gd name="connsiteX18" fmla="*/ 0 w 10000"/>
              <a:gd name="connsiteY18" fmla="*/ 7264 h 10000"/>
              <a:gd name="connsiteX19" fmla="*/ 0 w 10000"/>
              <a:gd name="connsiteY19" fmla="*/ 7264 h 10000"/>
              <a:gd name="connsiteX20" fmla="*/ 0 w 10000"/>
              <a:gd name="connsiteY20" fmla="*/ 7082 h 10000"/>
              <a:gd name="connsiteX21" fmla="*/ 0 w 10000"/>
              <a:gd name="connsiteY21" fmla="*/ 7082 h 10000"/>
              <a:gd name="connsiteX22" fmla="*/ 0 w 10000"/>
              <a:gd name="connsiteY22" fmla="*/ 7082 h 10000"/>
              <a:gd name="connsiteX23" fmla="*/ 397 w 10000"/>
              <a:gd name="connsiteY23" fmla="*/ 7082 h 10000"/>
              <a:gd name="connsiteX24" fmla="*/ 397 w 10000"/>
              <a:gd name="connsiteY24" fmla="*/ 7082 h 10000"/>
              <a:gd name="connsiteX25" fmla="*/ 794 w 10000"/>
              <a:gd name="connsiteY25" fmla="*/ 7082 h 10000"/>
              <a:gd name="connsiteX26" fmla="*/ 1190 w 10000"/>
              <a:gd name="connsiteY26" fmla="*/ 7082 h 10000"/>
              <a:gd name="connsiteX27" fmla="*/ 2064 w 10000"/>
              <a:gd name="connsiteY27" fmla="*/ 7264 h 10000"/>
              <a:gd name="connsiteX28" fmla="*/ 2460 w 10000"/>
              <a:gd name="connsiteY28" fmla="*/ 7264 h 10000"/>
              <a:gd name="connsiteX29" fmla="*/ 3731 w 10000"/>
              <a:gd name="connsiteY29" fmla="*/ 7264 h 10000"/>
              <a:gd name="connsiteX30" fmla="*/ 5001 w 10000"/>
              <a:gd name="connsiteY30" fmla="*/ 7264 h 10000"/>
              <a:gd name="connsiteX31" fmla="*/ 5873 w 10000"/>
              <a:gd name="connsiteY31" fmla="*/ 7264 h 10000"/>
              <a:gd name="connsiteX32" fmla="*/ 6270 w 10000"/>
              <a:gd name="connsiteY32" fmla="*/ 7264 h 10000"/>
              <a:gd name="connsiteX33" fmla="*/ 6667 w 10000"/>
              <a:gd name="connsiteY33" fmla="*/ 7264 h 10000"/>
              <a:gd name="connsiteX34" fmla="*/ 6667 w 10000"/>
              <a:gd name="connsiteY34" fmla="*/ 7082 h 10000"/>
              <a:gd name="connsiteX35" fmla="*/ 6667 w 10000"/>
              <a:gd name="connsiteY35" fmla="*/ 6931 h 10000"/>
              <a:gd name="connsiteX36" fmla="*/ 6667 w 10000"/>
              <a:gd name="connsiteY36" fmla="*/ 6778 h 10000"/>
              <a:gd name="connsiteX37" fmla="*/ 7063 w 10000"/>
              <a:gd name="connsiteY37" fmla="*/ 6444 h 10000"/>
              <a:gd name="connsiteX38" fmla="*/ 7063 w 10000"/>
              <a:gd name="connsiteY38" fmla="*/ 6140 h 10000"/>
              <a:gd name="connsiteX39" fmla="*/ 7063 w 10000"/>
              <a:gd name="connsiteY39" fmla="*/ 5805 h 10000"/>
              <a:gd name="connsiteX40" fmla="*/ 7063 w 10000"/>
              <a:gd name="connsiteY40" fmla="*/ 5471 h 10000"/>
              <a:gd name="connsiteX41" fmla="*/ 7063 w 10000"/>
              <a:gd name="connsiteY41" fmla="*/ 4680 h 10000"/>
              <a:gd name="connsiteX42" fmla="*/ 7063 w 10000"/>
              <a:gd name="connsiteY42" fmla="*/ 4042 h 10000"/>
              <a:gd name="connsiteX43" fmla="*/ 7063 w 10000"/>
              <a:gd name="connsiteY43" fmla="*/ 3402 h 10000"/>
              <a:gd name="connsiteX44" fmla="*/ 7063 w 10000"/>
              <a:gd name="connsiteY44" fmla="*/ 2918 h 10000"/>
              <a:gd name="connsiteX45" fmla="*/ 7063 w 10000"/>
              <a:gd name="connsiteY45" fmla="*/ 2583 h 10000"/>
              <a:gd name="connsiteX46" fmla="*/ 7063 w 10000"/>
              <a:gd name="connsiteY46" fmla="*/ 2279 h 10000"/>
              <a:gd name="connsiteX47" fmla="*/ 7063 w 10000"/>
              <a:gd name="connsiteY47" fmla="*/ 1945 h 10000"/>
              <a:gd name="connsiteX48" fmla="*/ 7063 w 10000"/>
              <a:gd name="connsiteY48" fmla="*/ 1611 h 10000"/>
              <a:gd name="connsiteX49" fmla="*/ 10000 w 10000"/>
              <a:gd name="connsiteY49" fmla="*/ 0 h 10000"/>
              <a:gd name="connsiteX50" fmla="*/ 10000 w 10000"/>
              <a:gd name="connsiteY50" fmla="*/ 333 h 10000"/>
              <a:gd name="connsiteX51" fmla="*/ 10000 w 10000"/>
              <a:gd name="connsiteY51" fmla="*/ 820 h 10000"/>
              <a:gd name="connsiteX52" fmla="*/ 10000 w 10000"/>
              <a:gd name="connsiteY52" fmla="*/ 1306 h 10000"/>
              <a:gd name="connsiteX53" fmla="*/ 10000 w 10000"/>
              <a:gd name="connsiteY53" fmla="*/ 1791 h 10000"/>
              <a:gd name="connsiteX54" fmla="*/ 10000 w 10000"/>
              <a:gd name="connsiteY54" fmla="*/ 2430 h 10000"/>
              <a:gd name="connsiteX55" fmla="*/ 10000 w 10000"/>
              <a:gd name="connsiteY55" fmla="*/ 3556 h 10000"/>
              <a:gd name="connsiteX56" fmla="*/ 10000 w 10000"/>
              <a:gd name="connsiteY56" fmla="*/ 4529 h 10000"/>
              <a:gd name="connsiteX57" fmla="*/ 10000 w 10000"/>
              <a:gd name="connsiteY57" fmla="*/ 5320 h 10000"/>
              <a:gd name="connsiteX58" fmla="*/ 10000 w 10000"/>
              <a:gd name="connsiteY58" fmla="*/ 6140 h 10000"/>
              <a:gd name="connsiteX59" fmla="*/ 10000 w 10000"/>
              <a:gd name="connsiteY59" fmla="*/ 6778 h 10000"/>
              <a:gd name="connsiteX60" fmla="*/ 10000 w 10000"/>
              <a:gd name="connsiteY60" fmla="*/ 7264 h 10000"/>
              <a:gd name="connsiteX61" fmla="*/ 10000 w 10000"/>
              <a:gd name="connsiteY61" fmla="*/ 7750 h 10000"/>
              <a:gd name="connsiteX62" fmla="*/ 10000 w 10000"/>
              <a:gd name="connsiteY62" fmla="*/ 7902 h 10000"/>
              <a:gd name="connsiteX63" fmla="*/ 10000 w 10000"/>
              <a:gd name="connsiteY63" fmla="*/ 8056 h 10000"/>
              <a:gd name="connsiteX64" fmla="*/ 9604 w 10000"/>
              <a:gd name="connsiteY64" fmla="*/ 8540 h 10000"/>
              <a:gd name="connsiteX65" fmla="*/ 9207 w 10000"/>
              <a:gd name="connsiteY65" fmla="*/ 8876 h 10000"/>
              <a:gd name="connsiteX66" fmla="*/ 8730 w 10000"/>
              <a:gd name="connsiteY66" fmla="*/ 9332 h 10000"/>
              <a:gd name="connsiteX67" fmla="*/ 7937 w 10000"/>
              <a:gd name="connsiteY67" fmla="*/ 9513 h 10000"/>
              <a:gd name="connsiteX68" fmla="*/ 7937 w 10000"/>
              <a:gd name="connsiteY68" fmla="*/ 9513 h 10000"/>
              <a:gd name="connsiteX0" fmla="*/ 7937 w 10000"/>
              <a:gd name="connsiteY0" fmla="*/ 9513 h 10000"/>
              <a:gd name="connsiteX1" fmla="*/ 7540 w 10000"/>
              <a:gd name="connsiteY1" fmla="*/ 9818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18 h 10000"/>
              <a:gd name="connsiteX7" fmla="*/ 5001 w 10000"/>
              <a:gd name="connsiteY7" fmla="*/ 9666 h 10000"/>
              <a:gd name="connsiteX8" fmla="*/ 5001 w 10000"/>
              <a:gd name="connsiteY8" fmla="*/ 9332 h 10000"/>
              <a:gd name="connsiteX9" fmla="*/ 4603 w 10000"/>
              <a:gd name="connsiteY9" fmla="*/ 9027 h 10000"/>
              <a:gd name="connsiteX10" fmla="*/ 4127 w 10000"/>
              <a:gd name="connsiteY10" fmla="*/ 8693 h 10000"/>
              <a:gd name="connsiteX11" fmla="*/ 3334 w 10000"/>
              <a:gd name="connsiteY11" fmla="*/ 8205 h 10000"/>
              <a:gd name="connsiteX12" fmla="*/ 2460 w 10000"/>
              <a:gd name="connsiteY12" fmla="*/ 7902 h 10000"/>
              <a:gd name="connsiteX13" fmla="*/ 1667 w 10000"/>
              <a:gd name="connsiteY13" fmla="*/ 7750 h 10000"/>
              <a:gd name="connsiteX14" fmla="*/ 1190 w 10000"/>
              <a:gd name="connsiteY14" fmla="*/ 7567 h 10000"/>
              <a:gd name="connsiteX15" fmla="*/ 794 w 10000"/>
              <a:gd name="connsiteY15" fmla="*/ 7416 h 10000"/>
              <a:gd name="connsiteX16" fmla="*/ 397 w 10000"/>
              <a:gd name="connsiteY16" fmla="*/ 7416 h 10000"/>
              <a:gd name="connsiteX17" fmla="*/ 0 w 10000"/>
              <a:gd name="connsiteY17" fmla="*/ 7264 h 10000"/>
              <a:gd name="connsiteX18" fmla="*/ 0 w 10000"/>
              <a:gd name="connsiteY18" fmla="*/ 7264 h 10000"/>
              <a:gd name="connsiteX19" fmla="*/ 0 w 10000"/>
              <a:gd name="connsiteY19" fmla="*/ 7264 h 10000"/>
              <a:gd name="connsiteX20" fmla="*/ 0 w 10000"/>
              <a:gd name="connsiteY20" fmla="*/ 7082 h 10000"/>
              <a:gd name="connsiteX21" fmla="*/ 0 w 10000"/>
              <a:gd name="connsiteY21" fmla="*/ 7082 h 10000"/>
              <a:gd name="connsiteX22" fmla="*/ 0 w 10000"/>
              <a:gd name="connsiteY22" fmla="*/ 7082 h 10000"/>
              <a:gd name="connsiteX23" fmla="*/ 397 w 10000"/>
              <a:gd name="connsiteY23" fmla="*/ 7082 h 10000"/>
              <a:gd name="connsiteX24" fmla="*/ 397 w 10000"/>
              <a:gd name="connsiteY24" fmla="*/ 7082 h 10000"/>
              <a:gd name="connsiteX25" fmla="*/ 794 w 10000"/>
              <a:gd name="connsiteY25" fmla="*/ 7082 h 10000"/>
              <a:gd name="connsiteX26" fmla="*/ 1190 w 10000"/>
              <a:gd name="connsiteY26" fmla="*/ 7082 h 10000"/>
              <a:gd name="connsiteX27" fmla="*/ 2064 w 10000"/>
              <a:gd name="connsiteY27" fmla="*/ 7264 h 10000"/>
              <a:gd name="connsiteX28" fmla="*/ 2460 w 10000"/>
              <a:gd name="connsiteY28" fmla="*/ 7264 h 10000"/>
              <a:gd name="connsiteX29" fmla="*/ 3731 w 10000"/>
              <a:gd name="connsiteY29" fmla="*/ 7264 h 10000"/>
              <a:gd name="connsiteX30" fmla="*/ 5001 w 10000"/>
              <a:gd name="connsiteY30" fmla="*/ 7264 h 10000"/>
              <a:gd name="connsiteX31" fmla="*/ 5873 w 10000"/>
              <a:gd name="connsiteY31" fmla="*/ 7264 h 10000"/>
              <a:gd name="connsiteX32" fmla="*/ 6270 w 10000"/>
              <a:gd name="connsiteY32" fmla="*/ 7264 h 10000"/>
              <a:gd name="connsiteX33" fmla="*/ 6667 w 10000"/>
              <a:gd name="connsiteY33" fmla="*/ 7264 h 10000"/>
              <a:gd name="connsiteX34" fmla="*/ 6667 w 10000"/>
              <a:gd name="connsiteY34" fmla="*/ 7082 h 10000"/>
              <a:gd name="connsiteX35" fmla="*/ 6667 w 10000"/>
              <a:gd name="connsiteY35" fmla="*/ 6931 h 10000"/>
              <a:gd name="connsiteX36" fmla="*/ 6667 w 10000"/>
              <a:gd name="connsiteY36" fmla="*/ 6778 h 10000"/>
              <a:gd name="connsiteX37" fmla="*/ 7063 w 10000"/>
              <a:gd name="connsiteY37" fmla="*/ 6444 h 10000"/>
              <a:gd name="connsiteX38" fmla="*/ 7063 w 10000"/>
              <a:gd name="connsiteY38" fmla="*/ 6140 h 10000"/>
              <a:gd name="connsiteX39" fmla="*/ 7063 w 10000"/>
              <a:gd name="connsiteY39" fmla="*/ 5805 h 10000"/>
              <a:gd name="connsiteX40" fmla="*/ 7063 w 10000"/>
              <a:gd name="connsiteY40" fmla="*/ 5471 h 10000"/>
              <a:gd name="connsiteX41" fmla="*/ 7063 w 10000"/>
              <a:gd name="connsiteY41" fmla="*/ 4680 h 10000"/>
              <a:gd name="connsiteX42" fmla="*/ 7063 w 10000"/>
              <a:gd name="connsiteY42" fmla="*/ 4042 h 10000"/>
              <a:gd name="connsiteX43" fmla="*/ 7063 w 10000"/>
              <a:gd name="connsiteY43" fmla="*/ 3402 h 10000"/>
              <a:gd name="connsiteX44" fmla="*/ 7063 w 10000"/>
              <a:gd name="connsiteY44" fmla="*/ 2918 h 10000"/>
              <a:gd name="connsiteX45" fmla="*/ 7063 w 10000"/>
              <a:gd name="connsiteY45" fmla="*/ 2583 h 10000"/>
              <a:gd name="connsiteX46" fmla="*/ 7063 w 10000"/>
              <a:gd name="connsiteY46" fmla="*/ 2279 h 10000"/>
              <a:gd name="connsiteX47" fmla="*/ 7063 w 10000"/>
              <a:gd name="connsiteY47" fmla="*/ 1945 h 10000"/>
              <a:gd name="connsiteX48" fmla="*/ 7063 w 10000"/>
              <a:gd name="connsiteY48" fmla="*/ 1611 h 10000"/>
              <a:gd name="connsiteX49" fmla="*/ 10000 w 10000"/>
              <a:gd name="connsiteY49" fmla="*/ 0 h 10000"/>
              <a:gd name="connsiteX50" fmla="*/ 10000 w 10000"/>
              <a:gd name="connsiteY50" fmla="*/ 820 h 10000"/>
              <a:gd name="connsiteX51" fmla="*/ 10000 w 10000"/>
              <a:gd name="connsiteY51" fmla="*/ 1306 h 10000"/>
              <a:gd name="connsiteX52" fmla="*/ 10000 w 10000"/>
              <a:gd name="connsiteY52" fmla="*/ 1791 h 10000"/>
              <a:gd name="connsiteX53" fmla="*/ 10000 w 10000"/>
              <a:gd name="connsiteY53" fmla="*/ 2430 h 10000"/>
              <a:gd name="connsiteX54" fmla="*/ 10000 w 10000"/>
              <a:gd name="connsiteY54" fmla="*/ 3556 h 10000"/>
              <a:gd name="connsiteX55" fmla="*/ 10000 w 10000"/>
              <a:gd name="connsiteY55" fmla="*/ 4529 h 10000"/>
              <a:gd name="connsiteX56" fmla="*/ 10000 w 10000"/>
              <a:gd name="connsiteY56" fmla="*/ 5320 h 10000"/>
              <a:gd name="connsiteX57" fmla="*/ 10000 w 10000"/>
              <a:gd name="connsiteY57" fmla="*/ 6140 h 10000"/>
              <a:gd name="connsiteX58" fmla="*/ 10000 w 10000"/>
              <a:gd name="connsiteY58" fmla="*/ 6778 h 10000"/>
              <a:gd name="connsiteX59" fmla="*/ 10000 w 10000"/>
              <a:gd name="connsiteY59" fmla="*/ 7264 h 10000"/>
              <a:gd name="connsiteX60" fmla="*/ 10000 w 10000"/>
              <a:gd name="connsiteY60" fmla="*/ 7750 h 10000"/>
              <a:gd name="connsiteX61" fmla="*/ 10000 w 10000"/>
              <a:gd name="connsiteY61" fmla="*/ 7902 h 10000"/>
              <a:gd name="connsiteX62" fmla="*/ 10000 w 10000"/>
              <a:gd name="connsiteY62" fmla="*/ 8056 h 10000"/>
              <a:gd name="connsiteX63" fmla="*/ 9604 w 10000"/>
              <a:gd name="connsiteY63" fmla="*/ 8540 h 10000"/>
              <a:gd name="connsiteX64" fmla="*/ 9207 w 10000"/>
              <a:gd name="connsiteY64" fmla="*/ 8876 h 10000"/>
              <a:gd name="connsiteX65" fmla="*/ 8730 w 10000"/>
              <a:gd name="connsiteY65" fmla="*/ 9332 h 10000"/>
              <a:gd name="connsiteX66" fmla="*/ 7937 w 10000"/>
              <a:gd name="connsiteY66" fmla="*/ 9513 h 10000"/>
              <a:gd name="connsiteX67" fmla="*/ 7937 w 10000"/>
              <a:gd name="connsiteY67" fmla="*/ 9513 h 10000"/>
              <a:gd name="connsiteX0" fmla="*/ 7937 w 10000"/>
              <a:gd name="connsiteY0" fmla="*/ 8693 h 9180"/>
              <a:gd name="connsiteX1" fmla="*/ 7540 w 10000"/>
              <a:gd name="connsiteY1" fmla="*/ 8998 h 9180"/>
              <a:gd name="connsiteX2" fmla="*/ 7063 w 10000"/>
              <a:gd name="connsiteY2" fmla="*/ 9180 h 9180"/>
              <a:gd name="connsiteX3" fmla="*/ 6667 w 10000"/>
              <a:gd name="connsiteY3" fmla="*/ 9180 h 9180"/>
              <a:gd name="connsiteX4" fmla="*/ 5873 w 10000"/>
              <a:gd name="connsiteY4" fmla="*/ 9180 h 9180"/>
              <a:gd name="connsiteX5" fmla="*/ 5873 w 10000"/>
              <a:gd name="connsiteY5" fmla="*/ 9180 h 9180"/>
              <a:gd name="connsiteX6" fmla="*/ 5398 w 10000"/>
              <a:gd name="connsiteY6" fmla="*/ 8998 h 9180"/>
              <a:gd name="connsiteX7" fmla="*/ 5001 w 10000"/>
              <a:gd name="connsiteY7" fmla="*/ 8846 h 9180"/>
              <a:gd name="connsiteX8" fmla="*/ 5001 w 10000"/>
              <a:gd name="connsiteY8" fmla="*/ 8512 h 9180"/>
              <a:gd name="connsiteX9" fmla="*/ 4603 w 10000"/>
              <a:gd name="connsiteY9" fmla="*/ 8207 h 9180"/>
              <a:gd name="connsiteX10" fmla="*/ 4127 w 10000"/>
              <a:gd name="connsiteY10" fmla="*/ 7873 h 9180"/>
              <a:gd name="connsiteX11" fmla="*/ 3334 w 10000"/>
              <a:gd name="connsiteY11" fmla="*/ 7385 h 9180"/>
              <a:gd name="connsiteX12" fmla="*/ 2460 w 10000"/>
              <a:gd name="connsiteY12" fmla="*/ 7082 h 9180"/>
              <a:gd name="connsiteX13" fmla="*/ 1667 w 10000"/>
              <a:gd name="connsiteY13" fmla="*/ 6930 h 9180"/>
              <a:gd name="connsiteX14" fmla="*/ 1190 w 10000"/>
              <a:gd name="connsiteY14" fmla="*/ 6747 h 9180"/>
              <a:gd name="connsiteX15" fmla="*/ 794 w 10000"/>
              <a:gd name="connsiteY15" fmla="*/ 6596 h 9180"/>
              <a:gd name="connsiteX16" fmla="*/ 397 w 10000"/>
              <a:gd name="connsiteY16" fmla="*/ 6596 h 9180"/>
              <a:gd name="connsiteX17" fmla="*/ 0 w 10000"/>
              <a:gd name="connsiteY17" fmla="*/ 6444 h 9180"/>
              <a:gd name="connsiteX18" fmla="*/ 0 w 10000"/>
              <a:gd name="connsiteY18" fmla="*/ 6444 h 9180"/>
              <a:gd name="connsiteX19" fmla="*/ 0 w 10000"/>
              <a:gd name="connsiteY19" fmla="*/ 6444 h 9180"/>
              <a:gd name="connsiteX20" fmla="*/ 0 w 10000"/>
              <a:gd name="connsiteY20" fmla="*/ 6262 h 9180"/>
              <a:gd name="connsiteX21" fmla="*/ 0 w 10000"/>
              <a:gd name="connsiteY21" fmla="*/ 6262 h 9180"/>
              <a:gd name="connsiteX22" fmla="*/ 0 w 10000"/>
              <a:gd name="connsiteY22" fmla="*/ 6262 h 9180"/>
              <a:gd name="connsiteX23" fmla="*/ 397 w 10000"/>
              <a:gd name="connsiteY23" fmla="*/ 6262 h 9180"/>
              <a:gd name="connsiteX24" fmla="*/ 397 w 10000"/>
              <a:gd name="connsiteY24" fmla="*/ 6262 h 9180"/>
              <a:gd name="connsiteX25" fmla="*/ 794 w 10000"/>
              <a:gd name="connsiteY25" fmla="*/ 6262 h 9180"/>
              <a:gd name="connsiteX26" fmla="*/ 1190 w 10000"/>
              <a:gd name="connsiteY26" fmla="*/ 6262 h 9180"/>
              <a:gd name="connsiteX27" fmla="*/ 2064 w 10000"/>
              <a:gd name="connsiteY27" fmla="*/ 6444 h 9180"/>
              <a:gd name="connsiteX28" fmla="*/ 2460 w 10000"/>
              <a:gd name="connsiteY28" fmla="*/ 6444 h 9180"/>
              <a:gd name="connsiteX29" fmla="*/ 3731 w 10000"/>
              <a:gd name="connsiteY29" fmla="*/ 6444 h 9180"/>
              <a:gd name="connsiteX30" fmla="*/ 5001 w 10000"/>
              <a:gd name="connsiteY30" fmla="*/ 6444 h 9180"/>
              <a:gd name="connsiteX31" fmla="*/ 5873 w 10000"/>
              <a:gd name="connsiteY31" fmla="*/ 6444 h 9180"/>
              <a:gd name="connsiteX32" fmla="*/ 6270 w 10000"/>
              <a:gd name="connsiteY32" fmla="*/ 6444 h 9180"/>
              <a:gd name="connsiteX33" fmla="*/ 6667 w 10000"/>
              <a:gd name="connsiteY33" fmla="*/ 6444 h 9180"/>
              <a:gd name="connsiteX34" fmla="*/ 6667 w 10000"/>
              <a:gd name="connsiteY34" fmla="*/ 6262 h 9180"/>
              <a:gd name="connsiteX35" fmla="*/ 6667 w 10000"/>
              <a:gd name="connsiteY35" fmla="*/ 6111 h 9180"/>
              <a:gd name="connsiteX36" fmla="*/ 6667 w 10000"/>
              <a:gd name="connsiteY36" fmla="*/ 5958 h 9180"/>
              <a:gd name="connsiteX37" fmla="*/ 7063 w 10000"/>
              <a:gd name="connsiteY37" fmla="*/ 5624 h 9180"/>
              <a:gd name="connsiteX38" fmla="*/ 7063 w 10000"/>
              <a:gd name="connsiteY38" fmla="*/ 5320 h 9180"/>
              <a:gd name="connsiteX39" fmla="*/ 7063 w 10000"/>
              <a:gd name="connsiteY39" fmla="*/ 4985 h 9180"/>
              <a:gd name="connsiteX40" fmla="*/ 7063 w 10000"/>
              <a:gd name="connsiteY40" fmla="*/ 4651 h 9180"/>
              <a:gd name="connsiteX41" fmla="*/ 7063 w 10000"/>
              <a:gd name="connsiteY41" fmla="*/ 3860 h 9180"/>
              <a:gd name="connsiteX42" fmla="*/ 7063 w 10000"/>
              <a:gd name="connsiteY42" fmla="*/ 3222 h 9180"/>
              <a:gd name="connsiteX43" fmla="*/ 7063 w 10000"/>
              <a:gd name="connsiteY43" fmla="*/ 2582 h 9180"/>
              <a:gd name="connsiteX44" fmla="*/ 7063 w 10000"/>
              <a:gd name="connsiteY44" fmla="*/ 2098 h 9180"/>
              <a:gd name="connsiteX45" fmla="*/ 7063 w 10000"/>
              <a:gd name="connsiteY45" fmla="*/ 1763 h 9180"/>
              <a:gd name="connsiteX46" fmla="*/ 7063 w 10000"/>
              <a:gd name="connsiteY46" fmla="*/ 1459 h 9180"/>
              <a:gd name="connsiteX47" fmla="*/ 7063 w 10000"/>
              <a:gd name="connsiteY47" fmla="*/ 1125 h 9180"/>
              <a:gd name="connsiteX48" fmla="*/ 7063 w 10000"/>
              <a:gd name="connsiteY48" fmla="*/ 791 h 9180"/>
              <a:gd name="connsiteX49" fmla="*/ 10000 w 10000"/>
              <a:gd name="connsiteY49" fmla="*/ 0 h 9180"/>
              <a:gd name="connsiteX50" fmla="*/ 10000 w 10000"/>
              <a:gd name="connsiteY50" fmla="*/ 486 h 9180"/>
              <a:gd name="connsiteX51" fmla="*/ 10000 w 10000"/>
              <a:gd name="connsiteY51" fmla="*/ 971 h 9180"/>
              <a:gd name="connsiteX52" fmla="*/ 10000 w 10000"/>
              <a:gd name="connsiteY52" fmla="*/ 1610 h 9180"/>
              <a:gd name="connsiteX53" fmla="*/ 10000 w 10000"/>
              <a:gd name="connsiteY53" fmla="*/ 2736 h 9180"/>
              <a:gd name="connsiteX54" fmla="*/ 10000 w 10000"/>
              <a:gd name="connsiteY54" fmla="*/ 3709 h 9180"/>
              <a:gd name="connsiteX55" fmla="*/ 10000 w 10000"/>
              <a:gd name="connsiteY55" fmla="*/ 4500 h 9180"/>
              <a:gd name="connsiteX56" fmla="*/ 10000 w 10000"/>
              <a:gd name="connsiteY56" fmla="*/ 5320 h 9180"/>
              <a:gd name="connsiteX57" fmla="*/ 10000 w 10000"/>
              <a:gd name="connsiteY57" fmla="*/ 5958 h 9180"/>
              <a:gd name="connsiteX58" fmla="*/ 10000 w 10000"/>
              <a:gd name="connsiteY58" fmla="*/ 6444 h 9180"/>
              <a:gd name="connsiteX59" fmla="*/ 10000 w 10000"/>
              <a:gd name="connsiteY59" fmla="*/ 6930 h 9180"/>
              <a:gd name="connsiteX60" fmla="*/ 10000 w 10000"/>
              <a:gd name="connsiteY60" fmla="*/ 7082 h 9180"/>
              <a:gd name="connsiteX61" fmla="*/ 10000 w 10000"/>
              <a:gd name="connsiteY61" fmla="*/ 7236 h 9180"/>
              <a:gd name="connsiteX62" fmla="*/ 9604 w 10000"/>
              <a:gd name="connsiteY62" fmla="*/ 7720 h 9180"/>
              <a:gd name="connsiteX63" fmla="*/ 9207 w 10000"/>
              <a:gd name="connsiteY63" fmla="*/ 8056 h 9180"/>
              <a:gd name="connsiteX64" fmla="*/ 8730 w 10000"/>
              <a:gd name="connsiteY64" fmla="*/ 8512 h 9180"/>
              <a:gd name="connsiteX65" fmla="*/ 7937 w 10000"/>
              <a:gd name="connsiteY65" fmla="*/ 8693 h 9180"/>
              <a:gd name="connsiteX66" fmla="*/ 7937 w 10000"/>
              <a:gd name="connsiteY66" fmla="*/ 8693 h 9180"/>
              <a:gd name="connsiteX0" fmla="*/ 7937 w 10000"/>
              <a:gd name="connsiteY0" fmla="*/ 9469 h 10000"/>
              <a:gd name="connsiteX1" fmla="*/ 7540 w 10000"/>
              <a:gd name="connsiteY1" fmla="*/ 9802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802 h 10000"/>
              <a:gd name="connsiteX7" fmla="*/ 5001 w 10000"/>
              <a:gd name="connsiteY7" fmla="*/ 9636 h 10000"/>
              <a:gd name="connsiteX8" fmla="*/ 5001 w 10000"/>
              <a:gd name="connsiteY8" fmla="*/ 9272 h 10000"/>
              <a:gd name="connsiteX9" fmla="*/ 4603 w 10000"/>
              <a:gd name="connsiteY9" fmla="*/ 8940 h 10000"/>
              <a:gd name="connsiteX10" fmla="*/ 4127 w 10000"/>
              <a:gd name="connsiteY10" fmla="*/ 8576 h 10000"/>
              <a:gd name="connsiteX11" fmla="*/ 3334 w 10000"/>
              <a:gd name="connsiteY11" fmla="*/ 8045 h 10000"/>
              <a:gd name="connsiteX12" fmla="*/ 2460 w 10000"/>
              <a:gd name="connsiteY12" fmla="*/ 7715 h 10000"/>
              <a:gd name="connsiteX13" fmla="*/ 1667 w 10000"/>
              <a:gd name="connsiteY13" fmla="*/ 7549 h 10000"/>
              <a:gd name="connsiteX14" fmla="*/ 1190 w 10000"/>
              <a:gd name="connsiteY14" fmla="*/ 7350 h 10000"/>
              <a:gd name="connsiteX15" fmla="*/ 794 w 10000"/>
              <a:gd name="connsiteY15" fmla="*/ 7185 h 10000"/>
              <a:gd name="connsiteX16" fmla="*/ 397 w 10000"/>
              <a:gd name="connsiteY16" fmla="*/ 7185 h 10000"/>
              <a:gd name="connsiteX17" fmla="*/ 0 w 10000"/>
              <a:gd name="connsiteY17" fmla="*/ 7020 h 10000"/>
              <a:gd name="connsiteX18" fmla="*/ 0 w 10000"/>
              <a:gd name="connsiteY18" fmla="*/ 7020 h 10000"/>
              <a:gd name="connsiteX19" fmla="*/ 0 w 10000"/>
              <a:gd name="connsiteY19" fmla="*/ 7020 h 10000"/>
              <a:gd name="connsiteX20" fmla="*/ 0 w 10000"/>
              <a:gd name="connsiteY20" fmla="*/ 6821 h 10000"/>
              <a:gd name="connsiteX21" fmla="*/ 0 w 10000"/>
              <a:gd name="connsiteY21" fmla="*/ 6821 h 10000"/>
              <a:gd name="connsiteX22" fmla="*/ 0 w 10000"/>
              <a:gd name="connsiteY22" fmla="*/ 6821 h 10000"/>
              <a:gd name="connsiteX23" fmla="*/ 397 w 10000"/>
              <a:gd name="connsiteY23" fmla="*/ 6821 h 10000"/>
              <a:gd name="connsiteX24" fmla="*/ 397 w 10000"/>
              <a:gd name="connsiteY24" fmla="*/ 6821 h 10000"/>
              <a:gd name="connsiteX25" fmla="*/ 794 w 10000"/>
              <a:gd name="connsiteY25" fmla="*/ 6821 h 10000"/>
              <a:gd name="connsiteX26" fmla="*/ 1190 w 10000"/>
              <a:gd name="connsiteY26" fmla="*/ 6821 h 10000"/>
              <a:gd name="connsiteX27" fmla="*/ 2064 w 10000"/>
              <a:gd name="connsiteY27" fmla="*/ 7020 h 10000"/>
              <a:gd name="connsiteX28" fmla="*/ 2460 w 10000"/>
              <a:gd name="connsiteY28" fmla="*/ 7020 h 10000"/>
              <a:gd name="connsiteX29" fmla="*/ 3731 w 10000"/>
              <a:gd name="connsiteY29" fmla="*/ 7020 h 10000"/>
              <a:gd name="connsiteX30" fmla="*/ 5001 w 10000"/>
              <a:gd name="connsiteY30" fmla="*/ 7020 h 10000"/>
              <a:gd name="connsiteX31" fmla="*/ 5873 w 10000"/>
              <a:gd name="connsiteY31" fmla="*/ 7020 h 10000"/>
              <a:gd name="connsiteX32" fmla="*/ 6270 w 10000"/>
              <a:gd name="connsiteY32" fmla="*/ 7020 h 10000"/>
              <a:gd name="connsiteX33" fmla="*/ 6667 w 10000"/>
              <a:gd name="connsiteY33" fmla="*/ 7020 h 10000"/>
              <a:gd name="connsiteX34" fmla="*/ 6667 w 10000"/>
              <a:gd name="connsiteY34" fmla="*/ 6821 h 10000"/>
              <a:gd name="connsiteX35" fmla="*/ 6667 w 10000"/>
              <a:gd name="connsiteY35" fmla="*/ 6657 h 10000"/>
              <a:gd name="connsiteX36" fmla="*/ 6667 w 10000"/>
              <a:gd name="connsiteY36" fmla="*/ 6490 h 10000"/>
              <a:gd name="connsiteX37" fmla="*/ 7063 w 10000"/>
              <a:gd name="connsiteY37" fmla="*/ 6126 h 10000"/>
              <a:gd name="connsiteX38" fmla="*/ 7063 w 10000"/>
              <a:gd name="connsiteY38" fmla="*/ 5795 h 10000"/>
              <a:gd name="connsiteX39" fmla="*/ 7063 w 10000"/>
              <a:gd name="connsiteY39" fmla="*/ 5430 h 10000"/>
              <a:gd name="connsiteX40" fmla="*/ 7063 w 10000"/>
              <a:gd name="connsiteY40" fmla="*/ 5066 h 10000"/>
              <a:gd name="connsiteX41" fmla="*/ 7063 w 10000"/>
              <a:gd name="connsiteY41" fmla="*/ 4205 h 10000"/>
              <a:gd name="connsiteX42" fmla="*/ 7063 w 10000"/>
              <a:gd name="connsiteY42" fmla="*/ 3510 h 10000"/>
              <a:gd name="connsiteX43" fmla="*/ 7063 w 10000"/>
              <a:gd name="connsiteY43" fmla="*/ 2813 h 10000"/>
              <a:gd name="connsiteX44" fmla="*/ 7063 w 10000"/>
              <a:gd name="connsiteY44" fmla="*/ 2285 h 10000"/>
              <a:gd name="connsiteX45" fmla="*/ 7063 w 10000"/>
              <a:gd name="connsiteY45" fmla="*/ 1920 h 10000"/>
              <a:gd name="connsiteX46" fmla="*/ 7063 w 10000"/>
              <a:gd name="connsiteY46" fmla="*/ 1589 h 10000"/>
              <a:gd name="connsiteX47" fmla="*/ 7063 w 10000"/>
              <a:gd name="connsiteY47" fmla="*/ 1225 h 10000"/>
              <a:gd name="connsiteX48" fmla="*/ 7063 w 10000"/>
              <a:gd name="connsiteY48" fmla="*/ 862 h 10000"/>
              <a:gd name="connsiteX49" fmla="*/ 10000 w 10000"/>
              <a:gd name="connsiteY49" fmla="*/ 0 h 10000"/>
              <a:gd name="connsiteX50" fmla="*/ 10000 w 10000"/>
              <a:gd name="connsiteY50" fmla="*/ 1058 h 10000"/>
              <a:gd name="connsiteX51" fmla="*/ 10000 w 10000"/>
              <a:gd name="connsiteY51" fmla="*/ 1754 h 10000"/>
              <a:gd name="connsiteX52" fmla="*/ 10000 w 10000"/>
              <a:gd name="connsiteY52" fmla="*/ 2980 h 10000"/>
              <a:gd name="connsiteX53" fmla="*/ 10000 w 10000"/>
              <a:gd name="connsiteY53" fmla="*/ 4040 h 10000"/>
              <a:gd name="connsiteX54" fmla="*/ 10000 w 10000"/>
              <a:gd name="connsiteY54" fmla="*/ 4902 h 10000"/>
              <a:gd name="connsiteX55" fmla="*/ 10000 w 10000"/>
              <a:gd name="connsiteY55" fmla="*/ 5795 h 10000"/>
              <a:gd name="connsiteX56" fmla="*/ 10000 w 10000"/>
              <a:gd name="connsiteY56" fmla="*/ 6490 h 10000"/>
              <a:gd name="connsiteX57" fmla="*/ 10000 w 10000"/>
              <a:gd name="connsiteY57" fmla="*/ 7020 h 10000"/>
              <a:gd name="connsiteX58" fmla="*/ 10000 w 10000"/>
              <a:gd name="connsiteY58" fmla="*/ 7549 h 10000"/>
              <a:gd name="connsiteX59" fmla="*/ 10000 w 10000"/>
              <a:gd name="connsiteY59" fmla="*/ 7715 h 10000"/>
              <a:gd name="connsiteX60" fmla="*/ 10000 w 10000"/>
              <a:gd name="connsiteY60" fmla="*/ 7882 h 10000"/>
              <a:gd name="connsiteX61" fmla="*/ 9604 w 10000"/>
              <a:gd name="connsiteY61" fmla="*/ 8410 h 10000"/>
              <a:gd name="connsiteX62" fmla="*/ 9207 w 10000"/>
              <a:gd name="connsiteY62" fmla="*/ 8776 h 10000"/>
              <a:gd name="connsiteX63" fmla="*/ 8730 w 10000"/>
              <a:gd name="connsiteY63" fmla="*/ 9272 h 10000"/>
              <a:gd name="connsiteX64" fmla="*/ 7937 w 10000"/>
              <a:gd name="connsiteY64" fmla="*/ 9469 h 10000"/>
              <a:gd name="connsiteX65" fmla="*/ 7937 w 10000"/>
              <a:gd name="connsiteY65" fmla="*/ 9469 h 10000"/>
              <a:gd name="connsiteX0" fmla="*/ 7937 w 10000"/>
              <a:gd name="connsiteY0" fmla="*/ 8607 h 9138"/>
              <a:gd name="connsiteX1" fmla="*/ 7540 w 10000"/>
              <a:gd name="connsiteY1" fmla="*/ 8940 h 9138"/>
              <a:gd name="connsiteX2" fmla="*/ 7063 w 10000"/>
              <a:gd name="connsiteY2" fmla="*/ 9138 h 9138"/>
              <a:gd name="connsiteX3" fmla="*/ 6667 w 10000"/>
              <a:gd name="connsiteY3" fmla="*/ 9138 h 9138"/>
              <a:gd name="connsiteX4" fmla="*/ 5873 w 10000"/>
              <a:gd name="connsiteY4" fmla="*/ 9138 h 9138"/>
              <a:gd name="connsiteX5" fmla="*/ 5873 w 10000"/>
              <a:gd name="connsiteY5" fmla="*/ 9138 h 9138"/>
              <a:gd name="connsiteX6" fmla="*/ 5398 w 10000"/>
              <a:gd name="connsiteY6" fmla="*/ 8940 h 9138"/>
              <a:gd name="connsiteX7" fmla="*/ 5001 w 10000"/>
              <a:gd name="connsiteY7" fmla="*/ 8774 h 9138"/>
              <a:gd name="connsiteX8" fmla="*/ 5001 w 10000"/>
              <a:gd name="connsiteY8" fmla="*/ 8410 h 9138"/>
              <a:gd name="connsiteX9" fmla="*/ 4603 w 10000"/>
              <a:gd name="connsiteY9" fmla="*/ 8078 h 9138"/>
              <a:gd name="connsiteX10" fmla="*/ 4127 w 10000"/>
              <a:gd name="connsiteY10" fmla="*/ 7714 h 9138"/>
              <a:gd name="connsiteX11" fmla="*/ 3334 w 10000"/>
              <a:gd name="connsiteY11" fmla="*/ 7183 h 9138"/>
              <a:gd name="connsiteX12" fmla="*/ 2460 w 10000"/>
              <a:gd name="connsiteY12" fmla="*/ 6853 h 9138"/>
              <a:gd name="connsiteX13" fmla="*/ 1667 w 10000"/>
              <a:gd name="connsiteY13" fmla="*/ 6687 h 9138"/>
              <a:gd name="connsiteX14" fmla="*/ 1190 w 10000"/>
              <a:gd name="connsiteY14" fmla="*/ 6488 h 9138"/>
              <a:gd name="connsiteX15" fmla="*/ 794 w 10000"/>
              <a:gd name="connsiteY15" fmla="*/ 6323 h 9138"/>
              <a:gd name="connsiteX16" fmla="*/ 397 w 10000"/>
              <a:gd name="connsiteY16" fmla="*/ 6323 h 9138"/>
              <a:gd name="connsiteX17" fmla="*/ 0 w 10000"/>
              <a:gd name="connsiteY17" fmla="*/ 6158 h 9138"/>
              <a:gd name="connsiteX18" fmla="*/ 0 w 10000"/>
              <a:gd name="connsiteY18" fmla="*/ 6158 h 9138"/>
              <a:gd name="connsiteX19" fmla="*/ 0 w 10000"/>
              <a:gd name="connsiteY19" fmla="*/ 6158 h 9138"/>
              <a:gd name="connsiteX20" fmla="*/ 0 w 10000"/>
              <a:gd name="connsiteY20" fmla="*/ 5959 h 9138"/>
              <a:gd name="connsiteX21" fmla="*/ 0 w 10000"/>
              <a:gd name="connsiteY21" fmla="*/ 5959 h 9138"/>
              <a:gd name="connsiteX22" fmla="*/ 0 w 10000"/>
              <a:gd name="connsiteY22" fmla="*/ 5959 h 9138"/>
              <a:gd name="connsiteX23" fmla="*/ 397 w 10000"/>
              <a:gd name="connsiteY23" fmla="*/ 5959 h 9138"/>
              <a:gd name="connsiteX24" fmla="*/ 397 w 10000"/>
              <a:gd name="connsiteY24" fmla="*/ 5959 h 9138"/>
              <a:gd name="connsiteX25" fmla="*/ 794 w 10000"/>
              <a:gd name="connsiteY25" fmla="*/ 5959 h 9138"/>
              <a:gd name="connsiteX26" fmla="*/ 1190 w 10000"/>
              <a:gd name="connsiteY26" fmla="*/ 5959 h 9138"/>
              <a:gd name="connsiteX27" fmla="*/ 2064 w 10000"/>
              <a:gd name="connsiteY27" fmla="*/ 6158 h 9138"/>
              <a:gd name="connsiteX28" fmla="*/ 2460 w 10000"/>
              <a:gd name="connsiteY28" fmla="*/ 6158 h 9138"/>
              <a:gd name="connsiteX29" fmla="*/ 3731 w 10000"/>
              <a:gd name="connsiteY29" fmla="*/ 6158 h 9138"/>
              <a:gd name="connsiteX30" fmla="*/ 5001 w 10000"/>
              <a:gd name="connsiteY30" fmla="*/ 6158 h 9138"/>
              <a:gd name="connsiteX31" fmla="*/ 5873 w 10000"/>
              <a:gd name="connsiteY31" fmla="*/ 6158 h 9138"/>
              <a:gd name="connsiteX32" fmla="*/ 6270 w 10000"/>
              <a:gd name="connsiteY32" fmla="*/ 6158 h 9138"/>
              <a:gd name="connsiteX33" fmla="*/ 6667 w 10000"/>
              <a:gd name="connsiteY33" fmla="*/ 6158 h 9138"/>
              <a:gd name="connsiteX34" fmla="*/ 6667 w 10000"/>
              <a:gd name="connsiteY34" fmla="*/ 5959 h 9138"/>
              <a:gd name="connsiteX35" fmla="*/ 6667 w 10000"/>
              <a:gd name="connsiteY35" fmla="*/ 5795 h 9138"/>
              <a:gd name="connsiteX36" fmla="*/ 6667 w 10000"/>
              <a:gd name="connsiteY36" fmla="*/ 5628 h 9138"/>
              <a:gd name="connsiteX37" fmla="*/ 7063 w 10000"/>
              <a:gd name="connsiteY37" fmla="*/ 5264 h 9138"/>
              <a:gd name="connsiteX38" fmla="*/ 7063 w 10000"/>
              <a:gd name="connsiteY38" fmla="*/ 4933 h 9138"/>
              <a:gd name="connsiteX39" fmla="*/ 7063 w 10000"/>
              <a:gd name="connsiteY39" fmla="*/ 4568 h 9138"/>
              <a:gd name="connsiteX40" fmla="*/ 7063 w 10000"/>
              <a:gd name="connsiteY40" fmla="*/ 4204 h 9138"/>
              <a:gd name="connsiteX41" fmla="*/ 7063 w 10000"/>
              <a:gd name="connsiteY41" fmla="*/ 3343 h 9138"/>
              <a:gd name="connsiteX42" fmla="*/ 7063 w 10000"/>
              <a:gd name="connsiteY42" fmla="*/ 2648 h 9138"/>
              <a:gd name="connsiteX43" fmla="*/ 7063 w 10000"/>
              <a:gd name="connsiteY43" fmla="*/ 1951 h 9138"/>
              <a:gd name="connsiteX44" fmla="*/ 7063 w 10000"/>
              <a:gd name="connsiteY44" fmla="*/ 1423 h 9138"/>
              <a:gd name="connsiteX45" fmla="*/ 7063 w 10000"/>
              <a:gd name="connsiteY45" fmla="*/ 1058 h 9138"/>
              <a:gd name="connsiteX46" fmla="*/ 7063 w 10000"/>
              <a:gd name="connsiteY46" fmla="*/ 727 h 9138"/>
              <a:gd name="connsiteX47" fmla="*/ 7063 w 10000"/>
              <a:gd name="connsiteY47" fmla="*/ 363 h 9138"/>
              <a:gd name="connsiteX48" fmla="*/ 7063 w 10000"/>
              <a:gd name="connsiteY48" fmla="*/ 0 h 9138"/>
              <a:gd name="connsiteX49" fmla="*/ 10000 w 10000"/>
              <a:gd name="connsiteY49" fmla="*/ 196 h 9138"/>
              <a:gd name="connsiteX50" fmla="*/ 10000 w 10000"/>
              <a:gd name="connsiteY50" fmla="*/ 892 h 9138"/>
              <a:gd name="connsiteX51" fmla="*/ 10000 w 10000"/>
              <a:gd name="connsiteY51" fmla="*/ 2118 h 9138"/>
              <a:gd name="connsiteX52" fmla="*/ 10000 w 10000"/>
              <a:gd name="connsiteY52" fmla="*/ 3178 h 9138"/>
              <a:gd name="connsiteX53" fmla="*/ 10000 w 10000"/>
              <a:gd name="connsiteY53" fmla="*/ 4040 h 9138"/>
              <a:gd name="connsiteX54" fmla="*/ 10000 w 10000"/>
              <a:gd name="connsiteY54" fmla="*/ 4933 h 9138"/>
              <a:gd name="connsiteX55" fmla="*/ 10000 w 10000"/>
              <a:gd name="connsiteY55" fmla="*/ 5628 h 9138"/>
              <a:gd name="connsiteX56" fmla="*/ 10000 w 10000"/>
              <a:gd name="connsiteY56" fmla="*/ 6158 h 9138"/>
              <a:gd name="connsiteX57" fmla="*/ 10000 w 10000"/>
              <a:gd name="connsiteY57" fmla="*/ 6687 h 9138"/>
              <a:gd name="connsiteX58" fmla="*/ 10000 w 10000"/>
              <a:gd name="connsiteY58" fmla="*/ 6853 h 9138"/>
              <a:gd name="connsiteX59" fmla="*/ 10000 w 10000"/>
              <a:gd name="connsiteY59" fmla="*/ 7020 h 9138"/>
              <a:gd name="connsiteX60" fmla="*/ 9604 w 10000"/>
              <a:gd name="connsiteY60" fmla="*/ 7548 h 9138"/>
              <a:gd name="connsiteX61" fmla="*/ 9207 w 10000"/>
              <a:gd name="connsiteY61" fmla="*/ 7914 h 9138"/>
              <a:gd name="connsiteX62" fmla="*/ 8730 w 10000"/>
              <a:gd name="connsiteY62" fmla="*/ 8410 h 9138"/>
              <a:gd name="connsiteX63" fmla="*/ 7937 w 10000"/>
              <a:gd name="connsiteY63" fmla="*/ 8607 h 9138"/>
              <a:gd name="connsiteX64" fmla="*/ 7937 w 10000"/>
              <a:gd name="connsiteY64" fmla="*/ 8607 h 9138"/>
              <a:gd name="connsiteX0" fmla="*/ 7937 w 10000"/>
              <a:gd name="connsiteY0" fmla="*/ 9419 h 10000"/>
              <a:gd name="connsiteX1" fmla="*/ 7540 w 10000"/>
              <a:gd name="connsiteY1" fmla="*/ 9783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783 h 10000"/>
              <a:gd name="connsiteX7" fmla="*/ 5001 w 10000"/>
              <a:gd name="connsiteY7" fmla="*/ 9602 h 10000"/>
              <a:gd name="connsiteX8" fmla="*/ 5001 w 10000"/>
              <a:gd name="connsiteY8" fmla="*/ 9203 h 10000"/>
              <a:gd name="connsiteX9" fmla="*/ 4603 w 10000"/>
              <a:gd name="connsiteY9" fmla="*/ 8840 h 10000"/>
              <a:gd name="connsiteX10" fmla="*/ 4127 w 10000"/>
              <a:gd name="connsiteY10" fmla="*/ 8442 h 10000"/>
              <a:gd name="connsiteX11" fmla="*/ 3334 w 10000"/>
              <a:gd name="connsiteY11" fmla="*/ 7861 h 10000"/>
              <a:gd name="connsiteX12" fmla="*/ 2460 w 10000"/>
              <a:gd name="connsiteY12" fmla="*/ 7499 h 10000"/>
              <a:gd name="connsiteX13" fmla="*/ 1667 w 10000"/>
              <a:gd name="connsiteY13" fmla="*/ 7318 h 10000"/>
              <a:gd name="connsiteX14" fmla="*/ 1190 w 10000"/>
              <a:gd name="connsiteY14" fmla="*/ 7100 h 10000"/>
              <a:gd name="connsiteX15" fmla="*/ 794 w 10000"/>
              <a:gd name="connsiteY15" fmla="*/ 6919 h 10000"/>
              <a:gd name="connsiteX16" fmla="*/ 397 w 10000"/>
              <a:gd name="connsiteY16" fmla="*/ 6919 h 10000"/>
              <a:gd name="connsiteX17" fmla="*/ 0 w 10000"/>
              <a:gd name="connsiteY17" fmla="*/ 6739 h 10000"/>
              <a:gd name="connsiteX18" fmla="*/ 0 w 10000"/>
              <a:gd name="connsiteY18" fmla="*/ 6739 h 10000"/>
              <a:gd name="connsiteX19" fmla="*/ 0 w 10000"/>
              <a:gd name="connsiteY19" fmla="*/ 6739 h 10000"/>
              <a:gd name="connsiteX20" fmla="*/ 0 w 10000"/>
              <a:gd name="connsiteY20" fmla="*/ 6521 h 10000"/>
              <a:gd name="connsiteX21" fmla="*/ 0 w 10000"/>
              <a:gd name="connsiteY21" fmla="*/ 6521 h 10000"/>
              <a:gd name="connsiteX22" fmla="*/ 0 w 10000"/>
              <a:gd name="connsiteY22" fmla="*/ 6521 h 10000"/>
              <a:gd name="connsiteX23" fmla="*/ 397 w 10000"/>
              <a:gd name="connsiteY23" fmla="*/ 6521 h 10000"/>
              <a:gd name="connsiteX24" fmla="*/ 397 w 10000"/>
              <a:gd name="connsiteY24" fmla="*/ 6521 h 10000"/>
              <a:gd name="connsiteX25" fmla="*/ 794 w 10000"/>
              <a:gd name="connsiteY25" fmla="*/ 6521 h 10000"/>
              <a:gd name="connsiteX26" fmla="*/ 1190 w 10000"/>
              <a:gd name="connsiteY26" fmla="*/ 6521 h 10000"/>
              <a:gd name="connsiteX27" fmla="*/ 2064 w 10000"/>
              <a:gd name="connsiteY27" fmla="*/ 6739 h 10000"/>
              <a:gd name="connsiteX28" fmla="*/ 2460 w 10000"/>
              <a:gd name="connsiteY28" fmla="*/ 6739 h 10000"/>
              <a:gd name="connsiteX29" fmla="*/ 3731 w 10000"/>
              <a:gd name="connsiteY29" fmla="*/ 6739 h 10000"/>
              <a:gd name="connsiteX30" fmla="*/ 5001 w 10000"/>
              <a:gd name="connsiteY30" fmla="*/ 6739 h 10000"/>
              <a:gd name="connsiteX31" fmla="*/ 5873 w 10000"/>
              <a:gd name="connsiteY31" fmla="*/ 6739 h 10000"/>
              <a:gd name="connsiteX32" fmla="*/ 6270 w 10000"/>
              <a:gd name="connsiteY32" fmla="*/ 6739 h 10000"/>
              <a:gd name="connsiteX33" fmla="*/ 6667 w 10000"/>
              <a:gd name="connsiteY33" fmla="*/ 6739 h 10000"/>
              <a:gd name="connsiteX34" fmla="*/ 6667 w 10000"/>
              <a:gd name="connsiteY34" fmla="*/ 6521 h 10000"/>
              <a:gd name="connsiteX35" fmla="*/ 6667 w 10000"/>
              <a:gd name="connsiteY35" fmla="*/ 6342 h 10000"/>
              <a:gd name="connsiteX36" fmla="*/ 6667 w 10000"/>
              <a:gd name="connsiteY36" fmla="*/ 6159 h 10000"/>
              <a:gd name="connsiteX37" fmla="*/ 7063 w 10000"/>
              <a:gd name="connsiteY37" fmla="*/ 5761 h 10000"/>
              <a:gd name="connsiteX38" fmla="*/ 7063 w 10000"/>
              <a:gd name="connsiteY38" fmla="*/ 5398 h 10000"/>
              <a:gd name="connsiteX39" fmla="*/ 7063 w 10000"/>
              <a:gd name="connsiteY39" fmla="*/ 4999 h 10000"/>
              <a:gd name="connsiteX40" fmla="*/ 7063 w 10000"/>
              <a:gd name="connsiteY40" fmla="*/ 4601 h 10000"/>
              <a:gd name="connsiteX41" fmla="*/ 7063 w 10000"/>
              <a:gd name="connsiteY41" fmla="*/ 3658 h 10000"/>
              <a:gd name="connsiteX42" fmla="*/ 7063 w 10000"/>
              <a:gd name="connsiteY42" fmla="*/ 2898 h 10000"/>
              <a:gd name="connsiteX43" fmla="*/ 7063 w 10000"/>
              <a:gd name="connsiteY43" fmla="*/ 2135 h 10000"/>
              <a:gd name="connsiteX44" fmla="*/ 7063 w 10000"/>
              <a:gd name="connsiteY44" fmla="*/ 1557 h 10000"/>
              <a:gd name="connsiteX45" fmla="*/ 7063 w 10000"/>
              <a:gd name="connsiteY45" fmla="*/ 1158 h 10000"/>
              <a:gd name="connsiteX46" fmla="*/ 7063 w 10000"/>
              <a:gd name="connsiteY46" fmla="*/ 796 h 10000"/>
              <a:gd name="connsiteX47" fmla="*/ 7063 w 10000"/>
              <a:gd name="connsiteY47" fmla="*/ 397 h 10000"/>
              <a:gd name="connsiteX48" fmla="*/ 7063 w 10000"/>
              <a:gd name="connsiteY48" fmla="*/ 0 h 10000"/>
              <a:gd name="connsiteX49" fmla="*/ 10000 w 10000"/>
              <a:gd name="connsiteY49" fmla="*/ 976 h 10000"/>
              <a:gd name="connsiteX50" fmla="*/ 10000 w 10000"/>
              <a:gd name="connsiteY50" fmla="*/ 2318 h 10000"/>
              <a:gd name="connsiteX51" fmla="*/ 10000 w 10000"/>
              <a:gd name="connsiteY51" fmla="*/ 3478 h 10000"/>
              <a:gd name="connsiteX52" fmla="*/ 10000 w 10000"/>
              <a:gd name="connsiteY52" fmla="*/ 4421 h 10000"/>
              <a:gd name="connsiteX53" fmla="*/ 10000 w 10000"/>
              <a:gd name="connsiteY53" fmla="*/ 5398 h 10000"/>
              <a:gd name="connsiteX54" fmla="*/ 10000 w 10000"/>
              <a:gd name="connsiteY54" fmla="*/ 6159 h 10000"/>
              <a:gd name="connsiteX55" fmla="*/ 10000 w 10000"/>
              <a:gd name="connsiteY55" fmla="*/ 6739 h 10000"/>
              <a:gd name="connsiteX56" fmla="*/ 10000 w 10000"/>
              <a:gd name="connsiteY56" fmla="*/ 7318 h 10000"/>
              <a:gd name="connsiteX57" fmla="*/ 10000 w 10000"/>
              <a:gd name="connsiteY57" fmla="*/ 7499 h 10000"/>
              <a:gd name="connsiteX58" fmla="*/ 10000 w 10000"/>
              <a:gd name="connsiteY58" fmla="*/ 7682 h 10000"/>
              <a:gd name="connsiteX59" fmla="*/ 9604 w 10000"/>
              <a:gd name="connsiteY59" fmla="*/ 8260 h 10000"/>
              <a:gd name="connsiteX60" fmla="*/ 9207 w 10000"/>
              <a:gd name="connsiteY60" fmla="*/ 8661 h 10000"/>
              <a:gd name="connsiteX61" fmla="*/ 8730 w 10000"/>
              <a:gd name="connsiteY61" fmla="*/ 9203 h 10000"/>
              <a:gd name="connsiteX62" fmla="*/ 7937 w 10000"/>
              <a:gd name="connsiteY62" fmla="*/ 9419 h 10000"/>
              <a:gd name="connsiteX63" fmla="*/ 7937 w 10000"/>
              <a:gd name="connsiteY63" fmla="*/ 9419 h 10000"/>
              <a:gd name="connsiteX0" fmla="*/ 7937 w 10000"/>
              <a:gd name="connsiteY0" fmla="*/ 9419 h 10000"/>
              <a:gd name="connsiteX1" fmla="*/ 7540 w 10000"/>
              <a:gd name="connsiteY1" fmla="*/ 9783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783 h 10000"/>
              <a:gd name="connsiteX7" fmla="*/ 5001 w 10000"/>
              <a:gd name="connsiteY7" fmla="*/ 9602 h 10000"/>
              <a:gd name="connsiteX8" fmla="*/ 5001 w 10000"/>
              <a:gd name="connsiteY8" fmla="*/ 9203 h 10000"/>
              <a:gd name="connsiteX9" fmla="*/ 4603 w 10000"/>
              <a:gd name="connsiteY9" fmla="*/ 8840 h 10000"/>
              <a:gd name="connsiteX10" fmla="*/ 4127 w 10000"/>
              <a:gd name="connsiteY10" fmla="*/ 8442 h 10000"/>
              <a:gd name="connsiteX11" fmla="*/ 3334 w 10000"/>
              <a:gd name="connsiteY11" fmla="*/ 7861 h 10000"/>
              <a:gd name="connsiteX12" fmla="*/ 2460 w 10000"/>
              <a:gd name="connsiteY12" fmla="*/ 7499 h 10000"/>
              <a:gd name="connsiteX13" fmla="*/ 1667 w 10000"/>
              <a:gd name="connsiteY13" fmla="*/ 7318 h 10000"/>
              <a:gd name="connsiteX14" fmla="*/ 1190 w 10000"/>
              <a:gd name="connsiteY14" fmla="*/ 7100 h 10000"/>
              <a:gd name="connsiteX15" fmla="*/ 794 w 10000"/>
              <a:gd name="connsiteY15" fmla="*/ 6919 h 10000"/>
              <a:gd name="connsiteX16" fmla="*/ 397 w 10000"/>
              <a:gd name="connsiteY16" fmla="*/ 6919 h 10000"/>
              <a:gd name="connsiteX17" fmla="*/ 0 w 10000"/>
              <a:gd name="connsiteY17" fmla="*/ 6739 h 10000"/>
              <a:gd name="connsiteX18" fmla="*/ 0 w 10000"/>
              <a:gd name="connsiteY18" fmla="*/ 6739 h 10000"/>
              <a:gd name="connsiteX19" fmla="*/ 0 w 10000"/>
              <a:gd name="connsiteY19" fmla="*/ 6739 h 10000"/>
              <a:gd name="connsiteX20" fmla="*/ 0 w 10000"/>
              <a:gd name="connsiteY20" fmla="*/ 6521 h 10000"/>
              <a:gd name="connsiteX21" fmla="*/ 0 w 10000"/>
              <a:gd name="connsiteY21" fmla="*/ 6521 h 10000"/>
              <a:gd name="connsiteX22" fmla="*/ 0 w 10000"/>
              <a:gd name="connsiteY22" fmla="*/ 6521 h 10000"/>
              <a:gd name="connsiteX23" fmla="*/ 397 w 10000"/>
              <a:gd name="connsiteY23" fmla="*/ 6521 h 10000"/>
              <a:gd name="connsiteX24" fmla="*/ 397 w 10000"/>
              <a:gd name="connsiteY24" fmla="*/ 6521 h 10000"/>
              <a:gd name="connsiteX25" fmla="*/ 794 w 10000"/>
              <a:gd name="connsiteY25" fmla="*/ 6521 h 10000"/>
              <a:gd name="connsiteX26" fmla="*/ 1190 w 10000"/>
              <a:gd name="connsiteY26" fmla="*/ 6521 h 10000"/>
              <a:gd name="connsiteX27" fmla="*/ 2064 w 10000"/>
              <a:gd name="connsiteY27" fmla="*/ 6739 h 10000"/>
              <a:gd name="connsiteX28" fmla="*/ 2460 w 10000"/>
              <a:gd name="connsiteY28" fmla="*/ 6739 h 10000"/>
              <a:gd name="connsiteX29" fmla="*/ 3731 w 10000"/>
              <a:gd name="connsiteY29" fmla="*/ 6739 h 10000"/>
              <a:gd name="connsiteX30" fmla="*/ 5001 w 10000"/>
              <a:gd name="connsiteY30" fmla="*/ 6739 h 10000"/>
              <a:gd name="connsiteX31" fmla="*/ 5873 w 10000"/>
              <a:gd name="connsiteY31" fmla="*/ 6739 h 10000"/>
              <a:gd name="connsiteX32" fmla="*/ 6270 w 10000"/>
              <a:gd name="connsiteY32" fmla="*/ 6739 h 10000"/>
              <a:gd name="connsiteX33" fmla="*/ 6667 w 10000"/>
              <a:gd name="connsiteY33" fmla="*/ 6739 h 10000"/>
              <a:gd name="connsiteX34" fmla="*/ 6667 w 10000"/>
              <a:gd name="connsiteY34" fmla="*/ 6521 h 10000"/>
              <a:gd name="connsiteX35" fmla="*/ 6667 w 10000"/>
              <a:gd name="connsiteY35" fmla="*/ 6342 h 10000"/>
              <a:gd name="connsiteX36" fmla="*/ 6667 w 10000"/>
              <a:gd name="connsiteY36" fmla="*/ 6159 h 10000"/>
              <a:gd name="connsiteX37" fmla="*/ 7063 w 10000"/>
              <a:gd name="connsiteY37" fmla="*/ 5761 h 10000"/>
              <a:gd name="connsiteX38" fmla="*/ 7063 w 10000"/>
              <a:gd name="connsiteY38" fmla="*/ 5398 h 10000"/>
              <a:gd name="connsiteX39" fmla="*/ 7063 w 10000"/>
              <a:gd name="connsiteY39" fmla="*/ 4999 h 10000"/>
              <a:gd name="connsiteX40" fmla="*/ 7063 w 10000"/>
              <a:gd name="connsiteY40" fmla="*/ 4601 h 10000"/>
              <a:gd name="connsiteX41" fmla="*/ 7063 w 10000"/>
              <a:gd name="connsiteY41" fmla="*/ 3658 h 10000"/>
              <a:gd name="connsiteX42" fmla="*/ 7063 w 10000"/>
              <a:gd name="connsiteY42" fmla="*/ 2898 h 10000"/>
              <a:gd name="connsiteX43" fmla="*/ 7063 w 10000"/>
              <a:gd name="connsiteY43" fmla="*/ 2135 h 10000"/>
              <a:gd name="connsiteX44" fmla="*/ 7063 w 10000"/>
              <a:gd name="connsiteY44" fmla="*/ 1557 h 10000"/>
              <a:gd name="connsiteX45" fmla="*/ 7063 w 10000"/>
              <a:gd name="connsiteY45" fmla="*/ 1158 h 10000"/>
              <a:gd name="connsiteX46" fmla="*/ 7063 w 10000"/>
              <a:gd name="connsiteY46" fmla="*/ 796 h 10000"/>
              <a:gd name="connsiteX47" fmla="*/ 7063 w 10000"/>
              <a:gd name="connsiteY47" fmla="*/ 397 h 10000"/>
              <a:gd name="connsiteX48" fmla="*/ 7063 w 10000"/>
              <a:gd name="connsiteY48" fmla="*/ 0 h 10000"/>
              <a:gd name="connsiteX49" fmla="*/ 10000 w 10000"/>
              <a:gd name="connsiteY49" fmla="*/ 2318 h 10000"/>
              <a:gd name="connsiteX50" fmla="*/ 10000 w 10000"/>
              <a:gd name="connsiteY50" fmla="*/ 3478 h 10000"/>
              <a:gd name="connsiteX51" fmla="*/ 10000 w 10000"/>
              <a:gd name="connsiteY51" fmla="*/ 4421 h 10000"/>
              <a:gd name="connsiteX52" fmla="*/ 10000 w 10000"/>
              <a:gd name="connsiteY52" fmla="*/ 5398 h 10000"/>
              <a:gd name="connsiteX53" fmla="*/ 10000 w 10000"/>
              <a:gd name="connsiteY53" fmla="*/ 6159 h 10000"/>
              <a:gd name="connsiteX54" fmla="*/ 10000 w 10000"/>
              <a:gd name="connsiteY54" fmla="*/ 6739 h 10000"/>
              <a:gd name="connsiteX55" fmla="*/ 10000 w 10000"/>
              <a:gd name="connsiteY55" fmla="*/ 7318 h 10000"/>
              <a:gd name="connsiteX56" fmla="*/ 10000 w 10000"/>
              <a:gd name="connsiteY56" fmla="*/ 7499 h 10000"/>
              <a:gd name="connsiteX57" fmla="*/ 10000 w 10000"/>
              <a:gd name="connsiteY57" fmla="*/ 7682 h 10000"/>
              <a:gd name="connsiteX58" fmla="*/ 9604 w 10000"/>
              <a:gd name="connsiteY58" fmla="*/ 8260 h 10000"/>
              <a:gd name="connsiteX59" fmla="*/ 9207 w 10000"/>
              <a:gd name="connsiteY59" fmla="*/ 8661 h 10000"/>
              <a:gd name="connsiteX60" fmla="*/ 8730 w 10000"/>
              <a:gd name="connsiteY60" fmla="*/ 9203 h 10000"/>
              <a:gd name="connsiteX61" fmla="*/ 7937 w 10000"/>
              <a:gd name="connsiteY61" fmla="*/ 9419 h 10000"/>
              <a:gd name="connsiteX62" fmla="*/ 7937 w 10000"/>
              <a:gd name="connsiteY62" fmla="*/ 9419 h 10000"/>
              <a:gd name="connsiteX0" fmla="*/ 7937 w 10000"/>
              <a:gd name="connsiteY0" fmla="*/ 9022 h 9603"/>
              <a:gd name="connsiteX1" fmla="*/ 7540 w 10000"/>
              <a:gd name="connsiteY1" fmla="*/ 9386 h 9603"/>
              <a:gd name="connsiteX2" fmla="*/ 7063 w 10000"/>
              <a:gd name="connsiteY2" fmla="*/ 9603 h 9603"/>
              <a:gd name="connsiteX3" fmla="*/ 6667 w 10000"/>
              <a:gd name="connsiteY3" fmla="*/ 9603 h 9603"/>
              <a:gd name="connsiteX4" fmla="*/ 5873 w 10000"/>
              <a:gd name="connsiteY4" fmla="*/ 9603 h 9603"/>
              <a:gd name="connsiteX5" fmla="*/ 5873 w 10000"/>
              <a:gd name="connsiteY5" fmla="*/ 9603 h 9603"/>
              <a:gd name="connsiteX6" fmla="*/ 5398 w 10000"/>
              <a:gd name="connsiteY6" fmla="*/ 9386 h 9603"/>
              <a:gd name="connsiteX7" fmla="*/ 5001 w 10000"/>
              <a:gd name="connsiteY7" fmla="*/ 9205 h 9603"/>
              <a:gd name="connsiteX8" fmla="*/ 5001 w 10000"/>
              <a:gd name="connsiteY8" fmla="*/ 8806 h 9603"/>
              <a:gd name="connsiteX9" fmla="*/ 4603 w 10000"/>
              <a:gd name="connsiteY9" fmla="*/ 8443 h 9603"/>
              <a:gd name="connsiteX10" fmla="*/ 4127 w 10000"/>
              <a:gd name="connsiteY10" fmla="*/ 8045 h 9603"/>
              <a:gd name="connsiteX11" fmla="*/ 3334 w 10000"/>
              <a:gd name="connsiteY11" fmla="*/ 7464 h 9603"/>
              <a:gd name="connsiteX12" fmla="*/ 2460 w 10000"/>
              <a:gd name="connsiteY12" fmla="*/ 7102 h 9603"/>
              <a:gd name="connsiteX13" fmla="*/ 1667 w 10000"/>
              <a:gd name="connsiteY13" fmla="*/ 6921 h 9603"/>
              <a:gd name="connsiteX14" fmla="*/ 1190 w 10000"/>
              <a:gd name="connsiteY14" fmla="*/ 6703 h 9603"/>
              <a:gd name="connsiteX15" fmla="*/ 794 w 10000"/>
              <a:gd name="connsiteY15" fmla="*/ 6522 h 9603"/>
              <a:gd name="connsiteX16" fmla="*/ 397 w 10000"/>
              <a:gd name="connsiteY16" fmla="*/ 6522 h 9603"/>
              <a:gd name="connsiteX17" fmla="*/ 0 w 10000"/>
              <a:gd name="connsiteY17" fmla="*/ 6342 h 9603"/>
              <a:gd name="connsiteX18" fmla="*/ 0 w 10000"/>
              <a:gd name="connsiteY18" fmla="*/ 6342 h 9603"/>
              <a:gd name="connsiteX19" fmla="*/ 0 w 10000"/>
              <a:gd name="connsiteY19" fmla="*/ 6342 h 9603"/>
              <a:gd name="connsiteX20" fmla="*/ 0 w 10000"/>
              <a:gd name="connsiteY20" fmla="*/ 6124 h 9603"/>
              <a:gd name="connsiteX21" fmla="*/ 0 w 10000"/>
              <a:gd name="connsiteY21" fmla="*/ 6124 h 9603"/>
              <a:gd name="connsiteX22" fmla="*/ 0 w 10000"/>
              <a:gd name="connsiteY22" fmla="*/ 6124 h 9603"/>
              <a:gd name="connsiteX23" fmla="*/ 397 w 10000"/>
              <a:gd name="connsiteY23" fmla="*/ 6124 h 9603"/>
              <a:gd name="connsiteX24" fmla="*/ 397 w 10000"/>
              <a:gd name="connsiteY24" fmla="*/ 6124 h 9603"/>
              <a:gd name="connsiteX25" fmla="*/ 794 w 10000"/>
              <a:gd name="connsiteY25" fmla="*/ 6124 h 9603"/>
              <a:gd name="connsiteX26" fmla="*/ 1190 w 10000"/>
              <a:gd name="connsiteY26" fmla="*/ 6124 h 9603"/>
              <a:gd name="connsiteX27" fmla="*/ 2064 w 10000"/>
              <a:gd name="connsiteY27" fmla="*/ 6342 h 9603"/>
              <a:gd name="connsiteX28" fmla="*/ 2460 w 10000"/>
              <a:gd name="connsiteY28" fmla="*/ 6342 h 9603"/>
              <a:gd name="connsiteX29" fmla="*/ 3731 w 10000"/>
              <a:gd name="connsiteY29" fmla="*/ 6342 h 9603"/>
              <a:gd name="connsiteX30" fmla="*/ 5001 w 10000"/>
              <a:gd name="connsiteY30" fmla="*/ 6342 h 9603"/>
              <a:gd name="connsiteX31" fmla="*/ 5873 w 10000"/>
              <a:gd name="connsiteY31" fmla="*/ 6342 h 9603"/>
              <a:gd name="connsiteX32" fmla="*/ 6270 w 10000"/>
              <a:gd name="connsiteY32" fmla="*/ 6342 h 9603"/>
              <a:gd name="connsiteX33" fmla="*/ 6667 w 10000"/>
              <a:gd name="connsiteY33" fmla="*/ 6342 h 9603"/>
              <a:gd name="connsiteX34" fmla="*/ 6667 w 10000"/>
              <a:gd name="connsiteY34" fmla="*/ 6124 h 9603"/>
              <a:gd name="connsiteX35" fmla="*/ 6667 w 10000"/>
              <a:gd name="connsiteY35" fmla="*/ 5945 h 9603"/>
              <a:gd name="connsiteX36" fmla="*/ 6667 w 10000"/>
              <a:gd name="connsiteY36" fmla="*/ 5762 h 9603"/>
              <a:gd name="connsiteX37" fmla="*/ 7063 w 10000"/>
              <a:gd name="connsiteY37" fmla="*/ 5364 h 9603"/>
              <a:gd name="connsiteX38" fmla="*/ 7063 w 10000"/>
              <a:gd name="connsiteY38" fmla="*/ 5001 h 9603"/>
              <a:gd name="connsiteX39" fmla="*/ 7063 w 10000"/>
              <a:gd name="connsiteY39" fmla="*/ 4602 h 9603"/>
              <a:gd name="connsiteX40" fmla="*/ 7063 w 10000"/>
              <a:gd name="connsiteY40" fmla="*/ 4204 h 9603"/>
              <a:gd name="connsiteX41" fmla="*/ 7063 w 10000"/>
              <a:gd name="connsiteY41" fmla="*/ 3261 h 9603"/>
              <a:gd name="connsiteX42" fmla="*/ 7063 w 10000"/>
              <a:gd name="connsiteY42" fmla="*/ 2501 h 9603"/>
              <a:gd name="connsiteX43" fmla="*/ 7063 w 10000"/>
              <a:gd name="connsiteY43" fmla="*/ 1738 h 9603"/>
              <a:gd name="connsiteX44" fmla="*/ 7063 w 10000"/>
              <a:gd name="connsiteY44" fmla="*/ 1160 h 9603"/>
              <a:gd name="connsiteX45" fmla="*/ 7063 w 10000"/>
              <a:gd name="connsiteY45" fmla="*/ 761 h 9603"/>
              <a:gd name="connsiteX46" fmla="*/ 7063 w 10000"/>
              <a:gd name="connsiteY46" fmla="*/ 399 h 9603"/>
              <a:gd name="connsiteX47" fmla="*/ 7063 w 10000"/>
              <a:gd name="connsiteY47" fmla="*/ 0 h 9603"/>
              <a:gd name="connsiteX48" fmla="*/ 10000 w 10000"/>
              <a:gd name="connsiteY48" fmla="*/ 1921 h 9603"/>
              <a:gd name="connsiteX49" fmla="*/ 10000 w 10000"/>
              <a:gd name="connsiteY49" fmla="*/ 3081 h 9603"/>
              <a:gd name="connsiteX50" fmla="*/ 10000 w 10000"/>
              <a:gd name="connsiteY50" fmla="*/ 4024 h 9603"/>
              <a:gd name="connsiteX51" fmla="*/ 10000 w 10000"/>
              <a:gd name="connsiteY51" fmla="*/ 5001 h 9603"/>
              <a:gd name="connsiteX52" fmla="*/ 10000 w 10000"/>
              <a:gd name="connsiteY52" fmla="*/ 5762 h 9603"/>
              <a:gd name="connsiteX53" fmla="*/ 10000 w 10000"/>
              <a:gd name="connsiteY53" fmla="*/ 6342 h 9603"/>
              <a:gd name="connsiteX54" fmla="*/ 10000 w 10000"/>
              <a:gd name="connsiteY54" fmla="*/ 6921 h 9603"/>
              <a:gd name="connsiteX55" fmla="*/ 10000 w 10000"/>
              <a:gd name="connsiteY55" fmla="*/ 7102 h 9603"/>
              <a:gd name="connsiteX56" fmla="*/ 10000 w 10000"/>
              <a:gd name="connsiteY56" fmla="*/ 7285 h 9603"/>
              <a:gd name="connsiteX57" fmla="*/ 9604 w 10000"/>
              <a:gd name="connsiteY57" fmla="*/ 7863 h 9603"/>
              <a:gd name="connsiteX58" fmla="*/ 9207 w 10000"/>
              <a:gd name="connsiteY58" fmla="*/ 8264 h 9603"/>
              <a:gd name="connsiteX59" fmla="*/ 8730 w 10000"/>
              <a:gd name="connsiteY59" fmla="*/ 8806 h 9603"/>
              <a:gd name="connsiteX60" fmla="*/ 7937 w 10000"/>
              <a:gd name="connsiteY60" fmla="*/ 9022 h 9603"/>
              <a:gd name="connsiteX61" fmla="*/ 7937 w 10000"/>
              <a:gd name="connsiteY61" fmla="*/ 9022 h 9603"/>
              <a:gd name="connsiteX0" fmla="*/ 7937 w 10000"/>
              <a:gd name="connsiteY0" fmla="*/ 9395 h 10000"/>
              <a:gd name="connsiteX1" fmla="*/ 7540 w 10000"/>
              <a:gd name="connsiteY1" fmla="*/ 9774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774 h 10000"/>
              <a:gd name="connsiteX7" fmla="*/ 5001 w 10000"/>
              <a:gd name="connsiteY7" fmla="*/ 9586 h 10000"/>
              <a:gd name="connsiteX8" fmla="*/ 5001 w 10000"/>
              <a:gd name="connsiteY8" fmla="*/ 9170 h 10000"/>
              <a:gd name="connsiteX9" fmla="*/ 4603 w 10000"/>
              <a:gd name="connsiteY9" fmla="*/ 8792 h 10000"/>
              <a:gd name="connsiteX10" fmla="*/ 4127 w 10000"/>
              <a:gd name="connsiteY10" fmla="*/ 8378 h 10000"/>
              <a:gd name="connsiteX11" fmla="*/ 3334 w 10000"/>
              <a:gd name="connsiteY11" fmla="*/ 7773 h 10000"/>
              <a:gd name="connsiteX12" fmla="*/ 2460 w 10000"/>
              <a:gd name="connsiteY12" fmla="*/ 7396 h 10000"/>
              <a:gd name="connsiteX13" fmla="*/ 1667 w 10000"/>
              <a:gd name="connsiteY13" fmla="*/ 7207 h 10000"/>
              <a:gd name="connsiteX14" fmla="*/ 1190 w 10000"/>
              <a:gd name="connsiteY14" fmla="*/ 6980 h 10000"/>
              <a:gd name="connsiteX15" fmla="*/ 794 w 10000"/>
              <a:gd name="connsiteY15" fmla="*/ 6792 h 10000"/>
              <a:gd name="connsiteX16" fmla="*/ 397 w 10000"/>
              <a:gd name="connsiteY16" fmla="*/ 6792 h 10000"/>
              <a:gd name="connsiteX17" fmla="*/ 0 w 10000"/>
              <a:gd name="connsiteY17" fmla="*/ 6604 h 10000"/>
              <a:gd name="connsiteX18" fmla="*/ 0 w 10000"/>
              <a:gd name="connsiteY18" fmla="*/ 6604 h 10000"/>
              <a:gd name="connsiteX19" fmla="*/ 0 w 10000"/>
              <a:gd name="connsiteY19" fmla="*/ 6604 h 10000"/>
              <a:gd name="connsiteX20" fmla="*/ 0 w 10000"/>
              <a:gd name="connsiteY20" fmla="*/ 6377 h 10000"/>
              <a:gd name="connsiteX21" fmla="*/ 0 w 10000"/>
              <a:gd name="connsiteY21" fmla="*/ 6377 h 10000"/>
              <a:gd name="connsiteX22" fmla="*/ 0 w 10000"/>
              <a:gd name="connsiteY22" fmla="*/ 6377 h 10000"/>
              <a:gd name="connsiteX23" fmla="*/ 397 w 10000"/>
              <a:gd name="connsiteY23" fmla="*/ 6377 h 10000"/>
              <a:gd name="connsiteX24" fmla="*/ 397 w 10000"/>
              <a:gd name="connsiteY24" fmla="*/ 6377 h 10000"/>
              <a:gd name="connsiteX25" fmla="*/ 794 w 10000"/>
              <a:gd name="connsiteY25" fmla="*/ 6377 h 10000"/>
              <a:gd name="connsiteX26" fmla="*/ 1190 w 10000"/>
              <a:gd name="connsiteY26" fmla="*/ 6377 h 10000"/>
              <a:gd name="connsiteX27" fmla="*/ 2064 w 10000"/>
              <a:gd name="connsiteY27" fmla="*/ 6604 h 10000"/>
              <a:gd name="connsiteX28" fmla="*/ 2460 w 10000"/>
              <a:gd name="connsiteY28" fmla="*/ 6604 h 10000"/>
              <a:gd name="connsiteX29" fmla="*/ 3731 w 10000"/>
              <a:gd name="connsiteY29" fmla="*/ 6604 h 10000"/>
              <a:gd name="connsiteX30" fmla="*/ 5001 w 10000"/>
              <a:gd name="connsiteY30" fmla="*/ 6604 h 10000"/>
              <a:gd name="connsiteX31" fmla="*/ 5873 w 10000"/>
              <a:gd name="connsiteY31" fmla="*/ 6604 h 10000"/>
              <a:gd name="connsiteX32" fmla="*/ 6270 w 10000"/>
              <a:gd name="connsiteY32" fmla="*/ 6604 h 10000"/>
              <a:gd name="connsiteX33" fmla="*/ 6667 w 10000"/>
              <a:gd name="connsiteY33" fmla="*/ 6604 h 10000"/>
              <a:gd name="connsiteX34" fmla="*/ 6667 w 10000"/>
              <a:gd name="connsiteY34" fmla="*/ 6377 h 10000"/>
              <a:gd name="connsiteX35" fmla="*/ 6667 w 10000"/>
              <a:gd name="connsiteY35" fmla="*/ 6191 h 10000"/>
              <a:gd name="connsiteX36" fmla="*/ 6667 w 10000"/>
              <a:gd name="connsiteY36" fmla="*/ 6000 h 10000"/>
              <a:gd name="connsiteX37" fmla="*/ 7063 w 10000"/>
              <a:gd name="connsiteY37" fmla="*/ 5586 h 10000"/>
              <a:gd name="connsiteX38" fmla="*/ 7063 w 10000"/>
              <a:gd name="connsiteY38" fmla="*/ 5208 h 10000"/>
              <a:gd name="connsiteX39" fmla="*/ 7063 w 10000"/>
              <a:gd name="connsiteY39" fmla="*/ 4792 h 10000"/>
              <a:gd name="connsiteX40" fmla="*/ 7063 w 10000"/>
              <a:gd name="connsiteY40" fmla="*/ 4378 h 10000"/>
              <a:gd name="connsiteX41" fmla="*/ 7063 w 10000"/>
              <a:gd name="connsiteY41" fmla="*/ 3396 h 10000"/>
              <a:gd name="connsiteX42" fmla="*/ 7063 w 10000"/>
              <a:gd name="connsiteY42" fmla="*/ 2604 h 10000"/>
              <a:gd name="connsiteX43" fmla="*/ 7063 w 10000"/>
              <a:gd name="connsiteY43" fmla="*/ 1810 h 10000"/>
              <a:gd name="connsiteX44" fmla="*/ 7063 w 10000"/>
              <a:gd name="connsiteY44" fmla="*/ 1208 h 10000"/>
              <a:gd name="connsiteX45" fmla="*/ 7063 w 10000"/>
              <a:gd name="connsiteY45" fmla="*/ 792 h 10000"/>
              <a:gd name="connsiteX46" fmla="*/ 7063 w 10000"/>
              <a:gd name="connsiteY46" fmla="*/ 0 h 10000"/>
              <a:gd name="connsiteX47" fmla="*/ 10000 w 10000"/>
              <a:gd name="connsiteY47" fmla="*/ 2000 h 10000"/>
              <a:gd name="connsiteX48" fmla="*/ 10000 w 10000"/>
              <a:gd name="connsiteY48" fmla="*/ 3208 h 10000"/>
              <a:gd name="connsiteX49" fmla="*/ 10000 w 10000"/>
              <a:gd name="connsiteY49" fmla="*/ 4190 h 10000"/>
              <a:gd name="connsiteX50" fmla="*/ 10000 w 10000"/>
              <a:gd name="connsiteY50" fmla="*/ 5208 h 10000"/>
              <a:gd name="connsiteX51" fmla="*/ 10000 w 10000"/>
              <a:gd name="connsiteY51" fmla="*/ 6000 h 10000"/>
              <a:gd name="connsiteX52" fmla="*/ 10000 w 10000"/>
              <a:gd name="connsiteY52" fmla="*/ 6604 h 10000"/>
              <a:gd name="connsiteX53" fmla="*/ 10000 w 10000"/>
              <a:gd name="connsiteY53" fmla="*/ 7207 h 10000"/>
              <a:gd name="connsiteX54" fmla="*/ 10000 w 10000"/>
              <a:gd name="connsiteY54" fmla="*/ 7396 h 10000"/>
              <a:gd name="connsiteX55" fmla="*/ 10000 w 10000"/>
              <a:gd name="connsiteY55" fmla="*/ 7586 h 10000"/>
              <a:gd name="connsiteX56" fmla="*/ 9604 w 10000"/>
              <a:gd name="connsiteY56" fmla="*/ 8188 h 10000"/>
              <a:gd name="connsiteX57" fmla="*/ 9207 w 10000"/>
              <a:gd name="connsiteY57" fmla="*/ 8606 h 10000"/>
              <a:gd name="connsiteX58" fmla="*/ 8730 w 10000"/>
              <a:gd name="connsiteY58" fmla="*/ 9170 h 10000"/>
              <a:gd name="connsiteX59" fmla="*/ 7937 w 10000"/>
              <a:gd name="connsiteY59" fmla="*/ 9395 h 10000"/>
              <a:gd name="connsiteX60" fmla="*/ 7937 w 10000"/>
              <a:gd name="connsiteY60" fmla="*/ 9395 h 10000"/>
              <a:gd name="connsiteX0" fmla="*/ 7937 w 10000"/>
              <a:gd name="connsiteY0" fmla="*/ 8603 h 9208"/>
              <a:gd name="connsiteX1" fmla="*/ 7540 w 10000"/>
              <a:gd name="connsiteY1" fmla="*/ 8982 h 9208"/>
              <a:gd name="connsiteX2" fmla="*/ 7063 w 10000"/>
              <a:gd name="connsiteY2" fmla="*/ 9208 h 9208"/>
              <a:gd name="connsiteX3" fmla="*/ 6667 w 10000"/>
              <a:gd name="connsiteY3" fmla="*/ 9208 h 9208"/>
              <a:gd name="connsiteX4" fmla="*/ 5873 w 10000"/>
              <a:gd name="connsiteY4" fmla="*/ 9208 h 9208"/>
              <a:gd name="connsiteX5" fmla="*/ 5873 w 10000"/>
              <a:gd name="connsiteY5" fmla="*/ 9208 h 9208"/>
              <a:gd name="connsiteX6" fmla="*/ 5398 w 10000"/>
              <a:gd name="connsiteY6" fmla="*/ 8982 h 9208"/>
              <a:gd name="connsiteX7" fmla="*/ 5001 w 10000"/>
              <a:gd name="connsiteY7" fmla="*/ 8794 h 9208"/>
              <a:gd name="connsiteX8" fmla="*/ 5001 w 10000"/>
              <a:gd name="connsiteY8" fmla="*/ 8378 h 9208"/>
              <a:gd name="connsiteX9" fmla="*/ 4603 w 10000"/>
              <a:gd name="connsiteY9" fmla="*/ 8000 h 9208"/>
              <a:gd name="connsiteX10" fmla="*/ 4127 w 10000"/>
              <a:gd name="connsiteY10" fmla="*/ 7586 h 9208"/>
              <a:gd name="connsiteX11" fmla="*/ 3334 w 10000"/>
              <a:gd name="connsiteY11" fmla="*/ 6981 h 9208"/>
              <a:gd name="connsiteX12" fmla="*/ 2460 w 10000"/>
              <a:gd name="connsiteY12" fmla="*/ 6604 h 9208"/>
              <a:gd name="connsiteX13" fmla="*/ 1667 w 10000"/>
              <a:gd name="connsiteY13" fmla="*/ 6415 h 9208"/>
              <a:gd name="connsiteX14" fmla="*/ 1190 w 10000"/>
              <a:gd name="connsiteY14" fmla="*/ 6188 h 9208"/>
              <a:gd name="connsiteX15" fmla="*/ 794 w 10000"/>
              <a:gd name="connsiteY15" fmla="*/ 6000 h 9208"/>
              <a:gd name="connsiteX16" fmla="*/ 397 w 10000"/>
              <a:gd name="connsiteY16" fmla="*/ 6000 h 9208"/>
              <a:gd name="connsiteX17" fmla="*/ 0 w 10000"/>
              <a:gd name="connsiteY17" fmla="*/ 5812 h 9208"/>
              <a:gd name="connsiteX18" fmla="*/ 0 w 10000"/>
              <a:gd name="connsiteY18" fmla="*/ 5812 h 9208"/>
              <a:gd name="connsiteX19" fmla="*/ 0 w 10000"/>
              <a:gd name="connsiteY19" fmla="*/ 5812 h 9208"/>
              <a:gd name="connsiteX20" fmla="*/ 0 w 10000"/>
              <a:gd name="connsiteY20" fmla="*/ 5585 h 9208"/>
              <a:gd name="connsiteX21" fmla="*/ 0 w 10000"/>
              <a:gd name="connsiteY21" fmla="*/ 5585 h 9208"/>
              <a:gd name="connsiteX22" fmla="*/ 0 w 10000"/>
              <a:gd name="connsiteY22" fmla="*/ 5585 h 9208"/>
              <a:gd name="connsiteX23" fmla="*/ 397 w 10000"/>
              <a:gd name="connsiteY23" fmla="*/ 5585 h 9208"/>
              <a:gd name="connsiteX24" fmla="*/ 397 w 10000"/>
              <a:gd name="connsiteY24" fmla="*/ 5585 h 9208"/>
              <a:gd name="connsiteX25" fmla="*/ 794 w 10000"/>
              <a:gd name="connsiteY25" fmla="*/ 5585 h 9208"/>
              <a:gd name="connsiteX26" fmla="*/ 1190 w 10000"/>
              <a:gd name="connsiteY26" fmla="*/ 5585 h 9208"/>
              <a:gd name="connsiteX27" fmla="*/ 2064 w 10000"/>
              <a:gd name="connsiteY27" fmla="*/ 5812 h 9208"/>
              <a:gd name="connsiteX28" fmla="*/ 2460 w 10000"/>
              <a:gd name="connsiteY28" fmla="*/ 5812 h 9208"/>
              <a:gd name="connsiteX29" fmla="*/ 3731 w 10000"/>
              <a:gd name="connsiteY29" fmla="*/ 5812 h 9208"/>
              <a:gd name="connsiteX30" fmla="*/ 5001 w 10000"/>
              <a:gd name="connsiteY30" fmla="*/ 5812 h 9208"/>
              <a:gd name="connsiteX31" fmla="*/ 5873 w 10000"/>
              <a:gd name="connsiteY31" fmla="*/ 5812 h 9208"/>
              <a:gd name="connsiteX32" fmla="*/ 6270 w 10000"/>
              <a:gd name="connsiteY32" fmla="*/ 5812 h 9208"/>
              <a:gd name="connsiteX33" fmla="*/ 6667 w 10000"/>
              <a:gd name="connsiteY33" fmla="*/ 5812 h 9208"/>
              <a:gd name="connsiteX34" fmla="*/ 6667 w 10000"/>
              <a:gd name="connsiteY34" fmla="*/ 5585 h 9208"/>
              <a:gd name="connsiteX35" fmla="*/ 6667 w 10000"/>
              <a:gd name="connsiteY35" fmla="*/ 5399 h 9208"/>
              <a:gd name="connsiteX36" fmla="*/ 6667 w 10000"/>
              <a:gd name="connsiteY36" fmla="*/ 5208 h 9208"/>
              <a:gd name="connsiteX37" fmla="*/ 7063 w 10000"/>
              <a:gd name="connsiteY37" fmla="*/ 4794 h 9208"/>
              <a:gd name="connsiteX38" fmla="*/ 7063 w 10000"/>
              <a:gd name="connsiteY38" fmla="*/ 4416 h 9208"/>
              <a:gd name="connsiteX39" fmla="*/ 7063 w 10000"/>
              <a:gd name="connsiteY39" fmla="*/ 4000 h 9208"/>
              <a:gd name="connsiteX40" fmla="*/ 7063 w 10000"/>
              <a:gd name="connsiteY40" fmla="*/ 3586 h 9208"/>
              <a:gd name="connsiteX41" fmla="*/ 7063 w 10000"/>
              <a:gd name="connsiteY41" fmla="*/ 2604 h 9208"/>
              <a:gd name="connsiteX42" fmla="*/ 7063 w 10000"/>
              <a:gd name="connsiteY42" fmla="*/ 1812 h 9208"/>
              <a:gd name="connsiteX43" fmla="*/ 7063 w 10000"/>
              <a:gd name="connsiteY43" fmla="*/ 1018 h 9208"/>
              <a:gd name="connsiteX44" fmla="*/ 7063 w 10000"/>
              <a:gd name="connsiteY44" fmla="*/ 416 h 9208"/>
              <a:gd name="connsiteX45" fmla="*/ 7063 w 10000"/>
              <a:gd name="connsiteY45" fmla="*/ 0 h 9208"/>
              <a:gd name="connsiteX46" fmla="*/ 10000 w 10000"/>
              <a:gd name="connsiteY46" fmla="*/ 1208 h 9208"/>
              <a:gd name="connsiteX47" fmla="*/ 10000 w 10000"/>
              <a:gd name="connsiteY47" fmla="*/ 2416 h 9208"/>
              <a:gd name="connsiteX48" fmla="*/ 10000 w 10000"/>
              <a:gd name="connsiteY48" fmla="*/ 3398 h 9208"/>
              <a:gd name="connsiteX49" fmla="*/ 10000 w 10000"/>
              <a:gd name="connsiteY49" fmla="*/ 4416 h 9208"/>
              <a:gd name="connsiteX50" fmla="*/ 10000 w 10000"/>
              <a:gd name="connsiteY50" fmla="*/ 5208 h 9208"/>
              <a:gd name="connsiteX51" fmla="*/ 10000 w 10000"/>
              <a:gd name="connsiteY51" fmla="*/ 5812 h 9208"/>
              <a:gd name="connsiteX52" fmla="*/ 10000 w 10000"/>
              <a:gd name="connsiteY52" fmla="*/ 6415 h 9208"/>
              <a:gd name="connsiteX53" fmla="*/ 10000 w 10000"/>
              <a:gd name="connsiteY53" fmla="*/ 6604 h 9208"/>
              <a:gd name="connsiteX54" fmla="*/ 10000 w 10000"/>
              <a:gd name="connsiteY54" fmla="*/ 6794 h 9208"/>
              <a:gd name="connsiteX55" fmla="*/ 9604 w 10000"/>
              <a:gd name="connsiteY55" fmla="*/ 7396 h 9208"/>
              <a:gd name="connsiteX56" fmla="*/ 9207 w 10000"/>
              <a:gd name="connsiteY56" fmla="*/ 7814 h 9208"/>
              <a:gd name="connsiteX57" fmla="*/ 8730 w 10000"/>
              <a:gd name="connsiteY57" fmla="*/ 8378 h 9208"/>
              <a:gd name="connsiteX58" fmla="*/ 7937 w 10000"/>
              <a:gd name="connsiteY58" fmla="*/ 8603 h 9208"/>
              <a:gd name="connsiteX59" fmla="*/ 7937 w 10000"/>
              <a:gd name="connsiteY59" fmla="*/ 8603 h 9208"/>
              <a:gd name="connsiteX0" fmla="*/ 7937 w 10000"/>
              <a:gd name="connsiteY0" fmla="*/ 8891 h 9548"/>
              <a:gd name="connsiteX1" fmla="*/ 7540 w 10000"/>
              <a:gd name="connsiteY1" fmla="*/ 9303 h 9548"/>
              <a:gd name="connsiteX2" fmla="*/ 7063 w 10000"/>
              <a:gd name="connsiteY2" fmla="*/ 9548 h 9548"/>
              <a:gd name="connsiteX3" fmla="*/ 6667 w 10000"/>
              <a:gd name="connsiteY3" fmla="*/ 9548 h 9548"/>
              <a:gd name="connsiteX4" fmla="*/ 5873 w 10000"/>
              <a:gd name="connsiteY4" fmla="*/ 9548 h 9548"/>
              <a:gd name="connsiteX5" fmla="*/ 5873 w 10000"/>
              <a:gd name="connsiteY5" fmla="*/ 9548 h 9548"/>
              <a:gd name="connsiteX6" fmla="*/ 5398 w 10000"/>
              <a:gd name="connsiteY6" fmla="*/ 9303 h 9548"/>
              <a:gd name="connsiteX7" fmla="*/ 5001 w 10000"/>
              <a:gd name="connsiteY7" fmla="*/ 9098 h 9548"/>
              <a:gd name="connsiteX8" fmla="*/ 5001 w 10000"/>
              <a:gd name="connsiteY8" fmla="*/ 8647 h 9548"/>
              <a:gd name="connsiteX9" fmla="*/ 4603 w 10000"/>
              <a:gd name="connsiteY9" fmla="*/ 8236 h 9548"/>
              <a:gd name="connsiteX10" fmla="*/ 4127 w 10000"/>
              <a:gd name="connsiteY10" fmla="*/ 7786 h 9548"/>
              <a:gd name="connsiteX11" fmla="*/ 3334 w 10000"/>
              <a:gd name="connsiteY11" fmla="*/ 7129 h 9548"/>
              <a:gd name="connsiteX12" fmla="*/ 2460 w 10000"/>
              <a:gd name="connsiteY12" fmla="*/ 6720 h 9548"/>
              <a:gd name="connsiteX13" fmla="*/ 1667 w 10000"/>
              <a:gd name="connsiteY13" fmla="*/ 6515 h 9548"/>
              <a:gd name="connsiteX14" fmla="*/ 1190 w 10000"/>
              <a:gd name="connsiteY14" fmla="*/ 6268 h 9548"/>
              <a:gd name="connsiteX15" fmla="*/ 794 w 10000"/>
              <a:gd name="connsiteY15" fmla="*/ 6064 h 9548"/>
              <a:gd name="connsiteX16" fmla="*/ 397 w 10000"/>
              <a:gd name="connsiteY16" fmla="*/ 6064 h 9548"/>
              <a:gd name="connsiteX17" fmla="*/ 0 w 10000"/>
              <a:gd name="connsiteY17" fmla="*/ 5860 h 9548"/>
              <a:gd name="connsiteX18" fmla="*/ 0 w 10000"/>
              <a:gd name="connsiteY18" fmla="*/ 5860 h 9548"/>
              <a:gd name="connsiteX19" fmla="*/ 0 w 10000"/>
              <a:gd name="connsiteY19" fmla="*/ 5860 h 9548"/>
              <a:gd name="connsiteX20" fmla="*/ 0 w 10000"/>
              <a:gd name="connsiteY20" fmla="*/ 5613 h 9548"/>
              <a:gd name="connsiteX21" fmla="*/ 0 w 10000"/>
              <a:gd name="connsiteY21" fmla="*/ 5613 h 9548"/>
              <a:gd name="connsiteX22" fmla="*/ 0 w 10000"/>
              <a:gd name="connsiteY22" fmla="*/ 5613 h 9548"/>
              <a:gd name="connsiteX23" fmla="*/ 397 w 10000"/>
              <a:gd name="connsiteY23" fmla="*/ 5613 h 9548"/>
              <a:gd name="connsiteX24" fmla="*/ 397 w 10000"/>
              <a:gd name="connsiteY24" fmla="*/ 5613 h 9548"/>
              <a:gd name="connsiteX25" fmla="*/ 794 w 10000"/>
              <a:gd name="connsiteY25" fmla="*/ 5613 h 9548"/>
              <a:gd name="connsiteX26" fmla="*/ 1190 w 10000"/>
              <a:gd name="connsiteY26" fmla="*/ 5613 h 9548"/>
              <a:gd name="connsiteX27" fmla="*/ 2064 w 10000"/>
              <a:gd name="connsiteY27" fmla="*/ 5860 h 9548"/>
              <a:gd name="connsiteX28" fmla="*/ 2460 w 10000"/>
              <a:gd name="connsiteY28" fmla="*/ 5860 h 9548"/>
              <a:gd name="connsiteX29" fmla="*/ 3731 w 10000"/>
              <a:gd name="connsiteY29" fmla="*/ 5860 h 9548"/>
              <a:gd name="connsiteX30" fmla="*/ 5001 w 10000"/>
              <a:gd name="connsiteY30" fmla="*/ 5860 h 9548"/>
              <a:gd name="connsiteX31" fmla="*/ 5873 w 10000"/>
              <a:gd name="connsiteY31" fmla="*/ 5860 h 9548"/>
              <a:gd name="connsiteX32" fmla="*/ 6270 w 10000"/>
              <a:gd name="connsiteY32" fmla="*/ 5860 h 9548"/>
              <a:gd name="connsiteX33" fmla="*/ 6667 w 10000"/>
              <a:gd name="connsiteY33" fmla="*/ 5860 h 9548"/>
              <a:gd name="connsiteX34" fmla="*/ 6667 w 10000"/>
              <a:gd name="connsiteY34" fmla="*/ 5613 h 9548"/>
              <a:gd name="connsiteX35" fmla="*/ 6667 w 10000"/>
              <a:gd name="connsiteY35" fmla="*/ 5411 h 9548"/>
              <a:gd name="connsiteX36" fmla="*/ 6667 w 10000"/>
              <a:gd name="connsiteY36" fmla="*/ 5204 h 9548"/>
              <a:gd name="connsiteX37" fmla="*/ 7063 w 10000"/>
              <a:gd name="connsiteY37" fmla="*/ 4754 h 9548"/>
              <a:gd name="connsiteX38" fmla="*/ 7063 w 10000"/>
              <a:gd name="connsiteY38" fmla="*/ 4344 h 9548"/>
              <a:gd name="connsiteX39" fmla="*/ 7063 w 10000"/>
              <a:gd name="connsiteY39" fmla="*/ 3892 h 9548"/>
              <a:gd name="connsiteX40" fmla="*/ 7063 w 10000"/>
              <a:gd name="connsiteY40" fmla="*/ 3442 h 9548"/>
              <a:gd name="connsiteX41" fmla="*/ 7063 w 10000"/>
              <a:gd name="connsiteY41" fmla="*/ 2376 h 9548"/>
              <a:gd name="connsiteX42" fmla="*/ 7063 w 10000"/>
              <a:gd name="connsiteY42" fmla="*/ 1516 h 9548"/>
              <a:gd name="connsiteX43" fmla="*/ 7063 w 10000"/>
              <a:gd name="connsiteY43" fmla="*/ 654 h 9548"/>
              <a:gd name="connsiteX44" fmla="*/ 7063 w 10000"/>
              <a:gd name="connsiteY44" fmla="*/ 0 h 9548"/>
              <a:gd name="connsiteX45" fmla="*/ 10000 w 10000"/>
              <a:gd name="connsiteY45" fmla="*/ 860 h 9548"/>
              <a:gd name="connsiteX46" fmla="*/ 10000 w 10000"/>
              <a:gd name="connsiteY46" fmla="*/ 2172 h 9548"/>
              <a:gd name="connsiteX47" fmla="*/ 10000 w 10000"/>
              <a:gd name="connsiteY47" fmla="*/ 3238 h 9548"/>
              <a:gd name="connsiteX48" fmla="*/ 10000 w 10000"/>
              <a:gd name="connsiteY48" fmla="*/ 4344 h 9548"/>
              <a:gd name="connsiteX49" fmla="*/ 10000 w 10000"/>
              <a:gd name="connsiteY49" fmla="*/ 5204 h 9548"/>
              <a:gd name="connsiteX50" fmla="*/ 10000 w 10000"/>
              <a:gd name="connsiteY50" fmla="*/ 5860 h 9548"/>
              <a:gd name="connsiteX51" fmla="*/ 10000 w 10000"/>
              <a:gd name="connsiteY51" fmla="*/ 6515 h 9548"/>
              <a:gd name="connsiteX52" fmla="*/ 10000 w 10000"/>
              <a:gd name="connsiteY52" fmla="*/ 6720 h 9548"/>
              <a:gd name="connsiteX53" fmla="*/ 10000 w 10000"/>
              <a:gd name="connsiteY53" fmla="*/ 6926 h 9548"/>
              <a:gd name="connsiteX54" fmla="*/ 9604 w 10000"/>
              <a:gd name="connsiteY54" fmla="*/ 7580 h 9548"/>
              <a:gd name="connsiteX55" fmla="*/ 9207 w 10000"/>
              <a:gd name="connsiteY55" fmla="*/ 8034 h 9548"/>
              <a:gd name="connsiteX56" fmla="*/ 8730 w 10000"/>
              <a:gd name="connsiteY56" fmla="*/ 8647 h 9548"/>
              <a:gd name="connsiteX57" fmla="*/ 7937 w 10000"/>
              <a:gd name="connsiteY57" fmla="*/ 8891 h 9548"/>
              <a:gd name="connsiteX58" fmla="*/ 7937 w 10000"/>
              <a:gd name="connsiteY58" fmla="*/ 8891 h 9548"/>
              <a:gd name="connsiteX0" fmla="*/ 7937 w 10000"/>
              <a:gd name="connsiteY0" fmla="*/ 9312 h 10000"/>
              <a:gd name="connsiteX1" fmla="*/ 7540 w 10000"/>
              <a:gd name="connsiteY1" fmla="*/ 9743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743 h 10000"/>
              <a:gd name="connsiteX7" fmla="*/ 5001 w 10000"/>
              <a:gd name="connsiteY7" fmla="*/ 9529 h 10000"/>
              <a:gd name="connsiteX8" fmla="*/ 5001 w 10000"/>
              <a:gd name="connsiteY8" fmla="*/ 9056 h 10000"/>
              <a:gd name="connsiteX9" fmla="*/ 4603 w 10000"/>
              <a:gd name="connsiteY9" fmla="*/ 8626 h 10000"/>
              <a:gd name="connsiteX10" fmla="*/ 4127 w 10000"/>
              <a:gd name="connsiteY10" fmla="*/ 8155 h 10000"/>
              <a:gd name="connsiteX11" fmla="*/ 3334 w 10000"/>
              <a:gd name="connsiteY11" fmla="*/ 7466 h 10000"/>
              <a:gd name="connsiteX12" fmla="*/ 2460 w 10000"/>
              <a:gd name="connsiteY12" fmla="*/ 7038 h 10000"/>
              <a:gd name="connsiteX13" fmla="*/ 1667 w 10000"/>
              <a:gd name="connsiteY13" fmla="*/ 6823 h 10000"/>
              <a:gd name="connsiteX14" fmla="*/ 1190 w 10000"/>
              <a:gd name="connsiteY14" fmla="*/ 6565 h 10000"/>
              <a:gd name="connsiteX15" fmla="*/ 794 w 10000"/>
              <a:gd name="connsiteY15" fmla="*/ 6351 h 10000"/>
              <a:gd name="connsiteX16" fmla="*/ 397 w 10000"/>
              <a:gd name="connsiteY16" fmla="*/ 6351 h 10000"/>
              <a:gd name="connsiteX17" fmla="*/ 0 w 10000"/>
              <a:gd name="connsiteY17" fmla="*/ 6137 h 10000"/>
              <a:gd name="connsiteX18" fmla="*/ 0 w 10000"/>
              <a:gd name="connsiteY18" fmla="*/ 6137 h 10000"/>
              <a:gd name="connsiteX19" fmla="*/ 0 w 10000"/>
              <a:gd name="connsiteY19" fmla="*/ 6137 h 10000"/>
              <a:gd name="connsiteX20" fmla="*/ 0 w 10000"/>
              <a:gd name="connsiteY20" fmla="*/ 5879 h 10000"/>
              <a:gd name="connsiteX21" fmla="*/ 0 w 10000"/>
              <a:gd name="connsiteY21" fmla="*/ 5879 h 10000"/>
              <a:gd name="connsiteX22" fmla="*/ 0 w 10000"/>
              <a:gd name="connsiteY22" fmla="*/ 5879 h 10000"/>
              <a:gd name="connsiteX23" fmla="*/ 397 w 10000"/>
              <a:gd name="connsiteY23" fmla="*/ 5879 h 10000"/>
              <a:gd name="connsiteX24" fmla="*/ 397 w 10000"/>
              <a:gd name="connsiteY24" fmla="*/ 5879 h 10000"/>
              <a:gd name="connsiteX25" fmla="*/ 794 w 10000"/>
              <a:gd name="connsiteY25" fmla="*/ 5879 h 10000"/>
              <a:gd name="connsiteX26" fmla="*/ 1190 w 10000"/>
              <a:gd name="connsiteY26" fmla="*/ 5879 h 10000"/>
              <a:gd name="connsiteX27" fmla="*/ 2064 w 10000"/>
              <a:gd name="connsiteY27" fmla="*/ 6137 h 10000"/>
              <a:gd name="connsiteX28" fmla="*/ 2460 w 10000"/>
              <a:gd name="connsiteY28" fmla="*/ 6137 h 10000"/>
              <a:gd name="connsiteX29" fmla="*/ 3731 w 10000"/>
              <a:gd name="connsiteY29" fmla="*/ 6137 h 10000"/>
              <a:gd name="connsiteX30" fmla="*/ 5001 w 10000"/>
              <a:gd name="connsiteY30" fmla="*/ 6137 h 10000"/>
              <a:gd name="connsiteX31" fmla="*/ 5873 w 10000"/>
              <a:gd name="connsiteY31" fmla="*/ 6137 h 10000"/>
              <a:gd name="connsiteX32" fmla="*/ 6270 w 10000"/>
              <a:gd name="connsiteY32" fmla="*/ 6137 h 10000"/>
              <a:gd name="connsiteX33" fmla="*/ 6667 w 10000"/>
              <a:gd name="connsiteY33" fmla="*/ 6137 h 10000"/>
              <a:gd name="connsiteX34" fmla="*/ 6667 w 10000"/>
              <a:gd name="connsiteY34" fmla="*/ 5879 h 10000"/>
              <a:gd name="connsiteX35" fmla="*/ 6667 w 10000"/>
              <a:gd name="connsiteY35" fmla="*/ 5667 h 10000"/>
              <a:gd name="connsiteX36" fmla="*/ 6667 w 10000"/>
              <a:gd name="connsiteY36" fmla="*/ 5450 h 10000"/>
              <a:gd name="connsiteX37" fmla="*/ 7063 w 10000"/>
              <a:gd name="connsiteY37" fmla="*/ 4979 h 10000"/>
              <a:gd name="connsiteX38" fmla="*/ 7063 w 10000"/>
              <a:gd name="connsiteY38" fmla="*/ 4550 h 10000"/>
              <a:gd name="connsiteX39" fmla="*/ 7063 w 10000"/>
              <a:gd name="connsiteY39" fmla="*/ 4076 h 10000"/>
              <a:gd name="connsiteX40" fmla="*/ 7063 w 10000"/>
              <a:gd name="connsiteY40" fmla="*/ 3605 h 10000"/>
              <a:gd name="connsiteX41" fmla="*/ 7063 w 10000"/>
              <a:gd name="connsiteY41" fmla="*/ 2488 h 10000"/>
              <a:gd name="connsiteX42" fmla="*/ 7063 w 10000"/>
              <a:gd name="connsiteY42" fmla="*/ 1588 h 10000"/>
              <a:gd name="connsiteX43" fmla="*/ 7063 w 10000"/>
              <a:gd name="connsiteY43" fmla="*/ 0 h 10000"/>
              <a:gd name="connsiteX44" fmla="*/ 10000 w 10000"/>
              <a:gd name="connsiteY44" fmla="*/ 901 h 10000"/>
              <a:gd name="connsiteX45" fmla="*/ 10000 w 10000"/>
              <a:gd name="connsiteY45" fmla="*/ 2275 h 10000"/>
              <a:gd name="connsiteX46" fmla="*/ 10000 w 10000"/>
              <a:gd name="connsiteY46" fmla="*/ 3391 h 10000"/>
              <a:gd name="connsiteX47" fmla="*/ 10000 w 10000"/>
              <a:gd name="connsiteY47" fmla="*/ 4550 h 10000"/>
              <a:gd name="connsiteX48" fmla="*/ 10000 w 10000"/>
              <a:gd name="connsiteY48" fmla="*/ 5450 h 10000"/>
              <a:gd name="connsiteX49" fmla="*/ 10000 w 10000"/>
              <a:gd name="connsiteY49" fmla="*/ 6137 h 10000"/>
              <a:gd name="connsiteX50" fmla="*/ 10000 w 10000"/>
              <a:gd name="connsiteY50" fmla="*/ 6823 h 10000"/>
              <a:gd name="connsiteX51" fmla="*/ 10000 w 10000"/>
              <a:gd name="connsiteY51" fmla="*/ 7038 h 10000"/>
              <a:gd name="connsiteX52" fmla="*/ 10000 w 10000"/>
              <a:gd name="connsiteY52" fmla="*/ 7254 h 10000"/>
              <a:gd name="connsiteX53" fmla="*/ 9604 w 10000"/>
              <a:gd name="connsiteY53" fmla="*/ 7939 h 10000"/>
              <a:gd name="connsiteX54" fmla="*/ 9207 w 10000"/>
              <a:gd name="connsiteY54" fmla="*/ 8414 h 10000"/>
              <a:gd name="connsiteX55" fmla="*/ 8730 w 10000"/>
              <a:gd name="connsiteY55" fmla="*/ 9056 h 10000"/>
              <a:gd name="connsiteX56" fmla="*/ 7937 w 10000"/>
              <a:gd name="connsiteY56" fmla="*/ 9312 h 10000"/>
              <a:gd name="connsiteX57" fmla="*/ 7937 w 10000"/>
              <a:gd name="connsiteY57" fmla="*/ 9312 h 10000"/>
              <a:gd name="connsiteX0" fmla="*/ 7937 w 10000"/>
              <a:gd name="connsiteY0" fmla="*/ 8411 h 9099"/>
              <a:gd name="connsiteX1" fmla="*/ 7540 w 10000"/>
              <a:gd name="connsiteY1" fmla="*/ 8842 h 9099"/>
              <a:gd name="connsiteX2" fmla="*/ 7063 w 10000"/>
              <a:gd name="connsiteY2" fmla="*/ 9099 h 9099"/>
              <a:gd name="connsiteX3" fmla="*/ 6667 w 10000"/>
              <a:gd name="connsiteY3" fmla="*/ 9099 h 9099"/>
              <a:gd name="connsiteX4" fmla="*/ 5873 w 10000"/>
              <a:gd name="connsiteY4" fmla="*/ 9099 h 9099"/>
              <a:gd name="connsiteX5" fmla="*/ 5873 w 10000"/>
              <a:gd name="connsiteY5" fmla="*/ 9099 h 9099"/>
              <a:gd name="connsiteX6" fmla="*/ 5398 w 10000"/>
              <a:gd name="connsiteY6" fmla="*/ 8842 h 9099"/>
              <a:gd name="connsiteX7" fmla="*/ 5001 w 10000"/>
              <a:gd name="connsiteY7" fmla="*/ 8628 h 9099"/>
              <a:gd name="connsiteX8" fmla="*/ 5001 w 10000"/>
              <a:gd name="connsiteY8" fmla="*/ 8155 h 9099"/>
              <a:gd name="connsiteX9" fmla="*/ 4603 w 10000"/>
              <a:gd name="connsiteY9" fmla="*/ 7725 h 9099"/>
              <a:gd name="connsiteX10" fmla="*/ 4127 w 10000"/>
              <a:gd name="connsiteY10" fmla="*/ 7254 h 9099"/>
              <a:gd name="connsiteX11" fmla="*/ 3334 w 10000"/>
              <a:gd name="connsiteY11" fmla="*/ 6565 h 9099"/>
              <a:gd name="connsiteX12" fmla="*/ 2460 w 10000"/>
              <a:gd name="connsiteY12" fmla="*/ 6137 h 9099"/>
              <a:gd name="connsiteX13" fmla="*/ 1667 w 10000"/>
              <a:gd name="connsiteY13" fmla="*/ 5922 h 9099"/>
              <a:gd name="connsiteX14" fmla="*/ 1190 w 10000"/>
              <a:gd name="connsiteY14" fmla="*/ 5664 h 9099"/>
              <a:gd name="connsiteX15" fmla="*/ 794 w 10000"/>
              <a:gd name="connsiteY15" fmla="*/ 5450 h 9099"/>
              <a:gd name="connsiteX16" fmla="*/ 397 w 10000"/>
              <a:gd name="connsiteY16" fmla="*/ 5450 h 9099"/>
              <a:gd name="connsiteX17" fmla="*/ 0 w 10000"/>
              <a:gd name="connsiteY17" fmla="*/ 5236 h 9099"/>
              <a:gd name="connsiteX18" fmla="*/ 0 w 10000"/>
              <a:gd name="connsiteY18" fmla="*/ 5236 h 9099"/>
              <a:gd name="connsiteX19" fmla="*/ 0 w 10000"/>
              <a:gd name="connsiteY19" fmla="*/ 5236 h 9099"/>
              <a:gd name="connsiteX20" fmla="*/ 0 w 10000"/>
              <a:gd name="connsiteY20" fmla="*/ 4978 h 9099"/>
              <a:gd name="connsiteX21" fmla="*/ 0 w 10000"/>
              <a:gd name="connsiteY21" fmla="*/ 4978 h 9099"/>
              <a:gd name="connsiteX22" fmla="*/ 0 w 10000"/>
              <a:gd name="connsiteY22" fmla="*/ 4978 h 9099"/>
              <a:gd name="connsiteX23" fmla="*/ 397 w 10000"/>
              <a:gd name="connsiteY23" fmla="*/ 4978 h 9099"/>
              <a:gd name="connsiteX24" fmla="*/ 397 w 10000"/>
              <a:gd name="connsiteY24" fmla="*/ 4978 h 9099"/>
              <a:gd name="connsiteX25" fmla="*/ 794 w 10000"/>
              <a:gd name="connsiteY25" fmla="*/ 4978 h 9099"/>
              <a:gd name="connsiteX26" fmla="*/ 1190 w 10000"/>
              <a:gd name="connsiteY26" fmla="*/ 4978 h 9099"/>
              <a:gd name="connsiteX27" fmla="*/ 2064 w 10000"/>
              <a:gd name="connsiteY27" fmla="*/ 5236 h 9099"/>
              <a:gd name="connsiteX28" fmla="*/ 2460 w 10000"/>
              <a:gd name="connsiteY28" fmla="*/ 5236 h 9099"/>
              <a:gd name="connsiteX29" fmla="*/ 3731 w 10000"/>
              <a:gd name="connsiteY29" fmla="*/ 5236 h 9099"/>
              <a:gd name="connsiteX30" fmla="*/ 5001 w 10000"/>
              <a:gd name="connsiteY30" fmla="*/ 5236 h 9099"/>
              <a:gd name="connsiteX31" fmla="*/ 5873 w 10000"/>
              <a:gd name="connsiteY31" fmla="*/ 5236 h 9099"/>
              <a:gd name="connsiteX32" fmla="*/ 6270 w 10000"/>
              <a:gd name="connsiteY32" fmla="*/ 5236 h 9099"/>
              <a:gd name="connsiteX33" fmla="*/ 6667 w 10000"/>
              <a:gd name="connsiteY33" fmla="*/ 5236 h 9099"/>
              <a:gd name="connsiteX34" fmla="*/ 6667 w 10000"/>
              <a:gd name="connsiteY34" fmla="*/ 4978 h 9099"/>
              <a:gd name="connsiteX35" fmla="*/ 6667 w 10000"/>
              <a:gd name="connsiteY35" fmla="*/ 4766 h 9099"/>
              <a:gd name="connsiteX36" fmla="*/ 6667 w 10000"/>
              <a:gd name="connsiteY36" fmla="*/ 4549 h 9099"/>
              <a:gd name="connsiteX37" fmla="*/ 7063 w 10000"/>
              <a:gd name="connsiteY37" fmla="*/ 4078 h 9099"/>
              <a:gd name="connsiteX38" fmla="*/ 7063 w 10000"/>
              <a:gd name="connsiteY38" fmla="*/ 3649 h 9099"/>
              <a:gd name="connsiteX39" fmla="*/ 7063 w 10000"/>
              <a:gd name="connsiteY39" fmla="*/ 3175 h 9099"/>
              <a:gd name="connsiteX40" fmla="*/ 7063 w 10000"/>
              <a:gd name="connsiteY40" fmla="*/ 2704 h 9099"/>
              <a:gd name="connsiteX41" fmla="*/ 7063 w 10000"/>
              <a:gd name="connsiteY41" fmla="*/ 1587 h 9099"/>
              <a:gd name="connsiteX42" fmla="*/ 7063 w 10000"/>
              <a:gd name="connsiteY42" fmla="*/ 687 h 9099"/>
              <a:gd name="connsiteX43" fmla="*/ 10000 w 10000"/>
              <a:gd name="connsiteY43" fmla="*/ 0 h 9099"/>
              <a:gd name="connsiteX44" fmla="*/ 10000 w 10000"/>
              <a:gd name="connsiteY44" fmla="*/ 1374 h 9099"/>
              <a:gd name="connsiteX45" fmla="*/ 10000 w 10000"/>
              <a:gd name="connsiteY45" fmla="*/ 2490 h 9099"/>
              <a:gd name="connsiteX46" fmla="*/ 10000 w 10000"/>
              <a:gd name="connsiteY46" fmla="*/ 3649 h 9099"/>
              <a:gd name="connsiteX47" fmla="*/ 10000 w 10000"/>
              <a:gd name="connsiteY47" fmla="*/ 4549 h 9099"/>
              <a:gd name="connsiteX48" fmla="*/ 10000 w 10000"/>
              <a:gd name="connsiteY48" fmla="*/ 5236 h 9099"/>
              <a:gd name="connsiteX49" fmla="*/ 10000 w 10000"/>
              <a:gd name="connsiteY49" fmla="*/ 5922 h 9099"/>
              <a:gd name="connsiteX50" fmla="*/ 10000 w 10000"/>
              <a:gd name="connsiteY50" fmla="*/ 6137 h 9099"/>
              <a:gd name="connsiteX51" fmla="*/ 10000 w 10000"/>
              <a:gd name="connsiteY51" fmla="*/ 6353 h 9099"/>
              <a:gd name="connsiteX52" fmla="*/ 9604 w 10000"/>
              <a:gd name="connsiteY52" fmla="*/ 7038 h 9099"/>
              <a:gd name="connsiteX53" fmla="*/ 9207 w 10000"/>
              <a:gd name="connsiteY53" fmla="*/ 7513 h 9099"/>
              <a:gd name="connsiteX54" fmla="*/ 8730 w 10000"/>
              <a:gd name="connsiteY54" fmla="*/ 8155 h 9099"/>
              <a:gd name="connsiteX55" fmla="*/ 7937 w 10000"/>
              <a:gd name="connsiteY55" fmla="*/ 8411 h 9099"/>
              <a:gd name="connsiteX56" fmla="*/ 7937 w 10000"/>
              <a:gd name="connsiteY56" fmla="*/ 8411 h 9099"/>
              <a:gd name="connsiteX0" fmla="*/ 7937 w 10000"/>
              <a:gd name="connsiteY0" fmla="*/ 8489 h 9245"/>
              <a:gd name="connsiteX1" fmla="*/ 7540 w 10000"/>
              <a:gd name="connsiteY1" fmla="*/ 8963 h 9245"/>
              <a:gd name="connsiteX2" fmla="*/ 7063 w 10000"/>
              <a:gd name="connsiteY2" fmla="*/ 9245 h 9245"/>
              <a:gd name="connsiteX3" fmla="*/ 6667 w 10000"/>
              <a:gd name="connsiteY3" fmla="*/ 9245 h 9245"/>
              <a:gd name="connsiteX4" fmla="*/ 5873 w 10000"/>
              <a:gd name="connsiteY4" fmla="*/ 9245 h 9245"/>
              <a:gd name="connsiteX5" fmla="*/ 5873 w 10000"/>
              <a:gd name="connsiteY5" fmla="*/ 9245 h 9245"/>
              <a:gd name="connsiteX6" fmla="*/ 5398 w 10000"/>
              <a:gd name="connsiteY6" fmla="*/ 8963 h 9245"/>
              <a:gd name="connsiteX7" fmla="*/ 5001 w 10000"/>
              <a:gd name="connsiteY7" fmla="*/ 8727 h 9245"/>
              <a:gd name="connsiteX8" fmla="*/ 5001 w 10000"/>
              <a:gd name="connsiteY8" fmla="*/ 8208 h 9245"/>
              <a:gd name="connsiteX9" fmla="*/ 4603 w 10000"/>
              <a:gd name="connsiteY9" fmla="*/ 7735 h 9245"/>
              <a:gd name="connsiteX10" fmla="*/ 4127 w 10000"/>
              <a:gd name="connsiteY10" fmla="*/ 7217 h 9245"/>
              <a:gd name="connsiteX11" fmla="*/ 3334 w 10000"/>
              <a:gd name="connsiteY11" fmla="*/ 6460 h 9245"/>
              <a:gd name="connsiteX12" fmla="*/ 2460 w 10000"/>
              <a:gd name="connsiteY12" fmla="*/ 5990 h 9245"/>
              <a:gd name="connsiteX13" fmla="*/ 1667 w 10000"/>
              <a:gd name="connsiteY13" fmla="*/ 5753 h 9245"/>
              <a:gd name="connsiteX14" fmla="*/ 1190 w 10000"/>
              <a:gd name="connsiteY14" fmla="*/ 5470 h 9245"/>
              <a:gd name="connsiteX15" fmla="*/ 794 w 10000"/>
              <a:gd name="connsiteY15" fmla="*/ 5235 h 9245"/>
              <a:gd name="connsiteX16" fmla="*/ 397 w 10000"/>
              <a:gd name="connsiteY16" fmla="*/ 5235 h 9245"/>
              <a:gd name="connsiteX17" fmla="*/ 0 w 10000"/>
              <a:gd name="connsiteY17" fmla="*/ 4999 h 9245"/>
              <a:gd name="connsiteX18" fmla="*/ 0 w 10000"/>
              <a:gd name="connsiteY18" fmla="*/ 4999 h 9245"/>
              <a:gd name="connsiteX19" fmla="*/ 0 w 10000"/>
              <a:gd name="connsiteY19" fmla="*/ 4999 h 9245"/>
              <a:gd name="connsiteX20" fmla="*/ 0 w 10000"/>
              <a:gd name="connsiteY20" fmla="*/ 4716 h 9245"/>
              <a:gd name="connsiteX21" fmla="*/ 0 w 10000"/>
              <a:gd name="connsiteY21" fmla="*/ 4716 h 9245"/>
              <a:gd name="connsiteX22" fmla="*/ 0 w 10000"/>
              <a:gd name="connsiteY22" fmla="*/ 4716 h 9245"/>
              <a:gd name="connsiteX23" fmla="*/ 397 w 10000"/>
              <a:gd name="connsiteY23" fmla="*/ 4716 h 9245"/>
              <a:gd name="connsiteX24" fmla="*/ 397 w 10000"/>
              <a:gd name="connsiteY24" fmla="*/ 4716 h 9245"/>
              <a:gd name="connsiteX25" fmla="*/ 794 w 10000"/>
              <a:gd name="connsiteY25" fmla="*/ 4716 h 9245"/>
              <a:gd name="connsiteX26" fmla="*/ 1190 w 10000"/>
              <a:gd name="connsiteY26" fmla="*/ 4716 h 9245"/>
              <a:gd name="connsiteX27" fmla="*/ 2064 w 10000"/>
              <a:gd name="connsiteY27" fmla="*/ 4999 h 9245"/>
              <a:gd name="connsiteX28" fmla="*/ 2460 w 10000"/>
              <a:gd name="connsiteY28" fmla="*/ 4999 h 9245"/>
              <a:gd name="connsiteX29" fmla="*/ 3731 w 10000"/>
              <a:gd name="connsiteY29" fmla="*/ 4999 h 9245"/>
              <a:gd name="connsiteX30" fmla="*/ 5001 w 10000"/>
              <a:gd name="connsiteY30" fmla="*/ 4999 h 9245"/>
              <a:gd name="connsiteX31" fmla="*/ 5873 w 10000"/>
              <a:gd name="connsiteY31" fmla="*/ 4999 h 9245"/>
              <a:gd name="connsiteX32" fmla="*/ 6270 w 10000"/>
              <a:gd name="connsiteY32" fmla="*/ 4999 h 9245"/>
              <a:gd name="connsiteX33" fmla="*/ 6667 w 10000"/>
              <a:gd name="connsiteY33" fmla="*/ 4999 h 9245"/>
              <a:gd name="connsiteX34" fmla="*/ 6667 w 10000"/>
              <a:gd name="connsiteY34" fmla="*/ 4716 h 9245"/>
              <a:gd name="connsiteX35" fmla="*/ 6667 w 10000"/>
              <a:gd name="connsiteY35" fmla="*/ 4483 h 9245"/>
              <a:gd name="connsiteX36" fmla="*/ 6667 w 10000"/>
              <a:gd name="connsiteY36" fmla="*/ 4244 h 9245"/>
              <a:gd name="connsiteX37" fmla="*/ 7063 w 10000"/>
              <a:gd name="connsiteY37" fmla="*/ 3727 h 9245"/>
              <a:gd name="connsiteX38" fmla="*/ 7063 w 10000"/>
              <a:gd name="connsiteY38" fmla="*/ 3255 h 9245"/>
              <a:gd name="connsiteX39" fmla="*/ 7063 w 10000"/>
              <a:gd name="connsiteY39" fmla="*/ 2734 h 9245"/>
              <a:gd name="connsiteX40" fmla="*/ 7063 w 10000"/>
              <a:gd name="connsiteY40" fmla="*/ 2217 h 9245"/>
              <a:gd name="connsiteX41" fmla="*/ 7063 w 10000"/>
              <a:gd name="connsiteY41" fmla="*/ 989 h 9245"/>
              <a:gd name="connsiteX42" fmla="*/ 7063 w 10000"/>
              <a:gd name="connsiteY42" fmla="*/ 0 h 9245"/>
              <a:gd name="connsiteX43" fmla="*/ 10000 w 10000"/>
              <a:gd name="connsiteY43" fmla="*/ 755 h 9245"/>
              <a:gd name="connsiteX44" fmla="*/ 10000 w 10000"/>
              <a:gd name="connsiteY44" fmla="*/ 1982 h 9245"/>
              <a:gd name="connsiteX45" fmla="*/ 10000 w 10000"/>
              <a:gd name="connsiteY45" fmla="*/ 3255 h 9245"/>
              <a:gd name="connsiteX46" fmla="*/ 10000 w 10000"/>
              <a:gd name="connsiteY46" fmla="*/ 4244 h 9245"/>
              <a:gd name="connsiteX47" fmla="*/ 10000 w 10000"/>
              <a:gd name="connsiteY47" fmla="*/ 4999 h 9245"/>
              <a:gd name="connsiteX48" fmla="*/ 10000 w 10000"/>
              <a:gd name="connsiteY48" fmla="*/ 5753 h 9245"/>
              <a:gd name="connsiteX49" fmla="*/ 10000 w 10000"/>
              <a:gd name="connsiteY49" fmla="*/ 5990 h 9245"/>
              <a:gd name="connsiteX50" fmla="*/ 10000 w 10000"/>
              <a:gd name="connsiteY50" fmla="*/ 6227 h 9245"/>
              <a:gd name="connsiteX51" fmla="*/ 9604 w 10000"/>
              <a:gd name="connsiteY51" fmla="*/ 6980 h 9245"/>
              <a:gd name="connsiteX52" fmla="*/ 9207 w 10000"/>
              <a:gd name="connsiteY52" fmla="*/ 7502 h 9245"/>
              <a:gd name="connsiteX53" fmla="*/ 8730 w 10000"/>
              <a:gd name="connsiteY53" fmla="*/ 8208 h 9245"/>
              <a:gd name="connsiteX54" fmla="*/ 7937 w 10000"/>
              <a:gd name="connsiteY54" fmla="*/ 8489 h 9245"/>
              <a:gd name="connsiteX55" fmla="*/ 7937 w 10000"/>
              <a:gd name="connsiteY55" fmla="*/ 8489 h 9245"/>
              <a:gd name="connsiteX0" fmla="*/ 7937 w 10000"/>
              <a:gd name="connsiteY0" fmla="*/ 9182 h 10000"/>
              <a:gd name="connsiteX1" fmla="*/ 7540 w 10000"/>
              <a:gd name="connsiteY1" fmla="*/ 9695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695 h 10000"/>
              <a:gd name="connsiteX7" fmla="*/ 5001 w 10000"/>
              <a:gd name="connsiteY7" fmla="*/ 9440 h 10000"/>
              <a:gd name="connsiteX8" fmla="*/ 5001 w 10000"/>
              <a:gd name="connsiteY8" fmla="*/ 8878 h 10000"/>
              <a:gd name="connsiteX9" fmla="*/ 4603 w 10000"/>
              <a:gd name="connsiteY9" fmla="*/ 8367 h 10000"/>
              <a:gd name="connsiteX10" fmla="*/ 4127 w 10000"/>
              <a:gd name="connsiteY10" fmla="*/ 7806 h 10000"/>
              <a:gd name="connsiteX11" fmla="*/ 3334 w 10000"/>
              <a:gd name="connsiteY11" fmla="*/ 6988 h 10000"/>
              <a:gd name="connsiteX12" fmla="*/ 2460 w 10000"/>
              <a:gd name="connsiteY12" fmla="*/ 6479 h 10000"/>
              <a:gd name="connsiteX13" fmla="*/ 1667 w 10000"/>
              <a:gd name="connsiteY13" fmla="*/ 6223 h 10000"/>
              <a:gd name="connsiteX14" fmla="*/ 1190 w 10000"/>
              <a:gd name="connsiteY14" fmla="*/ 5917 h 10000"/>
              <a:gd name="connsiteX15" fmla="*/ 794 w 10000"/>
              <a:gd name="connsiteY15" fmla="*/ 5663 h 10000"/>
              <a:gd name="connsiteX16" fmla="*/ 397 w 10000"/>
              <a:gd name="connsiteY16" fmla="*/ 5663 h 10000"/>
              <a:gd name="connsiteX17" fmla="*/ 0 w 10000"/>
              <a:gd name="connsiteY17" fmla="*/ 5407 h 10000"/>
              <a:gd name="connsiteX18" fmla="*/ 0 w 10000"/>
              <a:gd name="connsiteY18" fmla="*/ 5407 h 10000"/>
              <a:gd name="connsiteX19" fmla="*/ 0 w 10000"/>
              <a:gd name="connsiteY19" fmla="*/ 5407 h 10000"/>
              <a:gd name="connsiteX20" fmla="*/ 0 w 10000"/>
              <a:gd name="connsiteY20" fmla="*/ 5101 h 10000"/>
              <a:gd name="connsiteX21" fmla="*/ 0 w 10000"/>
              <a:gd name="connsiteY21" fmla="*/ 5101 h 10000"/>
              <a:gd name="connsiteX22" fmla="*/ 0 w 10000"/>
              <a:gd name="connsiteY22" fmla="*/ 5101 h 10000"/>
              <a:gd name="connsiteX23" fmla="*/ 397 w 10000"/>
              <a:gd name="connsiteY23" fmla="*/ 5101 h 10000"/>
              <a:gd name="connsiteX24" fmla="*/ 397 w 10000"/>
              <a:gd name="connsiteY24" fmla="*/ 5101 h 10000"/>
              <a:gd name="connsiteX25" fmla="*/ 794 w 10000"/>
              <a:gd name="connsiteY25" fmla="*/ 5101 h 10000"/>
              <a:gd name="connsiteX26" fmla="*/ 1190 w 10000"/>
              <a:gd name="connsiteY26" fmla="*/ 5101 h 10000"/>
              <a:gd name="connsiteX27" fmla="*/ 2064 w 10000"/>
              <a:gd name="connsiteY27" fmla="*/ 5407 h 10000"/>
              <a:gd name="connsiteX28" fmla="*/ 2460 w 10000"/>
              <a:gd name="connsiteY28" fmla="*/ 5407 h 10000"/>
              <a:gd name="connsiteX29" fmla="*/ 3731 w 10000"/>
              <a:gd name="connsiteY29" fmla="*/ 5407 h 10000"/>
              <a:gd name="connsiteX30" fmla="*/ 5001 w 10000"/>
              <a:gd name="connsiteY30" fmla="*/ 5407 h 10000"/>
              <a:gd name="connsiteX31" fmla="*/ 5873 w 10000"/>
              <a:gd name="connsiteY31" fmla="*/ 5407 h 10000"/>
              <a:gd name="connsiteX32" fmla="*/ 6270 w 10000"/>
              <a:gd name="connsiteY32" fmla="*/ 5407 h 10000"/>
              <a:gd name="connsiteX33" fmla="*/ 6667 w 10000"/>
              <a:gd name="connsiteY33" fmla="*/ 5407 h 10000"/>
              <a:gd name="connsiteX34" fmla="*/ 6667 w 10000"/>
              <a:gd name="connsiteY34" fmla="*/ 5101 h 10000"/>
              <a:gd name="connsiteX35" fmla="*/ 6667 w 10000"/>
              <a:gd name="connsiteY35" fmla="*/ 4849 h 10000"/>
              <a:gd name="connsiteX36" fmla="*/ 6667 w 10000"/>
              <a:gd name="connsiteY36" fmla="*/ 4591 h 10000"/>
              <a:gd name="connsiteX37" fmla="*/ 7063 w 10000"/>
              <a:gd name="connsiteY37" fmla="*/ 4031 h 10000"/>
              <a:gd name="connsiteX38" fmla="*/ 7063 w 10000"/>
              <a:gd name="connsiteY38" fmla="*/ 3521 h 10000"/>
              <a:gd name="connsiteX39" fmla="*/ 7063 w 10000"/>
              <a:gd name="connsiteY39" fmla="*/ 2957 h 10000"/>
              <a:gd name="connsiteX40" fmla="*/ 7063 w 10000"/>
              <a:gd name="connsiteY40" fmla="*/ 2398 h 10000"/>
              <a:gd name="connsiteX41" fmla="*/ 7063 w 10000"/>
              <a:gd name="connsiteY41" fmla="*/ 1070 h 10000"/>
              <a:gd name="connsiteX42" fmla="*/ 7063 w 10000"/>
              <a:gd name="connsiteY42" fmla="*/ 0 h 10000"/>
              <a:gd name="connsiteX43" fmla="*/ 10000 w 10000"/>
              <a:gd name="connsiteY43" fmla="*/ 2144 h 10000"/>
              <a:gd name="connsiteX44" fmla="*/ 10000 w 10000"/>
              <a:gd name="connsiteY44" fmla="*/ 3521 h 10000"/>
              <a:gd name="connsiteX45" fmla="*/ 10000 w 10000"/>
              <a:gd name="connsiteY45" fmla="*/ 4591 h 10000"/>
              <a:gd name="connsiteX46" fmla="*/ 10000 w 10000"/>
              <a:gd name="connsiteY46" fmla="*/ 5407 h 10000"/>
              <a:gd name="connsiteX47" fmla="*/ 10000 w 10000"/>
              <a:gd name="connsiteY47" fmla="*/ 6223 h 10000"/>
              <a:gd name="connsiteX48" fmla="*/ 10000 w 10000"/>
              <a:gd name="connsiteY48" fmla="*/ 6479 h 10000"/>
              <a:gd name="connsiteX49" fmla="*/ 10000 w 10000"/>
              <a:gd name="connsiteY49" fmla="*/ 6736 h 10000"/>
              <a:gd name="connsiteX50" fmla="*/ 9604 w 10000"/>
              <a:gd name="connsiteY50" fmla="*/ 7550 h 10000"/>
              <a:gd name="connsiteX51" fmla="*/ 9207 w 10000"/>
              <a:gd name="connsiteY51" fmla="*/ 8115 h 10000"/>
              <a:gd name="connsiteX52" fmla="*/ 8730 w 10000"/>
              <a:gd name="connsiteY52" fmla="*/ 8878 h 10000"/>
              <a:gd name="connsiteX53" fmla="*/ 7937 w 10000"/>
              <a:gd name="connsiteY53" fmla="*/ 9182 h 10000"/>
              <a:gd name="connsiteX54" fmla="*/ 7937 w 10000"/>
              <a:gd name="connsiteY54" fmla="*/ 9182 h 10000"/>
              <a:gd name="connsiteX0" fmla="*/ 7937 w 10000"/>
              <a:gd name="connsiteY0" fmla="*/ 9182 h 10000"/>
              <a:gd name="connsiteX1" fmla="*/ 7540 w 10000"/>
              <a:gd name="connsiteY1" fmla="*/ 9695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695 h 10000"/>
              <a:gd name="connsiteX7" fmla="*/ 5001 w 10000"/>
              <a:gd name="connsiteY7" fmla="*/ 9440 h 10000"/>
              <a:gd name="connsiteX8" fmla="*/ 5001 w 10000"/>
              <a:gd name="connsiteY8" fmla="*/ 8878 h 10000"/>
              <a:gd name="connsiteX9" fmla="*/ 4603 w 10000"/>
              <a:gd name="connsiteY9" fmla="*/ 8367 h 10000"/>
              <a:gd name="connsiteX10" fmla="*/ 4127 w 10000"/>
              <a:gd name="connsiteY10" fmla="*/ 7806 h 10000"/>
              <a:gd name="connsiteX11" fmla="*/ 3334 w 10000"/>
              <a:gd name="connsiteY11" fmla="*/ 6988 h 10000"/>
              <a:gd name="connsiteX12" fmla="*/ 2460 w 10000"/>
              <a:gd name="connsiteY12" fmla="*/ 6479 h 10000"/>
              <a:gd name="connsiteX13" fmla="*/ 1667 w 10000"/>
              <a:gd name="connsiteY13" fmla="*/ 6223 h 10000"/>
              <a:gd name="connsiteX14" fmla="*/ 1190 w 10000"/>
              <a:gd name="connsiteY14" fmla="*/ 5917 h 10000"/>
              <a:gd name="connsiteX15" fmla="*/ 794 w 10000"/>
              <a:gd name="connsiteY15" fmla="*/ 5663 h 10000"/>
              <a:gd name="connsiteX16" fmla="*/ 397 w 10000"/>
              <a:gd name="connsiteY16" fmla="*/ 5663 h 10000"/>
              <a:gd name="connsiteX17" fmla="*/ 0 w 10000"/>
              <a:gd name="connsiteY17" fmla="*/ 5407 h 10000"/>
              <a:gd name="connsiteX18" fmla="*/ 0 w 10000"/>
              <a:gd name="connsiteY18" fmla="*/ 5407 h 10000"/>
              <a:gd name="connsiteX19" fmla="*/ 0 w 10000"/>
              <a:gd name="connsiteY19" fmla="*/ 5407 h 10000"/>
              <a:gd name="connsiteX20" fmla="*/ 0 w 10000"/>
              <a:gd name="connsiteY20" fmla="*/ 5101 h 10000"/>
              <a:gd name="connsiteX21" fmla="*/ 0 w 10000"/>
              <a:gd name="connsiteY21" fmla="*/ 5101 h 10000"/>
              <a:gd name="connsiteX22" fmla="*/ 0 w 10000"/>
              <a:gd name="connsiteY22" fmla="*/ 5101 h 10000"/>
              <a:gd name="connsiteX23" fmla="*/ 397 w 10000"/>
              <a:gd name="connsiteY23" fmla="*/ 5101 h 10000"/>
              <a:gd name="connsiteX24" fmla="*/ 397 w 10000"/>
              <a:gd name="connsiteY24" fmla="*/ 5101 h 10000"/>
              <a:gd name="connsiteX25" fmla="*/ 794 w 10000"/>
              <a:gd name="connsiteY25" fmla="*/ 5101 h 10000"/>
              <a:gd name="connsiteX26" fmla="*/ 1190 w 10000"/>
              <a:gd name="connsiteY26" fmla="*/ 5101 h 10000"/>
              <a:gd name="connsiteX27" fmla="*/ 2064 w 10000"/>
              <a:gd name="connsiteY27" fmla="*/ 5407 h 10000"/>
              <a:gd name="connsiteX28" fmla="*/ 2460 w 10000"/>
              <a:gd name="connsiteY28" fmla="*/ 5407 h 10000"/>
              <a:gd name="connsiteX29" fmla="*/ 3731 w 10000"/>
              <a:gd name="connsiteY29" fmla="*/ 5407 h 10000"/>
              <a:gd name="connsiteX30" fmla="*/ 5001 w 10000"/>
              <a:gd name="connsiteY30" fmla="*/ 5407 h 10000"/>
              <a:gd name="connsiteX31" fmla="*/ 5873 w 10000"/>
              <a:gd name="connsiteY31" fmla="*/ 5407 h 10000"/>
              <a:gd name="connsiteX32" fmla="*/ 6270 w 10000"/>
              <a:gd name="connsiteY32" fmla="*/ 5407 h 10000"/>
              <a:gd name="connsiteX33" fmla="*/ 6667 w 10000"/>
              <a:gd name="connsiteY33" fmla="*/ 5407 h 10000"/>
              <a:gd name="connsiteX34" fmla="*/ 6667 w 10000"/>
              <a:gd name="connsiteY34" fmla="*/ 5101 h 10000"/>
              <a:gd name="connsiteX35" fmla="*/ 6667 w 10000"/>
              <a:gd name="connsiteY35" fmla="*/ 4849 h 10000"/>
              <a:gd name="connsiteX36" fmla="*/ 6667 w 10000"/>
              <a:gd name="connsiteY36" fmla="*/ 4591 h 10000"/>
              <a:gd name="connsiteX37" fmla="*/ 7063 w 10000"/>
              <a:gd name="connsiteY37" fmla="*/ 4031 h 10000"/>
              <a:gd name="connsiteX38" fmla="*/ 7063 w 10000"/>
              <a:gd name="connsiteY38" fmla="*/ 2957 h 10000"/>
              <a:gd name="connsiteX39" fmla="*/ 7063 w 10000"/>
              <a:gd name="connsiteY39" fmla="*/ 2398 h 10000"/>
              <a:gd name="connsiteX40" fmla="*/ 7063 w 10000"/>
              <a:gd name="connsiteY40" fmla="*/ 1070 h 10000"/>
              <a:gd name="connsiteX41" fmla="*/ 7063 w 10000"/>
              <a:gd name="connsiteY41" fmla="*/ 0 h 10000"/>
              <a:gd name="connsiteX42" fmla="*/ 10000 w 10000"/>
              <a:gd name="connsiteY42" fmla="*/ 2144 h 10000"/>
              <a:gd name="connsiteX43" fmla="*/ 10000 w 10000"/>
              <a:gd name="connsiteY43" fmla="*/ 3521 h 10000"/>
              <a:gd name="connsiteX44" fmla="*/ 10000 w 10000"/>
              <a:gd name="connsiteY44" fmla="*/ 4591 h 10000"/>
              <a:gd name="connsiteX45" fmla="*/ 10000 w 10000"/>
              <a:gd name="connsiteY45" fmla="*/ 5407 h 10000"/>
              <a:gd name="connsiteX46" fmla="*/ 10000 w 10000"/>
              <a:gd name="connsiteY46" fmla="*/ 6223 h 10000"/>
              <a:gd name="connsiteX47" fmla="*/ 10000 w 10000"/>
              <a:gd name="connsiteY47" fmla="*/ 6479 h 10000"/>
              <a:gd name="connsiteX48" fmla="*/ 10000 w 10000"/>
              <a:gd name="connsiteY48" fmla="*/ 6736 h 10000"/>
              <a:gd name="connsiteX49" fmla="*/ 9604 w 10000"/>
              <a:gd name="connsiteY49" fmla="*/ 7550 h 10000"/>
              <a:gd name="connsiteX50" fmla="*/ 9207 w 10000"/>
              <a:gd name="connsiteY50" fmla="*/ 8115 h 10000"/>
              <a:gd name="connsiteX51" fmla="*/ 8730 w 10000"/>
              <a:gd name="connsiteY51" fmla="*/ 8878 h 10000"/>
              <a:gd name="connsiteX52" fmla="*/ 7937 w 10000"/>
              <a:gd name="connsiteY52" fmla="*/ 9182 h 10000"/>
              <a:gd name="connsiteX53" fmla="*/ 7937 w 10000"/>
              <a:gd name="connsiteY53" fmla="*/ 9182 h 10000"/>
              <a:gd name="connsiteX0" fmla="*/ 7937 w 10000"/>
              <a:gd name="connsiteY0" fmla="*/ 9182 h 10000"/>
              <a:gd name="connsiteX1" fmla="*/ 7540 w 10000"/>
              <a:gd name="connsiteY1" fmla="*/ 9695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695 h 10000"/>
              <a:gd name="connsiteX7" fmla="*/ 5001 w 10000"/>
              <a:gd name="connsiteY7" fmla="*/ 9440 h 10000"/>
              <a:gd name="connsiteX8" fmla="*/ 5001 w 10000"/>
              <a:gd name="connsiteY8" fmla="*/ 8878 h 10000"/>
              <a:gd name="connsiteX9" fmla="*/ 4603 w 10000"/>
              <a:gd name="connsiteY9" fmla="*/ 8367 h 10000"/>
              <a:gd name="connsiteX10" fmla="*/ 4127 w 10000"/>
              <a:gd name="connsiteY10" fmla="*/ 7806 h 10000"/>
              <a:gd name="connsiteX11" fmla="*/ 3334 w 10000"/>
              <a:gd name="connsiteY11" fmla="*/ 6988 h 10000"/>
              <a:gd name="connsiteX12" fmla="*/ 2460 w 10000"/>
              <a:gd name="connsiteY12" fmla="*/ 6479 h 10000"/>
              <a:gd name="connsiteX13" fmla="*/ 1667 w 10000"/>
              <a:gd name="connsiteY13" fmla="*/ 6223 h 10000"/>
              <a:gd name="connsiteX14" fmla="*/ 1190 w 10000"/>
              <a:gd name="connsiteY14" fmla="*/ 5917 h 10000"/>
              <a:gd name="connsiteX15" fmla="*/ 794 w 10000"/>
              <a:gd name="connsiteY15" fmla="*/ 5663 h 10000"/>
              <a:gd name="connsiteX16" fmla="*/ 397 w 10000"/>
              <a:gd name="connsiteY16" fmla="*/ 5663 h 10000"/>
              <a:gd name="connsiteX17" fmla="*/ 0 w 10000"/>
              <a:gd name="connsiteY17" fmla="*/ 5407 h 10000"/>
              <a:gd name="connsiteX18" fmla="*/ 0 w 10000"/>
              <a:gd name="connsiteY18" fmla="*/ 5407 h 10000"/>
              <a:gd name="connsiteX19" fmla="*/ 0 w 10000"/>
              <a:gd name="connsiteY19" fmla="*/ 5407 h 10000"/>
              <a:gd name="connsiteX20" fmla="*/ 0 w 10000"/>
              <a:gd name="connsiteY20" fmla="*/ 5101 h 10000"/>
              <a:gd name="connsiteX21" fmla="*/ 0 w 10000"/>
              <a:gd name="connsiteY21" fmla="*/ 5101 h 10000"/>
              <a:gd name="connsiteX22" fmla="*/ 0 w 10000"/>
              <a:gd name="connsiteY22" fmla="*/ 5101 h 10000"/>
              <a:gd name="connsiteX23" fmla="*/ 397 w 10000"/>
              <a:gd name="connsiteY23" fmla="*/ 5101 h 10000"/>
              <a:gd name="connsiteX24" fmla="*/ 397 w 10000"/>
              <a:gd name="connsiteY24" fmla="*/ 5101 h 10000"/>
              <a:gd name="connsiteX25" fmla="*/ 794 w 10000"/>
              <a:gd name="connsiteY25" fmla="*/ 5101 h 10000"/>
              <a:gd name="connsiteX26" fmla="*/ 1190 w 10000"/>
              <a:gd name="connsiteY26" fmla="*/ 5101 h 10000"/>
              <a:gd name="connsiteX27" fmla="*/ 2064 w 10000"/>
              <a:gd name="connsiteY27" fmla="*/ 5407 h 10000"/>
              <a:gd name="connsiteX28" fmla="*/ 2460 w 10000"/>
              <a:gd name="connsiteY28" fmla="*/ 5407 h 10000"/>
              <a:gd name="connsiteX29" fmla="*/ 3731 w 10000"/>
              <a:gd name="connsiteY29" fmla="*/ 5407 h 10000"/>
              <a:gd name="connsiteX30" fmla="*/ 5001 w 10000"/>
              <a:gd name="connsiteY30" fmla="*/ 5407 h 10000"/>
              <a:gd name="connsiteX31" fmla="*/ 5873 w 10000"/>
              <a:gd name="connsiteY31" fmla="*/ 5407 h 10000"/>
              <a:gd name="connsiteX32" fmla="*/ 6270 w 10000"/>
              <a:gd name="connsiteY32" fmla="*/ 5407 h 10000"/>
              <a:gd name="connsiteX33" fmla="*/ 6667 w 10000"/>
              <a:gd name="connsiteY33" fmla="*/ 5407 h 10000"/>
              <a:gd name="connsiteX34" fmla="*/ 6667 w 10000"/>
              <a:gd name="connsiteY34" fmla="*/ 5101 h 10000"/>
              <a:gd name="connsiteX35" fmla="*/ 6667 w 10000"/>
              <a:gd name="connsiteY35" fmla="*/ 4849 h 10000"/>
              <a:gd name="connsiteX36" fmla="*/ 6667 w 10000"/>
              <a:gd name="connsiteY36" fmla="*/ 4591 h 10000"/>
              <a:gd name="connsiteX37" fmla="*/ 7063 w 10000"/>
              <a:gd name="connsiteY37" fmla="*/ 4031 h 10000"/>
              <a:gd name="connsiteX38" fmla="*/ 7063 w 10000"/>
              <a:gd name="connsiteY38" fmla="*/ 2957 h 10000"/>
              <a:gd name="connsiteX39" fmla="*/ 7063 w 10000"/>
              <a:gd name="connsiteY39" fmla="*/ 1070 h 10000"/>
              <a:gd name="connsiteX40" fmla="*/ 7063 w 10000"/>
              <a:gd name="connsiteY40" fmla="*/ 0 h 10000"/>
              <a:gd name="connsiteX41" fmla="*/ 10000 w 10000"/>
              <a:gd name="connsiteY41" fmla="*/ 2144 h 10000"/>
              <a:gd name="connsiteX42" fmla="*/ 10000 w 10000"/>
              <a:gd name="connsiteY42" fmla="*/ 3521 h 10000"/>
              <a:gd name="connsiteX43" fmla="*/ 10000 w 10000"/>
              <a:gd name="connsiteY43" fmla="*/ 4591 h 10000"/>
              <a:gd name="connsiteX44" fmla="*/ 10000 w 10000"/>
              <a:gd name="connsiteY44" fmla="*/ 5407 h 10000"/>
              <a:gd name="connsiteX45" fmla="*/ 10000 w 10000"/>
              <a:gd name="connsiteY45" fmla="*/ 6223 h 10000"/>
              <a:gd name="connsiteX46" fmla="*/ 10000 w 10000"/>
              <a:gd name="connsiteY46" fmla="*/ 6479 h 10000"/>
              <a:gd name="connsiteX47" fmla="*/ 10000 w 10000"/>
              <a:gd name="connsiteY47" fmla="*/ 6736 h 10000"/>
              <a:gd name="connsiteX48" fmla="*/ 9604 w 10000"/>
              <a:gd name="connsiteY48" fmla="*/ 7550 h 10000"/>
              <a:gd name="connsiteX49" fmla="*/ 9207 w 10000"/>
              <a:gd name="connsiteY49" fmla="*/ 8115 h 10000"/>
              <a:gd name="connsiteX50" fmla="*/ 8730 w 10000"/>
              <a:gd name="connsiteY50" fmla="*/ 8878 h 10000"/>
              <a:gd name="connsiteX51" fmla="*/ 7937 w 10000"/>
              <a:gd name="connsiteY51" fmla="*/ 9182 h 10000"/>
              <a:gd name="connsiteX52" fmla="*/ 7937 w 10000"/>
              <a:gd name="connsiteY52" fmla="*/ 9182 h 10000"/>
              <a:gd name="connsiteX0" fmla="*/ 7937 w 10000"/>
              <a:gd name="connsiteY0" fmla="*/ 9182 h 10000"/>
              <a:gd name="connsiteX1" fmla="*/ 7540 w 10000"/>
              <a:gd name="connsiteY1" fmla="*/ 9695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695 h 10000"/>
              <a:gd name="connsiteX7" fmla="*/ 5001 w 10000"/>
              <a:gd name="connsiteY7" fmla="*/ 9440 h 10000"/>
              <a:gd name="connsiteX8" fmla="*/ 5001 w 10000"/>
              <a:gd name="connsiteY8" fmla="*/ 8878 h 10000"/>
              <a:gd name="connsiteX9" fmla="*/ 4603 w 10000"/>
              <a:gd name="connsiteY9" fmla="*/ 8367 h 10000"/>
              <a:gd name="connsiteX10" fmla="*/ 4127 w 10000"/>
              <a:gd name="connsiteY10" fmla="*/ 7806 h 10000"/>
              <a:gd name="connsiteX11" fmla="*/ 3334 w 10000"/>
              <a:gd name="connsiteY11" fmla="*/ 6988 h 10000"/>
              <a:gd name="connsiteX12" fmla="*/ 2460 w 10000"/>
              <a:gd name="connsiteY12" fmla="*/ 6479 h 10000"/>
              <a:gd name="connsiteX13" fmla="*/ 1667 w 10000"/>
              <a:gd name="connsiteY13" fmla="*/ 6223 h 10000"/>
              <a:gd name="connsiteX14" fmla="*/ 1190 w 10000"/>
              <a:gd name="connsiteY14" fmla="*/ 5917 h 10000"/>
              <a:gd name="connsiteX15" fmla="*/ 794 w 10000"/>
              <a:gd name="connsiteY15" fmla="*/ 5663 h 10000"/>
              <a:gd name="connsiteX16" fmla="*/ 397 w 10000"/>
              <a:gd name="connsiteY16" fmla="*/ 5663 h 10000"/>
              <a:gd name="connsiteX17" fmla="*/ 0 w 10000"/>
              <a:gd name="connsiteY17" fmla="*/ 5407 h 10000"/>
              <a:gd name="connsiteX18" fmla="*/ 0 w 10000"/>
              <a:gd name="connsiteY18" fmla="*/ 5407 h 10000"/>
              <a:gd name="connsiteX19" fmla="*/ 0 w 10000"/>
              <a:gd name="connsiteY19" fmla="*/ 5407 h 10000"/>
              <a:gd name="connsiteX20" fmla="*/ 0 w 10000"/>
              <a:gd name="connsiteY20" fmla="*/ 5101 h 10000"/>
              <a:gd name="connsiteX21" fmla="*/ 0 w 10000"/>
              <a:gd name="connsiteY21" fmla="*/ 5101 h 10000"/>
              <a:gd name="connsiteX22" fmla="*/ 0 w 10000"/>
              <a:gd name="connsiteY22" fmla="*/ 5101 h 10000"/>
              <a:gd name="connsiteX23" fmla="*/ 397 w 10000"/>
              <a:gd name="connsiteY23" fmla="*/ 5101 h 10000"/>
              <a:gd name="connsiteX24" fmla="*/ 397 w 10000"/>
              <a:gd name="connsiteY24" fmla="*/ 5101 h 10000"/>
              <a:gd name="connsiteX25" fmla="*/ 794 w 10000"/>
              <a:gd name="connsiteY25" fmla="*/ 5101 h 10000"/>
              <a:gd name="connsiteX26" fmla="*/ 1190 w 10000"/>
              <a:gd name="connsiteY26" fmla="*/ 5101 h 10000"/>
              <a:gd name="connsiteX27" fmla="*/ 2064 w 10000"/>
              <a:gd name="connsiteY27" fmla="*/ 5407 h 10000"/>
              <a:gd name="connsiteX28" fmla="*/ 2460 w 10000"/>
              <a:gd name="connsiteY28" fmla="*/ 5407 h 10000"/>
              <a:gd name="connsiteX29" fmla="*/ 3731 w 10000"/>
              <a:gd name="connsiteY29" fmla="*/ 5407 h 10000"/>
              <a:gd name="connsiteX30" fmla="*/ 5001 w 10000"/>
              <a:gd name="connsiteY30" fmla="*/ 5407 h 10000"/>
              <a:gd name="connsiteX31" fmla="*/ 5873 w 10000"/>
              <a:gd name="connsiteY31" fmla="*/ 5407 h 10000"/>
              <a:gd name="connsiteX32" fmla="*/ 6270 w 10000"/>
              <a:gd name="connsiteY32" fmla="*/ 5407 h 10000"/>
              <a:gd name="connsiteX33" fmla="*/ 6667 w 10000"/>
              <a:gd name="connsiteY33" fmla="*/ 5407 h 10000"/>
              <a:gd name="connsiteX34" fmla="*/ 6667 w 10000"/>
              <a:gd name="connsiteY34" fmla="*/ 5101 h 10000"/>
              <a:gd name="connsiteX35" fmla="*/ 6667 w 10000"/>
              <a:gd name="connsiteY35" fmla="*/ 4849 h 10000"/>
              <a:gd name="connsiteX36" fmla="*/ 6667 w 10000"/>
              <a:gd name="connsiteY36" fmla="*/ 4591 h 10000"/>
              <a:gd name="connsiteX37" fmla="*/ 7063 w 10000"/>
              <a:gd name="connsiteY37" fmla="*/ 4031 h 10000"/>
              <a:gd name="connsiteX38" fmla="*/ 7063 w 10000"/>
              <a:gd name="connsiteY38" fmla="*/ 1070 h 10000"/>
              <a:gd name="connsiteX39" fmla="*/ 7063 w 10000"/>
              <a:gd name="connsiteY39" fmla="*/ 0 h 10000"/>
              <a:gd name="connsiteX40" fmla="*/ 10000 w 10000"/>
              <a:gd name="connsiteY40" fmla="*/ 2144 h 10000"/>
              <a:gd name="connsiteX41" fmla="*/ 10000 w 10000"/>
              <a:gd name="connsiteY41" fmla="*/ 3521 h 10000"/>
              <a:gd name="connsiteX42" fmla="*/ 10000 w 10000"/>
              <a:gd name="connsiteY42" fmla="*/ 4591 h 10000"/>
              <a:gd name="connsiteX43" fmla="*/ 10000 w 10000"/>
              <a:gd name="connsiteY43" fmla="*/ 5407 h 10000"/>
              <a:gd name="connsiteX44" fmla="*/ 10000 w 10000"/>
              <a:gd name="connsiteY44" fmla="*/ 6223 h 10000"/>
              <a:gd name="connsiteX45" fmla="*/ 10000 w 10000"/>
              <a:gd name="connsiteY45" fmla="*/ 6479 h 10000"/>
              <a:gd name="connsiteX46" fmla="*/ 10000 w 10000"/>
              <a:gd name="connsiteY46" fmla="*/ 6736 h 10000"/>
              <a:gd name="connsiteX47" fmla="*/ 9604 w 10000"/>
              <a:gd name="connsiteY47" fmla="*/ 7550 h 10000"/>
              <a:gd name="connsiteX48" fmla="*/ 9207 w 10000"/>
              <a:gd name="connsiteY48" fmla="*/ 8115 h 10000"/>
              <a:gd name="connsiteX49" fmla="*/ 8730 w 10000"/>
              <a:gd name="connsiteY49" fmla="*/ 8878 h 10000"/>
              <a:gd name="connsiteX50" fmla="*/ 7937 w 10000"/>
              <a:gd name="connsiteY50" fmla="*/ 9182 h 10000"/>
              <a:gd name="connsiteX51" fmla="*/ 7937 w 10000"/>
              <a:gd name="connsiteY51" fmla="*/ 9182 h 10000"/>
              <a:gd name="connsiteX0" fmla="*/ 7937 w 10000"/>
              <a:gd name="connsiteY0" fmla="*/ 9182 h 10000"/>
              <a:gd name="connsiteX1" fmla="*/ 7540 w 10000"/>
              <a:gd name="connsiteY1" fmla="*/ 9695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695 h 10000"/>
              <a:gd name="connsiteX7" fmla="*/ 5001 w 10000"/>
              <a:gd name="connsiteY7" fmla="*/ 9440 h 10000"/>
              <a:gd name="connsiteX8" fmla="*/ 5001 w 10000"/>
              <a:gd name="connsiteY8" fmla="*/ 8878 h 10000"/>
              <a:gd name="connsiteX9" fmla="*/ 4603 w 10000"/>
              <a:gd name="connsiteY9" fmla="*/ 8367 h 10000"/>
              <a:gd name="connsiteX10" fmla="*/ 4127 w 10000"/>
              <a:gd name="connsiteY10" fmla="*/ 7806 h 10000"/>
              <a:gd name="connsiteX11" fmla="*/ 3334 w 10000"/>
              <a:gd name="connsiteY11" fmla="*/ 6988 h 10000"/>
              <a:gd name="connsiteX12" fmla="*/ 2460 w 10000"/>
              <a:gd name="connsiteY12" fmla="*/ 6479 h 10000"/>
              <a:gd name="connsiteX13" fmla="*/ 1667 w 10000"/>
              <a:gd name="connsiteY13" fmla="*/ 6223 h 10000"/>
              <a:gd name="connsiteX14" fmla="*/ 1190 w 10000"/>
              <a:gd name="connsiteY14" fmla="*/ 5917 h 10000"/>
              <a:gd name="connsiteX15" fmla="*/ 794 w 10000"/>
              <a:gd name="connsiteY15" fmla="*/ 5663 h 10000"/>
              <a:gd name="connsiteX16" fmla="*/ 397 w 10000"/>
              <a:gd name="connsiteY16" fmla="*/ 5663 h 10000"/>
              <a:gd name="connsiteX17" fmla="*/ 0 w 10000"/>
              <a:gd name="connsiteY17" fmla="*/ 5407 h 10000"/>
              <a:gd name="connsiteX18" fmla="*/ 0 w 10000"/>
              <a:gd name="connsiteY18" fmla="*/ 5407 h 10000"/>
              <a:gd name="connsiteX19" fmla="*/ 0 w 10000"/>
              <a:gd name="connsiteY19" fmla="*/ 5407 h 10000"/>
              <a:gd name="connsiteX20" fmla="*/ 0 w 10000"/>
              <a:gd name="connsiteY20" fmla="*/ 5101 h 10000"/>
              <a:gd name="connsiteX21" fmla="*/ 0 w 10000"/>
              <a:gd name="connsiteY21" fmla="*/ 5101 h 10000"/>
              <a:gd name="connsiteX22" fmla="*/ 0 w 10000"/>
              <a:gd name="connsiteY22" fmla="*/ 5101 h 10000"/>
              <a:gd name="connsiteX23" fmla="*/ 397 w 10000"/>
              <a:gd name="connsiteY23" fmla="*/ 5101 h 10000"/>
              <a:gd name="connsiteX24" fmla="*/ 397 w 10000"/>
              <a:gd name="connsiteY24" fmla="*/ 5101 h 10000"/>
              <a:gd name="connsiteX25" fmla="*/ 794 w 10000"/>
              <a:gd name="connsiteY25" fmla="*/ 5101 h 10000"/>
              <a:gd name="connsiteX26" fmla="*/ 1190 w 10000"/>
              <a:gd name="connsiteY26" fmla="*/ 5101 h 10000"/>
              <a:gd name="connsiteX27" fmla="*/ 2064 w 10000"/>
              <a:gd name="connsiteY27" fmla="*/ 5407 h 10000"/>
              <a:gd name="connsiteX28" fmla="*/ 2460 w 10000"/>
              <a:gd name="connsiteY28" fmla="*/ 5407 h 10000"/>
              <a:gd name="connsiteX29" fmla="*/ 3731 w 10000"/>
              <a:gd name="connsiteY29" fmla="*/ 5407 h 10000"/>
              <a:gd name="connsiteX30" fmla="*/ 5001 w 10000"/>
              <a:gd name="connsiteY30" fmla="*/ 5407 h 10000"/>
              <a:gd name="connsiteX31" fmla="*/ 5873 w 10000"/>
              <a:gd name="connsiteY31" fmla="*/ 5407 h 10000"/>
              <a:gd name="connsiteX32" fmla="*/ 6270 w 10000"/>
              <a:gd name="connsiteY32" fmla="*/ 5407 h 10000"/>
              <a:gd name="connsiteX33" fmla="*/ 6667 w 10000"/>
              <a:gd name="connsiteY33" fmla="*/ 5407 h 10000"/>
              <a:gd name="connsiteX34" fmla="*/ 6667 w 10000"/>
              <a:gd name="connsiteY34" fmla="*/ 5101 h 10000"/>
              <a:gd name="connsiteX35" fmla="*/ 6667 w 10000"/>
              <a:gd name="connsiteY35" fmla="*/ 4849 h 10000"/>
              <a:gd name="connsiteX36" fmla="*/ 6667 w 10000"/>
              <a:gd name="connsiteY36" fmla="*/ 4591 h 10000"/>
              <a:gd name="connsiteX37" fmla="*/ 7063 w 10000"/>
              <a:gd name="connsiteY37" fmla="*/ 4031 h 10000"/>
              <a:gd name="connsiteX38" fmla="*/ 7063 w 10000"/>
              <a:gd name="connsiteY38" fmla="*/ 0 h 10000"/>
              <a:gd name="connsiteX39" fmla="*/ 10000 w 10000"/>
              <a:gd name="connsiteY39" fmla="*/ 2144 h 10000"/>
              <a:gd name="connsiteX40" fmla="*/ 10000 w 10000"/>
              <a:gd name="connsiteY40" fmla="*/ 3521 h 10000"/>
              <a:gd name="connsiteX41" fmla="*/ 10000 w 10000"/>
              <a:gd name="connsiteY41" fmla="*/ 4591 h 10000"/>
              <a:gd name="connsiteX42" fmla="*/ 10000 w 10000"/>
              <a:gd name="connsiteY42" fmla="*/ 5407 h 10000"/>
              <a:gd name="connsiteX43" fmla="*/ 10000 w 10000"/>
              <a:gd name="connsiteY43" fmla="*/ 6223 h 10000"/>
              <a:gd name="connsiteX44" fmla="*/ 10000 w 10000"/>
              <a:gd name="connsiteY44" fmla="*/ 6479 h 10000"/>
              <a:gd name="connsiteX45" fmla="*/ 10000 w 10000"/>
              <a:gd name="connsiteY45" fmla="*/ 6736 h 10000"/>
              <a:gd name="connsiteX46" fmla="*/ 9604 w 10000"/>
              <a:gd name="connsiteY46" fmla="*/ 7550 h 10000"/>
              <a:gd name="connsiteX47" fmla="*/ 9207 w 10000"/>
              <a:gd name="connsiteY47" fmla="*/ 8115 h 10000"/>
              <a:gd name="connsiteX48" fmla="*/ 8730 w 10000"/>
              <a:gd name="connsiteY48" fmla="*/ 8878 h 10000"/>
              <a:gd name="connsiteX49" fmla="*/ 7937 w 10000"/>
              <a:gd name="connsiteY49" fmla="*/ 9182 h 10000"/>
              <a:gd name="connsiteX50" fmla="*/ 7937 w 10000"/>
              <a:gd name="connsiteY50" fmla="*/ 9182 h 10000"/>
              <a:gd name="connsiteX0" fmla="*/ 7937 w 10000"/>
              <a:gd name="connsiteY0" fmla="*/ 7038 h 7856"/>
              <a:gd name="connsiteX1" fmla="*/ 7540 w 10000"/>
              <a:gd name="connsiteY1" fmla="*/ 7551 h 7856"/>
              <a:gd name="connsiteX2" fmla="*/ 7063 w 10000"/>
              <a:gd name="connsiteY2" fmla="*/ 7856 h 7856"/>
              <a:gd name="connsiteX3" fmla="*/ 6667 w 10000"/>
              <a:gd name="connsiteY3" fmla="*/ 7856 h 7856"/>
              <a:gd name="connsiteX4" fmla="*/ 5873 w 10000"/>
              <a:gd name="connsiteY4" fmla="*/ 7856 h 7856"/>
              <a:gd name="connsiteX5" fmla="*/ 5873 w 10000"/>
              <a:gd name="connsiteY5" fmla="*/ 7856 h 7856"/>
              <a:gd name="connsiteX6" fmla="*/ 5398 w 10000"/>
              <a:gd name="connsiteY6" fmla="*/ 7551 h 7856"/>
              <a:gd name="connsiteX7" fmla="*/ 5001 w 10000"/>
              <a:gd name="connsiteY7" fmla="*/ 7296 h 7856"/>
              <a:gd name="connsiteX8" fmla="*/ 5001 w 10000"/>
              <a:gd name="connsiteY8" fmla="*/ 6734 h 7856"/>
              <a:gd name="connsiteX9" fmla="*/ 4603 w 10000"/>
              <a:gd name="connsiteY9" fmla="*/ 6223 h 7856"/>
              <a:gd name="connsiteX10" fmla="*/ 4127 w 10000"/>
              <a:gd name="connsiteY10" fmla="*/ 5662 h 7856"/>
              <a:gd name="connsiteX11" fmla="*/ 3334 w 10000"/>
              <a:gd name="connsiteY11" fmla="*/ 4844 h 7856"/>
              <a:gd name="connsiteX12" fmla="*/ 2460 w 10000"/>
              <a:gd name="connsiteY12" fmla="*/ 4335 h 7856"/>
              <a:gd name="connsiteX13" fmla="*/ 1667 w 10000"/>
              <a:gd name="connsiteY13" fmla="*/ 4079 h 7856"/>
              <a:gd name="connsiteX14" fmla="*/ 1190 w 10000"/>
              <a:gd name="connsiteY14" fmla="*/ 3773 h 7856"/>
              <a:gd name="connsiteX15" fmla="*/ 794 w 10000"/>
              <a:gd name="connsiteY15" fmla="*/ 3519 h 7856"/>
              <a:gd name="connsiteX16" fmla="*/ 397 w 10000"/>
              <a:gd name="connsiteY16" fmla="*/ 3519 h 7856"/>
              <a:gd name="connsiteX17" fmla="*/ 0 w 10000"/>
              <a:gd name="connsiteY17" fmla="*/ 3263 h 7856"/>
              <a:gd name="connsiteX18" fmla="*/ 0 w 10000"/>
              <a:gd name="connsiteY18" fmla="*/ 3263 h 7856"/>
              <a:gd name="connsiteX19" fmla="*/ 0 w 10000"/>
              <a:gd name="connsiteY19" fmla="*/ 3263 h 7856"/>
              <a:gd name="connsiteX20" fmla="*/ 0 w 10000"/>
              <a:gd name="connsiteY20" fmla="*/ 2957 h 7856"/>
              <a:gd name="connsiteX21" fmla="*/ 0 w 10000"/>
              <a:gd name="connsiteY21" fmla="*/ 2957 h 7856"/>
              <a:gd name="connsiteX22" fmla="*/ 0 w 10000"/>
              <a:gd name="connsiteY22" fmla="*/ 2957 h 7856"/>
              <a:gd name="connsiteX23" fmla="*/ 397 w 10000"/>
              <a:gd name="connsiteY23" fmla="*/ 2957 h 7856"/>
              <a:gd name="connsiteX24" fmla="*/ 397 w 10000"/>
              <a:gd name="connsiteY24" fmla="*/ 2957 h 7856"/>
              <a:gd name="connsiteX25" fmla="*/ 794 w 10000"/>
              <a:gd name="connsiteY25" fmla="*/ 2957 h 7856"/>
              <a:gd name="connsiteX26" fmla="*/ 1190 w 10000"/>
              <a:gd name="connsiteY26" fmla="*/ 2957 h 7856"/>
              <a:gd name="connsiteX27" fmla="*/ 2064 w 10000"/>
              <a:gd name="connsiteY27" fmla="*/ 3263 h 7856"/>
              <a:gd name="connsiteX28" fmla="*/ 2460 w 10000"/>
              <a:gd name="connsiteY28" fmla="*/ 3263 h 7856"/>
              <a:gd name="connsiteX29" fmla="*/ 3731 w 10000"/>
              <a:gd name="connsiteY29" fmla="*/ 3263 h 7856"/>
              <a:gd name="connsiteX30" fmla="*/ 5001 w 10000"/>
              <a:gd name="connsiteY30" fmla="*/ 3263 h 7856"/>
              <a:gd name="connsiteX31" fmla="*/ 5873 w 10000"/>
              <a:gd name="connsiteY31" fmla="*/ 3263 h 7856"/>
              <a:gd name="connsiteX32" fmla="*/ 6270 w 10000"/>
              <a:gd name="connsiteY32" fmla="*/ 3263 h 7856"/>
              <a:gd name="connsiteX33" fmla="*/ 6667 w 10000"/>
              <a:gd name="connsiteY33" fmla="*/ 3263 h 7856"/>
              <a:gd name="connsiteX34" fmla="*/ 6667 w 10000"/>
              <a:gd name="connsiteY34" fmla="*/ 2957 h 7856"/>
              <a:gd name="connsiteX35" fmla="*/ 6667 w 10000"/>
              <a:gd name="connsiteY35" fmla="*/ 2705 h 7856"/>
              <a:gd name="connsiteX36" fmla="*/ 6667 w 10000"/>
              <a:gd name="connsiteY36" fmla="*/ 2447 h 7856"/>
              <a:gd name="connsiteX37" fmla="*/ 7063 w 10000"/>
              <a:gd name="connsiteY37" fmla="*/ 1887 h 7856"/>
              <a:gd name="connsiteX38" fmla="*/ 10000 w 10000"/>
              <a:gd name="connsiteY38" fmla="*/ 0 h 7856"/>
              <a:gd name="connsiteX39" fmla="*/ 10000 w 10000"/>
              <a:gd name="connsiteY39" fmla="*/ 1377 h 7856"/>
              <a:gd name="connsiteX40" fmla="*/ 10000 w 10000"/>
              <a:gd name="connsiteY40" fmla="*/ 2447 h 7856"/>
              <a:gd name="connsiteX41" fmla="*/ 10000 w 10000"/>
              <a:gd name="connsiteY41" fmla="*/ 3263 h 7856"/>
              <a:gd name="connsiteX42" fmla="*/ 10000 w 10000"/>
              <a:gd name="connsiteY42" fmla="*/ 4079 h 7856"/>
              <a:gd name="connsiteX43" fmla="*/ 10000 w 10000"/>
              <a:gd name="connsiteY43" fmla="*/ 4335 h 7856"/>
              <a:gd name="connsiteX44" fmla="*/ 10000 w 10000"/>
              <a:gd name="connsiteY44" fmla="*/ 4592 h 7856"/>
              <a:gd name="connsiteX45" fmla="*/ 9604 w 10000"/>
              <a:gd name="connsiteY45" fmla="*/ 5406 h 7856"/>
              <a:gd name="connsiteX46" fmla="*/ 9207 w 10000"/>
              <a:gd name="connsiteY46" fmla="*/ 5971 h 7856"/>
              <a:gd name="connsiteX47" fmla="*/ 8730 w 10000"/>
              <a:gd name="connsiteY47" fmla="*/ 6734 h 7856"/>
              <a:gd name="connsiteX48" fmla="*/ 7937 w 10000"/>
              <a:gd name="connsiteY48" fmla="*/ 7038 h 7856"/>
              <a:gd name="connsiteX49" fmla="*/ 7937 w 10000"/>
              <a:gd name="connsiteY49" fmla="*/ 7038 h 7856"/>
              <a:gd name="connsiteX0" fmla="*/ 7937 w 10000"/>
              <a:gd name="connsiteY0" fmla="*/ 7206 h 8247"/>
              <a:gd name="connsiteX1" fmla="*/ 7540 w 10000"/>
              <a:gd name="connsiteY1" fmla="*/ 7859 h 8247"/>
              <a:gd name="connsiteX2" fmla="*/ 7063 w 10000"/>
              <a:gd name="connsiteY2" fmla="*/ 8247 h 8247"/>
              <a:gd name="connsiteX3" fmla="*/ 6667 w 10000"/>
              <a:gd name="connsiteY3" fmla="*/ 8247 h 8247"/>
              <a:gd name="connsiteX4" fmla="*/ 5873 w 10000"/>
              <a:gd name="connsiteY4" fmla="*/ 8247 h 8247"/>
              <a:gd name="connsiteX5" fmla="*/ 5873 w 10000"/>
              <a:gd name="connsiteY5" fmla="*/ 8247 h 8247"/>
              <a:gd name="connsiteX6" fmla="*/ 5398 w 10000"/>
              <a:gd name="connsiteY6" fmla="*/ 7859 h 8247"/>
              <a:gd name="connsiteX7" fmla="*/ 5001 w 10000"/>
              <a:gd name="connsiteY7" fmla="*/ 7534 h 8247"/>
              <a:gd name="connsiteX8" fmla="*/ 5001 w 10000"/>
              <a:gd name="connsiteY8" fmla="*/ 6819 h 8247"/>
              <a:gd name="connsiteX9" fmla="*/ 4603 w 10000"/>
              <a:gd name="connsiteY9" fmla="*/ 6168 h 8247"/>
              <a:gd name="connsiteX10" fmla="*/ 4127 w 10000"/>
              <a:gd name="connsiteY10" fmla="*/ 5454 h 8247"/>
              <a:gd name="connsiteX11" fmla="*/ 3334 w 10000"/>
              <a:gd name="connsiteY11" fmla="*/ 4413 h 8247"/>
              <a:gd name="connsiteX12" fmla="*/ 2460 w 10000"/>
              <a:gd name="connsiteY12" fmla="*/ 3765 h 8247"/>
              <a:gd name="connsiteX13" fmla="*/ 1667 w 10000"/>
              <a:gd name="connsiteY13" fmla="*/ 3439 h 8247"/>
              <a:gd name="connsiteX14" fmla="*/ 1190 w 10000"/>
              <a:gd name="connsiteY14" fmla="*/ 3050 h 8247"/>
              <a:gd name="connsiteX15" fmla="*/ 794 w 10000"/>
              <a:gd name="connsiteY15" fmla="*/ 2726 h 8247"/>
              <a:gd name="connsiteX16" fmla="*/ 397 w 10000"/>
              <a:gd name="connsiteY16" fmla="*/ 2726 h 8247"/>
              <a:gd name="connsiteX17" fmla="*/ 0 w 10000"/>
              <a:gd name="connsiteY17" fmla="*/ 2401 h 8247"/>
              <a:gd name="connsiteX18" fmla="*/ 0 w 10000"/>
              <a:gd name="connsiteY18" fmla="*/ 2401 h 8247"/>
              <a:gd name="connsiteX19" fmla="*/ 0 w 10000"/>
              <a:gd name="connsiteY19" fmla="*/ 2401 h 8247"/>
              <a:gd name="connsiteX20" fmla="*/ 0 w 10000"/>
              <a:gd name="connsiteY20" fmla="*/ 2011 h 8247"/>
              <a:gd name="connsiteX21" fmla="*/ 0 w 10000"/>
              <a:gd name="connsiteY21" fmla="*/ 2011 h 8247"/>
              <a:gd name="connsiteX22" fmla="*/ 0 w 10000"/>
              <a:gd name="connsiteY22" fmla="*/ 2011 h 8247"/>
              <a:gd name="connsiteX23" fmla="*/ 397 w 10000"/>
              <a:gd name="connsiteY23" fmla="*/ 2011 h 8247"/>
              <a:gd name="connsiteX24" fmla="*/ 397 w 10000"/>
              <a:gd name="connsiteY24" fmla="*/ 2011 h 8247"/>
              <a:gd name="connsiteX25" fmla="*/ 794 w 10000"/>
              <a:gd name="connsiteY25" fmla="*/ 2011 h 8247"/>
              <a:gd name="connsiteX26" fmla="*/ 1190 w 10000"/>
              <a:gd name="connsiteY26" fmla="*/ 2011 h 8247"/>
              <a:gd name="connsiteX27" fmla="*/ 2064 w 10000"/>
              <a:gd name="connsiteY27" fmla="*/ 2401 h 8247"/>
              <a:gd name="connsiteX28" fmla="*/ 2460 w 10000"/>
              <a:gd name="connsiteY28" fmla="*/ 2401 h 8247"/>
              <a:gd name="connsiteX29" fmla="*/ 3731 w 10000"/>
              <a:gd name="connsiteY29" fmla="*/ 2401 h 8247"/>
              <a:gd name="connsiteX30" fmla="*/ 5001 w 10000"/>
              <a:gd name="connsiteY30" fmla="*/ 2401 h 8247"/>
              <a:gd name="connsiteX31" fmla="*/ 5873 w 10000"/>
              <a:gd name="connsiteY31" fmla="*/ 2401 h 8247"/>
              <a:gd name="connsiteX32" fmla="*/ 6270 w 10000"/>
              <a:gd name="connsiteY32" fmla="*/ 2401 h 8247"/>
              <a:gd name="connsiteX33" fmla="*/ 6667 w 10000"/>
              <a:gd name="connsiteY33" fmla="*/ 2401 h 8247"/>
              <a:gd name="connsiteX34" fmla="*/ 6667 w 10000"/>
              <a:gd name="connsiteY34" fmla="*/ 2011 h 8247"/>
              <a:gd name="connsiteX35" fmla="*/ 6667 w 10000"/>
              <a:gd name="connsiteY35" fmla="*/ 1690 h 8247"/>
              <a:gd name="connsiteX36" fmla="*/ 6667 w 10000"/>
              <a:gd name="connsiteY36" fmla="*/ 1362 h 8247"/>
              <a:gd name="connsiteX37" fmla="*/ 7063 w 10000"/>
              <a:gd name="connsiteY37" fmla="*/ 649 h 8247"/>
              <a:gd name="connsiteX38" fmla="*/ 10000 w 10000"/>
              <a:gd name="connsiteY38" fmla="*/ 0 h 8247"/>
              <a:gd name="connsiteX39" fmla="*/ 10000 w 10000"/>
              <a:gd name="connsiteY39" fmla="*/ 1362 h 8247"/>
              <a:gd name="connsiteX40" fmla="*/ 10000 w 10000"/>
              <a:gd name="connsiteY40" fmla="*/ 2401 h 8247"/>
              <a:gd name="connsiteX41" fmla="*/ 10000 w 10000"/>
              <a:gd name="connsiteY41" fmla="*/ 3439 h 8247"/>
              <a:gd name="connsiteX42" fmla="*/ 10000 w 10000"/>
              <a:gd name="connsiteY42" fmla="*/ 3765 h 8247"/>
              <a:gd name="connsiteX43" fmla="*/ 10000 w 10000"/>
              <a:gd name="connsiteY43" fmla="*/ 4092 h 8247"/>
              <a:gd name="connsiteX44" fmla="*/ 9604 w 10000"/>
              <a:gd name="connsiteY44" fmla="*/ 5128 h 8247"/>
              <a:gd name="connsiteX45" fmla="*/ 9207 w 10000"/>
              <a:gd name="connsiteY45" fmla="*/ 5848 h 8247"/>
              <a:gd name="connsiteX46" fmla="*/ 8730 w 10000"/>
              <a:gd name="connsiteY46" fmla="*/ 6819 h 8247"/>
              <a:gd name="connsiteX47" fmla="*/ 7937 w 10000"/>
              <a:gd name="connsiteY47" fmla="*/ 7206 h 8247"/>
              <a:gd name="connsiteX48" fmla="*/ 7937 w 10000"/>
              <a:gd name="connsiteY48" fmla="*/ 7206 h 8247"/>
              <a:gd name="connsiteX0" fmla="*/ 7937 w 10000"/>
              <a:gd name="connsiteY0" fmla="*/ 7951 h 9213"/>
              <a:gd name="connsiteX1" fmla="*/ 7540 w 10000"/>
              <a:gd name="connsiteY1" fmla="*/ 8743 h 9213"/>
              <a:gd name="connsiteX2" fmla="*/ 7063 w 10000"/>
              <a:gd name="connsiteY2" fmla="*/ 9213 h 9213"/>
              <a:gd name="connsiteX3" fmla="*/ 6667 w 10000"/>
              <a:gd name="connsiteY3" fmla="*/ 9213 h 9213"/>
              <a:gd name="connsiteX4" fmla="*/ 5873 w 10000"/>
              <a:gd name="connsiteY4" fmla="*/ 9213 h 9213"/>
              <a:gd name="connsiteX5" fmla="*/ 5873 w 10000"/>
              <a:gd name="connsiteY5" fmla="*/ 9213 h 9213"/>
              <a:gd name="connsiteX6" fmla="*/ 5398 w 10000"/>
              <a:gd name="connsiteY6" fmla="*/ 8743 h 9213"/>
              <a:gd name="connsiteX7" fmla="*/ 5001 w 10000"/>
              <a:gd name="connsiteY7" fmla="*/ 8348 h 9213"/>
              <a:gd name="connsiteX8" fmla="*/ 5001 w 10000"/>
              <a:gd name="connsiteY8" fmla="*/ 7481 h 9213"/>
              <a:gd name="connsiteX9" fmla="*/ 4603 w 10000"/>
              <a:gd name="connsiteY9" fmla="*/ 6692 h 9213"/>
              <a:gd name="connsiteX10" fmla="*/ 4127 w 10000"/>
              <a:gd name="connsiteY10" fmla="*/ 5826 h 9213"/>
              <a:gd name="connsiteX11" fmla="*/ 3334 w 10000"/>
              <a:gd name="connsiteY11" fmla="*/ 4564 h 9213"/>
              <a:gd name="connsiteX12" fmla="*/ 2460 w 10000"/>
              <a:gd name="connsiteY12" fmla="*/ 3778 h 9213"/>
              <a:gd name="connsiteX13" fmla="*/ 1667 w 10000"/>
              <a:gd name="connsiteY13" fmla="*/ 3383 h 9213"/>
              <a:gd name="connsiteX14" fmla="*/ 1190 w 10000"/>
              <a:gd name="connsiteY14" fmla="*/ 2911 h 9213"/>
              <a:gd name="connsiteX15" fmla="*/ 794 w 10000"/>
              <a:gd name="connsiteY15" fmla="*/ 2518 h 9213"/>
              <a:gd name="connsiteX16" fmla="*/ 397 w 10000"/>
              <a:gd name="connsiteY16" fmla="*/ 2518 h 9213"/>
              <a:gd name="connsiteX17" fmla="*/ 0 w 10000"/>
              <a:gd name="connsiteY17" fmla="*/ 2124 h 9213"/>
              <a:gd name="connsiteX18" fmla="*/ 0 w 10000"/>
              <a:gd name="connsiteY18" fmla="*/ 2124 h 9213"/>
              <a:gd name="connsiteX19" fmla="*/ 0 w 10000"/>
              <a:gd name="connsiteY19" fmla="*/ 2124 h 9213"/>
              <a:gd name="connsiteX20" fmla="*/ 0 w 10000"/>
              <a:gd name="connsiteY20" fmla="*/ 1651 h 9213"/>
              <a:gd name="connsiteX21" fmla="*/ 0 w 10000"/>
              <a:gd name="connsiteY21" fmla="*/ 1651 h 9213"/>
              <a:gd name="connsiteX22" fmla="*/ 0 w 10000"/>
              <a:gd name="connsiteY22" fmla="*/ 1651 h 9213"/>
              <a:gd name="connsiteX23" fmla="*/ 397 w 10000"/>
              <a:gd name="connsiteY23" fmla="*/ 1651 h 9213"/>
              <a:gd name="connsiteX24" fmla="*/ 397 w 10000"/>
              <a:gd name="connsiteY24" fmla="*/ 1651 h 9213"/>
              <a:gd name="connsiteX25" fmla="*/ 794 w 10000"/>
              <a:gd name="connsiteY25" fmla="*/ 1651 h 9213"/>
              <a:gd name="connsiteX26" fmla="*/ 1190 w 10000"/>
              <a:gd name="connsiteY26" fmla="*/ 1651 h 9213"/>
              <a:gd name="connsiteX27" fmla="*/ 2064 w 10000"/>
              <a:gd name="connsiteY27" fmla="*/ 2124 h 9213"/>
              <a:gd name="connsiteX28" fmla="*/ 2460 w 10000"/>
              <a:gd name="connsiteY28" fmla="*/ 2124 h 9213"/>
              <a:gd name="connsiteX29" fmla="*/ 3731 w 10000"/>
              <a:gd name="connsiteY29" fmla="*/ 2124 h 9213"/>
              <a:gd name="connsiteX30" fmla="*/ 5001 w 10000"/>
              <a:gd name="connsiteY30" fmla="*/ 2124 h 9213"/>
              <a:gd name="connsiteX31" fmla="*/ 5873 w 10000"/>
              <a:gd name="connsiteY31" fmla="*/ 2124 h 9213"/>
              <a:gd name="connsiteX32" fmla="*/ 6270 w 10000"/>
              <a:gd name="connsiteY32" fmla="*/ 2124 h 9213"/>
              <a:gd name="connsiteX33" fmla="*/ 6667 w 10000"/>
              <a:gd name="connsiteY33" fmla="*/ 2124 h 9213"/>
              <a:gd name="connsiteX34" fmla="*/ 6667 w 10000"/>
              <a:gd name="connsiteY34" fmla="*/ 1651 h 9213"/>
              <a:gd name="connsiteX35" fmla="*/ 6667 w 10000"/>
              <a:gd name="connsiteY35" fmla="*/ 1262 h 9213"/>
              <a:gd name="connsiteX36" fmla="*/ 6667 w 10000"/>
              <a:gd name="connsiteY36" fmla="*/ 865 h 9213"/>
              <a:gd name="connsiteX37" fmla="*/ 7063 w 10000"/>
              <a:gd name="connsiteY37" fmla="*/ 0 h 9213"/>
              <a:gd name="connsiteX38" fmla="*/ 10000 w 10000"/>
              <a:gd name="connsiteY38" fmla="*/ 865 h 9213"/>
              <a:gd name="connsiteX39" fmla="*/ 10000 w 10000"/>
              <a:gd name="connsiteY39" fmla="*/ 2124 h 9213"/>
              <a:gd name="connsiteX40" fmla="*/ 10000 w 10000"/>
              <a:gd name="connsiteY40" fmla="*/ 3383 h 9213"/>
              <a:gd name="connsiteX41" fmla="*/ 10000 w 10000"/>
              <a:gd name="connsiteY41" fmla="*/ 3778 h 9213"/>
              <a:gd name="connsiteX42" fmla="*/ 10000 w 10000"/>
              <a:gd name="connsiteY42" fmla="*/ 4175 h 9213"/>
              <a:gd name="connsiteX43" fmla="*/ 9604 w 10000"/>
              <a:gd name="connsiteY43" fmla="*/ 5431 h 9213"/>
              <a:gd name="connsiteX44" fmla="*/ 9207 w 10000"/>
              <a:gd name="connsiteY44" fmla="*/ 6304 h 9213"/>
              <a:gd name="connsiteX45" fmla="*/ 8730 w 10000"/>
              <a:gd name="connsiteY45" fmla="*/ 7481 h 9213"/>
              <a:gd name="connsiteX46" fmla="*/ 7937 w 10000"/>
              <a:gd name="connsiteY46" fmla="*/ 7951 h 9213"/>
              <a:gd name="connsiteX47" fmla="*/ 7937 w 10000"/>
              <a:gd name="connsiteY47" fmla="*/ 7951 h 9213"/>
              <a:gd name="connsiteX0" fmla="*/ 7937 w 10000"/>
              <a:gd name="connsiteY0" fmla="*/ 8630 h 10000"/>
              <a:gd name="connsiteX1" fmla="*/ 7540 w 10000"/>
              <a:gd name="connsiteY1" fmla="*/ 9490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490 h 10000"/>
              <a:gd name="connsiteX7" fmla="*/ 5001 w 10000"/>
              <a:gd name="connsiteY7" fmla="*/ 9061 h 10000"/>
              <a:gd name="connsiteX8" fmla="*/ 5001 w 10000"/>
              <a:gd name="connsiteY8" fmla="*/ 8120 h 10000"/>
              <a:gd name="connsiteX9" fmla="*/ 4603 w 10000"/>
              <a:gd name="connsiteY9" fmla="*/ 7264 h 10000"/>
              <a:gd name="connsiteX10" fmla="*/ 4127 w 10000"/>
              <a:gd name="connsiteY10" fmla="*/ 6324 h 10000"/>
              <a:gd name="connsiteX11" fmla="*/ 3334 w 10000"/>
              <a:gd name="connsiteY11" fmla="*/ 4954 h 10000"/>
              <a:gd name="connsiteX12" fmla="*/ 2460 w 10000"/>
              <a:gd name="connsiteY12" fmla="*/ 4101 h 10000"/>
              <a:gd name="connsiteX13" fmla="*/ 1667 w 10000"/>
              <a:gd name="connsiteY13" fmla="*/ 3672 h 10000"/>
              <a:gd name="connsiteX14" fmla="*/ 1190 w 10000"/>
              <a:gd name="connsiteY14" fmla="*/ 3160 h 10000"/>
              <a:gd name="connsiteX15" fmla="*/ 794 w 10000"/>
              <a:gd name="connsiteY15" fmla="*/ 2733 h 10000"/>
              <a:gd name="connsiteX16" fmla="*/ 397 w 10000"/>
              <a:gd name="connsiteY16" fmla="*/ 2733 h 10000"/>
              <a:gd name="connsiteX17" fmla="*/ 0 w 10000"/>
              <a:gd name="connsiteY17" fmla="*/ 2305 h 10000"/>
              <a:gd name="connsiteX18" fmla="*/ 0 w 10000"/>
              <a:gd name="connsiteY18" fmla="*/ 2305 h 10000"/>
              <a:gd name="connsiteX19" fmla="*/ 0 w 10000"/>
              <a:gd name="connsiteY19" fmla="*/ 2305 h 10000"/>
              <a:gd name="connsiteX20" fmla="*/ 0 w 10000"/>
              <a:gd name="connsiteY20" fmla="*/ 1792 h 10000"/>
              <a:gd name="connsiteX21" fmla="*/ 0 w 10000"/>
              <a:gd name="connsiteY21" fmla="*/ 1792 h 10000"/>
              <a:gd name="connsiteX22" fmla="*/ 0 w 10000"/>
              <a:gd name="connsiteY22" fmla="*/ 1792 h 10000"/>
              <a:gd name="connsiteX23" fmla="*/ 397 w 10000"/>
              <a:gd name="connsiteY23" fmla="*/ 1792 h 10000"/>
              <a:gd name="connsiteX24" fmla="*/ 397 w 10000"/>
              <a:gd name="connsiteY24" fmla="*/ 1792 h 10000"/>
              <a:gd name="connsiteX25" fmla="*/ 794 w 10000"/>
              <a:gd name="connsiteY25" fmla="*/ 1792 h 10000"/>
              <a:gd name="connsiteX26" fmla="*/ 1190 w 10000"/>
              <a:gd name="connsiteY26" fmla="*/ 1792 h 10000"/>
              <a:gd name="connsiteX27" fmla="*/ 2064 w 10000"/>
              <a:gd name="connsiteY27" fmla="*/ 2305 h 10000"/>
              <a:gd name="connsiteX28" fmla="*/ 2460 w 10000"/>
              <a:gd name="connsiteY28" fmla="*/ 2305 h 10000"/>
              <a:gd name="connsiteX29" fmla="*/ 3731 w 10000"/>
              <a:gd name="connsiteY29" fmla="*/ 2305 h 10000"/>
              <a:gd name="connsiteX30" fmla="*/ 5001 w 10000"/>
              <a:gd name="connsiteY30" fmla="*/ 2305 h 10000"/>
              <a:gd name="connsiteX31" fmla="*/ 5873 w 10000"/>
              <a:gd name="connsiteY31" fmla="*/ 2305 h 10000"/>
              <a:gd name="connsiteX32" fmla="*/ 6270 w 10000"/>
              <a:gd name="connsiteY32" fmla="*/ 2305 h 10000"/>
              <a:gd name="connsiteX33" fmla="*/ 6667 w 10000"/>
              <a:gd name="connsiteY33" fmla="*/ 2305 h 10000"/>
              <a:gd name="connsiteX34" fmla="*/ 6667 w 10000"/>
              <a:gd name="connsiteY34" fmla="*/ 1792 h 10000"/>
              <a:gd name="connsiteX35" fmla="*/ 6667 w 10000"/>
              <a:gd name="connsiteY35" fmla="*/ 1370 h 10000"/>
              <a:gd name="connsiteX36" fmla="*/ 6667 w 10000"/>
              <a:gd name="connsiteY36" fmla="*/ 939 h 10000"/>
              <a:gd name="connsiteX37" fmla="*/ 7063 w 10000"/>
              <a:gd name="connsiteY37" fmla="*/ 0 h 10000"/>
              <a:gd name="connsiteX38" fmla="*/ 10000 w 10000"/>
              <a:gd name="connsiteY38" fmla="*/ 939 h 10000"/>
              <a:gd name="connsiteX39" fmla="*/ 10000 w 10000"/>
              <a:gd name="connsiteY39" fmla="*/ 3672 h 10000"/>
              <a:gd name="connsiteX40" fmla="*/ 10000 w 10000"/>
              <a:gd name="connsiteY40" fmla="*/ 4101 h 10000"/>
              <a:gd name="connsiteX41" fmla="*/ 10000 w 10000"/>
              <a:gd name="connsiteY41" fmla="*/ 4532 h 10000"/>
              <a:gd name="connsiteX42" fmla="*/ 9604 w 10000"/>
              <a:gd name="connsiteY42" fmla="*/ 5895 h 10000"/>
              <a:gd name="connsiteX43" fmla="*/ 9207 w 10000"/>
              <a:gd name="connsiteY43" fmla="*/ 6843 h 10000"/>
              <a:gd name="connsiteX44" fmla="*/ 8730 w 10000"/>
              <a:gd name="connsiteY44" fmla="*/ 8120 h 10000"/>
              <a:gd name="connsiteX45" fmla="*/ 7937 w 10000"/>
              <a:gd name="connsiteY45" fmla="*/ 8630 h 10000"/>
              <a:gd name="connsiteX46" fmla="*/ 7937 w 10000"/>
              <a:gd name="connsiteY46" fmla="*/ 8630 h 10000"/>
              <a:gd name="connsiteX0" fmla="*/ 7937 w 10000"/>
              <a:gd name="connsiteY0" fmla="*/ 8630 h 10000"/>
              <a:gd name="connsiteX1" fmla="*/ 7540 w 10000"/>
              <a:gd name="connsiteY1" fmla="*/ 9490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490 h 10000"/>
              <a:gd name="connsiteX7" fmla="*/ 5001 w 10000"/>
              <a:gd name="connsiteY7" fmla="*/ 9061 h 10000"/>
              <a:gd name="connsiteX8" fmla="*/ 5001 w 10000"/>
              <a:gd name="connsiteY8" fmla="*/ 8120 h 10000"/>
              <a:gd name="connsiteX9" fmla="*/ 4603 w 10000"/>
              <a:gd name="connsiteY9" fmla="*/ 7264 h 10000"/>
              <a:gd name="connsiteX10" fmla="*/ 4127 w 10000"/>
              <a:gd name="connsiteY10" fmla="*/ 6324 h 10000"/>
              <a:gd name="connsiteX11" fmla="*/ 3334 w 10000"/>
              <a:gd name="connsiteY11" fmla="*/ 4954 h 10000"/>
              <a:gd name="connsiteX12" fmla="*/ 2460 w 10000"/>
              <a:gd name="connsiteY12" fmla="*/ 4101 h 10000"/>
              <a:gd name="connsiteX13" fmla="*/ 1667 w 10000"/>
              <a:gd name="connsiteY13" fmla="*/ 3672 h 10000"/>
              <a:gd name="connsiteX14" fmla="*/ 1190 w 10000"/>
              <a:gd name="connsiteY14" fmla="*/ 3160 h 10000"/>
              <a:gd name="connsiteX15" fmla="*/ 794 w 10000"/>
              <a:gd name="connsiteY15" fmla="*/ 2733 h 10000"/>
              <a:gd name="connsiteX16" fmla="*/ 397 w 10000"/>
              <a:gd name="connsiteY16" fmla="*/ 2733 h 10000"/>
              <a:gd name="connsiteX17" fmla="*/ 0 w 10000"/>
              <a:gd name="connsiteY17" fmla="*/ 2305 h 10000"/>
              <a:gd name="connsiteX18" fmla="*/ 0 w 10000"/>
              <a:gd name="connsiteY18" fmla="*/ 2305 h 10000"/>
              <a:gd name="connsiteX19" fmla="*/ 0 w 10000"/>
              <a:gd name="connsiteY19" fmla="*/ 2305 h 10000"/>
              <a:gd name="connsiteX20" fmla="*/ 0 w 10000"/>
              <a:gd name="connsiteY20" fmla="*/ 1792 h 10000"/>
              <a:gd name="connsiteX21" fmla="*/ 0 w 10000"/>
              <a:gd name="connsiteY21" fmla="*/ 1792 h 10000"/>
              <a:gd name="connsiteX22" fmla="*/ 0 w 10000"/>
              <a:gd name="connsiteY22" fmla="*/ 1792 h 10000"/>
              <a:gd name="connsiteX23" fmla="*/ 397 w 10000"/>
              <a:gd name="connsiteY23" fmla="*/ 1792 h 10000"/>
              <a:gd name="connsiteX24" fmla="*/ 397 w 10000"/>
              <a:gd name="connsiteY24" fmla="*/ 1792 h 10000"/>
              <a:gd name="connsiteX25" fmla="*/ 794 w 10000"/>
              <a:gd name="connsiteY25" fmla="*/ 1792 h 10000"/>
              <a:gd name="connsiteX26" fmla="*/ 1190 w 10000"/>
              <a:gd name="connsiteY26" fmla="*/ 1792 h 10000"/>
              <a:gd name="connsiteX27" fmla="*/ 2064 w 10000"/>
              <a:gd name="connsiteY27" fmla="*/ 2305 h 10000"/>
              <a:gd name="connsiteX28" fmla="*/ 2460 w 10000"/>
              <a:gd name="connsiteY28" fmla="*/ 2305 h 10000"/>
              <a:gd name="connsiteX29" fmla="*/ 3731 w 10000"/>
              <a:gd name="connsiteY29" fmla="*/ 2305 h 10000"/>
              <a:gd name="connsiteX30" fmla="*/ 5001 w 10000"/>
              <a:gd name="connsiteY30" fmla="*/ 2305 h 10000"/>
              <a:gd name="connsiteX31" fmla="*/ 5873 w 10000"/>
              <a:gd name="connsiteY31" fmla="*/ 2305 h 10000"/>
              <a:gd name="connsiteX32" fmla="*/ 6270 w 10000"/>
              <a:gd name="connsiteY32" fmla="*/ 2305 h 10000"/>
              <a:gd name="connsiteX33" fmla="*/ 6667 w 10000"/>
              <a:gd name="connsiteY33" fmla="*/ 2305 h 10000"/>
              <a:gd name="connsiteX34" fmla="*/ 6667 w 10000"/>
              <a:gd name="connsiteY34" fmla="*/ 1792 h 10000"/>
              <a:gd name="connsiteX35" fmla="*/ 6667 w 10000"/>
              <a:gd name="connsiteY35" fmla="*/ 1370 h 10000"/>
              <a:gd name="connsiteX36" fmla="*/ 6667 w 10000"/>
              <a:gd name="connsiteY36" fmla="*/ 939 h 10000"/>
              <a:gd name="connsiteX37" fmla="*/ 7063 w 10000"/>
              <a:gd name="connsiteY37" fmla="*/ 0 h 10000"/>
              <a:gd name="connsiteX38" fmla="*/ 10000 w 10000"/>
              <a:gd name="connsiteY38" fmla="*/ 3672 h 10000"/>
              <a:gd name="connsiteX39" fmla="*/ 10000 w 10000"/>
              <a:gd name="connsiteY39" fmla="*/ 4101 h 10000"/>
              <a:gd name="connsiteX40" fmla="*/ 10000 w 10000"/>
              <a:gd name="connsiteY40" fmla="*/ 4532 h 10000"/>
              <a:gd name="connsiteX41" fmla="*/ 9604 w 10000"/>
              <a:gd name="connsiteY41" fmla="*/ 5895 h 10000"/>
              <a:gd name="connsiteX42" fmla="*/ 9207 w 10000"/>
              <a:gd name="connsiteY42" fmla="*/ 6843 h 10000"/>
              <a:gd name="connsiteX43" fmla="*/ 8730 w 10000"/>
              <a:gd name="connsiteY43" fmla="*/ 8120 h 10000"/>
              <a:gd name="connsiteX44" fmla="*/ 7937 w 10000"/>
              <a:gd name="connsiteY44" fmla="*/ 8630 h 10000"/>
              <a:gd name="connsiteX45" fmla="*/ 7937 w 10000"/>
              <a:gd name="connsiteY45" fmla="*/ 8630 h 10000"/>
              <a:gd name="connsiteX0" fmla="*/ 7937 w 10000"/>
              <a:gd name="connsiteY0" fmla="*/ 7691 h 9061"/>
              <a:gd name="connsiteX1" fmla="*/ 7540 w 10000"/>
              <a:gd name="connsiteY1" fmla="*/ 8551 h 9061"/>
              <a:gd name="connsiteX2" fmla="*/ 7063 w 10000"/>
              <a:gd name="connsiteY2" fmla="*/ 9061 h 9061"/>
              <a:gd name="connsiteX3" fmla="*/ 6667 w 10000"/>
              <a:gd name="connsiteY3" fmla="*/ 9061 h 9061"/>
              <a:gd name="connsiteX4" fmla="*/ 5873 w 10000"/>
              <a:gd name="connsiteY4" fmla="*/ 9061 h 9061"/>
              <a:gd name="connsiteX5" fmla="*/ 5873 w 10000"/>
              <a:gd name="connsiteY5" fmla="*/ 9061 h 9061"/>
              <a:gd name="connsiteX6" fmla="*/ 5398 w 10000"/>
              <a:gd name="connsiteY6" fmla="*/ 8551 h 9061"/>
              <a:gd name="connsiteX7" fmla="*/ 5001 w 10000"/>
              <a:gd name="connsiteY7" fmla="*/ 8122 h 9061"/>
              <a:gd name="connsiteX8" fmla="*/ 5001 w 10000"/>
              <a:gd name="connsiteY8" fmla="*/ 7181 h 9061"/>
              <a:gd name="connsiteX9" fmla="*/ 4603 w 10000"/>
              <a:gd name="connsiteY9" fmla="*/ 6325 h 9061"/>
              <a:gd name="connsiteX10" fmla="*/ 4127 w 10000"/>
              <a:gd name="connsiteY10" fmla="*/ 5385 h 9061"/>
              <a:gd name="connsiteX11" fmla="*/ 3334 w 10000"/>
              <a:gd name="connsiteY11" fmla="*/ 4015 h 9061"/>
              <a:gd name="connsiteX12" fmla="*/ 2460 w 10000"/>
              <a:gd name="connsiteY12" fmla="*/ 3162 h 9061"/>
              <a:gd name="connsiteX13" fmla="*/ 1667 w 10000"/>
              <a:gd name="connsiteY13" fmla="*/ 2733 h 9061"/>
              <a:gd name="connsiteX14" fmla="*/ 1190 w 10000"/>
              <a:gd name="connsiteY14" fmla="*/ 2221 h 9061"/>
              <a:gd name="connsiteX15" fmla="*/ 794 w 10000"/>
              <a:gd name="connsiteY15" fmla="*/ 1794 h 9061"/>
              <a:gd name="connsiteX16" fmla="*/ 397 w 10000"/>
              <a:gd name="connsiteY16" fmla="*/ 1794 h 9061"/>
              <a:gd name="connsiteX17" fmla="*/ 0 w 10000"/>
              <a:gd name="connsiteY17" fmla="*/ 1366 h 9061"/>
              <a:gd name="connsiteX18" fmla="*/ 0 w 10000"/>
              <a:gd name="connsiteY18" fmla="*/ 1366 h 9061"/>
              <a:gd name="connsiteX19" fmla="*/ 0 w 10000"/>
              <a:gd name="connsiteY19" fmla="*/ 1366 h 9061"/>
              <a:gd name="connsiteX20" fmla="*/ 0 w 10000"/>
              <a:gd name="connsiteY20" fmla="*/ 853 h 9061"/>
              <a:gd name="connsiteX21" fmla="*/ 0 w 10000"/>
              <a:gd name="connsiteY21" fmla="*/ 853 h 9061"/>
              <a:gd name="connsiteX22" fmla="*/ 0 w 10000"/>
              <a:gd name="connsiteY22" fmla="*/ 853 h 9061"/>
              <a:gd name="connsiteX23" fmla="*/ 397 w 10000"/>
              <a:gd name="connsiteY23" fmla="*/ 853 h 9061"/>
              <a:gd name="connsiteX24" fmla="*/ 397 w 10000"/>
              <a:gd name="connsiteY24" fmla="*/ 853 h 9061"/>
              <a:gd name="connsiteX25" fmla="*/ 794 w 10000"/>
              <a:gd name="connsiteY25" fmla="*/ 853 h 9061"/>
              <a:gd name="connsiteX26" fmla="*/ 1190 w 10000"/>
              <a:gd name="connsiteY26" fmla="*/ 853 h 9061"/>
              <a:gd name="connsiteX27" fmla="*/ 2064 w 10000"/>
              <a:gd name="connsiteY27" fmla="*/ 1366 h 9061"/>
              <a:gd name="connsiteX28" fmla="*/ 2460 w 10000"/>
              <a:gd name="connsiteY28" fmla="*/ 1366 h 9061"/>
              <a:gd name="connsiteX29" fmla="*/ 3731 w 10000"/>
              <a:gd name="connsiteY29" fmla="*/ 1366 h 9061"/>
              <a:gd name="connsiteX30" fmla="*/ 5001 w 10000"/>
              <a:gd name="connsiteY30" fmla="*/ 1366 h 9061"/>
              <a:gd name="connsiteX31" fmla="*/ 5873 w 10000"/>
              <a:gd name="connsiteY31" fmla="*/ 1366 h 9061"/>
              <a:gd name="connsiteX32" fmla="*/ 6270 w 10000"/>
              <a:gd name="connsiteY32" fmla="*/ 1366 h 9061"/>
              <a:gd name="connsiteX33" fmla="*/ 6667 w 10000"/>
              <a:gd name="connsiteY33" fmla="*/ 1366 h 9061"/>
              <a:gd name="connsiteX34" fmla="*/ 6667 w 10000"/>
              <a:gd name="connsiteY34" fmla="*/ 853 h 9061"/>
              <a:gd name="connsiteX35" fmla="*/ 6667 w 10000"/>
              <a:gd name="connsiteY35" fmla="*/ 431 h 9061"/>
              <a:gd name="connsiteX36" fmla="*/ 6667 w 10000"/>
              <a:gd name="connsiteY36" fmla="*/ 0 h 9061"/>
              <a:gd name="connsiteX37" fmla="*/ 10000 w 10000"/>
              <a:gd name="connsiteY37" fmla="*/ 2733 h 9061"/>
              <a:gd name="connsiteX38" fmla="*/ 10000 w 10000"/>
              <a:gd name="connsiteY38" fmla="*/ 3162 h 9061"/>
              <a:gd name="connsiteX39" fmla="*/ 10000 w 10000"/>
              <a:gd name="connsiteY39" fmla="*/ 3593 h 9061"/>
              <a:gd name="connsiteX40" fmla="*/ 9604 w 10000"/>
              <a:gd name="connsiteY40" fmla="*/ 4956 h 9061"/>
              <a:gd name="connsiteX41" fmla="*/ 9207 w 10000"/>
              <a:gd name="connsiteY41" fmla="*/ 5904 h 9061"/>
              <a:gd name="connsiteX42" fmla="*/ 8730 w 10000"/>
              <a:gd name="connsiteY42" fmla="*/ 7181 h 9061"/>
              <a:gd name="connsiteX43" fmla="*/ 7937 w 10000"/>
              <a:gd name="connsiteY43" fmla="*/ 7691 h 9061"/>
              <a:gd name="connsiteX44" fmla="*/ 7937 w 10000"/>
              <a:gd name="connsiteY44" fmla="*/ 7691 h 9061"/>
              <a:gd name="connsiteX0" fmla="*/ 7937 w 10000"/>
              <a:gd name="connsiteY0" fmla="*/ 8012 h 9524"/>
              <a:gd name="connsiteX1" fmla="*/ 7540 w 10000"/>
              <a:gd name="connsiteY1" fmla="*/ 8961 h 9524"/>
              <a:gd name="connsiteX2" fmla="*/ 7063 w 10000"/>
              <a:gd name="connsiteY2" fmla="*/ 9524 h 9524"/>
              <a:gd name="connsiteX3" fmla="*/ 6667 w 10000"/>
              <a:gd name="connsiteY3" fmla="*/ 9524 h 9524"/>
              <a:gd name="connsiteX4" fmla="*/ 5873 w 10000"/>
              <a:gd name="connsiteY4" fmla="*/ 9524 h 9524"/>
              <a:gd name="connsiteX5" fmla="*/ 5873 w 10000"/>
              <a:gd name="connsiteY5" fmla="*/ 9524 h 9524"/>
              <a:gd name="connsiteX6" fmla="*/ 5398 w 10000"/>
              <a:gd name="connsiteY6" fmla="*/ 8961 h 9524"/>
              <a:gd name="connsiteX7" fmla="*/ 5001 w 10000"/>
              <a:gd name="connsiteY7" fmla="*/ 8488 h 9524"/>
              <a:gd name="connsiteX8" fmla="*/ 5001 w 10000"/>
              <a:gd name="connsiteY8" fmla="*/ 7449 h 9524"/>
              <a:gd name="connsiteX9" fmla="*/ 4603 w 10000"/>
              <a:gd name="connsiteY9" fmla="*/ 6504 h 9524"/>
              <a:gd name="connsiteX10" fmla="*/ 4127 w 10000"/>
              <a:gd name="connsiteY10" fmla="*/ 5467 h 9524"/>
              <a:gd name="connsiteX11" fmla="*/ 3334 w 10000"/>
              <a:gd name="connsiteY11" fmla="*/ 3955 h 9524"/>
              <a:gd name="connsiteX12" fmla="*/ 2460 w 10000"/>
              <a:gd name="connsiteY12" fmla="*/ 3014 h 9524"/>
              <a:gd name="connsiteX13" fmla="*/ 1667 w 10000"/>
              <a:gd name="connsiteY13" fmla="*/ 2540 h 9524"/>
              <a:gd name="connsiteX14" fmla="*/ 1190 w 10000"/>
              <a:gd name="connsiteY14" fmla="*/ 1975 h 9524"/>
              <a:gd name="connsiteX15" fmla="*/ 794 w 10000"/>
              <a:gd name="connsiteY15" fmla="*/ 1504 h 9524"/>
              <a:gd name="connsiteX16" fmla="*/ 397 w 10000"/>
              <a:gd name="connsiteY16" fmla="*/ 1504 h 9524"/>
              <a:gd name="connsiteX17" fmla="*/ 0 w 10000"/>
              <a:gd name="connsiteY17" fmla="*/ 1032 h 9524"/>
              <a:gd name="connsiteX18" fmla="*/ 0 w 10000"/>
              <a:gd name="connsiteY18" fmla="*/ 1032 h 9524"/>
              <a:gd name="connsiteX19" fmla="*/ 0 w 10000"/>
              <a:gd name="connsiteY19" fmla="*/ 1032 h 9524"/>
              <a:gd name="connsiteX20" fmla="*/ 0 w 10000"/>
              <a:gd name="connsiteY20" fmla="*/ 465 h 9524"/>
              <a:gd name="connsiteX21" fmla="*/ 0 w 10000"/>
              <a:gd name="connsiteY21" fmla="*/ 465 h 9524"/>
              <a:gd name="connsiteX22" fmla="*/ 0 w 10000"/>
              <a:gd name="connsiteY22" fmla="*/ 465 h 9524"/>
              <a:gd name="connsiteX23" fmla="*/ 397 w 10000"/>
              <a:gd name="connsiteY23" fmla="*/ 465 h 9524"/>
              <a:gd name="connsiteX24" fmla="*/ 397 w 10000"/>
              <a:gd name="connsiteY24" fmla="*/ 465 h 9524"/>
              <a:gd name="connsiteX25" fmla="*/ 794 w 10000"/>
              <a:gd name="connsiteY25" fmla="*/ 465 h 9524"/>
              <a:gd name="connsiteX26" fmla="*/ 1190 w 10000"/>
              <a:gd name="connsiteY26" fmla="*/ 465 h 9524"/>
              <a:gd name="connsiteX27" fmla="*/ 2064 w 10000"/>
              <a:gd name="connsiteY27" fmla="*/ 1032 h 9524"/>
              <a:gd name="connsiteX28" fmla="*/ 2460 w 10000"/>
              <a:gd name="connsiteY28" fmla="*/ 1032 h 9524"/>
              <a:gd name="connsiteX29" fmla="*/ 3731 w 10000"/>
              <a:gd name="connsiteY29" fmla="*/ 1032 h 9524"/>
              <a:gd name="connsiteX30" fmla="*/ 5001 w 10000"/>
              <a:gd name="connsiteY30" fmla="*/ 1032 h 9524"/>
              <a:gd name="connsiteX31" fmla="*/ 5873 w 10000"/>
              <a:gd name="connsiteY31" fmla="*/ 1032 h 9524"/>
              <a:gd name="connsiteX32" fmla="*/ 6270 w 10000"/>
              <a:gd name="connsiteY32" fmla="*/ 1032 h 9524"/>
              <a:gd name="connsiteX33" fmla="*/ 6667 w 10000"/>
              <a:gd name="connsiteY33" fmla="*/ 1032 h 9524"/>
              <a:gd name="connsiteX34" fmla="*/ 6667 w 10000"/>
              <a:gd name="connsiteY34" fmla="*/ 465 h 9524"/>
              <a:gd name="connsiteX35" fmla="*/ 6667 w 10000"/>
              <a:gd name="connsiteY35" fmla="*/ 0 h 9524"/>
              <a:gd name="connsiteX36" fmla="*/ 10000 w 10000"/>
              <a:gd name="connsiteY36" fmla="*/ 2540 h 9524"/>
              <a:gd name="connsiteX37" fmla="*/ 10000 w 10000"/>
              <a:gd name="connsiteY37" fmla="*/ 3014 h 9524"/>
              <a:gd name="connsiteX38" fmla="*/ 10000 w 10000"/>
              <a:gd name="connsiteY38" fmla="*/ 3489 h 9524"/>
              <a:gd name="connsiteX39" fmla="*/ 9604 w 10000"/>
              <a:gd name="connsiteY39" fmla="*/ 4994 h 9524"/>
              <a:gd name="connsiteX40" fmla="*/ 9207 w 10000"/>
              <a:gd name="connsiteY40" fmla="*/ 6040 h 9524"/>
              <a:gd name="connsiteX41" fmla="*/ 8730 w 10000"/>
              <a:gd name="connsiteY41" fmla="*/ 7449 h 9524"/>
              <a:gd name="connsiteX42" fmla="*/ 7937 w 10000"/>
              <a:gd name="connsiteY42" fmla="*/ 8012 h 9524"/>
              <a:gd name="connsiteX43" fmla="*/ 7937 w 10000"/>
              <a:gd name="connsiteY43" fmla="*/ 8012 h 9524"/>
              <a:gd name="connsiteX0" fmla="*/ 7937 w 10000"/>
              <a:gd name="connsiteY0" fmla="*/ 8412 h 10000"/>
              <a:gd name="connsiteX1" fmla="*/ 7540 w 10000"/>
              <a:gd name="connsiteY1" fmla="*/ 9409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409 h 10000"/>
              <a:gd name="connsiteX7" fmla="*/ 5001 w 10000"/>
              <a:gd name="connsiteY7" fmla="*/ 8912 h 10000"/>
              <a:gd name="connsiteX8" fmla="*/ 5001 w 10000"/>
              <a:gd name="connsiteY8" fmla="*/ 7821 h 10000"/>
              <a:gd name="connsiteX9" fmla="*/ 4603 w 10000"/>
              <a:gd name="connsiteY9" fmla="*/ 6829 h 10000"/>
              <a:gd name="connsiteX10" fmla="*/ 4127 w 10000"/>
              <a:gd name="connsiteY10" fmla="*/ 5740 h 10000"/>
              <a:gd name="connsiteX11" fmla="*/ 3334 w 10000"/>
              <a:gd name="connsiteY11" fmla="*/ 4153 h 10000"/>
              <a:gd name="connsiteX12" fmla="*/ 2460 w 10000"/>
              <a:gd name="connsiteY12" fmla="*/ 3165 h 10000"/>
              <a:gd name="connsiteX13" fmla="*/ 1667 w 10000"/>
              <a:gd name="connsiteY13" fmla="*/ 2667 h 10000"/>
              <a:gd name="connsiteX14" fmla="*/ 1190 w 10000"/>
              <a:gd name="connsiteY14" fmla="*/ 2074 h 10000"/>
              <a:gd name="connsiteX15" fmla="*/ 794 w 10000"/>
              <a:gd name="connsiteY15" fmla="*/ 1579 h 10000"/>
              <a:gd name="connsiteX16" fmla="*/ 397 w 10000"/>
              <a:gd name="connsiteY16" fmla="*/ 1579 h 10000"/>
              <a:gd name="connsiteX17" fmla="*/ 0 w 10000"/>
              <a:gd name="connsiteY17" fmla="*/ 1084 h 10000"/>
              <a:gd name="connsiteX18" fmla="*/ 0 w 10000"/>
              <a:gd name="connsiteY18" fmla="*/ 1084 h 10000"/>
              <a:gd name="connsiteX19" fmla="*/ 0 w 10000"/>
              <a:gd name="connsiteY19" fmla="*/ 1084 h 10000"/>
              <a:gd name="connsiteX20" fmla="*/ 0 w 10000"/>
              <a:gd name="connsiteY20" fmla="*/ 488 h 10000"/>
              <a:gd name="connsiteX21" fmla="*/ 0 w 10000"/>
              <a:gd name="connsiteY21" fmla="*/ 488 h 10000"/>
              <a:gd name="connsiteX22" fmla="*/ 0 w 10000"/>
              <a:gd name="connsiteY22" fmla="*/ 488 h 10000"/>
              <a:gd name="connsiteX23" fmla="*/ 397 w 10000"/>
              <a:gd name="connsiteY23" fmla="*/ 488 h 10000"/>
              <a:gd name="connsiteX24" fmla="*/ 397 w 10000"/>
              <a:gd name="connsiteY24" fmla="*/ 488 h 10000"/>
              <a:gd name="connsiteX25" fmla="*/ 794 w 10000"/>
              <a:gd name="connsiteY25" fmla="*/ 488 h 10000"/>
              <a:gd name="connsiteX26" fmla="*/ 1190 w 10000"/>
              <a:gd name="connsiteY26" fmla="*/ 488 h 10000"/>
              <a:gd name="connsiteX27" fmla="*/ 2064 w 10000"/>
              <a:gd name="connsiteY27" fmla="*/ 1084 h 10000"/>
              <a:gd name="connsiteX28" fmla="*/ 2460 w 10000"/>
              <a:gd name="connsiteY28" fmla="*/ 1084 h 10000"/>
              <a:gd name="connsiteX29" fmla="*/ 3731 w 10000"/>
              <a:gd name="connsiteY29" fmla="*/ 1084 h 10000"/>
              <a:gd name="connsiteX30" fmla="*/ 5001 w 10000"/>
              <a:gd name="connsiteY30" fmla="*/ 1084 h 10000"/>
              <a:gd name="connsiteX31" fmla="*/ 5873 w 10000"/>
              <a:gd name="connsiteY31" fmla="*/ 1084 h 10000"/>
              <a:gd name="connsiteX32" fmla="*/ 6270 w 10000"/>
              <a:gd name="connsiteY32" fmla="*/ 1084 h 10000"/>
              <a:gd name="connsiteX33" fmla="*/ 6667 w 10000"/>
              <a:gd name="connsiteY33" fmla="*/ 1084 h 10000"/>
              <a:gd name="connsiteX34" fmla="*/ 6667 w 10000"/>
              <a:gd name="connsiteY34" fmla="*/ 488 h 10000"/>
              <a:gd name="connsiteX35" fmla="*/ 6667 w 10000"/>
              <a:gd name="connsiteY35" fmla="*/ 0 h 10000"/>
              <a:gd name="connsiteX36" fmla="*/ 10000 w 10000"/>
              <a:gd name="connsiteY36" fmla="*/ 2667 h 10000"/>
              <a:gd name="connsiteX37" fmla="*/ 10000 w 10000"/>
              <a:gd name="connsiteY37" fmla="*/ 3165 h 10000"/>
              <a:gd name="connsiteX38" fmla="*/ 9604 w 10000"/>
              <a:gd name="connsiteY38" fmla="*/ 5244 h 10000"/>
              <a:gd name="connsiteX39" fmla="*/ 9207 w 10000"/>
              <a:gd name="connsiteY39" fmla="*/ 6342 h 10000"/>
              <a:gd name="connsiteX40" fmla="*/ 8730 w 10000"/>
              <a:gd name="connsiteY40" fmla="*/ 7821 h 10000"/>
              <a:gd name="connsiteX41" fmla="*/ 7937 w 10000"/>
              <a:gd name="connsiteY41" fmla="*/ 8412 h 10000"/>
              <a:gd name="connsiteX42" fmla="*/ 7937 w 10000"/>
              <a:gd name="connsiteY42" fmla="*/ 8412 h 10000"/>
              <a:gd name="connsiteX0" fmla="*/ 7937 w 10000"/>
              <a:gd name="connsiteY0" fmla="*/ 8412 h 10000"/>
              <a:gd name="connsiteX1" fmla="*/ 7540 w 10000"/>
              <a:gd name="connsiteY1" fmla="*/ 9409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409 h 10000"/>
              <a:gd name="connsiteX7" fmla="*/ 5001 w 10000"/>
              <a:gd name="connsiteY7" fmla="*/ 8912 h 10000"/>
              <a:gd name="connsiteX8" fmla="*/ 5001 w 10000"/>
              <a:gd name="connsiteY8" fmla="*/ 7821 h 10000"/>
              <a:gd name="connsiteX9" fmla="*/ 4603 w 10000"/>
              <a:gd name="connsiteY9" fmla="*/ 6829 h 10000"/>
              <a:gd name="connsiteX10" fmla="*/ 4127 w 10000"/>
              <a:gd name="connsiteY10" fmla="*/ 5740 h 10000"/>
              <a:gd name="connsiteX11" fmla="*/ 3334 w 10000"/>
              <a:gd name="connsiteY11" fmla="*/ 4153 h 10000"/>
              <a:gd name="connsiteX12" fmla="*/ 2460 w 10000"/>
              <a:gd name="connsiteY12" fmla="*/ 3165 h 10000"/>
              <a:gd name="connsiteX13" fmla="*/ 1667 w 10000"/>
              <a:gd name="connsiteY13" fmla="*/ 2667 h 10000"/>
              <a:gd name="connsiteX14" fmla="*/ 1190 w 10000"/>
              <a:gd name="connsiteY14" fmla="*/ 2074 h 10000"/>
              <a:gd name="connsiteX15" fmla="*/ 794 w 10000"/>
              <a:gd name="connsiteY15" fmla="*/ 1579 h 10000"/>
              <a:gd name="connsiteX16" fmla="*/ 397 w 10000"/>
              <a:gd name="connsiteY16" fmla="*/ 1579 h 10000"/>
              <a:gd name="connsiteX17" fmla="*/ 0 w 10000"/>
              <a:gd name="connsiteY17" fmla="*/ 1084 h 10000"/>
              <a:gd name="connsiteX18" fmla="*/ 0 w 10000"/>
              <a:gd name="connsiteY18" fmla="*/ 1084 h 10000"/>
              <a:gd name="connsiteX19" fmla="*/ 0 w 10000"/>
              <a:gd name="connsiteY19" fmla="*/ 1084 h 10000"/>
              <a:gd name="connsiteX20" fmla="*/ 0 w 10000"/>
              <a:gd name="connsiteY20" fmla="*/ 488 h 10000"/>
              <a:gd name="connsiteX21" fmla="*/ 0 w 10000"/>
              <a:gd name="connsiteY21" fmla="*/ 488 h 10000"/>
              <a:gd name="connsiteX22" fmla="*/ 0 w 10000"/>
              <a:gd name="connsiteY22" fmla="*/ 488 h 10000"/>
              <a:gd name="connsiteX23" fmla="*/ 397 w 10000"/>
              <a:gd name="connsiteY23" fmla="*/ 488 h 10000"/>
              <a:gd name="connsiteX24" fmla="*/ 397 w 10000"/>
              <a:gd name="connsiteY24" fmla="*/ 488 h 10000"/>
              <a:gd name="connsiteX25" fmla="*/ 794 w 10000"/>
              <a:gd name="connsiteY25" fmla="*/ 488 h 10000"/>
              <a:gd name="connsiteX26" fmla="*/ 1190 w 10000"/>
              <a:gd name="connsiteY26" fmla="*/ 488 h 10000"/>
              <a:gd name="connsiteX27" fmla="*/ 2064 w 10000"/>
              <a:gd name="connsiteY27" fmla="*/ 1084 h 10000"/>
              <a:gd name="connsiteX28" fmla="*/ 2460 w 10000"/>
              <a:gd name="connsiteY28" fmla="*/ 1084 h 10000"/>
              <a:gd name="connsiteX29" fmla="*/ 3731 w 10000"/>
              <a:gd name="connsiteY29" fmla="*/ 1084 h 10000"/>
              <a:gd name="connsiteX30" fmla="*/ 5001 w 10000"/>
              <a:gd name="connsiteY30" fmla="*/ 1084 h 10000"/>
              <a:gd name="connsiteX31" fmla="*/ 5873 w 10000"/>
              <a:gd name="connsiteY31" fmla="*/ 1084 h 10000"/>
              <a:gd name="connsiteX32" fmla="*/ 6270 w 10000"/>
              <a:gd name="connsiteY32" fmla="*/ 1084 h 10000"/>
              <a:gd name="connsiteX33" fmla="*/ 6667 w 10000"/>
              <a:gd name="connsiteY33" fmla="*/ 1084 h 10000"/>
              <a:gd name="connsiteX34" fmla="*/ 6667 w 10000"/>
              <a:gd name="connsiteY34" fmla="*/ 488 h 10000"/>
              <a:gd name="connsiteX35" fmla="*/ 6667 w 10000"/>
              <a:gd name="connsiteY35" fmla="*/ 0 h 10000"/>
              <a:gd name="connsiteX36" fmla="*/ 10000 w 10000"/>
              <a:gd name="connsiteY36" fmla="*/ 2667 h 10000"/>
              <a:gd name="connsiteX37" fmla="*/ 10000 w 10000"/>
              <a:gd name="connsiteY37" fmla="*/ 3165 h 10000"/>
              <a:gd name="connsiteX38" fmla="*/ 9207 w 10000"/>
              <a:gd name="connsiteY38" fmla="*/ 6342 h 10000"/>
              <a:gd name="connsiteX39" fmla="*/ 8730 w 10000"/>
              <a:gd name="connsiteY39" fmla="*/ 7821 h 10000"/>
              <a:gd name="connsiteX40" fmla="*/ 7937 w 10000"/>
              <a:gd name="connsiteY40" fmla="*/ 8412 h 10000"/>
              <a:gd name="connsiteX41" fmla="*/ 7937 w 10000"/>
              <a:gd name="connsiteY41" fmla="*/ 8412 h 10000"/>
              <a:gd name="connsiteX0" fmla="*/ 7937 w 10000"/>
              <a:gd name="connsiteY0" fmla="*/ 8412 h 10000"/>
              <a:gd name="connsiteX1" fmla="*/ 7540 w 10000"/>
              <a:gd name="connsiteY1" fmla="*/ 9409 h 10000"/>
              <a:gd name="connsiteX2" fmla="*/ 7063 w 10000"/>
              <a:gd name="connsiteY2" fmla="*/ 10000 h 10000"/>
              <a:gd name="connsiteX3" fmla="*/ 6667 w 10000"/>
              <a:gd name="connsiteY3" fmla="*/ 10000 h 10000"/>
              <a:gd name="connsiteX4" fmla="*/ 5873 w 10000"/>
              <a:gd name="connsiteY4" fmla="*/ 10000 h 10000"/>
              <a:gd name="connsiteX5" fmla="*/ 5873 w 10000"/>
              <a:gd name="connsiteY5" fmla="*/ 10000 h 10000"/>
              <a:gd name="connsiteX6" fmla="*/ 5398 w 10000"/>
              <a:gd name="connsiteY6" fmla="*/ 9409 h 10000"/>
              <a:gd name="connsiteX7" fmla="*/ 5001 w 10000"/>
              <a:gd name="connsiteY7" fmla="*/ 8912 h 10000"/>
              <a:gd name="connsiteX8" fmla="*/ 5001 w 10000"/>
              <a:gd name="connsiteY8" fmla="*/ 7821 h 10000"/>
              <a:gd name="connsiteX9" fmla="*/ 4603 w 10000"/>
              <a:gd name="connsiteY9" fmla="*/ 6829 h 10000"/>
              <a:gd name="connsiteX10" fmla="*/ 4127 w 10000"/>
              <a:gd name="connsiteY10" fmla="*/ 5740 h 10000"/>
              <a:gd name="connsiteX11" fmla="*/ 3334 w 10000"/>
              <a:gd name="connsiteY11" fmla="*/ 4153 h 10000"/>
              <a:gd name="connsiteX12" fmla="*/ 2460 w 10000"/>
              <a:gd name="connsiteY12" fmla="*/ 3165 h 10000"/>
              <a:gd name="connsiteX13" fmla="*/ 1667 w 10000"/>
              <a:gd name="connsiteY13" fmla="*/ 2667 h 10000"/>
              <a:gd name="connsiteX14" fmla="*/ 1190 w 10000"/>
              <a:gd name="connsiteY14" fmla="*/ 2074 h 10000"/>
              <a:gd name="connsiteX15" fmla="*/ 794 w 10000"/>
              <a:gd name="connsiteY15" fmla="*/ 1579 h 10000"/>
              <a:gd name="connsiteX16" fmla="*/ 397 w 10000"/>
              <a:gd name="connsiteY16" fmla="*/ 1579 h 10000"/>
              <a:gd name="connsiteX17" fmla="*/ 0 w 10000"/>
              <a:gd name="connsiteY17" fmla="*/ 1084 h 10000"/>
              <a:gd name="connsiteX18" fmla="*/ 0 w 10000"/>
              <a:gd name="connsiteY18" fmla="*/ 1084 h 10000"/>
              <a:gd name="connsiteX19" fmla="*/ 0 w 10000"/>
              <a:gd name="connsiteY19" fmla="*/ 1084 h 10000"/>
              <a:gd name="connsiteX20" fmla="*/ 0 w 10000"/>
              <a:gd name="connsiteY20" fmla="*/ 488 h 10000"/>
              <a:gd name="connsiteX21" fmla="*/ 0 w 10000"/>
              <a:gd name="connsiteY21" fmla="*/ 488 h 10000"/>
              <a:gd name="connsiteX22" fmla="*/ 0 w 10000"/>
              <a:gd name="connsiteY22" fmla="*/ 488 h 10000"/>
              <a:gd name="connsiteX23" fmla="*/ 397 w 10000"/>
              <a:gd name="connsiteY23" fmla="*/ 488 h 10000"/>
              <a:gd name="connsiteX24" fmla="*/ 397 w 10000"/>
              <a:gd name="connsiteY24" fmla="*/ 488 h 10000"/>
              <a:gd name="connsiteX25" fmla="*/ 794 w 10000"/>
              <a:gd name="connsiteY25" fmla="*/ 488 h 10000"/>
              <a:gd name="connsiteX26" fmla="*/ 1190 w 10000"/>
              <a:gd name="connsiteY26" fmla="*/ 488 h 10000"/>
              <a:gd name="connsiteX27" fmla="*/ 2064 w 10000"/>
              <a:gd name="connsiteY27" fmla="*/ 1084 h 10000"/>
              <a:gd name="connsiteX28" fmla="*/ 2460 w 10000"/>
              <a:gd name="connsiteY28" fmla="*/ 1084 h 10000"/>
              <a:gd name="connsiteX29" fmla="*/ 3731 w 10000"/>
              <a:gd name="connsiteY29" fmla="*/ 1084 h 10000"/>
              <a:gd name="connsiteX30" fmla="*/ 5001 w 10000"/>
              <a:gd name="connsiteY30" fmla="*/ 1084 h 10000"/>
              <a:gd name="connsiteX31" fmla="*/ 5873 w 10000"/>
              <a:gd name="connsiteY31" fmla="*/ 1084 h 10000"/>
              <a:gd name="connsiteX32" fmla="*/ 6270 w 10000"/>
              <a:gd name="connsiteY32" fmla="*/ 1084 h 10000"/>
              <a:gd name="connsiteX33" fmla="*/ 6667 w 10000"/>
              <a:gd name="connsiteY33" fmla="*/ 1084 h 10000"/>
              <a:gd name="connsiteX34" fmla="*/ 6667 w 10000"/>
              <a:gd name="connsiteY34" fmla="*/ 488 h 10000"/>
              <a:gd name="connsiteX35" fmla="*/ 6667 w 10000"/>
              <a:gd name="connsiteY35" fmla="*/ 0 h 10000"/>
              <a:gd name="connsiteX36" fmla="*/ 10000 w 10000"/>
              <a:gd name="connsiteY36" fmla="*/ 2667 h 10000"/>
              <a:gd name="connsiteX37" fmla="*/ 9207 w 10000"/>
              <a:gd name="connsiteY37" fmla="*/ 6342 h 10000"/>
              <a:gd name="connsiteX38" fmla="*/ 8730 w 10000"/>
              <a:gd name="connsiteY38" fmla="*/ 7821 h 10000"/>
              <a:gd name="connsiteX39" fmla="*/ 7937 w 10000"/>
              <a:gd name="connsiteY39" fmla="*/ 8412 h 10000"/>
              <a:gd name="connsiteX40" fmla="*/ 7937 w 10000"/>
              <a:gd name="connsiteY40" fmla="*/ 8412 h 10000"/>
              <a:gd name="connsiteX0" fmla="*/ 7937 w 9207"/>
              <a:gd name="connsiteY0" fmla="*/ 8412 h 10000"/>
              <a:gd name="connsiteX1" fmla="*/ 7540 w 9207"/>
              <a:gd name="connsiteY1" fmla="*/ 9409 h 10000"/>
              <a:gd name="connsiteX2" fmla="*/ 7063 w 9207"/>
              <a:gd name="connsiteY2" fmla="*/ 10000 h 10000"/>
              <a:gd name="connsiteX3" fmla="*/ 6667 w 9207"/>
              <a:gd name="connsiteY3" fmla="*/ 10000 h 10000"/>
              <a:gd name="connsiteX4" fmla="*/ 5873 w 9207"/>
              <a:gd name="connsiteY4" fmla="*/ 10000 h 10000"/>
              <a:gd name="connsiteX5" fmla="*/ 5873 w 9207"/>
              <a:gd name="connsiteY5" fmla="*/ 10000 h 10000"/>
              <a:gd name="connsiteX6" fmla="*/ 5398 w 9207"/>
              <a:gd name="connsiteY6" fmla="*/ 9409 h 10000"/>
              <a:gd name="connsiteX7" fmla="*/ 5001 w 9207"/>
              <a:gd name="connsiteY7" fmla="*/ 8912 h 10000"/>
              <a:gd name="connsiteX8" fmla="*/ 5001 w 9207"/>
              <a:gd name="connsiteY8" fmla="*/ 7821 h 10000"/>
              <a:gd name="connsiteX9" fmla="*/ 4603 w 9207"/>
              <a:gd name="connsiteY9" fmla="*/ 6829 h 10000"/>
              <a:gd name="connsiteX10" fmla="*/ 4127 w 9207"/>
              <a:gd name="connsiteY10" fmla="*/ 5740 h 10000"/>
              <a:gd name="connsiteX11" fmla="*/ 3334 w 9207"/>
              <a:gd name="connsiteY11" fmla="*/ 4153 h 10000"/>
              <a:gd name="connsiteX12" fmla="*/ 2460 w 9207"/>
              <a:gd name="connsiteY12" fmla="*/ 3165 h 10000"/>
              <a:gd name="connsiteX13" fmla="*/ 1667 w 9207"/>
              <a:gd name="connsiteY13" fmla="*/ 2667 h 10000"/>
              <a:gd name="connsiteX14" fmla="*/ 1190 w 9207"/>
              <a:gd name="connsiteY14" fmla="*/ 2074 h 10000"/>
              <a:gd name="connsiteX15" fmla="*/ 794 w 9207"/>
              <a:gd name="connsiteY15" fmla="*/ 1579 h 10000"/>
              <a:gd name="connsiteX16" fmla="*/ 397 w 9207"/>
              <a:gd name="connsiteY16" fmla="*/ 1579 h 10000"/>
              <a:gd name="connsiteX17" fmla="*/ 0 w 9207"/>
              <a:gd name="connsiteY17" fmla="*/ 1084 h 10000"/>
              <a:gd name="connsiteX18" fmla="*/ 0 w 9207"/>
              <a:gd name="connsiteY18" fmla="*/ 1084 h 10000"/>
              <a:gd name="connsiteX19" fmla="*/ 0 w 9207"/>
              <a:gd name="connsiteY19" fmla="*/ 1084 h 10000"/>
              <a:gd name="connsiteX20" fmla="*/ 0 w 9207"/>
              <a:gd name="connsiteY20" fmla="*/ 488 h 10000"/>
              <a:gd name="connsiteX21" fmla="*/ 0 w 9207"/>
              <a:gd name="connsiteY21" fmla="*/ 488 h 10000"/>
              <a:gd name="connsiteX22" fmla="*/ 0 w 9207"/>
              <a:gd name="connsiteY22" fmla="*/ 488 h 10000"/>
              <a:gd name="connsiteX23" fmla="*/ 397 w 9207"/>
              <a:gd name="connsiteY23" fmla="*/ 488 h 10000"/>
              <a:gd name="connsiteX24" fmla="*/ 397 w 9207"/>
              <a:gd name="connsiteY24" fmla="*/ 488 h 10000"/>
              <a:gd name="connsiteX25" fmla="*/ 794 w 9207"/>
              <a:gd name="connsiteY25" fmla="*/ 488 h 10000"/>
              <a:gd name="connsiteX26" fmla="*/ 1190 w 9207"/>
              <a:gd name="connsiteY26" fmla="*/ 488 h 10000"/>
              <a:gd name="connsiteX27" fmla="*/ 2064 w 9207"/>
              <a:gd name="connsiteY27" fmla="*/ 1084 h 10000"/>
              <a:gd name="connsiteX28" fmla="*/ 2460 w 9207"/>
              <a:gd name="connsiteY28" fmla="*/ 1084 h 10000"/>
              <a:gd name="connsiteX29" fmla="*/ 3731 w 9207"/>
              <a:gd name="connsiteY29" fmla="*/ 1084 h 10000"/>
              <a:gd name="connsiteX30" fmla="*/ 5001 w 9207"/>
              <a:gd name="connsiteY30" fmla="*/ 1084 h 10000"/>
              <a:gd name="connsiteX31" fmla="*/ 5873 w 9207"/>
              <a:gd name="connsiteY31" fmla="*/ 1084 h 10000"/>
              <a:gd name="connsiteX32" fmla="*/ 6270 w 9207"/>
              <a:gd name="connsiteY32" fmla="*/ 1084 h 10000"/>
              <a:gd name="connsiteX33" fmla="*/ 6667 w 9207"/>
              <a:gd name="connsiteY33" fmla="*/ 1084 h 10000"/>
              <a:gd name="connsiteX34" fmla="*/ 6667 w 9207"/>
              <a:gd name="connsiteY34" fmla="*/ 488 h 10000"/>
              <a:gd name="connsiteX35" fmla="*/ 6667 w 9207"/>
              <a:gd name="connsiteY35" fmla="*/ 0 h 10000"/>
              <a:gd name="connsiteX36" fmla="*/ 9207 w 9207"/>
              <a:gd name="connsiteY36" fmla="*/ 6342 h 10000"/>
              <a:gd name="connsiteX37" fmla="*/ 8730 w 9207"/>
              <a:gd name="connsiteY37" fmla="*/ 7821 h 10000"/>
              <a:gd name="connsiteX38" fmla="*/ 7937 w 9207"/>
              <a:gd name="connsiteY38" fmla="*/ 8412 h 10000"/>
              <a:gd name="connsiteX39" fmla="*/ 7937 w 9207"/>
              <a:gd name="connsiteY39" fmla="*/ 8412 h 10000"/>
              <a:gd name="connsiteX0" fmla="*/ 8621 w 9482"/>
              <a:gd name="connsiteY0" fmla="*/ 8412 h 10000"/>
              <a:gd name="connsiteX1" fmla="*/ 8189 w 9482"/>
              <a:gd name="connsiteY1" fmla="*/ 9409 h 10000"/>
              <a:gd name="connsiteX2" fmla="*/ 7671 w 9482"/>
              <a:gd name="connsiteY2" fmla="*/ 10000 h 10000"/>
              <a:gd name="connsiteX3" fmla="*/ 7241 w 9482"/>
              <a:gd name="connsiteY3" fmla="*/ 10000 h 10000"/>
              <a:gd name="connsiteX4" fmla="*/ 6379 w 9482"/>
              <a:gd name="connsiteY4" fmla="*/ 10000 h 10000"/>
              <a:gd name="connsiteX5" fmla="*/ 6379 w 9482"/>
              <a:gd name="connsiteY5" fmla="*/ 10000 h 10000"/>
              <a:gd name="connsiteX6" fmla="*/ 5863 w 9482"/>
              <a:gd name="connsiteY6" fmla="*/ 9409 h 10000"/>
              <a:gd name="connsiteX7" fmla="*/ 5432 w 9482"/>
              <a:gd name="connsiteY7" fmla="*/ 8912 h 10000"/>
              <a:gd name="connsiteX8" fmla="*/ 5432 w 9482"/>
              <a:gd name="connsiteY8" fmla="*/ 7821 h 10000"/>
              <a:gd name="connsiteX9" fmla="*/ 4999 w 9482"/>
              <a:gd name="connsiteY9" fmla="*/ 6829 h 10000"/>
              <a:gd name="connsiteX10" fmla="*/ 4482 w 9482"/>
              <a:gd name="connsiteY10" fmla="*/ 5740 h 10000"/>
              <a:gd name="connsiteX11" fmla="*/ 3621 w 9482"/>
              <a:gd name="connsiteY11" fmla="*/ 4153 h 10000"/>
              <a:gd name="connsiteX12" fmla="*/ 2672 w 9482"/>
              <a:gd name="connsiteY12" fmla="*/ 3165 h 10000"/>
              <a:gd name="connsiteX13" fmla="*/ 1811 w 9482"/>
              <a:gd name="connsiteY13" fmla="*/ 2667 h 10000"/>
              <a:gd name="connsiteX14" fmla="*/ 1292 w 9482"/>
              <a:gd name="connsiteY14" fmla="*/ 2074 h 10000"/>
              <a:gd name="connsiteX15" fmla="*/ 862 w 9482"/>
              <a:gd name="connsiteY15" fmla="*/ 1579 h 10000"/>
              <a:gd name="connsiteX16" fmla="*/ 431 w 9482"/>
              <a:gd name="connsiteY16" fmla="*/ 1579 h 10000"/>
              <a:gd name="connsiteX17" fmla="*/ 0 w 9482"/>
              <a:gd name="connsiteY17" fmla="*/ 1084 h 10000"/>
              <a:gd name="connsiteX18" fmla="*/ 0 w 9482"/>
              <a:gd name="connsiteY18" fmla="*/ 1084 h 10000"/>
              <a:gd name="connsiteX19" fmla="*/ 0 w 9482"/>
              <a:gd name="connsiteY19" fmla="*/ 1084 h 10000"/>
              <a:gd name="connsiteX20" fmla="*/ 0 w 9482"/>
              <a:gd name="connsiteY20" fmla="*/ 488 h 10000"/>
              <a:gd name="connsiteX21" fmla="*/ 0 w 9482"/>
              <a:gd name="connsiteY21" fmla="*/ 488 h 10000"/>
              <a:gd name="connsiteX22" fmla="*/ 0 w 9482"/>
              <a:gd name="connsiteY22" fmla="*/ 488 h 10000"/>
              <a:gd name="connsiteX23" fmla="*/ 431 w 9482"/>
              <a:gd name="connsiteY23" fmla="*/ 488 h 10000"/>
              <a:gd name="connsiteX24" fmla="*/ 431 w 9482"/>
              <a:gd name="connsiteY24" fmla="*/ 488 h 10000"/>
              <a:gd name="connsiteX25" fmla="*/ 862 w 9482"/>
              <a:gd name="connsiteY25" fmla="*/ 488 h 10000"/>
              <a:gd name="connsiteX26" fmla="*/ 1292 w 9482"/>
              <a:gd name="connsiteY26" fmla="*/ 488 h 10000"/>
              <a:gd name="connsiteX27" fmla="*/ 2242 w 9482"/>
              <a:gd name="connsiteY27" fmla="*/ 1084 h 10000"/>
              <a:gd name="connsiteX28" fmla="*/ 2672 w 9482"/>
              <a:gd name="connsiteY28" fmla="*/ 1084 h 10000"/>
              <a:gd name="connsiteX29" fmla="*/ 4052 w 9482"/>
              <a:gd name="connsiteY29" fmla="*/ 1084 h 10000"/>
              <a:gd name="connsiteX30" fmla="*/ 5432 w 9482"/>
              <a:gd name="connsiteY30" fmla="*/ 1084 h 10000"/>
              <a:gd name="connsiteX31" fmla="*/ 6379 w 9482"/>
              <a:gd name="connsiteY31" fmla="*/ 1084 h 10000"/>
              <a:gd name="connsiteX32" fmla="*/ 6810 w 9482"/>
              <a:gd name="connsiteY32" fmla="*/ 1084 h 10000"/>
              <a:gd name="connsiteX33" fmla="*/ 7241 w 9482"/>
              <a:gd name="connsiteY33" fmla="*/ 1084 h 10000"/>
              <a:gd name="connsiteX34" fmla="*/ 7241 w 9482"/>
              <a:gd name="connsiteY34" fmla="*/ 488 h 10000"/>
              <a:gd name="connsiteX35" fmla="*/ 7241 w 9482"/>
              <a:gd name="connsiteY35" fmla="*/ 0 h 10000"/>
              <a:gd name="connsiteX36" fmla="*/ 9482 w 9482"/>
              <a:gd name="connsiteY36" fmla="*/ 7821 h 10000"/>
              <a:gd name="connsiteX37" fmla="*/ 8621 w 9482"/>
              <a:gd name="connsiteY37" fmla="*/ 8412 h 10000"/>
              <a:gd name="connsiteX38" fmla="*/ 8621 w 9482"/>
              <a:gd name="connsiteY38" fmla="*/ 8412 h 10000"/>
              <a:gd name="connsiteX0" fmla="*/ 9092 w 9092"/>
              <a:gd name="connsiteY0" fmla="*/ 8412 h 10000"/>
              <a:gd name="connsiteX1" fmla="*/ 8636 w 9092"/>
              <a:gd name="connsiteY1" fmla="*/ 9409 h 10000"/>
              <a:gd name="connsiteX2" fmla="*/ 8090 w 9092"/>
              <a:gd name="connsiteY2" fmla="*/ 10000 h 10000"/>
              <a:gd name="connsiteX3" fmla="*/ 7637 w 9092"/>
              <a:gd name="connsiteY3" fmla="*/ 10000 h 10000"/>
              <a:gd name="connsiteX4" fmla="*/ 6727 w 9092"/>
              <a:gd name="connsiteY4" fmla="*/ 10000 h 10000"/>
              <a:gd name="connsiteX5" fmla="*/ 6727 w 9092"/>
              <a:gd name="connsiteY5" fmla="*/ 10000 h 10000"/>
              <a:gd name="connsiteX6" fmla="*/ 6183 w 9092"/>
              <a:gd name="connsiteY6" fmla="*/ 9409 h 10000"/>
              <a:gd name="connsiteX7" fmla="*/ 5729 w 9092"/>
              <a:gd name="connsiteY7" fmla="*/ 8912 h 10000"/>
              <a:gd name="connsiteX8" fmla="*/ 5729 w 9092"/>
              <a:gd name="connsiteY8" fmla="*/ 7821 h 10000"/>
              <a:gd name="connsiteX9" fmla="*/ 5272 w 9092"/>
              <a:gd name="connsiteY9" fmla="*/ 6829 h 10000"/>
              <a:gd name="connsiteX10" fmla="*/ 4727 w 9092"/>
              <a:gd name="connsiteY10" fmla="*/ 5740 h 10000"/>
              <a:gd name="connsiteX11" fmla="*/ 3819 w 9092"/>
              <a:gd name="connsiteY11" fmla="*/ 4153 h 10000"/>
              <a:gd name="connsiteX12" fmla="*/ 2818 w 9092"/>
              <a:gd name="connsiteY12" fmla="*/ 3165 h 10000"/>
              <a:gd name="connsiteX13" fmla="*/ 1910 w 9092"/>
              <a:gd name="connsiteY13" fmla="*/ 2667 h 10000"/>
              <a:gd name="connsiteX14" fmla="*/ 1363 w 9092"/>
              <a:gd name="connsiteY14" fmla="*/ 2074 h 10000"/>
              <a:gd name="connsiteX15" fmla="*/ 909 w 9092"/>
              <a:gd name="connsiteY15" fmla="*/ 1579 h 10000"/>
              <a:gd name="connsiteX16" fmla="*/ 455 w 9092"/>
              <a:gd name="connsiteY16" fmla="*/ 1579 h 10000"/>
              <a:gd name="connsiteX17" fmla="*/ 0 w 9092"/>
              <a:gd name="connsiteY17" fmla="*/ 1084 h 10000"/>
              <a:gd name="connsiteX18" fmla="*/ 0 w 9092"/>
              <a:gd name="connsiteY18" fmla="*/ 1084 h 10000"/>
              <a:gd name="connsiteX19" fmla="*/ 0 w 9092"/>
              <a:gd name="connsiteY19" fmla="*/ 1084 h 10000"/>
              <a:gd name="connsiteX20" fmla="*/ 0 w 9092"/>
              <a:gd name="connsiteY20" fmla="*/ 488 h 10000"/>
              <a:gd name="connsiteX21" fmla="*/ 0 w 9092"/>
              <a:gd name="connsiteY21" fmla="*/ 488 h 10000"/>
              <a:gd name="connsiteX22" fmla="*/ 0 w 9092"/>
              <a:gd name="connsiteY22" fmla="*/ 488 h 10000"/>
              <a:gd name="connsiteX23" fmla="*/ 455 w 9092"/>
              <a:gd name="connsiteY23" fmla="*/ 488 h 10000"/>
              <a:gd name="connsiteX24" fmla="*/ 455 w 9092"/>
              <a:gd name="connsiteY24" fmla="*/ 488 h 10000"/>
              <a:gd name="connsiteX25" fmla="*/ 909 w 9092"/>
              <a:gd name="connsiteY25" fmla="*/ 488 h 10000"/>
              <a:gd name="connsiteX26" fmla="*/ 1363 w 9092"/>
              <a:gd name="connsiteY26" fmla="*/ 488 h 10000"/>
              <a:gd name="connsiteX27" fmla="*/ 2364 w 9092"/>
              <a:gd name="connsiteY27" fmla="*/ 1084 h 10000"/>
              <a:gd name="connsiteX28" fmla="*/ 2818 w 9092"/>
              <a:gd name="connsiteY28" fmla="*/ 1084 h 10000"/>
              <a:gd name="connsiteX29" fmla="*/ 4273 w 9092"/>
              <a:gd name="connsiteY29" fmla="*/ 1084 h 10000"/>
              <a:gd name="connsiteX30" fmla="*/ 5729 w 9092"/>
              <a:gd name="connsiteY30" fmla="*/ 1084 h 10000"/>
              <a:gd name="connsiteX31" fmla="*/ 6727 w 9092"/>
              <a:gd name="connsiteY31" fmla="*/ 1084 h 10000"/>
              <a:gd name="connsiteX32" fmla="*/ 7182 w 9092"/>
              <a:gd name="connsiteY32" fmla="*/ 1084 h 10000"/>
              <a:gd name="connsiteX33" fmla="*/ 7637 w 9092"/>
              <a:gd name="connsiteY33" fmla="*/ 1084 h 10000"/>
              <a:gd name="connsiteX34" fmla="*/ 7637 w 9092"/>
              <a:gd name="connsiteY34" fmla="*/ 488 h 10000"/>
              <a:gd name="connsiteX35" fmla="*/ 7637 w 9092"/>
              <a:gd name="connsiteY35" fmla="*/ 0 h 10000"/>
              <a:gd name="connsiteX36" fmla="*/ 9092 w 9092"/>
              <a:gd name="connsiteY36" fmla="*/ 8412 h 10000"/>
              <a:gd name="connsiteX37" fmla="*/ 9092 w 9092"/>
              <a:gd name="connsiteY37" fmla="*/ 8412 h 10000"/>
              <a:gd name="connsiteX0" fmla="*/ 10000 w 10000"/>
              <a:gd name="connsiteY0" fmla="*/ 8412 h 10000"/>
              <a:gd name="connsiteX1" fmla="*/ 9498 w 10000"/>
              <a:gd name="connsiteY1" fmla="*/ 9409 h 10000"/>
              <a:gd name="connsiteX2" fmla="*/ 8898 w 10000"/>
              <a:gd name="connsiteY2" fmla="*/ 10000 h 10000"/>
              <a:gd name="connsiteX3" fmla="*/ 8400 w 10000"/>
              <a:gd name="connsiteY3" fmla="*/ 10000 h 10000"/>
              <a:gd name="connsiteX4" fmla="*/ 7399 w 10000"/>
              <a:gd name="connsiteY4" fmla="*/ 10000 h 10000"/>
              <a:gd name="connsiteX5" fmla="*/ 7399 w 10000"/>
              <a:gd name="connsiteY5" fmla="*/ 10000 h 10000"/>
              <a:gd name="connsiteX6" fmla="*/ 6800 w 10000"/>
              <a:gd name="connsiteY6" fmla="*/ 9409 h 10000"/>
              <a:gd name="connsiteX7" fmla="*/ 6301 w 10000"/>
              <a:gd name="connsiteY7" fmla="*/ 8912 h 10000"/>
              <a:gd name="connsiteX8" fmla="*/ 6301 w 10000"/>
              <a:gd name="connsiteY8" fmla="*/ 7821 h 10000"/>
              <a:gd name="connsiteX9" fmla="*/ 5799 w 10000"/>
              <a:gd name="connsiteY9" fmla="*/ 6829 h 10000"/>
              <a:gd name="connsiteX10" fmla="*/ 5199 w 10000"/>
              <a:gd name="connsiteY10" fmla="*/ 5740 h 10000"/>
              <a:gd name="connsiteX11" fmla="*/ 4200 w 10000"/>
              <a:gd name="connsiteY11" fmla="*/ 4153 h 10000"/>
              <a:gd name="connsiteX12" fmla="*/ 3099 w 10000"/>
              <a:gd name="connsiteY12" fmla="*/ 3165 h 10000"/>
              <a:gd name="connsiteX13" fmla="*/ 2101 w 10000"/>
              <a:gd name="connsiteY13" fmla="*/ 2667 h 10000"/>
              <a:gd name="connsiteX14" fmla="*/ 1499 w 10000"/>
              <a:gd name="connsiteY14" fmla="*/ 2074 h 10000"/>
              <a:gd name="connsiteX15" fmla="*/ 1000 w 10000"/>
              <a:gd name="connsiteY15" fmla="*/ 1579 h 10000"/>
              <a:gd name="connsiteX16" fmla="*/ 500 w 10000"/>
              <a:gd name="connsiteY16" fmla="*/ 1579 h 10000"/>
              <a:gd name="connsiteX17" fmla="*/ 0 w 10000"/>
              <a:gd name="connsiteY17" fmla="*/ 1084 h 10000"/>
              <a:gd name="connsiteX18" fmla="*/ 0 w 10000"/>
              <a:gd name="connsiteY18" fmla="*/ 1084 h 10000"/>
              <a:gd name="connsiteX19" fmla="*/ 0 w 10000"/>
              <a:gd name="connsiteY19" fmla="*/ 1084 h 10000"/>
              <a:gd name="connsiteX20" fmla="*/ 0 w 10000"/>
              <a:gd name="connsiteY20" fmla="*/ 488 h 10000"/>
              <a:gd name="connsiteX21" fmla="*/ 0 w 10000"/>
              <a:gd name="connsiteY21" fmla="*/ 488 h 10000"/>
              <a:gd name="connsiteX22" fmla="*/ 0 w 10000"/>
              <a:gd name="connsiteY22" fmla="*/ 488 h 10000"/>
              <a:gd name="connsiteX23" fmla="*/ 500 w 10000"/>
              <a:gd name="connsiteY23" fmla="*/ 488 h 10000"/>
              <a:gd name="connsiteX24" fmla="*/ 500 w 10000"/>
              <a:gd name="connsiteY24" fmla="*/ 488 h 10000"/>
              <a:gd name="connsiteX25" fmla="*/ 1000 w 10000"/>
              <a:gd name="connsiteY25" fmla="*/ 488 h 10000"/>
              <a:gd name="connsiteX26" fmla="*/ 1499 w 10000"/>
              <a:gd name="connsiteY26" fmla="*/ 488 h 10000"/>
              <a:gd name="connsiteX27" fmla="*/ 2600 w 10000"/>
              <a:gd name="connsiteY27" fmla="*/ 1084 h 10000"/>
              <a:gd name="connsiteX28" fmla="*/ 3099 w 10000"/>
              <a:gd name="connsiteY28" fmla="*/ 1084 h 10000"/>
              <a:gd name="connsiteX29" fmla="*/ 4700 w 10000"/>
              <a:gd name="connsiteY29" fmla="*/ 1084 h 10000"/>
              <a:gd name="connsiteX30" fmla="*/ 6301 w 10000"/>
              <a:gd name="connsiteY30" fmla="*/ 1084 h 10000"/>
              <a:gd name="connsiteX31" fmla="*/ 7399 w 10000"/>
              <a:gd name="connsiteY31" fmla="*/ 1084 h 10000"/>
              <a:gd name="connsiteX32" fmla="*/ 7899 w 10000"/>
              <a:gd name="connsiteY32" fmla="*/ 1084 h 10000"/>
              <a:gd name="connsiteX33" fmla="*/ 8400 w 10000"/>
              <a:gd name="connsiteY33" fmla="*/ 1084 h 10000"/>
              <a:gd name="connsiteX34" fmla="*/ 8400 w 10000"/>
              <a:gd name="connsiteY34" fmla="*/ 488 h 10000"/>
              <a:gd name="connsiteX35" fmla="*/ 8400 w 10000"/>
              <a:gd name="connsiteY35" fmla="*/ 0 h 10000"/>
              <a:gd name="connsiteX36" fmla="*/ 10000 w 10000"/>
              <a:gd name="connsiteY36" fmla="*/ 8412 h 10000"/>
              <a:gd name="connsiteX0" fmla="*/ 10000 w 10000"/>
              <a:gd name="connsiteY0" fmla="*/ 8412 h 10000"/>
              <a:gd name="connsiteX1" fmla="*/ 9498 w 10000"/>
              <a:gd name="connsiteY1" fmla="*/ 9409 h 10000"/>
              <a:gd name="connsiteX2" fmla="*/ 8898 w 10000"/>
              <a:gd name="connsiteY2" fmla="*/ 10000 h 10000"/>
              <a:gd name="connsiteX3" fmla="*/ 8400 w 10000"/>
              <a:gd name="connsiteY3" fmla="*/ 10000 h 10000"/>
              <a:gd name="connsiteX4" fmla="*/ 7399 w 10000"/>
              <a:gd name="connsiteY4" fmla="*/ 10000 h 10000"/>
              <a:gd name="connsiteX5" fmla="*/ 7399 w 10000"/>
              <a:gd name="connsiteY5" fmla="*/ 10000 h 10000"/>
              <a:gd name="connsiteX6" fmla="*/ 6800 w 10000"/>
              <a:gd name="connsiteY6" fmla="*/ 9409 h 10000"/>
              <a:gd name="connsiteX7" fmla="*/ 6301 w 10000"/>
              <a:gd name="connsiteY7" fmla="*/ 8912 h 10000"/>
              <a:gd name="connsiteX8" fmla="*/ 6301 w 10000"/>
              <a:gd name="connsiteY8" fmla="*/ 7821 h 10000"/>
              <a:gd name="connsiteX9" fmla="*/ 5799 w 10000"/>
              <a:gd name="connsiteY9" fmla="*/ 6829 h 10000"/>
              <a:gd name="connsiteX10" fmla="*/ 5199 w 10000"/>
              <a:gd name="connsiteY10" fmla="*/ 5740 h 10000"/>
              <a:gd name="connsiteX11" fmla="*/ 4200 w 10000"/>
              <a:gd name="connsiteY11" fmla="*/ 4153 h 10000"/>
              <a:gd name="connsiteX12" fmla="*/ 3099 w 10000"/>
              <a:gd name="connsiteY12" fmla="*/ 3165 h 10000"/>
              <a:gd name="connsiteX13" fmla="*/ 2101 w 10000"/>
              <a:gd name="connsiteY13" fmla="*/ 2667 h 10000"/>
              <a:gd name="connsiteX14" fmla="*/ 1499 w 10000"/>
              <a:gd name="connsiteY14" fmla="*/ 2074 h 10000"/>
              <a:gd name="connsiteX15" fmla="*/ 1000 w 10000"/>
              <a:gd name="connsiteY15" fmla="*/ 1579 h 10000"/>
              <a:gd name="connsiteX16" fmla="*/ 500 w 10000"/>
              <a:gd name="connsiteY16" fmla="*/ 1579 h 10000"/>
              <a:gd name="connsiteX17" fmla="*/ 0 w 10000"/>
              <a:gd name="connsiteY17" fmla="*/ 1084 h 10000"/>
              <a:gd name="connsiteX18" fmla="*/ 0 w 10000"/>
              <a:gd name="connsiteY18" fmla="*/ 1084 h 10000"/>
              <a:gd name="connsiteX19" fmla="*/ 0 w 10000"/>
              <a:gd name="connsiteY19" fmla="*/ 1084 h 10000"/>
              <a:gd name="connsiteX20" fmla="*/ 0 w 10000"/>
              <a:gd name="connsiteY20" fmla="*/ 488 h 10000"/>
              <a:gd name="connsiteX21" fmla="*/ 0 w 10000"/>
              <a:gd name="connsiteY21" fmla="*/ 488 h 10000"/>
              <a:gd name="connsiteX22" fmla="*/ 0 w 10000"/>
              <a:gd name="connsiteY22" fmla="*/ 488 h 10000"/>
              <a:gd name="connsiteX23" fmla="*/ 500 w 10000"/>
              <a:gd name="connsiteY23" fmla="*/ 488 h 10000"/>
              <a:gd name="connsiteX24" fmla="*/ 500 w 10000"/>
              <a:gd name="connsiteY24" fmla="*/ 488 h 10000"/>
              <a:gd name="connsiteX25" fmla="*/ 1000 w 10000"/>
              <a:gd name="connsiteY25" fmla="*/ 488 h 10000"/>
              <a:gd name="connsiteX26" fmla="*/ 1499 w 10000"/>
              <a:gd name="connsiteY26" fmla="*/ 488 h 10000"/>
              <a:gd name="connsiteX27" fmla="*/ 2600 w 10000"/>
              <a:gd name="connsiteY27" fmla="*/ 1084 h 10000"/>
              <a:gd name="connsiteX28" fmla="*/ 3099 w 10000"/>
              <a:gd name="connsiteY28" fmla="*/ 1084 h 10000"/>
              <a:gd name="connsiteX29" fmla="*/ 4700 w 10000"/>
              <a:gd name="connsiteY29" fmla="*/ 1084 h 10000"/>
              <a:gd name="connsiteX30" fmla="*/ 6301 w 10000"/>
              <a:gd name="connsiteY30" fmla="*/ 1084 h 10000"/>
              <a:gd name="connsiteX31" fmla="*/ 7399 w 10000"/>
              <a:gd name="connsiteY31" fmla="*/ 1084 h 10000"/>
              <a:gd name="connsiteX32" fmla="*/ 7899 w 10000"/>
              <a:gd name="connsiteY32" fmla="*/ 1084 h 10000"/>
              <a:gd name="connsiteX33" fmla="*/ 8400 w 10000"/>
              <a:gd name="connsiteY33" fmla="*/ 1084 h 10000"/>
              <a:gd name="connsiteX34" fmla="*/ 8400 w 10000"/>
              <a:gd name="connsiteY34" fmla="*/ 488 h 10000"/>
              <a:gd name="connsiteX35" fmla="*/ 8400 w 10000"/>
              <a:gd name="connsiteY35" fmla="*/ 0 h 10000"/>
              <a:gd name="connsiteX0" fmla="*/ 10000 w 10000"/>
              <a:gd name="connsiteY0" fmla="*/ 8412 h 10000"/>
              <a:gd name="connsiteX1" fmla="*/ 8898 w 10000"/>
              <a:gd name="connsiteY1" fmla="*/ 10000 h 10000"/>
              <a:gd name="connsiteX2" fmla="*/ 8400 w 10000"/>
              <a:gd name="connsiteY2" fmla="*/ 10000 h 10000"/>
              <a:gd name="connsiteX3" fmla="*/ 7399 w 10000"/>
              <a:gd name="connsiteY3" fmla="*/ 10000 h 10000"/>
              <a:gd name="connsiteX4" fmla="*/ 7399 w 10000"/>
              <a:gd name="connsiteY4" fmla="*/ 10000 h 10000"/>
              <a:gd name="connsiteX5" fmla="*/ 6800 w 10000"/>
              <a:gd name="connsiteY5" fmla="*/ 9409 h 10000"/>
              <a:gd name="connsiteX6" fmla="*/ 6301 w 10000"/>
              <a:gd name="connsiteY6" fmla="*/ 8912 h 10000"/>
              <a:gd name="connsiteX7" fmla="*/ 6301 w 10000"/>
              <a:gd name="connsiteY7" fmla="*/ 7821 h 10000"/>
              <a:gd name="connsiteX8" fmla="*/ 5799 w 10000"/>
              <a:gd name="connsiteY8" fmla="*/ 6829 h 10000"/>
              <a:gd name="connsiteX9" fmla="*/ 5199 w 10000"/>
              <a:gd name="connsiteY9" fmla="*/ 5740 h 10000"/>
              <a:gd name="connsiteX10" fmla="*/ 4200 w 10000"/>
              <a:gd name="connsiteY10" fmla="*/ 4153 h 10000"/>
              <a:gd name="connsiteX11" fmla="*/ 3099 w 10000"/>
              <a:gd name="connsiteY11" fmla="*/ 3165 h 10000"/>
              <a:gd name="connsiteX12" fmla="*/ 2101 w 10000"/>
              <a:gd name="connsiteY12" fmla="*/ 2667 h 10000"/>
              <a:gd name="connsiteX13" fmla="*/ 1499 w 10000"/>
              <a:gd name="connsiteY13" fmla="*/ 2074 h 10000"/>
              <a:gd name="connsiteX14" fmla="*/ 1000 w 10000"/>
              <a:gd name="connsiteY14" fmla="*/ 1579 h 10000"/>
              <a:gd name="connsiteX15" fmla="*/ 500 w 10000"/>
              <a:gd name="connsiteY15" fmla="*/ 1579 h 10000"/>
              <a:gd name="connsiteX16" fmla="*/ 0 w 10000"/>
              <a:gd name="connsiteY16" fmla="*/ 1084 h 10000"/>
              <a:gd name="connsiteX17" fmla="*/ 0 w 10000"/>
              <a:gd name="connsiteY17" fmla="*/ 1084 h 10000"/>
              <a:gd name="connsiteX18" fmla="*/ 0 w 10000"/>
              <a:gd name="connsiteY18" fmla="*/ 1084 h 10000"/>
              <a:gd name="connsiteX19" fmla="*/ 0 w 10000"/>
              <a:gd name="connsiteY19" fmla="*/ 488 h 10000"/>
              <a:gd name="connsiteX20" fmla="*/ 0 w 10000"/>
              <a:gd name="connsiteY20" fmla="*/ 488 h 10000"/>
              <a:gd name="connsiteX21" fmla="*/ 0 w 10000"/>
              <a:gd name="connsiteY21" fmla="*/ 488 h 10000"/>
              <a:gd name="connsiteX22" fmla="*/ 500 w 10000"/>
              <a:gd name="connsiteY22" fmla="*/ 488 h 10000"/>
              <a:gd name="connsiteX23" fmla="*/ 500 w 10000"/>
              <a:gd name="connsiteY23" fmla="*/ 488 h 10000"/>
              <a:gd name="connsiteX24" fmla="*/ 1000 w 10000"/>
              <a:gd name="connsiteY24" fmla="*/ 488 h 10000"/>
              <a:gd name="connsiteX25" fmla="*/ 1499 w 10000"/>
              <a:gd name="connsiteY25" fmla="*/ 488 h 10000"/>
              <a:gd name="connsiteX26" fmla="*/ 2600 w 10000"/>
              <a:gd name="connsiteY26" fmla="*/ 1084 h 10000"/>
              <a:gd name="connsiteX27" fmla="*/ 3099 w 10000"/>
              <a:gd name="connsiteY27" fmla="*/ 1084 h 10000"/>
              <a:gd name="connsiteX28" fmla="*/ 4700 w 10000"/>
              <a:gd name="connsiteY28" fmla="*/ 1084 h 10000"/>
              <a:gd name="connsiteX29" fmla="*/ 6301 w 10000"/>
              <a:gd name="connsiteY29" fmla="*/ 1084 h 10000"/>
              <a:gd name="connsiteX30" fmla="*/ 7399 w 10000"/>
              <a:gd name="connsiteY30" fmla="*/ 1084 h 10000"/>
              <a:gd name="connsiteX31" fmla="*/ 7899 w 10000"/>
              <a:gd name="connsiteY31" fmla="*/ 1084 h 10000"/>
              <a:gd name="connsiteX32" fmla="*/ 8400 w 10000"/>
              <a:gd name="connsiteY32" fmla="*/ 1084 h 10000"/>
              <a:gd name="connsiteX33" fmla="*/ 8400 w 10000"/>
              <a:gd name="connsiteY33" fmla="*/ 488 h 10000"/>
              <a:gd name="connsiteX34" fmla="*/ 8400 w 10000"/>
              <a:gd name="connsiteY34" fmla="*/ 0 h 10000"/>
              <a:gd name="connsiteX0" fmla="*/ 8898 w 8898"/>
              <a:gd name="connsiteY0" fmla="*/ 10000 h 10000"/>
              <a:gd name="connsiteX1" fmla="*/ 8400 w 8898"/>
              <a:gd name="connsiteY1" fmla="*/ 10000 h 10000"/>
              <a:gd name="connsiteX2" fmla="*/ 7399 w 8898"/>
              <a:gd name="connsiteY2" fmla="*/ 10000 h 10000"/>
              <a:gd name="connsiteX3" fmla="*/ 7399 w 8898"/>
              <a:gd name="connsiteY3" fmla="*/ 10000 h 10000"/>
              <a:gd name="connsiteX4" fmla="*/ 6800 w 8898"/>
              <a:gd name="connsiteY4" fmla="*/ 9409 h 10000"/>
              <a:gd name="connsiteX5" fmla="*/ 6301 w 8898"/>
              <a:gd name="connsiteY5" fmla="*/ 8912 h 10000"/>
              <a:gd name="connsiteX6" fmla="*/ 6301 w 8898"/>
              <a:gd name="connsiteY6" fmla="*/ 7821 h 10000"/>
              <a:gd name="connsiteX7" fmla="*/ 5799 w 8898"/>
              <a:gd name="connsiteY7" fmla="*/ 6829 h 10000"/>
              <a:gd name="connsiteX8" fmla="*/ 5199 w 8898"/>
              <a:gd name="connsiteY8" fmla="*/ 5740 h 10000"/>
              <a:gd name="connsiteX9" fmla="*/ 4200 w 8898"/>
              <a:gd name="connsiteY9" fmla="*/ 4153 h 10000"/>
              <a:gd name="connsiteX10" fmla="*/ 3099 w 8898"/>
              <a:gd name="connsiteY10" fmla="*/ 3165 h 10000"/>
              <a:gd name="connsiteX11" fmla="*/ 2101 w 8898"/>
              <a:gd name="connsiteY11" fmla="*/ 2667 h 10000"/>
              <a:gd name="connsiteX12" fmla="*/ 1499 w 8898"/>
              <a:gd name="connsiteY12" fmla="*/ 2074 h 10000"/>
              <a:gd name="connsiteX13" fmla="*/ 1000 w 8898"/>
              <a:gd name="connsiteY13" fmla="*/ 1579 h 10000"/>
              <a:gd name="connsiteX14" fmla="*/ 500 w 8898"/>
              <a:gd name="connsiteY14" fmla="*/ 1579 h 10000"/>
              <a:gd name="connsiteX15" fmla="*/ 0 w 8898"/>
              <a:gd name="connsiteY15" fmla="*/ 1084 h 10000"/>
              <a:gd name="connsiteX16" fmla="*/ 0 w 8898"/>
              <a:gd name="connsiteY16" fmla="*/ 1084 h 10000"/>
              <a:gd name="connsiteX17" fmla="*/ 0 w 8898"/>
              <a:gd name="connsiteY17" fmla="*/ 1084 h 10000"/>
              <a:gd name="connsiteX18" fmla="*/ 0 w 8898"/>
              <a:gd name="connsiteY18" fmla="*/ 488 h 10000"/>
              <a:gd name="connsiteX19" fmla="*/ 0 w 8898"/>
              <a:gd name="connsiteY19" fmla="*/ 488 h 10000"/>
              <a:gd name="connsiteX20" fmla="*/ 0 w 8898"/>
              <a:gd name="connsiteY20" fmla="*/ 488 h 10000"/>
              <a:gd name="connsiteX21" fmla="*/ 500 w 8898"/>
              <a:gd name="connsiteY21" fmla="*/ 488 h 10000"/>
              <a:gd name="connsiteX22" fmla="*/ 500 w 8898"/>
              <a:gd name="connsiteY22" fmla="*/ 488 h 10000"/>
              <a:gd name="connsiteX23" fmla="*/ 1000 w 8898"/>
              <a:gd name="connsiteY23" fmla="*/ 488 h 10000"/>
              <a:gd name="connsiteX24" fmla="*/ 1499 w 8898"/>
              <a:gd name="connsiteY24" fmla="*/ 488 h 10000"/>
              <a:gd name="connsiteX25" fmla="*/ 2600 w 8898"/>
              <a:gd name="connsiteY25" fmla="*/ 1084 h 10000"/>
              <a:gd name="connsiteX26" fmla="*/ 3099 w 8898"/>
              <a:gd name="connsiteY26" fmla="*/ 1084 h 10000"/>
              <a:gd name="connsiteX27" fmla="*/ 4700 w 8898"/>
              <a:gd name="connsiteY27" fmla="*/ 1084 h 10000"/>
              <a:gd name="connsiteX28" fmla="*/ 6301 w 8898"/>
              <a:gd name="connsiteY28" fmla="*/ 1084 h 10000"/>
              <a:gd name="connsiteX29" fmla="*/ 7399 w 8898"/>
              <a:gd name="connsiteY29" fmla="*/ 1084 h 10000"/>
              <a:gd name="connsiteX30" fmla="*/ 7899 w 8898"/>
              <a:gd name="connsiteY30" fmla="*/ 1084 h 10000"/>
              <a:gd name="connsiteX31" fmla="*/ 8400 w 8898"/>
              <a:gd name="connsiteY31" fmla="*/ 1084 h 10000"/>
              <a:gd name="connsiteX32" fmla="*/ 8400 w 8898"/>
              <a:gd name="connsiteY32" fmla="*/ 488 h 10000"/>
              <a:gd name="connsiteX33" fmla="*/ 8400 w 8898"/>
              <a:gd name="connsiteY3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898" h="10000">
                <a:moveTo>
                  <a:pt x="8898" y="10000"/>
                </a:moveTo>
                <a:lnTo>
                  <a:pt x="8400" y="10000"/>
                </a:lnTo>
                <a:lnTo>
                  <a:pt x="7399" y="10000"/>
                </a:lnTo>
                <a:lnTo>
                  <a:pt x="7399" y="10000"/>
                </a:lnTo>
                <a:lnTo>
                  <a:pt x="6800" y="9409"/>
                </a:lnTo>
                <a:lnTo>
                  <a:pt x="6301" y="8912"/>
                </a:lnTo>
                <a:lnTo>
                  <a:pt x="6301" y="7821"/>
                </a:lnTo>
                <a:lnTo>
                  <a:pt x="5799" y="6829"/>
                </a:lnTo>
                <a:lnTo>
                  <a:pt x="5199" y="5740"/>
                </a:lnTo>
                <a:lnTo>
                  <a:pt x="4200" y="4153"/>
                </a:lnTo>
                <a:lnTo>
                  <a:pt x="3099" y="3165"/>
                </a:lnTo>
                <a:lnTo>
                  <a:pt x="2101" y="2667"/>
                </a:lnTo>
                <a:lnTo>
                  <a:pt x="1499" y="2074"/>
                </a:lnTo>
                <a:lnTo>
                  <a:pt x="1000" y="1579"/>
                </a:lnTo>
                <a:lnTo>
                  <a:pt x="500" y="1579"/>
                </a:lnTo>
                <a:lnTo>
                  <a:pt x="0" y="1084"/>
                </a:lnTo>
                <a:lnTo>
                  <a:pt x="0" y="1084"/>
                </a:lnTo>
                <a:lnTo>
                  <a:pt x="0" y="1084"/>
                </a:lnTo>
                <a:lnTo>
                  <a:pt x="0" y="488"/>
                </a:lnTo>
                <a:lnTo>
                  <a:pt x="0" y="488"/>
                </a:lnTo>
                <a:lnTo>
                  <a:pt x="0" y="488"/>
                </a:lnTo>
                <a:lnTo>
                  <a:pt x="500" y="488"/>
                </a:lnTo>
                <a:lnTo>
                  <a:pt x="500" y="488"/>
                </a:lnTo>
                <a:lnTo>
                  <a:pt x="1000" y="488"/>
                </a:lnTo>
                <a:lnTo>
                  <a:pt x="1499" y="488"/>
                </a:lnTo>
                <a:lnTo>
                  <a:pt x="2600" y="1084"/>
                </a:lnTo>
                <a:lnTo>
                  <a:pt x="3099" y="1084"/>
                </a:lnTo>
                <a:lnTo>
                  <a:pt x="4700" y="1084"/>
                </a:lnTo>
                <a:lnTo>
                  <a:pt x="6301" y="1084"/>
                </a:lnTo>
                <a:lnTo>
                  <a:pt x="7399" y="1084"/>
                </a:lnTo>
                <a:lnTo>
                  <a:pt x="7899" y="1084"/>
                </a:lnTo>
                <a:lnTo>
                  <a:pt x="8400" y="1084"/>
                </a:lnTo>
                <a:lnTo>
                  <a:pt x="8400" y="488"/>
                </a:lnTo>
                <a:lnTo>
                  <a:pt x="8400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3" name="Freeform 29"/>
          <p:cNvSpPr>
            <a:spLocks/>
          </p:cNvSpPr>
          <p:nvPr/>
        </p:nvSpPr>
        <p:spPr bwMode="auto">
          <a:xfrm>
            <a:off x="5748338" y="3376613"/>
            <a:ext cx="101600" cy="782637"/>
          </a:xfrm>
          <a:custGeom>
            <a:avLst/>
            <a:gdLst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379 w 10000"/>
              <a:gd name="connsiteY24" fmla="*/ 8053 h 10000"/>
              <a:gd name="connsiteX25" fmla="*/ 758 w 10000"/>
              <a:gd name="connsiteY25" fmla="*/ 8053 h 10000"/>
              <a:gd name="connsiteX26" fmla="*/ 1136 w 10000"/>
              <a:gd name="connsiteY26" fmla="*/ 8053 h 10000"/>
              <a:gd name="connsiteX27" fmla="*/ 1970 w 10000"/>
              <a:gd name="connsiteY27" fmla="*/ 8174 h 10000"/>
              <a:gd name="connsiteX28" fmla="*/ 3561 w 10000"/>
              <a:gd name="connsiteY28" fmla="*/ 8174 h 10000"/>
              <a:gd name="connsiteX29" fmla="*/ 4773 w 10000"/>
              <a:gd name="connsiteY29" fmla="*/ 8174 h 10000"/>
              <a:gd name="connsiteX30" fmla="*/ 5606 w 10000"/>
              <a:gd name="connsiteY30" fmla="*/ 8174 h 10000"/>
              <a:gd name="connsiteX31" fmla="*/ 5985 w 10000"/>
              <a:gd name="connsiteY31" fmla="*/ 8174 h 10000"/>
              <a:gd name="connsiteX32" fmla="*/ 6364 w 10000"/>
              <a:gd name="connsiteY32" fmla="*/ 8174 h 10000"/>
              <a:gd name="connsiteX33" fmla="*/ 6364 w 10000"/>
              <a:gd name="connsiteY33" fmla="*/ 8053 h 10000"/>
              <a:gd name="connsiteX34" fmla="*/ 6364 w 10000"/>
              <a:gd name="connsiteY34" fmla="*/ 7951 h 10000"/>
              <a:gd name="connsiteX35" fmla="*/ 6364 w 10000"/>
              <a:gd name="connsiteY35" fmla="*/ 7850 h 10000"/>
              <a:gd name="connsiteX36" fmla="*/ 6742 w 10000"/>
              <a:gd name="connsiteY36" fmla="*/ 7627 h 10000"/>
              <a:gd name="connsiteX37" fmla="*/ 6742 w 10000"/>
              <a:gd name="connsiteY37" fmla="*/ 7424 h 10000"/>
              <a:gd name="connsiteX38" fmla="*/ 6742 w 10000"/>
              <a:gd name="connsiteY38" fmla="*/ 7201 h 10000"/>
              <a:gd name="connsiteX39" fmla="*/ 6742 w 10000"/>
              <a:gd name="connsiteY39" fmla="*/ 6978 h 10000"/>
              <a:gd name="connsiteX40" fmla="*/ 6742 w 10000"/>
              <a:gd name="connsiteY40" fmla="*/ 6450 h 10000"/>
              <a:gd name="connsiteX41" fmla="*/ 6742 w 10000"/>
              <a:gd name="connsiteY41" fmla="*/ 6024 h 10000"/>
              <a:gd name="connsiteX42" fmla="*/ 6742 w 10000"/>
              <a:gd name="connsiteY42" fmla="*/ 5598 h 10000"/>
              <a:gd name="connsiteX43" fmla="*/ 6742 w 10000"/>
              <a:gd name="connsiteY43" fmla="*/ 5274 h 10000"/>
              <a:gd name="connsiteX44" fmla="*/ 6742 w 10000"/>
              <a:gd name="connsiteY44" fmla="*/ 5051 h 10000"/>
              <a:gd name="connsiteX45" fmla="*/ 6742 w 10000"/>
              <a:gd name="connsiteY45" fmla="*/ 4848 h 10000"/>
              <a:gd name="connsiteX46" fmla="*/ 6742 w 10000"/>
              <a:gd name="connsiteY46" fmla="*/ 4625 h 10000"/>
              <a:gd name="connsiteX47" fmla="*/ 6742 w 10000"/>
              <a:gd name="connsiteY47" fmla="*/ 4402 h 10000"/>
              <a:gd name="connsiteX48" fmla="*/ 6742 w 10000"/>
              <a:gd name="connsiteY48" fmla="*/ 4077 h 10000"/>
              <a:gd name="connsiteX49" fmla="*/ 6742 w 10000"/>
              <a:gd name="connsiteY49" fmla="*/ 3773 h 10000"/>
              <a:gd name="connsiteX50" fmla="*/ 6742 w 10000"/>
              <a:gd name="connsiteY50" fmla="*/ 3448 h 10000"/>
              <a:gd name="connsiteX51" fmla="*/ 6742 w 10000"/>
              <a:gd name="connsiteY51" fmla="*/ 3022 h 10000"/>
              <a:gd name="connsiteX52" fmla="*/ 6364 w 10000"/>
              <a:gd name="connsiteY52" fmla="*/ 2373 h 10000"/>
              <a:gd name="connsiteX53" fmla="*/ 5985 w 10000"/>
              <a:gd name="connsiteY53" fmla="*/ 1501 h 10000"/>
              <a:gd name="connsiteX54" fmla="*/ 5606 w 10000"/>
              <a:gd name="connsiteY54" fmla="*/ 751 h 10000"/>
              <a:gd name="connsiteX55" fmla="*/ 5152 w 10000"/>
              <a:gd name="connsiteY55" fmla="*/ 0 h 10000"/>
              <a:gd name="connsiteX56" fmla="*/ 5985 w 10000"/>
              <a:gd name="connsiteY56" fmla="*/ 223 h 10000"/>
              <a:gd name="connsiteX57" fmla="*/ 7197 w 10000"/>
              <a:gd name="connsiteY57" fmla="*/ 426 h 10000"/>
              <a:gd name="connsiteX58" fmla="*/ 7955 w 10000"/>
              <a:gd name="connsiteY58" fmla="*/ 548 h 10000"/>
              <a:gd name="connsiteX59" fmla="*/ 8788 w 10000"/>
              <a:gd name="connsiteY59" fmla="*/ 649 h 10000"/>
              <a:gd name="connsiteX60" fmla="*/ 9167 w 10000"/>
              <a:gd name="connsiteY60" fmla="*/ 751 h 10000"/>
              <a:gd name="connsiteX61" fmla="*/ 9545 w 10000"/>
              <a:gd name="connsiteY61" fmla="*/ 872 h 10000"/>
              <a:gd name="connsiteX62" fmla="*/ 10000 w 10000"/>
              <a:gd name="connsiteY62" fmla="*/ 974 h 10000"/>
              <a:gd name="connsiteX63" fmla="*/ 10000 w 10000"/>
              <a:gd name="connsiteY63" fmla="*/ 974 h 10000"/>
              <a:gd name="connsiteX64" fmla="*/ 10000 w 10000"/>
              <a:gd name="connsiteY64" fmla="*/ 1075 h 10000"/>
              <a:gd name="connsiteX65" fmla="*/ 10000 w 10000"/>
              <a:gd name="connsiteY65" fmla="*/ 1176 h 10000"/>
              <a:gd name="connsiteX66" fmla="*/ 10000 w 10000"/>
              <a:gd name="connsiteY66" fmla="*/ 1400 h 10000"/>
              <a:gd name="connsiteX67" fmla="*/ 10000 w 10000"/>
              <a:gd name="connsiteY67" fmla="*/ 1501 h 10000"/>
              <a:gd name="connsiteX68" fmla="*/ 9545 w 10000"/>
              <a:gd name="connsiteY68" fmla="*/ 1501 h 10000"/>
              <a:gd name="connsiteX69" fmla="*/ 9545 w 10000"/>
              <a:gd name="connsiteY69" fmla="*/ 1623 h 10000"/>
              <a:gd name="connsiteX70" fmla="*/ 9545 w 10000"/>
              <a:gd name="connsiteY70" fmla="*/ 1724 h 10000"/>
              <a:gd name="connsiteX71" fmla="*/ 9545 w 10000"/>
              <a:gd name="connsiteY71" fmla="*/ 1826 h 10000"/>
              <a:gd name="connsiteX72" fmla="*/ 9545 w 10000"/>
              <a:gd name="connsiteY72" fmla="*/ 2049 h 10000"/>
              <a:gd name="connsiteX73" fmla="*/ 9545 w 10000"/>
              <a:gd name="connsiteY73" fmla="*/ 2150 h 10000"/>
              <a:gd name="connsiteX74" fmla="*/ 9545 w 10000"/>
              <a:gd name="connsiteY74" fmla="*/ 2373 h 10000"/>
              <a:gd name="connsiteX75" fmla="*/ 9545 w 10000"/>
              <a:gd name="connsiteY75" fmla="*/ 2576 h 10000"/>
              <a:gd name="connsiteX76" fmla="*/ 9545 w 10000"/>
              <a:gd name="connsiteY76" fmla="*/ 2799 h 10000"/>
              <a:gd name="connsiteX77" fmla="*/ 9545 w 10000"/>
              <a:gd name="connsiteY77" fmla="*/ 3022 h 10000"/>
              <a:gd name="connsiteX78" fmla="*/ 9545 w 10000"/>
              <a:gd name="connsiteY78" fmla="*/ 3327 h 10000"/>
              <a:gd name="connsiteX79" fmla="*/ 9545 w 10000"/>
              <a:gd name="connsiteY79" fmla="*/ 3550 h 10000"/>
              <a:gd name="connsiteX80" fmla="*/ 9545 w 10000"/>
              <a:gd name="connsiteY80" fmla="*/ 3874 h 10000"/>
              <a:gd name="connsiteX81" fmla="*/ 9545 w 10000"/>
              <a:gd name="connsiteY81" fmla="*/ 4199 h 10000"/>
              <a:gd name="connsiteX82" fmla="*/ 9545 w 10000"/>
              <a:gd name="connsiteY82" fmla="*/ 4523 h 10000"/>
              <a:gd name="connsiteX83" fmla="*/ 9545 w 10000"/>
              <a:gd name="connsiteY83" fmla="*/ 4949 h 10000"/>
              <a:gd name="connsiteX84" fmla="*/ 9545 w 10000"/>
              <a:gd name="connsiteY84" fmla="*/ 5700 h 10000"/>
              <a:gd name="connsiteX85" fmla="*/ 9545 w 10000"/>
              <a:gd name="connsiteY85" fmla="*/ 6349 h 10000"/>
              <a:gd name="connsiteX86" fmla="*/ 9545 w 10000"/>
              <a:gd name="connsiteY86" fmla="*/ 6876 h 10000"/>
              <a:gd name="connsiteX87" fmla="*/ 9545 w 10000"/>
              <a:gd name="connsiteY87" fmla="*/ 7424 h 10000"/>
              <a:gd name="connsiteX88" fmla="*/ 9545 w 10000"/>
              <a:gd name="connsiteY88" fmla="*/ 7850 h 10000"/>
              <a:gd name="connsiteX89" fmla="*/ 9545 w 10000"/>
              <a:gd name="connsiteY89" fmla="*/ 8174 h 10000"/>
              <a:gd name="connsiteX90" fmla="*/ 9545 w 10000"/>
              <a:gd name="connsiteY90" fmla="*/ 8499 h 10000"/>
              <a:gd name="connsiteX91" fmla="*/ 9545 w 10000"/>
              <a:gd name="connsiteY91" fmla="*/ 8600 h 10000"/>
              <a:gd name="connsiteX92" fmla="*/ 9545 w 10000"/>
              <a:gd name="connsiteY92" fmla="*/ 8702 h 10000"/>
              <a:gd name="connsiteX93" fmla="*/ 9167 w 10000"/>
              <a:gd name="connsiteY93" fmla="*/ 9026 h 10000"/>
              <a:gd name="connsiteX94" fmla="*/ 8788 w 10000"/>
              <a:gd name="connsiteY94" fmla="*/ 9249 h 10000"/>
              <a:gd name="connsiteX95" fmla="*/ 8333 w 10000"/>
              <a:gd name="connsiteY95" fmla="*/ 9554 h 10000"/>
              <a:gd name="connsiteX96" fmla="*/ 7576 w 10000"/>
              <a:gd name="connsiteY96" fmla="*/ 9675 h 10000"/>
              <a:gd name="connsiteX97" fmla="*/ 7576 w 10000"/>
              <a:gd name="connsiteY97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758 w 10000"/>
              <a:gd name="connsiteY24" fmla="*/ 8053 h 10000"/>
              <a:gd name="connsiteX25" fmla="*/ 1136 w 10000"/>
              <a:gd name="connsiteY25" fmla="*/ 8053 h 10000"/>
              <a:gd name="connsiteX26" fmla="*/ 1970 w 10000"/>
              <a:gd name="connsiteY26" fmla="*/ 8174 h 10000"/>
              <a:gd name="connsiteX27" fmla="*/ 3561 w 10000"/>
              <a:gd name="connsiteY27" fmla="*/ 8174 h 10000"/>
              <a:gd name="connsiteX28" fmla="*/ 4773 w 10000"/>
              <a:gd name="connsiteY28" fmla="*/ 8174 h 10000"/>
              <a:gd name="connsiteX29" fmla="*/ 5606 w 10000"/>
              <a:gd name="connsiteY29" fmla="*/ 8174 h 10000"/>
              <a:gd name="connsiteX30" fmla="*/ 5985 w 10000"/>
              <a:gd name="connsiteY30" fmla="*/ 8174 h 10000"/>
              <a:gd name="connsiteX31" fmla="*/ 6364 w 10000"/>
              <a:gd name="connsiteY31" fmla="*/ 8174 h 10000"/>
              <a:gd name="connsiteX32" fmla="*/ 6364 w 10000"/>
              <a:gd name="connsiteY32" fmla="*/ 8053 h 10000"/>
              <a:gd name="connsiteX33" fmla="*/ 6364 w 10000"/>
              <a:gd name="connsiteY33" fmla="*/ 7951 h 10000"/>
              <a:gd name="connsiteX34" fmla="*/ 6364 w 10000"/>
              <a:gd name="connsiteY34" fmla="*/ 7850 h 10000"/>
              <a:gd name="connsiteX35" fmla="*/ 6742 w 10000"/>
              <a:gd name="connsiteY35" fmla="*/ 7627 h 10000"/>
              <a:gd name="connsiteX36" fmla="*/ 6742 w 10000"/>
              <a:gd name="connsiteY36" fmla="*/ 7424 h 10000"/>
              <a:gd name="connsiteX37" fmla="*/ 6742 w 10000"/>
              <a:gd name="connsiteY37" fmla="*/ 7201 h 10000"/>
              <a:gd name="connsiteX38" fmla="*/ 6742 w 10000"/>
              <a:gd name="connsiteY38" fmla="*/ 6978 h 10000"/>
              <a:gd name="connsiteX39" fmla="*/ 6742 w 10000"/>
              <a:gd name="connsiteY39" fmla="*/ 6450 h 10000"/>
              <a:gd name="connsiteX40" fmla="*/ 6742 w 10000"/>
              <a:gd name="connsiteY40" fmla="*/ 6024 h 10000"/>
              <a:gd name="connsiteX41" fmla="*/ 6742 w 10000"/>
              <a:gd name="connsiteY41" fmla="*/ 5598 h 10000"/>
              <a:gd name="connsiteX42" fmla="*/ 6742 w 10000"/>
              <a:gd name="connsiteY42" fmla="*/ 5274 h 10000"/>
              <a:gd name="connsiteX43" fmla="*/ 6742 w 10000"/>
              <a:gd name="connsiteY43" fmla="*/ 5051 h 10000"/>
              <a:gd name="connsiteX44" fmla="*/ 6742 w 10000"/>
              <a:gd name="connsiteY44" fmla="*/ 4848 h 10000"/>
              <a:gd name="connsiteX45" fmla="*/ 6742 w 10000"/>
              <a:gd name="connsiteY45" fmla="*/ 4625 h 10000"/>
              <a:gd name="connsiteX46" fmla="*/ 6742 w 10000"/>
              <a:gd name="connsiteY46" fmla="*/ 4402 h 10000"/>
              <a:gd name="connsiteX47" fmla="*/ 6742 w 10000"/>
              <a:gd name="connsiteY47" fmla="*/ 4077 h 10000"/>
              <a:gd name="connsiteX48" fmla="*/ 6742 w 10000"/>
              <a:gd name="connsiteY48" fmla="*/ 3773 h 10000"/>
              <a:gd name="connsiteX49" fmla="*/ 6742 w 10000"/>
              <a:gd name="connsiteY49" fmla="*/ 3448 h 10000"/>
              <a:gd name="connsiteX50" fmla="*/ 6742 w 10000"/>
              <a:gd name="connsiteY50" fmla="*/ 3022 h 10000"/>
              <a:gd name="connsiteX51" fmla="*/ 6364 w 10000"/>
              <a:gd name="connsiteY51" fmla="*/ 2373 h 10000"/>
              <a:gd name="connsiteX52" fmla="*/ 5985 w 10000"/>
              <a:gd name="connsiteY52" fmla="*/ 1501 h 10000"/>
              <a:gd name="connsiteX53" fmla="*/ 5606 w 10000"/>
              <a:gd name="connsiteY53" fmla="*/ 751 h 10000"/>
              <a:gd name="connsiteX54" fmla="*/ 5152 w 10000"/>
              <a:gd name="connsiteY54" fmla="*/ 0 h 10000"/>
              <a:gd name="connsiteX55" fmla="*/ 5985 w 10000"/>
              <a:gd name="connsiteY55" fmla="*/ 223 h 10000"/>
              <a:gd name="connsiteX56" fmla="*/ 7197 w 10000"/>
              <a:gd name="connsiteY56" fmla="*/ 426 h 10000"/>
              <a:gd name="connsiteX57" fmla="*/ 7955 w 10000"/>
              <a:gd name="connsiteY57" fmla="*/ 548 h 10000"/>
              <a:gd name="connsiteX58" fmla="*/ 8788 w 10000"/>
              <a:gd name="connsiteY58" fmla="*/ 649 h 10000"/>
              <a:gd name="connsiteX59" fmla="*/ 9167 w 10000"/>
              <a:gd name="connsiteY59" fmla="*/ 751 h 10000"/>
              <a:gd name="connsiteX60" fmla="*/ 9545 w 10000"/>
              <a:gd name="connsiteY60" fmla="*/ 872 h 10000"/>
              <a:gd name="connsiteX61" fmla="*/ 10000 w 10000"/>
              <a:gd name="connsiteY61" fmla="*/ 974 h 10000"/>
              <a:gd name="connsiteX62" fmla="*/ 10000 w 10000"/>
              <a:gd name="connsiteY62" fmla="*/ 974 h 10000"/>
              <a:gd name="connsiteX63" fmla="*/ 10000 w 10000"/>
              <a:gd name="connsiteY63" fmla="*/ 1075 h 10000"/>
              <a:gd name="connsiteX64" fmla="*/ 10000 w 10000"/>
              <a:gd name="connsiteY64" fmla="*/ 1176 h 10000"/>
              <a:gd name="connsiteX65" fmla="*/ 10000 w 10000"/>
              <a:gd name="connsiteY65" fmla="*/ 1400 h 10000"/>
              <a:gd name="connsiteX66" fmla="*/ 10000 w 10000"/>
              <a:gd name="connsiteY66" fmla="*/ 1501 h 10000"/>
              <a:gd name="connsiteX67" fmla="*/ 9545 w 10000"/>
              <a:gd name="connsiteY67" fmla="*/ 1501 h 10000"/>
              <a:gd name="connsiteX68" fmla="*/ 9545 w 10000"/>
              <a:gd name="connsiteY68" fmla="*/ 1623 h 10000"/>
              <a:gd name="connsiteX69" fmla="*/ 9545 w 10000"/>
              <a:gd name="connsiteY69" fmla="*/ 1724 h 10000"/>
              <a:gd name="connsiteX70" fmla="*/ 9545 w 10000"/>
              <a:gd name="connsiteY70" fmla="*/ 1826 h 10000"/>
              <a:gd name="connsiteX71" fmla="*/ 9545 w 10000"/>
              <a:gd name="connsiteY71" fmla="*/ 2049 h 10000"/>
              <a:gd name="connsiteX72" fmla="*/ 9545 w 10000"/>
              <a:gd name="connsiteY72" fmla="*/ 2150 h 10000"/>
              <a:gd name="connsiteX73" fmla="*/ 9545 w 10000"/>
              <a:gd name="connsiteY73" fmla="*/ 2373 h 10000"/>
              <a:gd name="connsiteX74" fmla="*/ 9545 w 10000"/>
              <a:gd name="connsiteY74" fmla="*/ 2576 h 10000"/>
              <a:gd name="connsiteX75" fmla="*/ 9545 w 10000"/>
              <a:gd name="connsiteY75" fmla="*/ 2799 h 10000"/>
              <a:gd name="connsiteX76" fmla="*/ 9545 w 10000"/>
              <a:gd name="connsiteY76" fmla="*/ 3022 h 10000"/>
              <a:gd name="connsiteX77" fmla="*/ 9545 w 10000"/>
              <a:gd name="connsiteY77" fmla="*/ 3327 h 10000"/>
              <a:gd name="connsiteX78" fmla="*/ 9545 w 10000"/>
              <a:gd name="connsiteY78" fmla="*/ 3550 h 10000"/>
              <a:gd name="connsiteX79" fmla="*/ 9545 w 10000"/>
              <a:gd name="connsiteY79" fmla="*/ 3874 h 10000"/>
              <a:gd name="connsiteX80" fmla="*/ 9545 w 10000"/>
              <a:gd name="connsiteY80" fmla="*/ 4199 h 10000"/>
              <a:gd name="connsiteX81" fmla="*/ 9545 w 10000"/>
              <a:gd name="connsiteY81" fmla="*/ 4523 h 10000"/>
              <a:gd name="connsiteX82" fmla="*/ 9545 w 10000"/>
              <a:gd name="connsiteY82" fmla="*/ 4949 h 10000"/>
              <a:gd name="connsiteX83" fmla="*/ 9545 w 10000"/>
              <a:gd name="connsiteY83" fmla="*/ 5700 h 10000"/>
              <a:gd name="connsiteX84" fmla="*/ 9545 w 10000"/>
              <a:gd name="connsiteY84" fmla="*/ 6349 h 10000"/>
              <a:gd name="connsiteX85" fmla="*/ 9545 w 10000"/>
              <a:gd name="connsiteY85" fmla="*/ 6876 h 10000"/>
              <a:gd name="connsiteX86" fmla="*/ 9545 w 10000"/>
              <a:gd name="connsiteY86" fmla="*/ 7424 h 10000"/>
              <a:gd name="connsiteX87" fmla="*/ 9545 w 10000"/>
              <a:gd name="connsiteY87" fmla="*/ 7850 h 10000"/>
              <a:gd name="connsiteX88" fmla="*/ 9545 w 10000"/>
              <a:gd name="connsiteY88" fmla="*/ 8174 h 10000"/>
              <a:gd name="connsiteX89" fmla="*/ 9545 w 10000"/>
              <a:gd name="connsiteY89" fmla="*/ 8499 h 10000"/>
              <a:gd name="connsiteX90" fmla="*/ 9545 w 10000"/>
              <a:gd name="connsiteY90" fmla="*/ 8600 h 10000"/>
              <a:gd name="connsiteX91" fmla="*/ 9545 w 10000"/>
              <a:gd name="connsiteY91" fmla="*/ 8702 h 10000"/>
              <a:gd name="connsiteX92" fmla="*/ 9167 w 10000"/>
              <a:gd name="connsiteY92" fmla="*/ 9026 h 10000"/>
              <a:gd name="connsiteX93" fmla="*/ 8788 w 10000"/>
              <a:gd name="connsiteY93" fmla="*/ 9249 h 10000"/>
              <a:gd name="connsiteX94" fmla="*/ 8333 w 10000"/>
              <a:gd name="connsiteY94" fmla="*/ 9554 h 10000"/>
              <a:gd name="connsiteX95" fmla="*/ 7576 w 10000"/>
              <a:gd name="connsiteY95" fmla="*/ 9675 h 10000"/>
              <a:gd name="connsiteX96" fmla="*/ 7576 w 10000"/>
              <a:gd name="connsiteY96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758 w 10000"/>
              <a:gd name="connsiteY24" fmla="*/ 8053 h 10000"/>
              <a:gd name="connsiteX25" fmla="*/ 1136 w 10000"/>
              <a:gd name="connsiteY25" fmla="*/ 8053 h 10000"/>
              <a:gd name="connsiteX26" fmla="*/ 3561 w 10000"/>
              <a:gd name="connsiteY26" fmla="*/ 8174 h 10000"/>
              <a:gd name="connsiteX27" fmla="*/ 4773 w 10000"/>
              <a:gd name="connsiteY27" fmla="*/ 8174 h 10000"/>
              <a:gd name="connsiteX28" fmla="*/ 5606 w 10000"/>
              <a:gd name="connsiteY28" fmla="*/ 8174 h 10000"/>
              <a:gd name="connsiteX29" fmla="*/ 5985 w 10000"/>
              <a:gd name="connsiteY29" fmla="*/ 8174 h 10000"/>
              <a:gd name="connsiteX30" fmla="*/ 6364 w 10000"/>
              <a:gd name="connsiteY30" fmla="*/ 8174 h 10000"/>
              <a:gd name="connsiteX31" fmla="*/ 6364 w 10000"/>
              <a:gd name="connsiteY31" fmla="*/ 8053 h 10000"/>
              <a:gd name="connsiteX32" fmla="*/ 6364 w 10000"/>
              <a:gd name="connsiteY32" fmla="*/ 7951 h 10000"/>
              <a:gd name="connsiteX33" fmla="*/ 6364 w 10000"/>
              <a:gd name="connsiteY33" fmla="*/ 7850 h 10000"/>
              <a:gd name="connsiteX34" fmla="*/ 6742 w 10000"/>
              <a:gd name="connsiteY34" fmla="*/ 7627 h 10000"/>
              <a:gd name="connsiteX35" fmla="*/ 6742 w 10000"/>
              <a:gd name="connsiteY35" fmla="*/ 7424 h 10000"/>
              <a:gd name="connsiteX36" fmla="*/ 6742 w 10000"/>
              <a:gd name="connsiteY36" fmla="*/ 7201 h 10000"/>
              <a:gd name="connsiteX37" fmla="*/ 6742 w 10000"/>
              <a:gd name="connsiteY37" fmla="*/ 6978 h 10000"/>
              <a:gd name="connsiteX38" fmla="*/ 6742 w 10000"/>
              <a:gd name="connsiteY38" fmla="*/ 6450 h 10000"/>
              <a:gd name="connsiteX39" fmla="*/ 6742 w 10000"/>
              <a:gd name="connsiteY39" fmla="*/ 6024 h 10000"/>
              <a:gd name="connsiteX40" fmla="*/ 6742 w 10000"/>
              <a:gd name="connsiteY40" fmla="*/ 5598 h 10000"/>
              <a:gd name="connsiteX41" fmla="*/ 6742 w 10000"/>
              <a:gd name="connsiteY41" fmla="*/ 5274 h 10000"/>
              <a:gd name="connsiteX42" fmla="*/ 6742 w 10000"/>
              <a:gd name="connsiteY42" fmla="*/ 5051 h 10000"/>
              <a:gd name="connsiteX43" fmla="*/ 6742 w 10000"/>
              <a:gd name="connsiteY43" fmla="*/ 4848 h 10000"/>
              <a:gd name="connsiteX44" fmla="*/ 6742 w 10000"/>
              <a:gd name="connsiteY44" fmla="*/ 4625 h 10000"/>
              <a:gd name="connsiteX45" fmla="*/ 6742 w 10000"/>
              <a:gd name="connsiteY45" fmla="*/ 4402 h 10000"/>
              <a:gd name="connsiteX46" fmla="*/ 6742 w 10000"/>
              <a:gd name="connsiteY46" fmla="*/ 4077 h 10000"/>
              <a:gd name="connsiteX47" fmla="*/ 6742 w 10000"/>
              <a:gd name="connsiteY47" fmla="*/ 3773 h 10000"/>
              <a:gd name="connsiteX48" fmla="*/ 6742 w 10000"/>
              <a:gd name="connsiteY48" fmla="*/ 3448 h 10000"/>
              <a:gd name="connsiteX49" fmla="*/ 6742 w 10000"/>
              <a:gd name="connsiteY49" fmla="*/ 3022 h 10000"/>
              <a:gd name="connsiteX50" fmla="*/ 6364 w 10000"/>
              <a:gd name="connsiteY50" fmla="*/ 2373 h 10000"/>
              <a:gd name="connsiteX51" fmla="*/ 5985 w 10000"/>
              <a:gd name="connsiteY51" fmla="*/ 1501 h 10000"/>
              <a:gd name="connsiteX52" fmla="*/ 5606 w 10000"/>
              <a:gd name="connsiteY52" fmla="*/ 751 h 10000"/>
              <a:gd name="connsiteX53" fmla="*/ 5152 w 10000"/>
              <a:gd name="connsiteY53" fmla="*/ 0 h 10000"/>
              <a:gd name="connsiteX54" fmla="*/ 5985 w 10000"/>
              <a:gd name="connsiteY54" fmla="*/ 223 h 10000"/>
              <a:gd name="connsiteX55" fmla="*/ 7197 w 10000"/>
              <a:gd name="connsiteY55" fmla="*/ 426 h 10000"/>
              <a:gd name="connsiteX56" fmla="*/ 7955 w 10000"/>
              <a:gd name="connsiteY56" fmla="*/ 548 h 10000"/>
              <a:gd name="connsiteX57" fmla="*/ 8788 w 10000"/>
              <a:gd name="connsiteY57" fmla="*/ 649 h 10000"/>
              <a:gd name="connsiteX58" fmla="*/ 9167 w 10000"/>
              <a:gd name="connsiteY58" fmla="*/ 751 h 10000"/>
              <a:gd name="connsiteX59" fmla="*/ 9545 w 10000"/>
              <a:gd name="connsiteY59" fmla="*/ 872 h 10000"/>
              <a:gd name="connsiteX60" fmla="*/ 10000 w 10000"/>
              <a:gd name="connsiteY60" fmla="*/ 974 h 10000"/>
              <a:gd name="connsiteX61" fmla="*/ 10000 w 10000"/>
              <a:gd name="connsiteY61" fmla="*/ 974 h 10000"/>
              <a:gd name="connsiteX62" fmla="*/ 10000 w 10000"/>
              <a:gd name="connsiteY62" fmla="*/ 1075 h 10000"/>
              <a:gd name="connsiteX63" fmla="*/ 10000 w 10000"/>
              <a:gd name="connsiteY63" fmla="*/ 1176 h 10000"/>
              <a:gd name="connsiteX64" fmla="*/ 10000 w 10000"/>
              <a:gd name="connsiteY64" fmla="*/ 1400 h 10000"/>
              <a:gd name="connsiteX65" fmla="*/ 10000 w 10000"/>
              <a:gd name="connsiteY65" fmla="*/ 1501 h 10000"/>
              <a:gd name="connsiteX66" fmla="*/ 9545 w 10000"/>
              <a:gd name="connsiteY66" fmla="*/ 1501 h 10000"/>
              <a:gd name="connsiteX67" fmla="*/ 9545 w 10000"/>
              <a:gd name="connsiteY67" fmla="*/ 1623 h 10000"/>
              <a:gd name="connsiteX68" fmla="*/ 9545 w 10000"/>
              <a:gd name="connsiteY68" fmla="*/ 1724 h 10000"/>
              <a:gd name="connsiteX69" fmla="*/ 9545 w 10000"/>
              <a:gd name="connsiteY69" fmla="*/ 1826 h 10000"/>
              <a:gd name="connsiteX70" fmla="*/ 9545 w 10000"/>
              <a:gd name="connsiteY70" fmla="*/ 2049 h 10000"/>
              <a:gd name="connsiteX71" fmla="*/ 9545 w 10000"/>
              <a:gd name="connsiteY71" fmla="*/ 2150 h 10000"/>
              <a:gd name="connsiteX72" fmla="*/ 9545 w 10000"/>
              <a:gd name="connsiteY72" fmla="*/ 2373 h 10000"/>
              <a:gd name="connsiteX73" fmla="*/ 9545 w 10000"/>
              <a:gd name="connsiteY73" fmla="*/ 2576 h 10000"/>
              <a:gd name="connsiteX74" fmla="*/ 9545 w 10000"/>
              <a:gd name="connsiteY74" fmla="*/ 2799 h 10000"/>
              <a:gd name="connsiteX75" fmla="*/ 9545 w 10000"/>
              <a:gd name="connsiteY75" fmla="*/ 3022 h 10000"/>
              <a:gd name="connsiteX76" fmla="*/ 9545 w 10000"/>
              <a:gd name="connsiteY76" fmla="*/ 3327 h 10000"/>
              <a:gd name="connsiteX77" fmla="*/ 9545 w 10000"/>
              <a:gd name="connsiteY77" fmla="*/ 3550 h 10000"/>
              <a:gd name="connsiteX78" fmla="*/ 9545 w 10000"/>
              <a:gd name="connsiteY78" fmla="*/ 3874 h 10000"/>
              <a:gd name="connsiteX79" fmla="*/ 9545 w 10000"/>
              <a:gd name="connsiteY79" fmla="*/ 4199 h 10000"/>
              <a:gd name="connsiteX80" fmla="*/ 9545 w 10000"/>
              <a:gd name="connsiteY80" fmla="*/ 4523 h 10000"/>
              <a:gd name="connsiteX81" fmla="*/ 9545 w 10000"/>
              <a:gd name="connsiteY81" fmla="*/ 4949 h 10000"/>
              <a:gd name="connsiteX82" fmla="*/ 9545 w 10000"/>
              <a:gd name="connsiteY82" fmla="*/ 5700 h 10000"/>
              <a:gd name="connsiteX83" fmla="*/ 9545 w 10000"/>
              <a:gd name="connsiteY83" fmla="*/ 6349 h 10000"/>
              <a:gd name="connsiteX84" fmla="*/ 9545 w 10000"/>
              <a:gd name="connsiteY84" fmla="*/ 6876 h 10000"/>
              <a:gd name="connsiteX85" fmla="*/ 9545 w 10000"/>
              <a:gd name="connsiteY85" fmla="*/ 7424 h 10000"/>
              <a:gd name="connsiteX86" fmla="*/ 9545 w 10000"/>
              <a:gd name="connsiteY86" fmla="*/ 7850 h 10000"/>
              <a:gd name="connsiteX87" fmla="*/ 9545 w 10000"/>
              <a:gd name="connsiteY87" fmla="*/ 8174 h 10000"/>
              <a:gd name="connsiteX88" fmla="*/ 9545 w 10000"/>
              <a:gd name="connsiteY88" fmla="*/ 8499 h 10000"/>
              <a:gd name="connsiteX89" fmla="*/ 9545 w 10000"/>
              <a:gd name="connsiteY89" fmla="*/ 8600 h 10000"/>
              <a:gd name="connsiteX90" fmla="*/ 9545 w 10000"/>
              <a:gd name="connsiteY90" fmla="*/ 8702 h 10000"/>
              <a:gd name="connsiteX91" fmla="*/ 9167 w 10000"/>
              <a:gd name="connsiteY91" fmla="*/ 9026 h 10000"/>
              <a:gd name="connsiteX92" fmla="*/ 8788 w 10000"/>
              <a:gd name="connsiteY92" fmla="*/ 9249 h 10000"/>
              <a:gd name="connsiteX93" fmla="*/ 8333 w 10000"/>
              <a:gd name="connsiteY93" fmla="*/ 9554 h 10000"/>
              <a:gd name="connsiteX94" fmla="*/ 7576 w 10000"/>
              <a:gd name="connsiteY94" fmla="*/ 9675 h 10000"/>
              <a:gd name="connsiteX95" fmla="*/ 7576 w 10000"/>
              <a:gd name="connsiteY95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379 w 10000"/>
              <a:gd name="connsiteY23" fmla="*/ 8053 h 10000"/>
              <a:gd name="connsiteX24" fmla="*/ 1136 w 10000"/>
              <a:gd name="connsiteY24" fmla="*/ 8053 h 10000"/>
              <a:gd name="connsiteX25" fmla="*/ 3561 w 10000"/>
              <a:gd name="connsiteY25" fmla="*/ 8174 h 10000"/>
              <a:gd name="connsiteX26" fmla="*/ 4773 w 10000"/>
              <a:gd name="connsiteY26" fmla="*/ 8174 h 10000"/>
              <a:gd name="connsiteX27" fmla="*/ 5606 w 10000"/>
              <a:gd name="connsiteY27" fmla="*/ 8174 h 10000"/>
              <a:gd name="connsiteX28" fmla="*/ 5985 w 10000"/>
              <a:gd name="connsiteY28" fmla="*/ 8174 h 10000"/>
              <a:gd name="connsiteX29" fmla="*/ 6364 w 10000"/>
              <a:gd name="connsiteY29" fmla="*/ 8174 h 10000"/>
              <a:gd name="connsiteX30" fmla="*/ 6364 w 10000"/>
              <a:gd name="connsiteY30" fmla="*/ 8053 h 10000"/>
              <a:gd name="connsiteX31" fmla="*/ 6364 w 10000"/>
              <a:gd name="connsiteY31" fmla="*/ 7951 h 10000"/>
              <a:gd name="connsiteX32" fmla="*/ 6364 w 10000"/>
              <a:gd name="connsiteY32" fmla="*/ 7850 h 10000"/>
              <a:gd name="connsiteX33" fmla="*/ 6742 w 10000"/>
              <a:gd name="connsiteY33" fmla="*/ 7627 h 10000"/>
              <a:gd name="connsiteX34" fmla="*/ 6742 w 10000"/>
              <a:gd name="connsiteY34" fmla="*/ 7424 h 10000"/>
              <a:gd name="connsiteX35" fmla="*/ 6742 w 10000"/>
              <a:gd name="connsiteY35" fmla="*/ 7201 h 10000"/>
              <a:gd name="connsiteX36" fmla="*/ 6742 w 10000"/>
              <a:gd name="connsiteY36" fmla="*/ 6978 h 10000"/>
              <a:gd name="connsiteX37" fmla="*/ 6742 w 10000"/>
              <a:gd name="connsiteY37" fmla="*/ 6450 h 10000"/>
              <a:gd name="connsiteX38" fmla="*/ 6742 w 10000"/>
              <a:gd name="connsiteY38" fmla="*/ 6024 h 10000"/>
              <a:gd name="connsiteX39" fmla="*/ 6742 w 10000"/>
              <a:gd name="connsiteY39" fmla="*/ 5598 h 10000"/>
              <a:gd name="connsiteX40" fmla="*/ 6742 w 10000"/>
              <a:gd name="connsiteY40" fmla="*/ 5274 h 10000"/>
              <a:gd name="connsiteX41" fmla="*/ 6742 w 10000"/>
              <a:gd name="connsiteY41" fmla="*/ 5051 h 10000"/>
              <a:gd name="connsiteX42" fmla="*/ 6742 w 10000"/>
              <a:gd name="connsiteY42" fmla="*/ 4848 h 10000"/>
              <a:gd name="connsiteX43" fmla="*/ 6742 w 10000"/>
              <a:gd name="connsiteY43" fmla="*/ 4625 h 10000"/>
              <a:gd name="connsiteX44" fmla="*/ 6742 w 10000"/>
              <a:gd name="connsiteY44" fmla="*/ 4402 h 10000"/>
              <a:gd name="connsiteX45" fmla="*/ 6742 w 10000"/>
              <a:gd name="connsiteY45" fmla="*/ 4077 h 10000"/>
              <a:gd name="connsiteX46" fmla="*/ 6742 w 10000"/>
              <a:gd name="connsiteY46" fmla="*/ 3773 h 10000"/>
              <a:gd name="connsiteX47" fmla="*/ 6742 w 10000"/>
              <a:gd name="connsiteY47" fmla="*/ 3448 h 10000"/>
              <a:gd name="connsiteX48" fmla="*/ 6742 w 10000"/>
              <a:gd name="connsiteY48" fmla="*/ 3022 h 10000"/>
              <a:gd name="connsiteX49" fmla="*/ 6364 w 10000"/>
              <a:gd name="connsiteY49" fmla="*/ 2373 h 10000"/>
              <a:gd name="connsiteX50" fmla="*/ 5985 w 10000"/>
              <a:gd name="connsiteY50" fmla="*/ 1501 h 10000"/>
              <a:gd name="connsiteX51" fmla="*/ 5606 w 10000"/>
              <a:gd name="connsiteY51" fmla="*/ 751 h 10000"/>
              <a:gd name="connsiteX52" fmla="*/ 5152 w 10000"/>
              <a:gd name="connsiteY52" fmla="*/ 0 h 10000"/>
              <a:gd name="connsiteX53" fmla="*/ 5985 w 10000"/>
              <a:gd name="connsiteY53" fmla="*/ 223 h 10000"/>
              <a:gd name="connsiteX54" fmla="*/ 7197 w 10000"/>
              <a:gd name="connsiteY54" fmla="*/ 426 h 10000"/>
              <a:gd name="connsiteX55" fmla="*/ 7955 w 10000"/>
              <a:gd name="connsiteY55" fmla="*/ 548 h 10000"/>
              <a:gd name="connsiteX56" fmla="*/ 8788 w 10000"/>
              <a:gd name="connsiteY56" fmla="*/ 649 h 10000"/>
              <a:gd name="connsiteX57" fmla="*/ 9167 w 10000"/>
              <a:gd name="connsiteY57" fmla="*/ 751 h 10000"/>
              <a:gd name="connsiteX58" fmla="*/ 9545 w 10000"/>
              <a:gd name="connsiteY58" fmla="*/ 872 h 10000"/>
              <a:gd name="connsiteX59" fmla="*/ 10000 w 10000"/>
              <a:gd name="connsiteY59" fmla="*/ 974 h 10000"/>
              <a:gd name="connsiteX60" fmla="*/ 10000 w 10000"/>
              <a:gd name="connsiteY60" fmla="*/ 974 h 10000"/>
              <a:gd name="connsiteX61" fmla="*/ 10000 w 10000"/>
              <a:gd name="connsiteY61" fmla="*/ 1075 h 10000"/>
              <a:gd name="connsiteX62" fmla="*/ 10000 w 10000"/>
              <a:gd name="connsiteY62" fmla="*/ 1176 h 10000"/>
              <a:gd name="connsiteX63" fmla="*/ 10000 w 10000"/>
              <a:gd name="connsiteY63" fmla="*/ 1400 h 10000"/>
              <a:gd name="connsiteX64" fmla="*/ 10000 w 10000"/>
              <a:gd name="connsiteY64" fmla="*/ 1501 h 10000"/>
              <a:gd name="connsiteX65" fmla="*/ 9545 w 10000"/>
              <a:gd name="connsiteY65" fmla="*/ 1501 h 10000"/>
              <a:gd name="connsiteX66" fmla="*/ 9545 w 10000"/>
              <a:gd name="connsiteY66" fmla="*/ 1623 h 10000"/>
              <a:gd name="connsiteX67" fmla="*/ 9545 w 10000"/>
              <a:gd name="connsiteY67" fmla="*/ 1724 h 10000"/>
              <a:gd name="connsiteX68" fmla="*/ 9545 w 10000"/>
              <a:gd name="connsiteY68" fmla="*/ 1826 h 10000"/>
              <a:gd name="connsiteX69" fmla="*/ 9545 w 10000"/>
              <a:gd name="connsiteY69" fmla="*/ 2049 h 10000"/>
              <a:gd name="connsiteX70" fmla="*/ 9545 w 10000"/>
              <a:gd name="connsiteY70" fmla="*/ 2150 h 10000"/>
              <a:gd name="connsiteX71" fmla="*/ 9545 w 10000"/>
              <a:gd name="connsiteY71" fmla="*/ 2373 h 10000"/>
              <a:gd name="connsiteX72" fmla="*/ 9545 w 10000"/>
              <a:gd name="connsiteY72" fmla="*/ 2576 h 10000"/>
              <a:gd name="connsiteX73" fmla="*/ 9545 w 10000"/>
              <a:gd name="connsiteY73" fmla="*/ 2799 h 10000"/>
              <a:gd name="connsiteX74" fmla="*/ 9545 w 10000"/>
              <a:gd name="connsiteY74" fmla="*/ 3022 h 10000"/>
              <a:gd name="connsiteX75" fmla="*/ 9545 w 10000"/>
              <a:gd name="connsiteY75" fmla="*/ 3327 h 10000"/>
              <a:gd name="connsiteX76" fmla="*/ 9545 w 10000"/>
              <a:gd name="connsiteY76" fmla="*/ 3550 h 10000"/>
              <a:gd name="connsiteX77" fmla="*/ 9545 w 10000"/>
              <a:gd name="connsiteY77" fmla="*/ 3874 h 10000"/>
              <a:gd name="connsiteX78" fmla="*/ 9545 w 10000"/>
              <a:gd name="connsiteY78" fmla="*/ 4199 h 10000"/>
              <a:gd name="connsiteX79" fmla="*/ 9545 w 10000"/>
              <a:gd name="connsiteY79" fmla="*/ 4523 h 10000"/>
              <a:gd name="connsiteX80" fmla="*/ 9545 w 10000"/>
              <a:gd name="connsiteY80" fmla="*/ 4949 h 10000"/>
              <a:gd name="connsiteX81" fmla="*/ 9545 w 10000"/>
              <a:gd name="connsiteY81" fmla="*/ 5700 h 10000"/>
              <a:gd name="connsiteX82" fmla="*/ 9545 w 10000"/>
              <a:gd name="connsiteY82" fmla="*/ 6349 h 10000"/>
              <a:gd name="connsiteX83" fmla="*/ 9545 w 10000"/>
              <a:gd name="connsiteY83" fmla="*/ 6876 h 10000"/>
              <a:gd name="connsiteX84" fmla="*/ 9545 w 10000"/>
              <a:gd name="connsiteY84" fmla="*/ 7424 h 10000"/>
              <a:gd name="connsiteX85" fmla="*/ 9545 w 10000"/>
              <a:gd name="connsiteY85" fmla="*/ 7850 h 10000"/>
              <a:gd name="connsiteX86" fmla="*/ 9545 w 10000"/>
              <a:gd name="connsiteY86" fmla="*/ 8174 h 10000"/>
              <a:gd name="connsiteX87" fmla="*/ 9545 w 10000"/>
              <a:gd name="connsiteY87" fmla="*/ 8499 h 10000"/>
              <a:gd name="connsiteX88" fmla="*/ 9545 w 10000"/>
              <a:gd name="connsiteY88" fmla="*/ 8600 h 10000"/>
              <a:gd name="connsiteX89" fmla="*/ 9545 w 10000"/>
              <a:gd name="connsiteY89" fmla="*/ 8702 h 10000"/>
              <a:gd name="connsiteX90" fmla="*/ 9167 w 10000"/>
              <a:gd name="connsiteY90" fmla="*/ 9026 h 10000"/>
              <a:gd name="connsiteX91" fmla="*/ 8788 w 10000"/>
              <a:gd name="connsiteY91" fmla="*/ 9249 h 10000"/>
              <a:gd name="connsiteX92" fmla="*/ 8333 w 10000"/>
              <a:gd name="connsiteY92" fmla="*/ 9554 h 10000"/>
              <a:gd name="connsiteX93" fmla="*/ 7576 w 10000"/>
              <a:gd name="connsiteY93" fmla="*/ 9675 h 10000"/>
              <a:gd name="connsiteX94" fmla="*/ 7576 w 10000"/>
              <a:gd name="connsiteY94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0 w 10000"/>
              <a:gd name="connsiteY22" fmla="*/ 8053 h 10000"/>
              <a:gd name="connsiteX23" fmla="*/ 1136 w 10000"/>
              <a:gd name="connsiteY23" fmla="*/ 8053 h 10000"/>
              <a:gd name="connsiteX24" fmla="*/ 3561 w 10000"/>
              <a:gd name="connsiteY24" fmla="*/ 8174 h 10000"/>
              <a:gd name="connsiteX25" fmla="*/ 4773 w 10000"/>
              <a:gd name="connsiteY25" fmla="*/ 8174 h 10000"/>
              <a:gd name="connsiteX26" fmla="*/ 5606 w 10000"/>
              <a:gd name="connsiteY26" fmla="*/ 8174 h 10000"/>
              <a:gd name="connsiteX27" fmla="*/ 5985 w 10000"/>
              <a:gd name="connsiteY27" fmla="*/ 8174 h 10000"/>
              <a:gd name="connsiteX28" fmla="*/ 6364 w 10000"/>
              <a:gd name="connsiteY28" fmla="*/ 8174 h 10000"/>
              <a:gd name="connsiteX29" fmla="*/ 6364 w 10000"/>
              <a:gd name="connsiteY29" fmla="*/ 8053 h 10000"/>
              <a:gd name="connsiteX30" fmla="*/ 6364 w 10000"/>
              <a:gd name="connsiteY30" fmla="*/ 7951 h 10000"/>
              <a:gd name="connsiteX31" fmla="*/ 6364 w 10000"/>
              <a:gd name="connsiteY31" fmla="*/ 7850 h 10000"/>
              <a:gd name="connsiteX32" fmla="*/ 6742 w 10000"/>
              <a:gd name="connsiteY32" fmla="*/ 7627 h 10000"/>
              <a:gd name="connsiteX33" fmla="*/ 6742 w 10000"/>
              <a:gd name="connsiteY33" fmla="*/ 7424 h 10000"/>
              <a:gd name="connsiteX34" fmla="*/ 6742 w 10000"/>
              <a:gd name="connsiteY34" fmla="*/ 7201 h 10000"/>
              <a:gd name="connsiteX35" fmla="*/ 6742 w 10000"/>
              <a:gd name="connsiteY35" fmla="*/ 6978 h 10000"/>
              <a:gd name="connsiteX36" fmla="*/ 6742 w 10000"/>
              <a:gd name="connsiteY36" fmla="*/ 6450 h 10000"/>
              <a:gd name="connsiteX37" fmla="*/ 6742 w 10000"/>
              <a:gd name="connsiteY37" fmla="*/ 6024 h 10000"/>
              <a:gd name="connsiteX38" fmla="*/ 6742 w 10000"/>
              <a:gd name="connsiteY38" fmla="*/ 5598 h 10000"/>
              <a:gd name="connsiteX39" fmla="*/ 6742 w 10000"/>
              <a:gd name="connsiteY39" fmla="*/ 5274 h 10000"/>
              <a:gd name="connsiteX40" fmla="*/ 6742 w 10000"/>
              <a:gd name="connsiteY40" fmla="*/ 5051 h 10000"/>
              <a:gd name="connsiteX41" fmla="*/ 6742 w 10000"/>
              <a:gd name="connsiteY41" fmla="*/ 4848 h 10000"/>
              <a:gd name="connsiteX42" fmla="*/ 6742 w 10000"/>
              <a:gd name="connsiteY42" fmla="*/ 4625 h 10000"/>
              <a:gd name="connsiteX43" fmla="*/ 6742 w 10000"/>
              <a:gd name="connsiteY43" fmla="*/ 4402 h 10000"/>
              <a:gd name="connsiteX44" fmla="*/ 6742 w 10000"/>
              <a:gd name="connsiteY44" fmla="*/ 4077 h 10000"/>
              <a:gd name="connsiteX45" fmla="*/ 6742 w 10000"/>
              <a:gd name="connsiteY45" fmla="*/ 3773 h 10000"/>
              <a:gd name="connsiteX46" fmla="*/ 6742 w 10000"/>
              <a:gd name="connsiteY46" fmla="*/ 3448 h 10000"/>
              <a:gd name="connsiteX47" fmla="*/ 6742 w 10000"/>
              <a:gd name="connsiteY47" fmla="*/ 3022 h 10000"/>
              <a:gd name="connsiteX48" fmla="*/ 6364 w 10000"/>
              <a:gd name="connsiteY48" fmla="*/ 2373 h 10000"/>
              <a:gd name="connsiteX49" fmla="*/ 5985 w 10000"/>
              <a:gd name="connsiteY49" fmla="*/ 1501 h 10000"/>
              <a:gd name="connsiteX50" fmla="*/ 5606 w 10000"/>
              <a:gd name="connsiteY50" fmla="*/ 751 h 10000"/>
              <a:gd name="connsiteX51" fmla="*/ 5152 w 10000"/>
              <a:gd name="connsiteY51" fmla="*/ 0 h 10000"/>
              <a:gd name="connsiteX52" fmla="*/ 5985 w 10000"/>
              <a:gd name="connsiteY52" fmla="*/ 223 h 10000"/>
              <a:gd name="connsiteX53" fmla="*/ 7197 w 10000"/>
              <a:gd name="connsiteY53" fmla="*/ 426 h 10000"/>
              <a:gd name="connsiteX54" fmla="*/ 7955 w 10000"/>
              <a:gd name="connsiteY54" fmla="*/ 548 h 10000"/>
              <a:gd name="connsiteX55" fmla="*/ 8788 w 10000"/>
              <a:gd name="connsiteY55" fmla="*/ 649 h 10000"/>
              <a:gd name="connsiteX56" fmla="*/ 9167 w 10000"/>
              <a:gd name="connsiteY56" fmla="*/ 751 h 10000"/>
              <a:gd name="connsiteX57" fmla="*/ 9545 w 10000"/>
              <a:gd name="connsiteY57" fmla="*/ 872 h 10000"/>
              <a:gd name="connsiteX58" fmla="*/ 10000 w 10000"/>
              <a:gd name="connsiteY58" fmla="*/ 974 h 10000"/>
              <a:gd name="connsiteX59" fmla="*/ 10000 w 10000"/>
              <a:gd name="connsiteY59" fmla="*/ 974 h 10000"/>
              <a:gd name="connsiteX60" fmla="*/ 10000 w 10000"/>
              <a:gd name="connsiteY60" fmla="*/ 1075 h 10000"/>
              <a:gd name="connsiteX61" fmla="*/ 10000 w 10000"/>
              <a:gd name="connsiteY61" fmla="*/ 1176 h 10000"/>
              <a:gd name="connsiteX62" fmla="*/ 10000 w 10000"/>
              <a:gd name="connsiteY62" fmla="*/ 1400 h 10000"/>
              <a:gd name="connsiteX63" fmla="*/ 10000 w 10000"/>
              <a:gd name="connsiteY63" fmla="*/ 1501 h 10000"/>
              <a:gd name="connsiteX64" fmla="*/ 9545 w 10000"/>
              <a:gd name="connsiteY64" fmla="*/ 1501 h 10000"/>
              <a:gd name="connsiteX65" fmla="*/ 9545 w 10000"/>
              <a:gd name="connsiteY65" fmla="*/ 1623 h 10000"/>
              <a:gd name="connsiteX66" fmla="*/ 9545 w 10000"/>
              <a:gd name="connsiteY66" fmla="*/ 1724 h 10000"/>
              <a:gd name="connsiteX67" fmla="*/ 9545 w 10000"/>
              <a:gd name="connsiteY67" fmla="*/ 1826 h 10000"/>
              <a:gd name="connsiteX68" fmla="*/ 9545 w 10000"/>
              <a:gd name="connsiteY68" fmla="*/ 2049 h 10000"/>
              <a:gd name="connsiteX69" fmla="*/ 9545 w 10000"/>
              <a:gd name="connsiteY69" fmla="*/ 2150 h 10000"/>
              <a:gd name="connsiteX70" fmla="*/ 9545 w 10000"/>
              <a:gd name="connsiteY70" fmla="*/ 2373 h 10000"/>
              <a:gd name="connsiteX71" fmla="*/ 9545 w 10000"/>
              <a:gd name="connsiteY71" fmla="*/ 2576 h 10000"/>
              <a:gd name="connsiteX72" fmla="*/ 9545 w 10000"/>
              <a:gd name="connsiteY72" fmla="*/ 2799 h 10000"/>
              <a:gd name="connsiteX73" fmla="*/ 9545 w 10000"/>
              <a:gd name="connsiteY73" fmla="*/ 3022 h 10000"/>
              <a:gd name="connsiteX74" fmla="*/ 9545 w 10000"/>
              <a:gd name="connsiteY74" fmla="*/ 3327 h 10000"/>
              <a:gd name="connsiteX75" fmla="*/ 9545 w 10000"/>
              <a:gd name="connsiteY75" fmla="*/ 3550 h 10000"/>
              <a:gd name="connsiteX76" fmla="*/ 9545 w 10000"/>
              <a:gd name="connsiteY76" fmla="*/ 3874 h 10000"/>
              <a:gd name="connsiteX77" fmla="*/ 9545 w 10000"/>
              <a:gd name="connsiteY77" fmla="*/ 4199 h 10000"/>
              <a:gd name="connsiteX78" fmla="*/ 9545 w 10000"/>
              <a:gd name="connsiteY78" fmla="*/ 4523 h 10000"/>
              <a:gd name="connsiteX79" fmla="*/ 9545 w 10000"/>
              <a:gd name="connsiteY79" fmla="*/ 4949 h 10000"/>
              <a:gd name="connsiteX80" fmla="*/ 9545 w 10000"/>
              <a:gd name="connsiteY80" fmla="*/ 5700 h 10000"/>
              <a:gd name="connsiteX81" fmla="*/ 9545 w 10000"/>
              <a:gd name="connsiteY81" fmla="*/ 6349 h 10000"/>
              <a:gd name="connsiteX82" fmla="*/ 9545 w 10000"/>
              <a:gd name="connsiteY82" fmla="*/ 6876 h 10000"/>
              <a:gd name="connsiteX83" fmla="*/ 9545 w 10000"/>
              <a:gd name="connsiteY83" fmla="*/ 7424 h 10000"/>
              <a:gd name="connsiteX84" fmla="*/ 9545 w 10000"/>
              <a:gd name="connsiteY84" fmla="*/ 7850 h 10000"/>
              <a:gd name="connsiteX85" fmla="*/ 9545 w 10000"/>
              <a:gd name="connsiteY85" fmla="*/ 8174 h 10000"/>
              <a:gd name="connsiteX86" fmla="*/ 9545 w 10000"/>
              <a:gd name="connsiteY86" fmla="*/ 8499 h 10000"/>
              <a:gd name="connsiteX87" fmla="*/ 9545 w 10000"/>
              <a:gd name="connsiteY87" fmla="*/ 8600 h 10000"/>
              <a:gd name="connsiteX88" fmla="*/ 9545 w 10000"/>
              <a:gd name="connsiteY88" fmla="*/ 8702 h 10000"/>
              <a:gd name="connsiteX89" fmla="*/ 9167 w 10000"/>
              <a:gd name="connsiteY89" fmla="*/ 9026 h 10000"/>
              <a:gd name="connsiteX90" fmla="*/ 8788 w 10000"/>
              <a:gd name="connsiteY90" fmla="*/ 9249 h 10000"/>
              <a:gd name="connsiteX91" fmla="*/ 8333 w 10000"/>
              <a:gd name="connsiteY91" fmla="*/ 9554 h 10000"/>
              <a:gd name="connsiteX92" fmla="*/ 7576 w 10000"/>
              <a:gd name="connsiteY92" fmla="*/ 9675 h 10000"/>
              <a:gd name="connsiteX93" fmla="*/ 7576 w 10000"/>
              <a:gd name="connsiteY93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1136 w 10000"/>
              <a:gd name="connsiteY22" fmla="*/ 8053 h 10000"/>
              <a:gd name="connsiteX23" fmla="*/ 3561 w 10000"/>
              <a:gd name="connsiteY23" fmla="*/ 8174 h 10000"/>
              <a:gd name="connsiteX24" fmla="*/ 4773 w 10000"/>
              <a:gd name="connsiteY24" fmla="*/ 8174 h 10000"/>
              <a:gd name="connsiteX25" fmla="*/ 5606 w 10000"/>
              <a:gd name="connsiteY25" fmla="*/ 8174 h 10000"/>
              <a:gd name="connsiteX26" fmla="*/ 5985 w 10000"/>
              <a:gd name="connsiteY26" fmla="*/ 8174 h 10000"/>
              <a:gd name="connsiteX27" fmla="*/ 6364 w 10000"/>
              <a:gd name="connsiteY27" fmla="*/ 8174 h 10000"/>
              <a:gd name="connsiteX28" fmla="*/ 6364 w 10000"/>
              <a:gd name="connsiteY28" fmla="*/ 8053 h 10000"/>
              <a:gd name="connsiteX29" fmla="*/ 6364 w 10000"/>
              <a:gd name="connsiteY29" fmla="*/ 7951 h 10000"/>
              <a:gd name="connsiteX30" fmla="*/ 6364 w 10000"/>
              <a:gd name="connsiteY30" fmla="*/ 7850 h 10000"/>
              <a:gd name="connsiteX31" fmla="*/ 6742 w 10000"/>
              <a:gd name="connsiteY31" fmla="*/ 7627 h 10000"/>
              <a:gd name="connsiteX32" fmla="*/ 6742 w 10000"/>
              <a:gd name="connsiteY32" fmla="*/ 7424 h 10000"/>
              <a:gd name="connsiteX33" fmla="*/ 6742 w 10000"/>
              <a:gd name="connsiteY33" fmla="*/ 7201 h 10000"/>
              <a:gd name="connsiteX34" fmla="*/ 6742 w 10000"/>
              <a:gd name="connsiteY34" fmla="*/ 6978 h 10000"/>
              <a:gd name="connsiteX35" fmla="*/ 6742 w 10000"/>
              <a:gd name="connsiteY35" fmla="*/ 6450 h 10000"/>
              <a:gd name="connsiteX36" fmla="*/ 6742 w 10000"/>
              <a:gd name="connsiteY36" fmla="*/ 6024 h 10000"/>
              <a:gd name="connsiteX37" fmla="*/ 6742 w 10000"/>
              <a:gd name="connsiteY37" fmla="*/ 5598 h 10000"/>
              <a:gd name="connsiteX38" fmla="*/ 6742 w 10000"/>
              <a:gd name="connsiteY38" fmla="*/ 5274 h 10000"/>
              <a:gd name="connsiteX39" fmla="*/ 6742 w 10000"/>
              <a:gd name="connsiteY39" fmla="*/ 5051 h 10000"/>
              <a:gd name="connsiteX40" fmla="*/ 6742 w 10000"/>
              <a:gd name="connsiteY40" fmla="*/ 4848 h 10000"/>
              <a:gd name="connsiteX41" fmla="*/ 6742 w 10000"/>
              <a:gd name="connsiteY41" fmla="*/ 4625 h 10000"/>
              <a:gd name="connsiteX42" fmla="*/ 6742 w 10000"/>
              <a:gd name="connsiteY42" fmla="*/ 4402 h 10000"/>
              <a:gd name="connsiteX43" fmla="*/ 6742 w 10000"/>
              <a:gd name="connsiteY43" fmla="*/ 4077 h 10000"/>
              <a:gd name="connsiteX44" fmla="*/ 6742 w 10000"/>
              <a:gd name="connsiteY44" fmla="*/ 3773 h 10000"/>
              <a:gd name="connsiteX45" fmla="*/ 6742 w 10000"/>
              <a:gd name="connsiteY45" fmla="*/ 3448 h 10000"/>
              <a:gd name="connsiteX46" fmla="*/ 6742 w 10000"/>
              <a:gd name="connsiteY46" fmla="*/ 3022 h 10000"/>
              <a:gd name="connsiteX47" fmla="*/ 6364 w 10000"/>
              <a:gd name="connsiteY47" fmla="*/ 2373 h 10000"/>
              <a:gd name="connsiteX48" fmla="*/ 5985 w 10000"/>
              <a:gd name="connsiteY48" fmla="*/ 1501 h 10000"/>
              <a:gd name="connsiteX49" fmla="*/ 5606 w 10000"/>
              <a:gd name="connsiteY49" fmla="*/ 751 h 10000"/>
              <a:gd name="connsiteX50" fmla="*/ 5152 w 10000"/>
              <a:gd name="connsiteY50" fmla="*/ 0 h 10000"/>
              <a:gd name="connsiteX51" fmla="*/ 5985 w 10000"/>
              <a:gd name="connsiteY51" fmla="*/ 223 h 10000"/>
              <a:gd name="connsiteX52" fmla="*/ 7197 w 10000"/>
              <a:gd name="connsiteY52" fmla="*/ 426 h 10000"/>
              <a:gd name="connsiteX53" fmla="*/ 7955 w 10000"/>
              <a:gd name="connsiteY53" fmla="*/ 548 h 10000"/>
              <a:gd name="connsiteX54" fmla="*/ 8788 w 10000"/>
              <a:gd name="connsiteY54" fmla="*/ 649 h 10000"/>
              <a:gd name="connsiteX55" fmla="*/ 9167 w 10000"/>
              <a:gd name="connsiteY55" fmla="*/ 751 h 10000"/>
              <a:gd name="connsiteX56" fmla="*/ 9545 w 10000"/>
              <a:gd name="connsiteY56" fmla="*/ 872 h 10000"/>
              <a:gd name="connsiteX57" fmla="*/ 10000 w 10000"/>
              <a:gd name="connsiteY57" fmla="*/ 974 h 10000"/>
              <a:gd name="connsiteX58" fmla="*/ 10000 w 10000"/>
              <a:gd name="connsiteY58" fmla="*/ 974 h 10000"/>
              <a:gd name="connsiteX59" fmla="*/ 10000 w 10000"/>
              <a:gd name="connsiteY59" fmla="*/ 1075 h 10000"/>
              <a:gd name="connsiteX60" fmla="*/ 10000 w 10000"/>
              <a:gd name="connsiteY60" fmla="*/ 1176 h 10000"/>
              <a:gd name="connsiteX61" fmla="*/ 10000 w 10000"/>
              <a:gd name="connsiteY61" fmla="*/ 1400 h 10000"/>
              <a:gd name="connsiteX62" fmla="*/ 10000 w 10000"/>
              <a:gd name="connsiteY62" fmla="*/ 1501 h 10000"/>
              <a:gd name="connsiteX63" fmla="*/ 9545 w 10000"/>
              <a:gd name="connsiteY63" fmla="*/ 1501 h 10000"/>
              <a:gd name="connsiteX64" fmla="*/ 9545 w 10000"/>
              <a:gd name="connsiteY64" fmla="*/ 1623 h 10000"/>
              <a:gd name="connsiteX65" fmla="*/ 9545 w 10000"/>
              <a:gd name="connsiteY65" fmla="*/ 1724 h 10000"/>
              <a:gd name="connsiteX66" fmla="*/ 9545 w 10000"/>
              <a:gd name="connsiteY66" fmla="*/ 1826 h 10000"/>
              <a:gd name="connsiteX67" fmla="*/ 9545 w 10000"/>
              <a:gd name="connsiteY67" fmla="*/ 2049 h 10000"/>
              <a:gd name="connsiteX68" fmla="*/ 9545 w 10000"/>
              <a:gd name="connsiteY68" fmla="*/ 2150 h 10000"/>
              <a:gd name="connsiteX69" fmla="*/ 9545 w 10000"/>
              <a:gd name="connsiteY69" fmla="*/ 2373 h 10000"/>
              <a:gd name="connsiteX70" fmla="*/ 9545 w 10000"/>
              <a:gd name="connsiteY70" fmla="*/ 2576 h 10000"/>
              <a:gd name="connsiteX71" fmla="*/ 9545 w 10000"/>
              <a:gd name="connsiteY71" fmla="*/ 2799 h 10000"/>
              <a:gd name="connsiteX72" fmla="*/ 9545 w 10000"/>
              <a:gd name="connsiteY72" fmla="*/ 3022 h 10000"/>
              <a:gd name="connsiteX73" fmla="*/ 9545 w 10000"/>
              <a:gd name="connsiteY73" fmla="*/ 3327 h 10000"/>
              <a:gd name="connsiteX74" fmla="*/ 9545 w 10000"/>
              <a:gd name="connsiteY74" fmla="*/ 3550 h 10000"/>
              <a:gd name="connsiteX75" fmla="*/ 9545 w 10000"/>
              <a:gd name="connsiteY75" fmla="*/ 3874 h 10000"/>
              <a:gd name="connsiteX76" fmla="*/ 9545 w 10000"/>
              <a:gd name="connsiteY76" fmla="*/ 4199 h 10000"/>
              <a:gd name="connsiteX77" fmla="*/ 9545 w 10000"/>
              <a:gd name="connsiteY77" fmla="*/ 4523 h 10000"/>
              <a:gd name="connsiteX78" fmla="*/ 9545 w 10000"/>
              <a:gd name="connsiteY78" fmla="*/ 4949 h 10000"/>
              <a:gd name="connsiteX79" fmla="*/ 9545 w 10000"/>
              <a:gd name="connsiteY79" fmla="*/ 5700 h 10000"/>
              <a:gd name="connsiteX80" fmla="*/ 9545 w 10000"/>
              <a:gd name="connsiteY80" fmla="*/ 6349 h 10000"/>
              <a:gd name="connsiteX81" fmla="*/ 9545 w 10000"/>
              <a:gd name="connsiteY81" fmla="*/ 6876 h 10000"/>
              <a:gd name="connsiteX82" fmla="*/ 9545 w 10000"/>
              <a:gd name="connsiteY82" fmla="*/ 7424 h 10000"/>
              <a:gd name="connsiteX83" fmla="*/ 9545 w 10000"/>
              <a:gd name="connsiteY83" fmla="*/ 7850 h 10000"/>
              <a:gd name="connsiteX84" fmla="*/ 9545 w 10000"/>
              <a:gd name="connsiteY84" fmla="*/ 8174 h 10000"/>
              <a:gd name="connsiteX85" fmla="*/ 9545 w 10000"/>
              <a:gd name="connsiteY85" fmla="*/ 8499 h 10000"/>
              <a:gd name="connsiteX86" fmla="*/ 9545 w 10000"/>
              <a:gd name="connsiteY86" fmla="*/ 8600 h 10000"/>
              <a:gd name="connsiteX87" fmla="*/ 9545 w 10000"/>
              <a:gd name="connsiteY87" fmla="*/ 8702 h 10000"/>
              <a:gd name="connsiteX88" fmla="*/ 9167 w 10000"/>
              <a:gd name="connsiteY88" fmla="*/ 9026 h 10000"/>
              <a:gd name="connsiteX89" fmla="*/ 8788 w 10000"/>
              <a:gd name="connsiteY89" fmla="*/ 9249 h 10000"/>
              <a:gd name="connsiteX90" fmla="*/ 8333 w 10000"/>
              <a:gd name="connsiteY90" fmla="*/ 9554 h 10000"/>
              <a:gd name="connsiteX91" fmla="*/ 7576 w 10000"/>
              <a:gd name="connsiteY91" fmla="*/ 9675 h 10000"/>
              <a:gd name="connsiteX92" fmla="*/ 7576 w 10000"/>
              <a:gd name="connsiteY92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0 w 10000"/>
              <a:gd name="connsiteY21" fmla="*/ 8053 h 10000"/>
              <a:gd name="connsiteX22" fmla="*/ 3561 w 10000"/>
              <a:gd name="connsiteY22" fmla="*/ 8174 h 10000"/>
              <a:gd name="connsiteX23" fmla="*/ 4773 w 10000"/>
              <a:gd name="connsiteY23" fmla="*/ 8174 h 10000"/>
              <a:gd name="connsiteX24" fmla="*/ 5606 w 10000"/>
              <a:gd name="connsiteY24" fmla="*/ 8174 h 10000"/>
              <a:gd name="connsiteX25" fmla="*/ 5985 w 10000"/>
              <a:gd name="connsiteY25" fmla="*/ 8174 h 10000"/>
              <a:gd name="connsiteX26" fmla="*/ 6364 w 10000"/>
              <a:gd name="connsiteY26" fmla="*/ 8174 h 10000"/>
              <a:gd name="connsiteX27" fmla="*/ 6364 w 10000"/>
              <a:gd name="connsiteY27" fmla="*/ 8053 h 10000"/>
              <a:gd name="connsiteX28" fmla="*/ 6364 w 10000"/>
              <a:gd name="connsiteY28" fmla="*/ 7951 h 10000"/>
              <a:gd name="connsiteX29" fmla="*/ 6364 w 10000"/>
              <a:gd name="connsiteY29" fmla="*/ 7850 h 10000"/>
              <a:gd name="connsiteX30" fmla="*/ 6742 w 10000"/>
              <a:gd name="connsiteY30" fmla="*/ 7627 h 10000"/>
              <a:gd name="connsiteX31" fmla="*/ 6742 w 10000"/>
              <a:gd name="connsiteY31" fmla="*/ 7424 h 10000"/>
              <a:gd name="connsiteX32" fmla="*/ 6742 w 10000"/>
              <a:gd name="connsiteY32" fmla="*/ 7201 h 10000"/>
              <a:gd name="connsiteX33" fmla="*/ 6742 w 10000"/>
              <a:gd name="connsiteY33" fmla="*/ 6978 h 10000"/>
              <a:gd name="connsiteX34" fmla="*/ 6742 w 10000"/>
              <a:gd name="connsiteY34" fmla="*/ 6450 h 10000"/>
              <a:gd name="connsiteX35" fmla="*/ 6742 w 10000"/>
              <a:gd name="connsiteY35" fmla="*/ 6024 h 10000"/>
              <a:gd name="connsiteX36" fmla="*/ 6742 w 10000"/>
              <a:gd name="connsiteY36" fmla="*/ 5598 h 10000"/>
              <a:gd name="connsiteX37" fmla="*/ 6742 w 10000"/>
              <a:gd name="connsiteY37" fmla="*/ 5274 h 10000"/>
              <a:gd name="connsiteX38" fmla="*/ 6742 w 10000"/>
              <a:gd name="connsiteY38" fmla="*/ 5051 h 10000"/>
              <a:gd name="connsiteX39" fmla="*/ 6742 w 10000"/>
              <a:gd name="connsiteY39" fmla="*/ 4848 h 10000"/>
              <a:gd name="connsiteX40" fmla="*/ 6742 w 10000"/>
              <a:gd name="connsiteY40" fmla="*/ 4625 h 10000"/>
              <a:gd name="connsiteX41" fmla="*/ 6742 w 10000"/>
              <a:gd name="connsiteY41" fmla="*/ 4402 h 10000"/>
              <a:gd name="connsiteX42" fmla="*/ 6742 w 10000"/>
              <a:gd name="connsiteY42" fmla="*/ 4077 h 10000"/>
              <a:gd name="connsiteX43" fmla="*/ 6742 w 10000"/>
              <a:gd name="connsiteY43" fmla="*/ 3773 h 10000"/>
              <a:gd name="connsiteX44" fmla="*/ 6742 w 10000"/>
              <a:gd name="connsiteY44" fmla="*/ 3448 h 10000"/>
              <a:gd name="connsiteX45" fmla="*/ 6742 w 10000"/>
              <a:gd name="connsiteY45" fmla="*/ 3022 h 10000"/>
              <a:gd name="connsiteX46" fmla="*/ 6364 w 10000"/>
              <a:gd name="connsiteY46" fmla="*/ 2373 h 10000"/>
              <a:gd name="connsiteX47" fmla="*/ 5985 w 10000"/>
              <a:gd name="connsiteY47" fmla="*/ 1501 h 10000"/>
              <a:gd name="connsiteX48" fmla="*/ 5606 w 10000"/>
              <a:gd name="connsiteY48" fmla="*/ 751 h 10000"/>
              <a:gd name="connsiteX49" fmla="*/ 5152 w 10000"/>
              <a:gd name="connsiteY49" fmla="*/ 0 h 10000"/>
              <a:gd name="connsiteX50" fmla="*/ 5985 w 10000"/>
              <a:gd name="connsiteY50" fmla="*/ 223 h 10000"/>
              <a:gd name="connsiteX51" fmla="*/ 7197 w 10000"/>
              <a:gd name="connsiteY51" fmla="*/ 426 h 10000"/>
              <a:gd name="connsiteX52" fmla="*/ 7955 w 10000"/>
              <a:gd name="connsiteY52" fmla="*/ 548 h 10000"/>
              <a:gd name="connsiteX53" fmla="*/ 8788 w 10000"/>
              <a:gd name="connsiteY53" fmla="*/ 649 h 10000"/>
              <a:gd name="connsiteX54" fmla="*/ 9167 w 10000"/>
              <a:gd name="connsiteY54" fmla="*/ 751 h 10000"/>
              <a:gd name="connsiteX55" fmla="*/ 9545 w 10000"/>
              <a:gd name="connsiteY55" fmla="*/ 872 h 10000"/>
              <a:gd name="connsiteX56" fmla="*/ 10000 w 10000"/>
              <a:gd name="connsiteY56" fmla="*/ 974 h 10000"/>
              <a:gd name="connsiteX57" fmla="*/ 10000 w 10000"/>
              <a:gd name="connsiteY57" fmla="*/ 974 h 10000"/>
              <a:gd name="connsiteX58" fmla="*/ 10000 w 10000"/>
              <a:gd name="connsiteY58" fmla="*/ 1075 h 10000"/>
              <a:gd name="connsiteX59" fmla="*/ 10000 w 10000"/>
              <a:gd name="connsiteY59" fmla="*/ 1176 h 10000"/>
              <a:gd name="connsiteX60" fmla="*/ 10000 w 10000"/>
              <a:gd name="connsiteY60" fmla="*/ 1400 h 10000"/>
              <a:gd name="connsiteX61" fmla="*/ 10000 w 10000"/>
              <a:gd name="connsiteY61" fmla="*/ 1501 h 10000"/>
              <a:gd name="connsiteX62" fmla="*/ 9545 w 10000"/>
              <a:gd name="connsiteY62" fmla="*/ 1501 h 10000"/>
              <a:gd name="connsiteX63" fmla="*/ 9545 w 10000"/>
              <a:gd name="connsiteY63" fmla="*/ 1623 h 10000"/>
              <a:gd name="connsiteX64" fmla="*/ 9545 w 10000"/>
              <a:gd name="connsiteY64" fmla="*/ 1724 h 10000"/>
              <a:gd name="connsiteX65" fmla="*/ 9545 w 10000"/>
              <a:gd name="connsiteY65" fmla="*/ 1826 h 10000"/>
              <a:gd name="connsiteX66" fmla="*/ 9545 w 10000"/>
              <a:gd name="connsiteY66" fmla="*/ 2049 h 10000"/>
              <a:gd name="connsiteX67" fmla="*/ 9545 w 10000"/>
              <a:gd name="connsiteY67" fmla="*/ 2150 h 10000"/>
              <a:gd name="connsiteX68" fmla="*/ 9545 w 10000"/>
              <a:gd name="connsiteY68" fmla="*/ 2373 h 10000"/>
              <a:gd name="connsiteX69" fmla="*/ 9545 w 10000"/>
              <a:gd name="connsiteY69" fmla="*/ 2576 h 10000"/>
              <a:gd name="connsiteX70" fmla="*/ 9545 w 10000"/>
              <a:gd name="connsiteY70" fmla="*/ 2799 h 10000"/>
              <a:gd name="connsiteX71" fmla="*/ 9545 w 10000"/>
              <a:gd name="connsiteY71" fmla="*/ 3022 h 10000"/>
              <a:gd name="connsiteX72" fmla="*/ 9545 w 10000"/>
              <a:gd name="connsiteY72" fmla="*/ 3327 h 10000"/>
              <a:gd name="connsiteX73" fmla="*/ 9545 w 10000"/>
              <a:gd name="connsiteY73" fmla="*/ 3550 h 10000"/>
              <a:gd name="connsiteX74" fmla="*/ 9545 w 10000"/>
              <a:gd name="connsiteY74" fmla="*/ 3874 h 10000"/>
              <a:gd name="connsiteX75" fmla="*/ 9545 w 10000"/>
              <a:gd name="connsiteY75" fmla="*/ 4199 h 10000"/>
              <a:gd name="connsiteX76" fmla="*/ 9545 w 10000"/>
              <a:gd name="connsiteY76" fmla="*/ 4523 h 10000"/>
              <a:gd name="connsiteX77" fmla="*/ 9545 w 10000"/>
              <a:gd name="connsiteY77" fmla="*/ 4949 h 10000"/>
              <a:gd name="connsiteX78" fmla="*/ 9545 w 10000"/>
              <a:gd name="connsiteY78" fmla="*/ 5700 h 10000"/>
              <a:gd name="connsiteX79" fmla="*/ 9545 w 10000"/>
              <a:gd name="connsiteY79" fmla="*/ 6349 h 10000"/>
              <a:gd name="connsiteX80" fmla="*/ 9545 w 10000"/>
              <a:gd name="connsiteY80" fmla="*/ 6876 h 10000"/>
              <a:gd name="connsiteX81" fmla="*/ 9545 w 10000"/>
              <a:gd name="connsiteY81" fmla="*/ 7424 h 10000"/>
              <a:gd name="connsiteX82" fmla="*/ 9545 w 10000"/>
              <a:gd name="connsiteY82" fmla="*/ 7850 h 10000"/>
              <a:gd name="connsiteX83" fmla="*/ 9545 w 10000"/>
              <a:gd name="connsiteY83" fmla="*/ 8174 h 10000"/>
              <a:gd name="connsiteX84" fmla="*/ 9545 w 10000"/>
              <a:gd name="connsiteY84" fmla="*/ 8499 h 10000"/>
              <a:gd name="connsiteX85" fmla="*/ 9545 w 10000"/>
              <a:gd name="connsiteY85" fmla="*/ 8600 h 10000"/>
              <a:gd name="connsiteX86" fmla="*/ 9545 w 10000"/>
              <a:gd name="connsiteY86" fmla="*/ 8702 h 10000"/>
              <a:gd name="connsiteX87" fmla="*/ 9167 w 10000"/>
              <a:gd name="connsiteY87" fmla="*/ 9026 h 10000"/>
              <a:gd name="connsiteX88" fmla="*/ 8788 w 10000"/>
              <a:gd name="connsiteY88" fmla="*/ 9249 h 10000"/>
              <a:gd name="connsiteX89" fmla="*/ 8333 w 10000"/>
              <a:gd name="connsiteY89" fmla="*/ 9554 h 10000"/>
              <a:gd name="connsiteX90" fmla="*/ 7576 w 10000"/>
              <a:gd name="connsiteY90" fmla="*/ 9675 h 10000"/>
              <a:gd name="connsiteX91" fmla="*/ 7576 w 10000"/>
              <a:gd name="connsiteY91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174 h 10000"/>
              <a:gd name="connsiteX20" fmla="*/ 0 w 10000"/>
              <a:gd name="connsiteY20" fmla="*/ 8053 h 10000"/>
              <a:gd name="connsiteX21" fmla="*/ 3561 w 10000"/>
              <a:gd name="connsiteY21" fmla="*/ 8174 h 10000"/>
              <a:gd name="connsiteX22" fmla="*/ 4773 w 10000"/>
              <a:gd name="connsiteY22" fmla="*/ 8174 h 10000"/>
              <a:gd name="connsiteX23" fmla="*/ 5606 w 10000"/>
              <a:gd name="connsiteY23" fmla="*/ 8174 h 10000"/>
              <a:gd name="connsiteX24" fmla="*/ 5985 w 10000"/>
              <a:gd name="connsiteY24" fmla="*/ 8174 h 10000"/>
              <a:gd name="connsiteX25" fmla="*/ 6364 w 10000"/>
              <a:gd name="connsiteY25" fmla="*/ 8174 h 10000"/>
              <a:gd name="connsiteX26" fmla="*/ 6364 w 10000"/>
              <a:gd name="connsiteY26" fmla="*/ 8053 h 10000"/>
              <a:gd name="connsiteX27" fmla="*/ 6364 w 10000"/>
              <a:gd name="connsiteY27" fmla="*/ 7951 h 10000"/>
              <a:gd name="connsiteX28" fmla="*/ 6364 w 10000"/>
              <a:gd name="connsiteY28" fmla="*/ 7850 h 10000"/>
              <a:gd name="connsiteX29" fmla="*/ 6742 w 10000"/>
              <a:gd name="connsiteY29" fmla="*/ 7627 h 10000"/>
              <a:gd name="connsiteX30" fmla="*/ 6742 w 10000"/>
              <a:gd name="connsiteY30" fmla="*/ 7424 h 10000"/>
              <a:gd name="connsiteX31" fmla="*/ 6742 w 10000"/>
              <a:gd name="connsiteY31" fmla="*/ 7201 h 10000"/>
              <a:gd name="connsiteX32" fmla="*/ 6742 w 10000"/>
              <a:gd name="connsiteY32" fmla="*/ 6978 h 10000"/>
              <a:gd name="connsiteX33" fmla="*/ 6742 w 10000"/>
              <a:gd name="connsiteY33" fmla="*/ 6450 h 10000"/>
              <a:gd name="connsiteX34" fmla="*/ 6742 w 10000"/>
              <a:gd name="connsiteY34" fmla="*/ 6024 h 10000"/>
              <a:gd name="connsiteX35" fmla="*/ 6742 w 10000"/>
              <a:gd name="connsiteY35" fmla="*/ 5598 h 10000"/>
              <a:gd name="connsiteX36" fmla="*/ 6742 w 10000"/>
              <a:gd name="connsiteY36" fmla="*/ 5274 h 10000"/>
              <a:gd name="connsiteX37" fmla="*/ 6742 w 10000"/>
              <a:gd name="connsiteY37" fmla="*/ 5051 h 10000"/>
              <a:gd name="connsiteX38" fmla="*/ 6742 w 10000"/>
              <a:gd name="connsiteY38" fmla="*/ 4848 h 10000"/>
              <a:gd name="connsiteX39" fmla="*/ 6742 w 10000"/>
              <a:gd name="connsiteY39" fmla="*/ 4625 h 10000"/>
              <a:gd name="connsiteX40" fmla="*/ 6742 w 10000"/>
              <a:gd name="connsiteY40" fmla="*/ 4402 h 10000"/>
              <a:gd name="connsiteX41" fmla="*/ 6742 w 10000"/>
              <a:gd name="connsiteY41" fmla="*/ 4077 h 10000"/>
              <a:gd name="connsiteX42" fmla="*/ 6742 w 10000"/>
              <a:gd name="connsiteY42" fmla="*/ 3773 h 10000"/>
              <a:gd name="connsiteX43" fmla="*/ 6742 w 10000"/>
              <a:gd name="connsiteY43" fmla="*/ 3448 h 10000"/>
              <a:gd name="connsiteX44" fmla="*/ 6742 w 10000"/>
              <a:gd name="connsiteY44" fmla="*/ 3022 h 10000"/>
              <a:gd name="connsiteX45" fmla="*/ 6364 w 10000"/>
              <a:gd name="connsiteY45" fmla="*/ 2373 h 10000"/>
              <a:gd name="connsiteX46" fmla="*/ 5985 w 10000"/>
              <a:gd name="connsiteY46" fmla="*/ 1501 h 10000"/>
              <a:gd name="connsiteX47" fmla="*/ 5606 w 10000"/>
              <a:gd name="connsiteY47" fmla="*/ 751 h 10000"/>
              <a:gd name="connsiteX48" fmla="*/ 5152 w 10000"/>
              <a:gd name="connsiteY48" fmla="*/ 0 h 10000"/>
              <a:gd name="connsiteX49" fmla="*/ 5985 w 10000"/>
              <a:gd name="connsiteY49" fmla="*/ 223 h 10000"/>
              <a:gd name="connsiteX50" fmla="*/ 7197 w 10000"/>
              <a:gd name="connsiteY50" fmla="*/ 426 h 10000"/>
              <a:gd name="connsiteX51" fmla="*/ 7955 w 10000"/>
              <a:gd name="connsiteY51" fmla="*/ 548 h 10000"/>
              <a:gd name="connsiteX52" fmla="*/ 8788 w 10000"/>
              <a:gd name="connsiteY52" fmla="*/ 649 h 10000"/>
              <a:gd name="connsiteX53" fmla="*/ 9167 w 10000"/>
              <a:gd name="connsiteY53" fmla="*/ 751 h 10000"/>
              <a:gd name="connsiteX54" fmla="*/ 9545 w 10000"/>
              <a:gd name="connsiteY54" fmla="*/ 872 h 10000"/>
              <a:gd name="connsiteX55" fmla="*/ 10000 w 10000"/>
              <a:gd name="connsiteY55" fmla="*/ 974 h 10000"/>
              <a:gd name="connsiteX56" fmla="*/ 10000 w 10000"/>
              <a:gd name="connsiteY56" fmla="*/ 974 h 10000"/>
              <a:gd name="connsiteX57" fmla="*/ 10000 w 10000"/>
              <a:gd name="connsiteY57" fmla="*/ 1075 h 10000"/>
              <a:gd name="connsiteX58" fmla="*/ 10000 w 10000"/>
              <a:gd name="connsiteY58" fmla="*/ 1176 h 10000"/>
              <a:gd name="connsiteX59" fmla="*/ 10000 w 10000"/>
              <a:gd name="connsiteY59" fmla="*/ 1400 h 10000"/>
              <a:gd name="connsiteX60" fmla="*/ 10000 w 10000"/>
              <a:gd name="connsiteY60" fmla="*/ 1501 h 10000"/>
              <a:gd name="connsiteX61" fmla="*/ 9545 w 10000"/>
              <a:gd name="connsiteY61" fmla="*/ 1501 h 10000"/>
              <a:gd name="connsiteX62" fmla="*/ 9545 w 10000"/>
              <a:gd name="connsiteY62" fmla="*/ 1623 h 10000"/>
              <a:gd name="connsiteX63" fmla="*/ 9545 w 10000"/>
              <a:gd name="connsiteY63" fmla="*/ 1724 h 10000"/>
              <a:gd name="connsiteX64" fmla="*/ 9545 w 10000"/>
              <a:gd name="connsiteY64" fmla="*/ 1826 h 10000"/>
              <a:gd name="connsiteX65" fmla="*/ 9545 w 10000"/>
              <a:gd name="connsiteY65" fmla="*/ 2049 h 10000"/>
              <a:gd name="connsiteX66" fmla="*/ 9545 w 10000"/>
              <a:gd name="connsiteY66" fmla="*/ 2150 h 10000"/>
              <a:gd name="connsiteX67" fmla="*/ 9545 w 10000"/>
              <a:gd name="connsiteY67" fmla="*/ 2373 h 10000"/>
              <a:gd name="connsiteX68" fmla="*/ 9545 w 10000"/>
              <a:gd name="connsiteY68" fmla="*/ 2576 h 10000"/>
              <a:gd name="connsiteX69" fmla="*/ 9545 w 10000"/>
              <a:gd name="connsiteY69" fmla="*/ 2799 h 10000"/>
              <a:gd name="connsiteX70" fmla="*/ 9545 w 10000"/>
              <a:gd name="connsiteY70" fmla="*/ 3022 h 10000"/>
              <a:gd name="connsiteX71" fmla="*/ 9545 w 10000"/>
              <a:gd name="connsiteY71" fmla="*/ 3327 h 10000"/>
              <a:gd name="connsiteX72" fmla="*/ 9545 w 10000"/>
              <a:gd name="connsiteY72" fmla="*/ 3550 h 10000"/>
              <a:gd name="connsiteX73" fmla="*/ 9545 w 10000"/>
              <a:gd name="connsiteY73" fmla="*/ 3874 h 10000"/>
              <a:gd name="connsiteX74" fmla="*/ 9545 w 10000"/>
              <a:gd name="connsiteY74" fmla="*/ 4199 h 10000"/>
              <a:gd name="connsiteX75" fmla="*/ 9545 w 10000"/>
              <a:gd name="connsiteY75" fmla="*/ 4523 h 10000"/>
              <a:gd name="connsiteX76" fmla="*/ 9545 w 10000"/>
              <a:gd name="connsiteY76" fmla="*/ 4949 h 10000"/>
              <a:gd name="connsiteX77" fmla="*/ 9545 w 10000"/>
              <a:gd name="connsiteY77" fmla="*/ 5700 h 10000"/>
              <a:gd name="connsiteX78" fmla="*/ 9545 w 10000"/>
              <a:gd name="connsiteY78" fmla="*/ 6349 h 10000"/>
              <a:gd name="connsiteX79" fmla="*/ 9545 w 10000"/>
              <a:gd name="connsiteY79" fmla="*/ 6876 h 10000"/>
              <a:gd name="connsiteX80" fmla="*/ 9545 w 10000"/>
              <a:gd name="connsiteY80" fmla="*/ 7424 h 10000"/>
              <a:gd name="connsiteX81" fmla="*/ 9545 w 10000"/>
              <a:gd name="connsiteY81" fmla="*/ 7850 h 10000"/>
              <a:gd name="connsiteX82" fmla="*/ 9545 w 10000"/>
              <a:gd name="connsiteY82" fmla="*/ 8174 h 10000"/>
              <a:gd name="connsiteX83" fmla="*/ 9545 w 10000"/>
              <a:gd name="connsiteY83" fmla="*/ 8499 h 10000"/>
              <a:gd name="connsiteX84" fmla="*/ 9545 w 10000"/>
              <a:gd name="connsiteY84" fmla="*/ 8600 h 10000"/>
              <a:gd name="connsiteX85" fmla="*/ 9545 w 10000"/>
              <a:gd name="connsiteY85" fmla="*/ 8702 h 10000"/>
              <a:gd name="connsiteX86" fmla="*/ 9167 w 10000"/>
              <a:gd name="connsiteY86" fmla="*/ 9026 h 10000"/>
              <a:gd name="connsiteX87" fmla="*/ 8788 w 10000"/>
              <a:gd name="connsiteY87" fmla="*/ 9249 h 10000"/>
              <a:gd name="connsiteX88" fmla="*/ 8333 w 10000"/>
              <a:gd name="connsiteY88" fmla="*/ 9554 h 10000"/>
              <a:gd name="connsiteX89" fmla="*/ 7576 w 10000"/>
              <a:gd name="connsiteY89" fmla="*/ 9675 h 10000"/>
              <a:gd name="connsiteX90" fmla="*/ 7576 w 10000"/>
              <a:gd name="connsiteY90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0 w 10000"/>
              <a:gd name="connsiteY19" fmla="*/ 8053 h 10000"/>
              <a:gd name="connsiteX20" fmla="*/ 3561 w 10000"/>
              <a:gd name="connsiteY20" fmla="*/ 8174 h 10000"/>
              <a:gd name="connsiteX21" fmla="*/ 4773 w 10000"/>
              <a:gd name="connsiteY21" fmla="*/ 8174 h 10000"/>
              <a:gd name="connsiteX22" fmla="*/ 5606 w 10000"/>
              <a:gd name="connsiteY22" fmla="*/ 8174 h 10000"/>
              <a:gd name="connsiteX23" fmla="*/ 5985 w 10000"/>
              <a:gd name="connsiteY23" fmla="*/ 8174 h 10000"/>
              <a:gd name="connsiteX24" fmla="*/ 6364 w 10000"/>
              <a:gd name="connsiteY24" fmla="*/ 8174 h 10000"/>
              <a:gd name="connsiteX25" fmla="*/ 6364 w 10000"/>
              <a:gd name="connsiteY25" fmla="*/ 8053 h 10000"/>
              <a:gd name="connsiteX26" fmla="*/ 6364 w 10000"/>
              <a:gd name="connsiteY26" fmla="*/ 7951 h 10000"/>
              <a:gd name="connsiteX27" fmla="*/ 6364 w 10000"/>
              <a:gd name="connsiteY27" fmla="*/ 7850 h 10000"/>
              <a:gd name="connsiteX28" fmla="*/ 6742 w 10000"/>
              <a:gd name="connsiteY28" fmla="*/ 7627 h 10000"/>
              <a:gd name="connsiteX29" fmla="*/ 6742 w 10000"/>
              <a:gd name="connsiteY29" fmla="*/ 7424 h 10000"/>
              <a:gd name="connsiteX30" fmla="*/ 6742 w 10000"/>
              <a:gd name="connsiteY30" fmla="*/ 7201 h 10000"/>
              <a:gd name="connsiteX31" fmla="*/ 6742 w 10000"/>
              <a:gd name="connsiteY31" fmla="*/ 6978 h 10000"/>
              <a:gd name="connsiteX32" fmla="*/ 6742 w 10000"/>
              <a:gd name="connsiteY32" fmla="*/ 6450 h 10000"/>
              <a:gd name="connsiteX33" fmla="*/ 6742 w 10000"/>
              <a:gd name="connsiteY33" fmla="*/ 6024 h 10000"/>
              <a:gd name="connsiteX34" fmla="*/ 6742 w 10000"/>
              <a:gd name="connsiteY34" fmla="*/ 5598 h 10000"/>
              <a:gd name="connsiteX35" fmla="*/ 6742 w 10000"/>
              <a:gd name="connsiteY35" fmla="*/ 5274 h 10000"/>
              <a:gd name="connsiteX36" fmla="*/ 6742 w 10000"/>
              <a:gd name="connsiteY36" fmla="*/ 5051 h 10000"/>
              <a:gd name="connsiteX37" fmla="*/ 6742 w 10000"/>
              <a:gd name="connsiteY37" fmla="*/ 4848 h 10000"/>
              <a:gd name="connsiteX38" fmla="*/ 6742 w 10000"/>
              <a:gd name="connsiteY38" fmla="*/ 4625 h 10000"/>
              <a:gd name="connsiteX39" fmla="*/ 6742 w 10000"/>
              <a:gd name="connsiteY39" fmla="*/ 4402 h 10000"/>
              <a:gd name="connsiteX40" fmla="*/ 6742 w 10000"/>
              <a:gd name="connsiteY40" fmla="*/ 4077 h 10000"/>
              <a:gd name="connsiteX41" fmla="*/ 6742 w 10000"/>
              <a:gd name="connsiteY41" fmla="*/ 3773 h 10000"/>
              <a:gd name="connsiteX42" fmla="*/ 6742 w 10000"/>
              <a:gd name="connsiteY42" fmla="*/ 3448 h 10000"/>
              <a:gd name="connsiteX43" fmla="*/ 6742 w 10000"/>
              <a:gd name="connsiteY43" fmla="*/ 3022 h 10000"/>
              <a:gd name="connsiteX44" fmla="*/ 6364 w 10000"/>
              <a:gd name="connsiteY44" fmla="*/ 2373 h 10000"/>
              <a:gd name="connsiteX45" fmla="*/ 5985 w 10000"/>
              <a:gd name="connsiteY45" fmla="*/ 1501 h 10000"/>
              <a:gd name="connsiteX46" fmla="*/ 5606 w 10000"/>
              <a:gd name="connsiteY46" fmla="*/ 751 h 10000"/>
              <a:gd name="connsiteX47" fmla="*/ 5152 w 10000"/>
              <a:gd name="connsiteY47" fmla="*/ 0 h 10000"/>
              <a:gd name="connsiteX48" fmla="*/ 5985 w 10000"/>
              <a:gd name="connsiteY48" fmla="*/ 223 h 10000"/>
              <a:gd name="connsiteX49" fmla="*/ 7197 w 10000"/>
              <a:gd name="connsiteY49" fmla="*/ 426 h 10000"/>
              <a:gd name="connsiteX50" fmla="*/ 7955 w 10000"/>
              <a:gd name="connsiteY50" fmla="*/ 548 h 10000"/>
              <a:gd name="connsiteX51" fmla="*/ 8788 w 10000"/>
              <a:gd name="connsiteY51" fmla="*/ 649 h 10000"/>
              <a:gd name="connsiteX52" fmla="*/ 9167 w 10000"/>
              <a:gd name="connsiteY52" fmla="*/ 751 h 10000"/>
              <a:gd name="connsiteX53" fmla="*/ 9545 w 10000"/>
              <a:gd name="connsiteY53" fmla="*/ 872 h 10000"/>
              <a:gd name="connsiteX54" fmla="*/ 10000 w 10000"/>
              <a:gd name="connsiteY54" fmla="*/ 974 h 10000"/>
              <a:gd name="connsiteX55" fmla="*/ 10000 w 10000"/>
              <a:gd name="connsiteY55" fmla="*/ 974 h 10000"/>
              <a:gd name="connsiteX56" fmla="*/ 10000 w 10000"/>
              <a:gd name="connsiteY56" fmla="*/ 1075 h 10000"/>
              <a:gd name="connsiteX57" fmla="*/ 10000 w 10000"/>
              <a:gd name="connsiteY57" fmla="*/ 1176 h 10000"/>
              <a:gd name="connsiteX58" fmla="*/ 10000 w 10000"/>
              <a:gd name="connsiteY58" fmla="*/ 1400 h 10000"/>
              <a:gd name="connsiteX59" fmla="*/ 10000 w 10000"/>
              <a:gd name="connsiteY59" fmla="*/ 1501 h 10000"/>
              <a:gd name="connsiteX60" fmla="*/ 9545 w 10000"/>
              <a:gd name="connsiteY60" fmla="*/ 1501 h 10000"/>
              <a:gd name="connsiteX61" fmla="*/ 9545 w 10000"/>
              <a:gd name="connsiteY61" fmla="*/ 1623 h 10000"/>
              <a:gd name="connsiteX62" fmla="*/ 9545 w 10000"/>
              <a:gd name="connsiteY62" fmla="*/ 1724 h 10000"/>
              <a:gd name="connsiteX63" fmla="*/ 9545 w 10000"/>
              <a:gd name="connsiteY63" fmla="*/ 1826 h 10000"/>
              <a:gd name="connsiteX64" fmla="*/ 9545 w 10000"/>
              <a:gd name="connsiteY64" fmla="*/ 2049 h 10000"/>
              <a:gd name="connsiteX65" fmla="*/ 9545 w 10000"/>
              <a:gd name="connsiteY65" fmla="*/ 2150 h 10000"/>
              <a:gd name="connsiteX66" fmla="*/ 9545 w 10000"/>
              <a:gd name="connsiteY66" fmla="*/ 2373 h 10000"/>
              <a:gd name="connsiteX67" fmla="*/ 9545 w 10000"/>
              <a:gd name="connsiteY67" fmla="*/ 2576 h 10000"/>
              <a:gd name="connsiteX68" fmla="*/ 9545 w 10000"/>
              <a:gd name="connsiteY68" fmla="*/ 2799 h 10000"/>
              <a:gd name="connsiteX69" fmla="*/ 9545 w 10000"/>
              <a:gd name="connsiteY69" fmla="*/ 3022 h 10000"/>
              <a:gd name="connsiteX70" fmla="*/ 9545 w 10000"/>
              <a:gd name="connsiteY70" fmla="*/ 3327 h 10000"/>
              <a:gd name="connsiteX71" fmla="*/ 9545 w 10000"/>
              <a:gd name="connsiteY71" fmla="*/ 3550 h 10000"/>
              <a:gd name="connsiteX72" fmla="*/ 9545 w 10000"/>
              <a:gd name="connsiteY72" fmla="*/ 3874 h 10000"/>
              <a:gd name="connsiteX73" fmla="*/ 9545 w 10000"/>
              <a:gd name="connsiteY73" fmla="*/ 4199 h 10000"/>
              <a:gd name="connsiteX74" fmla="*/ 9545 w 10000"/>
              <a:gd name="connsiteY74" fmla="*/ 4523 h 10000"/>
              <a:gd name="connsiteX75" fmla="*/ 9545 w 10000"/>
              <a:gd name="connsiteY75" fmla="*/ 4949 h 10000"/>
              <a:gd name="connsiteX76" fmla="*/ 9545 w 10000"/>
              <a:gd name="connsiteY76" fmla="*/ 5700 h 10000"/>
              <a:gd name="connsiteX77" fmla="*/ 9545 w 10000"/>
              <a:gd name="connsiteY77" fmla="*/ 6349 h 10000"/>
              <a:gd name="connsiteX78" fmla="*/ 9545 w 10000"/>
              <a:gd name="connsiteY78" fmla="*/ 6876 h 10000"/>
              <a:gd name="connsiteX79" fmla="*/ 9545 w 10000"/>
              <a:gd name="connsiteY79" fmla="*/ 7424 h 10000"/>
              <a:gd name="connsiteX80" fmla="*/ 9545 w 10000"/>
              <a:gd name="connsiteY80" fmla="*/ 7850 h 10000"/>
              <a:gd name="connsiteX81" fmla="*/ 9545 w 10000"/>
              <a:gd name="connsiteY81" fmla="*/ 8174 h 10000"/>
              <a:gd name="connsiteX82" fmla="*/ 9545 w 10000"/>
              <a:gd name="connsiteY82" fmla="*/ 8499 h 10000"/>
              <a:gd name="connsiteX83" fmla="*/ 9545 w 10000"/>
              <a:gd name="connsiteY83" fmla="*/ 8600 h 10000"/>
              <a:gd name="connsiteX84" fmla="*/ 9545 w 10000"/>
              <a:gd name="connsiteY84" fmla="*/ 8702 h 10000"/>
              <a:gd name="connsiteX85" fmla="*/ 9167 w 10000"/>
              <a:gd name="connsiteY85" fmla="*/ 9026 h 10000"/>
              <a:gd name="connsiteX86" fmla="*/ 8788 w 10000"/>
              <a:gd name="connsiteY86" fmla="*/ 9249 h 10000"/>
              <a:gd name="connsiteX87" fmla="*/ 8333 w 10000"/>
              <a:gd name="connsiteY87" fmla="*/ 9554 h 10000"/>
              <a:gd name="connsiteX88" fmla="*/ 7576 w 10000"/>
              <a:gd name="connsiteY88" fmla="*/ 9675 h 10000"/>
              <a:gd name="connsiteX89" fmla="*/ 7576 w 10000"/>
              <a:gd name="connsiteY89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0 w 10000"/>
              <a:gd name="connsiteY18" fmla="*/ 8174 h 10000"/>
              <a:gd name="connsiteX19" fmla="*/ 3561 w 10000"/>
              <a:gd name="connsiteY19" fmla="*/ 8174 h 10000"/>
              <a:gd name="connsiteX20" fmla="*/ 4773 w 10000"/>
              <a:gd name="connsiteY20" fmla="*/ 8174 h 10000"/>
              <a:gd name="connsiteX21" fmla="*/ 5606 w 10000"/>
              <a:gd name="connsiteY21" fmla="*/ 8174 h 10000"/>
              <a:gd name="connsiteX22" fmla="*/ 5985 w 10000"/>
              <a:gd name="connsiteY22" fmla="*/ 8174 h 10000"/>
              <a:gd name="connsiteX23" fmla="*/ 6364 w 10000"/>
              <a:gd name="connsiteY23" fmla="*/ 8174 h 10000"/>
              <a:gd name="connsiteX24" fmla="*/ 6364 w 10000"/>
              <a:gd name="connsiteY24" fmla="*/ 8053 h 10000"/>
              <a:gd name="connsiteX25" fmla="*/ 6364 w 10000"/>
              <a:gd name="connsiteY25" fmla="*/ 7951 h 10000"/>
              <a:gd name="connsiteX26" fmla="*/ 6364 w 10000"/>
              <a:gd name="connsiteY26" fmla="*/ 7850 h 10000"/>
              <a:gd name="connsiteX27" fmla="*/ 6742 w 10000"/>
              <a:gd name="connsiteY27" fmla="*/ 7627 h 10000"/>
              <a:gd name="connsiteX28" fmla="*/ 6742 w 10000"/>
              <a:gd name="connsiteY28" fmla="*/ 7424 h 10000"/>
              <a:gd name="connsiteX29" fmla="*/ 6742 w 10000"/>
              <a:gd name="connsiteY29" fmla="*/ 7201 h 10000"/>
              <a:gd name="connsiteX30" fmla="*/ 6742 w 10000"/>
              <a:gd name="connsiteY30" fmla="*/ 6978 h 10000"/>
              <a:gd name="connsiteX31" fmla="*/ 6742 w 10000"/>
              <a:gd name="connsiteY31" fmla="*/ 6450 h 10000"/>
              <a:gd name="connsiteX32" fmla="*/ 6742 w 10000"/>
              <a:gd name="connsiteY32" fmla="*/ 6024 h 10000"/>
              <a:gd name="connsiteX33" fmla="*/ 6742 w 10000"/>
              <a:gd name="connsiteY33" fmla="*/ 5598 h 10000"/>
              <a:gd name="connsiteX34" fmla="*/ 6742 w 10000"/>
              <a:gd name="connsiteY34" fmla="*/ 5274 h 10000"/>
              <a:gd name="connsiteX35" fmla="*/ 6742 w 10000"/>
              <a:gd name="connsiteY35" fmla="*/ 5051 h 10000"/>
              <a:gd name="connsiteX36" fmla="*/ 6742 w 10000"/>
              <a:gd name="connsiteY36" fmla="*/ 4848 h 10000"/>
              <a:gd name="connsiteX37" fmla="*/ 6742 w 10000"/>
              <a:gd name="connsiteY37" fmla="*/ 4625 h 10000"/>
              <a:gd name="connsiteX38" fmla="*/ 6742 w 10000"/>
              <a:gd name="connsiteY38" fmla="*/ 4402 h 10000"/>
              <a:gd name="connsiteX39" fmla="*/ 6742 w 10000"/>
              <a:gd name="connsiteY39" fmla="*/ 4077 h 10000"/>
              <a:gd name="connsiteX40" fmla="*/ 6742 w 10000"/>
              <a:gd name="connsiteY40" fmla="*/ 3773 h 10000"/>
              <a:gd name="connsiteX41" fmla="*/ 6742 w 10000"/>
              <a:gd name="connsiteY41" fmla="*/ 3448 h 10000"/>
              <a:gd name="connsiteX42" fmla="*/ 6742 w 10000"/>
              <a:gd name="connsiteY42" fmla="*/ 3022 h 10000"/>
              <a:gd name="connsiteX43" fmla="*/ 6364 w 10000"/>
              <a:gd name="connsiteY43" fmla="*/ 2373 h 10000"/>
              <a:gd name="connsiteX44" fmla="*/ 5985 w 10000"/>
              <a:gd name="connsiteY44" fmla="*/ 1501 h 10000"/>
              <a:gd name="connsiteX45" fmla="*/ 5606 w 10000"/>
              <a:gd name="connsiteY45" fmla="*/ 751 h 10000"/>
              <a:gd name="connsiteX46" fmla="*/ 5152 w 10000"/>
              <a:gd name="connsiteY46" fmla="*/ 0 h 10000"/>
              <a:gd name="connsiteX47" fmla="*/ 5985 w 10000"/>
              <a:gd name="connsiteY47" fmla="*/ 223 h 10000"/>
              <a:gd name="connsiteX48" fmla="*/ 7197 w 10000"/>
              <a:gd name="connsiteY48" fmla="*/ 426 h 10000"/>
              <a:gd name="connsiteX49" fmla="*/ 7955 w 10000"/>
              <a:gd name="connsiteY49" fmla="*/ 548 h 10000"/>
              <a:gd name="connsiteX50" fmla="*/ 8788 w 10000"/>
              <a:gd name="connsiteY50" fmla="*/ 649 h 10000"/>
              <a:gd name="connsiteX51" fmla="*/ 9167 w 10000"/>
              <a:gd name="connsiteY51" fmla="*/ 751 h 10000"/>
              <a:gd name="connsiteX52" fmla="*/ 9545 w 10000"/>
              <a:gd name="connsiteY52" fmla="*/ 872 h 10000"/>
              <a:gd name="connsiteX53" fmla="*/ 10000 w 10000"/>
              <a:gd name="connsiteY53" fmla="*/ 974 h 10000"/>
              <a:gd name="connsiteX54" fmla="*/ 10000 w 10000"/>
              <a:gd name="connsiteY54" fmla="*/ 974 h 10000"/>
              <a:gd name="connsiteX55" fmla="*/ 10000 w 10000"/>
              <a:gd name="connsiteY55" fmla="*/ 1075 h 10000"/>
              <a:gd name="connsiteX56" fmla="*/ 10000 w 10000"/>
              <a:gd name="connsiteY56" fmla="*/ 1176 h 10000"/>
              <a:gd name="connsiteX57" fmla="*/ 10000 w 10000"/>
              <a:gd name="connsiteY57" fmla="*/ 1400 h 10000"/>
              <a:gd name="connsiteX58" fmla="*/ 10000 w 10000"/>
              <a:gd name="connsiteY58" fmla="*/ 1501 h 10000"/>
              <a:gd name="connsiteX59" fmla="*/ 9545 w 10000"/>
              <a:gd name="connsiteY59" fmla="*/ 1501 h 10000"/>
              <a:gd name="connsiteX60" fmla="*/ 9545 w 10000"/>
              <a:gd name="connsiteY60" fmla="*/ 1623 h 10000"/>
              <a:gd name="connsiteX61" fmla="*/ 9545 w 10000"/>
              <a:gd name="connsiteY61" fmla="*/ 1724 h 10000"/>
              <a:gd name="connsiteX62" fmla="*/ 9545 w 10000"/>
              <a:gd name="connsiteY62" fmla="*/ 1826 h 10000"/>
              <a:gd name="connsiteX63" fmla="*/ 9545 w 10000"/>
              <a:gd name="connsiteY63" fmla="*/ 2049 h 10000"/>
              <a:gd name="connsiteX64" fmla="*/ 9545 w 10000"/>
              <a:gd name="connsiteY64" fmla="*/ 2150 h 10000"/>
              <a:gd name="connsiteX65" fmla="*/ 9545 w 10000"/>
              <a:gd name="connsiteY65" fmla="*/ 2373 h 10000"/>
              <a:gd name="connsiteX66" fmla="*/ 9545 w 10000"/>
              <a:gd name="connsiteY66" fmla="*/ 2576 h 10000"/>
              <a:gd name="connsiteX67" fmla="*/ 9545 w 10000"/>
              <a:gd name="connsiteY67" fmla="*/ 2799 h 10000"/>
              <a:gd name="connsiteX68" fmla="*/ 9545 w 10000"/>
              <a:gd name="connsiteY68" fmla="*/ 3022 h 10000"/>
              <a:gd name="connsiteX69" fmla="*/ 9545 w 10000"/>
              <a:gd name="connsiteY69" fmla="*/ 3327 h 10000"/>
              <a:gd name="connsiteX70" fmla="*/ 9545 w 10000"/>
              <a:gd name="connsiteY70" fmla="*/ 3550 h 10000"/>
              <a:gd name="connsiteX71" fmla="*/ 9545 w 10000"/>
              <a:gd name="connsiteY71" fmla="*/ 3874 h 10000"/>
              <a:gd name="connsiteX72" fmla="*/ 9545 w 10000"/>
              <a:gd name="connsiteY72" fmla="*/ 4199 h 10000"/>
              <a:gd name="connsiteX73" fmla="*/ 9545 w 10000"/>
              <a:gd name="connsiteY73" fmla="*/ 4523 h 10000"/>
              <a:gd name="connsiteX74" fmla="*/ 9545 w 10000"/>
              <a:gd name="connsiteY74" fmla="*/ 4949 h 10000"/>
              <a:gd name="connsiteX75" fmla="*/ 9545 w 10000"/>
              <a:gd name="connsiteY75" fmla="*/ 5700 h 10000"/>
              <a:gd name="connsiteX76" fmla="*/ 9545 w 10000"/>
              <a:gd name="connsiteY76" fmla="*/ 6349 h 10000"/>
              <a:gd name="connsiteX77" fmla="*/ 9545 w 10000"/>
              <a:gd name="connsiteY77" fmla="*/ 6876 h 10000"/>
              <a:gd name="connsiteX78" fmla="*/ 9545 w 10000"/>
              <a:gd name="connsiteY78" fmla="*/ 7424 h 10000"/>
              <a:gd name="connsiteX79" fmla="*/ 9545 w 10000"/>
              <a:gd name="connsiteY79" fmla="*/ 7850 h 10000"/>
              <a:gd name="connsiteX80" fmla="*/ 9545 w 10000"/>
              <a:gd name="connsiteY80" fmla="*/ 8174 h 10000"/>
              <a:gd name="connsiteX81" fmla="*/ 9545 w 10000"/>
              <a:gd name="connsiteY81" fmla="*/ 8499 h 10000"/>
              <a:gd name="connsiteX82" fmla="*/ 9545 w 10000"/>
              <a:gd name="connsiteY82" fmla="*/ 8600 h 10000"/>
              <a:gd name="connsiteX83" fmla="*/ 9545 w 10000"/>
              <a:gd name="connsiteY83" fmla="*/ 8702 h 10000"/>
              <a:gd name="connsiteX84" fmla="*/ 9167 w 10000"/>
              <a:gd name="connsiteY84" fmla="*/ 9026 h 10000"/>
              <a:gd name="connsiteX85" fmla="*/ 8788 w 10000"/>
              <a:gd name="connsiteY85" fmla="*/ 9249 h 10000"/>
              <a:gd name="connsiteX86" fmla="*/ 8333 w 10000"/>
              <a:gd name="connsiteY86" fmla="*/ 9554 h 10000"/>
              <a:gd name="connsiteX87" fmla="*/ 7576 w 10000"/>
              <a:gd name="connsiteY87" fmla="*/ 9675 h 10000"/>
              <a:gd name="connsiteX88" fmla="*/ 7576 w 10000"/>
              <a:gd name="connsiteY88" fmla="*/ 9675 h 10000"/>
              <a:gd name="connsiteX0" fmla="*/ 7576 w 10000"/>
              <a:gd name="connsiteY0" fmla="*/ 9675 h 10000"/>
              <a:gd name="connsiteX1" fmla="*/ 7197 w 10000"/>
              <a:gd name="connsiteY1" fmla="*/ 9878 h 10000"/>
              <a:gd name="connsiteX2" fmla="*/ 6742 w 10000"/>
              <a:gd name="connsiteY2" fmla="*/ 10000 h 10000"/>
              <a:gd name="connsiteX3" fmla="*/ 6364 w 10000"/>
              <a:gd name="connsiteY3" fmla="*/ 10000 h 10000"/>
              <a:gd name="connsiteX4" fmla="*/ 5606 w 10000"/>
              <a:gd name="connsiteY4" fmla="*/ 10000 h 10000"/>
              <a:gd name="connsiteX5" fmla="*/ 5606 w 10000"/>
              <a:gd name="connsiteY5" fmla="*/ 10000 h 10000"/>
              <a:gd name="connsiteX6" fmla="*/ 5152 w 10000"/>
              <a:gd name="connsiteY6" fmla="*/ 9878 h 10000"/>
              <a:gd name="connsiteX7" fmla="*/ 4773 w 10000"/>
              <a:gd name="connsiteY7" fmla="*/ 9777 h 10000"/>
              <a:gd name="connsiteX8" fmla="*/ 4773 w 10000"/>
              <a:gd name="connsiteY8" fmla="*/ 9554 h 10000"/>
              <a:gd name="connsiteX9" fmla="*/ 4394 w 10000"/>
              <a:gd name="connsiteY9" fmla="*/ 9351 h 10000"/>
              <a:gd name="connsiteX10" fmla="*/ 3939 w 10000"/>
              <a:gd name="connsiteY10" fmla="*/ 9128 h 10000"/>
              <a:gd name="connsiteX11" fmla="*/ 3182 w 10000"/>
              <a:gd name="connsiteY11" fmla="*/ 8803 h 10000"/>
              <a:gd name="connsiteX12" fmla="*/ 2348 w 10000"/>
              <a:gd name="connsiteY12" fmla="*/ 8600 h 10000"/>
              <a:gd name="connsiteX13" fmla="*/ 1591 w 10000"/>
              <a:gd name="connsiteY13" fmla="*/ 8499 h 10000"/>
              <a:gd name="connsiteX14" fmla="*/ 1136 w 10000"/>
              <a:gd name="connsiteY14" fmla="*/ 8377 h 10000"/>
              <a:gd name="connsiteX15" fmla="*/ 758 w 10000"/>
              <a:gd name="connsiteY15" fmla="*/ 8276 h 10000"/>
              <a:gd name="connsiteX16" fmla="*/ 379 w 10000"/>
              <a:gd name="connsiteY16" fmla="*/ 8276 h 10000"/>
              <a:gd name="connsiteX17" fmla="*/ 0 w 10000"/>
              <a:gd name="connsiteY17" fmla="*/ 8174 h 10000"/>
              <a:gd name="connsiteX18" fmla="*/ 3561 w 10000"/>
              <a:gd name="connsiteY18" fmla="*/ 8174 h 10000"/>
              <a:gd name="connsiteX19" fmla="*/ 4773 w 10000"/>
              <a:gd name="connsiteY19" fmla="*/ 8174 h 10000"/>
              <a:gd name="connsiteX20" fmla="*/ 5606 w 10000"/>
              <a:gd name="connsiteY20" fmla="*/ 8174 h 10000"/>
              <a:gd name="connsiteX21" fmla="*/ 5985 w 10000"/>
              <a:gd name="connsiteY21" fmla="*/ 8174 h 10000"/>
              <a:gd name="connsiteX22" fmla="*/ 6364 w 10000"/>
              <a:gd name="connsiteY22" fmla="*/ 8174 h 10000"/>
              <a:gd name="connsiteX23" fmla="*/ 6364 w 10000"/>
              <a:gd name="connsiteY23" fmla="*/ 8053 h 10000"/>
              <a:gd name="connsiteX24" fmla="*/ 6364 w 10000"/>
              <a:gd name="connsiteY24" fmla="*/ 7951 h 10000"/>
              <a:gd name="connsiteX25" fmla="*/ 6364 w 10000"/>
              <a:gd name="connsiteY25" fmla="*/ 7850 h 10000"/>
              <a:gd name="connsiteX26" fmla="*/ 6742 w 10000"/>
              <a:gd name="connsiteY26" fmla="*/ 7627 h 10000"/>
              <a:gd name="connsiteX27" fmla="*/ 6742 w 10000"/>
              <a:gd name="connsiteY27" fmla="*/ 7424 h 10000"/>
              <a:gd name="connsiteX28" fmla="*/ 6742 w 10000"/>
              <a:gd name="connsiteY28" fmla="*/ 7201 h 10000"/>
              <a:gd name="connsiteX29" fmla="*/ 6742 w 10000"/>
              <a:gd name="connsiteY29" fmla="*/ 6978 h 10000"/>
              <a:gd name="connsiteX30" fmla="*/ 6742 w 10000"/>
              <a:gd name="connsiteY30" fmla="*/ 6450 h 10000"/>
              <a:gd name="connsiteX31" fmla="*/ 6742 w 10000"/>
              <a:gd name="connsiteY31" fmla="*/ 6024 h 10000"/>
              <a:gd name="connsiteX32" fmla="*/ 6742 w 10000"/>
              <a:gd name="connsiteY32" fmla="*/ 5598 h 10000"/>
              <a:gd name="connsiteX33" fmla="*/ 6742 w 10000"/>
              <a:gd name="connsiteY33" fmla="*/ 5274 h 10000"/>
              <a:gd name="connsiteX34" fmla="*/ 6742 w 10000"/>
              <a:gd name="connsiteY34" fmla="*/ 5051 h 10000"/>
              <a:gd name="connsiteX35" fmla="*/ 6742 w 10000"/>
              <a:gd name="connsiteY35" fmla="*/ 4848 h 10000"/>
              <a:gd name="connsiteX36" fmla="*/ 6742 w 10000"/>
              <a:gd name="connsiteY36" fmla="*/ 4625 h 10000"/>
              <a:gd name="connsiteX37" fmla="*/ 6742 w 10000"/>
              <a:gd name="connsiteY37" fmla="*/ 4402 h 10000"/>
              <a:gd name="connsiteX38" fmla="*/ 6742 w 10000"/>
              <a:gd name="connsiteY38" fmla="*/ 4077 h 10000"/>
              <a:gd name="connsiteX39" fmla="*/ 6742 w 10000"/>
              <a:gd name="connsiteY39" fmla="*/ 3773 h 10000"/>
              <a:gd name="connsiteX40" fmla="*/ 6742 w 10000"/>
              <a:gd name="connsiteY40" fmla="*/ 3448 h 10000"/>
              <a:gd name="connsiteX41" fmla="*/ 6742 w 10000"/>
              <a:gd name="connsiteY41" fmla="*/ 3022 h 10000"/>
              <a:gd name="connsiteX42" fmla="*/ 6364 w 10000"/>
              <a:gd name="connsiteY42" fmla="*/ 2373 h 10000"/>
              <a:gd name="connsiteX43" fmla="*/ 5985 w 10000"/>
              <a:gd name="connsiteY43" fmla="*/ 1501 h 10000"/>
              <a:gd name="connsiteX44" fmla="*/ 5606 w 10000"/>
              <a:gd name="connsiteY44" fmla="*/ 751 h 10000"/>
              <a:gd name="connsiteX45" fmla="*/ 5152 w 10000"/>
              <a:gd name="connsiteY45" fmla="*/ 0 h 10000"/>
              <a:gd name="connsiteX46" fmla="*/ 5985 w 10000"/>
              <a:gd name="connsiteY46" fmla="*/ 223 h 10000"/>
              <a:gd name="connsiteX47" fmla="*/ 7197 w 10000"/>
              <a:gd name="connsiteY47" fmla="*/ 426 h 10000"/>
              <a:gd name="connsiteX48" fmla="*/ 7955 w 10000"/>
              <a:gd name="connsiteY48" fmla="*/ 548 h 10000"/>
              <a:gd name="connsiteX49" fmla="*/ 8788 w 10000"/>
              <a:gd name="connsiteY49" fmla="*/ 649 h 10000"/>
              <a:gd name="connsiteX50" fmla="*/ 9167 w 10000"/>
              <a:gd name="connsiteY50" fmla="*/ 751 h 10000"/>
              <a:gd name="connsiteX51" fmla="*/ 9545 w 10000"/>
              <a:gd name="connsiteY51" fmla="*/ 872 h 10000"/>
              <a:gd name="connsiteX52" fmla="*/ 10000 w 10000"/>
              <a:gd name="connsiteY52" fmla="*/ 974 h 10000"/>
              <a:gd name="connsiteX53" fmla="*/ 10000 w 10000"/>
              <a:gd name="connsiteY53" fmla="*/ 974 h 10000"/>
              <a:gd name="connsiteX54" fmla="*/ 10000 w 10000"/>
              <a:gd name="connsiteY54" fmla="*/ 1075 h 10000"/>
              <a:gd name="connsiteX55" fmla="*/ 10000 w 10000"/>
              <a:gd name="connsiteY55" fmla="*/ 1176 h 10000"/>
              <a:gd name="connsiteX56" fmla="*/ 10000 w 10000"/>
              <a:gd name="connsiteY56" fmla="*/ 1400 h 10000"/>
              <a:gd name="connsiteX57" fmla="*/ 10000 w 10000"/>
              <a:gd name="connsiteY57" fmla="*/ 1501 h 10000"/>
              <a:gd name="connsiteX58" fmla="*/ 9545 w 10000"/>
              <a:gd name="connsiteY58" fmla="*/ 1501 h 10000"/>
              <a:gd name="connsiteX59" fmla="*/ 9545 w 10000"/>
              <a:gd name="connsiteY59" fmla="*/ 1623 h 10000"/>
              <a:gd name="connsiteX60" fmla="*/ 9545 w 10000"/>
              <a:gd name="connsiteY60" fmla="*/ 1724 h 10000"/>
              <a:gd name="connsiteX61" fmla="*/ 9545 w 10000"/>
              <a:gd name="connsiteY61" fmla="*/ 1826 h 10000"/>
              <a:gd name="connsiteX62" fmla="*/ 9545 w 10000"/>
              <a:gd name="connsiteY62" fmla="*/ 2049 h 10000"/>
              <a:gd name="connsiteX63" fmla="*/ 9545 w 10000"/>
              <a:gd name="connsiteY63" fmla="*/ 2150 h 10000"/>
              <a:gd name="connsiteX64" fmla="*/ 9545 w 10000"/>
              <a:gd name="connsiteY64" fmla="*/ 2373 h 10000"/>
              <a:gd name="connsiteX65" fmla="*/ 9545 w 10000"/>
              <a:gd name="connsiteY65" fmla="*/ 2576 h 10000"/>
              <a:gd name="connsiteX66" fmla="*/ 9545 w 10000"/>
              <a:gd name="connsiteY66" fmla="*/ 2799 h 10000"/>
              <a:gd name="connsiteX67" fmla="*/ 9545 w 10000"/>
              <a:gd name="connsiteY67" fmla="*/ 3022 h 10000"/>
              <a:gd name="connsiteX68" fmla="*/ 9545 w 10000"/>
              <a:gd name="connsiteY68" fmla="*/ 3327 h 10000"/>
              <a:gd name="connsiteX69" fmla="*/ 9545 w 10000"/>
              <a:gd name="connsiteY69" fmla="*/ 3550 h 10000"/>
              <a:gd name="connsiteX70" fmla="*/ 9545 w 10000"/>
              <a:gd name="connsiteY70" fmla="*/ 3874 h 10000"/>
              <a:gd name="connsiteX71" fmla="*/ 9545 w 10000"/>
              <a:gd name="connsiteY71" fmla="*/ 4199 h 10000"/>
              <a:gd name="connsiteX72" fmla="*/ 9545 w 10000"/>
              <a:gd name="connsiteY72" fmla="*/ 4523 h 10000"/>
              <a:gd name="connsiteX73" fmla="*/ 9545 w 10000"/>
              <a:gd name="connsiteY73" fmla="*/ 4949 h 10000"/>
              <a:gd name="connsiteX74" fmla="*/ 9545 w 10000"/>
              <a:gd name="connsiteY74" fmla="*/ 5700 h 10000"/>
              <a:gd name="connsiteX75" fmla="*/ 9545 w 10000"/>
              <a:gd name="connsiteY75" fmla="*/ 6349 h 10000"/>
              <a:gd name="connsiteX76" fmla="*/ 9545 w 10000"/>
              <a:gd name="connsiteY76" fmla="*/ 6876 h 10000"/>
              <a:gd name="connsiteX77" fmla="*/ 9545 w 10000"/>
              <a:gd name="connsiteY77" fmla="*/ 7424 h 10000"/>
              <a:gd name="connsiteX78" fmla="*/ 9545 w 10000"/>
              <a:gd name="connsiteY78" fmla="*/ 7850 h 10000"/>
              <a:gd name="connsiteX79" fmla="*/ 9545 w 10000"/>
              <a:gd name="connsiteY79" fmla="*/ 8174 h 10000"/>
              <a:gd name="connsiteX80" fmla="*/ 9545 w 10000"/>
              <a:gd name="connsiteY80" fmla="*/ 8499 h 10000"/>
              <a:gd name="connsiteX81" fmla="*/ 9545 w 10000"/>
              <a:gd name="connsiteY81" fmla="*/ 8600 h 10000"/>
              <a:gd name="connsiteX82" fmla="*/ 9545 w 10000"/>
              <a:gd name="connsiteY82" fmla="*/ 8702 h 10000"/>
              <a:gd name="connsiteX83" fmla="*/ 9167 w 10000"/>
              <a:gd name="connsiteY83" fmla="*/ 9026 h 10000"/>
              <a:gd name="connsiteX84" fmla="*/ 8788 w 10000"/>
              <a:gd name="connsiteY84" fmla="*/ 9249 h 10000"/>
              <a:gd name="connsiteX85" fmla="*/ 8333 w 10000"/>
              <a:gd name="connsiteY85" fmla="*/ 9554 h 10000"/>
              <a:gd name="connsiteX86" fmla="*/ 7576 w 10000"/>
              <a:gd name="connsiteY86" fmla="*/ 9675 h 10000"/>
              <a:gd name="connsiteX87" fmla="*/ 7576 w 10000"/>
              <a:gd name="connsiteY87" fmla="*/ 9675 h 10000"/>
              <a:gd name="connsiteX0" fmla="*/ 7197 w 9621"/>
              <a:gd name="connsiteY0" fmla="*/ 9675 h 10000"/>
              <a:gd name="connsiteX1" fmla="*/ 6818 w 9621"/>
              <a:gd name="connsiteY1" fmla="*/ 9878 h 10000"/>
              <a:gd name="connsiteX2" fmla="*/ 6363 w 9621"/>
              <a:gd name="connsiteY2" fmla="*/ 10000 h 10000"/>
              <a:gd name="connsiteX3" fmla="*/ 5985 w 9621"/>
              <a:gd name="connsiteY3" fmla="*/ 10000 h 10000"/>
              <a:gd name="connsiteX4" fmla="*/ 5227 w 9621"/>
              <a:gd name="connsiteY4" fmla="*/ 10000 h 10000"/>
              <a:gd name="connsiteX5" fmla="*/ 5227 w 9621"/>
              <a:gd name="connsiteY5" fmla="*/ 10000 h 10000"/>
              <a:gd name="connsiteX6" fmla="*/ 4773 w 9621"/>
              <a:gd name="connsiteY6" fmla="*/ 9878 h 10000"/>
              <a:gd name="connsiteX7" fmla="*/ 4394 w 9621"/>
              <a:gd name="connsiteY7" fmla="*/ 9777 h 10000"/>
              <a:gd name="connsiteX8" fmla="*/ 4394 w 9621"/>
              <a:gd name="connsiteY8" fmla="*/ 9554 h 10000"/>
              <a:gd name="connsiteX9" fmla="*/ 4015 w 9621"/>
              <a:gd name="connsiteY9" fmla="*/ 9351 h 10000"/>
              <a:gd name="connsiteX10" fmla="*/ 3560 w 9621"/>
              <a:gd name="connsiteY10" fmla="*/ 9128 h 10000"/>
              <a:gd name="connsiteX11" fmla="*/ 2803 w 9621"/>
              <a:gd name="connsiteY11" fmla="*/ 8803 h 10000"/>
              <a:gd name="connsiteX12" fmla="*/ 1969 w 9621"/>
              <a:gd name="connsiteY12" fmla="*/ 8600 h 10000"/>
              <a:gd name="connsiteX13" fmla="*/ 1212 w 9621"/>
              <a:gd name="connsiteY13" fmla="*/ 8499 h 10000"/>
              <a:gd name="connsiteX14" fmla="*/ 757 w 9621"/>
              <a:gd name="connsiteY14" fmla="*/ 8377 h 10000"/>
              <a:gd name="connsiteX15" fmla="*/ 379 w 9621"/>
              <a:gd name="connsiteY15" fmla="*/ 8276 h 10000"/>
              <a:gd name="connsiteX16" fmla="*/ 0 w 9621"/>
              <a:gd name="connsiteY16" fmla="*/ 8276 h 10000"/>
              <a:gd name="connsiteX17" fmla="*/ 3182 w 9621"/>
              <a:gd name="connsiteY17" fmla="*/ 8174 h 10000"/>
              <a:gd name="connsiteX18" fmla="*/ 4394 w 9621"/>
              <a:gd name="connsiteY18" fmla="*/ 8174 h 10000"/>
              <a:gd name="connsiteX19" fmla="*/ 5227 w 9621"/>
              <a:gd name="connsiteY19" fmla="*/ 8174 h 10000"/>
              <a:gd name="connsiteX20" fmla="*/ 5606 w 9621"/>
              <a:gd name="connsiteY20" fmla="*/ 8174 h 10000"/>
              <a:gd name="connsiteX21" fmla="*/ 5985 w 9621"/>
              <a:gd name="connsiteY21" fmla="*/ 8174 h 10000"/>
              <a:gd name="connsiteX22" fmla="*/ 5985 w 9621"/>
              <a:gd name="connsiteY22" fmla="*/ 8053 h 10000"/>
              <a:gd name="connsiteX23" fmla="*/ 5985 w 9621"/>
              <a:gd name="connsiteY23" fmla="*/ 7951 h 10000"/>
              <a:gd name="connsiteX24" fmla="*/ 5985 w 9621"/>
              <a:gd name="connsiteY24" fmla="*/ 7850 h 10000"/>
              <a:gd name="connsiteX25" fmla="*/ 6363 w 9621"/>
              <a:gd name="connsiteY25" fmla="*/ 7627 h 10000"/>
              <a:gd name="connsiteX26" fmla="*/ 6363 w 9621"/>
              <a:gd name="connsiteY26" fmla="*/ 7424 h 10000"/>
              <a:gd name="connsiteX27" fmla="*/ 6363 w 9621"/>
              <a:gd name="connsiteY27" fmla="*/ 7201 h 10000"/>
              <a:gd name="connsiteX28" fmla="*/ 6363 w 9621"/>
              <a:gd name="connsiteY28" fmla="*/ 6978 h 10000"/>
              <a:gd name="connsiteX29" fmla="*/ 6363 w 9621"/>
              <a:gd name="connsiteY29" fmla="*/ 6450 h 10000"/>
              <a:gd name="connsiteX30" fmla="*/ 6363 w 9621"/>
              <a:gd name="connsiteY30" fmla="*/ 6024 h 10000"/>
              <a:gd name="connsiteX31" fmla="*/ 6363 w 9621"/>
              <a:gd name="connsiteY31" fmla="*/ 5598 h 10000"/>
              <a:gd name="connsiteX32" fmla="*/ 6363 w 9621"/>
              <a:gd name="connsiteY32" fmla="*/ 5274 h 10000"/>
              <a:gd name="connsiteX33" fmla="*/ 6363 w 9621"/>
              <a:gd name="connsiteY33" fmla="*/ 5051 h 10000"/>
              <a:gd name="connsiteX34" fmla="*/ 6363 w 9621"/>
              <a:gd name="connsiteY34" fmla="*/ 4848 h 10000"/>
              <a:gd name="connsiteX35" fmla="*/ 6363 w 9621"/>
              <a:gd name="connsiteY35" fmla="*/ 4625 h 10000"/>
              <a:gd name="connsiteX36" fmla="*/ 6363 w 9621"/>
              <a:gd name="connsiteY36" fmla="*/ 4402 h 10000"/>
              <a:gd name="connsiteX37" fmla="*/ 6363 w 9621"/>
              <a:gd name="connsiteY37" fmla="*/ 4077 h 10000"/>
              <a:gd name="connsiteX38" fmla="*/ 6363 w 9621"/>
              <a:gd name="connsiteY38" fmla="*/ 3773 h 10000"/>
              <a:gd name="connsiteX39" fmla="*/ 6363 w 9621"/>
              <a:gd name="connsiteY39" fmla="*/ 3448 h 10000"/>
              <a:gd name="connsiteX40" fmla="*/ 6363 w 9621"/>
              <a:gd name="connsiteY40" fmla="*/ 3022 h 10000"/>
              <a:gd name="connsiteX41" fmla="*/ 5985 w 9621"/>
              <a:gd name="connsiteY41" fmla="*/ 2373 h 10000"/>
              <a:gd name="connsiteX42" fmla="*/ 5606 w 9621"/>
              <a:gd name="connsiteY42" fmla="*/ 1501 h 10000"/>
              <a:gd name="connsiteX43" fmla="*/ 5227 w 9621"/>
              <a:gd name="connsiteY43" fmla="*/ 751 h 10000"/>
              <a:gd name="connsiteX44" fmla="*/ 4773 w 9621"/>
              <a:gd name="connsiteY44" fmla="*/ 0 h 10000"/>
              <a:gd name="connsiteX45" fmla="*/ 5606 w 9621"/>
              <a:gd name="connsiteY45" fmla="*/ 223 h 10000"/>
              <a:gd name="connsiteX46" fmla="*/ 6818 w 9621"/>
              <a:gd name="connsiteY46" fmla="*/ 426 h 10000"/>
              <a:gd name="connsiteX47" fmla="*/ 7576 w 9621"/>
              <a:gd name="connsiteY47" fmla="*/ 548 h 10000"/>
              <a:gd name="connsiteX48" fmla="*/ 8409 w 9621"/>
              <a:gd name="connsiteY48" fmla="*/ 649 h 10000"/>
              <a:gd name="connsiteX49" fmla="*/ 8788 w 9621"/>
              <a:gd name="connsiteY49" fmla="*/ 751 h 10000"/>
              <a:gd name="connsiteX50" fmla="*/ 9166 w 9621"/>
              <a:gd name="connsiteY50" fmla="*/ 872 h 10000"/>
              <a:gd name="connsiteX51" fmla="*/ 9621 w 9621"/>
              <a:gd name="connsiteY51" fmla="*/ 974 h 10000"/>
              <a:gd name="connsiteX52" fmla="*/ 9621 w 9621"/>
              <a:gd name="connsiteY52" fmla="*/ 974 h 10000"/>
              <a:gd name="connsiteX53" fmla="*/ 9621 w 9621"/>
              <a:gd name="connsiteY53" fmla="*/ 1075 h 10000"/>
              <a:gd name="connsiteX54" fmla="*/ 9621 w 9621"/>
              <a:gd name="connsiteY54" fmla="*/ 1176 h 10000"/>
              <a:gd name="connsiteX55" fmla="*/ 9621 w 9621"/>
              <a:gd name="connsiteY55" fmla="*/ 1400 h 10000"/>
              <a:gd name="connsiteX56" fmla="*/ 9621 w 9621"/>
              <a:gd name="connsiteY56" fmla="*/ 1501 h 10000"/>
              <a:gd name="connsiteX57" fmla="*/ 9166 w 9621"/>
              <a:gd name="connsiteY57" fmla="*/ 1501 h 10000"/>
              <a:gd name="connsiteX58" fmla="*/ 9166 w 9621"/>
              <a:gd name="connsiteY58" fmla="*/ 1623 h 10000"/>
              <a:gd name="connsiteX59" fmla="*/ 9166 w 9621"/>
              <a:gd name="connsiteY59" fmla="*/ 1724 h 10000"/>
              <a:gd name="connsiteX60" fmla="*/ 9166 w 9621"/>
              <a:gd name="connsiteY60" fmla="*/ 1826 h 10000"/>
              <a:gd name="connsiteX61" fmla="*/ 9166 w 9621"/>
              <a:gd name="connsiteY61" fmla="*/ 2049 h 10000"/>
              <a:gd name="connsiteX62" fmla="*/ 9166 w 9621"/>
              <a:gd name="connsiteY62" fmla="*/ 2150 h 10000"/>
              <a:gd name="connsiteX63" fmla="*/ 9166 w 9621"/>
              <a:gd name="connsiteY63" fmla="*/ 2373 h 10000"/>
              <a:gd name="connsiteX64" fmla="*/ 9166 w 9621"/>
              <a:gd name="connsiteY64" fmla="*/ 2576 h 10000"/>
              <a:gd name="connsiteX65" fmla="*/ 9166 w 9621"/>
              <a:gd name="connsiteY65" fmla="*/ 2799 h 10000"/>
              <a:gd name="connsiteX66" fmla="*/ 9166 w 9621"/>
              <a:gd name="connsiteY66" fmla="*/ 3022 h 10000"/>
              <a:gd name="connsiteX67" fmla="*/ 9166 w 9621"/>
              <a:gd name="connsiteY67" fmla="*/ 3327 h 10000"/>
              <a:gd name="connsiteX68" fmla="*/ 9166 w 9621"/>
              <a:gd name="connsiteY68" fmla="*/ 3550 h 10000"/>
              <a:gd name="connsiteX69" fmla="*/ 9166 w 9621"/>
              <a:gd name="connsiteY69" fmla="*/ 3874 h 10000"/>
              <a:gd name="connsiteX70" fmla="*/ 9166 w 9621"/>
              <a:gd name="connsiteY70" fmla="*/ 4199 h 10000"/>
              <a:gd name="connsiteX71" fmla="*/ 9166 w 9621"/>
              <a:gd name="connsiteY71" fmla="*/ 4523 h 10000"/>
              <a:gd name="connsiteX72" fmla="*/ 9166 w 9621"/>
              <a:gd name="connsiteY72" fmla="*/ 4949 h 10000"/>
              <a:gd name="connsiteX73" fmla="*/ 9166 w 9621"/>
              <a:gd name="connsiteY73" fmla="*/ 5700 h 10000"/>
              <a:gd name="connsiteX74" fmla="*/ 9166 w 9621"/>
              <a:gd name="connsiteY74" fmla="*/ 6349 h 10000"/>
              <a:gd name="connsiteX75" fmla="*/ 9166 w 9621"/>
              <a:gd name="connsiteY75" fmla="*/ 6876 h 10000"/>
              <a:gd name="connsiteX76" fmla="*/ 9166 w 9621"/>
              <a:gd name="connsiteY76" fmla="*/ 7424 h 10000"/>
              <a:gd name="connsiteX77" fmla="*/ 9166 w 9621"/>
              <a:gd name="connsiteY77" fmla="*/ 7850 h 10000"/>
              <a:gd name="connsiteX78" fmla="*/ 9166 w 9621"/>
              <a:gd name="connsiteY78" fmla="*/ 8174 h 10000"/>
              <a:gd name="connsiteX79" fmla="*/ 9166 w 9621"/>
              <a:gd name="connsiteY79" fmla="*/ 8499 h 10000"/>
              <a:gd name="connsiteX80" fmla="*/ 9166 w 9621"/>
              <a:gd name="connsiteY80" fmla="*/ 8600 h 10000"/>
              <a:gd name="connsiteX81" fmla="*/ 9166 w 9621"/>
              <a:gd name="connsiteY81" fmla="*/ 8702 h 10000"/>
              <a:gd name="connsiteX82" fmla="*/ 8788 w 9621"/>
              <a:gd name="connsiteY82" fmla="*/ 9026 h 10000"/>
              <a:gd name="connsiteX83" fmla="*/ 8409 w 9621"/>
              <a:gd name="connsiteY83" fmla="*/ 9249 h 10000"/>
              <a:gd name="connsiteX84" fmla="*/ 7954 w 9621"/>
              <a:gd name="connsiteY84" fmla="*/ 9554 h 10000"/>
              <a:gd name="connsiteX85" fmla="*/ 7197 w 9621"/>
              <a:gd name="connsiteY85" fmla="*/ 9675 h 10000"/>
              <a:gd name="connsiteX86" fmla="*/ 7197 w 9621"/>
              <a:gd name="connsiteY86" fmla="*/ 9675 h 10000"/>
              <a:gd name="connsiteX0" fmla="*/ 7087 w 9606"/>
              <a:gd name="connsiteY0" fmla="*/ 9675 h 10000"/>
              <a:gd name="connsiteX1" fmla="*/ 6693 w 9606"/>
              <a:gd name="connsiteY1" fmla="*/ 9878 h 10000"/>
              <a:gd name="connsiteX2" fmla="*/ 6220 w 9606"/>
              <a:gd name="connsiteY2" fmla="*/ 10000 h 10000"/>
              <a:gd name="connsiteX3" fmla="*/ 5827 w 9606"/>
              <a:gd name="connsiteY3" fmla="*/ 10000 h 10000"/>
              <a:gd name="connsiteX4" fmla="*/ 5039 w 9606"/>
              <a:gd name="connsiteY4" fmla="*/ 10000 h 10000"/>
              <a:gd name="connsiteX5" fmla="*/ 5039 w 9606"/>
              <a:gd name="connsiteY5" fmla="*/ 10000 h 10000"/>
              <a:gd name="connsiteX6" fmla="*/ 4567 w 9606"/>
              <a:gd name="connsiteY6" fmla="*/ 9878 h 10000"/>
              <a:gd name="connsiteX7" fmla="*/ 4173 w 9606"/>
              <a:gd name="connsiteY7" fmla="*/ 9777 h 10000"/>
              <a:gd name="connsiteX8" fmla="*/ 4173 w 9606"/>
              <a:gd name="connsiteY8" fmla="*/ 9554 h 10000"/>
              <a:gd name="connsiteX9" fmla="*/ 3779 w 9606"/>
              <a:gd name="connsiteY9" fmla="*/ 9351 h 10000"/>
              <a:gd name="connsiteX10" fmla="*/ 3306 w 9606"/>
              <a:gd name="connsiteY10" fmla="*/ 9128 h 10000"/>
              <a:gd name="connsiteX11" fmla="*/ 2519 w 9606"/>
              <a:gd name="connsiteY11" fmla="*/ 8803 h 10000"/>
              <a:gd name="connsiteX12" fmla="*/ 1653 w 9606"/>
              <a:gd name="connsiteY12" fmla="*/ 8600 h 10000"/>
              <a:gd name="connsiteX13" fmla="*/ 866 w 9606"/>
              <a:gd name="connsiteY13" fmla="*/ 8499 h 10000"/>
              <a:gd name="connsiteX14" fmla="*/ 393 w 9606"/>
              <a:gd name="connsiteY14" fmla="*/ 8377 h 10000"/>
              <a:gd name="connsiteX15" fmla="*/ 0 w 9606"/>
              <a:gd name="connsiteY15" fmla="*/ 8276 h 10000"/>
              <a:gd name="connsiteX16" fmla="*/ 2913 w 9606"/>
              <a:gd name="connsiteY16" fmla="*/ 8174 h 10000"/>
              <a:gd name="connsiteX17" fmla="*/ 4173 w 9606"/>
              <a:gd name="connsiteY17" fmla="*/ 8174 h 10000"/>
              <a:gd name="connsiteX18" fmla="*/ 5039 w 9606"/>
              <a:gd name="connsiteY18" fmla="*/ 8174 h 10000"/>
              <a:gd name="connsiteX19" fmla="*/ 5433 w 9606"/>
              <a:gd name="connsiteY19" fmla="*/ 8174 h 10000"/>
              <a:gd name="connsiteX20" fmla="*/ 5827 w 9606"/>
              <a:gd name="connsiteY20" fmla="*/ 8174 h 10000"/>
              <a:gd name="connsiteX21" fmla="*/ 5827 w 9606"/>
              <a:gd name="connsiteY21" fmla="*/ 8053 h 10000"/>
              <a:gd name="connsiteX22" fmla="*/ 5827 w 9606"/>
              <a:gd name="connsiteY22" fmla="*/ 7951 h 10000"/>
              <a:gd name="connsiteX23" fmla="*/ 5827 w 9606"/>
              <a:gd name="connsiteY23" fmla="*/ 7850 h 10000"/>
              <a:gd name="connsiteX24" fmla="*/ 6220 w 9606"/>
              <a:gd name="connsiteY24" fmla="*/ 7627 h 10000"/>
              <a:gd name="connsiteX25" fmla="*/ 6220 w 9606"/>
              <a:gd name="connsiteY25" fmla="*/ 7424 h 10000"/>
              <a:gd name="connsiteX26" fmla="*/ 6220 w 9606"/>
              <a:gd name="connsiteY26" fmla="*/ 7201 h 10000"/>
              <a:gd name="connsiteX27" fmla="*/ 6220 w 9606"/>
              <a:gd name="connsiteY27" fmla="*/ 6978 h 10000"/>
              <a:gd name="connsiteX28" fmla="*/ 6220 w 9606"/>
              <a:gd name="connsiteY28" fmla="*/ 6450 h 10000"/>
              <a:gd name="connsiteX29" fmla="*/ 6220 w 9606"/>
              <a:gd name="connsiteY29" fmla="*/ 6024 h 10000"/>
              <a:gd name="connsiteX30" fmla="*/ 6220 w 9606"/>
              <a:gd name="connsiteY30" fmla="*/ 5598 h 10000"/>
              <a:gd name="connsiteX31" fmla="*/ 6220 w 9606"/>
              <a:gd name="connsiteY31" fmla="*/ 5274 h 10000"/>
              <a:gd name="connsiteX32" fmla="*/ 6220 w 9606"/>
              <a:gd name="connsiteY32" fmla="*/ 5051 h 10000"/>
              <a:gd name="connsiteX33" fmla="*/ 6220 w 9606"/>
              <a:gd name="connsiteY33" fmla="*/ 4848 h 10000"/>
              <a:gd name="connsiteX34" fmla="*/ 6220 w 9606"/>
              <a:gd name="connsiteY34" fmla="*/ 4625 h 10000"/>
              <a:gd name="connsiteX35" fmla="*/ 6220 w 9606"/>
              <a:gd name="connsiteY35" fmla="*/ 4402 h 10000"/>
              <a:gd name="connsiteX36" fmla="*/ 6220 w 9606"/>
              <a:gd name="connsiteY36" fmla="*/ 4077 h 10000"/>
              <a:gd name="connsiteX37" fmla="*/ 6220 w 9606"/>
              <a:gd name="connsiteY37" fmla="*/ 3773 h 10000"/>
              <a:gd name="connsiteX38" fmla="*/ 6220 w 9606"/>
              <a:gd name="connsiteY38" fmla="*/ 3448 h 10000"/>
              <a:gd name="connsiteX39" fmla="*/ 6220 w 9606"/>
              <a:gd name="connsiteY39" fmla="*/ 3022 h 10000"/>
              <a:gd name="connsiteX40" fmla="*/ 5827 w 9606"/>
              <a:gd name="connsiteY40" fmla="*/ 2373 h 10000"/>
              <a:gd name="connsiteX41" fmla="*/ 5433 w 9606"/>
              <a:gd name="connsiteY41" fmla="*/ 1501 h 10000"/>
              <a:gd name="connsiteX42" fmla="*/ 5039 w 9606"/>
              <a:gd name="connsiteY42" fmla="*/ 751 h 10000"/>
              <a:gd name="connsiteX43" fmla="*/ 4567 w 9606"/>
              <a:gd name="connsiteY43" fmla="*/ 0 h 10000"/>
              <a:gd name="connsiteX44" fmla="*/ 5433 w 9606"/>
              <a:gd name="connsiteY44" fmla="*/ 223 h 10000"/>
              <a:gd name="connsiteX45" fmla="*/ 6693 w 9606"/>
              <a:gd name="connsiteY45" fmla="*/ 426 h 10000"/>
              <a:gd name="connsiteX46" fmla="*/ 7480 w 9606"/>
              <a:gd name="connsiteY46" fmla="*/ 548 h 10000"/>
              <a:gd name="connsiteX47" fmla="*/ 8346 w 9606"/>
              <a:gd name="connsiteY47" fmla="*/ 649 h 10000"/>
              <a:gd name="connsiteX48" fmla="*/ 8740 w 9606"/>
              <a:gd name="connsiteY48" fmla="*/ 751 h 10000"/>
              <a:gd name="connsiteX49" fmla="*/ 9133 w 9606"/>
              <a:gd name="connsiteY49" fmla="*/ 872 h 10000"/>
              <a:gd name="connsiteX50" fmla="*/ 9606 w 9606"/>
              <a:gd name="connsiteY50" fmla="*/ 974 h 10000"/>
              <a:gd name="connsiteX51" fmla="*/ 9606 w 9606"/>
              <a:gd name="connsiteY51" fmla="*/ 974 h 10000"/>
              <a:gd name="connsiteX52" fmla="*/ 9606 w 9606"/>
              <a:gd name="connsiteY52" fmla="*/ 1075 h 10000"/>
              <a:gd name="connsiteX53" fmla="*/ 9606 w 9606"/>
              <a:gd name="connsiteY53" fmla="*/ 1176 h 10000"/>
              <a:gd name="connsiteX54" fmla="*/ 9606 w 9606"/>
              <a:gd name="connsiteY54" fmla="*/ 1400 h 10000"/>
              <a:gd name="connsiteX55" fmla="*/ 9606 w 9606"/>
              <a:gd name="connsiteY55" fmla="*/ 1501 h 10000"/>
              <a:gd name="connsiteX56" fmla="*/ 9133 w 9606"/>
              <a:gd name="connsiteY56" fmla="*/ 1501 h 10000"/>
              <a:gd name="connsiteX57" fmla="*/ 9133 w 9606"/>
              <a:gd name="connsiteY57" fmla="*/ 1623 h 10000"/>
              <a:gd name="connsiteX58" fmla="*/ 9133 w 9606"/>
              <a:gd name="connsiteY58" fmla="*/ 1724 h 10000"/>
              <a:gd name="connsiteX59" fmla="*/ 9133 w 9606"/>
              <a:gd name="connsiteY59" fmla="*/ 1826 h 10000"/>
              <a:gd name="connsiteX60" fmla="*/ 9133 w 9606"/>
              <a:gd name="connsiteY60" fmla="*/ 2049 h 10000"/>
              <a:gd name="connsiteX61" fmla="*/ 9133 w 9606"/>
              <a:gd name="connsiteY61" fmla="*/ 2150 h 10000"/>
              <a:gd name="connsiteX62" fmla="*/ 9133 w 9606"/>
              <a:gd name="connsiteY62" fmla="*/ 2373 h 10000"/>
              <a:gd name="connsiteX63" fmla="*/ 9133 w 9606"/>
              <a:gd name="connsiteY63" fmla="*/ 2576 h 10000"/>
              <a:gd name="connsiteX64" fmla="*/ 9133 w 9606"/>
              <a:gd name="connsiteY64" fmla="*/ 2799 h 10000"/>
              <a:gd name="connsiteX65" fmla="*/ 9133 w 9606"/>
              <a:gd name="connsiteY65" fmla="*/ 3022 h 10000"/>
              <a:gd name="connsiteX66" fmla="*/ 9133 w 9606"/>
              <a:gd name="connsiteY66" fmla="*/ 3327 h 10000"/>
              <a:gd name="connsiteX67" fmla="*/ 9133 w 9606"/>
              <a:gd name="connsiteY67" fmla="*/ 3550 h 10000"/>
              <a:gd name="connsiteX68" fmla="*/ 9133 w 9606"/>
              <a:gd name="connsiteY68" fmla="*/ 3874 h 10000"/>
              <a:gd name="connsiteX69" fmla="*/ 9133 w 9606"/>
              <a:gd name="connsiteY69" fmla="*/ 4199 h 10000"/>
              <a:gd name="connsiteX70" fmla="*/ 9133 w 9606"/>
              <a:gd name="connsiteY70" fmla="*/ 4523 h 10000"/>
              <a:gd name="connsiteX71" fmla="*/ 9133 w 9606"/>
              <a:gd name="connsiteY71" fmla="*/ 4949 h 10000"/>
              <a:gd name="connsiteX72" fmla="*/ 9133 w 9606"/>
              <a:gd name="connsiteY72" fmla="*/ 5700 h 10000"/>
              <a:gd name="connsiteX73" fmla="*/ 9133 w 9606"/>
              <a:gd name="connsiteY73" fmla="*/ 6349 h 10000"/>
              <a:gd name="connsiteX74" fmla="*/ 9133 w 9606"/>
              <a:gd name="connsiteY74" fmla="*/ 6876 h 10000"/>
              <a:gd name="connsiteX75" fmla="*/ 9133 w 9606"/>
              <a:gd name="connsiteY75" fmla="*/ 7424 h 10000"/>
              <a:gd name="connsiteX76" fmla="*/ 9133 w 9606"/>
              <a:gd name="connsiteY76" fmla="*/ 7850 h 10000"/>
              <a:gd name="connsiteX77" fmla="*/ 9133 w 9606"/>
              <a:gd name="connsiteY77" fmla="*/ 8174 h 10000"/>
              <a:gd name="connsiteX78" fmla="*/ 9133 w 9606"/>
              <a:gd name="connsiteY78" fmla="*/ 8499 h 10000"/>
              <a:gd name="connsiteX79" fmla="*/ 9133 w 9606"/>
              <a:gd name="connsiteY79" fmla="*/ 8600 h 10000"/>
              <a:gd name="connsiteX80" fmla="*/ 9133 w 9606"/>
              <a:gd name="connsiteY80" fmla="*/ 8702 h 10000"/>
              <a:gd name="connsiteX81" fmla="*/ 8740 w 9606"/>
              <a:gd name="connsiteY81" fmla="*/ 9026 h 10000"/>
              <a:gd name="connsiteX82" fmla="*/ 8346 w 9606"/>
              <a:gd name="connsiteY82" fmla="*/ 9249 h 10000"/>
              <a:gd name="connsiteX83" fmla="*/ 7873 w 9606"/>
              <a:gd name="connsiteY83" fmla="*/ 9554 h 10000"/>
              <a:gd name="connsiteX84" fmla="*/ 7087 w 9606"/>
              <a:gd name="connsiteY84" fmla="*/ 9675 h 10000"/>
              <a:gd name="connsiteX85" fmla="*/ 7087 w 9606"/>
              <a:gd name="connsiteY85" fmla="*/ 9675 h 10000"/>
              <a:gd name="connsiteX0" fmla="*/ 6969 w 9591"/>
              <a:gd name="connsiteY0" fmla="*/ 9675 h 10000"/>
              <a:gd name="connsiteX1" fmla="*/ 6559 w 9591"/>
              <a:gd name="connsiteY1" fmla="*/ 9878 h 10000"/>
              <a:gd name="connsiteX2" fmla="*/ 6066 w 9591"/>
              <a:gd name="connsiteY2" fmla="*/ 10000 h 10000"/>
              <a:gd name="connsiteX3" fmla="*/ 5657 w 9591"/>
              <a:gd name="connsiteY3" fmla="*/ 10000 h 10000"/>
              <a:gd name="connsiteX4" fmla="*/ 4837 w 9591"/>
              <a:gd name="connsiteY4" fmla="*/ 10000 h 10000"/>
              <a:gd name="connsiteX5" fmla="*/ 4837 w 9591"/>
              <a:gd name="connsiteY5" fmla="*/ 10000 h 10000"/>
              <a:gd name="connsiteX6" fmla="*/ 4345 w 9591"/>
              <a:gd name="connsiteY6" fmla="*/ 9878 h 10000"/>
              <a:gd name="connsiteX7" fmla="*/ 3935 w 9591"/>
              <a:gd name="connsiteY7" fmla="*/ 9777 h 10000"/>
              <a:gd name="connsiteX8" fmla="*/ 3935 w 9591"/>
              <a:gd name="connsiteY8" fmla="*/ 9554 h 10000"/>
              <a:gd name="connsiteX9" fmla="*/ 3525 w 9591"/>
              <a:gd name="connsiteY9" fmla="*/ 9351 h 10000"/>
              <a:gd name="connsiteX10" fmla="*/ 3033 w 9591"/>
              <a:gd name="connsiteY10" fmla="*/ 9128 h 10000"/>
              <a:gd name="connsiteX11" fmla="*/ 2213 w 9591"/>
              <a:gd name="connsiteY11" fmla="*/ 8803 h 10000"/>
              <a:gd name="connsiteX12" fmla="*/ 1312 w 9591"/>
              <a:gd name="connsiteY12" fmla="*/ 8600 h 10000"/>
              <a:gd name="connsiteX13" fmla="*/ 493 w 9591"/>
              <a:gd name="connsiteY13" fmla="*/ 8499 h 10000"/>
              <a:gd name="connsiteX14" fmla="*/ 0 w 9591"/>
              <a:gd name="connsiteY14" fmla="*/ 8377 h 10000"/>
              <a:gd name="connsiteX15" fmla="*/ 2623 w 9591"/>
              <a:gd name="connsiteY15" fmla="*/ 8174 h 10000"/>
              <a:gd name="connsiteX16" fmla="*/ 3935 w 9591"/>
              <a:gd name="connsiteY16" fmla="*/ 8174 h 10000"/>
              <a:gd name="connsiteX17" fmla="*/ 4837 w 9591"/>
              <a:gd name="connsiteY17" fmla="*/ 8174 h 10000"/>
              <a:gd name="connsiteX18" fmla="*/ 5247 w 9591"/>
              <a:gd name="connsiteY18" fmla="*/ 8174 h 10000"/>
              <a:gd name="connsiteX19" fmla="*/ 5657 w 9591"/>
              <a:gd name="connsiteY19" fmla="*/ 8174 h 10000"/>
              <a:gd name="connsiteX20" fmla="*/ 5657 w 9591"/>
              <a:gd name="connsiteY20" fmla="*/ 8053 h 10000"/>
              <a:gd name="connsiteX21" fmla="*/ 5657 w 9591"/>
              <a:gd name="connsiteY21" fmla="*/ 7951 h 10000"/>
              <a:gd name="connsiteX22" fmla="*/ 5657 w 9591"/>
              <a:gd name="connsiteY22" fmla="*/ 7850 h 10000"/>
              <a:gd name="connsiteX23" fmla="*/ 6066 w 9591"/>
              <a:gd name="connsiteY23" fmla="*/ 7627 h 10000"/>
              <a:gd name="connsiteX24" fmla="*/ 6066 w 9591"/>
              <a:gd name="connsiteY24" fmla="*/ 7424 h 10000"/>
              <a:gd name="connsiteX25" fmla="*/ 6066 w 9591"/>
              <a:gd name="connsiteY25" fmla="*/ 7201 h 10000"/>
              <a:gd name="connsiteX26" fmla="*/ 6066 w 9591"/>
              <a:gd name="connsiteY26" fmla="*/ 6978 h 10000"/>
              <a:gd name="connsiteX27" fmla="*/ 6066 w 9591"/>
              <a:gd name="connsiteY27" fmla="*/ 6450 h 10000"/>
              <a:gd name="connsiteX28" fmla="*/ 6066 w 9591"/>
              <a:gd name="connsiteY28" fmla="*/ 6024 h 10000"/>
              <a:gd name="connsiteX29" fmla="*/ 6066 w 9591"/>
              <a:gd name="connsiteY29" fmla="*/ 5598 h 10000"/>
              <a:gd name="connsiteX30" fmla="*/ 6066 w 9591"/>
              <a:gd name="connsiteY30" fmla="*/ 5274 h 10000"/>
              <a:gd name="connsiteX31" fmla="*/ 6066 w 9591"/>
              <a:gd name="connsiteY31" fmla="*/ 5051 h 10000"/>
              <a:gd name="connsiteX32" fmla="*/ 6066 w 9591"/>
              <a:gd name="connsiteY32" fmla="*/ 4848 h 10000"/>
              <a:gd name="connsiteX33" fmla="*/ 6066 w 9591"/>
              <a:gd name="connsiteY33" fmla="*/ 4625 h 10000"/>
              <a:gd name="connsiteX34" fmla="*/ 6066 w 9591"/>
              <a:gd name="connsiteY34" fmla="*/ 4402 h 10000"/>
              <a:gd name="connsiteX35" fmla="*/ 6066 w 9591"/>
              <a:gd name="connsiteY35" fmla="*/ 4077 h 10000"/>
              <a:gd name="connsiteX36" fmla="*/ 6066 w 9591"/>
              <a:gd name="connsiteY36" fmla="*/ 3773 h 10000"/>
              <a:gd name="connsiteX37" fmla="*/ 6066 w 9591"/>
              <a:gd name="connsiteY37" fmla="*/ 3448 h 10000"/>
              <a:gd name="connsiteX38" fmla="*/ 6066 w 9591"/>
              <a:gd name="connsiteY38" fmla="*/ 3022 h 10000"/>
              <a:gd name="connsiteX39" fmla="*/ 5657 w 9591"/>
              <a:gd name="connsiteY39" fmla="*/ 2373 h 10000"/>
              <a:gd name="connsiteX40" fmla="*/ 5247 w 9591"/>
              <a:gd name="connsiteY40" fmla="*/ 1501 h 10000"/>
              <a:gd name="connsiteX41" fmla="*/ 4837 w 9591"/>
              <a:gd name="connsiteY41" fmla="*/ 751 h 10000"/>
              <a:gd name="connsiteX42" fmla="*/ 4345 w 9591"/>
              <a:gd name="connsiteY42" fmla="*/ 0 h 10000"/>
              <a:gd name="connsiteX43" fmla="*/ 5247 w 9591"/>
              <a:gd name="connsiteY43" fmla="*/ 223 h 10000"/>
              <a:gd name="connsiteX44" fmla="*/ 6559 w 9591"/>
              <a:gd name="connsiteY44" fmla="*/ 426 h 10000"/>
              <a:gd name="connsiteX45" fmla="*/ 7378 w 9591"/>
              <a:gd name="connsiteY45" fmla="*/ 548 h 10000"/>
              <a:gd name="connsiteX46" fmla="*/ 8279 w 9591"/>
              <a:gd name="connsiteY46" fmla="*/ 649 h 10000"/>
              <a:gd name="connsiteX47" fmla="*/ 8689 w 9591"/>
              <a:gd name="connsiteY47" fmla="*/ 751 h 10000"/>
              <a:gd name="connsiteX48" fmla="*/ 9099 w 9591"/>
              <a:gd name="connsiteY48" fmla="*/ 872 h 10000"/>
              <a:gd name="connsiteX49" fmla="*/ 9591 w 9591"/>
              <a:gd name="connsiteY49" fmla="*/ 974 h 10000"/>
              <a:gd name="connsiteX50" fmla="*/ 9591 w 9591"/>
              <a:gd name="connsiteY50" fmla="*/ 974 h 10000"/>
              <a:gd name="connsiteX51" fmla="*/ 9591 w 9591"/>
              <a:gd name="connsiteY51" fmla="*/ 1075 h 10000"/>
              <a:gd name="connsiteX52" fmla="*/ 9591 w 9591"/>
              <a:gd name="connsiteY52" fmla="*/ 1176 h 10000"/>
              <a:gd name="connsiteX53" fmla="*/ 9591 w 9591"/>
              <a:gd name="connsiteY53" fmla="*/ 1400 h 10000"/>
              <a:gd name="connsiteX54" fmla="*/ 9591 w 9591"/>
              <a:gd name="connsiteY54" fmla="*/ 1501 h 10000"/>
              <a:gd name="connsiteX55" fmla="*/ 9099 w 9591"/>
              <a:gd name="connsiteY55" fmla="*/ 1501 h 10000"/>
              <a:gd name="connsiteX56" fmla="*/ 9099 w 9591"/>
              <a:gd name="connsiteY56" fmla="*/ 1623 h 10000"/>
              <a:gd name="connsiteX57" fmla="*/ 9099 w 9591"/>
              <a:gd name="connsiteY57" fmla="*/ 1724 h 10000"/>
              <a:gd name="connsiteX58" fmla="*/ 9099 w 9591"/>
              <a:gd name="connsiteY58" fmla="*/ 1826 h 10000"/>
              <a:gd name="connsiteX59" fmla="*/ 9099 w 9591"/>
              <a:gd name="connsiteY59" fmla="*/ 2049 h 10000"/>
              <a:gd name="connsiteX60" fmla="*/ 9099 w 9591"/>
              <a:gd name="connsiteY60" fmla="*/ 2150 h 10000"/>
              <a:gd name="connsiteX61" fmla="*/ 9099 w 9591"/>
              <a:gd name="connsiteY61" fmla="*/ 2373 h 10000"/>
              <a:gd name="connsiteX62" fmla="*/ 9099 w 9591"/>
              <a:gd name="connsiteY62" fmla="*/ 2576 h 10000"/>
              <a:gd name="connsiteX63" fmla="*/ 9099 w 9591"/>
              <a:gd name="connsiteY63" fmla="*/ 2799 h 10000"/>
              <a:gd name="connsiteX64" fmla="*/ 9099 w 9591"/>
              <a:gd name="connsiteY64" fmla="*/ 3022 h 10000"/>
              <a:gd name="connsiteX65" fmla="*/ 9099 w 9591"/>
              <a:gd name="connsiteY65" fmla="*/ 3327 h 10000"/>
              <a:gd name="connsiteX66" fmla="*/ 9099 w 9591"/>
              <a:gd name="connsiteY66" fmla="*/ 3550 h 10000"/>
              <a:gd name="connsiteX67" fmla="*/ 9099 w 9591"/>
              <a:gd name="connsiteY67" fmla="*/ 3874 h 10000"/>
              <a:gd name="connsiteX68" fmla="*/ 9099 w 9591"/>
              <a:gd name="connsiteY68" fmla="*/ 4199 h 10000"/>
              <a:gd name="connsiteX69" fmla="*/ 9099 w 9591"/>
              <a:gd name="connsiteY69" fmla="*/ 4523 h 10000"/>
              <a:gd name="connsiteX70" fmla="*/ 9099 w 9591"/>
              <a:gd name="connsiteY70" fmla="*/ 4949 h 10000"/>
              <a:gd name="connsiteX71" fmla="*/ 9099 w 9591"/>
              <a:gd name="connsiteY71" fmla="*/ 5700 h 10000"/>
              <a:gd name="connsiteX72" fmla="*/ 9099 w 9591"/>
              <a:gd name="connsiteY72" fmla="*/ 6349 h 10000"/>
              <a:gd name="connsiteX73" fmla="*/ 9099 w 9591"/>
              <a:gd name="connsiteY73" fmla="*/ 6876 h 10000"/>
              <a:gd name="connsiteX74" fmla="*/ 9099 w 9591"/>
              <a:gd name="connsiteY74" fmla="*/ 7424 h 10000"/>
              <a:gd name="connsiteX75" fmla="*/ 9099 w 9591"/>
              <a:gd name="connsiteY75" fmla="*/ 7850 h 10000"/>
              <a:gd name="connsiteX76" fmla="*/ 9099 w 9591"/>
              <a:gd name="connsiteY76" fmla="*/ 8174 h 10000"/>
              <a:gd name="connsiteX77" fmla="*/ 9099 w 9591"/>
              <a:gd name="connsiteY77" fmla="*/ 8499 h 10000"/>
              <a:gd name="connsiteX78" fmla="*/ 9099 w 9591"/>
              <a:gd name="connsiteY78" fmla="*/ 8600 h 10000"/>
              <a:gd name="connsiteX79" fmla="*/ 9099 w 9591"/>
              <a:gd name="connsiteY79" fmla="*/ 8702 h 10000"/>
              <a:gd name="connsiteX80" fmla="*/ 8689 w 9591"/>
              <a:gd name="connsiteY80" fmla="*/ 9026 h 10000"/>
              <a:gd name="connsiteX81" fmla="*/ 8279 w 9591"/>
              <a:gd name="connsiteY81" fmla="*/ 9249 h 10000"/>
              <a:gd name="connsiteX82" fmla="*/ 7787 w 9591"/>
              <a:gd name="connsiteY82" fmla="*/ 9554 h 10000"/>
              <a:gd name="connsiteX83" fmla="*/ 6969 w 9591"/>
              <a:gd name="connsiteY83" fmla="*/ 9675 h 10000"/>
              <a:gd name="connsiteX84" fmla="*/ 6969 w 9591"/>
              <a:gd name="connsiteY84" fmla="*/ 9675 h 10000"/>
              <a:gd name="connsiteX0" fmla="*/ 7266 w 10000"/>
              <a:gd name="connsiteY0" fmla="*/ 9675 h 10000"/>
              <a:gd name="connsiteX1" fmla="*/ 6839 w 10000"/>
              <a:gd name="connsiteY1" fmla="*/ 9878 h 10000"/>
              <a:gd name="connsiteX2" fmla="*/ 6325 w 10000"/>
              <a:gd name="connsiteY2" fmla="*/ 10000 h 10000"/>
              <a:gd name="connsiteX3" fmla="*/ 5898 w 10000"/>
              <a:gd name="connsiteY3" fmla="*/ 10000 h 10000"/>
              <a:gd name="connsiteX4" fmla="*/ 5043 w 10000"/>
              <a:gd name="connsiteY4" fmla="*/ 10000 h 10000"/>
              <a:gd name="connsiteX5" fmla="*/ 5043 w 10000"/>
              <a:gd name="connsiteY5" fmla="*/ 10000 h 10000"/>
              <a:gd name="connsiteX6" fmla="*/ 4530 w 10000"/>
              <a:gd name="connsiteY6" fmla="*/ 9878 h 10000"/>
              <a:gd name="connsiteX7" fmla="*/ 4103 w 10000"/>
              <a:gd name="connsiteY7" fmla="*/ 9777 h 10000"/>
              <a:gd name="connsiteX8" fmla="*/ 4103 w 10000"/>
              <a:gd name="connsiteY8" fmla="*/ 9554 h 10000"/>
              <a:gd name="connsiteX9" fmla="*/ 3675 w 10000"/>
              <a:gd name="connsiteY9" fmla="*/ 9351 h 10000"/>
              <a:gd name="connsiteX10" fmla="*/ 3162 w 10000"/>
              <a:gd name="connsiteY10" fmla="*/ 9128 h 10000"/>
              <a:gd name="connsiteX11" fmla="*/ 2307 w 10000"/>
              <a:gd name="connsiteY11" fmla="*/ 8803 h 10000"/>
              <a:gd name="connsiteX12" fmla="*/ 1368 w 10000"/>
              <a:gd name="connsiteY12" fmla="*/ 8600 h 10000"/>
              <a:gd name="connsiteX13" fmla="*/ 0 w 10000"/>
              <a:gd name="connsiteY13" fmla="*/ 8377 h 10000"/>
              <a:gd name="connsiteX14" fmla="*/ 2735 w 10000"/>
              <a:gd name="connsiteY14" fmla="*/ 8174 h 10000"/>
              <a:gd name="connsiteX15" fmla="*/ 4103 w 10000"/>
              <a:gd name="connsiteY15" fmla="*/ 8174 h 10000"/>
              <a:gd name="connsiteX16" fmla="*/ 5043 w 10000"/>
              <a:gd name="connsiteY16" fmla="*/ 8174 h 10000"/>
              <a:gd name="connsiteX17" fmla="*/ 5471 w 10000"/>
              <a:gd name="connsiteY17" fmla="*/ 8174 h 10000"/>
              <a:gd name="connsiteX18" fmla="*/ 5898 w 10000"/>
              <a:gd name="connsiteY18" fmla="*/ 8174 h 10000"/>
              <a:gd name="connsiteX19" fmla="*/ 5898 w 10000"/>
              <a:gd name="connsiteY19" fmla="*/ 8053 h 10000"/>
              <a:gd name="connsiteX20" fmla="*/ 5898 w 10000"/>
              <a:gd name="connsiteY20" fmla="*/ 7951 h 10000"/>
              <a:gd name="connsiteX21" fmla="*/ 5898 w 10000"/>
              <a:gd name="connsiteY21" fmla="*/ 7850 h 10000"/>
              <a:gd name="connsiteX22" fmla="*/ 6325 w 10000"/>
              <a:gd name="connsiteY22" fmla="*/ 7627 h 10000"/>
              <a:gd name="connsiteX23" fmla="*/ 6325 w 10000"/>
              <a:gd name="connsiteY23" fmla="*/ 7424 h 10000"/>
              <a:gd name="connsiteX24" fmla="*/ 6325 w 10000"/>
              <a:gd name="connsiteY24" fmla="*/ 7201 h 10000"/>
              <a:gd name="connsiteX25" fmla="*/ 6325 w 10000"/>
              <a:gd name="connsiteY25" fmla="*/ 6978 h 10000"/>
              <a:gd name="connsiteX26" fmla="*/ 6325 w 10000"/>
              <a:gd name="connsiteY26" fmla="*/ 6450 h 10000"/>
              <a:gd name="connsiteX27" fmla="*/ 6325 w 10000"/>
              <a:gd name="connsiteY27" fmla="*/ 6024 h 10000"/>
              <a:gd name="connsiteX28" fmla="*/ 6325 w 10000"/>
              <a:gd name="connsiteY28" fmla="*/ 5598 h 10000"/>
              <a:gd name="connsiteX29" fmla="*/ 6325 w 10000"/>
              <a:gd name="connsiteY29" fmla="*/ 5274 h 10000"/>
              <a:gd name="connsiteX30" fmla="*/ 6325 w 10000"/>
              <a:gd name="connsiteY30" fmla="*/ 5051 h 10000"/>
              <a:gd name="connsiteX31" fmla="*/ 6325 w 10000"/>
              <a:gd name="connsiteY31" fmla="*/ 4848 h 10000"/>
              <a:gd name="connsiteX32" fmla="*/ 6325 w 10000"/>
              <a:gd name="connsiteY32" fmla="*/ 4625 h 10000"/>
              <a:gd name="connsiteX33" fmla="*/ 6325 w 10000"/>
              <a:gd name="connsiteY33" fmla="*/ 4402 h 10000"/>
              <a:gd name="connsiteX34" fmla="*/ 6325 w 10000"/>
              <a:gd name="connsiteY34" fmla="*/ 4077 h 10000"/>
              <a:gd name="connsiteX35" fmla="*/ 6325 w 10000"/>
              <a:gd name="connsiteY35" fmla="*/ 3773 h 10000"/>
              <a:gd name="connsiteX36" fmla="*/ 6325 w 10000"/>
              <a:gd name="connsiteY36" fmla="*/ 3448 h 10000"/>
              <a:gd name="connsiteX37" fmla="*/ 6325 w 10000"/>
              <a:gd name="connsiteY37" fmla="*/ 3022 h 10000"/>
              <a:gd name="connsiteX38" fmla="*/ 5898 w 10000"/>
              <a:gd name="connsiteY38" fmla="*/ 2373 h 10000"/>
              <a:gd name="connsiteX39" fmla="*/ 5471 w 10000"/>
              <a:gd name="connsiteY39" fmla="*/ 1501 h 10000"/>
              <a:gd name="connsiteX40" fmla="*/ 5043 w 10000"/>
              <a:gd name="connsiteY40" fmla="*/ 751 h 10000"/>
              <a:gd name="connsiteX41" fmla="*/ 4530 w 10000"/>
              <a:gd name="connsiteY41" fmla="*/ 0 h 10000"/>
              <a:gd name="connsiteX42" fmla="*/ 5471 w 10000"/>
              <a:gd name="connsiteY42" fmla="*/ 223 h 10000"/>
              <a:gd name="connsiteX43" fmla="*/ 6839 w 10000"/>
              <a:gd name="connsiteY43" fmla="*/ 426 h 10000"/>
              <a:gd name="connsiteX44" fmla="*/ 7693 w 10000"/>
              <a:gd name="connsiteY44" fmla="*/ 548 h 10000"/>
              <a:gd name="connsiteX45" fmla="*/ 8632 w 10000"/>
              <a:gd name="connsiteY45" fmla="*/ 649 h 10000"/>
              <a:gd name="connsiteX46" fmla="*/ 9060 w 10000"/>
              <a:gd name="connsiteY46" fmla="*/ 751 h 10000"/>
              <a:gd name="connsiteX47" fmla="*/ 9487 w 10000"/>
              <a:gd name="connsiteY47" fmla="*/ 872 h 10000"/>
              <a:gd name="connsiteX48" fmla="*/ 10000 w 10000"/>
              <a:gd name="connsiteY48" fmla="*/ 974 h 10000"/>
              <a:gd name="connsiteX49" fmla="*/ 10000 w 10000"/>
              <a:gd name="connsiteY49" fmla="*/ 974 h 10000"/>
              <a:gd name="connsiteX50" fmla="*/ 10000 w 10000"/>
              <a:gd name="connsiteY50" fmla="*/ 1075 h 10000"/>
              <a:gd name="connsiteX51" fmla="*/ 10000 w 10000"/>
              <a:gd name="connsiteY51" fmla="*/ 1176 h 10000"/>
              <a:gd name="connsiteX52" fmla="*/ 10000 w 10000"/>
              <a:gd name="connsiteY52" fmla="*/ 1400 h 10000"/>
              <a:gd name="connsiteX53" fmla="*/ 10000 w 10000"/>
              <a:gd name="connsiteY53" fmla="*/ 1501 h 10000"/>
              <a:gd name="connsiteX54" fmla="*/ 9487 w 10000"/>
              <a:gd name="connsiteY54" fmla="*/ 1501 h 10000"/>
              <a:gd name="connsiteX55" fmla="*/ 9487 w 10000"/>
              <a:gd name="connsiteY55" fmla="*/ 1623 h 10000"/>
              <a:gd name="connsiteX56" fmla="*/ 9487 w 10000"/>
              <a:gd name="connsiteY56" fmla="*/ 1724 h 10000"/>
              <a:gd name="connsiteX57" fmla="*/ 9487 w 10000"/>
              <a:gd name="connsiteY57" fmla="*/ 1826 h 10000"/>
              <a:gd name="connsiteX58" fmla="*/ 9487 w 10000"/>
              <a:gd name="connsiteY58" fmla="*/ 2049 h 10000"/>
              <a:gd name="connsiteX59" fmla="*/ 9487 w 10000"/>
              <a:gd name="connsiteY59" fmla="*/ 2150 h 10000"/>
              <a:gd name="connsiteX60" fmla="*/ 9487 w 10000"/>
              <a:gd name="connsiteY60" fmla="*/ 2373 h 10000"/>
              <a:gd name="connsiteX61" fmla="*/ 9487 w 10000"/>
              <a:gd name="connsiteY61" fmla="*/ 2576 h 10000"/>
              <a:gd name="connsiteX62" fmla="*/ 9487 w 10000"/>
              <a:gd name="connsiteY62" fmla="*/ 2799 h 10000"/>
              <a:gd name="connsiteX63" fmla="*/ 9487 w 10000"/>
              <a:gd name="connsiteY63" fmla="*/ 3022 h 10000"/>
              <a:gd name="connsiteX64" fmla="*/ 9487 w 10000"/>
              <a:gd name="connsiteY64" fmla="*/ 3327 h 10000"/>
              <a:gd name="connsiteX65" fmla="*/ 9487 w 10000"/>
              <a:gd name="connsiteY65" fmla="*/ 3550 h 10000"/>
              <a:gd name="connsiteX66" fmla="*/ 9487 w 10000"/>
              <a:gd name="connsiteY66" fmla="*/ 3874 h 10000"/>
              <a:gd name="connsiteX67" fmla="*/ 9487 w 10000"/>
              <a:gd name="connsiteY67" fmla="*/ 4199 h 10000"/>
              <a:gd name="connsiteX68" fmla="*/ 9487 w 10000"/>
              <a:gd name="connsiteY68" fmla="*/ 4523 h 10000"/>
              <a:gd name="connsiteX69" fmla="*/ 9487 w 10000"/>
              <a:gd name="connsiteY69" fmla="*/ 4949 h 10000"/>
              <a:gd name="connsiteX70" fmla="*/ 9487 w 10000"/>
              <a:gd name="connsiteY70" fmla="*/ 5700 h 10000"/>
              <a:gd name="connsiteX71" fmla="*/ 9487 w 10000"/>
              <a:gd name="connsiteY71" fmla="*/ 6349 h 10000"/>
              <a:gd name="connsiteX72" fmla="*/ 9487 w 10000"/>
              <a:gd name="connsiteY72" fmla="*/ 6876 h 10000"/>
              <a:gd name="connsiteX73" fmla="*/ 9487 w 10000"/>
              <a:gd name="connsiteY73" fmla="*/ 7424 h 10000"/>
              <a:gd name="connsiteX74" fmla="*/ 9487 w 10000"/>
              <a:gd name="connsiteY74" fmla="*/ 7850 h 10000"/>
              <a:gd name="connsiteX75" fmla="*/ 9487 w 10000"/>
              <a:gd name="connsiteY75" fmla="*/ 8174 h 10000"/>
              <a:gd name="connsiteX76" fmla="*/ 9487 w 10000"/>
              <a:gd name="connsiteY76" fmla="*/ 8499 h 10000"/>
              <a:gd name="connsiteX77" fmla="*/ 9487 w 10000"/>
              <a:gd name="connsiteY77" fmla="*/ 8600 h 10000"/>
              <a:gd name="connsiteX78" fmla="*/ 9487 w 10000"/>
              <a:gd name="connsiteY78" fmla="*/ 8702 h 10000"/>
              <a:gd name="connsiteX79" fmla="*/ 9060 w 10000"/>
              <a:gd name="connsiteY79" fmla="*/ 9026 h 10000"/>
              <a:gd name="connsiteX80" fmla="*/ 8632 w 10000"/>
              <a:gd name="connsiteY80" fmla="*/ 9249 h 10000"/>
              <a:gd name="connsiteX81" fmla="*/ 8119 w 10000"/>
              <a:gd name="connsiteY81" fmla="*/ 9554 h 10000"/>
              <a:gd name="connsiteX82" fmla="*/ 7266 w 10000"/>
              <a:gd name="connsiteY82" fmla="*/ 9675 h 10000"/>
              <a:gd name="connsiteX83" fmla="*/ 7266 w 10000"/>
              <a:gd name="connsiteY83" fmla="*/ 9675 h 10000"/>
              <a:gd name="connsiteX0" fmla="*/ 5898 w 8632"/>
              <a:gd name="connsiteY0" fmla="*/ 9675 h 10000"/>
              <a:gd name="connsiteX1" fmla="*/ 5471 w 8632"/>
              <a:gd name="connsiteY1" fmla="*/ 9878 h 10000"/>
              <a:gd name="connsiteX2" fmla="*/ 4957 w 8632"/>
              <a:gd name="connsiteY2" fmla="*/ 10000 h 10000"/>
              <a:gd name="connsiteX3" fmla="*/ 4530 w 8632"/>
              <a:gd name="connsiteY3" fmla="*/ 10000 h 10000"/>
              <a:gd name="connsiteX4" fmla="*/ 3675 w 8632"/>
              <a:gd name="connsiteY4" fmla="*/ 10000 h 10000"/>
              <a:gd name="connsiteX5" fmla="*/ 3675 w 8632"/>
              <a:gd name="connsiteY5" fmla="*/ 10000 h 10000"/>
              <a:gd name="connsiteX6" fmla="*/ 3162 w 8632"/>
              <a:gd name="connsiteY6" fmla="*/ 9878 h 10000"/>
              <a:gd name="connsiteX7" fmla="*/ 2735 w 8632"/>
              <a:gd name="connsiteY7" fmla="*/ 9777 h 10000"/>
              <a:gd name="connsiteX8" fmla="*/ 2735 w 8632"/>
              <a:gd name="connsiteY8" fmla="*/ 9554 h 10000"/>
              <a:gd name="connsiteX9" fmla="*/ 2307 w 8632"/>
              <a:gd name="connsiteY9" fmla="*/ 9351 h 10000"/>
              <a:gd name="connsiteX10" fmla="*/ 1794 w 8632"/>
              <a:gd name="connsiteY10" fmla="*/ 9128 h 10000"/>
              <a:gd name="connsiteX11" fmla="*/ 939 w 8632"/>
              <a:gd name="connsiteY11" fmla="*/ 8803 h 10000"/>
              <a:gd name="connsiteX12" fmla="*/ 0 w 8632"/>
              <a:gd name="connsiteY12" fmla="*/ 8600 h 10000"/>
              <a:gd name="connsiteX13" fmla="*/ 1367 w 8632"/>
              <a:gd name="connsiteY13" fmla="*/ 8174 h 10000"/>
              <a:gd name="connsiteX14" fmla="*/ 2735 w 8632"/>
              <a:gd name="connsiteY14" fmla="*/ 8174 h 10000"/>
              <a:gd name="connsiteX15" fmla="*/ 3675 w 8632"/>
              <a:gd name="connsiteY15" fmla="*/ 8174 h 10000"/>
              <a:gd name="connsiteX16" fmla="*/ 4103 w 8632"/>
              <a:gd name="connsiteY16" fmla="*/ 8174 h 10000"/>
              <a:gd name="connsiteX17" fmla="*/ 4530 w 8632"/>
              <a:gd name="connsiteY17" fmla="*/ 8174 h 10000"/>
              <a:gd name="connsiteX18" fmla="*/ 4530 w 8632"/>
              <a:gd name="connsiteY18" fmla="*/ 8053 h 10000"/>
              <a:gd name="connsiteX19" fmla="*/ 4530 w 8632"/>
              <a:gd name="connsiteY19" fmla="*/ 7951 h 10000"/>
              <a:gd name="connsiteX20" fmla="*/ 4530 w 8632"/>
              <a:gd name="connsiteY20" fmla="*/ 7850 h 10000"/>
              <a:gd name="connsiteX21" fmla="*/ 4957 w 8632"/>
              <a:gd name="connsiteY21" fmla="*/ 7627 h 10000"/>
              <a:gd name="connsiteX22" fmla="*/ 4957 w 8632"/>
              <a:gd name="connsiteY22" fmla="*/ 7424 h 10000"/>
              <a:gd name="connsiteX23" fmla="*/ 4957 w 8632"/>
              <a:gd name="connsiteY23" fmla="*/ 7201 h 10000"/>
              <a:gd name="connsiteX24" fmla="*/ 4957 w 8632"/>
              <a:gd name="connsiteY24" fmla="*/ 6978 h 10000"/>
              <a:gd name="connsiteX25" fmla="*/ 4957 w 8632"/>
              <a:gd name="connsiteY25" fmla="*/ 6450 h 10000"/>
              <a:gd name="connsiteX26" fmla="*/ 4957 w 8632"/>
              <a:gd name="connsiteY26" fmla="*/ 6024 h 10000"/>
              <a:gd name="connsiteX27" fmla="*/ 4957 w 8632"/>
              <a:gd name="connsiteY27" fmla="*/ 5598 h 10000"/>
              <a:gd name="connsiteX28" fmla="*/ 4957 w 8632"/>
              <a:gd name="connsiteY28" fmla="*/ 5274 h 10000"/>
              <a:gd name="connsiteX29" fmla="*/ 4957 w 8632"/>
              <a:gd name="connsiteY29" fmla="*/ 5051 h 10000"/>
              <a:gd name="connsiteX30" fmla="*/ 4957 w 8632"/>
              <a:gd name="connsiteY30" fmla="*/ 4848 h 10000"/>
              <a:gd name="connsiteX31" fmla="*/ 4957 w 8632"/>
              <a:gd name="connsiteY31" fmla="*/ 4625 h 10000"/>
              <a:gd name="connsiteX32" fmla="*/ 4957 w 8632"/>
              <a:gd name="connsiteY32" fmla="*/ 4402 h 10000"/>
              <a:gd name="connsiteX33" fmla="*/ 4957 w 8632"/>
              <a:gd name="connsiteY33" fmla="*/ 4077 h 10000"/>
              <a:gd name="connsiteX34" fmla="*/ 4957 w 8632"/>
              <a:gd name="connsiteY34" fmla="*/ 3773 h 10000"/>
              <a:gd name="connsiteX35" fmla="*/ 4957 w 8632"/>
              <a:gd name="connsiteY35" fmla="*/ 3448 h 10000"/>
              <a:gd name="connsiteX36" fmla="*/ 4957 w 8632"/>
              <a:gd name="connsiteY36" fmla="*/ 3022 h 10000"/>
              <a:gd name="connsiteX37" fmla="*/ 4530 w 8632"/>
              <a:gd name="connsiteY37" fmla="*/ 2373 h 10000"/>
              <a:gd name="connsiteX38" fmla="*/ 4103 w 8632"/>
              <a:gd name="connsiteY38" fmla="*/ 1501 h 10000"/>
              <a:gd name="connsiteX39" fmla="*/ 3675 w 8632"/>
              <a:gd name="connsiteY39" fmla="*/ 751 h 10000"/>
              <a:gd name="connsiteX40" fmla="*/ 3162 w 8632"/>
              <a:gd name="connsiteY40" fmla="*/ 0 h 10000"/>
              <a:gd name="connsiteX41" fmla="*/ 4103 w 8632"/>
              <a:gd name="connsiteY41" fmla="*/ 223 h 10000"/>
              <a:gd name="connsiteX42" fmla="*/ 5471 w 8632"/>
              <a:gd name="connsiteY42" fmla="*/ 426 h 10000"/>
              <a:gd name="connsiteX43" fmla="*/ 6325 w 8632"/>
              <a:gd name="connsiteY43" fmla="*/ 548 h 10000"/>
              <a:gd name="connsiteX44" fmla="*/ 7264 w 8632"/>
              <a:gd name="connsiteY44" fmla="*/ 649 h 10000"/>
              <a:gd name="connsiteX45" fmla="*/ 7692 w 8632"/>
              <a:gd name="connsiteY45" fmla="*/ 751 h 10000"/>
              <a:gd name="connsiteX46" fmla="*/ 8119 w 8632"/>
              <a:gd name="connsiteY46" fmla="*/ 872 h 10000"/>
              <a:gd name="connsiteX47" fmla="*/ 8632 w 8632"/>
              <a:gd name="connsiteY47" fmla="*/ 974 h 10000"/>
              <a:gd name="connsiteX48" fmla="*/ 8632 w 8632"/>
              <a:gd name="connsiteY48" fmla="*/ 974 h 10000"/>
              <a:gd name="connsiteX49" fmla="*/ 8632 w 8632"/>
              <a:gd name="connsiteY49" fmla="*/ 1075 h 10000"/>
              <a:gd name="connsiteX50" fmla="*/ 8632 w 8632"/>
              <a:gd name="connsiteY50" fmla="*/ 1176 h 10000"/>
              <a:gd name="connsiteX51" fmla="*/ 8632 w 8632"/>
              <a:gd name="connsiteY51" fmla="*/ 1400 h 10000"/>
              <a:gd name="connsiteX52" fmla="*/ 8632 w 8632"/>
              <a:gd name="connsiteY52" fmla="*/ 1501 h 10000"/>
              <a:gd name="connsiteX53" fmla="*/ 8119 w 8632"/>
              <a:gd name="connsiteY53" fmla="*/ 1501 h 10000"/>
              <a:gd name="connsiteX54" fmla="*/ 8119 w 8632"/>
              <a:gd name="connsiteY54" fmla="*/ 1623 h 10000"/>
              <a:gd name="connsiteX55" fmla="*/ 8119 w 8632"/>
              <a:gd name="connsiteY55" fmla="*/ 1724 h 10000"/>
              <a:gd name="connsiteX56" fmla="*/ 8119 w 8632"/>
              <a:gd name="connsiteY56" fmla="*/ 1826 h 10000"/>
              <a:gd name="connsiteX57" fmla="*/ 8119 w 8632"/>
              <a:gd name="connsiteY57" fmla="*/ 2049 h 10000"/>
              <a:gd name="connsiteX58" fmla="*/ 8119 w 8632"/>
              <a:gd name="connsiteY58" fmla="*/ 2150 h 10000"/>
              <a:gd name="connsiteX59" fmla="*/ 8119 w 8632"/>
              <a:gd name="connsiteY59" fmla="*/ 2373 h 10000"/>
              <a:gd name="connsiteX60" fmla="*/ 8119 w 8632"/>
              <a:gd name="connsiteY60" fmla="*/ 2576 h 10000"/>
              <a:gd name="connsiteX61" fmla="*/ 8119 w 8632"/>
              <a:gd name="connsiteY61" fmla="*/ 2799 h 10000"/>
              <a:gd name="connsiteX62" fmla="*/ 8119 w 8632"/>
              <a:gd name="connsiteY62" fmla="*/ 3022 h 10000"/>
              <a:gd name="connsiteX63" fmla="*/ 8119 w 8632"/>
              <a:gd name="connsiteY63" fmla="*/ 3327 h 10000"/>
              <a:gd name="connsiteX64" fmla="*/ 8119 w 8632"/>
              <a:gd name="connsiteY64" fmla="*/ 3550 h 10000"/>
              <a:gd name="connsiteX65" fmla="*/ 8119 w 8632"/>
              <a:gd name="connsiteY65" fmla="*/ 3874 h 10000"/>
              <a:gd name="connsiteX66" fmla="*/ 8119 w 8632"/>
              <a:gd name="connsiteY66" fmla="*/ 4199 h 10000"/>
              <a:gd name="connsiteX67" fmla="*/ 8119 w 8632"/>
              <a:gd name="connsiteY67" fmla="*/ 4523 h 10000"/>
              <a:gd name="connsiteX68" fmla="*/ 8119 w 8632"/>
              <a:gd name="connsiteY68" fmla="*/ 4949 h 10000"/>
              <a:gd name="connsiteX69" fmla="*/ 8119 w 8632"/>
              <a:gd name="connsiteY69" fmla="*/ 5700 h 10000"/>
              <a:gd name="connsiteX70" fmla="*/ 8119 w 8632"/>
              <a:gd name="connsiteY70" fmla="*/ 6349 h 10000"/>
              <a:gd name="connsiteX71" fmla="*/ 8119 w 8632"/>
              <a:gd name="connsiteY71" fmla="*/ 6876 h 10000"/>
              <a:gd name="connsiteX72" fmla="*/ 8119 w 8632"/>
              <a:gd name="connsiteY72" fmla="*/ 7424 h 10000"/>
              <a:gd name="connsiteX73" fmla="*/ 8119 w 8632"/>
              <a:gd name="connsiteY73" fmla="*/ 7850 h 10000"/>
              <a:gd name="connsiteX74" fmla="*/ 8119 w 8632"/>
              <a:gd name="connsiteY74" fmla="*/ 8174 h 10000"/>
              <a:gd name="connsiteX75" fmla="*/ 8119 w 8632"/>
              <a:gd name="connsiteY75" fmla="*/ 8499 h 10000"/>
              <a:gd name="connsiteX76" fmla="*/ 8119 w 8632"/>
              <a:gd name="connsiteY76" fmla="*/ 8600 h 10000"/>
              <a:gd name="connsiteX77" fmla="*/ 8119 w 8632"/>
              <a:gd name="connsiteY77" fmla="*/ 8702 h 10000"/>
              <a:gd name="connsiteX78" fmla="*/ 7692 w 8632"/>
              <a:gd name="connsiteY78" fmla="*/ 9026 h 10000"/>
              <a:gd name="connsiteX79" fmla="*/ 7264 w 8632"/>
              <a:gd name="connsiteY79" fmla="*/ 9249 h 10000"/>
              <a:gd name="connsiteX80" fmla="*/ 6751 w 8632"/>
              <a:gd name="connsiteY80" fmla="*/ 9554 h 10000"/>
              <a:gd name="connsiteX81" fmla="*/ 5898 w 8632"/>
              <a:gd name="connsiteY81" fmla="*/ 9675 h 10000"/>
              <a:gd name="connsiteX82" fmla="*/ 5898 w 8632"/>
              <a:gd name="connsiteY82" fmla="*/ 9675 h 10000"/>
              <a:gd name="connsiteX0" fmla="*/ 6833 w 10000"/>
              <a:gd name="connsiteY0" fmla="*/ 9675 h 10000"/>
              <a:gd name="connsiteX1" fmla="*/ 6338 w 10000"/>
              <a:gd name="connsiteY1" fmla="*/ 9878 h 10000"/>
              <a:gd name="connsiteX2" fmla="*/ 5743 w 10000"/>
              <a:gd name="connsiteY2" fmla="*/ 10000 h 10000"/>
              <a:gd name="connsiteX3" fmla="*/ 5248 w 10000"/>
              <a:gd name="connsiteY3" fmla="*/ 10000 h 10000"/>
              <a:gd name="connsiteX4" fmla="*/ 4257 w 10000"/>
              <a:gd name="connsiteY4" fmla="*/ 10000 h 10000"/>
              <a:gd name="connsiteX5" fmla="*/ 4257 w 10000"/>
              <a:gd name="connsiteY5" fmla="*/ 10000 h 10000"/>
              <a:gd name="connsiteX6" fmla="*/ 3663 w 10000"/>
              <a:gd name="connsiteY6" fmla="*/ 9878 h 10000"/>
              <a:gd name="connsiteX7" fmla="*/ 3168 w 10000"/>
              <a:gd name="connsiteY7" fmla="*/ 9777 h 10000"/>
              <a:gd name="connsiteX8" fmla="*/ 3168 w 10000"/>
              <a:gd name="connsiteY8" fmla="*/ 9554 h 10000"/>
              <a:gd name="connsiteX9" fmla="*/ 2078 w 10000"/>
              <a:gd name="connsiteY9" fmla="*/ 9128 h 10000"/>
              <a:gd name="connsiteX10" fmla="*/ 1088 w 10000"/>
              <a:gd name="connsiteY10" fmla="*/ 8803 h 10000"/>
              <a:gd name="connsiteX11" fmla="*/ 0 w 10000"/>
              <a:gd name="connsiteY11" fmla="*/ 8600 h 10000"/>
              <a:gd name="connsiteX12" fmla="*/ 1584 w 10000"/>
              <a:gd name="connsiteY12" fmla="*/ 8174 h 10000"/>
              <a:gd name="connsiteX13" fmla="*/ 3168 w 10000"/>
              <a:gd name="connsiteY13" fmla="*/ 8174 h 10000"/>
              <a:gd name="connsiteX14" fmla="*/ 4257 w 10000"/>
              <a:gd name="connsiteY14" fmla="*/ 8174 h 10000"/>
              <a:gd name="connsiteX15" fmla="*/ 4753 w 10000"/>
              <a:gd name="connsiteY15" fmla="*/ 8174 h 10000"/>
              <a:gd name="connsiteX16" fmla="*/ 5248 w 10000"/>
              <a:gd name="connsiteY16" fmla="*/ 8174 h 10000"/>
              <a:gd name="connsiteX17" fmla="*/ 5248 w 10000"/>
              <a:gd name="connsiteY17" fmla="*/ 8053 h 10000"/>
              <a:gd name="connsiteX18" fmla="*/ 5248 w 10000"/>
              <a:gd name="connsiteY18" fmla="*/ 7951 h 10000"/>
              <a:gd name="connsiteX19" fmla="*/ 5248 w 10000"/>
              <a:gd name="connsiteY19" fmla="*/ 7850 h 10000"/>
              <a:gd name="connsiteX20" fmla="*/ 5743 w 10000"/>
              <a:gd name="connsiteY20" fmla="*/ 7627 h 10000"/>
              <a:gd name="connsiteX21" fmla="*/ 5743 w 10000"/>
              <a:gd name="connsiteY21" fmla="*/ 7424 h 10000"/>
              <a:gd name="connsiteX22" fmla="*/ 5743 w 10000"/>
              <a:gd name="connsiteY22" fmla="*/ 7201 h 10000"/>
              <a:gd name="connsiteX23" fmla="*/ 5743 w 10000"/>
              <a:gd name="connsiteY23" fmla="*/ 6978 h 10000"/>
              <a:gd name="connsiteX24" fmla="*/ 5743 w 10000"/>
              <a:gd name="connsiteY24" fmla="*/ 6450 h 10000"/>
              <a:gd name="connsiteX25" fmla="*/ 5743 w 10000"/>
              <a:gd name="connsiteY25" fmla="*/ 6024 h 10000"/>
              <a:gd name="connsiteX26" fmla="*/ 5743 w 10000"/>
              <a:gd name="connsiteY26" fmla="*/ 5598 h 10000"/>
              <a:gd name="connsiteX27" fmla="*/ 5743 w 10000"/>
              <a:gd name="connsiteY27" fmla="*/ 5274 h 10000"/>
              <a:gd name="connsiteX28" fmla="*/ 5743 w 10000"/>
              <a:gd name="connsiteY28" fmla="*/ 5051 h 10000"/>
              <a:gd name="connsiteX29" fmla="*/ 5743 w 10000"/>
              <a:gd name="connsiteY29" fmla="*/ 4848 h 10000"/>
              <a:gd name="connsiteX30" fmla="*/ 5743 w 10000"/>
              <a:gd name="connsiteY30" fmla="*/ 4625 h 10000"/>
              <a:gd name="connsiteX31" fmla="*/ 5743 w 10000"/>
              <a:gd name="connsiteY31" fmla="*/ 4402 h 10000"/>
              <a:gd name="connsiteX32" fmla="*/ 5743 w 10000"/>
              <a:gd name="connsiteY32" fmla="*/ 4077 h 10000"/>
              <a:gd name="connsiteX33" fmla="*/ 5743 w 10000"/>
              <a:gd name="connsiteY33" fmla="*/ 3773 h 10000"/>
              <a:gd name="connsiteX34" fmla="*/ 5743 w 10000"/>
              <a:gd name="connsiteY34" fmla="*/ 3448 h 10000"/>
              <a:gd name="connsiteX35" fmla="*/ 5743 w 10000"/>
              <a:gd name="connsiteY35" fmla="*/ 3022 h 10000"/>
              <a:gd name="connsiteX36" fmla="*/ 5248 w 10000"/>
              <a:gd name="connsiteY36" fmla="*/ 2373 h 10000"/>
              <a:gd name="connsiteX37" fmla="*/ 4753 w 10000"/>
              <a:gd name="connsiteY37" fmla="*/ 1501 h 10000"/>
              <a:gd name="connsiteX38" fmla="*/ 4257 w 10000"/>
              <a:gd name="connsiteY38" fmla="*/ 751 h 10000"/>
              <a:gd name="connsiteX39" fmla="*/ 3663 w 10000"/>
              <a:gd name="connsiteY39" fmla="*/ 0 h 10000"/>
              <a:gd name="connsiteX40" fmla="*/ 4753 w 10000"/>
              <a:gd name="connsiteY40" fmla="*/ 223 h 10000"/>
              <a:gd name="connsiteX41" fmla="*/ 6338 w 10000"/>
              <a:gd name="connsiteY41" fmla="*/ 426 h 10000"/>
              <a:gd name="connsiteX42" fmla="*/ 7327 w 10000"/>
              <a:gd name="connsiteY42" fmla="*/ 548 h 10000"/>
              <a:gd name="connsiteX43" fmla="*/ 8415 w 10000"/>
              <a:gd name="connsiteY43" fmla="*/ 649 h 10000"/>
              <a:gd name="connsiteX44" fmla="*/ 8911 w 10000"/>
              <a:gd name="connsiteY44" fmla="*/ 751 h 10000"/>
              <a:gd name="connsiteX45" fmla="*/ 9406 w 10000"/>
              <a:gd name="connsiteY45" fmla="*/ 872 h 10000"/>
              <a:gd name="connsiteX46" fmla="*/ 10000 w 10000"/>
              <a:gd name="connsiteY46" fmla="*/ 974 h 10000"/>
              <a:gd name="connsiteX47" fmla="*/ 10000 w 10000"/>
              <a:gd name="connsiteY47" fmla="*/ 974 h 10000"/>
              <a:gd name="connsiteX48" fmla="*/ 10000 w 10000"/>
              <a:gd name="connsiteY48" fmla="*/ 1075 h 10000"/>
              <a:gd name="connsiteX49" fmla="*/ 10000 w 10000"/>
              <a:gd name="connsiteY49" fmla="*/ 1176 h 10000"/>
              <a:gd name="connsiteX50" fmla="*/ 10000 w 10000"/>
              <a:gd name="connsiteY50" fmla="*/ 1400 h 10000"/>
              <a:gd name="connsiteX51" fmla="*/ 10000 w 10000"/>
              <a:gd name="connsiteY51" fmla="*/ 1501 h 10000"/>
              <a:gd name="connsiteX52" fmla="*/ 9406 w 10000"/>
              <a:gd name="connsiteY52" fmla="*/ 1501 h 10000"/>
              <a:gd name="connsiteX53" fmla="*/ 9406 w 10000"/>
              <a:gd name="connsiteY53" fmla="*/ 1623 h 10000"/>
              <a:gd name="connsiteX54" fmla="*/ 9406 w 10000"/>
              <a:gd name="connsiteY54" fmla="*/ 1724 h 10000"/>
              <a:gd name="connsiteX55" fmla="*/ 9406 w 10000"/>
              <a:gd name="connsiteY55" fmla="*/ 1826 h 10000"/>
              <a:gd name="connsiteX56" fmla="*/ 9406 w 10000"/>
              <a:gd name="connsiteY56" fmla="*/ 2049 h 10000"/>
              <a:gd name="connsiteX57" fmla="*/ 9406 w 10000"/>
              <a:gd name="connsiteY57" fmla="*/ 2150 h 10000"/>
              <a:gd name="connsiteX58" fmla="*/ 9406 w 10000"/>
              <a:gd name="connsiteY58" fmla="*/ 2373 h 10000"/>
              <a:gd name="connsiteX59" fmla="*/ 9406 w 10000"/>
              <a:gd name="connsiteY59" fmla="*/ 2576 h 10000"/>
              <a:gd name="connsiteX60" fmla="*/ 9406 w 10000"/>
              <a:gd name="connsiteY60" fmla="*/ 2799 h 10000"/>
              <a:gd name="connsiteX61" fmla="*/ 9406 w 10000"/>
              <a:gd name="connsiteY61" fmla="*/ 3022 h 10000"/>
              <a:gd name="connsiteX62" fmla="*/ 9406 w 10000"/>
              <a:gd name="connsiteY62" fmla="*/ 3327 h 10000"/>
              <a:gd name="connsiteX63" fmla="*/ 9406 w 10000"/>
              <a:gd name="connsiteY63" fmla="*/ 3550 h 10000"/>
              <a:gd name="connsiteX64" fmla="*/ 9406 w 10000"/>
              <a:gd name="connsiteY64" fmla="*/ 3874 h 10000"/>
              <a:gd name="connsiteX65" fmla="*/ 9406 w 10000"/>
              <a:gd name="connsiteY65" fmla="*/ 4199 h 10000"/>
              <a:gd name="connsiteX66" fmla="*/ 9406 w 10000"/>
              <a:gd name="connsiteY66" fmla="*/ 4523 h 10000"/>
              <a:gd name="connsiteX67" fmla="*/ 9406 w 10000"/>
              <a:gd name="connsiteY67" fmla="*/ 4949 h 10000"/>
              <a:gd name="connsiteX68" fmla="*/ 9406 w 10000"/>
              <a:gd name="connsiteY68" fmla="*/ 5700 h 10000"/>
              <a:gd name="connsiteX69" fmla="*/ 9406 w 10000"/>
              <a:gd name="connsiteY69" fmla="*/ 6349 h 10000"/>
              <a:gd name="connsiteX70" fmla="*/ 9406 w 10000"/>
              <a:gd name="connsiteY70" fmla="*/ 6876 h 10000"/>
              <a:gd name="connsiteX71" fmla="*/ 9406 w 10000"/>
              <a:gd name="connsiteY71" fmla="*/ 7424 h 10000"/>
              <a:gd name="connsiteX72" fmla="*/ 9406 w 10000"/>
              <a:gd name="connsiteY72" fmla="*/ 7850 h 10000"/>
              <a:gd name="connsiteX73" fmla="*/ 9406 w 10000"/>
              <a:gd name="connsiteY73" fmla="*/ 8174 h 10000"/>
              <a:gd name="connsiteX74" fmla="*/ 9406 w 10000"/>
              <a:gd name="connsiteY74" fmla="*/ 8499 h 10000"/>
              <a:gd name="connsiteX75" fmla="*/ 9406 w 10000"/>
              <a:gd name="connsiteY75" fmla="*/ 8600 h 10000"/>
              <a:gd name="connsiteX76" fmla="*/ 9406 w 10000"/>
              <a:gd name="connsiteY76" fmla="*/ 8702 h 10000"/>
              <a:gd name="connsiteX77" fmla="*/ 8911 w 10000"/>
              <a:gd name="connsiteY77" fmla="*/ 9026 h 10000"/>
              <a:gd name="connsiteX78" fmla="*/ 8415 w 10000"/>
              <a:gd name="connsiteY78" fmla="*/ 9249 h 10000"/>
              <a:gd name="connsiteX79" fmla="*/ 7821 w 10000"/>
              <a:gd name="connsiteY79" fmla="*/ 9554 h 10000"/>
              <a:gd name="connsiteX80" fmla="*/ 6833 w 10000"/>
              <a:gd name="connsiteY80" fmla="*/ 9675 h 10000"/>
              <a:gd name="connsiteX81" fmla="*/ 6833 w 10000"/>
              <a:gd name="connsiteY81" fmla="*/ 9675 h 10000"/>
              <a:gd name="connsiteX0" fmla="*/ 6833 w 10000"/>
              <a:gd name="connsiteY0" fmla="*/ 9675 h 10000"/>
              <a:gd name="connsiteX1" fmla="*/ 6338 w 10000"/>
              <a:gd name="connsiteY1" fmla="*/ 9878 h 10000"/>
              <a:gd name="connsiteX2" fmla="*/ 5743 w 10000"/>
              <a:gd name="connsiteY2" fmla="*/ 10000 h 10000"/>
              <a:gd name="connsiteX3" fmla="*/ 5248 w 10000"/>
              <a:gd name="connsiteY3" fmla="*/ 10000 h 10000"/>
              <a:gd name="connsiteX4" fmla="*/ 4257 w 10000"/>
              <a:gd name="connsiteY4" fmla="*/ 10000 h 10000"/>
              <a:gd name="connsiteX5" fmla="*/ 4257 w 10000"/>
              <a:gd name="connsiteY5" fmla="*/ 10000 h 10000"/>
              <a:gd name="connsiteX6" fmla="*/ 3663 w 10000"/>
              <a:gd name="connsiteY6" fmla="*/ 9878 h 10000"/>
              <a:gd name="connsiteX7" fmla="*/ 3168 w 10000"/>
              <a:gd name="connsiteY7" fmla="*/ 9777 h 10000"/>
              <a:gd name="connsiteX8" fmla="*/ 3168 w 10000"/>
              <a:gd name="connsiteY8" fmla="*/ 9554 h 10000"/>
              <a:gd name="connsiteX9" fmla="*/ 1088 w 10000"/>
              <a:gd name="connsiteY9" fmla="*/ 8803 h 10000"/>
              <a:gd name="connsiteX10" fmla="*/ 0 w 10000"/>
              <a:gd name="connsiteY10" fmla="*/ 8600 h 10000"/>
              <a:gd name="connsiteX11" fmla="*/ 1584 w 10000"/>
              <a:gd name="connsiteY11" fmla="*/ 8174 h 10000"/>
              <a:gd name="connsiteX12" fmla="*/ 3168 w 10000"/>
              <a:gd name="connsiteY12" fmla="*/ 8174 h 10000"/>
              <a:gd name="connsiteX13" fmla="*/ 4257 w 10000"/>
              <a:gd name="connsiteY13" fmla="*/ 8174 h 10000"/>
              <a:gd name="connsiteX14" fmla="*/ 4753 w 10000"/>
              <a:gd name="connsiteY14" fmla="*/ 8174 h 10000"/>
              <a:gd name="connsiteX15" fmla="*/ 5248 w 10000"/>
              <a:gd name="connsiteY15" fmla="*/ 8174 h 10000"/>
              <a:gd name="connsiteX16" fmla="*/ 5248 w 10000"/>
              <a:gd name="connsiteY16" fmla="*/ 8053 h 10000"/>
              <a:gd name="connsiteX17" fmla="*/ 5248 w 10000"/>
              <a:gd name="connsiteY17" fmla="*/ 7951 h 10000"/>
              <a:gd name="connsiteX18" fmla="*/ 5248 w 10000"/>
              <a:gd name="connsiteY18" fmla="*/ 7850 h 10000"/>
              <a:gd name="connsiteX19" fmla="*/ 5743 w 10000"/>
              <a:gd name="connsiteY19" fmla="*/ 7627 h 10000"/>
              <a:gd name="connsiteX20" fmla="*/ 5743 w 10000"/>
              <a:gd name="connsiteY20" fmla="*/ 7424 h 10000"/>
              <a:gd name="connsiteX21" fmla="*/ 5743 w 10000"/>
              <a:gd name="connsiteY21" fmla="*/ 7201 h 10000"/>
              <a:gd name="connsiteX22" fmla="*/ 5743 w 10000"/>
              <a:gd name="connsiteY22" fmla="*/ 6978 h 10000"/>
              <a:gd name="connsiteX23" fmla="*/ 5743 w 10000"/>
              <a:gd name="connsiteY23" fmla="*/ 6450 h 10000"/>
              <a:gd name="connsiteX24" fmla="*/ 5743 w 10000"/>
              <a:gd name="connsiteY24" fmla="*/ 6024 h 10000"/>
              <a:gd name="connsiteX25" fmla="*/ 5743 w 10000"/>
              <a:gd name="connsiteY25" fmla="*/ 5598 h 10000"/>
              <a:gd name="connsiteX26" fmla="*/ 5743 w 10000"/>
              <a:gd name="connsiteY26" fmla="*/ 5274 h 10000"/>
              <a:gd name="connsiteX27" fmla="*/ 5743 w 10000"/>
              <a:gd name="connsiteY27" fmla="*/ 5051 h 10000"/>
              <a:gd name="connsiteX28" fmla="*/ 5743 w 10000"/>
              <a:gd name="connsiteY28" fmla="*/ 4848 h 10000"/>
              <a:gd name="connsiteX29" fmla="*/ 5743 w 10000"/>
              <a:gd name="connsiteY29" fmla="*/ 4625 h 10000"/>
              <a:gd name="connsiteX30" fmla="*/ 5743 w 10000"/>
              <a:gd name="connsiteY30" fmla="*/ 4402 h 10000"/>
              <a:gd name="connsiteX31" fmla="*/ 5743 w 10000"/>
              <a:gd name="connsiteY31" fmla="*/ 4077 h 10000"/>
              <a:gd name="connsiteX32" fmla="*/ 5743 w 10000"/>
              <a:gd name="connsiteY32" fmla="*/ 3773 h 10000"/>
              <a:gd name="connsiteX33" fmla="*/ 5743 w 10000"/>
              <a:gd name="connsiteY33" fmla="*/ 3448 h 10000"/>
              <a:gd name="connsiteX34" fmla="*/ 5743 w 10000"/>
              <a:gd name="connsiteY34" fmla="*/ 3022 h 10000"/>
              <a:gd name="connsiteX35" fmla="*/ 5248 w 10000"/>
              <a:gd name="connsiteY35" fmla="*/ 2373 h 10000"/>
              <a:gd name="connsiteX36" fmla="*/ 4753 w 10000"/>
              <a:gd name="connsiteY36" fmla="*/ 1501 h 10000"/>
              <a:gd name="connsiteX37" fmla="*/ 4257 w 10000"/>
              <a:gd name="connsiteY37" fmla="*/ 751 h 10000"/>
              <a:gd name="connsiteX38" fmla="*/ 3663 w 10000"/>
              <a:gd name="connsiteY38" fmla="*/ 0 h 10000"/>
              <a:gd name="connsiteX39" fmla="*/ 4753 w 10000"/>
              <a:gd name="connsiteY39" fmla="*/ 223 h 10000"/>
              <a:gd name="connsiteX40" fmla="*/ 6338 w 10000"/>
              <a:gd name="connsiteY40" fmla="*/ 426 h 10000"/>
              <a:gd name="connsiteX41" fmla="*/ 7327 w 10000"/>
              <a:gd name="connsiteY41" fmla="*/ 548 h 10000"/>
              <a:gd name="connsiteX42" fmla="*/ 8415 w 10000"/>
              <a:gd name="connsiteY42" fmla="*/ 649 h 10000"/>
              <a:gd name="connsiteX43" fmla="*/ 8911 w 10000"/>
              <a:gd name="connsiteY43" fmla="*/ 751 h 10000"/>
              <a:gd name="connsiteX44" fmla="*/ 9406 w 10000"/>
              <a:gd name="connsiteY44" fmla="*/ 872 h 10000"/>
              <a:gd name="connsiteX45" fmla="*/ 10000 w 10000"/>
              <a:gd name="connsiteY45" fmla="*/ 974 h 10000"/>
              <a:gd name="connsiteX46" fmla="*/ 10000 w 10000"/>
              <a:gd name="connsiteY46" fmla="*/ 974 h 10000"/>
              <a:gd name="connsiteX47" fmla="*/ 10000 w 10000"/>
              <a:gd name="connsiteY47" fmla="*/ 1075 h 10000"/>
              <a:gd name="connsiteX48" fmla="*/ 10000 w 10000"/>
              <a:gd name="connsiteY48" fmla="*/ 1176 h 10000"/>
              <a:gd name="connsiteX49" fmla="*/ 10000 w 10000"/>
              <a:gd name="connsiteY49" fmla="*/ 1400 h 10000"/>
              <a:gd name="connsiteX50" fmla="*/ 10000 w 10000"/>
              <a:gd name="connsiteY50" fmla="*/ 1501 h 10000"/>
              <a:gd name="connsiteX51" fmla="*/ 9406 w 10000"/>
              <a:gd name="connsiteY51" fmla="*/ 1501 h 10000"/>
              <a:gd name="connsiteX52" fmla="*/ 9406 w 10000"/>
              <a:gd name="connsiteY52" fmla="*/ 1623 h 10000"/>
              <a:gd name="connsiteX53" fmla="*/ 9406 w 10000"/>
              <a:gd name="connsiteY53" fmla="*/ 1724 h 10000"/>
              <a:gd name="connsiteX54" fmla="*/ 9406 w 10000"/>
              <a:gd name="connsiteY54" fmla="*/ 1826 h 10000"/>
              <a:gd name="connsiteX55" fmla="*/ 9406 w 10000"/>
              <a:gd name="connsiteY55" fmla="*/ 2049 h 10000"/>
              <a:gd name="connsiteX56" fmla="*/ 9406 w 10000"/>
              <a:gd name="connsiteY56" fmla="*/ 2150 h 10000"/>
              <a:gd name="connsiteX57" fmla="*/ 9406 w 10000"/>
              <a:gd name="connsiteY57" fmla="*/ 2373 h 10000"/>
              <a:gd name="connsiteX58" fmla="*/ 9406 w 10000"/>
              <a:gd name="connsiteY58" fmla="*/ 2576 h 10000"/>
              <a:gd name="connsiteX59" fmla="*/ 9406 w 10000"/>
              <a:gd name="connsiteY59" fmla="*/ 2799 h 10000"/>
              <a:gd name="connsiteX60" fmla="*/ 9406 w 10000"/>
              <a:gd name="connsiteY60" fmla="*/ 3022 h 10000"/>
              <a:gd name="connsiteX61" fmla="*/ 9406 w 10000"/>
              <a:gd name="connsiteY61" fmla="*/ 3327 h 10000"/>
              <a:gd name="connsiteX62" fmla="*/ 9406 w 10000"/>
              <a:gd name="connsiteY62" fmla="*/ 3550 h 10000"/>
              <a:gd name="connsiteX63" fmla="*/ 9406 w 10000"/>
              <a:gd name="connsiteY63" fmla="*/ 3874 h 10000"/>
              <a:gd name="connsiteX64" fmla="*/ 9406 w 10000"/>
              <a:gd name="connsiteY64" fmla="*/ 4199 h 10000"/>
              <a:gd name="connsiteX65" fmla="*/ 9406 w 10000"/>
              <a:gd name="connsiteY65" fmla="*/ 4523 h 10000"/>
              <a:gd name="connsiteX66" fmla="*/ 9406 w 10000"/>
              <a:gd name="connsiteY66" fmla="*/ 4949 h 10000"/>
              <a:gd name="connsiteX67" fmla="*/ 9406 w 10000"/>
              <a:gd name="connsiteY67" fmla="*/ 5700 h 10000"/>
              <a:gd name="connsiteX68" fmla="*/ 9406 w 10000"/>
              <a:gd name="connsiteY68" fmla="*/ 6349 h 10000"/>
              <a:gd name="connsiteX69" fmla="*/ 9406 w 10000"/>
              <a:gd name="connsiteY69" fmla="*/ 6876 h 10000"/>
              <a:gd name="connsiteX70" fmla="*/ 9406 w 10000"/>
              <a:gd name="connsiteY70" fmla="*/ 7424 h 10000"/>
              <a:gd name="connsiteX71" fmla="*/ 9406 w 10000"/>
              <a:gd name="connsiteY71" fmla="*/ 7850 h 10000"/>
              <a:gd name="connsiteX72" fmla="*/ 9406 w 10000"/>
              <a:gd name="connsiteY72" fmla="*/ 8174 h 10000"/>
              <a:gd name="connsiteX73" fmla="*/ 9406 w 10000"/>
              <a:gd name="connsiteY73" fmla="*/ 8499 h 10000"/>
              <a:gd name="connsiteX74" fmla="*/ 9406 w 10000"/>
              <a:gd name="connsiteY74" fmla="*/ 8600 h 10000"/>
              <a:gd name="connsiteX75" fmla="*/ 9406 w 10000"/>
              <a:gd name="connsiteY75" fmla="*/ 8702 h 10000"/>
              <a:gd name="connsiteX76" fmla="*/ 8911 w 10000"/>
              <a:gd name="connsiteY76" fmla="*/ 9026 h 10000"/>
              <a:gd name="connsiteX77" fmla="*/ 8415 w 10000"/>
              <a:gd name="connsiteY77" fmla="*/ 9249 h 10000"/>
              <a:gd name="connsiteX78" fmla="*/ 7821 w 10000"/>
              <a:gd name="connsiteY78" fmla="*/ 9554 h 10000"/>
              <a:gd name="connsiteX79" fmla="*/ 6833 w 10000"/>
              <a:gd name="connsiteY79" fmla="*/ 9675 h 10000"/>
              <a:gd name="connsiteX80" fmla="*/ 6833 w 10000"/>
              <a:gd name="connsiteY80" fmla="*/ 9675 h 10000"/>
              <a:gd name="connsiteX0" fmla="*/ 6833 w 10000"/>
              <a:gd name="connsiteY0" fmla="*/ 9675 h 10000"/>
              <a:gd name="connsiteX1" fmla="*/ 6338 w 10000"/>
              <a:gd name="connsiteY1" fmla="*/ 9878 h 10000"/>
              <a:gd name="connsiteX2" fmla="*/ 5743 w 10000"/>
              <a:gd name="connsiteY2" fmla="*/ 10000 h 10000"/>
              <a:gd name="connsiteX3" fmla="*/ 5248 w 10000"/>
              <a:gd name="connsiteY3" fmla="*/ 10000 h 10000"/>
              <a:gd name="connsiteX4" fmla="*/ 4257 w 10000"/>
              <a:gd name="connsiteY4" fmla="*/ 10000 h 10000"/>
              <a:gd name="connsiteX5" fmla="*/ 4257 w 10000"/>
              <a:gd name="connsiteY5" fmla="*/ 10000 h 10000"/>
              <a:gd name="connsiteX6" fmla="*/ 3663 w 10000"/>
              <a:gd name="connsiteY6" fmla="*/ 9878 h 10000"/>
              <a:gd name="connsiteX7" fmla="*/ 3168 w 10000"/>
              <a:gd name="connsiteY7" fmla="*/ 9777 h 10000"/>
              <a:gd name="connsiteX8" fmla="*/ 3168 w 10000"/>
              <a:gd name="connsiteY8" fmla="*/ 9554 h 10000"/>
              <a:gd name="connsiteX9" fmla="*/ 0 w 10000"/>
              <a:gd name="connsiteY9" fmla="*/ 8600 h 10000"/>
              <a:gd name="connsiteX10" fmla="*/ 1584 w 10000"/>
              <a:gd name="connsiteY10" fmla="*/ 8174 h 10000"/>
              <a:gd name="connsiteX11" fmla="*/ 3168 w 10000"/>
              <a:gd name="connsiteY11" fmla="*/ 8174 h 10000"/>
              <a:gd name="connsiteX12" fmla="*/ 4257 w 10000"/>
              <a:gd name="connsiteY12" fmla="*/ 8174 h 10000"/>
              <a:gd name="connsiteX13" fmla="*/ 4753 w 10000"/>
              <a:gd name="connsiteY13" fmla="*/ 8174 h 10000"/>
              <a:gd name="connsiteX14" fmla="*/ 5248 w 10000"/>
              <a:gd name="connsiteY14" fmla="*/ 8174 h 10000"/>
              <a:gd name="connsiteX15" fmla="*/ 5248 w 10000"/>
              <a:gd name="connsiteY15" fmla="*/ 8053 h 10000"/>
              <a:gd name="connsiteX16" fmla="*/ 5248 w 10000"/>
              <a:gd name="connsiteY16" fmla="*/ 7951 h 10000"/>
              <a:gd name="connsiteX17" fmla="*/ 5248 w 10000"/>
              <a:gd name="connsiteY17" fmla="*/ 7850 h 10000"/>
              <a:gd name="connsiteX18" fmla="*/ 5743 w 10000"/>
              <a:gd name="connsiteY18" fmla="*/ 7627 h 10000"/>
              <a:gd name="connsiteX19" fmla="*/ 5743 w 10000"/>
              <a:gd name="connsiteY19" fmla="*/ 7424 h 10000"/>
              <a:gd name="connsiteX20" fmla="*/ 5743 w 10000"/>
              <a:gd name="connsiteY20" fmla="*/ 7201 h 10000"/>
              <a:gd name="connsiteX21" fmla="*/ 5743 w 10000"/>
              <a:gd name="connsiteY21" fmla="*/ 6978 h 10000"/>
              <a:gd name="connsiteX22" fmla="*/ 5743 w 10000"/>
              <a:gd name="connsiteY22" fmla="*/ 6450 h 10000"/>
              <a:gd name="connsiteX23" fmla="*/ 5743 w 10000"/>
              <a:gd name="connsiteY23" fmla="*/ 6024 h 10000"/>
              <a:gd name="connsiteX24" fmla="*/ 5743 w 10000"/>
              <a:gd name="connsiteY24" fmla="*/ 5598 h 10000"/>
              <a:gd name="connsiteX25" fmla="*/ 5743 w 10000"/>
              <a:gd name="connsiteY25" fmla="*/ 5274 h 10000"/>
              <a:gd name="connsiteX26" fmla="*/ 5743 w 10000"/>
              <a:gd name="connsiteY26" fmla="*/ 5051 h 10000"/>
              <a:gd name="connsiteX27" fmla="*/ 5743 w 10000"/>
              <a:gd name="connsiteY27" fmla="*/ 4848 h 10000"/>
              <a:gd name="connsiteX28" fmla="*/ 5743 w 10000"/>
              <a:gd name="connsiteY28" fmla="*/ 4625 h 10000"/>
              <a:gd name="connsiteX29" fmla="*/ 5743 w 10000"/>
              <a:gd name="connsiteY29" fmla="*/ 4402 h 10000"/>
              <a:gd name="connsiteX30" fmla="*/ 5743 w 10000"/>
              <a:gd name="connsiteY30" fmla="*/ 4077 h 10000"/>
              <a:gd name="connsiteX31" fmla="*/ 5743 w 10000"/>
              <a:gd name="connsiteY31" fmla="*/ 3773 h 10000"/>
              <a:gd name="connsiteX32" fmla="*/ 5743 w 10000"/>
              <a:gd name="connsiteY32" fmla="*/ 3448 h 10000"/>
              <a:gd name="connsiteX33" fmla="*/ 5743 w 10000"/>
              <a:gd name="connsiteY33" fmla="*/ 3022 h 10000"/>
              <a:gd name="connsiteX34" fmla="*/ 5248 w 10000"/>
              <a:gd name="connsiteY34" fmla="*/ 2373 h 10000"/>
              <a:gd name="connsiteX35" fmla="*/ 4753 w 10000"/>
              <a:gd name="connsiteY35" fmla="*/ 1501 h 10000"/>
              <a:gd name="connsiteX36" fmla="*/ 4257 w 10000"/>
              <a:gd name="connsiteY36" fmla="*/ 751 h 10000"/>
              <a:gd name="connsiteX37" fmla="*/ 3663 w 10000"/>
              <a:gd name="connsiteY37" fmla="*/ 0 h 10000"/>
              <a:gd name="connsiteX38" fmla="*/ 4753 w 10000"/>
              <a:gd name="connsiteY38" fmla="*/ 223 h 10000"/>
              <a:gd name="connsiteX39" fmla="*/ 6338 w 10000"/>
              <a:gd name="connsiteY39" fmla="*/ 426 h 10000"/>
              <a:gd name="connsiteX40" fmla="*/ 7327 w 10000"/>
              <a:gd name="connsiteY40" fmla="*/ 548 h 10000"/>
              <a:gd name="connsiteX41" fmla="*/ 8415 w 10000"/>
              <a:gd name="connsiteY41" fmla="*/ 649 h 10000"/>
              <a:gd name="connsiteX42" fmla="*/ 8911 w 10000"/>
              <a:gd name="connsiteY42" fmla="*/ 751 h 10000"/>
              <a:gd name="connsiteX43" fmla="*/ 9406 w 10000"/>
              <a:gd name="connsiteY43" fmla="*/ 872 h 10000"/>
              <a:gd name="connsiteX44" fmla="*/ 10000 w 10000"/>
              <a:gd name="connsiteY44" fmla="*/ 974 h 10000"/>
              <a:gd name="connsiteX45" fmla="*/ 10000 w 10000"/>
              <a:gd name="connsiteY45" fmla="*/ 974 h 10000"/>
              <a:gd name="connsiteX46" fmla="*/ 10000 w 10000"/>
              <a:gd name="connsiteY46" fmla="*/ 1075 h 10000"/>
              <a:gd name="connsiteX47" fmla="*/ 10000 w 10000"/>
              <a:gd name="connsiteY47" fmla="*/ 1176 h 10000"/>
              <a:gd name="connsiteX48" fmla="*/ 10000 w 10000"/>
              <a:gd name="connsiteY48" fmla="*/ 1400 h 10000"/>
              <a:gd name="connsiteX49" fmla="*/ 10000 w 10000"/>
              <a:gd name="connsiteY49" fmla="*/ 1501 h 10000"/>
              <a:gd name="connsiteX50" fmla="*/ 9406 w 10000"/>
              <a:gd name="connsiteY50" fmla="*/ 1501 h 10000"/>
              <a:gd name="connsiteX51" fmla="*/ 9406 w 10000"/>
              <a:gd name="connsiteY51" fmla="*/ 1623 h 10000"/>
              <a:gd name="connsiteX52" fmla="*/ 9406 w 10000"/>
              <a:gd name="connsiteY52" fmla="*/ 1724 h 10000"/>
              <a:gd name="connsiteX53" fmla="*/ 9406 w 10000"/>
              <a:gd name="connsiteY53" fmla="*/ 1826 h 10000"/>
              <a:gd name="connsiteX54" fmla="*/ 9406 w 10000"/>
              <a:gd name="connsiteY54" fmla="*/ 2049 h 10000"/>
              <a:gd name="connsiteX55" fmla="*/ 9406 w 10000"/>
              <a:gd name="connsiteY55" fmla="*/ 2150 h 10000"/>
              <a:gd name="connsiteX56" fmla="*/ 9406 w 10000"/>
              <a:gd name="connsiteY56" fmla="*/ 2373 h 10000"/>
              <a:gd name="connsiteX57" fmla="*/ 9406 w 10000"/>
              <a:gd name="connsiteY57" fmla="*/ 2576 h 10000"/>
              <a:gd name="connsiteX58" fmla="*/ 9406 w 10000"/>
              <a:gd name="connsiteY58" fmla="*/ 2799 h 10000"/>
              <a:gd name="connsiteX59" fmla="*/ 9406 w 10000"/>
              <a:gd name="connsiteY59" fmla="*/ 3022 h 10000"/>
              <a:gd name="connsiteX60" fmla="*/ 9406 w 10000"/>
              <a:gd name="connsiteY60" fmla="*/ 3327 h 10000"/>
              <a:gd name="connsiteX61" fmla="*/ 9406 w 10000"/>
              <a:gd name="connsiteY61" fmla="*/ 3550 h 10000"/>
              <a:gd name="connsiteX62" fmla="*/ 9406 w 10000"/>
              <a:gd name="connsiteY62" fmla="*/ 3874 h 10000"/>
              <a:gd name="connsiteX63" fmla="*/ 9406 w 10000"/>
              <a:gd name="connsiteY63" fmla="*/ 4199 h 10000"/>
              <a:gd name="connsiteX64" fmla="*/ 9406 w 10000"/>
              <a:gd name="connsiteY64" fmla="*/ 4523 h 10000"/>
              <a:gd name="connsiteX65" fmla="*/ 9406 w 10000"/>
              <a:gd name="connsiteY65" fmla="*/ 4949 h 10000"/>
              <a:gd name="connsiteX66" fmla="*/ 9406 w 10000"/>
              <a:gd name="connsiteY66" fmla="*/ 5700 h 10000"/>
              <a:gd name="connsiteX67" fmla="*/ 9406 w 10000"/>
              <a:gd name="connsiteY67" fmla="*/ 6349 h 10000"/>
              <a:gd name="connsiteX68" fmla="*/ 9406 w 10000"/>
              <a:gd name="connsiteY68" fmla="*/ 6876 h 10000"/>
              <a:gd name="connsiteX69" fmla="*/ 9406 w 10000"/>
              <a:gd name="connsiteY69" fmla="*/ 7424 h 10000"/>
              <a:gd name="connsiteX70" fmla="*/ 9406 w 10000"/>
              <a:gd name="connsiteY70" fmla="*/ 7850 h 10000"/>
              <a:gd name="connsiteX71" fmla="*/ 9406 w 10000"/>
              <a:gd name="connsiteY71" fmla="*/ 8174 h 10000"/>
              <a:gd name="connsiteX72" fmla="*/ 9406 w 10000"/>
              <a:gd name="connsiteY72" fmla="*/ 8499 h 10000"/>
              <a:gd name="connsiteX73" fmla="*/ 9406 w 10000"/>
              <a:gd name="connsiteY73" fmla="*/ 8600 h 10000"/>
              <a:gd name="connsiteX74" fmla="*/ 9406 w 10000"/>
              <a:gd name="connsiteY74" fmla="*/ 8702 h 10000"/>
              <a:gd name="connsiteX75" fmla="*/ 8911 w 10000"/>
              <a:gd name="connsiteY75" fmla="*/ 9026 h 10000"/>
              <a:gd name="connsiteX76" fmla="*/ 8415 w 10000"/>
              <a:gd name="connsiteY76" fmla="*/ 9249 h 10000"/>
              <a:gd name="connsiteX77" fmla="*/ 7821 w 10000"/>
              <a:gd name="connsiteY77" fmla="*/ 9554 h 10000"/>
              <a:gd name="connsiteX78" fmla="*/ 6833 w 10000"/>
              <a:gd name="connsiteY78" fmla="*/ 9675 h 10000"/>
              <a:gd name="connsiteX79" fmla="*/ 6833 w 10000"/>
              <a:gd name="connsiteY79" fmla="*/ 9675 h 10000"/>
              <a:gd name="connsiteX0" fmla="*/ 5249 w 8416"/>
              <a:gd name="connsiteY0" fmla="*/ 9675 h 10000"/>
              <a:gd name="connsiteX1" fmla="*/ 4754 w 8416"/>
              <a:gd name="connsiteY1" fmla="*/ 9878 h 10000"/>
              <a:gd name="connsiteX2" fmla="*/ 4159 w 8416"/>
              <a:gd name="connsiteY2" fmla="*/ 10000 h 10000"/>
              <a:gd name="connsiteX3" fmla="*/ 3664 w 8416"/>
              <a:gd name="connsiteY3" fmla="*/ 10000 h 10000"/>
              <a:gd name="connsiteX4" fmla="*/ 2673 w 8416"/>
              <a:gd name="connsiteY4" fmla="*/ 10000 h 10000"/>
              <a:gd name="connsiteX5" fmla="*/ 2673 w 8416"/>
              <a:gd name="connsiteY5" fmla="*/ 10000 h 10000"/>
              <a:gd name="connsiteX6" fmla="*/ 2079 w 8416"/>
              <a:gd name="connsiteY6" fmla="*/ 9878 h 10000"/>
              <a:gd name="connsiteX7" fmla="*/ 1584 w 8416"/>
              <a:gd name="connsiteY7" fmla="*/ 9777 h 10000"/>
              <a:gd name="connsiteX8" fmla="*/ 1584 w 8416"/>
              <a:gd name="connsiteY8" fmla="*/ 9554 h 10000"/>
              <a:gd name="connsiteX9" fmla="*/ 0 w 8416"/>
              <a:gd name="connsiteY9" fmla="*/ 8174 h 10000"/>
              <a:gd name="connsiteX10" fmla="*/ 1584 w 8416"/>
              <a:gd name="connsiteY10" fmla="*/ 8174 h 10000"/>
              <a:gd name="connsiteX11" fmla="*/ 2673 w 8416"/>
              <a:gd name="connsiteY11" fmla="*/ 8174 h 10000"/>
              <a:gd name="connsiteX12" fmla="*/ 3169 w 8416"/>
              <a:gd name="connsiteY12" fmla="*/ 8174 h 10000"/>
              <a:gd name="connsiteX13" fmla="*/ 3664 w 8416"/>
              <a:gd name="connsiteY13" fmla="*/ 8174 h 10000"/>
              <a:gd name="connsiteX14" fmla="*/ 3664 w 8416"/>
              <a:gd name="connsiteY14" fmla="*/ 8053 h 10000"/>
              <a:gd name="connsiteX15" fmla="*/ 3664 w 8416"/>
              <a:gd name="connsiteY15" fmla="*/ 7951 h 10000"/>
              <a:gd name="connsiteX16" fmla="*/ 3664 w 8416"/>
              <a:gd name="connsiteY16" fmla="*/ 7850 h 10000"/>
              <a:gd name="connsiteX17" fmla="*/ 4159 w 8416"/>
              <a:gd name="connsiteY17" fmla="*/ 7627 h 10000"/>
              <a:gd name="connsiteX18" fmla="*/ 4159 w 8416"/>
              <a:gd name="connsiteY18" fmla="*/ 7424 h 10000"/>
              <a:gd name="connsiteX19" fmla="*/ 4159 w 8416"/>
              <a:gd name="connsiteY19" fmla="*/ 7201 h 10000"/>
              <a:gd name="connsiteX20" fmla="*/ 4159 w 8416"/>
              <a:gd name="connsiteY20" fmla="*/ 6978 h 10000"/>
              <a:gd name="connsiteX21" fmla="*/ 4159 w 8416"/>
              <a:gd name="connsiteY21" fmla="*/ 6450 h 10000"/>
              <a:gd name="connsiteX22" fmla="*/ 4159 w 8416"/>
              <a:gd name="connsiteY22" fmla="*/ 6024 h 10000"/>
              <a:gd name="connsiteX23" fmla="*/ 4159 w 8416"/>
              <a:gd name="connsiteY23" fmla="*/ 5598 h 10000"/>
              <a:gd name="connsiteX24" fmla="*/ 4159 w 8416"/>
              <a:gd name="connsiteY24" fmla="*/ 5274 h 10000"/>
              <a:gd name="connsiteX25" fmla="*/ 4159 w 8416"/>
              <a:gd name="connsiteY25" fmla="*/ 5051 h 10000"/>
              <a:gd name="connsiteX26" fmla="*/ 4159 w 8416"/>
              <a:gd name="connsiteY26" fmla="*/ 4848 h 10000"/>
              <a:gd name="connsiteX27" fmla="*/ 4159 w 8416"/>
              <a:gd name="connsiteY27" fmla="*/ 4625 h 10000"/>
              <a:gd name="connsiteX28" fmla="*/ 4159 w 8416"/>
              <a:gd name="connsiteY28" fmla="*/ 4402 h 10000"/>
              <a:gd name="connsiteX29" fmla="*/ 4159 w 8416"/>
              <a:gd name="connsiteY29" fmla="*/ 4077 h 10000"/>
              <a:gd name="connsiteX30" fmla="*/ 4159 w 8416"/>
              <a:gd name="connsiteY30" fmla="*/ 3773 h 10000"/>
              <a:gd name="connsiteX31" fmla="*/ 4159 w 8416"/>
              <a:gd name="connsiteY31" fmla="*/ 3448 h 10000"/>
              <a:gd name="connsiteX32" fmla="*/ 4159 w 8416"/>
              <a:gd name="connsiteY32" fmla="*/ 3022 h 10000"/>
              <a:gd name="connsiteX33" fmla="*/ 3664 w 8416"/>
              <a:gd name="connsiteY33" fmla="*/ 2373 h 10000"/>
              <a:gd name="connsiteX34" fmla="*/ 3169 w 8416"/>
              <a:gd name="connsiteY34" fmla="*/ 1501 h 10000"/>
              <a:gd name="connsiteX35" fmla="*/ 2673 w 8416"/>
              <a:gd name="connsiteY35" fmla="*/ 751 h 10000"/>
              <a:gd name="connsiteX36" fmla="*/ 2079 w 8416"/>
              <a:gd name="connsiteY36" fmla="*/ 0 h 10000"/>
              <a:gd name="connsiteX37" fmla="*/ 3169 w 8416"/>
              <a:gd name="connsiteY37" fmla="*/ 223 h 10000"/>
              <a:gd name="connsiteX38" fmla="*/ 4754 w 8416"/>
              <a:gd name="connsiteY38" fmla="*/ 426 h 10000"/>
              <a:gd name="connsiteX39" fmla="*/ 5743 w 8416"/>
              <a:gd name="connsiteY39" fmla="*/ 548 h 10000"/>
              <a:gd name="connsiteX40" fmla="*/ 6831 w 8416"/>
              <a:gd name="connsiteY40" fmla="*/ 649 h 10000"/>
              <a:gd name="connsiteX41" fmla="*/ 7327 w 8416"/>
              <a:gd name="connsiteY41" fmla="*/ 751 h 10000"/>
              <a:gd name="connsiteX42" fmla="*/ 7822 w 8416"/>
              <a:gd name="connsiteY42" fmla="*/ 872 h 10000"/>
              <a:gd name="connsiteX43" fmla="*/ 8416 w 8416"/>
              <a:gd name="connsiteY43" fmla="*/ 974 h 10000"/>
              <a:gd name="connsiteX44" fmla="*/ 8416 w 8416"/>
              <a:gd name="connsiteY44" fmla="*/ 974 h 10000"/>
              <a:gd name="connsiteX45" fmla="*/ 8416 w 8416"/>
              <a:gd name="connsiteY45" fmla="*/ 1075 h 10000"/>
              <a:gd name="connsiteX46" fmla="*/ 8416 w 8416"/>
              <a:gd name="connsiteY46" fmla="*/ 1176 h 10000"/>
              <a:gd name="connsiteX47" fmla="*/ 8416 w 8416"/>
              <a:gd name="connsiteY47" fmla="*/ 1400 h 10000"/>
              <a:gd name="connsiteX48" fmla="*/ 8416 w 8416"/>
              <a:gd name="connsiteY48" fmla="*/ 1501 h 10000"/>
              <a:gd name="connsiteX49" fmla="*/ 7822 w 8416"/>
              <a:gd name="connsiteY49" fmla="*/ 1501 h 10000"/>
              <a:gd name="connsiteX50" fmla="*/ 7822 w 8416"/>
              <a:gd name="connsiteY50" fmla="*/ 1623 h 10000"/>
              <a:gd name="connsiteX51" fmla="*/ 7822 w 8416"/>
              <a:gd name="connsiteY51" fmla="*/ 1724 h 10000"/>
              <a:gd name="connsiteX52" fmla="*/ 7822 w 8416"/>
              <a:gd name="connsiteY52" fmla="*/ 1826 h 10000"/>
              <a:gd name="connsiteX53" fmla="*/ 7822 w 8416"/>
              <a:gd name="connsiteY53" fmla="*/ 2049 h 10000"/>
              <a:gd name="connsiteX54" fmla="*/ 7822 w 8416"/>
              <a:gd name="connsiteY54" fmla="*/ 2150 h 10000"/>
              <a:gd name="connsiteX55" fmla="*/ 7822 w 8416"/>
              <a:gd name="connsiteY55" fmla="*/ 2373 h 10000"/>
              <a:gd name="connsiteX56" fmla="*/ 7822 w 8416"/>
              <a:gd name="connsiteY56" fmla="*/ 2576 h 10000"/>
              <a:gd name="connsiteX57" fmla="*/ 7822 w 8416"/>
              <a:gd name="connsiteY57" fmla="*/ 2799 h 10000"/>
              <a:gd name="connsiteX58" fmla="*/ 7822 w 8416"/>
              <a:gd name="connsiteY58" fmla="*/ 3022 h 10000"/>
              <a:gd name="connsiteX59" fmla="*/ 7822 w 8416"/>
              <a:gd name="connsiteY59" fmla="*/ 3327 h 10000"/>
              <a:gd name="connsiteX60" fmla="*/ 7822 w 8416"/>
              <a:gd name="connsiteY60" fmla="*/ 3550 h 10000"/>
              <a:gd name="connsiteX61" fmla="*/ 7822 w 8416"/>
              <a:gd name="connsiteY61" fmla="*/ 3874 h 10000"/>
              <a:gd name="connsiteX62" fmla="*/ 7822 w 8416"/>
              <a:gd name="connsiteY62" fmla="*/ 4199 h 10000"/>
              <a:gd name="connsiteX63" fmla="*/ 7822 w 8416"/>
              <a:gd name="connsiteY63" fmla="*/ 4523 h 10000"/>
              <a:gd name="connsiteX64" fmla="*/ 7822 w 8416"/>
              <a:gd name="connsiteY64" fmla="*/ 4949 h 10000"/>
              <a:gd name="connsiteX65" fmla="*/ 7822 w 8416"/>
              <a:gd name="connsiteY65" fmla="*/ 5700 h 10000"/>
              <a:gd name="connsiteX66" fmla="*/ 7822 w 8416"/>
              <a:gd name="connsiteY66" fmla="*/ 6349 h 10000"/>
              <a:gd name="connsiteX67" fmla="*/ 7822 w 8416"/>
              <a:gd name="connsiteY67" fmla="*/ 6876 h 10000"/>
              <a:gd name="connsiteX68" fmla="*/ 7822 w 8416"/>
              <a:gd name="connsiteY68" fmla="*/ 7424 h 10000"/>
              <a:gd name="connsiteX69" fmla="*/ 7822 w 8416"/>
              <a:gd name="connsiteY69" fmla="*/ 7850 h 10000"/>
              <a:gd name="connsiteX70" fmla="*/ 7822 w 8416"/>
              <a:gd name="connsiteY70" fmla="*/ 8174 h 10000"/>
              <a:gd name="connsiteX71" fmla="*/ 7822 w 8416"/>
              <a:gd name="connsiteY71" fmla="*/ 8499 h 10000"/>
              <a:gd name="connsiteX72" fmla="*/ 7822 w 8416"/>
              <a:gd name="connsiteY72" fmla="*/ 8600 h 10000"/>
              <a:gd name="connsiteX73" fmla="*/ 7822 w 8416"/>
              <a:gd name="connsiteY73" fmla="*/ 8702 h 10000"/>
              <a:gd name="connsiteX74" fmla="*/ 7327 w 8416"/>
              <a:gd name="connsiteY74" fmla="*/ 9026 h 10000"/>
              <a:gd name="connsiteX75" fmla="*/ 6831 w 8416"/>
              <a:gd name="connsiteY75" fmla="*/ 9249 h 10000"/>
              <a:gd name="connsiteX76" fmla="*/ 6237 w 8416"/>
              <a:gd name="connsiteY76" fmla="*/ 9554 h 10000"/>
              <a:gd name="connsiteX77" fmla="*/ 5249 w 8416"/>
              <a:gd name="connsiteY77" fmla="*/ 9675 h 10000"/>
              <a:gd name="connsiteX78" fmla="*/ 5249 w 8416"/>
              <a:gd name="connsiteY78" fmla="*/ 9675 h 10000"/>
              <a:gd name="connsiteX0" fmla="*/ 6237 w 10000"/>
              <a:gd name="connsiteY0" fmla="*/ 9675 h 10000"/>
              <a:gd name="connsiteX1" fmla="*/ 5649 w 10000"/>
              <a:gd name="connsiteY1" fmla="*/ 9878 h 10000"/>
              <a:gd name="connsiteX2" fmla="*/ 4942 w 10000"/>
              <a:gd name="connsiteY2" fmla="*/ 10000 h 10000"/>
              <a:gd name="connsiteX3" fmla="*/ 4354 w 10000"/>
              <a:gd name="connsiteY3" fmla="*/ 10000 h 10000"/>
              <a:gd name="connsiteX4" fmla="*/ 3176 w 10000"/>
              <a:gd name="connsiteY4" fmla="*/ 10000 h 10000"/>
              <a:gd name="connsiteX5" fmla="*/ 3176 w 10000"/>
              <a:gd name="connsiteY5" fmla="*/ 10000 h 10000"/>
              <a:gd name="connsiteX6" fmla="*/ 2470 w 10000"/>
              <a:gd name="connsiteY6" fmla="*/ 9878 h 10000"/>
              <a:gd name="connsiteX7" fmla="*/ 1882 w 10000"/>
              <a:gd name="connsiteY7" fmla="*/ 9777 h 10000"/>
              <a:gd name="connsiteX8" fmla="*/ 0 w 10000"/>
              <a:gd name="connsiteY8" fmla="*/ 8174 h 10000"/>
              <a:gd name="connsiteX9" fmla="*/ 1882 w 10000"/>
              <a:gd name="connsiteY9" fmla="*/ 8174 h 10000"/>
              <a:gd name="connsiteX10" fmla="*/ 3176 w 10000"/>
              <a:gd name="connsiteY10" fmla="*/ 8174 h 10000"/>
              <a:gd name="connsiteX11" fmla="*/ 3765 w 10000"/>
              <a:gd name="connsiteY11" fmla="*/ 8174 h 10000"/>
              <a:gd name="connsiteX12" fmla="*/ 4354 w 10000"/>
              <a:gd name="connsiteY12" fmla="*/ 8174 h 10000"/>
              <a:gd name="connsiteX13" fmla="*/ 4354 w 10000"/>
              <a:gd name="connsiteY13" fmla="*/ 8053 h 10000"/>
              <a:gd name="connsiteX14" fmla="*/ 4354 w 10000"/>
              <a:gd name="connsiteY14" fmla="*/ 7951 h 10000"/>
              <a:gd name="connsiteX15" fmla="*/ 4354 w 10000"/>
              <a:gd name="connsiteY15" fmla="*/ 7850 h 10000"/>
              <a:gd name="connsiteX16" fmla="*/ 4942 w 10000"/>
              <a:gd name="connsiteY16" fmla="*/ 7627 h 10000"/>
              <a:gd name="connsiteX17" fmla="*/ 4942 w 10000"/>
              <a:gd name="connsiteY17" fmla="*/ 7424 h 10000"/>
              <a:gd name="connsiteX18" fmla="*/ 4942 w 10000"/>
              <a:gd name="connsiteY18" fmla="*/ 7201 h 10000"/>
              <a:gd name="connsiteX19" fmla="*/ 4942 w 10000"/>
              <a:gd name="connsiteY19" fmla="*/ 6978 h 10000"/>
              <a:gd name="connsiteX20" fmla="*/ 4942 w 10000"/>
              <a:gd name="connsiteY20" fmla="*/ 6450 h 10000"/>
              <a:gd name="connsiteX21" fmla="*/ 4942 w 10000"/>
              <a:gd name="connsiteY21" fmla="*/ 6024 h 10000"/>
              <a:gd name="connsiteX22" fmla="*/ 4942 w 10000"/>
              <a:gd name="connsiteY22" fmla="*/ 5598 h 10000"/>
              <a:gd name="connsiteX23" fmla="*/ 4942 w 10000"/>
              <a:gd name="connsiteY23" fmla="*/ 5274 h 10000"/>
              <a:gd name="connsiteX24" fmla="*/ 4942 w 10000"/>
              <a:gd name="connsiteY24" fmla="*/ 5051 h 10000"/>
              <a:gd name="connsiteX25" fmla="*/ 4942 w 10000"/>
              <a:gd name="connsiteY25" fmla="*/ 4848 h 10000"/>
              <a:gd name="connsiteX26" fmla="*/ 4942 w 10000"/>
              <a:gd name="connsiteY26" fmla="*/ 4625 h 10000"/>
              <a:gd name="connsiteX27" fmla="*/ 4942 w 10000"/>
              <a:gd name="connsiteY27" fmla="*/ 4402 h 10000"/>
              <a:gd name="connsiteX28" fmla="*/ 4942 w 10000"/>
              <a:gd name="connsiteY28" fmla="*/ 4077 h 10000"/>
              <a:gd name="connsiteX29" fmla="*/ 4942 w 10000"/>
              <a:gd name="connsiteY29" fmla="*/ 3773 h 10000"/>
              <a:gd name="connsiteX30" fmla="*/ 4942 w 10000"/>
              <a:gd name="connsiteY30" fmla="*/ 3448 h 10000"/>
              <a:gd name="connsiteX31" fmla="*/ 4942 w 10000"/>
              <a:gd name="connsiteY31" fmla="*/ 3022 h 10000"/>
              <a:gd name="connsiteX32" fmla="*/ 4354 w 10000"/>
              <a:gd name="connsiteY32" fmla="*/ 2373 h 10000"/>
              <a:gd name="connsiteX33" fmla="*/ 3765 w 10000"/>
              <a:gd name="connsiteY33" fmla="*/ 1501 h 10000"/>
              <a:gd name="connsiteX34" fmla="*/ 3176 w 10000"/>
              <a:gd name="connsiteY34" fmla="*/ 751 h 10000"/>
              <a:gd name="connsiteX35" fmla="*/ 2470 w 10000"/>
              <a:gd name="connsiteY35" fmla="*/ 0 h 10000"/>
              <a:gd name="connsiteX36" fmla="*/ 3765 w 10000"/>
              <a:gd name="connsiteY36" fmla="*/ 223 h 10000"/>
              <a:gd name="connsiteX37" fmla="*/ 5649 w 10000"/>
              <a:gd name="connsiteY37" fmla="*/ 426 h 10000"/>
              <a:gd name="connsiteX38" fmla="*/ 6824 w 10000"/>
              <a:gd name="connsiteY38" fmla="*/ 548 h 10000"/>
              <a:gd name="connsiteX39" fmla="*/ 8117 w 10000"/>
              <a:gd name="connsiteY39" fmla="*/ 649 h 10000"/>
              <a:gd name="connsiteX40" fmla="*/ 8706 w 10000"/>
              <a:gd name="connsiteY40" fmla="*/ 751 h 10000"/>
              <a:gd name="connsiteX41" fmla="*/ 9294 w 10000"/>
              <a:gd name="connsiteY41" fmla="*/ 872 h 10000"/>
              <a:gd name="connsiteX42" fmla="*/ 10000 w 10000"/>
              <a:gd name="connsiteY42" fmla="*/ 974 h 10000"/>
              <a:gd name="connsiteX43" fmla="*/ 10000 w 10000"/>
              <a:gd name="connsiteY43" fmla="*/ 974 h 10000"/>
              <a:gd name="connsiteX44" fmla="*/ 10000 w 10000"/>
              <a:gd name="connsiteY44" fmla="*/ 1075 h 10000"/>
              <a:gd name="connsiteX45" fmla="*/ 10000 w 10000"/>
              <a:gd name="connsiteY45" fmla="*/ 1176 h 10000"/>
              <a:gd name="connsiteX46" fmla="*/ 10000 w 10000"/>
              <a:gd name="connsiteY46" fmla="*/ 1400 h 10000"/>
              <a:gd name="connsiteX47" fmla="*/ 10000 w 10000"/>
              <a:gd name="connsiteY47" fmla="*/ 1501 h 10000"/>
              <a:gd name="connsiteX48" fmla="*/ 9294 w 10000"/>
              <a:gd name="connsiteY48" fmla="*/ 1501 h 10000"/>
              <a:gd name="connsiteX49" fmla="*/ 9294 w 10000"/>
              <a:gd name="connsiteY49" fmla="*/ 1623 h 10000"/>
              <a:gd name="connsiteX50" fmla="*/ 9294 w 10000"/>
              <a:gd name="connsiteY50" fmla="*/ 1724 h 10000"/>
              <a:gd name="connsiteX51" fmla="*/ 9294 w 10000"/>
              <a:gd name="connsiteY51" fmla="*/ 1826 h 10000"/>
              <a:gd name="connsiteX52" fmla="*/ 9294 w 10000"/>
              <a:gd name="connsiteY52" fmla="*/ 2049 h 10000"/>
              <a:gd name="connsiteX53" fmla="*/ 9294 w 10000"/>
              <a:gd name="connsiteY53" fmla="*/ 2150 h 10000"/>
              <a:gd name="connsiteX54" fmla="*/ 9294 w 10000"/>
              <a:gd name="connsiteY54" fmla="*/ 2373 h 10000"/>
              <a:gd name="connsiteX55" fmla="*/ 9294 w 10000"/>
              <a:gd name="connsiteY55" fmla="*/ 2576 h 10000"/>
              <a:gd name="connsiteX56" fmla="*/ 9294 w 10000"/>
              <a:gd name="connsiteY56" fmla="*/ 2799 h 10000"/>
              <a:gd name="connsiteX57" fmla="*/ 9294 w 10000"/>
              <a:gd name="connsiteY57" fmla="*/ 3022 h 10000"/>
              <a:gd name="connsiteX58" fmla="*/ 9294 w 10000"/>
              <a:gd name="connsiteY58" fmla="*/ 3327 h 10000"/>
              <a:gd name="connsiteX59" fmla="*/ 9294 w 10000"/>
              <a:gd name="connsiteY59" fmla="*/ 3550 h 10000"/>
              <a:gd name="connsiteX60" fmla="*/ 9294 w 10000"/>
              <a:gd name="connsiteY60" fmla="*/ 3874 h 10000"/>
              <a:gd name="connsiteX61" fmla="*/ 9294 w 10000"/>
              <a:gd name="connsiteY61" fmla="*/ 4199 h 10000"/>
              <a:gd name="connsiteX62" fmla="*/ 9294 w 10000"/>
              <a:gd name="connsiteY62" fmla="*/ 4523 h 10000"/>
              <a:gd name="connsiteX63" fmla="*/ 9294 w 10000"/>
              <a:gd name="connsiteY63" fmla="*/ 4949 h 10000"/>
              <a:gd name="connsiteX64" fmla="*/ 9294 w 10000"/>
              <a:gd name="connsiteY64" fmla="*/ 5700 h 10000"/>
              <a:gd name="connsiteX65" fmla="*/ 9294 w 10000"/>
              <a:gd name="connsiteY65" fmla="*/ 6349 h 10000"/>
              <a:gd name="connsiteX66" fmla="*/ 9294 w 10000"/>
              <a:gd name="connsiteY66" fmla="*/ 6876 h 10000"/>
              <a:gd name="connsiteX67" fmla="*/ 9294 w 10000"/>
              <a:gd name="connsiteY67" fmla="*/ 7424 h 10000"/>
              <a:gd name="connsiteX68" fmla="*/ 9294 w 10000"/>
              <a:gd name="connsiteY68" fmla="*/ 7850 h 10000"/>
              <a:gd name="connsiteX69" fmla="*/ 9294 w 10000"/>
              <a:gd name="connsiteY69" fmla="*/ 8174 h 10000"/>
              <a:gd name="connsiteX70" fmla="*/ 9294 w 10000"/>
              <a:gd name="connsiteY70" fmla="*/ 8499 h 10000"/>
              <a:gd name="connsiteX71" fmla="*/ 9294 w 10000"/>
              <a:gd name="connsiteY71" fmla="*/ 8600 h 10000"/>
              <a:gd name="connsiteX72" fmla="*/ 9294 w 10000"/>
              <a:gd name="connsiteY72" fmla="*/ 8702 h 10000"/>
              <a:gd name="connsiteX73" fmla="*/ 8706 w 10000"/>
              <a:gd name="connsiteY73" fmla="*/ 9026 h 10000"/>
              <a:gd name="connsiteX74" fmla="*/ 8117 w 10000"/>
              <a:gd name="connsiteY74" fmla="*/ 9249 h 10000"/>
              <a:gd name="connsiteX75" fmla="*/ 7411 w 10000"/>
              <a:gd name="connsiteY75" fmla="*/ 9554 h 10000"/>
              <a:gd name="connsiteX76" fmla="*/ 6237 w 10000"/>
              <a:gd name="connsiteY76" fmla="*/ 9675 h 10000"/>
              <a:gd name="connsiteX77" fmla="*/ 6237 w 10000"/>
              <a:gd name="connsiteY77" fmla="*/ 9675 h 10000"/>
              <a:gd name="connsiteX0" fmla="*/ 6237 w 10000"/>
              <a:gd name="connsiteY0" fmla="*/ 9675 h 10000"/>
              <a:gd name="connsiteX1" fmla="*/ 5649 w 10000"/>
              <a:gd name="connsiteY1" fmla="*/ 9878 h 10000"/>
              <a:gd name="connsiteX2" fmla="*/ 4942 w 10000"/>
              <a:gd name="connsiteY2" fmla="*/ 10000 h 10000"/>
              <a:gd name="connsiteX3" fmla="*/ 4354 w 10000"/>
              <a:gd name="connsiteY3" fmla="*/ 10000 h 10000"/>
              <a:gd name="connsiteX4" fmla="*/ 3176 w 10000"/>
              <a:gd name="connsiteY4" fmla="*/ 10000 h 10000"/>
              <a:gd name="connsiteX5" fmla="*/ 3176 w 10000"/>
              <a:gd name="connsiteY5" fmla="*/ 10000 h 10000"/>
              <a:gd name="connsiteX6" fmla="*/ 2470 w 10000"/>
              <a:gd name="connsiteY6" fmla="*/ 9878 h 10000"/>
              <a:gd name="connsiteX7" fmla="*/ 0 w 10000"/>
              <a:gd name="connsiteY7" fmla="*/ 8174 h 10000"/>
              <a:gd name="connsiteX8" fmla="*/ 1882 w 10000"/>
              <a:gd name="connsiteY8" fmla="*/ 8174 h 10000"/>
              <a:gd name="connsiteX9" fmla="*/ 3176 w 10000"/>
              <a:gd name="connsiteY9" fmla="*/ 8174 h 10000"/>
              <a:gd name="connsiteX10" fmla="*/ 3765 w 10000"/>
              <a:gd name="connsiteY10" fmla="*/ 8174 h 10000"/>
              <a:gd name="connsiteX11" fmla="*/ 4354 w 10000"/>
              <a:gd name="connsiteY11" fmla="*/ 8174 h 10000"/>
              <a:gd name="connsiteX12" fmla="*/ 4354 w 10000"/>
              <a:gd name="connsiteY12" fmla="*/ 8053 h 10000"/>
              <a:gd name="connsiteX13" fmla="*/ 4354 w 10000"/>
              <a:gd name="connsiteY13" fmla="*/ 7951 h 10000"/>
              <a:gd name="connsiteX14" fmla="*/ 4354 w 10000"/>
              <a:gd name="connsiteY14" fmla="*/ 7850 h 10000"/>
              <a:gd name="connsiteX15" fmla="*/ 4942 w 10000"/>
              <a:gd name="connsiteY15" fmla="*/ 7627 h 10000"/>
              <a:gd name="connsiteX16" fmla="*/ 4942 w 10000"/>
              <a:gd name="connsiteY16" fmla="*/ 7424 h 10000"/>
              <a:gd name="connsiteX17" fmla="*/ 4942 w 10000"/>
              <a:gd name="connsiteY17" fmla="*/ 7201 h 10000"/>
              <a:gd name="connsiteX18" fmla="*/ 4942 w 10000"/>
              <a:gd name="connsiteY18" fmla="*/ 6978 h 10000"/>
              <a:gd name="connsiteX19" fmla="*/ 4942 w 10000"/>
              <a:gd name="connsiteY19" fmla="*/ 6450 h 10000"/>
              <a:gd name="connsiteX20" fmla="*/ 4942 w 10000"/>
              <a:gd name="connsiteY20" fmla="*/ 6024 h 10000"/>
              <a:gd name="connsiteX21" fmla="*/ 4942 w 10000"/>
              <a:gd name="connsiteY21" fmla="*/ 5598 h 10000"/>
              <a:gd name="connsiteX22" fmla="*/ 4942 w 10000"/>
              <a:gd name="connsiteY22" fmla="*/ 5274 h 10000"/>
              <a:gd name="connsiteX23" fmla="*/ 4942 w 10000"/>
              <a:gd name="connsiteY23" fmla="*/ 5051 h 10000"/>
              <a:gd name="connsiteX24" fmla="*/ 4942 w 10000"/>
              <a:gd name="connsiteY24" fmla="*/ 4848 h 10000"/>
              <a:gd name="connsiteX25" fmla="*/ 4942 w 10000"/>
              <a:gd name="connsiteY25" fmla="*/ 4625 h 10000"/>
              <a:gd name="connsiteX26" fmla="*/ 4942 w 10000"/>
              <a:gd name="connsiteY26" fmla="*/ 4402 h 10000"/>
              <a:gd name="connsiteX27" fmla="*/ 4942 w 10000"/>
              <a:gd name="connsiteY27" fmla="*/ 4077 h 10000"/>
              <a:gd name="connsiteX28" fmla="*/ 4942 w 10000"/>
              <a:gd name="connsiteY28" fmla="*/ 3773 h 10000"/>
              <a:gd name="connsiteX29" fmla="*/ 4942 w 10000"/>
              <a:gd name="connsiteY29" fmla="*/ 3448 h 10000"/>
              <a:gd name="connsiteX30" fmla="*/ 4942 w 10000"/>
              <a:gd name="connsiteY30" fmla="*/ 3022 h 10000"/>
              <a:gd name="connsiteX31" fmla="*/ 4354 w 10000"/>
              <a:gd name="connsiteY31" fmla="*/ 2373 h 10000"/>
              <a:gd name="connsiteX32" fmla="*/ 3765 w 10000"/>
              <a:gd name="connsiteY32" fmla="*/ 1501 h 10000"/>
              <a:gd name="connsiteX33" fmla="*/ 3176 w 10000"/>
              <a:gd name="connsiteY33" fmla="*/ 751 h 10000"/>
              <a:gd name="connsiteX34" fmla="*/ 2470 w 10000"/>
              <a:gd name="connsiteY34" fmla="*/ 0 h 10000"/>
              <a:gd name="connsiteX35" fmla="*/ 3765 w 10000"/>
              <a:gd name="connsiteY35" fmla="*/ 223 h 10000"/>
              <a:gd name="connsiteX36" fmla="*/ 5649 w 10000"/>
              <a:gd name="connsiteY36" fmla="*/ 426 h 10000"/>
              <a:gd name="connsiteX37" fmla="*/ 6824 w 10000"/>
              <a:gd name="connsiteY37" fmla="*/ 548 h 10000"/>
              <a:gd name="connsiteX38" fmla="*/ 8117 w 10000"/>
              <a:gd name="connsiteY38" fmla="*/ 649 h 10000"/>
              <a:gd name="connsiteX39" fmla="*/ 8706 w 10000"/>
              <a:gd name="connsiteY39" fmla="*/ 751 h 10000"/>
              <a:gd name="connsiteX40" fmla="*/ 9294 w 10000"/>
              <a:gd name="connsiteY40" fmla="*/ 872 h 10000"/>
              <a:gd name="connsiteX41" fmla="*/ 10000 w 10000"/>
              <a:gd name="connsiteY41" fmla="*/ 974 h 10000"/>
              <a:gd name="connsiteX42" fmla="*/ 10000 w 10000"/>
              <a:gd name="connsiteY42" fmla="*/ 974 h 10000"/>
              <a:gd name="connsiteX43" fmla="*/ 10000 w 10000"/>
              <a:gd name="connsiteY43" fmla="*/ 1075 h 10000"/>
              <a:gd name="connsiteX44" fmla="*/ 10000 w 10000"/>
              <a:gd name="connsiteY44" fmla="*/ 1176 h 10000"/>
              <a:gd name="connsiteX45" fmla="*/ 10000 w 10000"/>
              <a:gd name="connsiteY45" fmla="*/ 1400 h 10000"/>
              <a:gd name="connsiteX46" fmla="*/ 10000 w 10000"/>
              <a:gd name="connsiteY46" fmla="*/ 1501 h 10000"/>
              <a:gd name="connsiteX47" fmla="*/ 9294 w 10000"/>
              <a:gd name="connsiteY47" fmla="*/ 1501 h 10000"/>
              <a:gd name="connsiteX48" fmla="*/ 9294 w 10000"/>
              <a:gd name="connsiteY48" fmla="*/ 1623 h 10000"/>
              <a:gd name="connsiteX49" fmla="*/ 9294 w 10000"/>
              <a:gd name="connsiteY49" fmla="*/ 1724 h 10000"/>
              <a:gd name="connsiteX50" fmla="*/ 9294 w 10000"/>
              <a:gd name="connsiteY50" fmla="*/ 1826 h 10000"/>
              <a:gd name="connsiteX51" fmla="*/ 9294 w 10000"/>
              <a:gd name="connsiteY51" fmla="*/ 2049 h 10000"/>
              <a:gd name="connsiteX52" fmla="*/ 9294 w 10000"/>
              <a:gd name="connsiteY52" fmla="*/ 2150 h 10000"/>
              <a:gd name="connsiteX53" fmla="*/ 9294 w 10000"/>
              <a:gd name="connsiteY53" fmla="*/ 2373 h 10000"/>
              <a:gd name="connsiteX54" fmla="*/ 9294 w 10000"/>
              <a:gd name="connsiteY54" fmla="*/ 2576 h 10000"/>
              <a:gd name="connsiteX55" fmla="*/ 9294 w 10000"/>
              <a:gd name="connsiteY55" fmla="*/ 2799 h 10000"/>
              <a:gd name="connsiteX56" fmla="*/ 9294 w 10000"/>
              <a:gd name="connsiteY56" fmla="*/ 3022 h 10000"/>
              <a:gd name="connsiteX57" fmla="*/ 9294 w 10000"/>
              <a:gd name="connsiteY57" fmla="*/ 3327 h 10000"/>
              <a:gd name="connsiteX58" fmla="*/ 9294 w 10000"/>
              <a:gd name="connsiteY58" fmla="*/ 3550 h 10000"/>
              <a:gd name="connsiteX59" fmla="*/ 9294 w 10000"/>
              <a:gd name="connsiteY59" fmla="*/ 3874 h 10000"/>
              <a:gd name="connsiteX60" fmla="*/ 9294 w 10000"/>
              <a:gd name="connsiteY60" fmla="*/ 4199 h 10000"/>
              <a:gd name="connsiteX61" fmla="*/ 9294 w 10000"/>
              <a:gd name="connsiteY61" fmla="*/ 4523 h 10000"/>
              <a:gd name="connsiteX62" fmla="*/ 9294 w 10000"/>
              <a:gd name="connsiteY62" fmla="*/ 4949 h 10000"/>
              <a:gd name="connsiteX63" fmla="*/ 9294 w 10000"/>
              <a:gd name="connsiteY63" fmla="*/ 5700 h 10000"/>
              <a:gd name="connsiteX64" fmla="*/ 9294 w 10000"/>
              <a:gd name="connsiteY64" fmla="*/ 6349 h 10000"/>
              <a:gd name="connsiteX65" fmla="*/ 9294 w 10000"/>
              <a:gd name="connsiteY65" fmla="*/ 6876 h 10000"/>
              <a:gd name="connsiteX66" fmla="*/ 9294 w 10000"/>
              <a:gd name="connsiteY66" fmla="*/ 7424 h 10000"/>
              <a:gd name="connsiteX67" fmla="*/ 9294 w 10000"/>
              <a:gd name="connsiteY67" fmla="*/ 7850 h 10000"/>
              <a:gd name="connsiteX68" fmla="*/ 9294 w 10000"/>
              <a:gd name="connsiteY68" fmla="*/ 8174 h 10000"/>
              <a:gd name="connsiteX69" fmla="*/ 9294 w 10000"/>
              <a:gd name="connsiteY69" fmla="*/ 8499 h 10000"/>
              <a:gd name="connsiteX70" fmla="*/ 9294 w 10000"/>
              <a:gd name="connsiteY70" fmla="*/ 8600 h 10000"/>
              <a:gd name="connsiteX71" fmla="*/ 9294 w 10000"/>
              <a:gd name="connsiteY71" fmla="*/ 8702 h 10000"/>
              <a:gd name="connsiteX72" fmla="*/ 8706 w 10000"/>
              <a:gd name="connsiteY72" fmla="*/ 9026 h 10000"/>
              <a:gd name="connsiteX73" fmla="*/ 8117 w 10000"/>
              <a:gd name="connsiteY73" fmla="*/ 9249 h 10000"/>
              <a:gd name="connsiteX74" fmla="*/ 7411 w 10000"/>
              <a:gd name="connsiteY74" fmla="*/ 9554 h 10000"/>
              <a:gd name="connsiteX75" fmla="*/ 6237 w 10000"/>
              <a:gd name="connsiteY75" fmla="*/ 9675 h 10000"/>
              <a:gd name="connsiteX76" fmla="*/ 6237 w 10000"/>
              <a:gd name="connsiteY76" fmla="*/ 9675 h 10000"/>
              <a:gd name="connsiteX0" fmla="*/ 4355 w 8118"/>
              <a:gd name="connsiteY0" fmla="*/ 9675 h 10000"/>
              <a:gd name="connsiteX1" fmla="*/ 3767 w 8118"/>
              <a:gd name="connsiteY1" fmla="*/ 9878 h 10000"/>
              <a:gd name="connsiteX2" fmla="*/ 3060 w 8118"/>
              <a:gd name="connsiteY2" fmla="*/ 10000 h 10000"/>
              <a:gd name="connsiteX3" fmla="*/ 2472 w 8118"/>
              <a:gd name="connsiteY3" fmla="*/ 10000 h 10000"/>
              <a:gd name="connsiteX4" fmla="*/ 1294 w 8118"/>
              <a:gd name="connsiteY4" fmla="*/ 10000 h 10000"/>
              <a:gd name="connsiteX5" fmla="*/ 1294 w 8118"/>
              <a:gd name="connsiteY5" fmla="*/ 10000 h 10000"/>
              <a:gd name="connsiteX6" fmla="*/ 588 w 8118"/>
              <a:gd name="connsiteY6" fmla="*/ 9878 h 10000"/>
              <a:gd name="connsiteX7" fmla="*/ 0 w 8118"/>
              <a:gd name="connsiteY7" fmla="*/ 8174 h 10000"/>
              <a:gd name="connsiteX8" fmla="*/ 1294 w 8118"/>
              <a:gd name="connsiteY8" fmla="*/ 8174 h 10000"/>
              <a:gd name="connsiteX9" fmla="*/ 1883 w 8118"/>
              <a:gd name="connsiteY9" fmla="*/ 8174 h 10000"/>
              <a:gd name="connsiteX10" fmla="*/ 2472 w 8118"/>
              <a:gd name="connsiteY10" fmla="*/ 8174 h 10000"/>
              <a:gd name="connsiteX11" fmla="*/ 2472 w 8118"/>
              <a:gd name="connsiteY11" fmla="*/ 8053 h 10000"/>
              <a:gd name="connsiteX12" fmla="*/ 2472 w 8118"/>
              <a:gd name="connsiteY12" fmla="*/ 7951 h 10000"/>
              <a:gd name="connsiteX13" fmla="*/ 2472 w 8118"/>
              <a:gd name="connsiteY13" fmla="*/ 7850 h 10000"/>
              <a:gd name="connsiteX14" fmla="*/ 3060 w 8118"/>
              <a:gd name="connsiteY14" fmla="*/ 7627 h 10000"/>
              <a:gd name="connsiteX15" fmla="*/ 3060 w 8118"/>
              <a:gd name="connsiteY15" fmla="*/ 7424 h 10000"/>
              <a:gd name="connsiteX16" fmla="*/ 3060 w 8118"/>
              <a:gd name="connsiteY16" fmla="*/ 7201 h 10000"/>
              <a:gd name="connsiteX17" fmla="*/ 3060 w 8118"/>
              <a:gd name="connsiteY17" fmla="*/ 6978 h 10000"/>
              <a:gd name="connsiteX18" fmla="*/ 3060 w 8118"/>
              <a:gd name="connsiteY18" fmla="*/ 6450 h 10000"/>
              <a:gd name="connsiteX19" fmla="*/ 3060 w 8118"/>
              <a:gd name="connsiteY19" fmla="*/ 6024 h 10000"/>
              <a:gd name="connsiteX20" fmla="*/ 3060 w 8118"/>
              <a:gd name="connsiteY20" fmla="*/ 5598 h 10000"/>
              <a:gd name="connsiteX21" fmla="*/ 3060 w 8118"/>
              <a:gd name="connsiteY21" fmla="*/ 5274 h 10000"/>
              <a:gd name="connsiteX22" fmla="*/ 3060 w 8118"/>
              <a:gd name="connsiteY22" fmla="*/ 5051 h 10000"/>
              <a:gd name="connsiteX23" fmla="*/ 3060 w 8118"/>
              <a:gd name="connsiteY23" fmla="*/ 4848 h 10000"/>
              <a:gd name="connsiteX24" fmla="*/ 3060 w 8118"/>
              <a:gd name="connsiteY24" fmla="*/ 4625 h 10000"/>
              <a:gd name="connsiteX25" fmla="*/ 3060 w 8118"/>
              <a:gd name="connsiteY25" fmla="*/ 4402 h 10000"/>
              <a:gd name="connsiteX26" fmla="*/ 3060 w 8118"/>
              <a:gd name="connsiteY26" fmla="*/ 4077 h 10000"/>
              <a:gd name="connsiteX27" fmla="*/ 3060 w 8118"/>
              <a:gd name="connsiteY27" fmla="*/ 3773 h 10000"/>
              <a:gd name="connsiteX28" fmla="*/ 3060 w 8118"/>
              <a:gd name="connsiteY28" fmla="*/ 3448 h 10000"/>
              <a:gd name="connsiteX29" fmla="*/ 3060 w 8118"/>
              <a:gd name="connsiteY29" fmla="*/ 3022 h 10000"/>
              <a:gd name="connsiteX30" fmla="*/ 2472 w 8118"/>
              <a:gd name="connsiteY30" fmla="*/ 2373 h 10000"/>
              <a:gd name="connsiteX31" fmla="*/ 1883 w 8118"/>
              <a:gd name="connsiteY31" fmla="*/ 1501 h 10000"/>
              <a:gd name="connsiteX32" fmla="*/ 1294 w 8118"/>
              <a:gd name="connsiteY32" fmla="*/ 751 h 10000"/>
              <a:gd name="connsiteX33" fmla="*/ 588 w 8118"/>
              <a:gd name="connsiteY33" fmla="*/ 0 h 10000"/>
              <a:gd name="connsiteX34" fmla="*/ 1883 w 8118"/>
              <a:gd name="connsiteY34" fmla="*/ 223 h 10000"/>
              <a:gd name="connsiteX35" fmla="*/ 3767 w 8118"/>
              <a:gd name="connsiteY35" fmla="*/ 426 h 10000"/>
              <a:gd name="connsiteX36" fmla="*/ 4942 w 8118"/>
              <a:gd name="connsiteY36" fmla="*/ 548 h 10000"/>
              <a:gd name="connsiteX37" fmla="*/ 6235 w 8118"/>
              <a:gd name="connsiteY37" fmla="*/ 649 h 10000"/>
              <a:gd name="connsiteX38" fmla="*/ 6824 w 8118"/>
              <a:gd name="connsiteY38" fmla="*/ 751 h 10000"/>
              <a:gd name="connsiteX39" fmla="*/ 7412 w 8118"/>
              <a:gd name="connsiteY39" fmla="*/ 872 h 10000"/>
              <a:gd name="connsiteX40" fmla="*/ 8118 w 8118"/>
              <a:gd name="connsiteY40" fmla="*/ 974 h 10000"/>
              <a:gd name="connsiteX41" fmla="*/ 8118 w 8118"/>
              <a:gd name="connsiteY41" fmla="*/ 974 h 10000"/>
              <a:gd name="connsiteX42" fmla="*/ 8118 w 8118"/>
              <a:gd name="connsiteY42" fmla="*/ 1075 h 10000"/>
              <a:gd name="connsiteX43" fmla="*/ 8118 w 8118"/>
              <a:gd name="connsiteY43" fmla="*/ 1176 h 10000"/>
              <a:gd name="connsiteX44" fmla="*/ 8118 w 8118"/>
              <a:gd name="connsiteY44" fmla="*/ 1400 h 10000"/>
              <a:gd name="connsiteX45" fmla="*/ 8118 w 8118"/>
              <a:gd name="connsiteY45" fmla="*/ 1501 h 10000"/>
              <a:gd name="connsiteX46" fmla="*/ 7412 w 8118"/>
              <a:gd name="connsiteY46" fmla="*/ 1501 h 10000"/>
              <a:gd name="connsiteX47" fmla="*/ 7412 w 8118"/>
              <a:gd name="connsiteY47" fmla="*/ 1623 h 10000"/>
              <a:gd name="connsiteX48" fmla="*/ 7412 w 8118"/>
              <a:gd name="connsiteY48" fmla="*/ 1724 h 10000"/>
              <a:gd name="connsiteX49" fmla="*/ 7412 w 8118"/>
              <a:gd name="connsiteY49" fmla="*/ 1826 h 10000"/>
              <a:gd name="connsiteX50" fmla="*/ 7412 w 8118"/>
              <a:gd name="connsiteY50" fmla="*/ 2049 h 10000"/>
              <a:gd name="connsiteX51" fmla="*/ 7412 w 8118"/>
              <a:gd name="connsiteY51" fmla="*/ 2150 h 10000"/>
              <a:gd name="connsiteX52" fmla="*/ 7412 w 8118"/>
              <a:gd name="connsiteY52" fmla="*/ 2373 h 10000"/>
              <a:gd name="connsiteX53" fmla="*/ 7412 w 8118"/>
              <a:gd name="connsiteY53" fmla="*/ 2576 h 10000"/>
              <a:gd name="connsiteX54" fmla="*/ 7412 w 8118"/>
              <a:gd name="connsiteY54" fmla="*/ 2799 h 10000"/>
              <a:gd name="connsiteX55" fmla="*/ 7412 w 8118"/>
              <a:gd name="connsiteY55" fmla="*/ 3022 h 10000"/>
              <a:gd name="connsiteX56" fmla="*/ 7412 w 8118"/>
              <a:gd name="connsiteY56" fmla="*/ 3327 h 10000"/>
              <a:gd name="connsiteX57" fmla="*/ 7412 w 8118"/>
              <a:gd name="connsiteY57" fmla="*/ 3550 h 10000"/>
              <a:gd name="connsiteX58" fmla="*/ 7412 w 8118"/>
              <a:gd name="connsiteY58" fmla="*/ 3874 h 10000"/>
              <a:gd name="connsiteX59" fmla="*/ 7412 w 8118"/>
              <a:gd name="connsiteY59" fmla="*/ 4199 h 10000"/>
              <a:gd name="connsiteX60" fmla="*/ 7412 w 8118"/>
              <a:gd name="connsiteY60" fmla="*/ 4523 h 10000"/>
              <a:gd name="connsiteX61" fmla="*/ 7412 w 8118"/>
              <a:gd name="connsiteY61" fmla="*/ 4949 h 10000"/>
              <a:gd name="connsiteX62" fmla="*/ 7412 w 8118"/>
              <a:gd name="connsiteY62" fmla="*/ 5700 h 10000"/>
              <a:gd name="connsiteX63" fmla="*/ 7412 w 8118"/>
              <a:gd name="connsiteY63" fmla="*/ 6349 h 10000"/>
              <a:gd name="connsiteX64" fmla="*/ 7412 w 8118"/>
              <a:gd name="connsiteY64" fmla="*/ 6876 h 10000"/>
              <a:gd name="connsiteX65" fmla="*/ 7412 w 8118"/>
              <a:gd name="connsiteY65" fmla="*/ 7424 h 10000"/>
              <a:gd name="connsiteX66" fmla="*/ 7412 w 8118"/>
              <a:gd name="connsiteY66" fmla="*/ 7850 h 10000"/>
              <a:gd name="connsiteX67" fmla="*/ 7412 w 8118"/>
              <a:gd name="connsiteY67" fmla="*/ 8174 h 10000"/>
              <a:gd name="connsiteX68" fmla="*/ 7412 w 8118"/>
              <a:gd name="connsiteY68" fmla="*/ 8499 h 10000"/>
              <a:gd name="connsiteX69" fmla="*/ 7412 w 8118"/>
              <a:gd name="connsiteY69" fmla="*/ 8600 h 10000"/>
              <a:gd name="connsiteX70" fmla="*/ 7412 w 8118"/>
              <a:gd name="connsiteY70" fmla="*/ 8702 h 10000"/>
              <a:gd name="connsiteX71" fmla="*/ 6824 w 8118"/>
              <a:gd name="connsiteY71" fmla="*/ 9026 h 10000"/>
              <a:gd name="connsiteX72" fmla="*/ 6235 w 8118"/>
              <a:gd name="connsiteY72" fmla="*/ 9249 h 10000"/>
              <a:gd name="connsiteX73" fmla="*/ 5529 w 8118"/>
              <a:gd name="connsiteY73" fmla="*/ 9554 h 10000"/>
              <a:gd name="connsiteX74" fmla="*/ 4355 w 8118"/>
              <a:gd name="connsiteY74" fmla="*/ 9675 h 10000"/>
              <a:gd name="connsiteX75" fmla="*/ 4355 w 8118"/>
              <a:gd name="connsiteY75" fmla="*/ 9675 h 10000"/>
              <a:gd name="connsiteX0" fmla="*/ 4641 w 9276"/>
              <a:gd name="connsiteY0" fmla="*/ 9675 h 10000"/>
              <a:gd name="connsiteX1" fmla="*/ 3916 w 9276"/>
              <a:gd name="connsiteY1" fmla="*/ 9878 h 10000"/>
              <a:gd name="connsiteX2" fmla="*/ 3045 w 9276"/>
              <a:gd name="connsiteY2" fmla="*/ 10000 h 10000"/>
              <a:gd name="connsiteX3" fmla="*/ 2321 w 9276"/>
              <a:gd name="connsiteY3" fmla="*/ 10000 h 10000"/>
              <a:gd name="connsiteX4" fmla="*/ 870 w 9276"/>
              <a:gd name="connsiteY4" fmla="*/ 10000 h 10000"/>
              <a:gd name="connsiteX5" fmla="*/ 870 w 9276"/>
              <a:gd name="connsiteY5" fmla="*/ 10000 h 10000"/>
              <a:gd name="connsiteX6" fmla="*/ 0 w 9276"/>
              <a:gd name="connsiteY6" fmla="*/ 9878 h 10000"/>
              <a:gd name="connsiteX7" fmla="*/ 870 w 9276"/>
              <a:gd name="connsiteY7" fmla="*/ 8174 h 10000"/>
              <a:gd name="connsiteX8" fmla="*/ 1596 w 9276"/>
              <a:gd name="connsiteY8" fmla="*/ 8174 h 10000"/>
              <a:gd name="connsiteX9" fmla="*/ 2321 w 9276"/>
              <a:gd name="connsiteY9" fmla="*/ 8174 h 10000"/>
              <a:gd name="connsiteX10" fmla="*/ 2321 w 9276"/>
              <a:gd name="connsiteY10" fmla="*/ 8053 h 10000"/>
              <a:gd name="connsiteX11" fmla="*/ 2321 w 9276"/>
              <a:gd name="connsiteY11" fmla="*/ 7951 h 10000"/>
              <a:gd name="connsiteX12" fmla="*/ 2321 w 9276"/>
              <a:gd name="connsiteY12" fmla="*/ 7850 h 10000"/>
              <a:gd name="connsiteX13" fmla="*/ 3045 w 9276"/>
              <a:gd name="connsiteY13" fmla="*/ 7627 h 10000"/>
              <a:gd name="connsiteX14" fmla="*/ 3045 w 9276"/>
              <a:gd name="connsiteY14" fmla="*/ 7424 h 10000"/>
              <a:gd name="connsiteX15" fmla="*/ 3045 w 9276"/>
              <a:gd name="connsiteY15" fmla="*/ 7201 h 10000"/>
              <a:gd name="connsiteX16" fmla="*/ 3045 w 9276"/>
              <a:gd name="connsiteY16" fmla="*/ 6978 h 10000"/>
              <a:gd name="connsiteX17" fmla="*/ 3045 w 9276"/>
              <a:gd name="connsiteY17" fmla="*/ 6450 h 10000"/>
              <a:gd name="connsiteX18" fmla="*/ 3045 w 9276"/>
              <a:gd name="connsiteY18" fmla="*/ 6024 h 10000"/>
              <a:gd name="connsiteX19" fmla="*/ 3045 w 9276"/>
              <a:gd name="connsiteY19" fmla="*/ 5598 h 10000"/>
              <a:gd name="connsiteX20" fmla="*/ 3045 w 9276"/>
              <a:gd name="connsiteY20" fmla="*/ 5274 h 10000"/>
              <a:gd name="connsiteX21" fmla="*/ 3045 w 9276"/>
              <a:gd name="connsiteY21" fmla="*/ 5051 h 10000"/>
              <a:gd name="connsiteX22" fmla="*/ 3045 w 9276"/>
              <a:gd name="connsiteY22" fmla="*/ 4848 h 10000"/>
              <a:gd name="connsiteX23" fmla="*/ 3045 w 9276"/>
              <a:gd name="connsiteY23" fmla="*/ 4625 h 10000"/>
              <a:gd name="connsiteX24" fmla="*/ 3045 w 9276"/>
              <a:gd name="connsiteY24" fmla="*/ 4402 h 10000"/>
              <a:gd name="connsiteX25" fmla="*/ 3045 w 9276"/>
              <a:gd name="connsiteY25" fmla="*/ 4077 h 10000"/>
              <a:gd name="connsiteX26" fmla="*/ 3045 w 9276"/>
              <a:gd name="connsiteY26" fmla="*/ 3773 h 10000"/>
              <a:gd name="connsiteX27" fmla="*/ 3045 w 9276"/>
              <a:gd name="connsiteY27" fmla="*/ 3448 h 10000"/>
              <a:gd name="connsiteX28" fmla="*/ 3045 w 9276"/>
              <a:gd name="connsiteY28" fmla="*/ 3022 h 10000"/>
              <a:gd name="connsiteX29" fmla="*/ 2321 w 9276"/>
              <a:gd name="connsiteY29" fmla="*/ 2373 h 10000"/>
              <a:gd name="connsiteX30" fmla="*/ 1596 w 9276"/>
              <a:gd name="connsiteY30" fmla="*/ 1501 h 10000"/>
              <a:gd name="connsiteX31" fmla="*/ 870 w 9276"/>
              <a:gd name="connsiteY31" fmla="*/ 751 h 10000"/>
              <a:gd name="connsiteX32" fmla="*/ 0 w 9276"/>
              <a:gd name="connsiteY32" fmla="*/ 0 h 10000"/>
              <a:gd name="connsiteX33" fmla="*/ 1596 w 9276"/>
              <a:gd name="connsiteY33" fmla="*/ 223 h 10000"/>
              <a:gd name="connsiteX34" fmla="*/ 3916 w 9276"/>
              <a:gd name="connsiteY34" fmla="*/ 426 h 10000"/>
              <a:gd name="connsiteX35" fmla="*/ 5364 w 9276"/>
              <a:gd name="connsiteY35" fmla="*/ 548 h 10000"/>
              <a:gd name="connsiteX36" fmla="*/ 6956 w 9276"/>
              <a:gd name="connsiteY36" fmla="*/ 649 h 10000"/>
              <a:gd name="connsiteX37" fmla="*/ 7682 w 9276"/>
              <a:gd name="connsiteY37" fmla="*/ 751 h 10000"/>
              <a:gd name="connsiteX38" fmla="*/ 8406 w 9276"/>
              <a:gd name="connsiteY38" fmla="*/ 872 h 10000"/>
              <a:gd name="connsiteX39" fmla="*/ 9276 w 9276"/>
              <a:gd name="connsiteY39" fmla="*/ 974 h 10000"/>
              <a:gd name="connsiteX40" fmla="*/ 9276 w 9276"/>
              <a:gd name="connsiteY40" fmla="*/ 974 h 10000"/>
              <a:gd name="connsiteX41" fmla="*/ 9276 w 9276"/>
              <a:gd name="connsiteY41" fmla="*/ 1075 h 10000"/>
              <a:gd name="connsiteX42" fmla="*/ 9276 w 9276"/>
              <a:gd name="connsiteY42" fmla="*/ 1176 h 10000"/>
              <a:gd name="connsiteX43" fmla="*/ 9276 w 9276"/>
              <a:gd name="connsiteY43" fmla="*/ 1400 h 10000"/>
              <a:gd name="connsiteX44" fmla="*/ 9276 w 9276"/>
              <a:gd name="connsiteY44" fmla="*/ 1501 h 10000"/>
              <a:gd name="connsiteX45" fmla="*/ 8406 w 9276"/>
              <a:gd name="connsiteY45" fmla="*/ 1501 h 10000"/>
              <a:gd name="connsiteX46" fmla="*/ 8406 w 9276"/>
              <a:gd name="connsiteY46" fmla="*/ 1623 h 10000"/>
              <a:gd name="connsiteX47" fmla="*/ 8406 w 9276"/>
              <a:gd name="connsiteY47" fmla="*/ 1724 h 10000"/>
              <a:gd name="connsiteX48" fmla="*/ 8406 w 9276"/>
              <a:gd name="connsiteY48" fmla="*/ 1826 h 10000"/>
              <a:gd name="connsiteX49" fmla="*/ 8406 w 9276"/>
              <a:gd name="connsiteY49" fmla="*/ 2049 h 10000"/>
              <a:gd name="connsiteX50" fmla="*/ 8406 w 9276"/>
              <a:gd name="connsiteY50" fmla="*/ 2150 h 10000"/>
              <a:gd name="connsiteX51" fmla="*/ 8406 w 9276"/>
              <a:gd name="connsiteY51" fmla="*/ 2373 h 10000"/>
              <a:gd name="connsiteX52" fmla="*/ 8406 w 9276"/>
              <a:gd name="connsiteY52" fmla="*/ 2576 h 10000"/>
              <a:gd name="connsiteX53" fmla="*/ 8406 w 9276"/>
              <a:gd name="connsiteY53" fmla="*/ 2799 h 10000"/>
              <a:gd name="connsiteX54" fmla="*/ 8406 w 9276"/>
              <a:gd name="connsiteY54" fmla="*/ 3022 h 10000"/>
              <a:gd name="connsiteX55" fmla="*/ 8406 w 9276"/>
              <a:gd name="connsiteY55" fmla="*/ 3327 h 10000"/>
              <a:gd name="connsiteX56" fmla="*/ 8406 w 9276"/>
              <a:gd name="connsiteY56" fmla="*/ 3550 h 10000"/>
              <a:gd name="connsiteX57" fmla="*/ 8406 w 9276"/>
              <a:gd name="connsiteY57" fmla="*/ 3874 h 10000"/>
              <a:gd name="connsiteX58" fmla="*/ 8406 w 9276"/>
              <a:gd name="connsiteY58" fmla="*/ 4199 h 10000"/>
              <a:gd name="connsiteX59" fmla="*/ 8406 w 9276"/>
              <a:gd name="connsiteY59" fmla="*/ 4523 h 10000"/>
              <a:gd name="connsiteX60" fmla="*/ 8406 w 9276"/>
              <a:gd name="connsiteY60" fmla="*/ 4949 h 10000"/>
              <a:gd name="connsiteX61" fmla="*/ 8406 w 9276"/>
              <a:gd name="connsiteY61" fmla="*/ 5700 h 10000"/>
              <a:gd name="connsiteX62" fmla="*/ 8406 w 9276"/>
              <a:gd name="connsiteY62" fmla="*/ 6349 h 10000"/>
              <a:gd name="connsiteX63" fmla="*/ 8406 w 9276"/>
              <a:gd name="connsiteY63" fmla="*/ 6876 h 10000"/>
              <a:gd name="connsiteX64" fmla="*/ 8406 w 9276"/>
              <a:gd name="connsiteY64" fmla="*/ 7424 h 10000"/>
              <a:gd name="connsiteX65" fmla="*/ 8406 w 9276"/>
              <a:gd name="connsiteY65" fmla="*/ 7850 h 10000"/>
              <a:gd name="connsiteX66" fmla="*/ 8406 w 9276"/>
              <a:gd name="connsiteY66" fmla="*/ 8174 h 10000"/>
              <a:gd name="connsiteX67" fmla="*/ 8406 w 9276"/>
              <a:gd name="connsiteY67" fmla="*/ 8499 h 10000"/>
              <a:gd name="connsiteX68" fmla="*/ 8406 w 9276"/>
              <a:gd name="connsiteY68" fmla="*/ 8600 h 10000"/>
              <a:gd name="connsiteX69" fmla="*/ 8406 w 9276"/>
              <a:gd name="connsiteY69" fmla="*/ 8702 h 10000"/>
              <a:gd name="connsiteX70" fmla="*/ 7682 w 9276"/>
              <a:gd name="connsiteY70" fmla="*/ 9026 h 10000"/>
              <a:gd name="connsiteX71" fmla="*/ 6956 w 9276"/>
              <a:gd name="connsiteY71" fmla="*/ 9249 h 10000"/>
              <a:gd name="connsiteX72" fmla="*/ 6087 w 9276"/>
              <a:gd name="connsiteY72" fmla="*/ 9554 h 10000"/>
              <a:gd name="connsiteX73" fmla="*/ 4641 w 9276"/>
              <a:gd name="connsiteY73" fmla="*/ 9675 h 10000"/>
              <a:gd name="connsiteX74" fmla="*/ 4641 w 9276"/>
              <a:gd name="connsiteY74" fmla="*/ 9675 h 10000"/>
              <a:gd name="connsiteX0" fmla="*/ 5003 w 10000"/>
              <a:gd name="connsiteY0" fmla="*/ 9675 h 10000"/>
              <a:gd name="connsiteX1" fmla="*/ 4222 w 10000"/>
              <a:gd name="connsiteY1" fmla="*/ 9878 h 10000"/>
              <a:gd name="connsiteX2" fmla="*/ 3283 w 10000"/>
              <a:gd name="connsiteY2" fmla="*/ 10000 h 10000"/>
              <a:gd name="connsiteX3" fmla="*/ 2502 w 10000"/>
              <a:gd name="connsiteY3" fmla="*/ 10000 h 10000"/>
              <a:gd name="connsiteX4" fmla="*/ 938 w 10000"/>
              <a:gd name="connsiteY4" fmla="*/ 10000 h 10000"/>
              <a:gd name="connsiteX5" fmla="*/ 938 w 10000"/>
              <a:gd name="connsiteY5" fmla="*/ 10000 h 10000"/>
              <a:gd name="connsiteX6" fmla="*/ 0 w 10000"/>
              <a:gd name="connsiteY6" fmla="*/ 9878 h 10000"/>
              <a:gd name="connsiteX7" fmla="*/ 938 w 10000"/>
              <a:gd name="connsiteY7" fmla="*/ 8174 h 10000"/>
              <a:gd name="connsiteX8" fmla="*/ 2502 w 10000"/>
              <a:gd name="connsiteY8" fmla="*/ 8174 h 10000"/>
              <a:gd name="connsiteX9" fmla="*/ 2502 w 10000"/>
              <a:gd name="connsiteY9" fmla="*/ 8053 h 10000"/>
              <a:gd name="connsiteX10" fmla="*/ 2502 w 10000"/>
              <a:gd name="connsiteY10" fmla="*/ 7951 h 10000"/>
              <a:gd name="connsiteX11" fmla="*/ 2502 w 10000"/>
              <a:gd name="connsiteY11" fmla="*/ 7850 h 10000"/>
              <a:gd name="connsiteX12" fmla="*/ 3283 w 10000"/>
              <a:gd name="connsiteY12" fmla="*/ 7627 h 10000"/>
              <a:gd name="connsiteX13" fmla="*/ 3283 w 10000"/>
              <a:gd name="connsiteY13" fmla="*/ 7424 h 10000"/>
              <a:gd name="connsiteX14" fmla="*/ 3283 w 10000"/>
              <a:gd name="connsiteY14" fmla="*/ 7201 h 10000"/>
              <a:gd name="connsiteX15" fmla="*/ 3283 w 10000"/>
              <a:gd name="connsiteY15" fmla="*/ 6978 h 10000"/>
              <a:gd name="connsiteX16" fmla="*/ 3283 w 10000"/>
              <a:gd name="connsiteY16" fmla="*/ 6450 h 10000"/>
              <a:gd name="connsiteX17" fmla="*/ 3283 w 10000"/>
              <a:gd name="connsiteY17" fmla="*/ 6024 h 10000"/>
              <a:gd name="connsiteX18" fmla="*/ 3283 w 10000"/>
              <a:gd name="connsiteY18" fmla="*/ 5598 h 10000"/>
              <a:gd name="connsiteX19" fmla="*/ 3283 w 10000"/>
              <a:gd name="connsiteY19" fmla="*/ 5274 h 10000"/>
              <a:gd name="connsiteX20" fmla="*/ 3283 w 10000"/>
              <a:gd name="connsiteY20" fmla="*/ 5051 h 10000"/>
              <a:gd name="connsiteX21" fmla="*/ 3283 w 10000"/>
              <a:gd name="connsiteY21" fmla="*/ 4848 h 10000"/>
              <a:gd name="connsiteX22" fmla="*/ 3283 w 10000"/>
              <a:gd name="connsiteY22" fmla="*/ 4625 h 10000"/>
              <a:gd name="connsiteX23" fmla="*/ 3283 w 10000"/>
              <a:gd name="connsiteY23" fmla="*/ 4402 h 10000"/>
              <a:gd name="connsiteX24" fmla="*/ 3283 w 10000"/>
              <a:gd name="connsiteY24" fmla="*/ 4077 h 10000"/>
              <a:gd name="connsiteX25" fmla="*/ 3283 w 10000"/>
              <a:gd name="connsiteY25" fmla="*/ 3773 h 10000"/>
              <a:gd name="connsiteX26" fmla="*/ 3283 w 10000"/>
              <a:gd name="connsiteY26" fmla="*/ 3448 h 10000"/>
              <a:gd name="connsiteX27" fmla="*/ 3283 w 10000"/>
              <a:gd name="connsiteY27" fmla="*/ 3022 h 10000"/>
              <a:gd name="connsiteX28" fmla="*/ 2502 w 10000"/>
              <a:gd name="connsiteY28" fmla="*/ 2373 h 10000"/>
              <a:gd name="connsiteX29" fmla="*/ 1721 w 10000"/>
              <a:gd name="connsiteY29" fmla="*/ 1501 h 10000"/>
              <a:gd name="connsiteX30" fmla="*/ 938 w 10000"/>
              <a:gd name="connsiteY30" fmla="*/ 751 h 10000"/>
              <a:gd name="connsiteX31" fmla="*/ 0 w 10000"/>
              <a:gd name="connsiteY31" fmla="*/ 0 h 10000"/>
              <a:gd name="connsiteX32" fmla="*/ 1721 w 10000"/>
              <a:gd name="connsiteY32" fmla="*/ 223 h 10000"/>
              <a:gd name="connsiteX33" fmla="*/ 4222 w 10000"/>
              <a:gd name="connsiteY33" fmla="*/ 426 h 10000"/>
              <a:gd name="connsiteX34" fmla="*/ 5783 w 10000"/>
              <a:gd name="connsiteY34" fmla="*/ 548 h 10000"/>
              <a:gd name="connsiteX35" fmla="*/ 7499 w 10000"/>
              <a:gd name="connsiteY35" fmla="*/ 649 h 10000"/>
              <a:gd name="connsiteX36" fmla="*/ 8282 w 10000"/>
              <a:gd name="connsiteY36" fmla="*/ 751 h 10000"/>
              <a:gd name="connsiteX37" fmla="*/ 9062 w 10000"/>
              <a:gd name="connsiteY37" fmla="*/ 872 h 10000"/>
              <a:gd name="connsiteX38" fmla="*/ 10000 w 10000"/>
              <a:gd name="connsiteY38" fmla="*/ 974 h 10000"/>
              <a:gd name="connsiteX39" fmla="*/ 10000 w 10000"/>
              <a:gd name="connsiteY39" fmla="*/ 974 h 10000"/>
              <a:gd name="connsiteX40" fmla="*/ 10000 w 10000"/>
              <a:gd name="connsiteY40" fmla="*/ 1075 h 10000"/>
              <a:gd name="connsiteX41" fmla="*/ 10000 w 10000"/>
              <a:gd name="connsiteY41" fmla="*/ 1176 h 10000"/>
              <a:gd name="connsiteX42" fmla="*/ 10000 w 10000"/>
              <a:gd name="connsiteY42" fmla="*/ 1400 h 10000"/>
              <a:gd name="connsiteX43" fmla="*/ 10000 w 10000"/>
              <a:gd name="connsiteY43" fmla="*/ 1501 h 10000"/>
              <a:gd name="connsiteX44" fmla="*/ 9062 w 10000"/>
              <a:gd name="connsiteY44" fmla="*/ 1501 h 10000"/>
              <a:gd name="connsiteX45" fmla="*/ 9062 w 10000"/>
              <a:gd name="connsiteY45" fmla="*/ 1623 h 10000"/>
              <a:gd name="connsiteX46" fmla="*/ 9062 w 10000"/>
              <a:gd name="connsiteY46" fmla="*/ 1724 h 10000"/>
              <a:gd name="connsiteX47" fmla="*/ 9062 w 10000"/>
              <a:gd name="connsiteY47" fmla="*/ 1826 h 10000"/>
              <a:gd name="connsiteX48" fmla="*/ 9062 w 10000"/>
              <a:gd name="connsiteY48" fmla="*/ 2049 h 10000"/>
              <a:gd name="connsiteX49" fmla="*/ 9062 w 10000"/>
              <a:gd name="connsiteY49" fmla="*/ 2150 h 10000"/>
              <a:gd name="connsiteX50" fmla="*/ 9062 w 10000"/>
              <a:gd name="connsiteY50" fmla="*/ 2373 h 10000"/>
              <a:gd name="connsiteX51" fmla="*/ 9062 w 10000"/>
              <a:gd name="connsiteY51" fmla="*/ 2576 h 10000"/>
              <a:gd name="connsiteX52" fmla="*/ 9062 w 10000"/>
              <a:gd name="connsiteY52" fmla="*/ 2799 h 10000"/>
              <a:gd name="connsiteX53" fmla="*/ 9062 w 10000"/>
              <a:gd name="connsiteY53" fmla="*/ 3022 h 10000"/>
              <a:gd name="connsiteX54" fmla="*/ 9062 w 10000"/>
              <a:gd name="connsiteY54" fmla="*/ 3327 h 10000"/>
              <a:gd name="connsiteX55" fmla="*/ 9062 w 10000"/>
              <a:gd name="connsiteY55" fmla="*/ 3550 h 10000"/>
              <a:gd name="connsiteX56" fmla="*/ 9062 w 10000"/>
              <a:gd name="connsiteY56" fmla="*/ 3874 h 10000"/>
              <a:gd name="connsiteX57" fmla="*/ 9062 w 10000"/>
              <a:gd name="connsiteY57" fmla="*/ 4199 h 10000"/>
              <a:gd name="connsiteX58" fmla="*/ 9062 w 10000"/>
              <a:gd name="connsiteY58" fmla="*/ 4523 h 10000"/>
              <a:gd name="connsiteX59" fmla="*/ 9062 w 10000"/>
              <a:gd name="connsiteY59" fmla="*/ 4949 h 10000"/>
              <a:gd name="connsiteX60" fmla="*/ 9062 w 10000"/>
              <a:gd name="connsiteY60" fmla="*/ 5700 h 10000"/>
              <a:gd name="connsiteX61" fmla="*/ 9062 w 10000"/>
              <a:gd name="connsiteY61" fmla="*/ 6349 h 10000"/>
              <a:gd name="connsiteX62" fmla="*/ 9062 w 10000"/>
              <a:gd name="connsiteY62" fmla="*/ 6876 h 10000"/>
              <a:gd name="connsiteX63" fmla="*/ 9062 w 10000"/>
              <a:gd name="connsiteY63" fmla="*/ 7424 h 10000"/>
              <a:gd name="connsiteX64" fmla="*/ 9062 w 10000"/>
              <a:gd name="connsiteY64" fmla="*/ 7850 h 10000"/>
              <a:gd name="connsiteX65" fmla="*/ 9062 w 10000"/>
              <a:gd name="connsiteY65" fmla="*/ 8174 h 10000"/>
              <a:gd name="connsiteX66" fmla="*/ 9062 w 10000"/>
              <a:gd name="connsiteY66" fmla="*/ 8499 h 10000"/>
              <a:gd name="connsiteX67" fmla="*/ 9062 w 10000"/>
              <a:gd name="connsiteY67" fmla="*/ 8600 h 10000"/>
              <a:gd name="connsiteX68" fmla="*/ 9062 w 10000"/>
              <a:gd name="connsiteY68" fmla="*/ 8702 h 10000"/>
              <a:gd name="connsiteX69" fmla="*/ 8282 w 10000"/>
              <a:gd name="connsiteY69" fmla="*/ 9026 h 10000"/>
              <a:gd name="connsiteX70" fmla="*/ 7499 w 10000"/>
              <a:gd name="connsiteY70" fmla="*/ 9249 h 10000"/>
              <a:gd name="connsiteX71" fmla="*/ 6562 w 10000"/>
              <a:gd name="connsiteY71" fmla="*/ 9554 h 10000"/>
              <a:gd name="connsiteX72" fmla="*/ 5003 w 10000"/>
              <a:gd name="connsiteY72" fmla="*/ 9675 h 10000"/>
              <a:gd name="connsiteX73" fmla="*/ 5003 w 10000"/>
              <a:gd name="connsiteY73" fmla="*/ 9675 h 10000"/>
              <a:gd name="connsiteX0" fmla="*/ 5003 w 10000"/>
              <a:gd name="connsiteY0" fmla="*/ 9675 h 10000"/>
              <a:gd name="connsiteX1" fmla="*/ 4222 w 10000"/>
              <a:gd name="connsiteY1" fmla="*/ 9878 h 10000"/>
              <a:gd name="connsiteX2" fmla="*/ 3283 w 10000"/>
              <a:gd name="connsiteY2" fmla="*/ 10000 h 10000"/>
              <a:gd name="connsiteX3" fmla="*/ 2502 w 10000"/>
              <a:gd name="connsiteY3" fmla="*/ 10000 h 10000"/>
              <a:gd name="connsiteX4" fmla="*/ 938 w 10000"/>
              <a:gd name="connsiteY4" fmla="*/ 10000 h 10000"/>
              <a:gd name="connsiteX5" fmla="*/ 938 w 10000"/>
              <a:gd name="connsiteY5" fmla="*/ 10000 h 10000"/>
              <a:gd name="connsiteX6" fmla="*/ 938 w 10000"/>
              <a:gd name="connsiteY6" fmla="*/ 8174 h 10000"/>
              <a:gd name="connsiteX7" fmla="*/ 2502 w 10000"/>
              <a:gd name="connsiteY7" fmla="*/ 8174 h 10000"/>
              <a:gd name="connsiteX8" fmla="*/ 2502 w 10000"/>
              <a:gd name="connsiteY8" fmla="*/ 8053 h 10000"/>
              <a:gd name="connsiteX9" fmla="*/ 2502 w 10000"/>
              <a:gd name="connsiteY9" fmla="*/ 7951 h 10000"/>
              <a:gd name="connsiteX10" fmla="*/ 2502 w 10000"/>
              <a:gd name="connsiteY10" fmla="*/ 7850 h 10000"/>
              <a:gd name="connsiteX11" fmla="*/ 3283 w 10000"/>
              <a:gd name="connsiteY11" fmla="*/ 7627 h 10000"/>
              <a:gd name="connsiteX12" fmla="*/ 3283 w 10000"/>
              <a:gd name="connsiteY12" fmla="*/ 7424 h 10000"/>
              <a:gd name="connsiteX13" fmla="*/ 3283 w 10000"/>
              <a:gd name="connsiteY13" fmla="*/ 7201 h 10000"/>
              <a:gd name="connsiteX14" fmla="*/ 3283 w 10000"/>
              <a:gd name="connsiteY14" fmla="*/ 6978 h 10000"/>
              <a:gd name="connsiteX15" fmla="*/ 3283 w 10000"/>
              <a:gd name="connsiteY15" fmla="*/ 6450 h 10000"/>
              <a:gd name="connsiteX16" fmla="*/ 3283 w 10000"/>
              <a:gd name="connsiteY16" fmla="*/ 6024 h 10000"/>
              <a:gd name="connsiteX17" fmla="*/ 3283 w 10000"/>
              <a:gd name="connsiteY17" fmla="*/ 5598 h 10000"/>
              <a:gd name="connsiteX18" fmla="*/ 3283 w 10000"/>
              <a:gd name="connsiteY18" fmla="*/ 5274 h 10000"/>
              <a:gd name="connsiteX19" fmla="*/ 3283 w 10000"/>
              <a:gd name="connsiteY19" fmla="*/ 5051 h 10000"/>
              <a:gd name="connsiteX20" fmla="*/ 3283 w 10000"/>
              <a:gd name="connsiteY20" fmla="*/ 4848 h 10000"/>
              <a:gd name="connsiteX21" fmla="*/ 3283 w 10000"/>
              <a:gd name="connsiteY21" fmla="*/ 4625 h 10000"/>
              <a:gd name="connsiteX22" fmla="*/ 3283 w 10000"/>
              <a:gd name="connsiteY22" fmla="*/ 4402 h 10000"/>
              <a:gd name="connsiteX23" fmla="*/ 3283 w 10000"/>
              <a:gd name="connsiteY23" fmla="*/ 4077 h 10000"/>
              <a:gd name="connsiteX24" fmla="*/ 3283 w 10000"/>
              <a:gd name="connsiteY24" fmla="*/ 3773 h 10000"/>
              <a:gd name="connsiteX25" fmla="*/ 3283 w 10000"/>
              <a:gd name="connsiteY25" fmla="*/ 3448 h 10000"/>
              <a:gd name="connsiteX26" fmla="*/ 3283 w 10000"/>
              <a:gd name="connsiteY26" fmla="*/ 3022 h 10000"/>
              <a:gd name="connsiteX27" fmla="*/ 2502 w 10000"/>
              <a:gd name="connsiteY27" fmla="*/ 2373 h 10000"/>
              <a:gd name="connsiteX28" fmla="*/ 1721 w 10000"/>
              <a:gd name="connsiteY28" fmla="*/ 1501 h 10000"/>
              <a:gd name="connsiteX29" fmla="*/ 938 w 10000"/>
              <a:gd name="connsiteY29" fmla="*/ 751 h 10000"/>
              <a:gd name="connsiteX30" fmla="*/ 0 w 10000"/>
              <a:gd name="connsiteY30" fmla="*/ 0 h 10000"/>
              <a:gd name="connsiteX31" fmla="*/ 1721 w 10000"/>
              <a:gd name="connsiteY31" fmla="*/ 223 h 10000"/>
              <a:gd name="connsiteX32" fmla="*/ 4222 w 10000"/>
              <a:gd name="connsiteY32" fmla="*/ 426 h 10000"/>
              <a:gd name="connsiteX33" fmla="*/ 5783 w 10000"/>
              <a:gd name="connsiteY33" fmla="*/ 548 h 10000"/>
              <a:gd name="connsiteX34" fmla="*/ 7499 w 10000"/>
              <a:gd name="connsiteY34" fmla="*/ 649 h 10000"/>
              <a:gd name="connsiteX35" fmla="*/ 8282 w 10000"/>
              <a:gd name="connsiteY35" fmla="*/ 751 h 10000"/>
              <a:gd name="connsiteX36" fmla="*/ 9062 w 10000"/>
              <a:gd name="connsiteY36" fmla="*/ 872 h 10000"/>
              <a:gd name="connsiteX37" fmla="*/ 10000 w 10000"/>
              <a:gd name="connsiteY37" fmla="*/ 974 h 10000"/>
              <a:gd name="connsiteX38" fmla="*/ 10000 w 10000"/>
              <a:gd name="connsiteY38" fmla="*/ 974 h 10000"/>
              <a:gd name="connsiteX39" fmla="*/ 10000 w 10000"/>
              <a:gd name="connsiteY39" fmla="*/ 1075 h 10000"/>
              <a:gd name="connsiteX40" fmla="*/ 10000 w 10000"/>
              <a:gd name="connsiteY40" fmla="*/ 1176 h 10000"/>
              <a:gd name="connsiteX41" fmla="*/ 10000 w 10000"/>
              <a:gd name="connsiteY41" fmla="*/ 1400 h 10000"/>
              <a:gd name="connsiteX42" fmla="*/ 10000 w 10000"/>
              <a:gd name="connsiteY42" fmla="*/ 1501 h 10000"/>
              <a:gd name="connsiteX43" fmla="*/ 9062 w 10000"/>
              <a:gd name="connsiteY43" fmla="*/ 1501 h 10000"/>
              <a:gd name="connsiteX44" fmla="*/ 9062 w 10000"/>
              <a:gd name="connsiteY44" fmla="*/ 1623 h 10000"/>
              <a:gd name="connsiteX45" fmla="*/ 9062 w 10000"/>
              <a:gd name="connsiteY45" fmla="*/ 1724 h 10000"/>
              <a:gd name="connsiteX46" fmla="*/ 9062 w 10000"/>
              <a:gd name="connsiteY46" fmla="*/ 1826 h 10000"/>
              <a:gd name="connsiteX47" fmla="*/ 9062 w 10000"/>
              <a:gd name="connsiteY47" fmla="*/ 2049 h 10000"/>
              <a:gd name="connsiteX48" fmla="*/ 9062 w 10000"/>
              <a:gd name="connsiteY48" fmla="*/ 2150 h 10000"/>
              <a:gd name="connsiteX49" fmla="*/ 9062 w 10000"/>
              <a:gd name="connsiteY49" fmla="*/ 2373 h 10000"/>
              <a:gd name="connsiteX50" fmla="*/ 9062 w 10000"/>
              <a:gd name="connsiteY50" fmla="*/ 2576 h 10000"/>
              <a:gd name="connsiteX51" fmla="*/ 9062 w 10000"/>
              <a:gd name="connsiteY51" fmla="*/ 2799 h 10000"/>
              <a:gd name="connsiteX52" fmla="*/ 9062 w 10000"/>
              <a:gd name="connsiteY52" fmla="*/ 3022 h 10000"/>
              <a:gd name="connsiteX53" fmla="*/ 9062 w 10000"/>
              <a:gd name="connsiteY53" fmla="*/ 3327 h 10000"/>
              <a:gd name="connsiteX54" fmla="*/ 9062 w 10000"/>
              <a:gd name="connsiteY54" fmla="*/ 3550 h 10000"/>
              <a:gd name="connsiteX55" fmla="*/ 9062 w 10000"/>
              <a:gd name="connsiteY55" fmla="*/ 3874 h 10000"/>
              <a:gd name="connsiteX56" fmla="*/ 9062 w 10000"/>
              <a:gd name="connsiteY56" fmla="*/ 4199 h 10000"/>
              <a:gd name="connsiteX57" fmla="*/ 9062 w 10000"/>
              <a:gd name="connsiteY57" fmla="*/ 4523 h 10000"/>
              <a:gd name="connsiteX58" fmla="*/ 9062 w 10000"/>
              <a:gd name="connsiteY58" fmla="*/ 4949 h 10000"/>
              <a:gd name="connsiteX59" fmla="*/ 9062 w 10000"/>
              <a:gd name="connsiteY59" fmla="*/ 5700 h 10000"/>
              <a:gd name="connsiteX60" fmla="*/ 9062 w 10000"/>
              <a:gd name="connsiteY60" fmla="*/ 6349 h 10000"/>
              <a:gd name="connsiteX61" fmla="*/ 9062 w 10000"/>
              <a:gd name="connsiteY61" fmla="*/ 6876 h 10000"/>
              <a:gd name="connsiteX62" fmla="*/ 9062 w 10000"/>
              <a:gd name="connsiteY62" fmla="*/ 7424 h 10000"/>
              <a:gd name="connsiteX63" fmla="*/ 9062 w 10000"/>
              <a:gd name="connsiteY63" fmla="*/ 7850 h 10000"/>
              <a:gd name="connsiteX64" fmla="*/ 9062 w 10000"/>
              <a:gd name="connsiteY64" fmla="*/ 8174 h 10000"/>
              <a:gd name="connsiteX65" fmla="*/ 9062 w 10000"/>
              <a:gd name="connsiteY65" fmla="*/ 8499 h 10000"/>
              <a:gd name="connsiteX66" fmla="*/ 9062 w 10000"/>
              <a:gd name="connsiteY66" fmla="*/ 8600 h 10000"/>
              <a:gd name="connsiteX67" fmla="*/ 9062 w 10000"/>
              <a:gd name="connsiteY67" fmla="*/ 8702 h 10000"/>
              <a:gd name="connsiteX68" fmla="*/ 8282 w 10000"/>
              <a:gd name="connsiteY68" fmla="*/ 9026 h 10000"/>
              <a:gd name="connsiteX69" fmla="*/ 7499 w 10000"/>
              <a:gd name="connsiteY69" fmla="*/ 9249 h 10000"/>
              <a:gd name="connsiteX70" fmla="*/ 6562 w 10000"/>
              <a:gd name="connsiteY70" fmla="*/ 9554 h 10000"/>
              <a:gd name="connsiteX71" fmla="*/ 5003 w 10000"/>
              <a:gd name="connsiteY71" fmla="*/ 9675 h 10000"/>
              <a:gd name="connsiteX72" fmla="*/ 5003 w 10000"/>
              <a:gd name="connsiteY72" fmla="*/ 9675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0000" h="10000">
                <a:moveTo>
                  <a:pt x="5003" y="9675"/>
                </a:moveTo>
                <a:lnTo>
                  <a:pt x="4222" y="9878"/>
                </a:lnTo>
                <a:lnTo>
                  <a:pt x="3283" y="10000"/>
                </a:lnTo>
                <a:lnTo>
                  <a:pt x="2502" y="10000"/>
                </a:lnTo>
                <a:lnTo>
                  <a:pt x="938" y="10000"/>
                </a:lnTo>
                <a:lnTo>
                  <a:pt x="938" y="10000"/>
                </a:lnTo>
                <a:lnTo>
                  <a:pt x="938" y="8174"/>
                </a:lnTo>
                <a:lnTo>
                  <a:pt x="2502" y="8174"/>
                </a:lnTo>
                <a:lnTo>
                  <a:pt x="2502" y="8053"/>
                </a:lnTo>
                <a:lnTo>
                  <a:pt x="2502" y="7951"/>
                </a:lnTo>
                <a:lnTo>
                  <a:pt x="2502" y="7850"/>
                </a:lnTo>
                <a:lnTo>
                  <a:pt x="3283" y="7627"/>
                </a:lnTo>
                <a:lnTo>
                  <a:pt x="3283" y="7424"/>
                </a:lnTo>
                <a:lnTo>
                  <a:pt x="3283" y="7201"/>
                </a:lnTo>
                <a:lnTo>
                  <a:pt x="3283" y="6978"/>
                </a:lnTo>
                <a:lnTo>
                  <a:pt x="3283" y="6450"/>
                </a:lnTo>
                <a:lnTo>
                  <a:pt x="3283" y="6024"/>
                </a:lnTo>
                <a:lnTo>
                  <a:pt x="3283" y="5598"/>
                </a:lnTo>
                <a:lnTo>
                  <a:pt x="3283" y="5274"/>
                </a:lnTo>
                <a:lnTo>
                  <a:pt x="3283" y="5051"/>
                </a:lnTo>
                <a:lnTo>
                  <a:pt x="3283" y="4848"/>
                </a:lnTo>
                <a:lnTo>
                  <a:pt x="3283" y="4625"/>
                </a:lnTo>
                <a:lnTo>
                  <a:pt x="3283" y="4402"/>
                </a:lnTo>
                <a:lnTo>
                  <a:pt x="3283" y="4077"/>
                </a:lnTo>
                <a:lnTo>
                  <a:pt x="3283" y="3773"/>
                </a:lnTo>
                <a:lnTo>
                  <a:pt x="3283" y="3448"/>
                </a:lnTo>
                <a:lnTo>
                  <a:pt x="3283" y="3022"/>
                </a:lnTo>
                <a:lnTo>
                  <a:pt x="2502" y="2373"/>
                </a:lnTo>
                <a:lnTo>
                  <a:pt x="1721" y="1501"/>
                </a:lnTo>
                <a:lnTo>
                  <a:pt x="938" y="751"/>
                </a:lnTo>
                <a:lnTo>
                  <a:pt x="0" y="0"/>
                </a:lnTo>
                <a:lnTo>
                  <a:pt x="1721" y="223"/>
                </a:lnTo>
                <a:lnTo>
                  <a:pt x="4222" y="426"/>
                </a:lnTo>
                <a:lnTo>
                  <a:pt x="5783" y="548"/>
                </a:lnTo>
                <a:lnTo>
                  <a:pt x="7499" y="649"/>
                </a:lnTo>
                <a:lnTo>
                  <a:pt x="8282" y="751"/>
                </a:lnTo>
                <a:lnTo>
                  <a:pt x="9062" y="872"/>
                </a:lnTo>
                <a:lnTo>
                  <a:pt x="10000" y="974"/>
                </a:lnTo>
                <a:lnTo>
                  <a:pt x="10000" y="974"/>
                </a:lnTo>
                <a:lnTo>
                  <a:pt x="10000" y="1075"/>
                </a:lnTo>
                <a:lnTo>
                  <a:pt x="10000" y="1176"/>
                </a:lnTo>
                <a:lnTo>
                  <a:pt x="10000" y="1400"/>
                </a:lnTo>
                <a:lnTo>
                  <a:pt x="10000" y="1501"/>
                </a:lnTo>
                <a:lnTo>
                  <a:pt x="9062" y="1501"/>
                </a:lnTo>
                <a:lnTo>
                  <a:pt x="9062" y="1623"/>
                </a:lnTo>
                <a:lnTo>
                  <a:pt x="9062" y="1724"/>
                </a:lnTo>
                <a:lnTo>
                  <a:pt x="9062" y="1826"/>
                </a:lnTo>
                <a:lnTo>
                  <a:pt x="9062" y="2049"/>
                </a:lnTo>
                <a:lnTo>
                  <a:pt x="9062" y="2150"/>
                </a:lnTo>
                <a:lnTo>
                  <a:pt x="9062" y="2373"/>
                </a:lnTo>
                <a:lnTo>
                  <a:pt x="9062" y="2576"/>
                </a:lnTo>
                <a:lnTo>
                  <a:pt x="9062" y="2799"/>
                </a:lnTo>
                <a:lnTo>
                  <a:pt x="9062" y="3022"/>
                </a:lnTo>
                <a:lnTo>
                  <a:pt x="9062" y="3327"/>
                </a:lnTo>
                <a:lnTo>
                  <a:pt x="9062" y="3550"/>
                </a:lnTo>
                <a:lnTo>
                  <a:pt x="9062" y="3874"/>
                </a:lnTo>
                <a:lnTo>
                  <a:pt x="9062" y="4199"/>
                </a:lnTo>
                <a:lnTo>
                  <a:pt x="9062" y="4523"/>
                </a:lnTo>
                <a:lnTo>
                  <a:pt x="9062" y="4949"/>
                </a:lnTo>
                <a:lnTo>
                  <a:pt x="9062" y="5700"/>
                </a:lnTo>
                <a:lnTo>
                  <a:pt x="9062" y="6349"/>
                </a:lnTo>
                <a:lnTo>
                  <a:pt x="9062" y="6876"/>
                </a:lnTo>
                <a:lnTo>
                  <a:pt x="9062" y="7424"/>
                </a:lnTo>
                <a:lnTo>
                  <a:pt x="9062" y="7850"/>
                </a:lnTo>
                <a:lnTo>
                  <a:pt x="9062" y="8174"/>
                </a:lnTo>
                <a:lnTo>
                  <a:pt x="9062" y="8499"/>
                </a:lnTo>
                <a:lnTo>
                  <a:pt x="9062" y="8600"/>
                </a:lnTo>
                <a:lnTo>
                  <a:pt x="9062" y="8702"/>
                </a:lnTo>
                <a:lnTo>
                  <a:pt x="8282" y="9026"/>
                </a:lnTo>
                <a:lnTo>
                  <a:pt x="7499" y="9249"/>
                </a:lnTo>
                <a:lnTo>
                  <a:pt x="6562" y="9554"/>
                </a:lnTo>
                <a:lnTo>
                  <a:pt x="5003" y="9675"/>
                </a:lnTo>
                <a:lnTo>
                  <a:pt x="5003" y="967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5942013" y="3006725"/>
            <a:ext cx="677862" cy="1219200"/>
          </a:xfrm>
          <a:custGeom>
            <a:avLst/>
            <a:gdLst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016 w 10000"/>
              <a:gd name="connsiteY96" fmla="*/ 8138 h 10000"/>
              <a:gd name="connsiteX97" fmla="*/ 9016 w 10000"/>
              <a:gd name="connsiteY97" fmla="*/ 7930 h 10000"/>
              <a:gd name="connsiteX98" fmla="*/ 9133 w 10000"/>
              <a:gd name="connsiteY98" fmla="*/ 7799 h 10000"/>
              <a:gd name="connsiteX99" fmla="*/ 9133 w 10000"/>
              <a:gd name="connsiteY99" fmla="*/ 7721 h 10000"/>
              <a:gd name="connsiteX100" fmla="*/ 9274 w 10000"/>
              <a:gd name="connsiteY100" fmla="*/ 7591 h 10000"/>
              <a:gd name="connsiteX101" fmla="*/ 9274 w 10000"/>
              <a:gd name="connsiteY101" fmla="*/ 7513 h 10000"/>
              <a:gd name="connsiteX102" fmla="*/ 9391 w 10000"/>
              <a:gd name="connsiteY102" fmla="*/ 7448 h 10000"/>
              <a:gd name="connsiteX103" fmla="*/ 9391 w 10000"/>
              <a:gd name="connsiteY103" fmla="*/ 7448 h 10000"/>
              <a:gd name="connsiteX104" fmla="*/ 9391 w 10000"/>
              <a:gd name="connsiteY104" fmla="*/ 7448 h 10000"/>
              <a:gd name="connsiteX105" fmla="*/ 9391 w 10000"/>
              <a:gd name="connsiteY105" fmla="*/ 7448 h 10000"/>
              <a:gd name="connsiteX106" fmla="*/ 9508 w 10000"/>
              <a:gd name="connsiteY106" fmla="*/ 7448 h 10000"/>
              <a:gd name="connsiteX107" fmla="*/ 9508 w 10000"/>
              <a:gd name="connsiteY107" fmla="*/ 7513 h 10000"/>
              <a:gd name="connsiteX108" fmla="*/ 9508 w 10000"/>
              <a:gd name="connsiteY108" fmla="*/ 7591 h 10000"/>
              <a:gd name="connsiteX109" fmla="*/ 9508 w 10000"/>
              <a:gd name="connsiteY109" fmla="*/ 7721 h 10000"/>
              <a:gd name="connsiteX110" fmla="*/ 9649 w 10000"/>
              <a:gd name="connsiteY110" fmla="*/ 7799 h 10000"/>
              <a:gd name="connsiteX111" fmla="*/ 9649 w 10000"/>
              <a:gd name="connsiteY111" fmla="*/ 7930 h 10000"/>
              <a:gd name="connsiteX112" fmla="*/ 9649 w 10000"/>
              <a:gd name="connsiteY112" fmla="*/ 8138 h 10000"/>
              <a:gd name="connsiteX113" fmla="*/ 9649 w 10000"/>
              <a:gd name="connsiteY113" fmla="*/ 8411 h 10000"/>
              <a:gd name="connsiteX114" fmla="*/ 9766 w 10000"/>
              <a:gd name="connsiteY114" fmla="*/ 8763 h 10000"/>
              <a:gd name="connsiteX115" fmla="*/ 9883 w 10000"/>
              <a:gd name="connsiteY115" fmla="*/ 9036 h 10000"/>
              <a:gd name="connsiteX116" fmla="*/ 10000 w 10000"/>
              <a:gd name="connsiteY116" fmla="*/ 9375 h 10000"/>
              <a:gd name="connsiteX117" fmla="*/ 10000 w 10000"/>
              <a:gd name="connsiteY117" fmla="*/ 9453 h 10000"/>
              <a:gd name="connsiteX118" fmla="*/ 10000 w 10000"/>
              <a:gd name="connsiteY118" fmla="*/ 9583 h 10000"/>
              <a:gd name="connsiteX119" fmla="*/ 10000 w 10000"/>
              <a:gd name="connsiteY119" fmla="*/ 9727 h 10000"/>
              <a:gd name="connsiteX120" fmla="*/ 10000 w 10000"/>
              <a:gd name="connsiteY120" fmla="*/ 9792 h 10000"/>
              <a:gd name="connsiteX121" fmla="*/ 10000 w 10000"/>
              <a:gd name="connsiteY121" fmla="*/ 9857 h 10000"/>
              <a:gd name="connsiteX122" fmla="*/ 10000 w 10000"/>
              <a:gd name="connsiteY122" fmla="*/ 9935 h 10000"/>
              <a:gd name="connsiteX123" fmla="*/ 10000 w 10000"/>
              <a:gd name="connsiteY123" fmla="*/ 9935 h 10000"/>
              <a:gd name="connsiteX124" fmla="*/ 10000 w 10000"/>
              <a:gd name="connsiteY124" fmla="*/ 10000 h 10000"/>
              <a:gd name="connsiteX125" fmla="*/ 9766 w 10000"/>
              <a:gd name="connsiteY125" fmla="*/ 9935 h 10000"/>
              <a:gd name="connsiteX126" fmla="*/ 9508 w 10000"/>
              <a:gd name="connsiteY126" fmla="*/ 9935 h 10000"/>
              <a:gd name="connsiteX127" fmla="*/ 9133 w 10000"/>
              <a:gd name="connsiteY127" fmla="*/ 9857 h 10000"/>
              <a:gd name="connsiteX128" fmla="*/ 8642 w 10000"/>
              <a:gd name="connsiteY128" fmla="*/ 9727 h 10000"/>
              <a:gd name="connsiteX129" fmla="*/ 8642 w 10000"/>
              <a:gd name="connsiteY129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016 w 10000"/>
              <a:gd name="connsiteY96" fmla="*/ 7930 h 10000"/>
              <a:gd name="connsiteX97" fmla="*/ 9133 w 10000"/>
              <a:gd name="connsiteY97" fmla="*/ 7799 h 10000"/>
              <a:gd name="connsiteX98" fmla="*/ 9133 w 10000"/>
              <a:gd name="connsiteY98" fmla="*/ 7721 h 10000"/>
              <a:gd name="connsiteX99" fmla="*/ 9274 w 10000"/>
              <a:gd name="connsiteY99" fmla="*/ 7591 h 10000"/>
              <a:gd name="connsiteX100" fmla="*/ 9274 w 10000"/>
              <a:gd name="connsiteY100" fmla="*/ 7513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391 w 10000"/>
              <a:gd name="connsiteY103" fmla="*/ 7448 h 10000"/>
              <a:gd name="connsiteX104" fmla="*/ 9391 w 10000"/>
              <a:gd name="connsiteY104" fmla="*/ 7448 h 10000"/>
              <a:gd name="connsiteX105" fmla="*/ 9508 w 10000"/>
              <a:gd name="connsiteY105" fmla="*/ 7448 h 10000"/>
              <a:gd name="connsiteX106" fmla="*/ 9508 w 10000"/>
              <a:gd name="connsiteY106" fmla="*/ 7513 h 10000"/>
              <a:gd name="connsiteX107" fmla="*/ 9508 w 10000"/>
              <a:gd name="connsiteY107" fmla="*/ 7591 h 10000"/>
              <a:gd name="connsiteX108" fmla="*/ 9508 w 10000"/>
              <a:gd name="connsiteY108" fmla="*/ 7721 h 10000"/>
              <a:gd name="connsiteX109" fmla="*/ 9649 w 10000"/>
              <a:gd name="connsiteY109" fmla="*/ 7799 h 10000"/>
              <a:gd name="connsiteX110" fmla="*/ 9649 w 10000"/>
              <a:gd name="connsiteY110" fmla="*/ 7930 h 10000"/>
              <a:gd name="connsiteX111" fmla="*/ 9649 w 10000"/>
              <a:gd name="connsiteY111" fmla="*/ 8138 h 10000"/>
              <a:gd name="connsiteX112" fmla="*/ 9649 w 10000"/>
              <a:gd name="connsiteY112" fmla="*/ 8411 h 10000"/>
              <a:gd name="connsiteX113" fmla="*/ 9766 w 10000"/>
              <a:gd name="connsiteY113" fmla="*/ 8763 h 10000"/>
              <a:gd name="connsiteX114" fmla="*/ 9883 w 10000"/>
              <a:gd name="connsiteY114" fmla="*/ 9036 h 10000"/>
              <a:gd name="connsiteX115" fmla="*/ 10000 w 10000"/>
              <a:gd name="connsiteY115" fmla="*/ 9375 h 10000"/>
              <a:gd name="connsiteX116" fmla="*/ 10000 w 10000"/>
              <a:gd name="connsiteY116" fmla="*/ 9453 h 10000"/>
              <a:gd name="connsiteX117" fmla="*/ 10000 w 10000"/>
              <a:gd name="connsiteY117" fmla="*/ 9583 h 10000"/>
              <a:gd name="connsiteX118" fmla="*/ 10000 w 10000"/>
              <a:gd name="connsiteY118" fmla="*/ 9727 h 10000"/>
              <a:gd name="connsiteX119" fmla="*/ 10000 w 10000"/>
              <a:gd name="connsiteY119" fmla="*/ 9792 h 10000"/>
              <a:gd name="connsiteX120" fmla="*/ 10000 w 10000"/>
              <a:gd name="connsiteY120" fmla="*/ 9857 h 10000"/>
              <a:gd name="connsiteX121" fmla="*/ 10000 w 10000"/>
              <a:gd name="connsiteY121" fmla="*/ 9935 h 10000"/>
              <a:gd name="connsiteX122" fmla="*/ 10000 w 10000"/>
              <a:gd name="connsiteY122" fmla="*/ 9935 h 10000"/>
              <a:gd name="connsiteX123" fmla="*/ 10000 w 10000"/>
              <a:gd name="connsiteY123" fmla="*/ 10000 h 10000"/>
              <a:gd name="connsiteX124" fmla="*/ 9766 w 10000"/>
              <a:gd name="connsiteY124" fmla="*/ 9935 h 10000"/>
              <a:gd name="connsiteX125" fmla="*/ 9508 w 10000"/>
              <a:gd name="connsiteY125" fmla="*/ 9935 h 10000"/>
              <a:gd name="connsiteX126" fmla="*/ 9133 w 10000"/>
              <a:gd name="connsiteY126" fmla="*/ 9857 h 10000"/>
              <a:gd name="connsiteX127" fmla="*/ 8642 w 10000"/>
              <a:gd name="connsiteY127" fmla="*/ 9727 h 10000"/>
              <a:gd name="connsiteX128" fmla="*/ 8642 w 10000"/>
              <a:gd name="connsiteY128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133 w 10000"/>
              <a:gd name="connsiteY96" fmla="*/ 7799 h 10000"/>
              <a:gd name="connsiteX97" fmla="*/ 9133 w 10000"/>
              <a:gd name="connsiteY97" fmla="*/ 7721 h 10000"/>
              <a:gd name="connsiteX98" fmla="*/ 9274 w 10000"/>
              <a:gd name="connsiteY98" fmla="*/ 7591 h 10000"/>
              <a:gd name="connsiteX99" fmla="*/ 9274 w 10000"/>
              <a:gd name="connsiteY99" fmla="*/ 7513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391 w 10000"/>
              <a:gd name="connsiteY103" fmla="*/ 7448 h 10000"/>
              <a:gd name="connsiteX104" fmla="*/ 9508 w 10000"/>
              <a:gd name="connsiteY104" fmla="*/ 7448 h 10000"/>
              <a:gd name="connsiteX105" fmla="*/ 9508 w 10000"/>
              <a:gd name="connsiteY105" fmla="*/ 7513 h 10000"/>
              <a:gd name="connsiteX106" fmla="*/ 9508 w 10000"/>
              <a:gd name="connsiteY106" fmla="*/ 7591 h 10000"/>
              <a:gd name="connsiteX107" fmla="*/ 9508 w 10000"/>
              <a:gd name="connsiteY107" fmla="*/ 7721 h 10000"/>
              <a:gd name="connsiteX108" fmla="*/ 9649 w 10000"/>
              <a:gd name="connsiteY108" fmla="*/ 7799 h 10000"/>
              <a:gd name="connsiteX109" fmla="*/ 9649 w 10000"/>
              <a:gd name="connsiteY109" fmla="*/ 7930 h 10000"/>
              <a:gd name="connsiteX110" fmla="*/ 9649 w 10000"/>
              <a:gd name="connsiteY110" fmla="*/ 8138 h 10000"/>
              <a:gd name="connsiteX111" fmla="*/ 9649 w 10000"/>
              <a:gd name="connsiteY111" fmla="*/ 8411 h 10000"/>
              <a:gd name="connsiteX112" fmla="*/ 9766 w 10000"/>
              <a:gd name="connsiteY112" fmla="*/ 8763 h 10000"/>
              <a:gd name="connsiteX113" fmla="*/ 9883 w 10000"/>
              <a:gd name="connsiteY113" fmla="*/ 9036 h 10000"/>
              <a:gd name="connsiteX114" fmla="*/ 10000 w 10000"/>
              <a:gd name="connsiteY114" fmla="*/ 9375 h 10000"/>
              <a:gd name="connsiteX115" fmla="*/ 10000 w 10000"/>
              <a:gd name="connsiteY115" fmla="*/ 9453 h 10000"/>
              <a:gd name="connsiteX116" fmla="*/ 10000 w 10000"/>
              <a:gd name="connsiteY116" fmla="*/ 9583 h 10000"/>
              <a:gd name="connsiteX117" fmla="*/ 10000 w 10000"/>
              <a:gd name="connsiteY117" fmla="*/ 9727 h 10000"/>
              <a:gd name="connsiteX118" fmla="*/ 10000 w 10000"/>
              <a:gd name="connsiteY118" fmla="*/ 9792 h 10000"/>
              <a:gd name="connsiteX119" fmla="*/ 10000 w 10000"/>
              <a:gd name="connsiteY119" fmla="*/ 9857 h 10000"/>
              <a:gd name="connsiteX120" fmla="*/ 10000 w 10000"/>
              <a:gd name="connsiteY120" fmla="*/ 9935 h 10000"/>
              <a:gd name="connsiteX121" fmla="*/ 10000 w 10000"/>
              <a:gd name="connsiteY121" fmla="*/ 9935 h 10000"/>
              <a:gd name="connsiteX122" fmla="*/ 10000 w 10000"/>
              <a:gd name="connsiteY122" fmla="*/ 10000 h 10000"/>
              <a:gd name="connsiteX123" fmla="*/ 9766 w 10000"/>
              <a:gd name="connsiteY123" fmla="*/ 9935 h 10000"/>
              <a:gd name="connsiteX124" fmla="*/ 9508 w 10000"/>
              <a:gd name="connsiteY124" fmla="*/ 9935 h 10000"/>
              <a:gd name="connsiteX125" fmla="*/ 9133 w 10000"/>
              <a:gd name="connsiteY125" fmla="*/ 9857 h 10000"/>
              <a:gd name="connsiteX126" fmla="*/ 8642 w 10000"/>
              <a:gd name="connsiteY126" fmla="*/ 9727 h 10000"/>
              <a:gd name="connsiteX127" fmla="*/ 8642 w 10000"/>
              <a:gd name="connsiteY127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133 w 10000"/>
              <a:gd name="connsiteY96" fmla="*/ 7799 h 10000"/>
              <a:gd name="connsiteX97" fmla="*/ 9274 w 10000"/>
              <a:gd name="connsiteY97" fmla="*/ 7591 h 10000"/>
              <a:gd name="connsiteX98" fmla="*/ 9274 w 10000"/>
              <a:gd name="connsiteY98" fmla="*/ 7513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508 w 10000"/>
              <a:gd name="connsiteY103" fmla="*/ 7448 h 10000"/>
              <a:gd name="connsiteX104" fmla="*/ 9508 w 10000"/>
              <a:gd name="connsiteY104" fmla="*/ 7513 h 10000"/>
              <a:gd name="connsiteX105" fmla="*/ 9508 w 10000"/>
              <a:gd name="connsiteY105" fmla="*/ 7591 h 10000"/>
              <a:gd name="connsiteX106" fmla="*/ 9508 w 10000"/>
              <a:gd name="connsiteY106" fmla="*/ 7721 h 10000"/>
              <a:gd name="connsiteX107" fmla="*/ 9649 w 10000"/>
              <a:gd name="connsiteY107" fmla="*/ 7799 h 10000"/>
              <a:gd name="connsiteX108" fmla="*/ 9649 w 10000"/>
              <a:gd name="connsiteY108" fmla="*/ 7930 h 10000"/>
              <a:gd name="connsiteX109" fmla="*/ 9649 w 10000"/>
              <a:gd name="connsiteY109" fmla="*/ 8138 h 10000"/>
              <a:gd name="connsiteX110" fmla="*/ 9649 w 10000"/>
              <a:gd name="connsiteY110" fmla="*/ 8411 h 10000"/>
              <a:gd name="connsiteX111" fmla="*/ 9766 w 10000"/>
              <a:gd name="connsiteY111" fmla="*/ 8763 h 10000"/>
              <a:gd name="connsiteX112" fmla="*/ 9883 w 10000"/>
              <a:gd name="connsiteY112" fmla="*/ 9036 h 10000"/>
              <a:gd name="connsiteX113" fmla="*/ 10000 w 10000"/>
              <a:gd name="connsiteY113" fmla="*/ 9375 h 10000"/>
              <a:gd name="connsiteX114" fmla="*/ 10000 w 10000"/>
              <a:gd name="connsiteY114" fmla="*/ 9453 h 10000"/>
              <a:gd name="connsiteX115" fmla="*/ 10000 w 10000"/>
              <a:gd name="connsiteY115" fmla="*/ 9583 h 10000"/>
              <a:gd name="connsiteX116" fmla="*/ 10000 w 10000"/>
              <a:gd name="connsiteY116" fmla="*/ 9727 h 10000"/>
              <a:gd name="connsiteX117" fmla="*/ 10000 w 10000"/>
              <a:gd name="connsiteY117" fmla="*/ 9792 h 10000"/>
              <a:gd name="connsiteX118" fmla="*/ 10000 w 10000"/>
              <a:gd name="connsiteY118" fmla="*/ 9857 h 10000"/>
              <a:gd name="connsiteX119" fmla="*/ 10000 w 10000"/>
              <a:gd name="connsiteY119" fmla="*/ 9935 h 10000"/>
              <a:gd name="connsiteX120" fmla="*/ 10000 w 10000"/>
              <a:gd name="connsiteY120" fmla="*/ 9935 h 10000"/>
              <a:gd name="connsiteX121" fmla="*/ 10000 w 10000"/>
              <a:gd name="connsiteY121" fmla="*/ 10000 h 10000"/>
              <a:gd name="connsiteX122" fmla="*/ 9766 w 10000"/>
              <a:gd name="connsiteY122" fmla="*/ 9935 h 10000"/>
              <a:gd name="connsiteX123" fmla="*/ 9508 w 10000"/>
              <a:gd name="connsiteY123" fmla="*/ 9935 h 10000"/>
              <a:gd name="connsiteX124" fmla="*/ 9133 w 10000"/>
              <a:gd name="connsiteY124" fmla="*/ 9857 h 10000"/>
              <a:gd name="connsiteX125" fmla="*/ 8642 w 10000"/>
              <a:gd name="connsiteY125" fmla="*/ 9727 h 10000"/>
              <a:gd name="connsiteX126" fmla="*/ 8642 w 10000"/>
              <a:gd name="connsiteY126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133 w 10000"/>
              <a:gd name="connsiteY96" fmla="*/ 7799 h 10000"/>
              <a:gd name="connsiteX97" fmla="*/ 9274 w 10000"/>
              <a:gd name="connsiteY97" fmla="*/ 7591 h 10000"/>
              <a:gd name="connsiteX98" fmla="*/ 9274 w 10000"/>
              <a:gd name="connsiteY98" fmla="*/ 7513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508 w 10000"/>
              <a:gd name="connsiteY103" fmla="*/ 7448 h 10000"/>
              <a:gd name="connsiteX104" fmla="*/ 9508 w 10000"/>
              <a:gd name="connsiteY104" fmla="*/ 7513 h 10000"/>
              <a:gd name="connsiteX105" fmla="*/ 9508 w 10000"/>
              <a:gd name="connsiteY105" fmla="*/ 7721 h 10000"/>
              <a:gd name="connsiteX106" fmla="*/ 9649 w 10000"/>
              <a:gd name="connsiteY106" fmla="*/ 7799 h 10000"/>
              <a:gd name="connsiteX107" fmla="*/ 9649 w 10000"/>
              <a:gd name="connsiteY107" fmla="*/ 7930 h 10000"/>
              <a:gd name="connsiteX108" fmla="*/ 9649 w 10000"/>
              <a:gd name="connsiteY108" fmla="*/ 8138 h 10000"/>
              <a:gd name="connsiteX109" fmla="*/ 9649 w 10000"/>
              <a:gd name="connsiteY109" fmla="*/ 8411 h 10000"/>
              <a:gd name="connsiteX110" fmla="*/ 9766 w 10000"/>
              <a:gd name="connsiteY110" fmla="*/ 8763 h 10000"/>
              <a:gd name="connsiteX111" fmla="*/ 9883 w 10000"/>
              <a:gd name="connsiteY111" fmla="*/ 9036 h 10000"/>
              <a:gd name="connsiteX112" fmla="*/ 10000 w 10000"/>
              <a:gd name="connsiteY112" fmla="*/ 9375 h 10000"/>
              <a:gd name="connsiteX113" fmla="*/ 10000 w 10000"/>
              <a:gd name="connsiteY113" fmla="*/ 9453 h 10000"/>
              <a:gd name="connsiteX114" fmla="*/ 10000 w 10000"/>
              <a:gd name="connsiteY114" fmla="*/ 9583 h 10000"/>
              <a:gd name="connsiteX115" fmla="*/ 10000 w 10000"/>
              <a:gd name="connsiteY115" fmla="*/ 9727 h 10000"/>
              <a:gd name="connsiteX116" fmla="*/ 10000 w 10000"/>
              <a:gd name="connsiteY116" fmla="*/ 9792 h 10000"/>
              <a:gd name="connsiteX117" fmla="*/ 10000 w 10000"/>
              <a:gd name="connsiteY117" fmla="*/ 9857 h 10000"/>
              <a:gd name="connsiteX118" fmla="*/ 10000 w 10000"/>
              <a:gd name="connsiteY118" fmla="*/ 9935 h 10000"/>
              <a:gd name="connsiteX119" fmla="*/ 10000 w 10000"/>
              <a:gd name="connsiteY119" fmla="*/ 9935 h 10000"/>
              <a:gd name="connsiteX120" fmla="*/ 10000 w 10000"/>
              <a:gd name="connsiteY120" fmla="*/ 10000 h 10000"/>
              <a:gd name="connsiteX121" fmla="*/ 9766 w 10000"/>
              <a:gd name="connsiteY121" fmla="*/ 9935 h 10000"/>
              <a:gd name="connsiteX122" fmla="*/ 9508 w 10000"/>
              <a:gd name="connsiteY122" fmla="*/ 9935 h 10000"/>
              <a:gd name="connsiteX123" fmla="*/ 9133 w 10000"/>
              <a:gd name="connsiteY123" fmla="*/ 9857 h 10000"/>
              <a:gd name="connsiteX124" fmla="*/ 8642 w 10000"/>
              <a:gd name="connsiteY124" fmla="*/ 9727 h 10000"/>
              <a:gd name="connsiteX125" fmla="*/ 8642 w 10000"/>
              <a:gd name="connsiteY125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133 w 10000"/>
              <a:gd name="connsiteY96" fmla="*/ 7799 h 10000"/>
              <a:gd name="connsiteX97" fmla="*/ 9274 w 10000"/>
              <a:gd name="connsiteY97" fmla="*/ 7591 h 10000"/>
              <a:gd name="connsiteX98" fmla="*/ 9274 w 10000"/>
              <a:gd name="connsiteY98" fmla="*/ 7513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508 w 10000"/>
              <a:gd name="connsiteY103" fmla="*/ 7448 h 10000"/>
              <a:gd name="connsiteX104" fmla="*/ 9508 w 10000"/>
              <a:gd name="connsiteY104" fmla="*/ 7721 h 10000"/>
              <a:gd name="connsiteX105" fmla="*/ 9649 w 10000"/>
              <a:gd name="connsiteY105" fmla="*/ 7799 h 10000"/>
              <a:gd name="connsiteX106" fmla="*/ 9649 w 10000"/>
              <a:gd name="connsiteY106" fmla="*/ 7930 h 10000"/>
              <a:gd name="connsiteX107" fmla="*/ 9649 w 10000"/>
              <a:gd name="connsiteY107" fmla="*/ 8138 h 10000"/>
              <a:gd name="connsiteX108" fmla="*/ 9649 w 10000"/>
              <a:gd name="connsiteY108" fmla="*/ 8411 h 10000"/>
              <a:gd name="connsiteX109" fmla="*/ 9766 w 10000"/>
              <a:gd name="connsiteY109" fmla="*/ 8763 h 10000"/>
              <a:gd name="connsiteX110" fmla="*/ 9883 w 10000"/>
              <a:gd name="connsiteY110" fmla="*/ 9036 h 10000"/>
              <a:gd name="connsiteX111" fmla="*/ 10000 w 10000"/>
              <a:gd name="connsiteY111" fmla="*/ 9375 h 10000"/>
              <a:gd name="connsiteX112" fmla="*/ 10000 w 10000"/>
              <a:gd name="connsiteY112" fmla="*/ 9453 h 10000"/>
              <a:gd name="connsiteX113" fmla="*/ 10000 w 10000"/>
              <a:gd name="connsiteY113" fmla="*/ 9583 h 10000"/>
              <a:gd name="connsiteX114" fmla="*/ 10000 w 10000"/>
              <a:gd name="connsiteY114" fmla="*/ 9727 h 10000"/>
              <a:gd name="connsiteX115" fmla="*/ 10000 w 10000"/>
              <a:gd name="connsiteY115" fmla="*/ 9792 h 10000"/>
              <a:gd name="connsiteX116" fmla="*/ 10000 w 10000"/>
              <a:gd name="connsiteY116" fmla="*/ 9857 h 10000"/>
              <a:gd name="connsiteX117" fmla="*/ 10000 w 10000"/>
              <a:gd name="connsiteY117" fmla="*/ 9935 h 10000"/>
              <a:gd name="connsiteX118" fmla="*/ 10000 w 10000"/>
              <a:gd name="connsiteY118" fmla="*/ 9935 h 10000"/>
              <a:gd name="connsiteX119" fmla="*/ 10000 w 10000"/>
              <a:gd name="connsiteY119" fmla="*/ 10000 h 10000"/>
              <a:gd name="connsiteX120" fmla="*/ 9766 w 10000"/>
              <a:gd name="connsiteY120" fmla="*/ 9935 h 10000"/>
              <a:gd name="connsiteX121" fmla="*/ 9508 w 10000"/>
              <a:gd name="connsiteY121" fmla="*/ 9935 h 10000"/>
              <a:gd name="connsiteX122" fmla="*/ 9133 w 10000"/>
              <a:gd name="connsiteY122" fmla="*/ 9857 h 10000"/>
              <a:gd name="connsiteX123" fmla="*/ 8642 w 10000"/>
              <a:gd name="connsiteY123" fmla="*/ 9727 h 10000"/>
              <a:gd name="connsiteX124" fmla="*/ 8642 w 10000"/>
              <a:gd name="connsiteY124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133 w 10000"/>
              <a:gd name="connsiteY96" fmla="*/ 7799 h 10000"/>
              <a:gd name="connsiteX97" fmla="*/ 9274 w 10000"/>
              <a:gd name="connsiteY97" fmla="*/ 7591 h 10000"/>
              <a:gd name="connsiteX98" fmla="*/ 9274 w 10000"/>
              <a:gd name="connsiteY98" fmla="*/ 7513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508 w 10000"/>
              <a:gd name="connsiteY103" fmla="*/ 7721 h 10000"/>
              <a:gd name="connsiteX104" fmla="*/ 9649 w 10000"/>
              <a:gd name="connsiteY104" fmla="*/ 7799 h 10000"/>
              <a:gd name="connsiteX105" fmla="*/ 9649 w 10000"/>
              <a:gd name="connsiteY105" fmla="*/ 7930 h 10000"/>
              <a:gd name="connsiteX106" fmla="*/ 9649 w 10000"/>
              <a:gd name="connsiteY106" fmla="*/ 8138 h 10000"/>
              <a:gd name="connsiteX107" fmla="*/ 9649 w 10000"/>
              <a:gd name="connsiteY107" fmla="*/ 8411 h 10000"/>
              <a:gd name="connsiteX108" fmla="*/ 9766 w 10000"/>
              <a:gd name="connsiteY108" fmla="*/ 8763 h 10000"/>
              <a:gd name="connsiteX109" fmla="*/ 9883 w 10000"/>
              <a:gd name="connsiteY109" fmla="*/ 9036 h 10000"/>
              <a:gd name="connsiteX110" fmla="*/ 10000 w 10000"/>
              <a:gd name="connsiteY110" fmla="*/ 9375 h 10000"/>
              <a:gd name="connsiteX111" fmla="*/ 10000 w 10000"/>
              <a:gd name="connsiteY111" fmla="*/ 9453 h 10000"/>
              <a:gd name="connsiteX112" fmla="*/ 10000 w 10000"/>
              <a:gd name="connsiteY112" fmla="*/ 9583 h 10000"/>
              <a:gd name="connsiteX113" fmla="*/ 10000 w 10000"/>
              <a:gd name="connsiteY113" fmla="*/ 9727 h 10000"/>
              <a:gd name="connsiteX114" fmla="*/ 10000 w 10000"/>
              <a:gd name="connsiteY114" fmla="*/ 9792 h 10000"/>
              <a:gd name="connsiteX115" fmla="*/ 10000 w 10000"/>
              <a:gd name="connsiteY115" fmla="*/ 9857 h 10000"/>
              <a:gd name="connsiteX116" fmla="*/ 10000 w 10000"/>
              <a:gd name="connsiteY116" fmla="*/ 9935 h 10000"/>
              <a:gd name="connsiteX117" fmla="*/ 10000 w 10000"/>
              <a:gd name="connsiteY117" fmla="*/ 9935 h 10000"/>
              <a:gd name="connsiteX118" fmla="*/ 10000 w 10000"/>
              <a:gd name="connsiteY118" fmla="*/ 10000 h 10000"/>
              <a:gd name="connsiteX119" fmla="*/ 9766 w 10000"/>
              <a:gd name="connsiteY119" fmla="*/ 9935 h 10000"/>
              <a:gd name="connsiteX120" fmla="*/ 9508 w 10000"/>
              <a:gd name="connsiteY120" fmla="*/ 9935 h 10000"/>
              <a:gd name="connsiteX121" fmla="*/ 9133 w 10000"/>
              <a:gd name="connsiteY121" fmla="*/ 9857 h 10000"/>
              <a:gd name="connsiteX122" fmla="*/ 8642 w 10000"/>
              <a:gd name="connsiteY122" fmla="*/ 9727 h 10000"/>
              <a:gd name="connsiteX123" fmla="*/ 8642 w 10000"/>
              <a:gd name="connsiteY123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274 w 10000"/>
              <a:gd name="connsiteY96" fmla="*/ 7591 h 10000"/>
              <a:gd name="connsiteX97" fmla="*/ 9274 w 10000"/>
              <a:gd name="connsiteY97" fmla="*/ 7513 h 10000"/>
              <a:gd name="connsiteX98" fmla="*/ 9391 w 10000"/>
              <a:gd name="connsiteY98" fmla="*/ 7448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508 w 10000"/>
              <a:gd name="connsiteY102" fmla="*/ 7721 h 10000"/>
              <a:gd name="connsiteX103" fmla="*/ 9649 w 10000"/>
              <a:gd name="connsiteY103" fmla="*/ 7799 h 10000"/>
              <a:gd name="connsiteX104" fmla="*/ 9649 w 10000"/>
              <a:gd name="connsiteY104" fmla="*/ 7930 h 10000"/>
              <a:gd name="connsiteX105" fmla="*/ 9649 w 10000"/>
              <a:gd name="connsiteY105" fmla="*/ 8138 h 10000"/>
              <a:gd name="connsiteX106" fmla="*/ 9649 w 10000"/>
              <a:gd name="connsiteY106" fmla="*/ 8411 h 10000"/>
              <a:gd name="connsiteX107" fmla="*/ 9766 w 10000"/>
              <a:gd name="connsiteY107" fmla="*/ 8763 h 10000"/>
              <a:gd name="connsiteX108" fmla="*/ 9883 w 10000"/>
              <a:gd name="connsiteY108" fmla="*/ 9036 h 10000"/>
              <a:gd name="connsiteX109" fmla="*/ 10000 w 10000"/>
              <a:gd name="connsiteY109" fmla="*/ 9375 h 10000"/>
              <a:gd name="connsiteX110" fmla="*/ 10000 w 10000"/>
              <a:gd name="connsiteY110" fmla="*/ 9453 h 10000"/>
              <a:gd name="connsiteX111" fmla="*/ 10000 w 10000"/>
              <a:gd name="connsiteY111" fmla="*/ 9583 h 10000"/>
              <a:gd name="connsiteX112" fmla="*/ 10000 w 10000"/>
              <a:gd name="connsiteY112" fmla="*/ 9727 h 10000"/>
              <a:gd name="connsiteX113" fmla="*/ 10000 w 10000"/>
              <a:gd name="connsiteY113" fmla="*/ 9792 h 10000"/>
              <a:gd name="connsiteX114" fmla="*/ 10000 w 10000"/>
              <a:gd name="connsiteY114" fmla="*/ 9857 h 10000"/>
              <a:gd name="connsiteX115" fmla="*/ 10000 w 10000"/>
              <a:gd name="connsiteY115" fmla="*/ 9935 h 10000"/>
              <a:gd name="connsiteX116" fmla="*/ 10000 w 10000"/>
              <a:gd name="connsiteY116" fmla="*/ 9935 h 10000"/>
              <a:gd name="connsiteX117" fmla="*/ 10000 w 10000"/>
              <a:gd name="connsiteY117" fmla="*/ 10000 h 10000"/>
              <a:gd name="connsiteX118" fmla="*/ 9766 w 10000"/>
              <a:gd name="connsiteY118" fmla="*/ 9935 h 10000"/>
              <a:gd name="connsiteX119" fmla="*/ 9508 w 10000"/>
              <a:gd name="connsiteY119" fmla="*/ 9935 h 10000"/>
              <a:gd name="connsiteX120" fmla="*/ 9133 w 10000"/>
              <a:gd name="connsiteY120" fmla="*/ 9857 h 10000"/>
              <a:gd name="connsiteX121" fmla="*/ 8642 w 10000"/>
              <a:gd name="connsiteY121" fmla="*/ 9727 h 10000"/>
              <a:gd name="connsiteX122" fmla="*/ 8642 w 10000"/>
              <a:gd name="connsiteY122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274 w 10000"/>
              <a:gd name="connsiteY96" fmla="*/ 7513 h 10000"/>
              <a:gd name="connsiteX97" fmla="*/ 9391 w 10000"/>
              <a:gd name="connsiteY97" fmla="*/ 7448 h 10000"/>
              <a:gd name="connsiteX98" fmla="*/ 9391 w 10000"/>
              <a:gd name="connsiteY98" fmla="*/ 7448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508 w 10000"/>
              <a:gd name="connsiteY101" fmla="*/ 7721 h 10000"/>
              <a:gd name="connsiteX102" fmla="*/ 9649 w 10000"/>
              <a:gd name="connsiteY102" fmla="*/ 7799 h 10000"/>
              <a:gd name="connsiteX103" fmla="*/ 9649 w 10000"/>
              <a:gd name="connsiteY103" fmla="*/ 7930 h 10000"/>
              <a:gd name="connsiteX104" fmla="*/ 9649 w 10000"/>
              <a:gd name="connsiteY104" fmla="*/ 8138 h 10000"/>
              <a:gd name="connsiteX105" fmla="*/ 9649 w 10000"/>
              <a:gd name="connsiteY105" fmla="*/ 8411 h 10000"/>
              <a:gd name="connsiteX106" fmla="*/ 9766 w 10000"/>
              <a:gd name="connsiteY106" fmla="*/ 8763 h 10000"/>
              <a:gd name="connsiteX107" fmla="*/ 9883 w 10000"/>
              <a:gd name="connsiteY107" fmla="*/ 9036 h 10000"/>
              <a:gd name="connsiteX108" fmla="*/ 10000 w 10000"/>
              <a:gd name="connsiteY108" fmla="*/ 9375 h 10000"/>
              <a:gd name="connsiteX109" fmla="*/ 10000 w 10000"/>
              <a:gd name="connsiteY109" fmla="*/ 9453 h 10000"/>
              <a:gd name="connsiteX110" fmla="*/ 10000 w 10000"/>
              <a:gd name="connsiteY110" fmla="*/ 9583 h 10000"/>
              <a:gd name="connsiteX111" fmla="*/ 10000 w 10000"/>
              <a:gd name="connsiteY111" fmla="*/ 9727 h 10000"/>
              <a:gd name="connsiteX112" fmla="*/ 10000 w 10000"/>
              <a:gd name="connsiteY112" fmla="*/ 9792 h 10000"/>
              <a:gd name="connsiteX113" fmla="*/ 10000 w 10000"/>
              <a:gd name="connsiteY113" fmla="*/ 9857 h 10000"/>
              <a:gd name="connsiteX114" fmla="*/ 10000 w 10000"/>
              <a:gd name="connsiteY114" fmla="*/ 9935 h 10000"/>
              <a:gd name="connsiteX115" fmla="*/ 10000 w 10000"/>
              <a:gd name="connsiteY115" fmla="*/ 9935 h 10000"/>
              <a:gd name="connsiteX116" fmla="*/ 10000 w 10000"/>
              <a:gd name="connsiteY116" fmla="*/ 10000 h 10000"/>
              <a:gd name="connsiteX117" fmla="*/ 9766 w 10000"/>
              <a:gd name="connsiteY117" fmla="*/ 9935 h 10000"/>
              <a:gd name="connsiteX118" fmla="*/ 9508 w 10000"/>
              <a:gd name="connsiteY118" fmla="*/ 9935 h 10000"/>
              <a:gd name="connsiteX119" fmla="*/ 9133 w 10000"/>
              <a:gd name="connsiteY119" fmla="*/ 9857 h 10000"/>
              <a:gd name="connsiteX120" fmla="*/ 8642 w 10000"/>
              <a:gd name="connsiteY120" fmla="*/ 9727 h 10000"/>
              <a:gd name="connsiteX121" fmla="*/ 8642 w 10000"/>
              <a:gd name="connsiteY121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274 w 10000"/>
              <a:gd name="connsiteY96" fmla="*/ 7513 h 10000"/>
              <a:gd name="connsiteX97" fmla="*/ 9391 w 10000"/>
              <a:gd name="connsiteY97" fmla="*/ 7448 h 10000"/>
              <a:gd name="connsiteX98" fmla="*/ 9391 w 10000"/>
              <a:gd name="connsiteY98" fmla="*/ 7448 h 10000"/>
              <a:gd name="connsiteX99" fmla="*/ 9391 w 10000"/>
              <a:gd name="connsiteY99" fmla="*/ 7448 h 10000"/>
              <a:gd name="connsiteX100" fmla="*/ 9508 w 10000"/>
              <a:gd name="connsiteY100" fmla="*/ 7721 h 10000"/>
              <a:gd name="connsiteX101" fmla="*/ 9649 w 10000"/>
              <a:gd name="connsiteY101" fmla="*/ 7799 h 10000"/>
              <a:gd name="connsiteX102" fmla="*/ 9649 w 10000"/>
              <a:gd name="connsiteY102" fmla="*/ 7930 h 10000"/>
              <a:gd name="connsiteX103" fmla="*/ 9649 w 10000"/>
              <a:gd name="connsiteY103" fmla="*/ 8138 h 10000"/>
              <a:gd name="connsiteX104" fmla="*/ 9649 w 10000"/>
              <a:gd name="connsiteY104" fmla="*/ 8411 h 10000"/>
              <a:gd name="connsiteX105" fmla="*/ 9766 w 10000"/>
              <a:gd name="connsiteY105" fmla="*/ 8763 h 10000"/>
              <a:gd name="connsiteX106" fmla="*/ 9883 w 10000"/>
              <a:gd name="connsiteY106" fmla="*/ 9036 h 10000"/>
              <a:gd name="connsiteX107" fmla="*/ 10000 w 10000"/>
              <a:gd name="connsiteY107" fmla="*/ 9375 h 10000"/>
              <a:gd name="connsiteX108" fmla="*/ 10000 w 10000"/>
              <a:gd name="connsiteY108" fmla="*/ 9453 h 10000"/>
              <a:gd name="connsiteX109" fmla="*/ 10000 w 10000"/>
              <a:gd name="connsiteY109" fmla="*/ 9583 h 10000"/>
              <a:gd name="connsiteX110" fmla="*/ 10000 w 10000"/>
              <a:gd name="connsiteY110" fmla="*/ 9727 h 10000"/>
              <a:gd name="connsiteX111" fmla="*/ 10000 w 10000"/>
              <a:gd name="connsiteY111" fmla="*/ 9792 h 10000"/>
              <a:gd name="connsiteX112" fmla="*/ 10000 w 10000"/>
              <a:gd name="connsiteY112" fmla="*/ 9857 h 10000"/>
              <a:gd name="connsiteX113" fmla="*/ 10000 w 10000"/>
              <a:gd name="connsiteY113" fmla="*/ 9935 h 10000"/>
              <a:gd name="connsiteX114" fmla="*/ 10000 w 10000"/>
              <a:gd name="connsiteY114" fmla="*/ 9935 h 10000"/>
              <a:gd name="connsiteX115" fmla="*/ 10000 w 10000"/>
              <a:gd name="connsiteY115" fmla="*/ 10000 h 10000"/>
              <a:gd name="connsiteX116" fmla="*/ 9766 w 10000"/>
              <a:gd name="connsiteY116" fmla="*/ 9935 h 10000"/>
              <a:gd name="connsiteX117" fmla="*/ 9508 w 10000"/>
              <a:gd name="connsiteY117" fmla="*/ 9935 h 10000"/>
              <a:gd name="connsiteX118" fmla="*/ 9133 w 10000"/>
              <a:gd name="connsiteY118" fmla="*/ 9857 h 10000"/>
              <a:gd name="connsiteX119" fmla="*/ 8642 w 10000"/>
              <a:gd name="connsiteY119" fmla="*/ 9727 h 10000"/>
              <a:gd name="connsiteX120" fmla="*/ 8642 w 10000"/>
              <a:gd name="connsiteY120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782 w 10000"/>
              <a:gd name="connsiteY94" fmla="*/ 8555 h 10000"/>
              <a:gd name="connsiteX95" fmla="*/ 8899 w 10000"/>
              <a:gd name="connsiteY95" fmla="*/ 8411 h 10000"/>
              <a:gd name="connsiteX96" fmla="*/ 9274 w 10000"/>
              <a:gd name="connsiteY96" fmla="*/ 7513 h 10000"/>
              <a:gd name="connsiteX97" fmla="*/ 9391 w 10000"/>
              <a:gd name="connsiteY97" fmla="*/ 7448 h 10000"/>
              <a:gd name="connsiteX98" fmla="*/ 9391 w 10000"/>
              <a:gd name="connsiteY98" fmla="*/ 7448 h 10000"/>
              <a:gd name="connsiteX99" fmla="*/ 9508 w 10000"/>
              <a:gd name="connsiteY99" fmla="*/ 7721 h 10000"/>
              <a:gd name="connsiteX100" fmla="*/ 9649 w 10000"/>
              <a:gd name="connsiteY100" fmla="*/ 7799 h 10000"/>
              <a:gd name="connsiteX101" fmla="*/ 9649 w 10000"/>
              <a:gd name="connsiteY101" fmla="*/ 7930 h 10000"/>
              <a:gd name="connsiteX102" fmla="*/ 9649 w 10000"/>
              <a:gd name="connsiteY102" fmla="*/ 8138 h 10000"/>
              <a:gd name="connsiteX103" fmla="*/ 9649 w 10000"/>
              <a:gd name="connsiteY103" fmla="*/ 8411 h 10000"/>
              <a:gd name="connsiteX104" fmla="*/ 9766 w 10000"/>
              <a:gd name="connsiteY104" fmla="*/ 8763 h 10000"/>
              <a:gd name="connsiteX105" fmla="*/ 9883 w 10000"/>
              <a:gd name="connsiteY105" fmla="*/ 9036 h 10000"/>
              <a:gd name="connsiteX106" fmla="*/ 10000 w 10000"/>
              <a:gd name="connsiteY106" fmla="*/ 9375 h 10000"/>
              <a:gd name="connsiteX107" fmla="*/ 10000 w 10000"/>
              <a:gd name="connsiteY107" fmla="*/ 9453 h 10000"/>
              <a:gd name="connsiteX108" fmla="*/ 10000 w 10000"/>
              <a:gd name="connsiteY108" fmla="*/ 9583 h 10000"/>
              <a:gd name="connsiteX109" fmla="*/ 10000 w 10000"/>
              <a:gd name="connsiteY109" fmla="*/ 9727 h 10000"/>
              <a:gd name="connsiteX110" fmla="*/ 10000 w 10000"/>
              <a:gd name="connsiteY110" fmla="*/ 9792 h 10000"/>
              <a:gd name="connsiteX111" fmla="*/ 10000 w 10000"/>
              <a:gd name="connsiteY111" fmla="*/ 9857 h 10000"/>
              <a:gd name="connsiteX112" fmla="*/ 10000 w 10000"/>
              <a:gd name="connsiteY112" fmla="*/ 9935 h 10000"/>
              <a:gd name="connsiteX113" fmla="*/ 10000 w 10000"/>
              <a:gd name="connsiteY113" fmla="*/ 9935 h 10000"/>
              <a:gd name="connsiteX114" fmla="*/ 10000 w 10000"/>
              <a:gd name="connsiteY114" fmla="*/ 10000 h 10000"/>
              <a:gd name="connsiteX115" fmla="*/ 9766 w 10000"/>
              <a:gd name="connsiteY115" fmla="*/ 9935 h 10000"/>
              <a:gd name="connsiteX116" fmla="*/ 9508 w 10000"/>
              <a:gd name="connsiteY116" fmla="*/ 9935 h 10000"/>
              <a:gd name="connsiteX117" fmla="*/ 9133 w 10000"/>
              <a:gd name="connsiteY117" fmla="*/ 9857 h 10000"/>
              <a:gd name="connsiteX118" fmla="*/ 8642 w 10000"/>
              <a:gd name="connsiteY118" fmla="*/ 9727 h 10000"/>
              <a:gd name="connsiteX119" fmla="*/ 8642 w 10000"/>
              <a:gd name="connsiteY119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8899 w 10000"/>
              <a:gd name="connsiteY94" fmla="*/ 8411 h 10000"/>
              <a:gd name="connsiteX95" fmla="*/ 9274 w 10000"/>
              <a:gd name="connsiteY95" fmla="*/ 7513 h 10000"/>
              <a:gd name="connsiteX96" fmla="*/ 9391 w 10000"/>
              <a:gd name="connsiteY96" fmla="*/ 7448 h 10000"/>
              <a:gd name="connsiteX97" fmla="*/ 9391 w 10000"/>
              <a:gd name="connsiteY97" fmla="*/ 7448 h 10000"/>
              <a:gd name="connsiteX98" fmla="*/ 9508 w 10000"/>
              <a:gd name="connsiteY98" fmla="*/ 7721 h 10000"/>
              <a:gd name="connsiteX99" fmla="*/ 9649 w 10000"/>
              <a:gd name="connsiteY99" fmla="*/ 7799 h 10000"/>
              <a:gd name="connsiteX100" fmla="*/ 9649 w 10000"/>
              <a:gd name="connsiteY100" fmla="*/ 7930 h 10000"/>
              <a:gd name="connsiteX101" fmla="*/ 9649 w 10000"/>
              <a:gd name="connsiteY101" fmla="*/ 8138 h 10000"/>
              <a:gd name="connsiteX102" fmla="*/ 9649 w 10000"/>
              <a:gd name="connsiteY102" fmla="*/ 8411 h 10000"/>
              <a:gd name="connsiteX103" fmla="*/ 9766 w 10000"/>
              <a:gd name="connsiteY103" fmla="*/ 8763 h 10000"/>
              <a:gd name="connsiteX104" fmla="*/ 9883 w 10000"/>
              <a:gd name="connsiteY104" fmla="*/ 9036 h 10000"/>
              <a:gd name="connsiteX105" fmla="*/ 10000 w 10000"/>
              <a:gd name="connsiteY105" fmla="*/ 9375 h 10000"/>
              <a:gd name="connsiteX106" fmla="*/ 10000 w 10000"/>
              <a:gd name="connsiteY106" fmla="*/ 9453 h 10000"/>
              <a:gd name="connsiteX107" fmla="*/ 10000 w 10000"/>
              <a:gd name="connsiteY107" fmla="*/ 9583 h 10000"/>
              <a:gd name="connsiteX108" fmla="*/ 10000 w 10000"/>
              <a:gd name="connsiteY108" fmla="*/ 9727 h 10000"/>
              <a:gd name="connsiteX109" fmla="*/ 10000 w 10000"/>
              <a:gd name="connsiteY109" fmla="*/ 9792 h 10000"/>
              <a:gd name="connsiteX110" fmla="*/ 10000 w 10000"/>
              <a:gd name="connsiteY110" fmla="*/ 9857 h 10000"/>
              <a:gd name="connsiteX111" fmla="*/ 10000 w 10000"/>
              <a:gd name="connsiteY111" fmla="*/ 9935 h 10000"/>
              <a:gd name="connsiteX112" fmla="*/ 10000 w 10000"/>
              <a:gd name="connsiteY112" fmla="*/ 9935 h 10000"/>
              <a:gd name="connsiteX113" fmla="*/ 10000 w 10000"/>
              <a:gd name="connsiteY113" fmla="*/ 10000 h 10000"/>
              <a:gd name="connsiteX114" fmla="*/ 9766 w 10000"/>
              <a:gd name="connsiteY114" fmla="*/ 9935 h 10000"/>
              <a:gd name="connsiteX115" fmla="*/ 9508 w 10000"/>
              <a:gd name="connsiteY115" fmla="*/ 9935 h 10000"/>
              <a:gd name="connsiteX116" fmla="*/ 9133 w 10000"/>
              <a:gd name="connsiteY116" fmla="*/ 9857 h 10000"/>
              <a:gd name="connsiteX117" fmla="*/ 8642 w 10000"/>
              <a:gd name="connsiteY117" fmla="*/ 9727 h 10000"/>
              <a:gd name="connsiteX118" fmla="*/ 8642 w 10000"/>
              <a:gd name="connsiteY118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274 w 10000"/>
              <a:gd name="connsiteY94" fmla="*/ 7513 h 10000"/>
              <a:gd name="connsiteX95" fmla="*/ 9391 w 10000"/>
              <a:gd name="connsiteY95" fmla="*/ 7448 h 10000"/>
              <a:gd name="connsiteX96" fmla="*/ 9391 w 10000"/>
              <a:gd name="connsiteY96" fmla="*/ 7448 h 10000"/>
              <a:gd name="connsiteX97" fmla="*/ 9508 w 10000"/>
              <a:gd name="connsiteY97" fmla="*/ 7721 h 10000"/>
              <a:gd name="connsiteX98" fmla="*/ 9649 w 10000"/>
              <a:gd name="connsiteY98" fmla="*/ 7799 h 10000"/>
              <a:gd name="connsiteX99" fmla="*/ 9649 w 10000"/>
              <a:gd name="connsiteY99" fmla="*/ 7930 h 10000"/>
              <a:gd name="connsiteX100" fmla="*/ 9649 w 10000"/>
              <a:gd name="connsiteY100" fmla="*/ 8138 h 10000"/>
              <a:gd name="connsiteX101" fmla="*/ 9649 w 10000"/>
              <a:gd name="connsiteY101" fmla="*/ 8411 h 10000"/>
              <a:gd name="connsiteX102" fmla="*/ 9766 w 10000"/>
              <a:gd name="connsiteY102" fmla="*/ 8763 h 10000"/>
              <a:gd name="connsiteX103" fmla="*/ 9883 w 10000"/>
              <a:gd name="connsiteY103" fmla="*/ 9036 h 10000"/>
              <a:gd name="connsiteX104" fmla="*/ 10000 w 10000"/>
              <a:gd name="connsiteY104" fmla="*/ 9375 h 10000"/>
              <a:gd name="connsiteX105" fmla="*/ 10000 w 10000"/>
              <a:gd name="connsiteY105" fmla="*/ 9453 h 10000"/>
              <a:gd name="connsiteX106" fmla="*/ 10000 w 10000"/>
              <a:gd name="connsiteY106" fmla="*/ 9583 h 10000"/>
              <a:gd name="connsiteX107" fmla="*/ 10000 w 10000"/>
              <a:gd name="connsiteY107" fmla="*/ 9727 h 10000"/>
              <a:gd name="connsiteX108" fmla="*/ 10000 w 10000"/>
              <a:gd name="connsiteY108" fmla="*/ 9792 h 10000"/>
              <a:gd name="connsiteX109" fmla="*/ 10000 w 10000"/>
              <a:gd name="connsiteY109" fmla="*/ 9857 h 10000"/>
              <a:gd name="connsiteX110" fmla="*/ 10000 w 10000"/>
              <a:gd name="connsiteY110" fmla="*/ 9935 h 10000"/>
              <a:gd name="connsiteX111" fmla="*/ 10000 w 10000"/>
              <a:gd name="connsiteY111" fmla="*/ 9935 h 10000"/>
              <a:gd name="connsiteX112" fmla="*/ 10000 w 10000"/>
              <a:gd name="connsiteY112" fmla="*/ 10000 h 10000"/>
              <a:gd name="connsiteX113" fmla="*/ 9766 w 10000"/>
              <a:gd name="connsiteY113" fmla="*/ 9935 h 10000"/>
              <a:gd name="connsiteX114" fmla="*/ 9508 w 10000"/>
              <a:gd name="connsiteY114" fmla="*/ 9935 h 10000"/>
              <a:gd name="connsiteX115" fmla="*/ 9133 w 10000"/>
              <a:gd name="connsiteY115" fmla="*/ 9857 h 10000"/>
              <a:gd name="connsiteX116" fmla="*/ 8642 w 10000"/>
              <a:gd name="connsiteY116" fmla="*/ 9727 h 10000"/>
              <a:gd name="connsiteX117" fmla="*/ 8642 w 10000"/>
              <a:gd name="connsiteY117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274 w 10000"/>
              <a:gd name="connsiteY94" fmla="*/ 7513 h 10000"/>
              <a:gd name="connsiteX95" fmla="*/ 9391 w 10000"/>
              <a:gd name="connsiteY95" fmla="*/ 7448 h 10000"/>
              <a:gd name="connsiteX96" fmla="*/ 9391 w 10000"/>
              <a:gd name="connsiteY96" fmla="*/ 7448 h 10000"/>
              <a:gd name="connsiteX97" fmla="*/ 9508 w 10000"/>
              <a:gd name="connsiteY97" fmla="*/ 7721 h 10000"/>
              <a:gd name="connsiteX98" fmla="*/ 9649 w 10000"/>
              <a:gd name="connsiteY98" fmla="*/ 7799 h 10000"/>
              <a:gd name="connsiteX99" fmla="*/ 9649 w 10000"/>
              <a:gd name="connsiteY99" fmla="*/ 8138 h 10000"/>
              <a:gd name="connsiteX100" fmla="*/ 9649 w 10000"/>
              <a:gd name="connsiteY100" fmla="*/ 8411 h 10000"/>
              <a:gd name="connsiteX101" fmla="*/ 9766 w 10000"/>
              <a:gd name="connsiteY101" fmla="*/ 8763 h 10000"/>
              <a:gd name="connsiteX102" fmla="*/ 9883 w 10000"/>
              <a:gd name="connsiteY102" fmla="*/ 9036 h 10000"/>
              <a:gd name="connsiteX103" fmla="*/ 10000 w 10000"/>
              <a:gd name="connsiteY103" fmla="*/ 9375 h 10000"/>
              <a:gd name="connsiteX104" fmla="*/ 10000 w 10000"/>
              <a:gd name="connsiteY104" fmla="*/ 9453 h 10000"/>
              <a:gd name="connsiteX105" fmla="*/ 10000 w 10000"/>
              <a:gd name="connsiteY105" fmla="*/ 9583 h 10000"/>
              <a:gd name="connsiteX106" fmla="*/ 10000 w 10000"/>
              <a:gd name="connsiteY106" fmla="*/ 9727 h 10000"/>
              <a:gd name="connsiteX107" fmla="*/ 10000 w 10000"/>
              <a:gd name="connsiteY107" fmla="*/ 9792 h 10000"/>
              <a:gd name="connsiteX108" fmla="*/ 10000 w 10000"/>
              <a:gd name="connsiteY108" fmla="*/ 9857 h 10000"/>
              <a:gd name="connsiteX109" fmla="*/ 10000 w 10000"/>
              <a:gd name="connsiteY109" fmla="*/ 9935 h 10000"/>
              <a:gd name="connsiteX110" fmla="*/ 10000 w 10000"/>
              <a:gd name="connsiteY110" fmla="*/ 9935 h 10000"/>
              <a:gd name="connsiteX111" fmla="*/ 10000 w 10000"/>
              <a:gd name="connsiteY111" fmla="*/ 10000 h 10000"/>
              <a:gd name="connsiteX112" fmla="*/ 9766 w 10000"/>
              <a:gd name="connsiteY112" fmla="*/ 9935 h 10000"/>
              <a:gd name="connsiteX113" fmla="*/ 9508 w 10000"/>
              <a:gd name="connsiteY113" fmla="*/ 9935 h 10000"/>
              <a:gd name="connsiteX114" fmla="*/ 9133 w 10000"/>
              <a:gd name="connsiteY114" fmla="*/ 9857 h 10000"/>
              <a:gd name="connsiteX115" fmla="*/ 8642 w 10000"/>
              <a:gd name="connsiteY115" fmla="*/ 9727 h 10000"/>
              <a:gd name="connsiteX116" fmla="*/ 8642 w 10000"/>
              <a:gd name="connsiteY116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274 w 10000"/>
              <a:gd name="connsiteY94" fmla="*/ 7513 h 10000"/>
              <a:gd name="connsiteX95" fmla="*/ 9391 w 10000"/>
              <a:gd name="connsiteY95" fmla="*/ 7448 h 10000"/>
              <a:gd name="connsiteX96" fmla="*/ 9391 w 10000"/>
              <a:gd name="connsiteY96" fmla="*/ 7448 h 10000"/>
              <a:gd name="connsiteX97" fmla="*/ 9508 w 10000"/>
              <a:gd name="connsiteY97" fmla="*/ 7721 h 10000"/>
              <a:gd name="connsiteX98" fmla="*/ 9649 w 10000"/>
              <a:gd name="connsiteY98" fmla="*/ 7799 h 10000"/>
              <a:gd name="connsiteX99" fmla="*/ 9649 w 10000"/>
              <a:gd name="connsiteY99" fmla="*/ 8411 h 10000"/>
              <a:gd name="connsiteX100" fmla="*/ 9766 w 10000"/>
              <a:gd name="connsiteY100" fmla="*/ 8763 h 10000"/>
              <a:gd name="connsiteX101" fmla="*/ 9883 w 10000"/>
              <a:gd name="connsiteY101" fmla="*/ 9036 h 10000"/>
              <a:gd name="connsiteX102" fmla="*/ 10000 w 10000"/>
              <a:gd name="connsiteY102" fmla="*/ 9375 h 10000"/>
              <a:gd name="connsiteX103" fmla="*/ 10000 w 10000"/>
              <a:gd name="connsiteY103" fmla="*/ 9453 h 10000"/>
              <a:gd name="connsiteX104" fmla="*/ 10000 w 10000"/>
              <a:gd name="connsiteY104" fmla="*/ 9583 h 10000"/>
              <a:gd name="connsiteX105" fmla="*/ 10000 w 10000"/>
              <a:gd name="connsiteY105" fmla="*/ 9727 h 10000"/>
              <a:gd name="connsiteX106" fmla="*/ 10000 w 10000"/>
              <a:gd name="connsiteY106" fmla="*/ 9792 h 10000"/>
              <a:gd name="connsiteX107" fmla="*/ 10000 w 10000"/>
              <a:gd name="connsiteY107" fmla="*/ 9857 h 10000"/>
              <a:gd name="connsiteX108" fmla="*/ 10000 w 10000"/>
              <a:gd name="connsiteY108" fmla="*/ 9935 h 10000"/>
              <a:gd name="connsiteX109" fmla="*/ 10000 w 10000"/>
              <a:gd name="connsiteY109" fmla="*/ 9935 h 10000"/>
              <a:gd name="connsiteX110" fmla="*/ 10000 w 10000"/>
              <a:gd name="connsiteY110" fmla="*/ 10000 h 10000"/>
              <a:gd name="connsiteX111" fmla="*/ 9766 w 10000"/>
              <a:gd name="connsiteY111" fmla="*/ 9935 h 10000"/>
              <a:gd name="connsiteX112" fmla="*/ 9508 w 10000"/>
              <a:gd name="connsiteY112" fmla="*/ 9935 h 10000"/>
              <a:gd name="connsiteX113" fmla="*/ 9133 w 10000"/>
              <a:gd name="connsiteY113" fmla="*/ 9857 h 10000"/>
              <a:gd name="connsiteX114" fmla="*/ 8642 w 10000"/>
              <a:gd name="connsiteY114" fmla="*/ 9727 h 10000"/>
              <a:gd name="connsiteX115" fmla="*/ 8642 w 10000"/>
              <a:gd name="connsiteY115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274 w 10000"/>
              <a:gd name="connsiteY94" fmla="*/ 7513 h 10000"/>
              <a:gd name="connsiteX95" fmla="*/ 9391 w 10000"/>
              <a:gd name="connsiteY95" fmla="*/ 7448 h 10000"/>
              <a:gd name="connsiteX96" fmla="*/ 9391 w 10000"/>
              <a:gd name="connsiteY96" fmla="*/ 7448 h 10000"/>
              <a:gd name="connsiteX97" fmla="*/ 9508 w 10000"/>
              <a:gd name="connsiteY97" fmla="*/ 7721 h 10000"/>
              <a:gd name="connsiteX98" fmla="*/ 9649 w 10000"/>
              <a:gd name="connsiteY98" fmla="*/ 8411 h 10000"/>
              <a:gd name="connsiteX99" fmla="*/ 9766 w 10000"/>
              <a:gd name="connsiteY99" fmla="*/ 8763 h 10000"/>
              <a:gd name="connsiteX100" fmla="*/ 9883 w 10000"/>
              <a:gd name="connsiteY100" fmla="*/ 9036 h 10000"/>
              <a:gd name="connsiteX101" fmla="*/ 10000 w 10000"/>
              <a:gd name="connsiteY101" fmla="*/ 9375 h 10000"/>
              <a:gd name="connsiteX102" fmla="*/ 10000 w 10000"/>
              <a:gd name="connsiteY102" fmla="*/ 9453 h 10000"/>
              <a:gd name="connsiteX103" fmla="*/ 10000 w 10000"/>
              <a:gd name="connsiteY103" fmla="*/ 9583 h 10000"/>
              <a:gd name="connsiteX104" fmla="*/ 10000 w 10000"/>
              <a:gd name="connsiteY104" fmla="*/ 9727 h 10000"/>
              <a:gd name="connsiteX105" fmla="*/ 10000 w 10000"/>
              <a:gd name="connsiteY105" fmla="*/ 9792 h 10000"/>
              <a:gd name="connsiteX106" fmla="*/ 10000 w 10000"/>
              <a:gd name="connsiteY106" fmla="*/ 9857 h 10000"/>
              <a:gd name="connsiteX107" fmla="*/ 10000 w 10000"/>
              <a:gd name="connsiteY107" fmla="*/ 9935 h 10000"/>
              <a:gd name="connsiteX108" fmla="*/ 10000 w 10000"/>
              <a:gd name="connsiteY108" fmla="*/ 9935 h 10000"/>
              <a:gd name="connsiteX109" fmla="*/ 10000 w 10000"/>
              <a:gd name="connsiteY109" fmla="*/ 10000 h 10000"/>
              <a:gd name="connsiteX110" fmla="*/ 9766 w 10000"/>
              <a:gd name="connsiteY110" fmla="*/ 9935 h 10000"/>
              <a:gd name="connsiteX111" fmla="*/ 9508 w 10000"/>
              <a:gd name="connsiteY111" fmla="*/ 9935 h 10000"/>
              <a:gd name="connsiteX112" fmla="*/ 9133 w 10000"/>
              <a:gd name="connsiteY112" fmla="*/ 9857 h 10000"/>
              <a:gd name="connsiteX113" fmla="*/ 8642 w 10000"/>
              <a:gd name="connsiteY113" fmla="*/ 9727 h 10000"/>
              <a:gd name="connsiteX114" fmla="*/ 8642 w 10000"/>
              <a:gd name="connsiteY114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274 w 10000"/>
              <a:gd name="connsiteY94" fmla="*/ 7513 h 10000"/>
              <a:gd name="connsiteX95" fmla="*/ 9391 w 10000"/>
              <a:gd name="connsiteY95" fmla="*/ 7448 h 10000"/>
              <a:gd name="connsiteX96" fmla="*/ 9391 w 10000"/>
              <a:gd name="connsiteY96" fmla="*/ 7448 h 10000"/>
              <a:gd name="connsiteX97" fmla="*/ 9649 w 10000"/>
              <a:gd name="connsiteY97" fmla="*/ 8411 h 10000"/>
              <a:gd name="connsiteX98" fmla="*/ 9766 w 10000"/>
              <a:gd name="connsiteY98" fmla="*/ 8763 h 10000"/>
              <a:gd name="connsiteX99" fmla="*/ 9883 w 10000"/>
              <a:gd name="connsiteY99" fmla="*/ 9036 h 10000"/>
              <a:gd name="connsiteX100" fmla="*/ 10000 w 10000"/>
              <a:gd name="connsiteY100" fmla="*/ 9375 h 10000"/>
              <a:gd name="connsiteX101" fmla="*/ 10000 w 10000"/>
              <a:gd name="connsiteY101" fmla="*/ 9453 h 10000"/>
              <a:gd name="connsiteX102" fmla="*/ 10000 w 10000"/>
              <a:gd name="connsiteY102" fmla="*/ 9583 h 10000"/>
              <a:gd name="connsiteX103" fmla="*/ 10000 w 10000"/>
              <a:gd name="connsiteY103" fmla="*/ 9727 h 10000"/>
              <a:gd name="connsiteX104" fmla="*/ 10000 w 10000"/>
              <a:gd name="connsiteY104" fmla="*/ 9792 h 10000"/>
              <a:gd name="connsiteX105" fmla="*/ 10000 w 10000"/>
              <a:gd name="connsiteY105" fmla="*/ 9857 h 10000"/>
              <a:gd name="connsiteX106" fmla="*/ 10000 w 10000"/>
              <a:gd name="connsiteY106" fmla="*/ 9935 h 10000"/>
              <a:gd name="connsiteX107" fmla="*/ 10000 w 10000"/>
              <a:gd name="connsiteY107" fmla="*/ 9935 h 10000"/>
              <a:gd name="connsiteX108" fmla="*/ 10000 w 10000"/>
              <a:gd name="connsiteY108" fmla="*/ 10000 h 10000"/>
              <a:gd name="connsiteX109" fmla="*/ 9766 w 10000"/>
              <a:gd name="connsiteY109" fmla="*/ 9935 h 10000"/>
              <a:gd name="connsiteX110" fmla="*/ 9508 w 10000"/>
              <a:gd name="connsiteY110" fmla="*/ 9935 h 10000"/>
              <a:gd name="connsiteX111" fmla="*/ 9133 w 10000"/>
              <a:gd name="connsiteY111" fmla="*/ 9857 h 10000"/>
              <a:gd name="connsiteX112" fmla="*/ 8642 w 10000"/>
              <a:gd name="connsiteY112" fmla="*/ 9727 h 10000"/>
              <a:gd name="connsiteX113" fmla="*/ 8642 w 10000"/>
              <a:gd name="connsiteY113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274 w 10000"/>
              <a:gd name="connsiteY94" fmla="*/ 7513 h 10000"/>
              <a:gd name="connsiteX95" fmla="*/ 9391 w 10000"/>
              <a:gd name="connsiteY95" fmla="*/ 7448 h 10000"/>
              <a:gd name="connsiteX96" fmla="*/ 9649 w 10000"/>
              <a:gd name="connsiteY96" fmla="*/ 8411 h 10000"/>
              <a:gd name="connsiteX97" fmla="*/ 9766 w 10000"/>
              <a:gd name="connsiteY97" fmla="*/ 8763 h 10000"/>
              <a:gd name="connsiteX98" fmla="*/ 9883 w 10000"/>
              <a:gd name="connsiteY98" fmla="*/ 9036 h 10000"/>
              <a:gd name="connsiteX99" fmla="*/ 10000 w 10000"/>
              <a:gd name="connsiteY99" fmla="*/ 9375 h 10000"/>
              <a:gd name="connsiteX100" fmla="*/ 10000 w 10000"/>
              <a:gd name="connsiteY100" fmla="*/ 9453 h 10000"/>
              <a:gd name="connsiteX101" fmla="*/ 10000 w 10000"/>
              <a:gd name="connsiteY101" fmla="*/ 9583 h 10000"/>
              <a:gd name="connsiteX102" fmla="*/ 10000 w 10000"/>
              <a:gd name="connsiteY102" fmla="*/ 9727 h 10000"/>
              <a:gd name="connsiteX103" fmla="*/ 10000 w 10000"/>
              <a:gd name="connsiteY103" fmla="*/ 9792 h 10000"/>
              <a:gd name="connsiteX104" fmla="*/ 10000 w 10000"/>
              <a:gd name="connsiteY104" fmla="*/ 9857 h 10000"/>
              <a:gd name="connsiteX105" fmla="*/ 10000 w 10000"/>
              <a:gd name="connsiteY105" fmla="*/ 9935 h 10000"/>
              <a:gd name="connsiteX106" fmla="*/ 10000 w 10000"/>
              <a:gd name="connsiteY106" fmla="*/ 9935 h 10000"/>
              <a:gd name="connsiteX107" fmla="*/ 10000 w 10000"/>
              <a:gd name="connsiteY107" fmla="*/ 10000 h 10000"/>
              <a:gd name="connsiteX108" fmla="*/ 9766 w 10000"/>
              <a:gd name="connsiteY108" fmla="*/ 9935 h 10000"/>
              <a:gd name="connsiteX109" fmla="*/ 9508 w 10000"/>
              <a:gd name="connsiteY109" fmla="*/ 9935 h 10000"/>
              <a:gd name="connsiteX110" fmla="*/ 9133 w 10000"/>
              <a:gd name="connsiteY110" fmla="*/ 9857 h 10000"/>
              <a:gd name="connsiteX111" fmla="*/ 8642 w 10000"/>
              <a:gd name="connsiteY111" fmla="*/ 9727 h 10000"/>
              <a:gd name="connsiteX112" fmla="*/ 8642 w 10000"/>
              <a:gd name="connsiteY112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274 w 10000"/>
              <a:gd name="connsiteY94" fmla="*/ 7513 h 10000"/>
              <a:gd name="connsiteX95" fmla="*/ 9649 w 10000"/>
              <a:gd name="connsiteY95" fmla="*/ 8411 h 10000"/>
              <a:gd name="connsiteX96" fmla="*/ 9766 w 10000"/>
              <a:gd name="connsiteY96" fmla="*/ 8763 h 10000"/>
              <a:gd name="connsiteX97" fmla="*/ 9883 w 10000"/>
              <a:gd name="connsiteY97" fmla="*/ 9036 h 10000"/>
              <a:gd name="connsiteX98" fmla="*/ 10000 w 10000"/>
              <a:gd name="connsiteY98" fmla="*/ 9375 h 10000"/>
              <a:gd name="connsiteX99" fmla="*/ 10000 w 10000"/>
              <a:gd name="connsiteY99" fmla="*/ 9453 h 10000"/>
              <a:gd name="connsiteX100" fmla="*/ 10000 w 10000"/>
              <a:gd name="connsiteY100" fmla="*/ 9583 h 10000"/>
              <a:gd name="connsiteX101" fmla="*/ 10000 w 10000"/>
              <a:gd name="connsiteY101" fmla="*/ 9727 h 10000"/>
              <a:gd name="connsiteX102" fmla="*/ 10000 w 10000"/>
              <a:gd name="connsiteY102" fmla="*/ 9792 h 10000"/>
              <a:gd name="connsiteX103" fmla="*/ 10000 w 10000"/>
              <a:gd name="connsiteY103" fmla="*/ 9857 h 10000"/>
              <a:gd name="connsiteX104" fmla="*/ 10000 w 10000"/>
              <a:gd name="connsiteY104" fmla="*/ 9935 h 10000"/>
              <a:gd name="connsiteX105" fmla="*/ 10000 w 10000"/>
              <a:gd name="connsiteY105" fmla="*/ 9935 h 10000"/>
              <a:gd name="connsiteX106" fmla="*/ 10000 w 10000"/>
              <a:gd name="connsiteY106" fmla="*/ 10000 h 10000"/>
              <a:gd name="connsiteX107" fmla="*/ 9766 w 10000"/>
              <a:gd name="connsiteY107" fmla="*/ 9935 h 10000"/>
              <a:gd name="connsiteX108" fmla="*/ 9508 w 10000"/>
              <a:gd name="connsiteY108" fmla="*/ 9935 h 10000"/>
              <a:gd name="connsiteX109" fmla="*/ 9133 w 10000"/>
              <a:gd name="connsiteY109" fmla="*/ 9857 h 10000"/>
              <a:gd name="connsiteX110" fmla="*/ 8642 w 10000"/>
              <a:gd name="connsiteY110" fmla="*/ 9727 h 10000"/>
              <a:gd name="connsiteX111" fmla="*/ 8642 w 10000"/>
              <a:gd name="connsiteY111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649 w 10000"/>
              <a:gd name="connsiteY94" fmla="*/ 8411 h 10000"/>
              <a:gd name="connsiteX95" fmla="*/ 9766 w 10000"/>
              <a:gd name="connsiteY95" fmla="*/ 8763 h 10000"/>
              <a:gd name="connsiteX96" fmla="*/ 9883 w 10000"/>
              <a:gd name="connsiteY96" fmla="*/ 9036 h 10000"/>
              <a:gd name="connsiteX97" fmla="*/ 10000 w 10000"/>
              <a:gd name="connsiteY97" fmla="*/ 9375 h 10000"/>
              <a:gd name="connsiteX98" fmla="*/ 10000 w 10000"/>
              <a:gd name="connsiteY98" fmla="*/ 9453 h 10000"/>
              <a:gd name="connsiteX99" fmla="*/ 10000 w 10000"/>
              <a:gd name="connsiteY99" fmla="*/ 9583 h 10000"/>
              <a:gd name="connsiteX100" fmla="*/ 10000 w 10000"/>
              <a:gd name="connsiteY100" fmla="*/ 9727 h 10000"/>
              <a:gd name="connsiteX101" fmla="*/ 10000 w 10000"/>
              <a:gd name="connsiteY101" fmla="*/ 9792 h 10000"/>
              <a:gd name="connsiteX102" fmla="*/ 10000 w 10000"/>
              <a:gd name="connsiteY102" fmla="*/ 9857 h 10000"/>
              <a:gd name="connsiteX103" fmla="*/ 10000 w 10000"/>
              <a:gd name="connsiteY103" fmla="*/ 9935 h 10000"/>
              <a:gd name="connsiteX104" fmla="*/ 10000 w 10000"/>
              <a:gd name="connsiteY104" fmla="*/ 9935 h 10000"/>
              <a:gd name="connsiteX105" fmla="*/ 10000 w 10000"/>
              <a:gd name="connsiteY105" fmla="*/ 10000 h 10000"/>
              <a:gd name="connsiteX106" fmla="*/ 9766 w 10000"/>
              <a:gd name="connsiteY106" fmla="*/ 9935 h 10000"/>
              <a:gd name="connsiteX107" fmla="*/ 9508 w 10000"/>
              <a:gd name="connsiteY107" fmla="*/ 9935 h 10000"/>
              <a:gd name="connsiteX108" fmla="*/ 9133 w 10000"/>
              <a:gd name="connsiteY108" fmla="*/ 9857 h 10000"/>
              <a:gd name="connsiteX109" fmla="*/ 8642 w 10000"/>
              <a:gd name="connsiteY109" fmla="*/ 9727 h 10000"/>
              <a:gd name="connsiteX110" fmla="*/ 8642 w 10000"/>
              <a:gd name="connsiteY110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766 w 10000"/>
              <a:gd name="connsiteY94" fmla="*/ 8763 h 10000"/>
              <a:gd name="connsiteX95" fmla="*/ 9883 w 10000"/>
              <a:gd name="connsiteY95" fmla="*/ 9036 h 10000"/>
              <a:gd name="connsiteX96" fmla="*/ 10000 w 10000"/>
              <a:gd name="connsiteY96" fmla="*/ 9375 h 10000"/>
              <a:gd name="connsiteX97" fmla="*/ 10000 w 10000"/>
              <a:gd name="connsiteY97" fmla="*/ 9453 h 10000"/>
              <a:gd name="connsiteX98" fmla="*/ 10000 w 10000"/>
              <a:gd name="connsiteY98" fmla="*/ 9583 h 10000"/>
              <a:gd name="connsiteX99" fmla="*/ 10000 w 10000"/>
              <a:gd name="connsiteY99" fmla="*/ 9727 h 10000"/>
              <a:gd name="connsiteX100" fmla="*/ 10000 w 10000"/>
              <a:gd name="connsiteY100" fmla="*/ 9792 h 10000"/>
              <a:gd name="connsiteX101" fmla="*/ 10000 w 10000"/>
              <a:gd name="connsiteY101" fmla="*/ 9857 h 10000"/>
              <a:gd name="connsiteX102" fmla="*/ 10000 w 10000"/>
              <a:gd name="connsiteY102" fmla="*/ 9935 h 10000"/>
              <a:gd name="connsiteX103" fmla="*/ 10000 w 10000"/>
              <a:gd name="connsiteY103" fmla="*/ 9935 h 10000"/>
              <a:gd name="connsiteX104" fmla="*/ 10000 w 10000"/>
              <a:gd name="connsiteY104" fmla="*/ 10000 h 10000"/>
              <a:gd name="connsiteX105" fmla="*/ 9766 w 10000"/>
              <a:gd name="connsiteY105" fmla="*/ 9935 h 10000"/>
              <a:gd name="connsiteX106" fmla="*/ 9508 w 10000"/>
              <a:gd name="connsiteY106" fmla="*/ 9935 h 10000"/>
              <a:gd name="connsiteX107" fmla="*/ 9133 w 10000"/>
              <a:gd name="connsiteY107" fmla="*/ 9857 h 10000"/>
              <a:gd name="connsiteX108" fmla="*/ 8642 w 10000"/>
              <a:gd name="connsiteY108" fmla="*/ 9727 h 10000"/>
              <a:gd name="connsiteX109" fmla="*/ 8642 w 10000"/>
              <a:gd name="connsiteY109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9883 w 10000"/>
              <a:gd name="connsiteY94" fmla="*/ 9036 h 10000"/>
              <a:gd name="connsiteX95" fmla="*/ 10000 w 10000"/>
              <a:gd name="connsiteY95" fmla="*/ 9375 h 10000"/>
              <a:gd name="connsiteX96" fmla="*/ 10000 w 10000"/>
              <a:gd name="connsiteY96" fmla="*/ 9453 h 10000"/>
              <a:gd name="connsiteX97" fmla="*/ 10000 w 10000"/>
              <a:gd name="connsiteY97" fmla="*/ 9583 h 10000"/>
              <a:gd name="connsiteX98" fmla="*/ 10000 w 10000"/>
              <a:gd name="connsiteY98" fmla="*/ 9727 h 10000"/>
              <a:gd name="connsiteX99" fmla="*/ 10000 w 10000"/>
              <a:gd name="connsiteY99" fmla="*/ 9792 h 10000"/>
              <a:gd name="connsiteX100" fmla="*/ 10000 w 10000"/>
              <a:gd name="connsiteY100" fmla="*/ 9857 h 10000"/>
              <a:gd name="connsiteX101" fmla="*/ 10000 w 10000"/>
              <a:gd name="connsiteY101" fmla="*/ 9935 h 10000"/>
              <a:gd name="connsiteX102" fmla="*/ 10000 w 10000"/>
              <a:gd name="connsiteY102" fmla="*/ 9935 h 10000"/>
              <a:gd name="connsiteX103" fmla="*/ 10000 w 10000"/>
              <a:gd name="connsiteY103" fmla="*/ 10000 h 10000"/>
              <a:gd name="connsiteX104" fmla="*/ 9766 w 10000"/>
              <a:gd name="connsiteY104" fmla="*/ 9935 h 10000"/>
              <a:gd name="connsiteX105" fmla="*/ 9508 w 10000"/>
              <a:gd name="connsiteY105" fmla="*/ 9935 h 10000"/>
              <a:gd name="connsiteX106" fmla="*/ 9133 w 10000"/>
              <a:gd name="connsiteY106" fmla="*/ 9857 h 10000"/>
              <a:gd name="connsiteX107" fmla="*/ 8642 w 10000"/>
              <a:gd name="connsiteY107" fmla="*/ 9727 h 10000"/>
              <a:gd name="connsiteX108" fmla="*/ 8642 w 10000"/>
              <a:gd name="connsiteY108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10000 w 10000"/>
              <a:gd name="connsiteY94" fmla="*/ 9375 h 10000"/>
              <a:gd name="connsiteX95" fmla="*/ 10000 w 10000"/>
              <a:gd name="connsiteY95" fmla="*/ 9453 h 10000"/>
              <a:gd name="connsiteX96" fmla="*/ 10000 w 10000"/>
              <a:gd name="connsiteY96" fmla="*/ 9583 h 10000"/>
              <a:gd name="connsiteX97" fmla="*/ 10000 w 10000"/>
              <a:gd name="connsiteY97" fmla="*/ 9727 h 10000"/>
              <a:gd name="connsiteX98" fmla="*/ 10000 w 10000"/>
              <a:gd name="connsiteY98" fmla="*/ 9792 h 10000"/>
              <a:gd name="connsiteX99" fmla="*/ 10000 w 10000"/>
              <a:gd name="connsiteY99" fmla="*/ 9857 h 10000"/>
              <a:gd name="connsiteX100" fmla="*/ 10000 w 10000"/>
              <a:gd name="connsiteY100" fmla="*/ 9935 h 10000"/>
              <a:gd name="connsiteX101" fmla="*/ 10000 w 10000"/>
              <a:gd name="connsiteY101" fmla="*/ 9935 h 10000"/>
              <a:gd name="connsiteX102" fmla="*/ 10000 w 10000"/>
              <a:gd name="connsiteY102" fmla="*/ 10000 h 10000"/>
              <a:gd name="connsiteX103" fmla="*/ 9766 w 10000"/>
              <a:gd name="connsiteY103" fmla="*/ 9935 h 10000"/>
              <a:gd name="connsiteX104" fmla="*/ 9508 w 10000"/>
              <a:gd name="connsiteY104" fmla="*/ 9935 h 10000"/>
              <a:gd name="connsiteX105" fmla="*/ 9133 w 10000"/>
              <a:gd name="connsiteY105" fmla="*/ 9857 h 10000"/>
              <a:gd name="connsiteX106" fmla="*/ 8642 w 10000"/>
              <a:gd name="connsiteY106" fmla="*/ 9727 h 10000"/>
              <a:gd name="connsiteX107" fmla="*/ 8642 w 10000"/>
              <a:gd name="connsiteY107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10000 w 10000"/>
              <a:gd name="connsiteY94" fmla="*/ 9375 h 10000"/>
              <a:gd name="connsiteX95" fmla="*/ 10000 w 10000"/>
              <a:gd name="connsiteY95" fmla="*/ 9583 h 10000"/>
              <a:gd name="connsiteX96" fmla="*/ 10000 w 10000"/>
              <a:gd name="connsiteY96" fmla="*/ 9727 h 10000"/>
              <a:gd name="connsiteX97" fmla="*/ 10000 w 10000"/>
              <a:gd name="connsiteY97" fmla="*/ 9792 h 10000"/>
              <a:gd name="connsiteX98" fmla="*/ 10000 w 10000"/>
              <a:gd name="connsiteY98" fmla="*/ 9857 h 10000"/>
              <a:gd name="connsiteX99" fmla="*/ 10000 w 10000"/>
              <a:gd name="connsiteY99" fmla="*/ 9935 h 10000"/>
              <a:gd name="connsiteX100" fmla="*/ 10000 w 10000"/>
              <a:gd name="connsiteY100" fmla="*/ 9935 h 10000"/>
              <a:gd name="connsiteX101" fmla="*/ 10000 w 10000"/>
              <a:gd name="connsiteY101" fmla="*/ 10000 h 10000"/>
              <a:gd name="connsiteX102" fmla="*/ 9766 w 10000"/>
              <a:gd name="connsiteY102" fmla="*/ 9935 h 10000"/>
              <a:gd name="connsiteX103" fmla="*/ 9508 w 10000"/>
              <a:gd name="connsiteY103" fmla="*/ 9935 h 10000"/>
              <a:gd name="connsiteX104" fmla="*/ 9133 w 10000"/>
              <a:gd name="connsiteY104" fmla="*/ 9857 h 10000"/>
              <a:gd name="connsiteX105" fmla="*/ 8642 w 10000"/>
              <a:gd name="connsiteY105" fmla="*/ 9727 h 10000"/>
              <a:gd name="connsiteX106" fmla="*/ 8642 w 10000"/>
              <a:gd name="connsiteY106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10000 w 10000"/>
              <a:gd name="connsiteY94" fmla="*/ 9583 h 10000"/>
              <a:gd name="connsiteX95" fmla="*/ 10000 w 10000"/>
              <a:gd name="connsiteY95" fmla="*/ 9727 h 10000"/>
              <a:gd name="connsiteX96" fmla="*/ 10000 w 10000"/>
              <a:gd name="connsiteY96" fmla="*/ 9792 h 10000"/>
              <a:gd name="connsiteX97" fmla="*/ 10000 w 10000"/>
              <a:gd name="connsiteY97" fmla="*/ 9857 h 10000"/>
              <a:gd name="connsiteX98" fmla="*/ 10000 w 10000"/>
              <a:gd name="connsiteY98" fmla="*/ 9935 h 10000"/>
              <a:gd name="connsiteX99" fmla="*/ 10000 w 10000"/>
              <a:gd name="connsiteY99" fmla="*/ 9935 h 10000"/>
              <a:gd name="connsiteX100" fmla="*/ 10000 w 10000"/>
              <a:gd name="connsiteY100" fmla="*/ 10000 h 10000"/>
              <a:gd name="connsiteX101" fmla="*/ 9766 w 10000"/>
              <a:gd name="connsiteY101" fmla="*/ 9935 h 10000"/>
              <a:gd name="connsiteX102" fmla="*/ 9508 w 10000"/>
              <a:gd name="connsiteY102" fmla="*/ 9935 h 10000"/>
              <a:gd name="connsiteX103" fmla="*/ 9133 w 10000"/>
              <a:gd name="connsiteY103" fmla="*/ 9857 h 10000"/>
              <a:gd name="connsiteX104" fmla="*/ 8642 w 10000"/>
              <a:gd name="connsiteY104" fmla="*/ 9727 h 10000"/>
              <a:gd name="connsiteX105" fmla="*/ 8642 w 10000"/>
              <a:gd name="connsiteY105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10000 w 10000"/>
              <a:gd name="connsiteY94" fmla="*/ 9727 h 10000"/>
              <a:gd name="connsiteX95" fmla="*/ 10000 w 10000"/>
              <a:gd name="connsiteY95" fmla="*/ 9792 h 10000"/>
              <a:gd name="connsiteX96" fmla="*/ 10000 w 10000"/>
              <a:gd name="connsiteY96" fmla="*/ 9857 h 10000"/>
              <a:gd name="connsiteX97" fmla="*/ 10000 w 10000"/>
              <a:gd name="connsiteY97" fmla="*/ 9935 h 10000"/>
              <a:gd name="connsiteX98" fmla="*/ 10000 w 10000"/>
              <a:gd name="connsiteY98" fmla="*/ 9935 h 10000"/>
              <a:gd name="connsiteX99" fmla="*/ 10000 w 10000"/>
              <a:gd name="connsiteY99" fmla="*/ 10000 h 10000"/>
              <a:gd name="connsiteX100" fmla="*/ 9766 w 10000"/>
              <a:gd name="connsiteY100" fmla="*/ 9935 h 10000"/>
              <a:gd name="connsiteX101" fmla="*/ 9508 w 10000"/>
              <a:gd name="connsiteY101" fmla="*/ 9935 h 10000"/>
              <a:gd name="connsiteX102" fmla="*/ 9133 w 10000"/>
              <a:gd name="connsiteY102" fmla="*/ 9857 h 10000"/>
              <a:gd name="connsiteX103" fmla="*/ 8642 w 10000"/>
              <a:gd name="connsiteY103" fmla="*/ 9727 h 10000"/>
              <a:gd name="connsiteX104" fmla="*/ 8642 w 10000"/>
              <a:gd name="connsiteY104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8782 w 10000"/>
              <a:gd name="connsiteY93" fmla="*/ 8620 h 10000"/>
              <a:gd name="connsiteX94" fmla="*/ 10000 w 10000"/>
              <a:gd name="connsiteY94" fmla="*/ 9727 h 10000"/>
              <a:gd name="connsiteX95" fmla="*/ 10000 w 10000"/>
              <a:gd name="connsiteY95" fmla="*/ 9857 h 10000"/>
              <a:gd name="connsiteX96" fmla="*/ 10000 w 10000"/>
              <a:gd name="connsiteY96" fmla="*/ 9935 h 10000"/>
              <a:gd name="connsiteX97" fmla="*/ 10000 w 10000"/>
              <a:gd name="connsiteY97" fmla="*/ 9935 h 10000"/>
              <a:gd name="connsiteX98" fmla="*/ 10000 w 10000"/>
              <a:gd name="connsiteY98" fmla="*/ 10000 h 10000"/>
              <a:gd name="connsiteX99" fmla="*/ 9766 w 10000"/>
              <a:gd name="connsiteY99" fmla="*/ 9935 h 10000"/>
              <a:gd name="connsiteX100" fmla="*/ 9508 w 10000"/>
              <a:gd name="connsiteY100" fmla="*/ 9935 h 10000"/>
              <a:gd name="connsiteX101" fmla="*/ 9133 w 10000"/>
              <a:gd name="connsiteY101" fmla="*/ 9857 h 10000"/>
              <a:gd name="connsiteX102" fmla="*/ 8642 w 10000"/>
              <a:gd name="connsiteY102" fmla="*/ 9727 h 10000"/>
              <a:gd name="connsiteX103" fmla="*/ 8642 w 10000"/>
              <a:gd name="connsiteY103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8642 w 10000"/>
              <a:gd name="connsiteY92" fmla="*/ 8685 h 10000"/>
              <a:gd name="connsiteX93" fmla="*/ 10000 w 10000"/>
              <a:gd name="connsiteY93" fmla="*/ 9727 h 10000"/>
              <a:gd name="connsiteX94" fmla="*/ 10000 w 10000"/>
              <a:gd name="connsiteY94" fmla="*/ 9857 h 10000"/>
              <a:gd name="connsiteX95" fmla="*/ 10000 w 10000"/>
              <a:gd name="connsiteY95" fmla="*/ 9935 h 10000"/>
              <a:gd name="connsiteX96" fmla="*/ 10000 w 10000"/>
              <a:gd name="connsiteY96" fmla="*/ 9935 h 10000"/>
              <a:gd name="connsiteX97" fmla="*/ 10000 w 10000"/>
              <a:gd name="connsiteY97" fmla="*/ 10000 h 10000"/>
              <a:gd name="connsiteX98" fmla="*/ 9766 w 10000"/>
              <a:gd name="connsiteY98" fmla="*/ 9935 h 10000"/>
              <a:gd name="connsiteX99" fmla="*/ 9508 w 10000"/>
              <a:gd name="connsiteY99" fmla="*/ 9935 h 10000"/>
              <a:gd name="connsiteX100" fmla="*/ 9133 w 10000"/>
              <a:gd name="connsiteY100" fmla="*/ 9857 h 10000"/>
              <a:gd name="connsiteX101" fmla="*/ 8642 w 10000"/>
              <a:gd name="connsiteY101" fmla="*/ 9727 h 10000"/>
              <a:gd name="connsiteX102" fmla="*/ 8642 w 10000"/>
              <a:gd name="connsiteY102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10000 w 10000"/>
              <a:gd name="connsiteY92" fmla="*/ 9727 h 10000"/>
              <a:gd name="connsiteX93" fmla="*/ 10000 w 10000"/>
              <a:gd name="connsiteY93" fmla="*/ 9857 h 10000"/>
              <a:gd name="connsiteX94" fmla="*/ 10000 w 10000"/>
              <a:gd name="connsiteY94" fmla="*/ 9935 h 10000"/>
              <a:gd name="connsiteX95" fmla="*/ 10000 w 10000"/>
              <a:gd name="connsiteY95" fmla="*/ 9935 h 10000"/>
              <a:gd name="connsiteX96" fmla="*/ 10000 w 10000"/>
              <a:gd name="connsiteY96" fmla="*/ 10000 h 10000"/>
              <a:gd name="connsiteX97" fmla="*/ 9766 w 10000"/>
              <a:gd name="connsiteY97" fmla="*/ 9935 h 10000"/>
              <a:gd name="connsiteX98" fmla="*/ 9508 w 10000"/>
              <a:gd name="connsiteY98" fmla="*/ 9935 h 10000"/>
              <a:gd name="connsiteX99" fmla="*/ 9133 w 10000"/>
              <a:gd name="connsiteY99" fmla="*/ 9857 h 10000"/>
              <a:gd name="connsiteX100" fmla="*/ 8642 w 10000"/>
              <a:gd name="connsiteY100" fmla="*/ 9727 h 10000"/>
              <a:gd name="connsiteX101" fmla="*/ 8642 w 10000"/>
              <a:gd name="connsiteY101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10000 w 10000"/>
              <a:gd name="connsiteY92" fmla="*/ 9727 h 10000"/>
              <a:gd name="connsiteX93" fmla="*/ 10000 w 10000"/>
              <a:gd name="connsiteY93" fmla="*/ 9935 h 10000"/>
              <a:gd name="connsiteX94" fmla="*/ 10000 w 10000"/>
              <a:gd name="connsiteY94" fmla="*/ 9935 h 10000"/>
              <a:gd name="connsiteX95" fmla="*/ 10000 w 10000"/>
              <a:gd name="connsiteY95" fmla="*/ 10000 h 10000"/>
              <a:gd name="connsiteX96" fmla="*/ 9766 w 10000"/>
              <a:gd name="connsiteY96" fmla="*/ 9935 h 10000"/>
              <a:gd name="connsiteX97" fmla="*/ 9508 w 10000"/>
              <a:gd name="connsiteY97" fmla="*/ 9935 h 10000"/>
              <a:gd name="connsiteX98" fmla="*/ 9133 w 10000"/>
              <a:gd name="connsiteY98" fmla="*/ 9857 h 10000"/>
              <a:gd name="connsiteX99" fmla="*/ 8642 w 10000"/>
              <a:gd name="connsiteY99" fmla="*/ 9727 h 10000"/>
              <a:gd name="connsiteX100" fmla="*/ 8642 w 10000"/>
              <a:gd name="connsiteY100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234 w 10000"/>
              <a:gd name="connsiteY41" fmla="*/ 0 h 10000"/>
              <a:gd name="connsiteX42" fmla="*/ 375 w 10000"/>
              <a:gd name="connsiteY42" fmla="*/ 0 h 10000"/>
              <a:gd name="connsiteX43" fmla="*/ 609 w 10000"/>
              <a:gd name="connsiteY43" fmla="*/ 0 h 10000"/>
              <a:gd name="connsiteX44" fmla="*/ 726 w 10000"/>
              <a:gd name="connsiteY44" fmla="*/ 78 h 10000"/>
              <a:gd name="connsiteX45" fmla="*/ 984 w 10000"/>
              <a:gd name="connsiteY45" fmla="*/ 78 h 10000"/>
              <a:gd name="connsiteX46" fmla="*/ 1358 w 10000"/>
              <a:gd name="connsiteY46" fmla="*/ 208 h 10000"/>
              <a:gd name="connsiteX47" fmla="*/ 1593 w 10000"/>
              <a:gd name="connsiteY47" fmla="*/ 273 h 10000"/>
              <a:gd name="connsiteX48" fmla="*/ 1850 w 10000"/>
              <a:gd name="connsiteY48" fmla="*/ 273 h 10000"/>
              <a:gd name="connsiteX49" fmla="*/ 1967 w 10000"/>
              <a:gd name="connsiteY49" fmla="*/ 352 h 10000"/>
              <a:gd name="connsiteX50" fmla="*/ 1967 w 10000"/>
              <a:gd name="connsiteY50" fmla="*/ 417 h 10000"/>
              <a:gd name="connsiteX51" fmla="*/ 1967 w 10000"/>
              <a:gd name="connsiteY51" fmla="*/ 417 h 10000"/>
              <a:gd name="connsiteX52" fmla="*/ 1850 w 10000"/>
              <a:gd name="connsiteY52" fmla="*/ 482 h 10000"/>
              <a:gd name="connsiteX53" fmla="*/ 1850 w 10000"/>
              <a:gd name="connsiteY53" fmla="*/ 560 h 10000"/>
              <a:gd name="connsiteX54" fmla="*/ 1850 w 10000"/>
              <a:gd name="connsiteY54" fmla="*/ 690 h 10000"/>
              <a:gd name="connsiteX55" fmla="*/ 1733 w 10000"/>
              <a:gd name="connsiteY55" fmla="*/ 833 h 10000"/>
              <a:gd name="connsiteX56" fmla="*/ 1733 w 10000"/>
              <a:gd name="connsiteY56" fmla="*/ 898 h 10000"/>
              <a:gd name="connsiteX57" fmla="*/ 1733 w 10000"/>
              <a:gd name="connsiteY57" fmla="*/ 1042 h 10000"/>
              <a:gd name="connsiteX58" fmla="*/ 1733 w 10000"/>
              <a:gd name="connsiteY58" fmla="*/ 1107 h 10000"/>
              <a:gd name="connsiteX59" fmla="*/ 1733 w 10000"/>
              <a:gd name="connsiteY59" fmla="*/ 1250 h 10000"/>
              <a:gd name="connsiteX60" fmla="*/ 1733 w 10000"/>
              <a:gd name="connsiteY60" fmla="*/ 1523 h 10000"/>
              <a:gd name="connsiteX61" fmla="*/ 1850 w 10000"/>
              <a:gd name="connsiteY61" fmla="*/ 1862 h 10000"/>
              <a:gd name="connsiteX62" fmla="*/ 1850 w 10000"/>
              <a:gd name="connsiteY62" fmla="*/ 2214 h 10000"/>
              <a:gd name="connsiteX63" fmla="*/ 1967 w 10000"/>
              <a:gd name="connsiteY63" fmla="*/ 2552 h 10000"/>
              <a:gd name="connsiteX64" fmla="*/ 2084 w 10000"/>
              <a:gd name="connsiteY64" fmla="*/ 2969 h 10000"/>
              <a:gd name="connsiteX65" fmla="*/ 2342 w 10000"/>
              <a:gd name="connsiteY65" fmla="*/ 3385 h 10000"/>
              <a:gd name="connsiteX66" fmla="*/ 2600 w 10000"/>
              <a:gd name="connsiteY66" fmla="*/ 3867 h 10000"/>
              <a:gd name="connsiteX67" fmla="*/ 2834 w 10000"/>
              <a:gd name="connsiteY67" fmla="*/ 4349 h 10000"/>
              <a:gd name="connsiteX68" fmla="*/ 3208 w 10000"/>
              <a:gd name="connsiteY68" fmla="*/ 4896 h 10000"/>
              <a:gd name="connsiteX69" fmla="*/ 3583 w 10000"/>
              <a:gd name="connsiteY69" fmla="*/ 5521 h 10000"/>
              <a:gd name="connsiteX70" fmla="*/ 3817 w 10000"/>
              <a:gd name="connsiteY70" fmla="*/ 5794 h 10000"/>
              <a:gd name="connsiteX71" fmla="*/ 4075 w 10000"/>
              <a:gd name="connsiteY71" fmla="*/ 6003 h 10000"/>
              <a:gd name="connsiteX72" fmla="*/ 4333 w 10000"/>
              <a:gd name="connsiteY72" fmla="*/ 6276 h 10000"/>
              <a:gd name="connsiteX73" fmla="*/ 4684 w 10000"/>
              <a:gd name="connsiteY73" fmla="*/ 6549 h 10000"/>
              <a:gd name="connsiteX74" fmla="*/ 4941 w 10000"/>
              <a:gd name="connsiteY74" fmla="*/ 6823 h 10000"/>
              <a:gd name="connsiteX75" fmla="*/ 5176 w 10000"/>
              <a:gd name="connsiteY75" fmla="*/ 7109 h 10000"/>
              <a:gd name="connsiteX76" fmla="*/ 5550 w 10000"/>
              <a:gd name="connsiteY76" fmla="*/ 7318 h 10000"/>
              <a:gd name="connsiteX77" fmla="*/ 5808 w 10000"/>
              <a:gd name="connsiteY77" fmla="*/ 7513 h 10000"/>
              <a:gd name="connsiteX78" fmla="*/ 6183 w 10000"/>
              <a:gd name="connsiteY78" fmla="*/ 7721 h 10000"/>
              <a:gd name="connsiteX79" fmla="*/ 6417 w 10000"/>
              <a:gd name="connsiteY79" fmla="*/ 7930 h 10000"/>
              <a:gd name="connsiteX80" fmla="*/ 6792 w 10000"/>
              <a:gd name="connsiteY80" fmla="*/ 8073 h 10000"/>
              <a:gd name="connsiteX81" fmla="*/ 7049 w 10000"/>
              <a:gd name="connsiteY81" fmla="*/ 8203 h 10000"/>
              <a:gd name="connsiteX82" fmla="*/ 7283 w 10000"/>
              <a:gd name="connsiteY82" fmla="*/ 8346 h 10000"/>
              <a:gd name="connsiteX83" fmla="*/ 7541 w 10000"/>
              <a:gd name="connsiteY83" fmla="*/ 8490 h 10000"/>
              <a:gd name="connsiteX84" fmla="*/ 7775 w 10000"/>
              <a:gd name="connsiteY84" fmla="*/ 8555 h 10000"/>
              <a:gd name="connsiteX85" fmla="*/ 8033 w 10000"/>
              <a:gd name="connsiteY85" fmla="*/ 8685 h 10000"/>
              <a:gd name="connsiteX86" fmla="*/ 8150 w 10000"/>
              <a:gd name="connsiteY86" fmla="*/ 8763 h 10000"/>
              <a:gd name="connsiteX87" fmla="*/ 8290 w 10000"/>
              <a:gd name="connsiteY87" fmla="*/ 8763 h 10000"/>
              <a:gd name="connsiteX88" fmla="*/ 8407 w 10000"/>
              <a:gd name="connsiteY88" fmla="*/ 8828 h 10000"/>
              <a:gd name="connsiteX89" fmla="*/ 8525 w 10000"/>
              <a:gd name="connsiteY89" fmla="*/ 8828 h 10000"/>
              <a:gd name="connsiteX90" fmla="*/ 8525 w 10000"/>
              <a:gd name="connsiteY90" fmla="*/ 8828 h 10000"/>
              <a:gd name="connsiteX91" fmla="*/ 8642 w 10000"/>
              <a:gd name="connsiteY91" fmla="*/ 8763 h 10000"/>
              <a:gd name="connsiteX92" fmla="*/ 10000 w 10000"/>
              <a:gd name="connsiteY92" fmla="*/ 9935 h 10000"/>
              <a:gd name="connsiteX93" fmla="*/ 10000 w 10000"/>
              <a:gd name="connsiteY93" fmla="*/ 9935 h 10000"/>
              <a:gd name="connsiteX94" fmla="*/ 10000 w 10000"/>
              <a:gd name="connsiteY94" fmla="*/ 10000 h 10000"/>
              <a:gd name="connsiteX95" fmla="*/ 9766 w 10000"/>
              <a:gd name="connsiteY95" fmla="*/ 9935 h 10000"/>
              <a:gd name="connsiteX96" fmla="*/ 9508 w 10000"/>
              <a:gd name="connsiteY96" fmla="*/ 9935 h 10000"/>
              <a:gd name="connsiteX97" fmla="*/ 9133 w 10000"/>
              <a:gd name="connsiteY97" fmla="*/ 9857 h 10000"/>
              <a:gd name="connsiteX98" fmla="*/ 8642 w 10000"/>
              <a:gd name="connsiteY98" fmla="*/ 9727 h 10000"/>
              <a:gd name="connsiteX99" fmla="*/ 8642 w 10000"/>
              <a:gd name="connsiteY99" fmla="*/ 972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0000" h="10000">
                <a:moveTo>
                  <a:pt x="8642" y="9727"/>
                </a:moveTo>
                <a:lnTo>
                  <a:pt x="8290" y="9583"/>
                </a:lnTo>
                <a:lnTo>
                  <a:pt x="7775" y="9453"/>
                </a:lnTo>
                <a:lnTo>
                  <a:pt x="7283" y="9245"/>
                </a:lnTo>
                <a:lnTo>
                  <a:pt x="6792" y="9036"/>
                </a:lnTo>
                <a:lnTo>
                  <a:pt x="6557" y="8893"/>
                </a:lnTo>
                <a:lnTo>
                  <a:pt x="6300" y="8763"/>
                </a:lnTo>
                <a:lnTo>
                  <a:pt x="6042" y="8620"/>
                </a:lnTo>
                <a:lnTo>
                  <a:pt x="5808" y="8490"/>
                </a:lnTo>
                <a:lnTo>
                  <a:pt x="5550" y="8281"/>
                </a:lnTo>
                <a:lnTo>
                  <a:pt x="5316" y="8073"/>
                </a:lnTo>
                <a:lnTo>
                  <a:pt x="5059" y="7865"/>
                </a:lnTo>
                <a:lnTo>
                  <a:pt x="4684" y="7656"/>
                </a:lnTo>
                <a:lnTo>
                  <a:pt x="4075" y="7174"/>
                </a:lnTo>
                <a:lnTo>
                  <a:pt x="3583" y="6758"/>
                </a:lnTo>
                <a:lnTo>
                  <a:pt x="3091" y="6276"/>
                </a:lnTo>
                <a:lnTo>
                  <a:pt x="2717" y="5729"/>
                </a:lnTo>
                <a:lnTo>
                  <a:pt x="2342" y="5247"/>
                </a:lnTo>
                <a:lnTo>
                  <a:pt x="1967" y="4766"/>
                </a:lnTo>
                <a:lnTo>
                  <a:pt x="1733" y="4284"/>
                </a:lnTo>
                <a:lnTo>
                  <a:pt x="1593" y="3997"/>
                </a:lnTo>
                <a:lnTo>
                  <a:pt x="1475" y="3789"/>
                </a:lnTo>
                <a:lnTo>
                  <a:pt x="1241" y="3307"/>
                </a:lnTo>
                <a:cubicBezTo>
                  <a:pt x="1194" y="3125"/>
                  <a:pt x="1148" y="2942"/>
                  <a:pt x="1101" y="2760"/>
                </a:cubicBezTo>
                <a:lnTo>
                  <a:pt x="867" y="2214"/>
                </a:lnTo>
                <a:lnTo>
                  <a:pt x="726" y="1654"/>
                </a:lnTo>
                <a:lnTo>
                  <a:pt x="726" y="1380"/>
                </a:lnTo>
                <a:lnTo>
                  <a:pt x="609" y="1107"/>
                </a:lnTo>
                <a:lnTo>
                  <a:pt x="492" y="898"/>
                </a:lnTo>
                <a:lnTo>
                  <a:pt x="492" y="690"/>
                </a:lnTo>
                <a:lnTo>
                  <a:pt x="375" y="560"/>
                </a:lnTo>
                <a:lnTo>
                  <a:pt x="375" y="417"/>
                </a:lnTo>
                <a:lnTo>
                  <a:pt x="234" y="352"/>
                </a:lnTo>
                <a:lnTo>
                  <a:pt x="234" y="273"/>
                </a:lnTo>
                <a:lnTo>
                  <a:pt x="117" y="273"/>
                </a:lnTo>
                <a:lnTo>
                  <a:pt x="0" y="208"/>
                </a:lnTo>
                <a:lnTo>
                  <a:pt x="0" y="143"/>
                </a:lnTo>
                <a:lnTo>
                  <a:pt x="117" y="78"/>
                </a:lnTo>
                <a:lnTo>
                  <a:pt x="117" y="0"/>
                </a:lnTo>
                <a:lnTo>
                  <a:pt x="117" y="0"/>
                </a:lnTo>
                <a:lnTo>
                  <a:pt x="234" y="0"/>
                </a:lnTo>
                <a:lnTo>
                  <a:pt x="234" y="0"/>
                </a:lnTo>
                <a:lnTo>
                  <a:pt x="375" y="0"/>
                </a:lnTo>
                <a:lnTo>
                  <a:pt x="609" y="0"/>
                </a:lnTo>
                <a:lnTo>
                  <a:pt x="726" y="78"/>
                </a:lnTo>
                <a:lnTo>
                  <a:pt x="984" y="78"/>
                </a:lnTo>
                <a:lnTo>
                  <a:pt x="1358" y="208"/>
                </a:lnTo>
                <a:lnTo>
                  <a:pt x="1593" y="273"/>
                </a:lnTo>
                <a:lnTo>
                  <a:pt x="1850" y="273"/>
                </a:lnTo>
                <a:lnTo>
                  <a:pt x="1967" y="352"/>
                </a:lnTo>
                <a:lnTo>
                  <a:pt x="1967" y="417"/>
                </a:lnTo>
                <a:lnTo>
                  <a:pt x="1967" y="417"/>
                </a:lnTo>
                <a:lnTo>
                  <a:pt x="1850" y="482"/>
                </a:lnTo>
                <a:lnTo>
                  <a:pt x="1850" y="560"/>
                </a:lnTo>
                <a:lnTo>
                  <a:pt x="1850" y="690"/>
                </a:lnTo>
                <a:lnTo>
                  <a:pt x="1733" y="833"/>
                </a:lnTo>
                <a:lnTo>
                  <a:pt x="1733" y="898"/>
                </a:lnTo>
                <a:lnTo>
                  <a:pt x="1733" y="1042"/>
                </a:lnTo>
                <a:lnTo>
                  <a:pt x="1733" y="1107"/>
                </a:lnTo>
                <a:lnTo>
                  <a:pt x="1733" y="1250"/>
                </a:lnTo>
                <a:lnTo>
                  <a:pt x="1733" y="1523"/>
                </a:lnTo>
                <a:lnTo>
                  <a:pt x="1850" y="1862"/>
                </a:lnTo>
                <a:lnTo>
                  <a:pt x="1850" y="2214"/>
                </a:lnTo>
                <a:lnTo>
                  <a:pt x="1967" y="2552"/>
                </a:lnTo>
                <a:lnTo>
                  <a:pt x="2084" y="2969"/>
                </a:lnTo>
                <a:lnTo>
                  <a:pt x="2342" y="3385"/>
                </a:lnTo>
                <a:lnTo>
                  <a:pt x="2600" y="3867"/>
                </a:lnTo>
                <a:lnTo>
                  <a:pt x="2834" y="4349"/>
                </a:lnTo>
                <a:lnTo>
                  <a:pt x="3208" y="4896"/>
                </a:lnTo>
                <a:lnTo>
                  <a:pt x="3583" y="5521"/>
                </a:lnTo>
                <a:lnTo>
                  <a:pt x="3817" y="5794"/>
                </a:lnTo>
                <a:lnTo>
                  <a:pt x="4075" y="6003"/>
                </a:lnTo>
                <a:lnTo>
                  <a:pt x="4333" y="6276"/>
                </a:lnTo>
                <a:lnTo>
                  <a:pt x="4684" y="6549"/>
                </a:lnTo>
                <a:lnTo>
                  <a:pt x="4941" y="6823"/>
                </a:lnTo>
                <a:lnTo>
                  <a:pt x="5176" y="7109"/>
                </a:lnTo>
                <a:lnTo>
                  <a:pt x="5550" y="7318"/>
                </a:lnTo>
                <a:lnTo>
                  <a:pt x="5808" y="7513"/>
                </a:lnTo>
                <a:lnTo>
                  <a:pt x="6183" y="7721"/>
                </a:lnTo>
                <a:lnTo>
                  <a:pt x="6417" y="7930"/>
                </a:lnTo>
                <a:lnTo>
                  <a:pt x="6792" y="8073"/>
                </a:lnTo>
                <a:lnTo>
                  <a:pt x="7049" y="8203"/>
                </a:lnTo>
                <a:lnTo>
                  <a:pt x="7283" y="8346"/>
                </a:lnTo>
                <a:lnTo>
                  <a:pt x="7541" y="8490"/>
                </a:lnTo>
                <a:lnTo>
                  <a:pt x="7775" y="8555"/>
                </a:lnTo>
                <a:lnTo>
                  <a:pt x="8033" y="8685"/>
                </a:lnTo>
                <a:lnTo>
                  <a:pt x="8150" y="8763"/>
                </a:lnTo>
                <a:lnTo>
                  <a:pt x="8290" y="8763"/>
                </a:lnTo>
                <a:lnTo>
                  <a:pt x="8407" y="8828"/>
                </a:lnTo>
                <a:lnTo>
                  <a:pt x="8525" y="8828"/>
                </a:lnTo>
                <a:lnTo>
                  <a:pt x="8525" y="8828"/>
                </a:lnTo>
                <a:lnTo>
                  <a:pt x="8642" y="8763"/>
                </a:lnTo>
                <a:lnTo>
                  <a:pt x="10000" y="9935"/>
                </a:lnTo>
                <a:lnTo>
                  <a:pt x="10000" y="9935"/>
                </a:lnTo>
                <a:lnTo>
                  <a:pt x="10000" y="10000"/>
                </a:lnTo>
                <a:lnTo>
                  <a:pt x="9766" y="9935"/>
                </a:lnTo>
                <a:lnTo>
                  <a:pt x="9508" y="9935"/>
                </a:lnTo>
                <a:lnTo>
                  <a:pt x="9133" y="9857"/>
                </a:lnTo>
                <a:lnTo>
                  <a:pt x="8642" y="9727"/>
                </a:lnTo>
                <a:lnTo>
                  <a:pt x="8642" y="9727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5" name="Freeform 31"/>
          <p:cNvSpPr>
            <a:spLocks/>
          </p:cNvSpPr>
          <p:nvPr/>
        </p:nvSpPr>
        <p:spPr bwMode="auto">
          <a:xfrm>
            <a:off x="6511925" y="3914775"/>
            <a:ext cx="107950" cy="311150"/>
          </a:xfrm>
          <a:custGeom>
            <a:avLst/>
            <a:gdLst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375 w 10000"/>
              <a:gd name="connsiteY41" fmla="*/ 0 h 10000"/>
              <a:gd name="connsiteX42" fmla="*/ 609 w 10000"/>
              <a:gd name="connsiteY42" fmla="*/ 0 h 10000"/>
              <a:gd name="connsiteX43" fmla="*/ 726 w 10000"/>
              <a:gd name="connsiteY43" fmla="*/ 78 h 10000"/>
              <a:gd name="connsiteX44" fmla="*/ 984 w 10000"/>
              <a:gd name="connsiteY44" fmla="*/ 78 h 10000"/>
              <a:gd name="connsiteX45" fmla="*/ 1358 w 10000"/>
              <a:gd name="connsiteY45" fmla="*/ 208 h 10000"/>
              <a:gd name="connsiteX46" fmla="*/ 1593 w 10000"/>
              <a:gd name="connsiteY46" fmla="*/ 273 h 10000"/>
              <a:gd name="connsiteX47" fmla="*/ 1850 w 10000"/>
              <a:gd name="connsiteY47" fmla="*/ 273 h 10000"/>
              <a:gd name="connsiteX48" fmla="*/ 1967 w 10000"/>
              <a:gd name="connsiteY48" fmla="*/ 352 h 10000"/>
              <a:gd name="connsiteX49" fmla="*/ 1967 w 10000"/>
              <a:gd name="connsiteY49" fmla="*/ 417 h 10000"/>
              <a:gd name="connsiteX50" fmla="*/ 1967 w 10000"/>
              <a:gd name="connsiteY50" fmla="*/ 417 h 10000"/>
              <a:gd name="connsiteX51" fmla="*/ 1850 w 10000"/>
              <a:gd name="connsiteY51" fmla="*/ 482 h 10000"/>
              <a:gd name="connsiteX52" fmla="*/ 1850 w 10000"/>
              <a:gd name="connsiteY52" fmla="*/ 560 h 10000"/>
              <a:gd name="connsiteX53" fmla="*/ 1850 w 10000"/>
              <a:gd name="connsiteY53" fmla="*/ 690 h 10000"/>
              <a:gd name="connsiteX54" fmla="*/ 1733 w 10000"/>
              <a:gd name="connsiteY54" fmla="*/ 833 h 10000"/>
              <a:gd name="connsiteX55" fmla="*/ 1733 w 10000"/>
              <a:gd name="connsiteY55" fmla="*/ 898 h 10000"/>
              <a:gd name="connsiteX56" fmla="*/ 1733 w 10000"/>
              <a:gd name="connsiteY56" fmla="*/ 1042 h 10000"/>
              <a:gd name="connsiteX57" fmla="*/ 1733 w 10000"/>
              <a:gd name="connsiteY57" fmla="*/ 1107 h 10000"/>
              <a:gd name="connsiteX58" fmla="*/ 1733 w 10000"/>
              <a:gd name="connsiteY58" fmla="*/ 1250 h 10000"/>
              <a:gd name="connsiteX59" fmla="*/ 1733 w 10000"/>
              <a:gd name="connsiteY59" fmla="*/ 1523 h 10000"/>
              <a:gd name="connsiteX60" fmla="*/ 1850 w 10000"/>
              <a:gd name="connsiteY60" fmla="*/ 1862 h 10000"/>
              <a:gd name="connsiteX61" fmla="*/ 1850 w 10000"/>
              <a:gd name="connsiteY61" fmla="*/ 2214 h 10000"/>
              <a:gd name="connsiteX62" fmla="*/ 1967 w 10000"/>
              <a:gd name="connsiteY62" fmla="*/ 2552 h 10000"/>
              <a:gd name="connsiteX63" fmla="*/ 2084 w 10000"/>
              <a:gd name="connsiteY63" fmla="*/ 2969 h 10000"/>
              <a:gd name="connsiteX64" fmla="*/ 2342 w 10000"/>
              <a:gd name="connsiteY64" fmla="*/ 3385 h 10000"/>
              <a:gd name="connsiteX65" fmla="*/ 2600 w 10000"/>
              <a:gd name="connsiteY65" fmla="*/ 3867 h 10000"/>
              <a:gd name="connsiteX66" fmla="*/ 2834 w 10000"/>
              <a:gd name="connsiteY66" fmla="*/ 4349 h 10000"/>
              <a:gd name="connsiteX67" fmla="*/ 3208 w 10000"/>
              <a:gd name="connsiteY67" fmla="*/ 4896 h 10000"/>
              <a:gd name="connsiteX68" fmla="*/ 3583 w 10000"/>
              <a:gd name="connsiteY68" fmla="*/ 5521 h 10000"/>
              <a:gd name="connsiteX69" fmla="*/ 3817 w 10000"/>
              <a:gd name="connsiteY69" fmla="*/ 5794 h 10000"/>
              <a:gd name="connsiteX70" fmla="*/ 4075 w 10000"/>
              <a:gd name="connsiteY70" fmla="*/ 6003 h 10000"/>
              <a:gd name="connsiteX71" fmla="*/ 4333 w 10000"/>
              <a:gd name="connsiteY71" fmla="*/ 6276 h 10000"/>
              <a:gd name="connsiteX72" fmla="*/ 4684 w 10000"/>
              <a:gd name="connsiteY72" fmla="*/ 6549 h 10000"/>
              <a:gd name="connsiteX73" fmla="*/ 4941 w 10000"/>
              <a:gd name="connsiteY73" fmla="*/ 6823 h 10000"/>
              <a:gd name="connsiteX74" fmla="*/ 5176 w 10000"/>
              <a:gd name="connsiteY74" fmla="*/ 7109 h 10000"/>
              <a:gd name="connsiteX75" fmla="*/ 5550 w 10000"/>
              <a:gd name="connsiteY75" fmla="*/ 7318 h 10000"/>
              <a:gd name="connsiteX76" fmla="*/ 5808 w 10000"/>
              <a:gd name="connsiteY76" fmla="*/ 7513 h 10000"/>
              <a:gd name="connsiteX77" fmla="*/ 6183 w 10000"/>
              <a:gd name="connsiteY77" fmla="*/ 7721 h 10000"/>
              <a:gd name="connsiteX78" fmla="*/ 6417 w 10000"/>
              <a:gd name="connsiteY78" fmla="*/ 7930 h 10000"/>
              <a:gd name="connsiteX79" fmla="*/ 6792 w 10000"/>
              <a:gd name="connsiteY79" fmla="*/ 8073 h 10000"/>
              <a:gd name="connsiteX80" fmla="*/ 7049 w 10000"/>
              <a:gd name="connsiteY80" fmla="*/ 8203 h 10000"/>
              <a:gd name="connsiteX81" fmla="*/ 7283 w 10000"/>
              <a:gd name="connsiteY81" fmla="*/ 8346 h 10000"/>
              <a:gd name="connsiteX82" fmla="*/ 7541 w 10000"/>
              <a:gd name="connsiteY82" fmla="*/ 8490 h 10000"/>
              <a:gd name="connsiteX83" fmla="*/ 7775 w 10000"/>
              <a:gd name="connsiteY83" fmla="*/ 8555 h 10000"/>
              <a:gd name="connsiteX84" fmla="*/ 8033 w 10000"/>
              <a:gd name="connsiteY84" fmla="*/ 8685 h 10000"/>
              <a:gd name="connsiteX85" fmla="*/ 8150 w 10000"/>
              <a:gd name="connsiteY85" fmla="*/ 8763 h 10000"/>
              <a:gd name="connsiteX86" fmla="*/ 8290 w 10000"/>
              <a:gd name="connsiteY86" fmla="*/ 8763 h 10000"/>
              <a:gd name="connsiteX87" fmla="*/ 8407 w 10000"/>
              <a:gd name="connsiteY87" fmla="*/ 8828 h 10000"/>
              <a:gd name="connsiteX88" fmla="*/ 8525 w 10000"/>
              <a:gd name="connsiteY88" fmla="*/ 8828 h 10000"/>
              <a:gd name="connsiteX89" fmla="*/ 8525 w 10000"/>
              <a:gd name="connsiteY89" fmla="*/ 8828 h 10000"/>
              <a:gd name="connsiteX90" fmla="*/ 8642 w 10000"/>
              <a:gd name="connsiteY90" fmla="*/ 8763 h 10000"/>
              <a:gd name="connsiteX91" fmla="*/ 8642 w 10000"/>
              <a:gd name="connsiteY91" fmla="*/ 8685 h 10000"/>
              <a:gd name="connsiteX92" fmla="*/ 8782 w 10000"/>
              <a:gd name="connsiteY92" fmla="*/ 8620 h 10000"/>
              <a:gd name="connsiteX93" fmla="*/ 8782 w 10000"/>
              <a:gd name="connsiteY93" fmla="*/ 8555 h 10000"/>
              <a:gd name="connsiteX94" fmla="*/ 8899 w 10000"/>
              <a:gd name="connsiteY94" fmla="*/ 8411 h 10000"/>
              <a:gd name="connsiteX95" fmla="*/ 8899 w 10000"/>
              <a:gd name="connsiteY95" fmla="*/ 8281 h 10000"/>
              <a:gd name="connsiteX96" fmla="*/ 9016 w 10000"/>
              <a:gd name="connsiteY96" fmla="*/ 8138 h 10000"/>
              <a:gd name="connsiteX97" fmla="*/ 9016 w 10000"/>
              <a:gd name="connsiteY97" fmla="*/ 7930 h 10000"/>
              <a:gd name="connsiteX98" fmla="*/ 9133 w 10000"/>
              <a:gd name="connsiteY98" fmla="*/ 7799 h 10000"/>
              <a:gd name="connsiteX99" fmla="*/ 9133 w 10000"/>
              <a:gd name="connsiteY99" fmla="*/ 7721 h 10000"/>
              <a:gd name="connsiteX100" fmla="*/ 9274 w 10000"/>
              <a:gd name="connsiteY100" fmla="*/ 7591 h 10000"/>
              <a:gd name="connsiteX101" fmla="*/ 9274 w 10000"/>
              <a:gd name="connsiteY101" fmla="*/ 7513 h 10000"/>
              <a:gd name="connsiteX102" fmla="*/ 9391 w 10000"/>
              <a:gd name="connsiteY102" fmla="*/ 7448 h 10000"/>
              <a:gd name="connsiteX103" fmla="*/ 9391 w 10000"/>
              <a:gd name="connsiteY103" fmla="*/ 7448 h 10000"/>
              <a:gd name="connsiteX104" fmla="*/ 9391 w 10000"/>
              <a:gd name="connsiteY104" fmla="*/ 7448 h 10000"/>
              <a:gd name="connsiteX105" fmla="*/ 9391 w 10000"/>
              <a:gd name="connsiteY105" fmla="*/ 7448 h 10000"/>
              <a:gd name="connsiteX106" fmla="*/ 9508 w 10000"/>
              <a:gd name="connsiteY106" fmla="*/ 7448 h 10000"/>
              <a:gd name="connsiteX107" fmla="*/ 9508 w 10000"/>
              <a:gd name="connsiteY107" fmla="*/ 7513 h 10000"/>
              <a:gd name="connsiteX108" fmla="*/ 9508 w 10000"/>
              <a:gd name="connsiteY108" fmla="*/ 7591 h 10000"/>
              <a:gd name="connsiteX109" fmla="*/ 9508 w 10000"/>
              <a:gd name="connsiteY109" fmla="*/ 7721 h 10000"/>
              <a:gd name="connsiteX110" fmla="*/ 9649 w 10000"/>
              <a:gd name="connsiteY110" fmla="*/ 7799 h 10000"/>
              <a:gd name="connsiteX111" fmla="*/ 9649 w 10000"/>
              <a:gd name="connsiteY111" fmla="*/ 7930 h 10000"/>
              <a:gd name="connsiteX112" fmla="*/ 9649 w 10000"/>
              <a:gd name="connsiteY112" fmla="*/ 8138 h 10000"/>
              <a:gd name="connsiteX113" fmla="*/ 9649 w 10000"/>
              <a:gd name="connsiteY113" fmla="*/ 8411 h 10000"/>
              <a:gd name="connsiteX114" fmla="*/ 9766 w 10000"/>
              <a:gd name="connsiteY114" fmla="*/ 8763 h 10000"/>
              <a:gd name="connsiteX115" fmla="*/ 9883 w 10000"/>
              <a:gd name="connsiteY115" fmla="*/ 9036 h 10000"/>
              <a:gd name="connsiteX116" fmla="*/ 10000 w 10000"/>
              <a:gd name="connsiteY116" fmla="*/ 9375 h 10000"/>
              <a:gd name="connsiteX117" fmla="*/ 10000 w 10000"/>
              <a:gd name="connsiteY117" fmla="*/ 9453 h 10000"/>
              <a:gd name="connsiteX118" fmla="*/ 10000 w 10000"/>
              <a:gd name="connsiteY118" fmla="*/ 9583 h 10000"/>
              <a:gd name="connsiteX119" fmla="*/ 10000 w 10000"/>
              <a:gd name="connsiteY119" fmla="*/ 9727 h 10000"/>
              <a:gd name="connsiteX120" fmla="*/ 10000 w 10000"/>
              <a:gd name="connsiteY120" fmla="*/ 9792 h 10000"/>
              <a:gd name="connsiteX121" fmla="*/ 10000 w 10000"/>
              <a:gd name="connsiteY121" fmla="*/ 9857 h 10000"/>
              <a:gd name="connsiteX122" fmla="*/ 10000 w 10000"/>
              <a:gd name="connsiteY122" fmla="*/ 9935 h 10000"/>
              <a:gd name="connsiteX123" fmla="*/ 10000 w 10000"/>
              <a:gd name="connsiteY123" fmla="*/ 9935 h 10000"/>
              <a:gd name="connsiteX124" fmla="*/ 10000 w 10000"/>
              <a:gd name="connsiteY124" fmla="*/ 10000 h 10000"/>
              <a:gd name="connsiteX125" fmla="*/ 9766 w 10000"/>
              <a:gd name="connsiteY125" fmla="*/ 9935 h 10000"/>
              <a:gd name="connsiteX126" fmla="*/ 9508 w 10000"/>
              <a:gd name="connsiteY126" fmla="*/ 9935 h 10000"/>
              <a:gd name="connsiteX127" fmla="*/ 9133 w 10000"/>
              <a:gd name="connsiteY127" fmla="*/ 9857 h 10000"/>
              <a:gd name="connsiteX128" fmla="*/ 8642 w 10000"/>
              <a:gd name="connsiteY128" fmla="*/ 9727 h 10000"/>
              <a:gd name="connsiteX129" fmla="*/ 8642 w 10000"/>
              <a:gd name="connsiteY129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234 w 10000"/>
              <a:gd name="connsiteY40" fmla="*/ 0 h 10000"/>
              <a:gd name="connsiteX41" fmla="*/ 609 w 10000"/>
              <a:gd name="connsiteY41" fmla="*/ 0 h 10000"/>
              <a:gd name="connsiteX42" fmla="*/ 726 w 10000"/>
              <a:gd name="connsiteY42" fmla="*/ 78 h 10000"/>
              <a:gd name="connsiteX43" fmla="*/ 984 w 10000"/>
              <a:gd name="connsiteY43" fmla="*/ 78 h 10000"/>
              <a:gd name="connsiteX44" fmla="*/ 1358 w 10000"/>
              <a:gd name="connsiteY44" fmla="*/ 208 h 10000"/>
              <a:gd name="connsiteX45" fmla="*/ 1593 w 10000"/>
              <a:gd name="connsiteY45" fmla="*/ 273 h 10000"/>
              <a:gd name="connsiteX46" fmla="*/ 1850 w 10000"/>
              <a:gd name="connsiteY46" fmla="*/ 273 h 10000"/>
              <a:gd name="connsiteX47" fmla="*/ 1967 w 10000"/>
              <a:gd name="connsiteY47" fmla="*/ 352 h 10000"/>
              <a:gd name="connsiteX48" fmla="*/ 1967 w 10000"/>
              <a:gd name="connsiteY48" fmla="*/ 417 h 10000"/>
              <a:gd name="connsiteX49" fmla="*/ 1967 w 10000"/>
              <a:gd name="connsiteY49" fmla="*/ 417 h 10000"/>
              <a:gd name="connsiteX50" fmla="*/ 1850 w 10000"/>
              <a:gd name="connsiteY50" fmla="*/ 482 h 10000"/>
              <a:gd name="connsiteX51" fmla="*/ 1850 w 10000"/>
              <a:gd name="connsiteY51" fmla="*/ 560 h 10000"/>
              <a:gd name="connsiteX52" fmla="*/ 1850 w 10000"/>
              <a:gd name="connsiteY52" fmla="*/ 690 h 10000"/>
              <a:gd name="connsiteX53" fmla="*/ 1733 w 10000"/>
              <a:gd name="connsiteY53" fmla="*/ 833 h 10000"/>
              <a:gd name="connsiteX54" fmla="*/ 1733 w 10000"/>
              <a:gd name="connsiteY54" fmla="*/ 898 h 10000"/>
              <a:gd name="connsiteX55" fmla="*/ 1733 w 10000"/>
              <a:gd name="connsiteY55" fmla="*/ 1042 h 10000"/>
              <a:gd name="connsiteX56" fmla="*/ 1733 w 10000"/>
              <a:gd name="connsiteY56" fmla="*/ 1107 h 10000"/>
              <a:gd name="connsiteX57" fmla="*/ 1733 w 10000"/>
              <a:gd name="connsiteY57" fmla="*/ 1250 h 10000"/>
              <a:gd name="connsiteX58" fmla="*/ 1733 w 10000"/>
              <a:gd name="connsiteY58" fmla="*/ 1523 h 10000"/>
              <a:gd name="connsiteX59" fmla="*/ 1850 w 10000"/>
              <a:gd name="connsiteY59" fmla="*/ 1862 h 10000"/>
              <a:gd name="connsiteX60" fmla="*/ 1850 w 10000"/>
              <a:gd name="connsiteY60" fmla="*/ 2214 h 10000"/>
              <a:gd name="connsiteX61" fmla="*/ 1967 w 10000"/>
              <a:gd name="connsiteY61" fmla="*/ 2552 h 10000"/>
              <a:gd name="connsiteX62" fmla="*/ 2084 w 10000"/>
              <a:gd name="connsiteY62" fmla="*/ 2969 h 10000"/>
              <a:gd name="connsiteX63" fmla="*/ 2342 w 10000"/>
              <a:gd name="connsiteY63" fmla="*/ 3385 h 10000"/>
              <a:gd name="connsiteX64" fmla="*/ 2600 w 10000"/>
              <a:gd name="connsiteY64" fmla="*/ 3867 h 10000"/>
              <a:gd name="connsiteX65" fmla="*/ 2834 w 10000"/>
              <a:gd name="connsiteY65" fmla="*/ 4349 h 10000"/>
              <a:gd name="connsiteX66" fmla="*/ 3208 w 10000"/>
              <a:gd name="connsiteY66" fmla="*/ 4896 h 10000"/>
              <a:gd name="connsiteX67" fmla="*/ 3583 w 10000"/>
              <a:gd name="connsiteY67" fmla="*/ 5521 h 10000"/>
              <a:gd name="connsiteX68" fmla="*/ 3817 w 10000"/>
              <a:gd name="connsiteY68" fmla="*/ 5794 h 10000"/>
              <a:gd name="connsiteX69" fmla="*/ 4075 w 10000"/>
              <a:gd name="connsiteY69" fmla="*/ 6003 h 10000"/>
              <a:gd name="connsiteX70" fmla="*/ 4333 w 10000"/>
              <a:gd name="connsiteY70" fmla="*/ 6276 h 10000"/>
              <a:gd name="connsiteX71" fmla="*/ 4684 w 10000"/>
              <a:gd name="connsiteY71" fmla="*/ 6549 h 10000"/>
              <a:gd name="connsiteX72" fmla="*/ 4941 w 10000"/>
              <a:gd name="connsiteY72" fmla="*/ 6823 h 10000"/>
              <a:gd name="connsiteX73" fmla="*/ 5176 w 10000"/>
              <a:gd name="connsiteY73" fmla="*/ 7109 h 10000"/>
              <a:gd name="connsiteX74" fmla="*/ 5550 w 10000"/>
              <a:gd name="connsiteY74" fmla="*/ 7318 h 10000"/>
              <a:gd name="connsiteX75" fmla="*/ 5808 w 10000"/>
              <a:gd name="connsiteY75" fmla="*/ 7513 h 10000"/>
              <a:gd name="connsiteX76" fmla="*/ 6183 w 10000"/>
              <a:gd name="connsiteY76" fmla="*/ 7721 h 10000"/>
              <a:gd name="connsiteX77" fmla="*/ 6417 w 10000"/>
              <a:gd name="connsiteY77" fmla="*/ 7930 h 10000"/>
              <a:gd name="connsiteX78" fmla="*/ 6792 w 10000"/>
              <a:gd name="connsiteY78" fmla="*/ 8073 h 10000"/>
              <a:gd name="connsiteX79" fmla="*/ 7049 w 10000"/>
              <a:gd name="connsiteY79" fmla="*/ 8203 h 10000"/>
              <a:gd name="connsiteX80" fmla="*/ 7283 w 10000"/>
              <a:gd name="connsiteY80" fmla="*/ 8346 h 10000"/>
              <a:gd name="connsiteX81" fmla="*/ 7541 w 10000"/>
              <a:gd name="connsiteY81" fmla="*/ 8490 h 10000"/>
              <a:gd name="connsiteX82" fmla="*/ 7775 w 10000"/>
              <a:gd name="connsiteY82" fmla="*/ 8555 h 10000"/>
              <a:gd name="connsiteX83" fmla="*/ 8033 w 10000"/>
              <a:gd name="connsiteY83" fmla="*/ 8685 h 10000"/>
              <a:gd name="connsiteX84" fmla="*/ 8150 w 10000"/>
              <a:gd name="connsiteY84" fmla="*/ 8763 h 10000"/>
              <a:gd name="connsiteX85" fmla="*/ 8290 w 10000"/>
              <a:gd name="connsiteY85" fmla="*/ 8763 h 10000"/>
              <a:gd name="connsiteX86" fmla="*/ 8407 w 10000"/>
              <a:gd name="connsiteY86" fmla="*/ 8828 h 10000"/>
              <a:gd name="connsiteX87" fmla="*/ 8525 w 10000"/>
              <a:gd name="connsiteY87" fmla="*/ 8828 h 10000"/>
              <a:gd name="connsiteX88" fmla="*/ 8525 w 10000"/>
              <a:gd name="connsiteY88" fmla="*/ 8828 h 10000"/>
              <a:gd name="connsiteX89" fmla="*/ 8642 w 10000"/>
              <a:gd name="connsiteY89" fmla="*/ 8763 h 10000"/>
              <a:gd name="connsiteX90" fmla="*/ 8642 w 10000"/>
              <a:gd name="connsiteY90" fmla="*/ 8685 h 10000"/>
              <a:gd name="connsiteX91" fmla="*/ 8782 w 10000"/>
              <a:gd name="connsiteY91" fmla="*/ 8620 h 10000"/>
              <a:gd name="connsiteX92" fmla="*/ 8782 w 10000"/>
              <a:gd name="connsiteY92" fmla="*/ 8555 h 10000"/>
              <a:gd name="connsiteX93" fmla="*/ 8899 w 10000"/>
              <a:gd name="connsiteY93" fmla="*/ 8411 h 10000"/>
              <a:gd name="connsiteX94" fmla="*/ 8899 w 10000"/>
              <a:gd name="connsiteY94" fmla="*/ 8281 h 10000"/>
              <a:gd name="connsiteX95" fmla="*/ 9016 w 10000"/>
              <a:gd name="connsiteY95" fmla="*/ 8138 h 10000"/>
              <a:gd name="connsiteX96" fmla="*/ 9016 w 10000"/>
              <a:gd name="connsiteY96" fmla="*/ 7930 h 10000"/>
              <a:gd name="connsiteX97" fmla="*/ 9133 w 10000"/>
              <a:gd name="connsiteY97" fmla="*/ 7799 h 10000"/>
              <a:gd name="connsiteX98" fmla="*/ 9133 w 10000"/>
              <a:gd name="connsiteY98" fmla="*/ 7721 h 10000"/>
              <a:gd name="connsiteX99" fmla="*/ 9274 w 10000"/>
              <a:gd name="connsiteY99" fmla="*/ 7591 h 10000"/>
              <a:gd name="connsiteX100" fmla="*/ 9274 w 10000"/>
              <a:gd name="connsiteY100" fmla="*/ 7513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391 w 10000"/>
              <a:gd name="connsiteY103" fmla="*/ 7448 h 10000"/>
              <a:gd name="connsiteX104" fmla="*/ 9391 w 10000"/>
              <a:gd name="connsiteY104" fmla="*/ 7448 h 10000"/>
              <a:gd name="connsiteX105" fmla="*/ 9508 w 10000"/>
              <a:gd name="connsiteY105" fmla="*/ 7448 h 10000"/>
              <a:gd name="connsiteX106" fmla="*/ 9508 w 10000"/>
              <a:gd name="connsiteY106" fmla="*/ 7513 h 10000"/>
              <a:gd name="connsiteX107" fmla="*/ 9508 w 10000"/>
              <a:gd name="connsiteY107" fmla="*/ 7591 h 10000"/>
              <a:gd name="connsiteX108" fmla="*/ 9508 w 10000"/>
              <a:gd name="connsiteY108" fmla="*/ 7721 h 10000"/>
              <a:gd name="connsiteX109" fmla="*/ 9649 w 10000"/>
              <a:gd name="connsiteY109" fmla="*/ 7799 h 10000"/>
              <a:gd name="connsiteX110" fmla="*/ 9649 w 10000"/>
              <a:gd name="connsiteY110" fmla="*/ 7930 h 10000"/>
              <a:gd name="connsiteX111" fmla="*/ 9649 w 10000"/>
              <a:gd name="connsiteY111" fmla="*/ 8138 h 10000"/>
              <a:gd name="connsiteX112" fmla="*/ 9649 w 10000"/>
              <a:gd name="connsiteY112" fmla="*/ 8411 h 10000"/>
              <a:gd name="connsiteX113" fmla="*/ 9766 w 10000"/>
              <a:gd name="connsiteY113" fmla="*/ 8763 h 10000"/>
              <a:gd name="connsiteX114" fmla="*/ 9883 w 10000"/>
              <a:gd name="connsiteY114" fmla="*/ 9036 h 10000"/>
              <a:gd name="connsiteX115" fmla="*/ 10000 w 10000"/>
              <a:gd name="connsiteY115" fmla="*/ 9375 h 10000"/>
              <a:gd name="connsiteX116" fmla="*/ 10000 w 10000"/>
              <a:gd name="connsiteY116" fmla="*/ 9453 h 10000"/>
              <a:gd name="connsiteX117" fmla="*/ 10000 w 10000"/>
              <a:gd name="connsiteY117" fmla="*/ 9583 h 10000"/>
              <a:gd name="connsiteX118" fmla="*/ 10000 w 10000"/>
              <a:gd name="connsiteY118" fmla="*/ 9727 h 10000"/>
              <a:gd name="connsiteX119" fmla="*/ 10000 w 10000"/>
              <a:gd name="connsiteY119" fmla="*/ 9792 h 10000"/>
              <a:gd name="connsiteX120" fmla="*/ 10000 w 10000"/>
              <a:gd name="connsiteY120" fmla="*/ 9857 h 10000"/>
              <a:gd name="connsiteX121" fmla="*/ 10000 w 10000"/>
              <a:gd name="connsiteY121" fmla="*/ 9935 h 10000"/>
              <a:gd name="connsiteX122" fmla="*/ 10000 w 10000"/>
              <a:gd name="connsiteY122" fmla="*/ 9935 h 10000"/>
              <a:gd name="connsiteX123" fmla="*/ 10000 w 10000"/>
              <a:gd name="connsiteY123" fmla="*/ 10000 h 10000"/>
              <a:gd name="connsiteX124" fmla="*/ 9766 w 10000"/>
              <a:gd name="connsiteY124" fmla="*/ 9935 h 10000"/>
              <a:gd name="connsiteX125" fmla="*/ 9508 w 10000"/>
              <a:gd name="connsiteY125" fmla="*/ 9935 h 10000"/>
              <a:gd name="connsiteX126" fmla="*/ 9133 w 10000"/>
              <a:gd name="connsiteY126" fmla="*/ 9857 h 10000"/>
              <a:gd name="connsiteX127" fmla="*/ 8642 w 10000"/>
              <a:gd name="connsiteY127" fmla="*/ 9727 h 10000"/>
              <a:gd name="connsiteX128" fmla="*/ 8642 w 10000"/>
              <a:gd name="connsiteY128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117 w 10000"/>
              <a:gd name="connsiteY39" fmla="*/ 0 h 10000"/>
              <a:gd name="connsiteX40" fmla="*/ 609 w 10000"/>
              <a:gd name="connsiteY40" fmla="*/ 0 h 10000"/>
              <a:gd name="connsiteX41" fmla="*/ 726 w 10000"/>
              <a:gd name="connsiteY41" fmla="*/ 78 h 10000"/>
              <a:gd name="connsiteX42" fmla="*/ 984 w 10000"/>
              <a:gd name="connsiteY42" fmla="*/ 78 h 10000"/>
              <a:gd name="connsiteX43" fmla="*/ 1358 w 10000"/>
              <a:gd name="connsiteY43" fmla="*/ 208 h 10000"/>
              <a:gd name="connsiteX44" fmla="*/ 1593 w 10000"/>
              <a:gd name="connsiteY44" fmla="*/ 273 h 10000"/>
              <a:gd name="connsiteX45" fmla="*/ 1850 w 10000"/>
              <a:gd name="connsiteY45" fmla="*/ 273 h 10000"/>
              <a:gd name="connsiteX46" fmla="*/ 1967 w 10000"/>
              <a:gd name="connsiteY46" fmla="*/ 352 h 10000"/>
              <a:gd name="connsiteX47" fmla="*/ 1967 w 10000"/>
              <a:gd name="connsiteY47" fmla="*/ 417 h 10000"/>
              <a:gd name="connsiteX48" fmla="*/ 1967 w 10000"/>
              <a:gd name="connsiteY48" fmla="*/ 417 h 10000"/>
              <a:gd name="connsiteX49" fmla="*/ 1850 w 10000"/>
              <a:gd name="connsiteY49" fmla="*/ 482 h 10000"/>
              <a:gd name="connsiteX50" fmla="*/ 1850 w 10000"/>
              <a:gd name="connsiteY50" fmla="*/ 560 h 10000"/>
              <a:gd name="connsiteX51" fmla="*/ 1850 w 10000"/>
              <a:gd name="connsiteY51" fmla="*/ 690 h 10000"/>
              <a:gd name="connsiteX52" fmla="*/ 1733 w 10000"/>
              <a:gd name="connsiteY52" fmla="*/ 833 h 10000"/>
              <a:gd name="connsiteX53" fmla="*/ 1733 w 10000"/>
              <a:gd name="connsiteY53" fmla="*/ 898 h 10000"/>
              <a:gd name="connsiteX54" fmla="*/ 1733 w 10000"/>
              <a:gd name="connsiteY54" fmla="*/ 1042 h 10000"/>
              <a:gd name="connsiteX55" fmla="*/ 1733 w 10000"/>
              <a:gd name="connsiteY55" fmla="*/ 1107 h 10000"/>
              <a:gd name="connsiteX56" fmla="*/ 1733 w 10000"/>
              <a:gd name="connsiteY56" fmla="*/ 1250 h 10000"/>
              <a:gd name="connsiteX57" fmla="*/ 1733 w 10000"/>
              <a:gd name="connsiteY57" fmla="*/ 1523 h 10000"/>
              <a:gd name="connsiteX58" fmla="*/ 1850 w 10000"/>
              <a:gd name="connsiteY58" fmla="*/ 1862 h 10000"/>
              <a:gd name="connsiteX59" fmla="*/ 1850 w 10000"/>
              <a:gd name="connsiteY59" fmla="*/ 2214 h 10000"/>
              <a:gd name="connsiteX60" fmla="*/ 1967 w 10000"/>
              <a:gd name="connsiteY60" fmla="*/ 2552 h 10000"/>
              <a:gd name="connsiteX61" fmla="*/ 2084 w 10000"/>
              <a:gd name="connsiteY61" fmla="*/ 2969 h 10000"/>
              <a:gd name="connsiteX62" fmla="*/ 2342 w 10000"/>
              <a:gd name="connsiteY62" fmla="*/ 3385 h 10000"/>
              <a:gd name="connsiteX63" fmla="*/ 2600 w 10000"/>
              <a:gd name="connsiteY63" fmla="*/ 3867 h 10000"/>
              <a:gd name="connsiteX64" fmla="*/ 2834 w 10000"/>
              <a:gd name="connsiteY64" fmla="*/ 4349 h 10000"/>
              <a:gd name="connsiteX65" fmla="*/ 3208 w 10000"/>
              <a:gd name="connsiteY65" fmla="*/ 4896 h 10000"/>
              <a:gd name="connsiteX66" fmla="*/ 3583 w 10000"/>
              <a:gd name="connsiteY66" fmla="*/ 5521 h 10000"/>
              <a:gd name="connsiteX67" fmla="*/ 3817 w 10000"/>
              <a:gd name="connsiteY67" fmla="*/ 5794 h 10000"/>
              <a:gd name="connsiteX68" fmla="*/ 4075 w 10000"/>
              <a:gd name="connsiteY68" fmla="*/ 6003 h 10000"/>
              <a:gd name="connsiteX69" fmla="*/ 4333 w 10000"/>
              <a:gd name="connsiteY69" fmla="*/ 6276 h 10000"/>
              <a:gd name="connsiteX70" fmla="*/ 4684 w 10000"/>
              <a:gd name="connsiteY70" fmla="*/ 6549 h 10000"/>
              <a:gd name="connsiteX71" fmla="*/ 4941 w 10000"/>
              <a:gd name="connsiteY71" fmla="*/ 6823 h 10000"/>
              <a:gd name="connsiteX72" fmla="*/ 5176 w 10000"/>
              <a:gd name="connsiteY72" fmla="*/ 7109 h 10000"/>
              <a:gd name="connsiteX73" fmla="*/ 5550 w 10000"/>
              <a:gd name="connsiteY73" fmla="*/ 7318 h 10000"/>
              <a:gd name="connsiteX74" fmla="*/ 5808 w 10000"/>
              <a:gd name="connsiteY74" fmla="*/ 7513 h 10000"/>
              <a:gd name="connsiteX75" fmla="*/ 6183 w 10000"/>
              <a:gd name="connsiteY75" fmla="*/ 7721 h 10000"/>
              <a:gd name="connsiteX76" fmla="*/ 6417 w 10000"/>
              <a:gd name="connsiteY76" fmla="*/ 7930 h 10000"/>
              <a:gd name="connsiteX77" fmla="*/ 6792 w 10000"/>
              <a:gd name="connsiteY77" fmla="*/ 8073 h 10000"/>
              <a:gd name="connsiteX78" fmla="*/ 7049 w 10000"/>
              <a:gd name="connsiteY78" fmla="*/ 8203 h 10000"/>
              <a:gd name="connsiteX79" fmla="*/ 7283 w 10000"/>
              <a:gd name="connsiteY79" fmla="*/ 8346 h 10000"/>
              <a:gd name="connsiteX80" fmla="*/ 7541 w 10000"/>
              <a:gd name="connsiteY80" fmla="*/ 8490 h 10000"/>
              <a:gd name="connsiteX81" fmla="*/ 7775 w 10000"/>
              <a:gd name="connsiteY81" fmla="*/ 8555 h 10000"/>
              <a:gd name="connsiteX82" fmla="*/ 8033 w 10000"/>
              <a:gd name="connsiteY82" fmla="*/ 8685 h 10000"/>
              <a:gd name="connsiteX83" fmla="*/ 8150 w 10000"/>
              <a:gd name="connsiteY83" fmla="*/ 8763 h 10000"/>
              <a:gd name="connsiteX84" fmla="*/ 8290 w 10000"/>
              <a:gd name="connsiteY84" fmla="*/ 8763 h 10000"/>
              <a:gd name="connsiteX85" fmla="*/ 8407 w 10000"/>
              <a:gd name="connsiteY85" fmla="*/ 8828 h 10000"/>
              <a:gd name="connsiteX86" fmla="*/ 8525 w 10000"/>
              <a:gd name="connsiteY86" fmla="*/ 8828 h 10000"/>
              <a:gd name="connsiteX87" fmla="*/ 8525 w 10000"/>
              <a:gd name="connsiteY87" fmla="*/ 8828 h 10000"/>
              <a:gd name="connsiteX88" fmla="*/ 8642 w 10000"/>
              <a:gd name="connsiteY88" fmla="*/ 8763 h 10000"/>
              <a:gd name="connsiteX89" fmla="*/ 8642 w 10000"/>
              <a:gd name="connsiteY89" fmla="*/ 8685 h 10000"/>
              <a:gd name="connsiteX90" fmla="*/ 8782 w 10000"/>
              <a:gd name="connsiteY90" fmla="*/ 8620 h 10000"/>
              <a:gd name="connsiteX91" fmla="*/ 8782 w 10000"/>
              <a:gd name="connsiteY91" fmla="*/ 8555 h 10000"/>
              <a:gd name="connsiteX92" fmla="*/ 8899 w 10000"/>
              <a:gd name="connsiteY92" fmla="*/ 8411 h 10000"/>
              <a:gd name="connsiteX93" fmla="*/ 8899 w 10000"/>
              <a:gd name="connsiteY93" fmla="*/ 8281 h 10000"/>
              <a:gd name="connsiteX94" fmla="*/ 9016 w 10000"/>
              <a:gd name="connsiteY94" fmla="*/ 8138 h 10000"/>
              <a:gd name="connsiteX95" fmla="*/ 9016 w 10000"/>
              <a:gd name="connsiteY95" fmla="*/ 7930 h 10000"/>
              <a:gd name="connsiteX96" fmla="*/ 9133 w 10000"/>
              <a:gd name="connsiteY96" fmla="*/ 7799 h 10000"/>
              <a:gd name="connsiteX97" fmla="*/ 9133 w 10000"/>
              <a:gd name="connsiteY97" fmla="*/ 7721 h 10000"/>
              <a:gd name="connsiteX98" fmla="*/ 9274 w 10000"/>
              <a:gd name="connsiteY98" fmla="*/ 7591 h 10000"/>
              <a:gd name="connsiteX99" fmla="*/ 9274 w 10000"/>
              <a:gd name="connsiteY99" fmla="*/ 7513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391 w 10000"/>
              <a:gd name="connsiteY103" fmla="*/ 7448 h 10000"/>
              <a:gd name="connsiteX104" fmla="*/ 9508 w 10000"/>
              <a:gd name="connsiteY104" fmla="*/ 7448 h 10000"/>
              <a:gd name="connsiteX105" fmla="*/ 9508 w 10000"/>
              <a:gd name="connsiteY105" fmla="*/ 7513 h 10000"/>
              <a:gd name="connsiteX106" fmla="*/ 9508 w 10000"/>
              <a:gd name="connsiteY106" fmla="*/ 7591 h 10000"/>
              <a:gd name="connsiteX107" fmla="*/ 9508 w 10000"/>
              <a:gd name="connsiteY107" fmla="*/ 7721 h 10000"/>
              <a:gd name="connsiteX108" fmla="*/ 9649 w 10000"/>
              <a:gd name="connsiteY108" fmla="*/ 7799 h 10000"/>
              <a:gd name="connsiteX109" fmla="*/ 9649 w 10000"/>
              <a:gd name="connsiteY109" fmla="*/ 7930 h 10000"/>
              <a:gd name="connsiteX110" fmla="*/ 9649 w 10000"/>
              <a:gd name="connsiteY110" fmla="*/ 8138 h 10000"/>
              <a:gd name="connsiteX111" fmla="*/ 9649 w 10000"/>
              <a:gd name="connsiteY111" fmla="*/ 8411 h 10000"/>
              <a:gd name="connsiteX112" fmla="*/ 9766 w 10000"/>
              <a:gd name="connsiteY112" fmla="*/ 8763 h 10000"/>
              <a:gd name="connsiteX113" fmla="*/ 9883 w 10000"/>
              <a:gd name="connsiteY113" fmla="*/ 9036 h 10000"/>
              <a:gd name="connsiteX114" fmla="*/ 10000 w 10000"/>
              <a:gd name="connsiteY114" fmla="*/ 9375 h 10000"/>
              <a:gd name="connsiteX115" fmla="*/ 10000 w 10000"/>
              <a:gd name="connsiteY115" fmla="*/ 9453 h 10000"/>
              <a:gd name="connsiteX116" fmla="*/ 10000 w 10000"/>
              <a:gd name="connsiteY116" fmla="*/ 9583 h 10000"/>
              <a:gd name="connsiteX117" fmla="*/ 10000 w 10000"/>
              <a:gd name="connsiteY117" fmla="*/ 9727 h 10000"/>
              <a:gd name="connsiteX118" fmla="*/ 10000 w 10000"/>
              <a:gd name="connsiteY118" fmla="*/ 9792 h 10000"/>
              <a:gd name="connsiteX119" fmla="*/ 10000 w 10000"/>
              <a:gd name="connsiteY119" fmla="*/ 9857 h 10000"/>
              <a:gd name="connsiteX120" fmla="*/ 10000 w 10000"/>
              <a:gd name="connsiteY120" fmla="*/ 9935 h 10000"/>
              <a:gd name="connsiteX121" fmla="*/ 10000 w 10000"/>
              <a:gd name="connsiteY121" fmla="*/ 9935 h 10000"/>
              <a:gd name="connsiteX122" fmla="*/ 10000 w 10000"/>
              <a:gd name="connsiteY122" fmla="*/ 10000 h 10000"/>
              <a:gd name="connsiteX123" fmla="*/ 9766 w 10000"/>
              <a:gd name="connsiteY123" fmla="*/ 9935 h 10000"/>
              <a:gd name="connsiteX124" fmla="*/ 9508 w 10000"/>
              <a:gd name="connsiteY124" fmla="*/ 9935 h 10000"/>
              <a:gd name="connsiteX125" fmla="*/ 9133 w 10000"/>
              <a:gd name="connsiteY125" fmla="*/ 9857 h 10000"/>
              <a:gd name="connsiteX126" fmla="*/ 8642 w 10000"/>
              <a:gd name="connsiteY126" fmla="*/ 9727 h 10000"/>
              <a:gd name="connsiteX127" fmla="*/ 8642 w 10000"/>
              <a:gd name="connsiteY127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117 w 10000"/>
              <a:gd name="connsiteY38" fmla="*/ 0 h 10000"/>
              <a:gd name="connsiteX39" fmla="*/ 609 w 10000"/>
              <a:gd name="connsiteY39" fmla="*/ 0 h 10000"/>
              <a:gd name="connsiteX40" fmla="*/ 726 w 10000"/>
              <a:gd name="connsiteY40" fmla="*/ 78 h 10000"/>
              <a:gd name="connsiteX41" fmla="*/ 984 w 10000"/>
              <a:gd name="connsiteY41" fmla="*/ 78 h 10000"/>
              <a:gd name="connsiteX42" fmla="*/ 1358 w 10000"/>
              <a:gd name="connsiteY42" fmla="*/ 208 h 10000"/>
              <a:gd name="connsiteX43" fmla="*/ 1593 w 10000"/>
              <a:gd name="connsiteY43" fmla="*/ 273 h 10000"/>
              <a:gd name="connsiteX44" fmla="*/ 1850 w 10000"/>
              <a:gd name="connsiteY44" fmla="*/ 273 h 10000"/>
              <a:gd name="connsiteX45" fmla="*/ 1967 w 10000"/>
              <a:gd name="connsiteY45" fmla="*/ 352 h 10000"/>
              <a:gd name="connsiteX46" fmla="*/ 1967 w 10000"/>
              <a:gd name="connsiteY46" fmla="*/ 417 h 10000"/>
              <a:gd name="connsiteX47" fmla="*/ 1967 w 10000"/>
              <a:gd name="connsiteY47" fmla="*/ 417 h 10000"/>
              <a:gd name="connsiteX48" fmla="*/ 1850 w 10000"/>
              <a:gd name="connsiteY48" fmla="*/ 482 h 10000"/>
              <a:gd name="connsiteX49" fmla="*/ 1850 w 10000"/>
              <a:gd name="connsiteY49" fmla="*/ 560 h 10000"/>
              <a:gd name="connsiteX50" fmla="*/ 1850 w 10000"/>
              <a:gd name="connsiteY50" fmla="*/ 690 h 10000"/>
              <a:gd name="connsiteX51" fmla="*/ 1733 w 10000"/>
              <a:gd name="connsiteY51" fmla="*/ 833 h 10000"/>
              <a:gd name="connsiteX52" fmla="*/ 1733 w 10000"/>
              <a:gd name="connsiteY52" fmla="*/ 898 h 10000"/>
              <a:gd name="connsiteX53" fmla="*/ 1733 w 10000"/>
              <a:gd name="connsiteY53" fmla="*/ 1042 h 10000"/>
              <a:gd name="connsiteX54" fmla="*/ 1733 w 10000"/>
              <a:gd name="connsiteY54" fmla="*/ 1107 h 10000"/>
              <a:gd name="connsiteX55" fmla="*/ 1733 w 10000"/>
              <a:gd name="connsiteY55" fmla="*/ 1250 h 10000"/>
              <a:gd name="connsiteX56" fmla="*/ 1733 w 10000"/>
              <a:gd name="connsiteY56" fmla="*/ 1523 h 10000"/>
              <a:gd name="connsiteX57" fmla="*/ 1850 w 10000"/>
              <a:gd name="connsiteY57" fmla="*/ 1862 h 10000"/>
              <a:gd name="connsiteX58" fmla="*/ 1850 w 10000"/>
              <a:gd name="connsiteY58" fmla="*/ 2214 h 10000"/>
              <a:gd name="connsiteX59" fmla="*/ 1967 w 10000"/>
              <a:gd name="connsiteY59" fmla="*/ 2552 h 10000"/>
              <a:gd name="connsiteX60" fmla="*/ 2084 w 10000"/>
              <a:gd name="connsiteY60" fmla="*/ 2969 h 10000"/>
              <a:gd name="connsiteX61" fmla="*/ 2342 w 10000"/>
              <a:gd name="connsiteY61" fmla="*/ 3385 h 10000"/>
              <a:gd name="connsiteX62" fmla="*/ 2600 w 10000"/>
              <a:gd name="connsiteY62" fmla="*/ 3867 h 10000"/>
              <a:gd name="connsiteX63" fmla="*/ 2834 w 10000"/>
              <a:gd name="connsiteY63" fmla="*/ 4349 h 10000"/>
              <a:gd name="connsiteX64" fmla="*/ 3208 w 10000"/>
              <a:gd name="connsiteY64" fmla="*/ 4896 h 10000"/>
              <a:gd name="connsiteX65" fmla="*/ 3583 w 10000"/>
              <a:gd name="connsiteY65" fmla="*/ 5521 h 10000"/>
              <a:gd name="connsiteX66" fmla="*/ 3817 w 10000"/>
              <a:gd name="connsiteY66" fmla="*/ 5794 h 10000"/>
              <a:gd name="connsiteX67" fmla="*/ 4075 w 10000"/>
              <a:gd name="connsiteY67" fmla="*/ 6003 h 10000"/>
              <a:gd name="connsiteX68" fmla="*/ 4333 w 10000"/>
              <a:gd name="connsiteY68" fmla="*/ 6276 h 10000"/>
              <a:gd name="connsiteX69" fmla="*/ 4684 w 10000"/>
              <a:gd name="connsiteY69" fmla="*/ 6549 h 10000"/>
              <a:gd name="connsiteX70" fmla="*/ 4941 w 10000"/>
              <a:gd name="connsiteY70" fmla="*/ 6823 h 10000"/>
              <a:gd name="connsiteX71" fmla="*/ 5176 w 10000"/>
              <a:gd name="connsiteY71" fmla="*/ 7109 h 10000"/>
              <a:gd name="connsiteX72" fmla="*/ 5550 w 10000"/>
              <a:gd name="connsiteY72" fmla="*/ 7318 h 10000"/>
              <a:gd name="connsiteX73" fmla="*/ 5808 w 10000"/>
              <a:gd name="connsiteY73" fmla="*/ 7513 h 10000"/>
              <a:gd name="connsiteX74" fmla="*/ 6183 w 10000"/>
              <a:gd name="connsiteY74" fmla="*/ 7721 h 10000"/>
              <a:gd name="connsiteX75" fmla="*/ 6417 w 10000"/>
              <a:gd name="connsiteY75" fmla="*/ 7930 h 10000"/>
              <a:gd name="connsiteX76" fmla="*/ 6792 w 10000"/>
              <a:gd name="connsiteY76" fmla="*/ 8073 h 10000"/>
              <a:gd name="connsiteX77" fmla="*/ 7049 w 10000"/>
              <a:gd name="connsiteY77" fmla="*/ 8203 h 10000"/>
              <a:gd name="connsiteX78" fmla="*/ 7283 w 10000"/>
              <a:gd name="connsiteY78" fmla="*/ 8346 h 10000"/>
              <a:gd name="connsiteX79" fmla="*/ 7541 w 10000"/>
              <a:gd name="connsiteY79" fmla="*/ 8490 h 10000"/>
              <a:gd name="connsiteX80" fmla="*/ 7775 w 10000"/>
              <a:gd name="connsiteY80" fmla="*/ 8555 h 10000"/>
              <a:gd name="connsiteX81" fmla="*/ 8033 w 10000"/>
              <a:gd name="connsiteY81" fmla="*/ 8685 h 10000"/>
              <a:gd name="connsiteX82" fmla="*/ 8150 w 10000"/>
              <a:gd name="connsiteY82" fmla="*/ 8763 h 10000"/>
              <a:gd name="connsiteX83" fmla="*/ 8290 w 10000"/>
              <a:gd name="connsiteY83" fmla="*/ 8763 h 10000"/>
              <a:gd name="connsiteX84" fmla="*/ 8407 w 10000"/>
              <a:gd name="connsiteY84" fmla="*/ 8828 h 10000"/>
              <a:gd name="connsiteX85" fmla="*/ 8525 w 10000"/>
              <a:gd name="connsiteY85" fmla="*/ 8828 h 10000"/>
              <a:gd name="connsiteX86" fmla="*/ 8525 w 10000"/>
              <a:gd name="connsiteY86" fmla="*/ 8828 h 10000"/>
              <a:gd name="connsiteX87" fmla="*/ 8642 w 10000"/>
              <a:gd name="connsiteY87" fmla="*/ 8763 h 10000"/>
              <a:gd name="connsiteX88" fmla="*/ 8642 w 10000"/>
              <a:gd name="connsiteY88" fmla="*/ 8685 h 10000"/>
              <a:gd name="connsiteX89" fmla="*/ 8782 w 10000"/>
              <a:gd name="connsiteY89" fmla="*/ 8620 h 10000"/>
              <a:gd name="connsiteX90" fmla="*/ 8782 w 10000"/>
              <a:gd name="connsiteY90" fmla="*/ 8555 h 10000"/>
              <a:gd name="connsiteX91" fmla="*/ 8899 w 10000"/>
              <a:gd name="connsiteY91" fmla="*/ 8411 h 10000"/>
              <a:gd name="connsiteX92" fmla="*/ 8899 w 10000"/>
              <a:gd name="connsiteY92" fmla="*/ 8281 h 10000"/>
              <a:gd name="connsiteX93" fmla="*/ 9016 w 10000"/>
              <a:gd name="connsiteY93" fmla="*/ 8138 h 10000"/>
              <a:gd name="connsiteX94" fmla="*/ 9016 w 10000"/>
              <a:gd name="connsiteY94" fmla="*/ 7930 h 10000"/>
              <a:gd name="connsiteX95" fmla="*/ 9133 w 10000"/>
              <a:gd name="connsiteY95" fmla="*/ 7799 h 10000"/>
              <a:gd name="connsiteX96" fmla="*/ 9133 w 10000"/>
              <a:gd name="connsiteY96" fmla="*/ 7721 h 10000"/>
              <a:gd name="connsiteX97" fmla="*/ 9274 w 10000"/>
              <a:gd name="connsiteY97" fmla="*/ 7591 h 10000"/>
              <a:gd name="connsiteX98" fmla="*/ 9274 w 10000"/>
              <a:gd name="connsiteY98" fmla="*/ 7513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391 w 10000"/>
              <a:gd name="connsiteY102" fmla="*/ 7448 h 10000"/>
              <a:gd name="connsiteX103" fmla="*/ 9508 w 10000"/>
              <a:gd name="connsiteY103" fmla="*/ 7448 h 10000"/>
              <a:gd name="connsiteX104" fmla="*/ 9508 w 10000"/>
              <a:gd name="connsiteY104" fmla="*/ 7513 h 10000"/>
              <a:gd name="connsiteX105" fmla="*/ 9508 w 10000"/>
              <a:gd name="connsiteY105" fmla="*/ 7591 h 10000"/>
              <a:gd name="connsiteX106" fmla="*/ 9508 w 10000"/>
              <a:gd name="connsiteY106" fmla="*/ 7721 h 10000"/>
              <a:gd name="connsiteX107" fmla="*/ 9649 w 10000"/>
              <a:gd name="connsiteY107" fmla="*/ 7799 h 10000"/>
              <a:gd name="connsiteX108" fmla="*/ 9649 w 10000"/>
              <a:gd name="connsiteY108" fmla="*/ 7930 h 10000"/>
              <a:gd name="connsiteX109" fmla="*/ 9649 w 10000"/>
              <a:gd name="connsiteY109" fmla="*/ 8138 h 10000"/>
              <a:gd name="connsiteX110" fmla="*/ 9649 w 10000"/>
              <a:gd name="connsiteY110" fmla="*/ 8411 h 10000"/>
              <a:gd name="connsiteX111" fmla="*/ 9766 w 10000"/>
              <a:gd name="connsiteY111" fmla="*/ 8763 h 10000"/>
              <a:gd name="connsiteX112" fmla="*/ 9883 w 10000"/>
              <a:gd name="connsiteY112" fmla="*/ 9036 h 10000"/>
              <a:gd name="connsiteX113" fmla="*/ 10000 w 10000"/>
              <a:gd name="connsiteY113" fmla="*/ 9375 h 10000"/>
              <a:gd name="connsiteX114" fmla="*/ 10000 w 10000"/>
              <a:gd name="connsiteY114" fmla="*/ 9453 h 10000"/>
              <a:gd name="connsiteX115" fmla="*/ 10000 w 10000"/>
              <a:gd name="connsiteY115" fmla="*/ 9583 h 10000"/>
              <a:gd name="connsiteX116" fmla="*/ 10000 w 10000"/>
              <a:gd name="connsiteY116" fmla="*/ 9727 h 10000"/>
              <a:gd name="connsiteX117" fmla="*/ 10000 w 10000"/>
              <a:gd name="connsiteY117" fmla="*/ 9792 h 10000"/>
              <a:gd name="connsiteX118" fmla="*/ 10000 w 10000"/>
              <a:gd name="connsiteY118" fmla="*/ 9857 h 10000"/>
              <a:gd name="connsiteX119" fmla="*/ 10000 w 10000"/>
              <a:gd name="connsiteY119" fmla="*/ 9935 h 10000"/>
              <a:gd name="connsiteX120" fmla="*/ 10000 w 10000"/>
              <a:gd name="connsiteY120" fmla="*/ 9935 h 10000"/>
              <a:gd name="connsiteX121" fmla="*/ 10000 w 10000"/>
              <a:gd name="connsiteY121" fmla="*/ 10000 h 10000"/>
              <a:gd name="connsiteX122" fmla="*/ 9766 w 10000"/>
              <a:gd name="connsiteY122" fmla="*/ 9935 h 10000"/>
              <a:gd name="connsiteX123" fmla="*/ 9508 w 10000"/>
              <a:gd name="connsiteY123" fmla="*/ 9935 h 10000"/>
              <a:gd name="connsiteX124" fmla="*/ 9133 w 10000"/>
              <a:gd name="connsiteY124" fmla="*/ 9857 h 10000"/>
              <a:gd name="connsiteX125" fmla="*/ 8642 w 10000"/>
              <a:gd name="connsiteY125" fmla="*/ 9727 h 10000"/>
              <a:gd name="connsiteX126" fmla="*/ 8642 w 10000"/>
              <a:gd name="connsiteY126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117 w 10000"/>
              <a:gd name="connsiteY37" fmla="*/ 78 h 10000"/>
              <a:gd name="connsiteX38" fmla="*/ 609 w 10000"/>
              <a:gd name="connsiteY38" fmla="*/ 0 h 10000"/>
              <a:gd name="connsiteX39" fmla="*/ 726 w 10000"/>
              <a:gd name="connsiteY39" fmla="*/ 78 h 10000"/>
              <a:gd name="connsiteX40" fmla="*/ 984 w 10000"/>
              <a:gd name="connsiteY40" fmla="*/ 78 h 10000"/>
              <a:gd name="connsiteX41" fmla="*/ 1358 w 10000"/>
              <a:gd name="connsiteY41" fmla="*/ 208 h 10000"/>
              <a:gd name="connsiteX42" fmla="*/ 1593 w 10000"/>
              <a:gd name="connsiteY42" fmla="*/ 273 h 10000"/>
              <a:gd name="connsiteX43" fmla="*/ 1850 w 10000"/>
              <a:gd name="connsiteY43" fmla="*/ 273 h 10000"/>
              <a:gd name="connsiteX44" fmla="*/ 1967 w 10000"/>
              <a:gd name="connsiteY44" fmla="*/ 352 h 10000"/>
              <a:gd name="connsiteX45" fmla="*/ 1967 w 10000"/>
              <a:gd name="connsiteY45" fmla="*/ 417 h 10000"/>
              <a:gd name="connsiteX46" fmla="*/ 1967 w 10000"/>
              <a:gd name="connsiteY46" fmla="*/ 417 h 10000"/>
              <a:gd name="connsiteX47" fmla="*/ 1850 w 10000"/>
              <a:gd name="connsiteY47" fmla="*/ 482 h 10000"/>
              <a:gd name="connsiteX48" fmla="*/ 1850 w 10000"/>
              <a:gd name="connsiteY48" fmla="*/ 560 h 10000"/>
              <a:gd name="connsiteX49" fmla="*/ 1850 w 10000"/>
              <a:gd name="connsiteY49" fmla="*/ 690 h 10000"/>
              <a:gd name="connsiteX50" fmla="*/ 1733 w 10000"/>
              <a:gd name="connsiteY50" fmla="*/ 833 h 10000"/>
              <a:gd name="connsiteX51" fmla="*/ 1733 w 10000"/>
              <a:gd name="connsiteY51" fmla="*/ 898 h 10000"/>
              <a:gd name="connsiteX52" fmla="*/ 1733 w 10000"/>
              <a:gd name="connsiteY52" fmla="*/ 1042 h 10000"/>
              <a:gd name="connsiteX53" fmla="*/ 1733 w 10000"/>
              <a:gd name="connsiteY53" fmla="*/ 1107 h 10000"/>
              <a:gd name="connsiteX54" fmla="*/ 1733 w 10000"/>
              <a:gd name="connsiteY54" fmla="*/ 1250 h 10000"/>
              <a:gd name="connsiteX55" fmla="*/ 1733 w 10000"/>
              <a:gd name="connsiteY55" fmla="*/ 1523 h 10000"/>
              <a:gd name="connsiteX56" fmla="*/ 1850 w 10000"/>
              <a:gd name="connsiteY56" fmla="*/ 1862 h 10000"/>
              <a:gd name="connsiteX57" fmla="*/ 1850 w 10000"/>
              <a:gd name="connsiteY57" fmla="*/ 2214 h 10000"/>
              <a:gd name="connsiteX58" fmla="*/ 1967 w 10000"/>
              <a:gd name="connsiteY58" fmla="*/ 2552 h 10000"/>
              <a:gd name="connsiteX59" fmla="*/ 2084 w 10000"/>
              <a:gd name="connsiteY59" fmla="*/ 2969 h 10000"/>
              <a:gd name="connsiteX60" fmla="*/ 2342 w 10000"/>
              <a:gd name="connsiteY60" fmla="*/ 3385 h 10000"/>
              <a:gd name="connsiteX61" fmla="*/ 2600 w 10000"/>
              <a:gd name="connsiteY61" fmla="*/ 3867 h 10000"/>
              <a:gd name="connsiteX62" fmla="*/ 2834 w 10000"/>
              <a:gd name="connsiteY62" fmla="*/ 4349 h 10000"/>
              <a:gd name="connsiteX63" fmla="*/ 3208 w 10000"/>
              <a:gd name="connsiteY63" fmla="*/ 4896 h 10000"/>
              <a:gd name="connsiteX64" fmla="*/ 3583 w 10000"/>
              <a:gd name="connsiteY64" fmla="*/ 5521 h 10000"/>
              <a:gd name="connsiteX65" fmla="*/ 3817 w 10000"/>
              <a:gd name="connsiteY65" fmla="*/ 5794 h 10000"/>
              <a:gd name="connsiteX66" fmla="*/ 4075 w 10000"/>
              <a:gd name="connsiteY66" fmla="*/ 6003 h 10000"/>
              <a:gd name="connsiteX67" fmla="*/ 4333 w 10000"/>
              <a:gd name="connsiteY67" fmla="*/ 6276 h 10000"/>
              <a:gd name="connsiteX68" fmla="*/ 4684 w 10000"/>
              <a:gd name="connsiteY68" fmla="*/ 6549 h 10000"/>
              <a:gd name="connsiteX69" fmla="*/ 4941 w 10000"/>
              <a:gd name="connsiteY69" fmla="*/ 6823 h 10000"/>
              <a:gd name="connsiteX70" fmla="*/ 5176 w 10000"/>
              <a:gd name="connsiteY70" fmla="*/ 7109 h 10000"/>
              <a:gd name="connsiteX71" fmla="*/ 5550 w 10000"/>
              <a:gd name="connsiteY71" fmla="*/ 7318 h 10000"/>
              <a:gd name="connsiteX72" fmla="*/ 5808 w 10000"/>
              <a:gd name="connsiteY72" fmla="*/ 7513 h 10000"/>
              <a:gd name="connsiteX73" fmla="*/ 6183 w 10000"/>
              <a:gd name="connsiteY73" fmla="*/ 7721 h 10000"/>
              <a:gd name="connsiteX74" fmla="*/ 6417 w 10000"/>
              <a:gd name="connsiteY74" fmla="*/ 7930 h 10000"/>
              <a:gd name="connsiteX75" fmla="*/ 6792 w 10000"/>
              <a:gd name="connsiteY75" fmla="*/ 8073 h 10000"/>
              <a:gd name="connsiteX76" fmla="*/ 7049 w 10000"/>
              <a:gd name="connsiteY76" fmla="*/ 8203 h 10000"/>
              <a:gd name="connsiteX77" fmla="*/ 7283 w 10000"/>
              <a:gd name="connsiteY77" fmla="*/ 8346 h 10000"/>
              <a:gd name="connsiteX78" fmla="*/ 7541 w 10000"/>
              <a:gd name="connsiteY78" fmla="*/ 8490 h 10000"/>
              <a:gd name="connsiteX79" fmla="*/ 7775 w 10000"/>
              <a:gd name="connsiteY79" fmla="*/ 8555 h 10000"/>
              <a:gd name="connsiteX80" fmla="*/ 8033 w 10000"/>
              <a:gd name="connsiteY80" fmla="*/ 8685 h 10000"/>
              <a:gd name="connsiteX81" fmla="*/ 8150 w 10000"/>
              <a:gd name="connsiteY81" fmla="*/ 8763 h 10000"/>
              <a:gd name="connsiteX82" fmla="*/ 8290 w 10000"/>
              <a:gd name="connsiteY82" fmla="*/ 8763 h 10000"/>
              <a:gd name="connsiteX83" fmla="*/ 8407 w 10000"/>
              <a:gd name="connsiteY83" fmla="*/ 8828 h 10000"/>
              <a:gd name="connsiteX84" fmla="*/ 8525 w 10000"/>
              <a:gd name="connsiteY84" fmla="*/ 8828 h 10000"/>
              <a:gd name="connsiteX85" fmla="*/ 8525 w 10000"/>
              <a:gd name="connsiteY85" fmla="*/ 8828 h 10000"/>
              <a:gd name="connsiteX86" fmla="*/ 8642 w 10000"/>
              <a:gd name="connsiteY86" fmla="*/ 8763 h 10000"/>
              <a:gd name="connsiteX87" fmla="*/ 8642 w 10000"/>
              <a:gd name="connsiteY87" fmla="*/ 8685 h 10000"/>
              <a:gd name="connsiteX88" fmla="*/ 8782 w 10000"/>
              <a:gd name="connsiteY88" fmla="*/ 8620 h 10000"/>
              <a:gd name="connsiteX89" fmla="*/ 8782 w 10000"/>
              <a:gd name="connsiteY89" fmla="*/ 8555 h 10000"/>
              <a:gd name="connsiteX90" fmla="*/ 8899 w 10000"/>
              <a:gd name="connsiteY90" fmla="*/ 8411 h 10000"/>
              <a:gd name="connsiteX91" fmla="*/ 8899 w 10000"/>
              <a:gd name="connsiteY91" fmla="*/ 8281 h 10000"/>
              <a:gd name="connsiteX92" fmla="*/ 9016 w 10000"/>
              <a:gd name="connsiteY92" fmla="*/ 8138 h 10000"/>
              <a:gd name="connsiteX93" fmla="*/ 9016 w 10000"/>
              <a:gd name="connsiteY93" fmla="*/ 7930 h 10000"/>
              <a:gd name="connsiteX94" fmla="*/ 9133 w 10000"/>
              <a:gd name="connsiteY94" fmla="*/ 7799 h 10000"/>
              <a:gd name="connsiteX95" fmla="*/ 9133 w 10000"/>
              <a:gd name="connsiteY95" fmla="*/ 7721 h 10000"/>
              <a:gd name="connsiteX96" fmla="*/ 9274 w 10000"/>
              <a:gd name="connsiteY96" fmla="*/ 7591 h 10000"/>
              <a:gd name="connsiteX97" fmla="*/ 9274 w 10000"/>
              <a:gd name="connsiteY97" fmla="*/ 7513 h 10000"/>
              <a:gd name="connsiteX98" fmla="*/ 9391 w 10000"/>
              <a:gd name="connsiteY98" fmla="*/ 7448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391 w 10000"/>
              <a:gd name="connsiteY101" fmla="*/ 7448 h 10000"/>
              <a:gd name="connsiteX102" fmla="*/ 9508 w 10000"/>
              <a:gd name="connsiteY102" fmla="*/ 7448 h 10000"/>
              <a:gd name="connsiteX103" fmla="*/ 9508 w 10000"/>
              <a:gd name="connsiteY103" fmla="*/ 7513 h 10000"/>
              <a:gd name="connsiteX104" fmla="*/ 9508 w 10000"/>
              <a:gd name="connsiteY104" fmla="*/ 7591 h 10000"/>
              <a:gd name="connsiteX105" fmla="*/ 9508 w 10000"/>
              <a:gd name="connsiteY105" fmla="*/ 7721 h 10000"/>
              <a:gd name="connsiteX106" fmla="*/ 9649 w 10000"/>
              <a:gd name="connsiteY106" fmla="*/ 7799 h 10000"/>
              <a:gd name="connsiteX107" fmla="*/ 9649 w 10000"/>
              <a:gd name="connsiteY107" fmla="*/ 7930 h 10000"/>
              <a:gd name="connsiteX108" fmla="*/ 9649 w 10000"/>
              <a:gd name="connsiteY108" fmla="*/ 8138 h 10000"/>
              <a:gd name="connsiteX109" fmla="*/ 9649 w 10000"/>
              <a:gd name="connsiteY109" fmla="*/ 8411 h 10000"/>
              <a:gd name="connsiteX110" fmla="*/ 9766 w 10000"/>
              <a:gd name="connsiteY110" fmla="*/ 8763 h 10000"/>
              <a:gd name="connsiteX111" fmla="*/ 9883 w 10000"/>
              <a:gd name="connsiteY111" fmla="*/ 9036 h 10000"/>
              <a:gd name="connsiteX112" fmla="*/ 10000 w 10000"/>
              <a:gd name="connsiteY112" fmla="*/ 9375 h 10000"/>
              <a:gd name="connsiteX113" fmla="*/ 10000 w 10000"/>
              <a:gd name="connsiteY113" fmla="*/ 9453 h 10000"/>
              <a:gd name="connsiteX114" fmla="*/ 10000 w 10000"/>
              <a:gd name="connsiteY114" fmla="*/ 9583 h 10000"/>
              <a:gd name="connsiteX115" fmla="*/ 10000 w 10000"/>
              <a:gd name="connsiteY115" fmla="*/ 9727 h 10000"/>
              <a:gd name="connsiteX116" fmla="*/ 10000 w 10000"/>
              <a:gd name="connsiteY116" fmla="*/ 9792 h 10000"/>
              <a:gd name="connsiteX117" fmla="*/ 10000 w 10000"/>
              <a:gd name="connsiteY117" fmla="*/ 9857 h 10000"/>
              <a:gd name="connsiteX118" fmla="*/ 10000 w 10000"/>
              <a:gd name="connsiteY118" fmla="*/ 9935 h 10000"/>
              <a:gd name="connsiteX119" fmla="*/ 10000 w 10000"/>
              <a:gd name="connsiteY119" fmla="*/ 9935 h 10000"/>
              <a:gd name="connsiteX120" fmla="*/ 10000 w 10000"/>
              <a:gd name="connsiteY120" fmla="*/ 10000 h 10000"/>
              <a:gd name="connsiteX121" fmla="*/ 9766 w 10000"/>
              <a:gd name="connsiteY121" fmla="*/ 9935 h 10000"/>
              <a:gd name="connsiteX122" fmla="*/ 9508 w 10000"/>
              <a:gd name="connsiteY122" fmla="*/ 9935 h 10000"/>
              <a:gd name="connsiteX123" fmla="*/ 9133 w 10000"/>
              <a:gd name="connsiteY123" fmla="*/ 9857 h 10000"/>
              <a:gd name="connsiteX124" fmla="*/ 8642 w 10000"/>
              <a:gd name="connsiteY124" fmla="*/ 9727 h 10000"/>
              <a:gd name="connsiteX125" fmla="*/ 8642 w 10000"/>
              <a:gd name="connsiteY125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208 h 10000"/>
              <a:gd name="connsiteX36" fmla="*/ 0 w 10000"/>
              <a:gd name="connsiteY36" fmla="*/ 143 h 10000"/>
              <a:gd name="connsiteX37" fmla="*/ 609 w 10000"/>
              <a:gd name="connsiteY37" fmla="*/ 0 h 10000"/>
              <a:gd name="connsiteX38" fmla="*/ 726 w 10000"/>
              <a:gd name="connsiteY38" fmla="*/ 78 h 10000"/>
              <a:gd name="connsiteX39" fmla="*/ 984 w 10000"/>
              <a:gd name="connsiteY39" fmla="*/ 78 h 10000"/>
              <a:gd name="connsiteX40" fmla="*/ 1358 w 10000"/>
              <a:gd name="connsiteY40" fmla="*/ 208 h 10000"/>
              <a:gd name="connsiteX41" fmla="*/ 1593 w 10000"/>
              <a:gd name="connsiteY41" fmla="*/ 273 h 10000"/>
              <a:gd name="connsiteX42" fmla="*/ 1850 w 10000"/>
              <a:gd name="connsiteY42" fmla="*/ 273 h 10000"/>
              <a:gd name="connsiteX43" fmla="*/ 1967 w 10000"/>
              <a:gd name="connsiteY43" fmla="*/ 352 h 10000"/>
              <a:gd name="connsiteX44" fmla="*/ 1967 w 10000"/>
              <a:gd name="connsiteY44" fmla="*/ 417 h 10000"/>
              <a:gd name="connsiteX45" fmla="*/ 1967 w 10000"/>
              <a:gd name="connsiteY45" fmla="*/ 417 h 10000"/>
              <a:gd name="connsiteX46" fmla="*/ 1850 w 10000"/>
              <a:gd name="connsiteY46" fmla="*/ 482 h 10000"/>
              <a:gd name="connsiteX47" fmla="*/ 1850 w 10000"/>
              <a:gd name="connsiteY47" fmla="*/ 560 h 10000"/>
              <a:gd name="connsiteX48" fmla="*/ 1850 w 10000"/>
              <a:gd name="connsiteY48" fmla="*/ 690 h 10000"/>
              <a:gd name="connsiteX49" fmla="*/ 1733 w 10000"/>
              <a:gd name="connsiteY49" fmla="*/ 833 h 10000"/>
              <a:gd name="connsiteX50" fmla="*/ 1733 w 10000"/>
              <a:gd name="connsiteY50" fmla="*/ 898 h 10000"/>
              <a:gd name="connsiteX51" fmla="*/ 1733 w 10000"/>
              <a:gd name="connsiteY51" fmla="*/ 1042 h 10000"/>
              <a:gd name="connsiteX52" fmla="*/ 1733 w 10000"/>
              <a:gd name="connsiteY52" fmla="*/ 1107 h 10000"/>
              <a:gd name="connsiteX53" fmla="*/ 1733 w 10000"/>
              <a:gd name="connsiteY53" fmla="*/ 1250 h 10000"/>
              <a:gd name="connsiteX54" fmla="*/ 1733 w 10000"/>
              <a:gd name="connsiteY54" fmla="*/ 1523 h 10000"/>
              <a:gd name="connsiteX55" fmla="*/ 1850 w 10000"/>
              <a:gd name="connsiteY55" fmla="*/ 1862 h 10000"/>
              <a:gd name="connsiteX56" fmla="*/ 1850 w 10000"/>
              <a:gd name="connsiteY56" fmla="*/ 2214 h 10000"/>
              <a:gd name="connsiteX57" fmla="*/ 1967 w 10000"/>
              <a:gd name="connsiteY57" fmla="*/ 2552 h 10000"/>
              <a:gd name="connsiteX58" fmla="*/ 2084 w 10000"/>
              <a:gd name="connsiteY58" fmla="*/ 2969 h 10000"/>
              <a:gd name="connsiteX59" fmla="*/ 2342 w 10000"/>
              <a:gd name="connsiteY59" fmla="*/ 3385 h 10000"/>
              <a:gd name="connsiteX60" fmla="*/ 2600 w 10000"/>
              <a:gd name="connsiteY60" fmla="*/ 3867 h 10000"/>
              <a:gd name="connsiteX61" fmla="*/ 2834 w 10000"/>
              <a:gd name="connsiteY61" fmla="*/ 4349 h 10000"/>
              <a:gd name="connsiteX62" fmla="*/ 3208 w 10000"/>
              <a:gd name="connsiteY62" fmla="*/ 4896 h 10000"/>
              <a:gd name="connsiteX63" fmla="*/ 3583 w 10000"/>
              <a:gd name="connsiteY63" fmla="*/ 5521 h 10000"/>
              <a:gd name="connsiteX64" fmla="*/ 3817 w 10000"/>
              <a:gd name="connsiteY64" fmla="*/ 5794 h 10000"/>
              <a:gd name="connsiteX65" fmla="*/ 4075 w 10000"/>
              <a:gd name="connsiteY65" fmla="*/ 6003 h 10000"/>
              <a:gd name="connsiteX66" fmla="*/ 4333 w 10000"/>
              <a:gd name="connsiteY66" fmla="*/ 6276 h 10000"/>
              <a:gd name="connsiteX67" fmla="*/ 4684 w 10000"/>
              <a:gd name="connsiteY67" fmla="*/ 6549 h 10000"/>
              <a:gd name="connsiteX68" fmla="*/ 4941 w 10000"/>
              <a:gd name="connsiteY68" fmla="*/ 6823 h 10000"/>
              <a:gd name="connsiteX69" fmla="*/ 5176 w 10000"/>
              <a:gd name="connsiteY69" fmla="*/ 7109 h 10000"/>
              <a:gd name="connsiteX70" fmla="*/ 5550 w 10000"/>
              <a:gd name="connsiteY70" fmla="*/ 7318 h 10000"/>
              <a:gd name="connsiteX71" fmla="*/ 5808 w 10000"/>
              <a:gd name="connsiteY71" fmla="*/ 7513 h 10000"/>
              <a:gd name="connsiteX72" fmla="*/ 6183 w 10000"/>
              <a:gd name="connsiteY72" fmla="*/ 7721 h 10000"/>
              <a:gd name="connsiteX73" fmla="*/ 6417 w 10000"/>
              <a:gd name="connsiteY73" fmla="*/ 7930 h 10000"/>
              <a:gd name="connsiteX74" fmla="*/ 6792 w 10000"/>
              <a:gd name="connsiteY74" fmla="*/ 8073 h 10000"/>
              <a:gd name="connsiteX75" fmla="*/ 7049 w 10000"/>
              <a:gd name="connsiteY75" fmla="*/ 8203 h 10000"/>
              <a:gd name="connsiteX76" fmla="*/ 7283 w 10000"/>
              <a:gd name="connsiteY76" fmla="*/ 8346 h 10000"/>
              <a:gd name="connsiteX77" fmla="*/ 7541 w 10000"/>
              <a:gd name="connsiteY77" fmla="*/ 8490 h 10000"/>
              <a:gd name="connsiteX78" fmla="*/ 7775 w 10000"/>
              <a:gd name="connsiteY78" fmla="*/ 8555 h 10000"/>
              <a:gd name="connsiteX79" fmla="*/ 8033 w 10000"/>
              <a:gd name="connsiteY79" fmla="*/ 8685 h 10000"/>
              <a:gd name="connsiteX80" fmla="*/ 8150 w 10000"/>
              <a:gd name="connsiteY80" fmla="*/ 8763 h 10000"/>
              <a:gd name="connsiteX81" fmla="*/ 8290 w 10000"/>
              <a:gd name="connsiteY81" fmla="*/ 8763 h 10000"/>
              <a:gd name="connsiteX82" fmla="*/ 8407 w 10000"/>
              <a:gd name="connsiteY82" fmla="*/ 8828 h 10000"/>
              <a:gd name="connsiteX83" fmla="*/ 8525 w 10000"/>
              <a:gd name="connsiteY83" fmla="*/ 8828 h 10000"/>
              <a:gd name="connsiteX84" fmla="*/ 8525 w 10000"/>
              <a:gd name="connsiteY84" fmla="*/ 8828 h 10000"/>
              <a:gd name="connsiteX85" fmla="*/ 8642 w 10000"/>
              <a:gd name="connsiteY85" fmla="*/ 8763 h 10000"/>
              <a:gd name="connsiteX86" fmla="*/ 8642 w 10000"/>
              <a:gd name="connsiteY86" fmla="*/ 8685 h 10000"/>
              <a:gd name="connsiteX87" fmla="*/ 8782 w 10000"/>
              <a:gd name="connsiteY87" fmla="*/ 8620 h 10000"/>
              <a:gd name="connsiteX88" fmla="*/ 8782 w 10000"/>
              <a:gd name="connsiteY88" fmla="*/ 8555 h 10000"/>
              <a:gd name="connsiteX89" fmla="*/ 8899 w 10000"/>
              <a:gd name="connsiteY89" fmla="*/ 8411 h 10000"/>
              <a:gd name="connsiteX90" fmla="*/ 8899 w 10000"/>
              <a:gd name="connsiteY90" fmla="*/ 8281 h 10000"/>
              <a:gd name="connsiteX91" fmla="*/ 9016 w 10000"/>
              <a:gd name="connsiteY91" fmla="*/ 8138 h 10000"/>
              <a:gd name="connsiteX92" fmla="*/ 9016 w 10000"/>
              <a:gd name="connsiteY92" fmla="*/ 7930 h 10000"/>
              <a:gd name="connsiteX93" fmla="*/ 9133 w 10000"/>
              <a:gd name="connsiteY93" fmla="*/ 7799 h 10000"/>
              <a:gd name="connsiteX94" fmla="*/ 9133 w 10000"/>
              <a:gd name="connsiteY94" fmla="*/ 7721 h 10000"/>
              <a:gd name="connsiteX95" fmla="*/ 9274 w 10000"/>
              <a:gd name="connsiteY95" fmla="*/ 7591 h 10000"/>
              <a:gd name="connsiteX96" fmla="*/ 9274 w 10000"/>
              <a:gd name="connsiteY96" fmla="*/ 7513 h 10000"/>
              <a:gd name="connsiteX97" fmla="*/ 9391 w 10000"/>
              <a:gd name="connsiteY97" fmla="*/ 7448 h 10000"/>
              <a:gd name="connsiteX98" fmla="*/ 9391 w 10000"/>
              <a:gd name="connsiteY98" fmla="*/ 7448 h 10000"/>
              <a:gd name="connsiteX99" fmla="*/ 9391 w 10000"/>
              <a:gd name="connsiteY99" fmla="*/ 7448 h 10000"/>
              <a:gd name="connsiteX100" fmla="*/ 9391 w 10000"/>
              <a:gd name="connsiteY100" fmla="*/ 7448 h 10000"/>
              <a:gd name="connsiteX101" fmla="*/ 9508 w 10000"/>
              <a:gd name="connsiteY101" fmla="*/ 7448 h 10000"/>
              <a:gd name="connsiteX102" fmla="*/ 9508 w 10000"/>
              <a:gd name="connsiteY102" fmla="*/ 7513 h 10000"/>
              <a:gd name="connsiteX103" fmla="*/ 9508 w 10000"/>
              <a:gd name="connsiteY103" fmla="*/ 7591 h 10000"/>
              <a:gd name="connsiteX104" fmla="*/ 9508 w 10000"/>
              <a:gd name="connsiteY104" fmla="*/ 7721 h 10000"/>
              <a:gd name="connsiteX105" fmla="*/ 9649 w 10000"/>
              <a:gd name="connsiteY105" fmla="*/ 7799 h 10000"/>
              <a:gd name="connsiteX106" fmla="*/ 9649 w 10000"/>
              <a:gd name="connsiteY106" fmla="*/ 7930 h 10000"/>
              <a:gd name="connsiteX107" fmla="*/ 9649 w 10000"/>
              <a:gd name="connsiteY107" fmla="*/ 8138 h 10000"/>
              <a:gd name="connsiteX108" fmla="*/ 9649 w 10000"/>
              <a:gd name="connsiteY108" fmla="*/ 8411 h 10000"/>
              <a:gd name="connsiteX109" fmla="*/ 9766 w 10000"/>
              <a:gd name="connsiteY109" fmla="*/ 8763 h 10000"/>
              <a:gd name="connsiteX110" fmla="*/ 9883 w 10000"/>
              <a:gd name="connsiteY110" fmla="*/ 9036 h 10000"/>
              <a:gd name="connsiteX111" fmla="*/ 10000 w 10000"/>
              <a:gd name="connsiteY111" fmla="*/ 9375 h 10000"/>
              <a:gd name="connsiteX112" fmla="*/ 10000 w 10000"/>
              <a:gd name="connsiteY112" fmla="*/ 9453 h 10000"/>
              <a:gd name="connsiteX113" fmla="*/ 10000 w 10000"/>
              <a:gd name="connsiteY113" fmla="*/ 9583 h 10000"/>
              <a:gd name="connsiteX114" fmla="*/ 10000 w 10000"/>
              <a:gd name="connsiteY114" fmla="*/ 9727 h 10000"/>
              <a:gd name="connsiteX115" fmla="*/ 10000 w 10000"/>
              <a:gd name="connsiteY115" fmla="*/ 9792 h 10000"/>
              <a:gd name="connsiteX116" fmla="*/ 10000 w 10000"/>
              <a:gd name="connsiteY116" fmla="*/ 9857 h 10000"/>
              <a:gd name="connsiteX117" fmla="*/ 10000 w 10000"/>
              <a:gd name="connsiteY117" fmla="*/ 9935 h 10000"/>
              <a:gd name="connsiteX118" fmla="*/ 10000 w 10000"/>
              <a:gd name="connsiteY118" fmla="*/ 9935 h 10000"/>
              <a:gd name="connsiteX119" fmla="*/ 10000 w 10000"/>
              <a:gd name="connsiteY119" fmla="*/ 10000 h 10000"/>
              <a:gd name="connsiteX120" fmla="*/ 9766 w 10000"/>
              <a:gd name="connsiteY120" fmla="*/ 9935 h 10000"/>
              <a:gd name="connsiteX121" fmla="*/ 9508 w 10000"/>
              <a:gd name="connsiteY121" fmla="*/ 9935 h 10000"/>
              <a:gd name="connsiteX122" fmla="*/ 9133 w 10000"/>
              <a:gd name="connsiteY122" fmla="*/ 9857 h 10000"/>
              <a:gd name="connsiteX123" fmla="*/ 8642 w 10000"/>
              <a:gd name="connsiteY123" fmla="*/ 9727 h 10000"/>
              <a:gd name="connsiteX124" fmla="*/ 8642 w 10000"/>
              <a:gd name="connsiteY124" fmla="*/ 9727 h 10000"/>
              <a:gd name="connsiteX0" fmla="*/ 8642 w 10000"/>
              <a:gd name="connsiteY0" fmla="*/ 9727 h 10000"/>
              <a:gd name="connsiteX1" fmla="*/ 8290 w 10000"/>
              <a:gd name="connsiteY1" fmla="*/ 9583 h 10000"/>
              <a:gd name="connsiteX2" fmla="*/ 7775 w 10000"/>
              <a:gd name="connsiteY2" fmla="*/ 9453 h 10000"/>
              <a:gd name="connsiteX3" fmla="*/ 7283 w 10000"/>
              <a:gd name="connsiteY3" fmla="*/ 9245 h 10000"/>
              <a:gd name="connsiteX4" fmla="*/ 6792 w 10000"/>
              <a:gd name="connsiteY4" fmla="*/ 9036 h 10000"/>
              <a:gd name="connsiteX5" fmla="*/ 6557 w 10000"/>
              <a:gd name="connsiteY5" fmla="*/ 8893 h 10000"/>
              <a:gd name="connsiteX6" fmla="*/ 6300 w 10000"/>
              <a:gd name="connsiteY6" fmla="*/ 8763 h 10000"/>
              <a:gd name="connsiteX7" fmla="*/ 6042 w 10000"/>
              <a:gd name="connsiteY7" fmla="*/ 8620 h 10000"/>
              <a:gd name="connsiteX8" fmla="*/ 5808 w 10000"/>
              <a:gd name="connsiteY8" fmla="*/ 8490 h 10000"/>
              <a:gd name="connsiteX9" fmla="*/ 5550 w 10000"/>
              <a:gd name="connsiteY9" fmla="*/ 8281 h 10000"/>
              <a:gd name="connsiteX10" fmla="*/ 5316 w 10000"/>
              <a:gd name="connsiteY10" fmla="*/ 8073 h 10000"/>
              <a:gd name="connsiteX11" fmla="*/ 5059 w 10000"/>
              <a:gd name="connsiteY11" fmla="*/ 7865 h 10000"/>
              <a:gd name="connsiteX12" fmla="*/ 4684 w 10000"/>
              <a:gd name="connsiteY12" fmla="*/ 7656 h 10000"/>
              <a:gd name="connsiteX13" fmla="*/ 4075 w 10000"/>
              <a:gd name="connsiteY13" fmla="*/ 7174 h 10000"/>
              <a:gd name="connsiteX14" fmla="*/ 3583 w 10000"/>
              <a:gd name="connsiteY14" fmla="*/ 6758 h 10000"/>
              <a:gd name="connsiteX15" fmla="*/ 3091 w 10000"/>
              <a:gd name="connsiteY15" fmla="*/ 6276 h 10000"/>
              <a:gd name="connsiteX16" fmla="*/ 2717 w 10000"/>
              <a:gd name="connsiteY16" fmla="*/ 5729 h 10000"/>
              <a:gd name="connsiteX17" fmla="*/ 2342 w 10000"/>
              <a:gd name="connsiteY17" fmla="*/ 5247 h 10000"/>
              <a:gd name="connsiteX18" fmla="*/ 1967 w 10000"/>
              <a:gd name="connsiteY18" fmla="*/ 4766 h 10000"/>
              <a:gd name="connsiteX19" fmla="*/ 1733 w 10000"/>
              <a:gd name="connsiteY19" fmla="*/ 4284 h 10000"/>
              <a:gd name="connsiteX20" fmla="*/ 1593 w 10000"/>
              <a:gd name="connsiteY20" fmla="*/ 3997 h 10000"/>
              <a:gd name="connsiteX21" fmla="*/ 1475 w 10000"/>
              <a:gd name="connsiteY21" fmla="*/ 3789 h 10000"/>
              <a:gd name="connsiteX22" fmla="*/ 1241 w 10000"/>
              <a:gd name="connsiteY22" fmla="*/ 3307 h 10000"/>
              <a:gd name="connsiteX23" fmla="*/ 1101 w 10000"/>
              <a:gd name="connsiteY23" fmla="*/ 2760 h 10000"/>
              <a:gd name="connsiteX24" fmla="*/ 867 w 10000"/>
              <a:gd name="connsiteY24" fmla="*/ 2214 h 10000"/>
              <a:gd name="connsiteX25" fmla="*/ 726 w 10000"/>
              <a:gd name="connsiteY25" fmla="*/ 1654 h 10000"/>
              <a:gd name="connsiteX26" fmla="*/ 726 w 10000"/>
              <a:gd name="connsiteY26" fmla="*/ 1380 h 10000"/>
              <a:gd name="connsiteX27" fmla="*/ 609 w 10000"/>
              <a:gd name="connsiteY27" fmla="*/ 1107 h 10000"/>
              <a:gd name="connsiteX28" fmla="*/ 492 w 10000"/>
              <a:gd name="connsiteY28" fmla="*/ 898 h 10000"/>
              <a:gd name="connsiteX29" fmla="*/ 492 w 10000"/>
              <a:gd name="connsiteY29" fmla="*/ 690 h 10000"/>
              <a:gd name="connsiteX30" fmla="*/ 375 w 10000"/>
              <a:gd name="connsiteY30" fmla="*/ 560 h 10000"/>
              <a:gd name="connsiteX31" fmla="*/ 375 w 10000"/>
              <a:gd name="connsiteY31" fmla="*/ 417 h 10000"/>
              <a:gd name="connsiteX32" fmla="*/ 234 w 10000"/>
              <a:gd name="connsiteY32" fmla="*/ 352 h 10000"/>
              <a:gd name="connsiteX33" fmla="*/ 234 w 10000"/>
              <a:gd name="connsiteY33" fmla="*/ 273 h 10000"/>
              <a:gd name="connsiteX34" fmla="*/ 117 w 10000"/>
              <a:gd name="connsiteY34" fmla="*/ 273 h 10000"/>
              <a:gd name="connsiteX35" fmla="*/ 0 w 10000"/>
              <a:gd name="connsiteY35" fmla="*/ 143 h 10000"/>
              <a:gd name="connsiteX36" fmla="*/ 609 w 10000"/>
              <a:gd name="connsiteY36" fmla="*/ 0 h 10000"/>
              <a:gd name="connsiteX37" fmla="*/ 726 w 10000"/>
              <a:gd name="connsiteY37" fmla="*/ 78 h 10000"/>
              <a:gd name="connsiteX38" fmla="*/ 984 w 10000"/>
              <a:gd name="connsiteY38" fmla="*/ 78 h 10000"/>
              <a:gd name="connsiteX39" fmla="*/ 1358 w 10000"/>
              <a:gd name="connsiteY39" fmla="*/ 208 h 10000"/>
              <a:gd name="connsiteX40" fmla="*/ 1593 w 10000"/>
              <a:gd name="connsiteY40" fmla="*/ 273 h 10000"/>
              <a:gd name="connsiteX41" fmla="*/ 1850 w 10000"/>
              <a:gd name="connsiteY41" fmla="*/ 273 h 10000"/>
              <a:gd name="connsiteX42" fmla="*/ 1967 w 10000"/>
              <a:gd name="connsiteY42" fmla="*/ 352 h 10000"/>
              <a:gd name="connsiteX43" fmla="*/ 1967 w 10000"/>
              <a:gd name="connsiteY43" fmla="*/ 417 h 10000"/>
              <a:gd name="connsiteX44" fmla="*/ 1967 w 10000"/>
              <a:gd name="connsiteY44" fmla="*/ 417 h 10000"/>
              <a:gd name="connsiteX45" fmla="*/ 1850 w 10000"/>
              <a:gd name="connsiteY45" fmla="*/ 482 h 10000"/>
              <a:gd name="connsiteX46" fmla="*/ 1850 w 10000"/>
              <a:gd name="connsiteY46" fmla="*/ 560 h 10000"/>
              <a:gd name="connsiteX47" fmla="*/ 1850 w 10000"/>
              <a:gd name="connsiteY47" fmla="*/ 690 h 10000"/>
              <a:gd name="connsiteX48" fmla="*/ 1733 w 10000"/>
              <a:gd name="connsiteY48" fmla="*/ 833 h 10000"/>
              <a:gd name="connsiteX49" fmla="*/ 1733 w 10000"/>
              <a:gd name="connsiteY49" fmla="*/ 898 h 10000"/>
              <a:gd name="connsiteX50" fmla="*/ 1733 w 10000"/>
              <a:gd name="connsiteY50" fmla="*/ 1042 h 10000"/>
              <a:gd name="connsiteX51" fmla="*/ 1733 w 10000"/>
              <a:gd name="connsiteY51" fmla="*/ 1107 h 10000"/>
              <a:gd name="connsiteX52" fmla="*/ 1733 w 10000"/>
              <a:gd name="connsiteY52" fmla="*/ 1250 h 10000"/>
              <a:gd name="connsiteX53" fmla="*/ 1733 w 10000"/>
              <a:gd name="connsiteY53" fmla="*/ 1523 h 10000"/>
              <a:gd name="connsiteX54" fmla="*/ 1850 w 10000"/>
              <a:gd name="connsiteY54" fmla="*/ 1862 h 10000"/>
              <a:gd name="connsiteX55" fmla="*/ 1850 w 10000"/>
              <a:gd name="connsiteY55" fmla="*/ 2214 h 10000"/>
              <a:gd name="connsiteX56" fmla="*/ 1967 w 10000"/>
              <a:gd name="connsiteY56" fmla="*/ 2552 h 10000"/>
              <a:gd name="connsiteX57" fmla="*/ 2084 w 10000"/>
              <a:gd name="connsiteY57" fmla="*/ 2969 h 10000"/>
              <a:gd name="connsiteX58" fmla="*/ 2342 w 10000"/>
              <a:gd name="connsiteY58" fmla="*/ 3385 h 10000"/>
              <a:gd name="connsiteX59" fmla="*/ 2600 w 10000"/>
              <a:gd name="connsiteY59" fmla="*/ 3867 h 10000"/>
              <a:gd name="connsiteX60" fmla="*/ 2834 w 10000"/>
              <a:gd name="connsiteY60" fmla="*/ 4349 h 10000"/>
              <a:gd name="connsiteX61" fmla="*/ 3208 w 10000"/>
              <a:gd name="connsiteY61" fmla="*/ 4896 h 10000"/>
              <a:gd name="connsiteX62" fmla="*/ 3583 w 10000"/>
              <a:gd name="connsiteY62" fmla="*/ 5521 h 10000"/>
              <a:gd name="connsiteX63" fmla="*/ 3817 w 10000"/>
              <a:gd name="connsiteY63" fmla="*/ 5794 h 10000"/>
              <a:gd name="connsiteX64" fmla="*/ 4075 w 10000"/>
              <a:gd name="connsiteY64" fmla="*/ 6003 h 10000"/>
              <a:gd name="connsiteX65" fmla="*/ 4333 w 10000"/>
              <a:gd name="connsiteY65" fmla="*/ 6276 h 10000"/>
              <a:gd name="connsiteX66" fmla="*/ 4684 w 10000"/>
              <a:gd name="connsiteY66" fmla="*/ 6549 h 10000"/>
              <a:gd name="connsiteX67" fmla="*/ 4941 w 10000"/>
              <a:gd name="connsiteY67" fmla="*/ 6823 h 10000"/>
              <a:gd name="connsiteX68" fmla="*/ 5176 w 10000"/>
              <a:gd name="connsiteY68" fmla="*/ 7109 h 10000"/>
              <a:gd name="connsiteX69" fmla="*/ 5550 w 10000"/>
              <a:gd name="connsiteY69" fmla="*/ 7318 h 10000"/>
              <a:gd name="connsiteX70" fmla="*/ 5808 w 10000"/>
              <a:gd name="connsiteY70" fmla="*/ 7513 h 10000"/>
              <a:gd name="connsiteX71" fmla="*/ 6183 w 10000"/>
              <a:gd name="connsiteY71" fmla="*/ 7721 h 10000"/>
              <a:gd name="connsiteX72" fmla="*/ 6417 w 10000"/>
              <a:gd name="connsiteY72" fmla="*/ 7930 h 10000"/>
              <a:gd name="connsiteX73" fmla="*/ 6792 w 10000"/>
              <a:gd name="connsiteY73" fmla="*/ 8073 h 10000"/>
              <a:gd name="connsiteX74" fmla="*/ 7049 w 10000"/>
              <a:gd name="connsiteY74" fmla="*/ 8203 h 10000"/>
              <a:gd name="connsiteX75" fmla="*/ 7283 w 10000"/>
              <a:gd name="connsiteY75" fmla="*/ 8346 h 10000"/>
              <a:gd name="connsiteX76" fmla="*/ 7541 w 10000"/>
              <a:gd name="connsiteY76" fmla="*/ 8490 h 10000"/>
              <a:gd name="connsiteX77" fmla="*/ 7775 w 10000"/>
              <a:gd name="connsiteY77" fmla="*/ 8555 h 10000"/>
              <a:gd name="connsiteX78" fmla="*/ 8033 w 10000"/>
              <a:gd name="connsiteY78" fmla="*/ 8685 h 10000"/>
              <a:gd name="connsiteX79" fmla="*/ 8150 w 10000"/>
              <a:gd name="connsiteY79" fmla="*/ 8763 h 10000"/>
              <a:gd name="connsiteX80" fmla="*/ 8290 w 10000"/>
              <a:gd name="connsiteY80" fmla="*/ 8763 h 10000"/>
              <a:gd name="connsiteX81" fmla="*/ 8407 w 10000"/>
              <a:gd name="connsiteY81" fmla="*/ 8828 h 10000"/>
              <a:gd name="connsiteX82" fmla="*/ 8525 w 10000"/>
              <a:gd name="connsiteY82" fmla="*/ 8828 h 10000"/>
              <a:gd name="connsiteX83" fmla="*/ 8525 w 10000"/>
              <a:gd name="connsiteY83" fmla="*/ 8828 h 10000"/>
              <a:gd name="connsiteX84" fmla="*/ 8642 w 10000"/>
              <a:gd name="connsiteY84" fmla="*/ 8763 h 10000"/>
              <a:gd name="connsiteX85" fmla="*/ 8642 w 10000"/>
              <a:gd name="connsiteY85" fmla="*/ 8685 h 10000"/>
              <a:gd name="connsiteX86" fmla="*/ 8782 w 10000"/>
              <a:gd name="connsiteY86" fmla="*/ 8620 h 10000"/>
              <a:gd name="connsiteX87" fmla="*/ 8782 w 10000"/>
              <a:gd name="connsiteY87" fmla="*/ 8555 h 10000"/>
              <a:gd name="connsiteX88" fmla="*/ 8899 w 10000"/>
              <a:gd name="connsiteY88" fmla="*/ 8411 h 10000"/>
              <a:gd name="connsiteX89" fmla="*/ 8899 w 10000"/>
              <a:gd name="connsiteY89" fmla="*/ 8281 h 10000"/>
              <a:gd name="connsiteX90" fmla="*/ 9016 w 10000"/>
              <a:gd name="connsiteY90" fmla="*/ 8138 h 10000"/>
              <a:gd name="connsiteX91" fmla="*/ 9016 w 10000"/>
              <a:gd name="connsiteY91" fmla="*/ 7930 h 10000"/>
              <a:gd name="connsiteX92" fmla="*/ 9133 w 10000"/>
              <a:gd name="connsiteY92" fmla="*/ 7799 h 10000"/>
              <a:gd name="connsiteX93" fmla="*/ 9133 w 10000"/>
              <a:gd name="connsiteY93" fmla="*/ 7721 h 10000"/>
              <a:gd name="connsiteX94" fmla="*/ 9274 w 10000"/>
              <a:gd name="connsiteY94" fmla="*/ 7591 h 10000"/>
              <a:gd name="connsiteX95" fmla="*/ 9274 w 10000"/>
              <a:gd name="connsiteY95" fmla="*/ 7513 h 10000"/>
              <a:gd name="connsiteX96" fmla="*/ 9391 w 10000"/>
              <a:gd name="connsiteY96" fmla="*/ 7448 h 10000"/>
              <a:gd name="connsiteX97" fmla="*/ 9391 w 10000"/>
              <a:gd name="connsiteY97" fmla="*/ 7448 h 10000"/>
              <a:gd name="connsiteX98" fmla="*/ 9391 w 10000"/>
              <a:gd name="connsiteY98" fmla="*/ 7448 h 10000"/>
              <a:gd name="connsiteX99" fmla="*/ 9391 w 10000"/>
              <a:gd name="connsiteY99" fmla="*/ 7448 h 10000"/>
              <a:gd name="connsiteX100" fmla="*/ 9508 w 10000"/>
              <a:gd name="connsiteY100" fmla="*/ 7448 h 10000"/>
              <a:gd name="connsiteX101" fmla="*/ 9508 w 10000"/>
              <a:gd name="connsiteY101" fmla="*/ 7513 h 10000"/>
              <a:gd name="connsiteX102" fmla="*/ 9508 w 10000"/>
              <a:gd name="connsiteY102" fmla="*/ 7591 h 10000"/>
              <a:gd name="connsiteX103" fmla="*/ 9508 w 10000"/>
              <a:gd name="connsiteY103" fmla="*/ 7721 h 10000"/>
              <a:gd name="connsiteX104" fmla="*/ 9649 w 10000"/>
              <a:gd name="connsiteY104" fmla="*/ 7799 h 10000"/>
              <a:gd name="connsiteX105" fmla="*/ 9649 w 10000"/>
              <a:gd name="connsiteY105" fmla="*/ 7930 h 10000"/>
              <a:gd name="connsiteX106" fmla="*/ 9649 w 10000"/>
              <a:gd name="connsiteY106" fmla="*/ 8138 h 10000"/>
              <a:gd name="connsiteX107" fmla="*/ 9649 w 10000"/>
              <a:gd name="connsiteY107" fmla="*/ 8411 h 10000"/>
              <a:gd name="connsiteX108" fmla="*/ 9766 w 10000"/>
              <a:gd name="connsiteY108" fmla="*/ 8763 h 10000"/>
              <a:gd name="connsiteX109" fmla="*/ 9883 w 10000"/>
              <a:gd name="connsiteY109" fmla="*/ 9036 h 10000"/>
              <a:gd name="connsiteX110" fmla="*/ 10000 w 10000"/>
              <a:gd name="connsiteY110" fmla="*/ 9375 h 10000"/>
              <a:gd name="connsiteX111" fmla="*/ 10000 w 10000"/>
              <a:gd name="connsiteY111" fmla="*/ 9453 h 10000"/>
              <a:gd name="connsiteX112" fmla="*/ 10000 w 10000"/>
              <a:gd name="connsiteY112" fmla="*/ 9583 h 10000"/>
              <a:gd name="connsiteX113" fmla="*/ 10000 w 10000"/>
              <a:gd name="connsiteY113" fmla="*/ 9727 h 10000"/>
              <a:gd name="connsiteX114" fmla="*/ 10000 w 10000"/>
              <a:gd name="connsiteY114" fmla="*/ 9792 h 10000"/>
              <a:gd name="connsiteX115" fmla="*/ 10000 w 10000"/>
              <a:gd name="connsiteY115" fmla="*/ 9857 h 10000"/>
              <a:gd name="connsiteX116" fmla="*/ 10000 w 10000"/>
              <a:gd name="connsiteY116" fmla="*/ 9935 h 10000"/>
              <a:gd name="connsiteX117" fmla="*/ 10000 w 10000"/>
              <a:gd name="connsiteY117" fmla="*/ 9935 h 10000"/>
              <a:gd name="connsiteX118" fmla="*/ 10000 w 10000"/>
              <a:gd name="connsiteY118" fmla="*/ 10000 h 10000"/>
              <a:gd name="connsiteX119" fmla="*/ 9766 w 10000"/>
              <a:gd name="connsiteY119" fmla="*/ 9935 h 10000"/>
              <a:gd name="connsiteX120" fmla="*/ 9508 w 10000"/>
              <a:gd name="connsiteY120" fmla="*/ 9935 h 10000"/>
              <a:gd name="connsiteX121" fmla="*/ 9133 w 10000"/>
              <a:gd name="connsiteY121" fmla="*/ 9857 h 10000"/>
              <a:gd name="connsiteX122" fmla="*/ 8642 w 10000"/>
              <a:gd name="connsiteY122" fmla="*/ 9727 h 10000"/>
              <a:gd name="connsiteX123" fmla="*/ 8642 w 10000"/>
              <a:gd name="connsiteY123" fmla="*/ 9727 h 10000"/>
              <a:gd name="connsiteX0" fmla="*/ 8525 w 9883"/>
              <a:gd name="connsiteY0" fmla="*/ 9727 h 10000"/>
              <a:gd name="connsiteX1" fmla="*/ 8173 w 9883"/>
              <a:gd name="connsiteY1" fmla="*/ 9583 h 10000"/>
              <a:gd name="connsiteX2" fmla="*/ 7658 w 9883"/>
              <a:gd name="connsiteY2" fmla="*/ 9453 h 10000"/>
              <a:gd name="connsiteX3" fmla="*/ 7166 w 9883"/>
              <a:gd name="connsiteY3" fmla="*/ 9245 h 10000"/>
              <a:gd name="connsiteX4" fmla="*/ 6675 w 9883"/>
              <a:gd name="connsiteY4" fmla="*/ 9036 h 10000"/>
              <a:gd name="connsiteX5" fmla="*/ 6440 w 9883"/>
              <a:gd name="connsiteY5" fmla="*/ 8893 h 10000"/>
              <a:gd name="connsiteX6" fmla="*/ 6183 w 9883"/>
              <a:gd name="connsiteY6" fmla="*/ 8763 h 10000"/>
              <a:gd name="connsiteX7" fmla="*/ 5925 w 9883"/>
              <a:gd name="connsiteY7" fmla="*/ 8620 h 10000"/>
              <a:gd name="connsiteX8" fmla="*/ 5691 w 9883"/>
              <a:gd name="connsiteY8" fmla="*/ 8490 h 10000"/>
              <a:gd name="connsiteX9" fmla="*/ 5433 w 9883"/>
              <a:gd name="connsiteY9" fmla="*/ 8281 h 10000"/>
              <a:gd name="connsiteX10" fmla="*/ 5199 w 9883"/>
              <a:gd name="connsiteY10" fmla="*/ 8073 h 10000"/>
              <a:gd name="connsiteX11" fmla="*/ 4942 w 9883"/>
              <a:gd name="connsiteY11" fmla="*/ 7865 h 10000"/>
              <a:gd name="connsiteX12" fmla="*/ 4567 w 9883"/>
              <a:gd name="connsiteY12" fmla="*/ 7656 h 10000"/>
              <a:gd name="connsiteX13" fmla="*/ 3958 w 9883"/>
              <a:gd name="connsiteY13" fmla="*/ 7174 h 10000"/>
              <a:gd name="connsiteX14" fmla="*/ 3466 w 9883"/>
              <a:gd name="connsiteY14" fmla="*/ 6758 h 10000"/>
              <a:gd name="connsiteX15" fmla="*/ 2974 w 9883"/>
              <a:gd name="connsiteY15" fmla="*/ 6276 h 10000"/>
              <a:gd name="connsiteX16" fmla="*/ 2600 w 9883"/>
              <a:gd name="connsiteY16" fmla="*/ 5729 h 10000"/>
              <a:gd name="connsiteX17" fmla="*/ 2225 w 9883"/>
              <a:gd name="connsiteY17" fmla="*/ 5247 h 10000"/>
              <a:gd name="connsiteX18" fmla="*/ 1850 w 9883"/>
              <a:gd name="connsiteY18" fmla="*/ 4766 h 10000"/>
              <a:gd name="connsiteX19" fmla="*/ 1616 w 9883"/>
              <a:gd name="connsiteY19" fmla="*/ 4284 h 10000"/>
              <a:gd name="connsiteX20" fmla="*/ 1476 w 9883"/>
              <a:gd name="connsiteY20" fmla="*/ 3997 h 10000"/>
              <a:gd name="connsiteX21" fmla="*/ 1358 w 9883"/>
              <a:gd name="connsiteY21" fmla="*/ 3789 h 10000"/>
              <a:gd name="connsiteX22" fmla="*/ 1124 w 9883"/>
              <a:gd name="connsiteY22" fmla="*/ 3307 h 10000"/>
              <a:gd name="connsiteX23" fmla="*/ 984 w 9883"/>
              <a:gd name="connsiteY23" fmla="*/ 2760 h 10000"/>
              <a:gd name="connsiteX24" fmla="*/ 750 w 9883"/>
              <a:gd name="connsiteY24" fmla="*/ 2214 h 10000"/>
              <a:gd name="connsiteX25" fmla="*/ 609 w 9883"/>
              <a:gd name="connsiteY25" fmla="*/ 1654 h 10000"/>
              <a:gd name="connsiteX26" fmla="*/ 609 w 9883"/>
              <a:gd name="connsiteY26" fmla="*/ 1380 h 10000"/>
              <a:gd name="connsiteX27" fmla="*/ 492 w 9883"/>
              <a:gd name="connsiteY27" fmla="*/ 1107 h 10000"/>
              <a:gd name="connsiteX28" fmla="*/ 375 w 9883"/>
              <a:gd name="connsiteY28" fmla="*/ 898 h 10000"/>
              <a:gd name="connsiteX29" fmla="*/ 375 w 9883"/>
              <a:gd name="connsiteY29" fmla="*/ 690 h 10000"/>
              <a:gd name="connsiteX30" fmla="*/ 258 w 9883"/>
              <a:gd name="connsiteY30" fmla="*/ 560 h 10000"/>
              <a:gd name="connsiteX31" fmla="*/ 258 w 9883"/>
              <a:gd name="connsiteY31" fmla="*/ 417 h 10000"/>
              <a:gd name="connsiteX32" fmla="*/ 117 w 9883"/>
              <a:gd name="connsiteY32" fmla="*/ 352 h 10000"/>
              <a:gd name="connsiteX33" fmla="*/ 117 w 9883"/>
              <a:gd name="connsiteY33" fmla="*/ 273 h 10000"/>
              <a:gd name="connsiteX34" fmla="*/ 0 w 9883"/>
              <a:gd name="connsiteY34" fmla="*/ 273 h 10000"/>
              <a:gd name="connsiteX35" fmla="*/ 492 w 9883"/>
              <a:gd name="connsiteY35" fmla="*/ 0 h 10000"/>
              <a:gd name="connsiteX36" fmla="*/ 609 w 9883"/>
              <a:gd name="connsiteY36" fmla="*/ 78 h 10000"/>
              <a:gd name="connsiteX37" fmla="*/ 867 w 9883"/>
              <a:gd name="connsiteY37" fmla="*/ 78 h 10000"/>
              <a:gd name="connsiteX38" fmla="*/ 1241 w 9883"/>
              <a:gd name="connsiteY38" fmla="*/ 208 h 10000"/>
              <a:gd name="connsiteX39" fmla="*/ 1476 w 9883"/>
              <a:gd name="connsiteY39" fmla="*/ 273 h 10000"/>
              <a:gd name="connsiteX40" fmla="*/ 1733 w 9883"/>
              <a:gd name="connsiteY40" fmla="*/ 273 h 10000"/>
              <a:gd name="connsiteX41" fmla="*/ 1850 w 9883"/>
              <a:gd name="connsiteY41" fmla="*/ 352 h 10000"/>
              <a:gd name="connsiteX42" fmla="*/ 1850 w 9883"/>
              <a:gd name="connsiteY42" fmla="*/ 417 h 10000"/>
              <a:gd name="connsiteX43" fmla="*/ 1850 w 9883"/>
              <a:gd name="connsiteY43" fmla="*/ 417 h 10000"/>
              <a:gd name="connsiteX44" fmla="*/ 1733 w 9883"/>
              <a:gd name="connsiteY44" fmla="*/ 482 h 10000"/>
              <a:gd name="connsiteX45" fmla="*/ 1733 w 9883"/>
              <a:gd name="connsiteY45" fmla="*/ 560 h 10000"/>
              <a:gd name="connsiteX46" fmla="*/ 1733 w 9883"/>
              <a:gd name="connsiteY46" fmla="*/ 690 h 10000"/>
              <a:gd name="connsiteX47" fmla="*/ 1616 w 9883"/>
              <a:gd name="connsiteY47" fmla="*/ 833 h 10000"/>
              <a:gd name="connsiteX48" fmla="*/ 1616 w 9883"/>
              <a:gd name="connsiteY48" fmla="*/ 898 h 10000"/>
              <a:gd name="connsiteX49" fmla="*/ 1616 w 9883"/>
              <a:gd name="connsiteY49" fmla="*/ 1042 h 10000"/>
              <a:gd name="connsiteX50" fmla="*/ 1616 w 9883"/>
              <a:gd name="connsiteY50" fmla="*/ 1107 h 10000"/>
              <a:gd name="connsiteX51" fmla="*/ 1616 w 9883"/>
              <a:gd name="connsiteY51" fmla="*/ 1250 h 10000"/>
              <a:gd name="connsiteX52" fmla="*/ 1616 w 9883"/>
              <a:gd name="connsiteY52" fmla="*/ 1523 h 10000"/>
              <a:gd name="connsiteX53" fmla="*/ 1733 w 9883"/>
              <a:gd name="connsiteY53" fmla="*/ 1862 h 10000"/>
              <a:gd name="connsiteX54" fmla="*/ 1733 w 9883"/>
              <a:gd name="connsiteY54" fmla="*/ 2214 h 10000"/>
              <a:gd name="connsiteX55" fmla="*/ 1850 w 9883"/>
              <a:gd name="connsiteY55" fmla="*/ 2552 h 10000"/>
              <a:gd name="connsiteX56" fmla="*/ 1967 w 9883"/>
              <a:gd name="connsiteY56" fmla="*/ 2969 h 10000"/>
              <a:gd name="connsiteX57" fmla="*/ 2225 w 9883"/>
              <a:gd name="connsiteY57" fmla="*/ 3385 h 10000"/>
              <a:gd name="connsiteX58" fmla="*/ 2483 w 9883"/>
              <a:gd name="connsiteY58" fmla="*/ 3867 h 10000"/>
              <a:gd name="connsiteX59" fmla="*/ 2717 w 9883"/>
              <a:gd name="connsiteY59" fmla="*/ 4349 h 10000"/>
              <a:gd name="connsiteX60" fmla="*/ 3091 w 9883"/>
              <a:gd name="connsiteY60" fmla="*/ 4896 h 10000"/>
              <a:gd name="connsiteX61" fmla="*/ 3466 w 9883"/>
              <a:gd name="connsiteY61" fmla="*/ 5521 h 10000"/>
              <a:gd name="connsiteX62" fmla="*/ 3700 w 9883"/>
              <a:gd name="connsiteY62" fmla="*/ 5794 h 10000"/>
              <a:gd name="connsiteX63" fmla="*/ 3958 w 9883"/>
              <a:gd name="connsiteY63" fmla="*/ 6003 h 10000"/>
              <a:gd name="connsiteX64" fmla="*/ 4216 w 9883"/>
              <a:gd name="connsiteY64" fmla="*/ 6276 h 10000"/>
              <a:gd name="connsiteX65" fmla="*/ 4567 w 9883"/>
              <a:gd name="connsiteY65" fmla="*/ 6549 h 10000"/>
              <a:gd name="connsiteX66" fmla="*/ 4824 w 9883"/>
              <a:gd name="connsiteY66" fmla="*/ 6823 h 10000"/>
              <a:gd name="connsiteX67" fmla="*/ 5059 w 9883"/>
              <a:gd name="connsiteY67" fmla="*/ 7109 h 10000"/>
              <a:gd name="connsiteX68" fmla="*/ 5433 w 9883"/>
              <a:gd name="connsiteY68" fmla="*/ 7318 h 10000"/>
              <a:gd name="connsiteX69" fmla="*/ 5691 w 9883"/>
              <a:gd name="connsiteY69" fmla="*/ 7513 h 10000"/>
              <a:gd name="connsiteX70" fmla="*/ 6066 w 9883"/>
              <a:gd name="connsiteY70" fmla="*/ 7721 h 10000"/>
              <a:gd name="connsiteX71" fmla="*/ 6300 w 9883"/>
              <a:gd name="connsiteY71" fmla="*/ 7930 h 10000"/>
              <a:gd name="connsiteX72" fmla="*/ 6675 w 9883"/>
              <a:gd name="connsiteY72" fmla="*/ 8073 h 10000"/>
              <a:gd name="connsiteX73" fmla="*/ 6932 w 9883"/>
              <a:gd name="connsiteY73" fmla="*/ 8203 h 10000"/>
              <a:gd name="connsiteX74" fmla="*/ 7166 w 9883"/>
              <a:gd name="connsiteY74" fmla="*/ 8346 h 10000"/>
              <a:gd name="connsiteX75" fmla="*/ 7424 w 9883"/>
              <a:gd name="connsiteY75" fmla="*/ 8490 h 10000"/>
              <a:gd name="connsiteX76" fmla="*/ 7658 w 9883"/>
              <a:gd name="connsiteY76" fmla="*/ 8555 h 10000"/>
              <a:gd name="connsiteX77" fmla="*/ 7916 w 9883"/>
              <a:gd name="connsiteY77" fmla="*/ 8685 h 10000"/>
              <a:gd name="connsiteX78" fmla="*/ 8033 w 9883"/>
              <a:gd name="connsiteY78" fmla="*/ 8763 h 10000"/>
              <a:gd name="connsiteX79" fmla="*/ 8173 w 9883"/>
              <a:gd name="connsiteY79" fmla="*/ 8763 h 10000"/>
              <a:gd name="connsiteX80" fmla="*/ 8290 w 9883"/>
              <a:gd name="connsiteY80" fmla="*/ 8828 h 10000"/>
              <a:gd name="connsiteX81" fmla="*/ 8408 w 9883"/>
              <a:gd name="connsiteY81" fmla="*/ 8828 h 10000"/>
              <a:gd name="connsiteX82" fmla="*/ 8408 w 9883"/>
              <a:gd name="connsiteY82" fmla="*/ 8828 h 10000"/>
              <a:gd name="connsiteX83" fmla="*/ 8525 w 9883"/>
              <a:gd name="connsiteY83" fmla="*/ 8763 h 10000"/>
              <a:gd name="connsiteX84" fmla="*/ 8525 w 9883"/>
              <a:gd name="connsiteY84" fmla="*/ 8685 h 10000"/>
              <a:gd name="connsiteX85" fmla="*/ 8665 w 9883"/>
              <a:gd name="connsiteY85" fmla="*/ 8620 h 10000"/>
              <a:gd name="connsiteX86" fmla="*/ 8665 w 9883"/>
              <a:gd name="connsiteY86" fmla="*/ 8555 h 10000"/>
              <a:gd name="connsiteX87" fmla="*/ 8782 w 9883"/>
              <a:gd name="connsiteY87" fmla="*/ 8411 h 10000"/>
              <a:gd name="connsiteX88" fmla="*/ 8782 w 9883"/>
              <a:gd name="connsiteY88" fmla="*/ 8281 h 10000"/>
              <a:gd name="connsiteX89" fmla="*/ 8899 w 9883"/>
              <a:gd name="connsiteY89" fmla="*/ 8138 h 10000"/>
              <a:gd name="connsiteX90" fmla="*/ 8899 w 9883"/>
              <a:gd name="connsiteY90" fmla="*/ 7930 h 10000"/>
              <a:gd name="connsiteX91" fmla="*/ 9016 w 9883"/>
              <a:gd name="connsiteY91" fmla="*/ 7799 h 10000"/>
              <a:gd name="connsiteX92" fmla="*/ 9016 w 9883"/>
              <a:gd name="connsiteY92" fmla="*/ 7721 h 10000"/>
              <a:gd name="connsiteX93" fmla="*/ 9157 w 9883"/>
              <a:gd name="connsiteY93" fmla="*/ 7591 h 10000"/>
              <a:gd name="connsiteX94" fmla="*/ 9157 w 9883"/>
              <a:gd name="connsiteY94" fmla="*/ 7513 h 10000"/>
              <a:gd name="connsiteX95" fmla="*/ 9274 w 9883"/>
              <a:gd name="connsiteY95" fmla="*/ 7448 h 10000"/>
              <a:gd name="connsiteX96" fmla="*/ 9274 w 9883"/>
              <a:gd name="connsiteY96" fmla="*/ 7448 h 10000"/>
              <a:gd name="connsiteX97" fmla="*/ 9274 w 9883"/>
              <a:gd name="connsiteY97" fmla="*/ 7448 h 10000"/>
              <a:gd name="connsiteX98" fmla="*/ 9274 w 9883"/>
              <a:gd name="connsiteY98" fmla="*/ 7448 h 10000"/>
              <a:gd name="connsiteX99" fmla="*/ 9391 w 9883"/>
              <a:gd name="connsiteY99" fmla="*/ 7448 h 10000"/>
              <a:gd name="connsiteX100" fmla="*/ 9391 w 9883"/>
              <a:gd name="connsiteY100" fmla="*/ 7513 h 10000"/>
              <a:gd name="connsiteX101" fmla="*/ 9391 w 9883"/>
              <a:gd name="connsiteY101" fmla="*/ 7591 h 10000"/>
              <a:gd name="connsiteX102" fmla="*/ 9391 w 9883"/>
              <a:gd name="connsiteY102" fmla="*/ 7721 h 10000"/>
              <a:gd name="connsiteX103" fmla="*/ 9532 w 9883"/>
              <a:gd name="connsiteY103" fmla="*/ 7799 h 10000"/>
              <a:gd name="connsiteX104" fmla="*/ 9532 w 9883"/>
              <a:gd name="connsiteY104" fmla="*/ 7930 h 10000"/>
              <a:gd name="connsiteX105" fmla="*/ 9532 w 9883"/>
              <a:gd name="connsiteY105" fmla="*/ 8138 h 10000"/>
              <a:gd name="connsiteX106" fmla="*/ 9532 w 9883"/>
              <a:gd name="connsiteY106" fmla="*/ 8411 h 10000"/>
              <a:gd name="connsiteX107" fmla="*/ 9649 w 9883"/>
              <a:gd name="connsiteY107" fmla="*/ 8763 h 10000"/>
              <a:gd name="connsiteX108" fmla="*/ 9766 w 9883"/>
              <a:gd name="connsiteY108" fmla="*/ 9036 h 10000"/>
              <a:gd name="connsiteX109" fmla="*/ 9883 w 9883"/>
              <a:gd name="connsiteY109" fmla="*/ 9375 h 10000"/>
              <a:gd name="connsiteX110" fmla="*/ 9883 w 9883"/>
              <a:gd name="connsiteY110" fmla="*/ 9453 h 10000"/>
              <a:gd name="connsiteX111" fmla="*/ 9883 w 9883"/>
              <a:gd name="connsiteY111" fmla="*/ 9583 h 10000"/>
              <a:gd name="connsiteX112" fmla="*/ 9883 w 9883"/>
              <a:gd name="connsiteY112" fmla="*/ 9727 h 10000"/>
              <a:gd name="connsiteX113" fmla="*/ 9883 w 9883"/>
              <a:gd name="connsiteY113" fmla="*/ 9792 h 10000"/>
              <a:gd name="connsiteX114" fmla="*/ 9883 w 9883"/>
              <a:gd name="connsiteY114" fmla="*/ 9857 h 10000"/>
              <a:gd name="connsiteX115" fmla="*/ 9883 w 9883"/>
              <a:gd name="connsiteY115" fmla="*/ 9935 h 10000"/>
              <a:gd name="connsiteX116" fmla="*/ 9883 w 9883"/>
              <a:gd name="connsiteY116" fmla="*/ 9935 h 10000"/>
              <a:gd name="connsiteX117" fmla="*/ 9883 w 9883"/>
              <a:gd name="connsiteY117" fmla="*/ 10000 h 10000"/>
              <a:gd name="connsiteX118" fmla="*/ 9649 w 9883"/>
              <a:gd name="connsiteY118" fmla="*/ 9935 h 10000"/>
              <a:gd name="connsiteX119" fmla="*/ 9391 w 9883"/>
              <a:gd name="connsiteY119" fmla="*/ 9935 h 10000"/>
              <a:gd name="connsiteX120" fmla="*/ 9016 w 9883"/>
              <a:gd name="connsiteY120" fmla="*/ 9857 h 10000"/>
              <a:gd name="connsiteX121" fmla="*/ 8525 w 9883"/>
              <a:gd name="connsiteY121" fmla="*/ 9727 h 10000"/>
              <a:gd name="connsiteX122" fmla="*/ 8525 w 9883"/>
              <a:gd name="connsiteY122" fmla="*/ 9727 h 10000"/>
              <a:gd name="connsiteX0" fmla="*/ 8508 w 9882"/>
              <a:gd name="connsiteY0" fmla="*/ 9727 h 10000"/>
              <a:gd name="connsiteX1" fmla="*/ 8152 w 9882"/>
              <a:gd name="connsiteY1" fmla="*/ 9583 h 10000"/>
              <a:gd name="connsiteX2" fmla="*/ 7631 w 9882"/>
              <a:gd name="connsiteY2" fmla="*/ 9453 h 10000"/>
              <a:gd name="connsiteX3" fmla="*/ 7133 w 9882"/>
              <a:gd name="connsiteY3" fmla="*/ 9245 h 10000"/>
              <a:gd name="connsiteX4" fmla="*/ 6636 w 9882"/>
              <a:gd name="connsiteY4" fmla="*/ 9036 h 10000"/>
              <a:gd name="connsiteX5" fmla="*/ 6398 w 9882"/>
              <a:gd name="connsiteY5" fmla="*/ 8893 h 10000"/>
              <a:gd name="connsiteX6" fmla="*/ 6138 w 9882"/>
              <a:gd name="connsiteY6" fmla="*/ 8763 h 10000"/>
              <a:gd name="connsiteX7" fmla="*/ 5877 w 9882"/>
              <a:gd name="connsiteY7" fmla="*/ 8620 h 10000"/>
              <a:gd name="connsiteX8" fmla="*/ 5640 w 9882"/>
              <a:gd name="connsiteY8" fmla="*/ 8490 h 10000"/>
              <a:gd name="connsiteX9" fmla="*/ 5379 w 9882"/>
              <a:gd name="connsiteY9" fmla="*/ 8281 h 10000"/>
              <a:gd name="connsiteX10" fmla="*/ 5143 w 9882"/>
              <a:gd name="connsiteY10" fmla="*/ 8073 h 10000"/>
              <a:gd name="connsiteX11" fmla="*/ 4883 w 9882"/>
              <a:gd name="connsiteY11" fmla="*/ 7865 h 10000"/>
              <a:gd name="connsiteX12" fmla="*/ 4503 w 9882"/>
              <a:gd name="connsiteY12" fmla="*/ 7656 h 10000"/>
              <a:gd name="connsiteX13" fmla="*/ 3887 w 9882"/>
              <a:gd name="connsiteY13" fmla="*/ 7174 h 10000"/>
              <a:gd name="connsiteX14" fmla="*/ 3389 w 9882"/>
              <a:gd name="connsiteY14" fmla="*/ 6758 h 10000"/>
              <a:gd name="connsiteX15" fmla="*/ 2891 w 9882"/>
              <a:gd name="connsiteY15" fmla="*/ 6276 h 10000"/>
              <a:gd name="connsiteX16" fmla="*/ 2513 w 9882"/>
              <a:gd name="connsiteY16" fmla="*/ 5729 h 10000"/>
              <a:gd name="connsiteX17" fmla="*/ 2133 w 9882"/>
              <a:gd name="connsiteY17" fmla="*/ 5247 h 10000"/>
              <a:gd name="connsiteX18" fmla="*/ 1754 w 9882"/>
              <a:gd name="connsiteY18" fmla="*/ 4766 h 10000"/>
              <a:gd name="connsiteX19" fmla="*/ 1517 w 9882"/>
              <a:gd name="connsiteY19" fmla="*/ 4284 h 10000"/>
              <a:gd name="connsiteX20" fmla="*/ 1375 w 9882"/>
              <a:gd name="connsiteY20" fmla="*/ 3997 h 10000"/>
              <a:gd name="connsiteX21" fmla="*/ 1256 w 9882"/>
              <a:gd name="connsiteY21" fmla="*/ 3789 h 10000"/>
              <a:gd name="connsiteX22" fmla="*/ 1019 w 9882"/>
              <a:gd name="connsiteY22" fmla="*/ 3307 h 10000"/>
              <a:gd name="connsiteX23" fmla="*/ 878 w 9882"/>
              <a:gd name="connsiteY23" fmla="*/ 2760 h 10000"/>
              <a:gd name="connsiteX24" fmla="*/ 641 w 9882"/>
              <a:gd name="connsiteY24" fmla="*/ 2214 h 10000"/>
              <a:gd name="connsiteX25" fmla="*/ 498 w 9882"/>
              <a:gd name="connsiteY25" fmla="*/ 1654 h 10000"/>
              <a:gd name="connsiteX26" fmla="*/ 498 w 9882"/>
              <a:gd name="connsiteY26" fmla="*/ 1380 h 10000"/>
              <a:gd name="connsiteX27" fmla="*/ 380 w 9882"/>
              <a:gd name="connsiteY27" fmla="*/ 1107 h 10000"/>
              <a:gd name="connsiteX28" fmla="*/ 261 w 9882"/>
              <a:gd name="connsiteY28" fmla="*/ 898 h 10000"/>
              <a:gd name="connsiteX29" fmla="*/ 261 w 9882"/>
              <a:gd name="connsiteY29" fmla="*/ 690 h 10000"/>
              <a:gd name="connsiteX30" fmla="*/ 143 w 9882"/>
              <a:gd name="connsiteY30" fmla="*/ 560 h 10000"/>
              <a:gd name="connsiteX31" fmla="*/ 143 w 9882"/>
              <a:gd name="connsiteY31" fmla="*/ 417 h 10000"/>
              <a:gd name="connsiteX32" fmla="*/ 0 w 9882"/>
              <a:gd name="connsiteY32" fmla="*/ 352 h 10000"/>
              <a:gd name="connsiteX33" fmla="*/ 0 w 9882"/>
              <a:gd name="connsiteY33" fmla="*/ 273 h 10000"/>
              <a:gd name="connsiteX34" fmla="*/ 380 w 9882"/>
              <a:gd name="connsiteY34" fmla="*/ 0 h 10000"/>
              <a:gd name="connsiteX35" fmla="*/ 498 w 9882"/>
              <a:gd name="connsiteY35" fmla="*/ 78 h 10000"/>
              <a:gd name="connsiteX36" fmla="*/ 759 w 9882"/>
              <a:gd name="connsiteY36" fmla="*/ 78 h 10000"/>
              <a:gd name="connsiteX37" fmla="*/ 1138 w 9882"/>
              <a:gd name="connsiteY37" fmla="*/ 208 h 10000"/>
              <a:gd name="connsiteX38" fmla="*/ 1375 w 9882"/>
              <a:gd name="connsiteY38" fmla="*/ 273 h 10000"/>
              <a:gd name="connsiteX39" fmla="*/ 1636 w 9882"/>
              <a:gd name="connsiteY39" fmla="*/ 273 h 10000"/>
              <a:gd name="connsiteX40" fmla="*/ 1754 w 9882"/>
              <a:gd name="connsiteY40" fmla="*/ 352 h 10000"/>
              <a:gd name="connsiteX41" fmla="*/ 1754 w 9882"/>
              <a:gd name="connsiteY41" fmla="*/ 417 h 10000"/>
              <a:gd name="connsiteX42" fmla="*/ 1754 w 9882"/>
              <a:gd name="connsiteY42" fmla="*/ 417 h 10000"/>
              <a:gd name="connsiteX43" fmla="*/ 1636 w 9882"/>
              <a:gd name="connsiteY43" fmla="*/ 482 h 10000"/>
              <a:gd name="connsiteX44" fmla="*/ 1636 w 9882"/>
              <a:gd name="connsiteY44" fmla="*/ 560 h 10000"/>
              <a:gd name="connsiteX45" fmla="*/ 1636 w 9882"/>
              <a:gd name="connsiteY45" fmla="*/ 690 h 10000"/>
              <a:gd name="connsiteX46" fmla="*/ 1517 w 9882"/>
              <a:gd name="connsiteY46" fmla="*/ 833 h 10000"/>
              <a:gd name="connsiteX47" fmla="*/ 1517 w 9882"/>
              <a:gd name="connsiteY47" fmla="*/ 898 h 10000"/>
              <a:gd name="connsiteX48" fmla="*/ 1517 w 9882"/>
              <a:gd name="connsiteY48" fmla="*/ 1042 h 10000"/>
              <a:gd name="connsiteX49" fmla="*/ 1517 w 9882"/>
              <a:gd name="connsiteY49" fmla="*/ 1107 h 10000"/>
              <a:gd name="connsiteX50" fmla="*/ 1517 w 9882"/>
              <a:gd name="connsiteY50" fmla="*/ 1250 h 10000"/>
              <a:gd name="connsiteX51" fmla="*/ 1517 w 9882"/>
              <a:gd name="connsiteY51" fmla="*/ 1523 h 10000"/>
              <a:gd name="connsiteX52" fmla="*/ 1636 w 9882"/>
              <a:gd name="connsiteY52" fmla="*/ 1862 h 10000"/>
              <a:gd name="connsiteX53" fmla="*/ 1636 w 9882"/>
              <a:gd name="connsiteY53" fmla="*/ 2214 h 10000"/>
              <a:gd name="connsiteX54" fmla="*/ 1754 w 9882"/>
              <a:gd name="connsiteY54" fmla="*/ 2552 h 10000"/>
              <a:gd name="connsiteX55" fmla="*/ 1872 w 9882"/>
              <a:gd name="connsiteY55" fmla="*/ 2969 h 10000"/>
              <a:gd name="connsiteX56" fmla="*/ 2133 w 9882"/>
              <a:gd name="connsiteY56" fmla="*/ 3385 h 10000"/>
              <a:gd name="connsiteX57" fmla="*/ 2394 w 9882"/>
              <a:gd name="connsiteY57" fmla="*/ 3867 h 10000"/>
              <a:gd name="connsiteX58" fmla="*/ 2631 w 9882"/>
              <a:gd name="connsiteY58" fmla="*/ 4349 h 10000"/>
              <a:gd name="connsiteX59" fmla="*/ 3010 w 9882"/>
              <a:gd name="connsiteY59" fmla="*/ 4896 h 10000"/>
              <a:gd name="connsiteX60" fmla="*/ 3389 w 9882"/>
              <a:gd name="connsiteY60" fmla="*/ 5521 h 10000"/>
              <a:gd name="connsiteX61" fmla="*/ 3626 w 9882"/>
              <a:gd name="connsiteY61" fmla="*/ 5794 h 10000"/>
              <a:gd name="connsiteX62" fmla="*/ 3887 w 9882"/>
              <a:gd name="connsiteY62" fmla="*/ 6003 h 10000"/>
              <a:gd name="connsiteX63" fmla="*/ 4148 w 9882"/>
              <a:gd name="connsiteY63" fmla="*/ 6276 h 10000"/>
              <a:gd name="connsiteX64" fmla="*/ 4503 w 9882"/>
              <a:gd name="connsiteY64" fmla="*/ 6549 h 10000"/>
              <a:gd name="connsiteX65" fmla="*/ 4763 w 9882"/>
              <a:gd name="connsiteY65" fmla="*/ 6823 h 10000"/>
              <a:gd name="connsiteX66" fmla="*/ 5001 w 9882"/>
              <a:gd name="connsiteY66" fmla="*/ 7109 h 10000"/>
              <a:gd name="connsiteX67" fmla="*/ 5379 w 9882"/>
              <a:gd name="connsiteY67" fmla="*/ 7318 h 10000"/>
              <a:gd name="connsiteX68" fmla="*/ 5640 w 9882"/>
              <a:gd name="connsiteY68" fmla="*/ 7513 h 10000"/>
              <a:gd name="connsiteX69" fmla="*/ 6020 w 9882"/>
              <a:gd name="connsiteY69" fmla="*/ 7721 h 10000"/>
              <a:gd name="connsiteX70" fmla="*/ 6257 w 9882"/>
              <a:gd name="connsiteY70" fmla="*/ 7930 h 10000"/>
              <a:gd name="connsiteX71" fmla="*/ 6636 w 9882"/>
              <a:gd name="connsiteY71" fmla="*/ 8073 h 10000"/>
              <a:gd name="connsiteX72" fmla="*/ 6896 w 9882"/>
              <a:gd name="connsiteY72" fmla="*/ 8203 h 10000"/>
              <a:gd name="connsiteX73" fmla="*/ 7133 w 9882"/>
              <a:gd name="connsiteY73" fmla="*/ 8346 h 10000"/>
              <a:gd name="connsiteX74" fmla="*/ 7394 w 9882"/>
              <a:gd name="connsiteY74" fmla="*/ 8490 h 10000"/>
              <a:gd name="connsiteX75" fmla="*/ 7631 w 9882"/>
              <a:gd name="connsiteY75" fmla="*/ 8555 h 10000"/>
              <a:gd name="connsiteX76" fmla="*/ 7892 w 9882"/>
              <a:gd name="connsiteY76" fmla="*/ 8685 h 10000"/>
              <a:gd name="connsiteX77" fmla="*/ 8010 w 9882"/>
              <a:gd name="connsiteY77" fmla="*/ 8763 h 10000"/>
              <a:gd name="connsiteX78" fmla="*/ 8152 w 9882"/>
              <a:gd name="connsiteY78" fmla="*/ 8763 h 10000"/>
              <a:gd name="connsiteX79" fmla="*/ 8270 w 9882"/>
              <a:gd name="connsiteY79" fmla="*/ 8828 h 10000"/>
              <a:gd name="connsiteX80" fmla="*/ 8390 w 9882"/>
              <a:gd name="connsiteY80" fmla="*/ 8828 h 10000"/>
              <a:gd name="connsiteX81" fmla="*/ 8390 w 9882"/>
              <a:gd name="connsiteY81" fmla="*/ 8828 h 10000"/>
              <a:gd name="connsiteX82" fmla="*/ 8508 w 9882"/>
              <a:gd name="connsiteY82" fmla="*/ 8763 h 10000"/>
              <a:gd name="connsiteX83" fmla="*/ 8508 w 9882"/>
              <a:gd name="connsiteY83" fmla="*/ 8685 h 10000"/>
              <a:gd name="connsiteX84" fmla="*/ 8650 w 9882"/>
              <a:gd name="connsiteY84" fmla="*/ 8620 h 10000"/>
              <a:gd name="connsiteX85" fmla="*/ 8650 w 9882"/>
              <a:gd name="connsiteY85" fmla="*/ 8555 h 10000"/>
              <a:gd name="connsiteX86" fmla="*/ 8768 w 9882"/>
              <a:gd name="connsiteY86" fmla="*/ 8411 h 10000"/>
              <a:gd name="connsiteX87" fmla="*/ 8768 w 9882"/>
              <a:gd name="connsiteY87" fmla="*/ 8281 h 10000"/>
              <a:gd name="connsiteX88" fmla="*/ 8886 w 9882"/>
              <a:gd name="connsiteY88" fmla="*/ 8138 h 10000"/>
              <a:gd name="connsiteX89" fmla="*/ 8886 w 9882"/>
              <a:gd name="connsiteY89" fmla="*/ 7930 h 10000"/>
              <a:gd name="connsiteX90" fmla="*/ 9005 w 9882"/>
              <a:gd name="connsiteY90" fmla="*/ 7799 h 10000"/>
              <a:gd name="connsiteX91" fmla="*/ 9005 w 9882"/>
              <a:gd name="connsiteY91" fmla="*/ 7721 h 10000"/>
              <a:gd name="connsiteX92" fmla="*/ 9147 w 9882"/>
              <a:gd name="connsiteY92" fmla="*/ 7591 h 10000"/>
              <a:gd name="connsiteX93" fmla="*/ 9147 w 9882"/>
              <a:gd name="connsiteY93" fmla="*/ 7513 h 10000"/>
              <a:gd name="connsiteX94" fmla="*/ 9266 w 9882"/>
              <a:gd name="connsiteY94" fmla="*/ 7448 h 10000"/>
              <a:gd name="connsiteX95" fmla="*/ 9266 w 9882"/>
              <a:gd name="connsiteY95" fmla="*/ 7448 h 10000"/>
              <a:gd name="connsiteX96" fmla="*/ 9266 w 9882"/>
              <a:gd name="connsiteY96" fmla="*/ 7448 h 10000"/>
              <a:gd name="connsiteX97" fmla="*/ 9266 w 9882"/>
              <a:gd name="connsiteY97" fmla="*/ 7448 h 10000"/>
              <a:gd name="connsiteX98" fmla="*/ 9384 w 9882"/>
              <a:gd name="connsiteY98" fmla="*/ 7448 h 10000"/>
              <a:gd name="connsiteX99" fmla="*/ 9384 w 9882"/>
              <a:gd name="connsiteY99" fmla="*/ 7513 h 10000"/>
              <a:gd name="connsiteX100" fmla="*/ 9384 w 9882"/>
              <a:gd name="connsiteY100" fmla="*/ 7591 h 10000"/>
              <a:gd name="connsiteX101" fmla="*/ 9384 w 9882"/>
              <a:gd name="connsiteY101" fmla="*/ 7721 h 10000"/>
              <a:gd name="connsiteX102" fmla="*/ 9527 w 9882"/>
              <a:gd name="connsiteY102" fmla="*/ 7799 h 10000"/>
              <a:gd name="connsiteX103" fmla="*/ 9527 w 9882"/>
              <a:gd name="connsiteY103" fmla="*/ 7930 h 10000"/>
              <a:gd name="connsiteX104" fmla="*/ 9527 w 9882"/>
              <a:gd name="connsiteY104" fmla="*/ 8138 h 10000"/>
              <a:gd name="connsiteX105" fmla="*/ 9527 w 9882"/>
              <a:gd name="connsiteY105" fmla="*/ 8411 h 10000"/>
              <a:gd name="connsiteX106" fmla="*/ 9645 w 9882"/>
              <a:gd name="connsiteY106" fmla="*/ 8763 h 10000"/>
              <a:gd name="connsiteX107" fmla="*/ 9764 w 9882"/>
              <a:gd name="connsiteY107" fmla="*/ 9036 h 10000"/>
              <a:gd name="connsiteX108" fmla="*/ 9882 w 9882"/>
              <a:gd name="connsiteY108" fmla="*/ 9375 h 10000"/>
              <a:gd name="connsiteX109" fmla="*/ 9882 w 9882"/>
              <a:gd name="connsiteY109" fmla="*/ 9453 h 10000"/>
              <a:gd name="connsiteX110" fmla="*/ 9882 w 9882"/>
              <a:gd name="connsiteY110" fmla="*/ 9583 h 10000"/>
              <a:gd name="connsiteX111" fmla="*/ 9882 w 9882"/>
              <a:gd name="connsiteY111" fmla="*/ 9727 h 10000"/>
              <a:gd name="connsiteX112" fmla="*/ 9882 w 9882"/>
              <a:gd name="connsiteY112" fmla="*/ 9792 h 10000"/>
              <a:gd name="connsiteX113" fmla="*/ 9882 w 9882"/>
              <a:gd name="connsiteY113" fmla="*/ 9857 h 10000"/>
              <a:gd name="connsiteX114" fmla="*/ 9882 w 9882"/>
              <a:gd name="connsiteY114" fmla="*/ 9935 h 10000"/>
              <a:gd name="connsiteX115" fmla="*/ 9882 w 9882"/>
              <a:gd name="connsiteY115" fmla="*/ 9935 h 10000"/>
              <a:gd name="connsiteX116" fmla="*/ 9882 w 9882"/>
              <a:gd name="connsiteY116" fmla="*/ 10000 h 10000"/>
              <a:gd name="connsiteX117" fmla="*/ 9645 w 9882"/>
              <a:gd name="connsiteY117" fmla="*/ 9935 h 10000"/>
              <a:gd name="connsiteX118" fmla="*/ 9384 w 9882"/>
              <a:gd name="connsiteY118" fmla="*/ 9935 h 10000"/>
              <a:gd name="connsiteX119" fmla="*/ 9005 w 9882"/>
              <a:gd name="connsiteY119" fmla="*/ 9857 h 10000"/>
              <a:gd name="connsiteX120" fmla="*/ 8508 w 9882"/>
              <a:gd name="connsiteY120" fmla="*/ 9727 h 10000"/>
              <a:gd name="connsiteX121" fmla="*/ 8508 w 9882"/>
              <a:gd name="connsiteY121" fmla="*/ 9727 h 10000"/>
              <a:gd name="connsiteX0" fmla="*/ 8610 w 10000"/>
              <a:gd name="connsiteY0" fmla="*/ 9727 h 10000"/>
              <a:gd name="connsiteX1" fmla="*/ 8249 w 10000"/>
              <a:gd name="connsiteY1" fmla="*/ 9583 h 10000"/>
              <a:gd name="connsiteX2" fmla="*/ 7722 w 10000"/>
              <a:gd name="connsiteY2" fmla="*/ 9453 h 10000"/>
              <a:gd name="connsiteX3" fmla="*/ 7218 w 10000"/>
              <a:gd name="connsiteY3" fmla="*/ 9245 h 10000"/>
              <a:gd name="connsiteX4" fmla="*/ 6715 w 10000"/>
              <a:gd name="connsiteY4" fmla="*/ 9036 h 10000"/>
              <a:gd name="connsiteX5" fmla="*/ 6474 w 10000"/>
              <a:gd name="connsiteY5" fmla="*/ 8893 h 10000"/>
              <a:gd name="connsiteX6" fmla="*/ 6211 w 10000"/>
              <a:gd name="connsiteY6" fmla="*/ 8763 h 10000"/>
              <a:gd name="connsiteX7" fmla="*/ 5947 w 10000"/>
              <a:gd name="connsiteY7" fmla="*/ 8620 h 10000"/>
              <a:gd name="connsiteX8" fmla="*/ 5707 w 10000"/>
              <a:gd name="connsiteY8" fmla="*/ 8490 h 10000"/>
              <a:gd name="connsiteX9" fmla="*/ 5443 w 10000"/>
              <a:gd name="connsiteY9" fmla="*/ 8281 h 10000"/>
              <a:gd name="connsiteX10" fmla="*/ 5204 w 10000"/>
              <a:gd name="connsiteY10" fmla="*/ 8073 h 10000"/>
              <a:gd name="connsiteX11" fmla="*/ 4941 w 10000"/>
              <a:gd name="connsiteY11" fmla="*/ 7865 h 10000"/>
              <a:gd name="connsiteX12" fmla="*/ 4557 w 10000"/>
              <a:gd name="connsiteY12" fmla="*/ 7656 h 10000"/>
              <a:gd name="connsiteX13" fmla="*/ 3933 w 10000"/>
              <a:gd name="connsiteY13" fmla="*/ 7174 h 10000"/>
              <a:gd name="connsiteX14" fmla="*/ 3429 w 10000"/>
              <a:gd name="connsiteY14" fmla="*/ 6758 h 10000"/>
              <a:gd name="connsiteX15" fmla="*/ 2926 w 10000"/>
              <a:gd name="connsiteY15" fmla="*/ 6276 h 10000"/>
              <a:gd name="connsiteX16" fmla="*/ 2543 w 10000"/>
              <a:gd name="connsiteY16" fmla="*/ 5729 h 10000"/>
              <a:gd name="connsiteX17" fmla="*/ 2158 w 10000"/>
              <a:gd name="connsiteY17" fmla="*/ 5247 h 10000"/>
              <a:gd name="connsiteX18" fmla="*/ 1775 w 10000"/>
              <a:gd name="connsiteY18" fmla="*/ 4766 h 10000"/>
              <a:gd name="connsiteX19" fmla="*/ 1535 w 10000"/>
              <a:gd name="connsiteY19" fmla="*/ 4284 h 10000"/>
              <a:gd name="connsiteX20" fmla="*/ 1391 w 10000"/>
              <a:gd name="connsiteY20" fmla="*/ 3997 h 10000"/>
              <a:gd name="connsiteX21" fmla="*/ 1271 w 10000"/>
              <a:gd name="connsiteY21" fmla="*/ 3789 h 10000"/>
              <a:gd name="connsiteX22" fmla="*/ 1031 w 10000"/>
              <a:gd name="connsiteY22" fmla="*/ 3307 h 10000"/>
              <a:gd name="connsiteX23" fmla="*/ 888 w 10000"/>
              <a:gd name="connsiteY23" fmla="*/ 2760 h 10000"/>
              <a:gd name="connsiteX24" fmla="*/ 649 w 10000"/>
              <a:gd name="connsiteY24" fmla="*/ 2214 h 10000"/>
              <a:gd name="connsiteX25" fmla="*/ 504 w 10000"/>
              <a:gd name="connsiteY25" fmla="*/ 1654 h 10000"/>
              <a:gd name="connsiteX26" fmla="*/ 504 w 10000"/>
              <a:gd name="connsiteY26" fmla="*/ 1380 h 10000"/>
              <a:gd name="connsiteX27" fmla="*/ 385 w 10000"/>
              <a:gd name="connsiteY27" fmla="*/ 1107 h 10000"/>
              <a:gd name="connsiteX28" fmla="*/ 264 w 10000"/>
              <a:gd name="connsiteY28" fmla="*/ 898 h 10000"/>
              <a:gd name="connsiteX29" fmla="*/ 264 w 10000"/>
              <a:gd name="connsiteY29" fmla="*/ 690 h 10000"/>
              <a:gd name="connsiteX30" fmla="*/ 145 w 10000"/>
              <a:gd name="connsiteY30" fmla="*/ 560 h 10000"/>
              <a:gd name="connsiteX31" fmla="*/ 145 w 10000"/>
              <a:gd name="connsiteY31" fmla="*/ 417 h 10000"/>
              <a:gd name="connsiteX32" fmla="*/ 0 w 10000"/>
              <a:gd name="connsiteY32" fmla="*/ 352 h 10000"/>
              <a:gd name="connsiteX33" fmla="*/ 0 w 10000"/>
              <a:gd name="connsiteY33" fmla="*/ 273 h 10000"/>
              <a:gd name="connsiteX34" fmla="*/ 385 w 10000"/>
              <a:gd name="connsiteY34" fmla="*/ 0 h 10000"/>
              <a:gd name="connsiteX35" fmla="*/ 768 w 10000"/>
              <a:gd name="connsiteY35" fmla="*/ 78 h 10000"/>
              <a:gd name="connsiteX36" fmla="*/ 1152 w 10000"/>
              <a:gd name="connsiteY36" fmla="*/ 208 h 10000"/>
              <a:gd name="connsiteX37" fmla="*/ 1391 w 10000"/>
              <a:gd name="connsiteY37" fmla="*/ 273 h 10000"/>
              <a:gd name="connsiteX38" fmla="*/ 1656 w 10000"/>
              <a:gd name="connsiteY38" fmla="*/ 273 h 10000"/>
              <a:gd name="connsiteX39" fmla="*/ 1775 w 10000"/>
              <a:gd name="connsiteY39" fmla="*/ 352 h 10000"/>
              <a:gd name="connsiteX40" fmla="*/ 1775 w 10000"/>
              <a:gd name="connsiteY40" fmla="*/ 417 h 10000"/>
              <a:gd name="connsiteX41" fmla="*/ 1775 w 10000"/>
              <a:gd name="connsiteY41" fmla="*/ 417 h 10000"/>
              <a:gd name="connsiteX42" fmla="*/ 1656 w 10000"/>
              <a:gd name="connsiteY42" fmla="*/ 482 h 10000"/>
              <a:gd name="connsiteX43" fmla="*/ 1656 w 10000"/>
              <a:gd name="connsiteY43" fmla="*/ 560 h 10000"/>
              <a:gd name="connsiteX44" fmla="*/ 1656 w 10000"/>
              <a:gd name="connsiteY44" fmla="*/ 690 h 10000"/>
              <a:gd name="connsiteX45" fmla="*/ 1535 w 10000"/>
              <a:gd name="connsiteY45" fmla="*/ 833 h 10000"/>
              <a:gd name="connsiteX46" fmla="*/ 1535 w 10000"/>
              <a:gd name="connsiteY46" fmla="*/ 898 h 10000"/>
              <a:gd name="connsiteX47" fmla="*/ 1535 w 10000"/>
              <a:gd name="connsiteY47" fmla="*/ 1042 h 10000"/>
              <a:gd name="connsiteX48" fmla="*/ 1535 w 10000"/>
              <a:gd name="connsiteY48" fmla="*/ 1107 h 10000"/>
              <a:gd name="connsiteX49" fmla="*/ 1535 w 10000"/>
              <a:gd name="connsiteY49" fmla="*/ 1250 h 10000"/>
              <a:gd name="connsiteX50" fmla="*/ 1535 w 10000"/>
              <a:gd name="connsiteY50" fmla="*/ 1523 h 10000"/>
              <a:gd name="connsiteX51" fmla="*/ 1656 w 10000"/>
              <a:gd name="connsiteY51" fmla="*/ 1862 h 10000"/>
              <a:gd name="connsiteX52" fmla="*/ 1656 w 10000"/>
              <a:gd name="connsiteY52" fmla="*/ 2214 h 10000"/>
              <a:gd name="connsiteX53" fmla="*/ 1775 w 10000"/>
              <a:gd name="connsiteY53" fmla="*/ 2552 h 10000"/>
              <a:gd name="connsiteX54" fmla="*/ 1894 w 10000"/>
              <a:gd name="connsiteY54" fmla="*/ 2969 h 10000"/>
              <a:gd name="connsiteX55" fmla="*/ 2158 w 10000"/>
              <a:gd name="connsiteY55" fmla="*/ 3385 h 10000"/>
              <a:gd name="connsiteX56" fmla="*/ 2423 w 10000"/>
              <a:gd name="connsiteY56" fmla="*/ 3867 h 10000"/>
              <a:gd name="connsiteX57" fmla="*/ 2662 w 10000"/>
              <a:gd name="connsiteY57" fmla="*/ 4349 h 10000"/>
              <a:gd name="connsiteX58" fmla="*/ 3046 w 10000"/>
              <a:gd name="connsiteY58" fmla="*/ 4896 h 10000"/>
              <a:gd name="connsiteX59" fmla="*/ 3429 w 10000"/>
              <a:gd name="connsiteY59" fmla="*/ 5521 h 10000"/>
              <a:gd name="connsiteX60" fmla="*/ 3669 w 10000"/>
              <a:gd name="connsiteY60" fmla="*/ 5794 h 10000"/>
              <a:gd name="connsiteX61" fmla="*/ 3933 w 10000"/>
              <a:gd name="connsiteY61" fmla="*/ 6003 h 10000"/>
              <a:gd name="connsiteX62" fmla="*/ 4198 w 10000"/>
              <a:gd name="connsiteY62" fmla="*/ 6276 h 10000"/>
              <a:gd name="connsiteX63" fmla="*/ 4557 w 10000"/>
              <a:gd name="connsiteY63" fmla="*/ 6549 h 10000"/>
              <a:gd name="connsiteX64" fmla="*/ 4820 w 10000"/>
              <a:gd name="connsiteY64" fmla="*/ 6823 h 10000"/>
              <a:gd name="connsiteX65" fmla="*/ 5061 w 10000"/>
              <a:gd name="connsiteY65" fmla="*/ 7109 h 10000"/>
              <a:gd name="connsiteX66" fmla="*/ 5443 w 10000"/>
              <a:gd name="connsiteY66" fmla="*/ 7318 h 10000"/>
              <a:gd name="connsiteX67" fmla="*/ 5707 w 10000"/>
              <a:gd name="connsiteY67" fmla="*/ 7513 h 10000"/>
              <a:gd name="connsiteX68" fmla="*/ 6092 w 10000"/>
              <a:gd name="connsiteY68" fmla="*/ 7721 h 10000"/>
              <a:gd name="connsiteX69" fmla="*/ 6332 w 10000"/>
              <a:gd name="connsiteY69" fmla="*/ 7930 h 10000"/>
              <a:gd name="connsiteX70" fmla="*/ 6715 w 10000"/>
              <a:gd name="connsiteY70" fmla="*/ 8073 h 10000"/>
              <a:gd name="connsiteX71" fmla="*/ 6978 w 10000"/>
              <a:gd name="connsiteY71" fmla="*/ 8203 h 10000"/>
              <a:gd name="connsiteX72" fmla="*/ 7218 w 10000"/>
              <a:gd name="connsiteY72" fmla="*/ 8346 h 10000"/>
              <a:gd name="connsiteX73" fmla="*/ 7482 w 10000"/>
              <a:gd name="connsiteY73" fmla="*/ 8490 h 10000"/>
              <a:gd name="connsiteX74" fmla="*/ 7722 w 10000"/>
              <a:gd name="connsiteY74" fmla="*/ 8555 h 10000"/>
              <a:gd name="connsiteX75" fmla="*/ 7986 w 10000"/>
              <a:gd name="connsiteY75" fmla="*/ 8685 h 10000"/>
              <a:gd name="connsiteX76" fmla="*/ 8106 w 10000"/>
              <a:gd name="connsiteY76" fmla="*/ 8763 h 10000"/>
              <a:gd name="connsiteX77" fmla="*/ 8249 w 10000"/>
              <a:gd name="connsiteY77" fmla="*/ 8763 h 10000"/>
              <a:gd name="connsiteX78" fmla="*/ 8369 w 10000"/>
              <a:gd name="connsiteY78" fmla="*/ 8828 h 10000"/>
              <a:gd name="connsiteX79" fmla="*/ 8490 w 10000"/>
              <a:gd name="connsiteY79" fmla="*/ 8828 h 10000"/>
              <a:gd name="connsiteX80" fmla="*/ 8490 w 10000"/>
              <a:gd name="connsiteY80" fmla="*/ 8828 h 10000"/>
              <a:gd name="connsiteX81" fmla="*/ 8610 w 10000"/>
              <a:gd name="connsiteY81" fmla="*/ 8763 h 10000"/>
              <a:gd name="connsiteX82" fmla="*/ 8610 w 10000"/>
              <a:gd name="connsiteY82" fmla="*/ 8685 h 10000"/>
              <a:gd name="connsiteX83" fmla="*/ 8753 w 10000"/>
              <a:gd name="connsiteY83" fmla="*/ 8620 h 10000"/>
              <a:gd name="connsiteX84" fmla="*/ 8753 w 10000"/>
              <a:gd name="connsiteY84" fmla="*/ 8555 h 10000"/>
              <a:gd name="connsiteX85" fmla="*/ 8873 w 10000"/>
              <a:gd name="connsiteY85" fmla="*/ 8411 h 10000"/>
              <a:gd name="connsiteX86" fmla="*/ 8873 w 10000"/>
              <a:gd name="connsiteY86" fmla="*/ 8281 h 10000"/>
              <a:gd name="connsiteX87" fmla="*/ 8992 w 10000"/>
              <a:gd name="connsiteY87" fmla="*/ 8138 h 10000"/>
              <a:gd name="connsiteX88" fmla="*/ 8992 w 10000"/>
              <a:gd name="connsiteY88" fmla="*/ 7930 h 10000"/>
              <a:gd name="connsiteX89" fmla="*/ 9113 w 10000"/>
              <a:gd name="connsiteY89" fmla="*/ 7799 h 10000"/>
              <a:gd name="connsiteX90" fmla="*/ 9113 w 10000"/>
              <a:gd name="connsiteY90" fmla="*/ 7721 h 10000"/>
              <a:gd name="connsiteX91" fmla="*/ 9256 w 10000"/>
              <a:gd name="connsiteY91" fmla="*/ 7591 h 10000"/>
              <a:gd name="connsiteX92" fmla="*/ 9256 w 10000"/>
              <a:gd name="connsiteY92" fmla="*/ 7513 h 10000"/>
              <a:gd name="connsiteX93" fmla="*/ 9377 w 10000"/>
              <a:gd name="connsiteY93" fmla="*/ 7448 h 10000"/>
              <a:gd name="connsiteX94" fmla="*/ 9377 w 10000"/>
              <a:gd name="connsiteY94" fmla="*/ 7448 h 10000"/>
              <a:gd name="connsiteX95" fmla="*/ 9377 w 10000"/>
              <a:gd name="connsiteY95" fmla="*/ 7448 h 10000"/>
              <a:gd name="connsiteX96" fmla="*/ 9377 w 10000"/>
              <a:gd name="connsiteY96" fmla="*/ 7448 h 10000"/>
              <a:gd name="connsiteX97" fmla="*/ 9496 w 10000"/>
              <a:gd name="connsiteY97" fmla="*/ 7448 h 10000"/>
              <a:gd name="connsiteX98" fmla="*/ 9496 w 10000"/>
              <a:gd name="connsiteY98" fmla="*/ 7513 h 10000"/>
              <a:gd name="connsiteX99" fmla="*/ 9496 w 10000"/>
              <a:gd name="connsiteY99" fmla="*/ 7591 h 10000"/>
              <a:gd name="connsiteX100" fmla="*/ 9496 w 10000"/>
              <a:gd name="connsiteY100" fmla="*/ 7721 h 10000"/>
              <a:gd name="connsiteX101" fmla="*/ 9641 w 10000"/>
              <a:gd name="connsiteY101" fmla="*/ 7799 h 10000"/>
              <a:gd name="connsiteX102" fmla="*/ 9641 w 10000"/>
              <a:gd name="connsiteY102" fmla="*/ 7930 h 10000"/>
              <a:gd name="connsiteX103" fmla="*/ 9641 w 10000"/>
              <a:gd name="connsiteY103" fmla="*/ 8138 h 10000"/>
              <a:gd name="connsiteX104" fmla="*/ 9641 w 10000"/>
              <a:gd name="connsiteY104" fmla="*/ 8411 h 10000"/>
              <a:gd name="connsiteX105" fmla="*/ 9760 w 10000"/>
              <a:gd name="connsiteY105" fmla="*/ 8763 h 10000"/>
              <a:gd name="connsiteX106" fmla="*/ 9881 w 10000"/>
              <a:gd name="connsiteY106" fmla="*/ 9036 h 10000"/>
              <a:gd name="connsiteX107" fmla="*/ 10000 w 10000"/>
              <a:gd name="connsiteY107" fmla="*/ 9375 h 10000"/>
              <a:gd name="connsiteX108" fmla="*/ 10000 w 10000"/>
              <a:gd name="connsiteY108" fmla="*/ 9453 h 10000"/>
              <a:gd name="connsiteX109" fmla="*/ 10000 w 10000"/>
              <a:gd name="connsiteY109" fmla="*/ 9583 h 10000"/>
              <a:gd name="connsiteX110" fmla="*/ 10000 w 10000"/>
              <a:gd name="connsiteY110" fmla="*/ 9727 h 10000"/>
              <a:gd name="connsiteX111" fmla="*/ 10000 w 10000"/>
              <a:gd name="connsiteY111" fmla="*/ 9792 h 10000"/>
              <a:gd name="connsiteX112" fmla="*/ 10000 w 10000"/>
              <a:gd name="connsiteY112" fmla="*/ 9857 h 10000"/>
              <a:gd name="connsiteX113" fmla="*/ 10000 w 10000"/>
              <a:gd name="connsiteY113" fmla="*/ 9935 h 10000"/>
              <a:gd name="connsiteX114" fmla="*/ 10000 w 10000"/>
              <a:gd name="connsiteY114" fmla="*/ 9935 h 10000"/>
              <a:gd name="connsiteX115" fmla="*/ 10000 w 10000"/>
              <a:gd name="connsiteY115" fmla="*/ 10000 h 10000"/>
              <a:gd name="connsiteX116" fmla="*/ 9760 w 10000"/>
              <a:gd name="connsiteY116" fmla="*/ 9935 h 10000"/>
              <a:gd name="connsiteX117" fmla="*/ 9496 w 10000"/>
              <a:gd name="connsiteY117" fmla="*/ 9935 h 10000"/>
              <a:gd name="connsiteX118" fmla="*/ 9113 w 10000"/>
              <a:gd name="connsiteY118" fmla="*/ 9857 h 10000"/>
              <a:gd name="connsiteX119" fmla="*/ 8610 w 10000"/>
              <a:gd name="connsiteY119" fmla="*/ 9727 h 10000"/>
              <a:gd name="connsiteX120" fmla="*/ 8610 w 10000"/>
              <a:gd name="connsiteY120" fmla="*/ 9727 h 10000"/>
              <a:gd name="connsiteX0" fmla="*/ 8610 w 10000"/>
              <a:gd name="connsiteY0" fmla="*/ 9727 h 10000"/>
              <a:gd name="connsiteX1" fmla="*/ 8249 w 10000"/>
              <a:gd name="connsiteY1" fmla="*/ 9583 h 10000"/>
              <a:gd name="connsiteX2" fmla="*/ 7722 w 10000"/>
              <a:gd name="connsiteY2" fmla="*/ 9453 h 10000"/>
              <a:gd name="connsiteX3" fmla="*/ 7218 w 10000"/>
              <a:gd name="connsiteY3" fmla="*/ 9245 h 10000"/>
              <a:gd name="connsiteX4" fmla="*/ 6715 w 10000"/>
              <a:gd name="connsiteY4" fmla="*/ 9036 h 10000"/>
              <a:gd name="connsiteX5" fmla="*/ 6474 w 10000"/>
              <a:gd name="connsiteY5" fmla="*/ 8893 h 10000"/>
              <a:gd name="connsiteX6" fmla="*/ 6211 w 10000"/>
              <a:gd name="connsiteY6" fmla="*/ 8763 h 10000"/>
              <a:gd name="connsiteX7" fmla="*/ 5947 w 10000"/>
              <a:gd name="connsiteY7" fmla="*/ 8620 h 10000"/>
              <a:gd name="connsiteX8" fmla="*/ 5707 w 10000"/>
              <a:gd name="connsiteY8" fmla="*/ 8490 h 10000"/>
              <a:gd name="connsiteX9" fmla="*/ 5443 w 10000"/>
              <a:gd name="connsiteY9" fmla="*/ 8281 h 10000"/>
              <a:gd name="connsiteX10" fmla="*/ 5204 w 10000"/>
              <a:gd name="connsiteY10" fmla="*/ 8073 h 10000"/>
              <a:gd name="connsiteX11" fmla="*/ 4941 w 10000"/>
              <a:gd name="connsiteY11" fmla="*/ 7865 h 10000"/>
              <a:gd name="connsiteX12" fmla="*/ 4557 w 10000"/>
              <a:gd name="connsiteY12" fmla="*/ 7656 h 10000"/>
              <a:gd name="connsiteX13" fmla="*/ 3933 w 10000"/>
              <a:gd name="connsiteY13" fmla="*/ 7174 h 10000"/>
              <a:gd name="connsiteX14" fmla="*/ 3429 w 10000"/>
              <a:gd name="connsiteY14" fmla="*/ 6758 h 10000"/>
              <a:gd name="connsiteX15" fmla="*/ 2926 w 10000"/>
              <a:gd name="connsiteY15" fmla="*/ 6276 h 10000"/>
              <a:gd name="connsiteX16" fmla="*/ 2543 w 10000"/>
              <a:gd name="connsiteY16" fmla="*/ 5729 h 10000"/>
              <a:gd name="connsiteX17" fmla="*/ 2158 w 10000"/>
              <a:gd name="connsiteY17" fmla="*/ 5247 h 10000"/>
              <a:gd name="connsiteX18" fmla="*/ 1775 w 10000"/>
              <a:gd name="connsiteY18" fmla="*/ 4766 h 10000"/>
              <a:gd name="connsiteX19" fmla="*/ 1535 w 10000"/>
              <a:gd name="connsiteY19" fmla="*/ 4284 h 10000"/>
              <a:gd name="connsiteX20" fmla="*/ 1391 w 10000"/>
              <a:gd name="connsiteY20" fmla="*/ 3997 h 10000"/>
              <a:gd name="connsiteX21" fmla="*/ 1271 w 10000"/>
              <a:gd name="connsiteY21" fmla="*/ 3789 h 10000"/>
              <a:gd name="connsiteX22" fmla="*/ 1031 w 10000"/>
              <a:gd name="connsiteY22" fmla="*/ 3307 h 10000"/>
              <a:gd name="connsiteX23" fmla="*/ 888 w 10000"/>
              <a:gd name="connsiteY23" fmla="*/ 2760 h 10000"/>
              <a:gd name="connsiteX24" fmla="*/ 649 w 10000"/>
              <a:gd name="connsiteY24" fmla="*/ 2214 h 10000"/>
              <a:gd name="connsiteX25" fmla="*/ 504 w 10000"/>
              <a:gd name="connsiteY25" fmla="*/ 1654 h 10000"/>
              <a:gd name="connsiteX26" fmla="*/ 504 w 10000"/>
              <a:gd name="connsiteY26" fmla="*/ 1380 h 10000"/>
              <a:gd name="connsiteX27" fmla="*/ 385 w 10000"/>
              <a:gd name="connsiteY27" fmla="*/ 1107 h 10000"/>
              <a:gd name="connsiteX28" fmla="*/ 264 w 10000"/>
              <a:gd name="connsiteY28" fmla="*/ 898 h 10000"/>
              <a:gd name="connsiteX29" fmla="*/ 264 w 10000"/>
              <a:gd name="connsiteY29" fmla="*/ 690 h 10000"/>
              <a:gd name="connsiteX30" fmla="*/ 145 w 10000"/>
              <a:gd name="connsiteY30" fmla="*/ 560 h 10000"/>
              <a:gd name="connsiteX31" fmla="*/ 145 w 10000"/>
              <a:gd name="connsiteY31" fmla="*/ 417 h 10000"/>
              <a:gd name="connsiteX32" fmla="*/ 0 w 10000"/>
              <a:gd name="connsiteY32" fmla="*/ 352 h 10000"/>
              <a:gd name="connsiteX33" fmla="*/ 0 w 10000"/>
              <a:gd name="connsiteY33" fmla="*/ 273 h 10000"/>
              <a:gd name="connsiteX34" fmla="*/ 385 w 10000"/>
              <a:gd name="connsiteY34" fmla="*/ 0 h 10000"/>
              <a:gd name="connsiteX35" fmla="*/ 1152 w 10000"/>
              <a:gd name="connsiteY35" fmla="*/ 208 h 10000"/>
              <a:gd name="connsiteX36" fmla="*/ 1391 w 10000"/>
              <a:gd name="connsiteY36" fmla="*/ 273 h 10000"/>
              <a:gd name="connsiteX37" fmla="*/ 1656 w 10000"/>
              <a:gd name="connsiteY37" fmla="*/ 273 h 10000"/>
              <a:gd name="connsiteX38" fmla="*/ 1775 w 10000"/>
              <a:gd name="connsiteY38" fmla="*/ 352 h 10000"/>
              <a:gd name="connsiteX39" fmla="*/ 1775 w 10000"/>
              <a:gd name="connsiteY39" fmla="*/ 417 h 10000"/>
              <a:gd name="connsiteX40" fmla="*/ 1775 w 10000"/>
              <a:gd name="connsiteY40" fmla="*/ 417 h 10000"/>
              <a:gd name="connsiteX41" fmla="*/ 1656 w 10000"/>
              <a:gd name="connsiteY41" fmla="*/ 482 h 10000"/>
              <a:gd name="connsiteX42" fmla="*/ 1656 w 10000"/>
              <a:gd name="connsiteY42" fmla="*/ 560 h 10000"/>
              <a:gd name="connsiteX43" fmla="*/ 1656 w 10000"/>
              <a:gd name="connsiteY43" fmla="*/ 690 h 10000"/>
              <a:gd name="connsiteX44" fmla="*/ 1535 w 10000"/>
              <a:gd name="connsiteY44" fmla="*/ 833 h 10000"/>
              <a:gd name="connsiteX45" fmla="*/ 1535 w 10000"/>
              <a:gd name="connsiteY45" fmla="*/ 898 h 10000"/>
              <a:gd name="connsiteX46" fmla="*/ 1535 w 10000"/>
              <a:gd name="connsiteY46" fmla="*/ 1042 h 10000"/>
              <a:gd name="connsiteX47" fmla="*/ 1535 w 10000"/>
              <a:gd name="connsiteY47" fmla="*/ 1107 h 10000"/>
              <a:gd name="connsiteX48" fmla="*/ 1535 w 10000"/>
              <a:gd name="connsiteY48" fmla="*/ 1250 h 10000"/>
              <a:gd name="connsiteX49" fmla="*/ 1535 w 10000"/>
              <a:gd name="connsiteY49" fmla="*/ 1523 h 10000"/>
              <a:gd name="connsiteX50" fmla="*/ 1656 w 10000"/>
              <a:gd name="connsiteY50" fmla="*/ 1862 h 10000"/>
              <a:gd name="connsiteX51" fmla="*/ 1656 w 10000"/>
              <a:gd name="connsiteY51" fmla="*/ 2214 h 10000"/>
              <a:gd name="connsiteX52" fmla="*/ 1775 w 10000"/>
              <a:gd name="connsiteY52" fmla="*/ 2552 h 10000"/>
              <a:gd name="connsiteX53" fmla="*/ 1894 w 10000"/>
              <a:gd name="connsiteY53" fmla="*/ 2969 h 10000"/>
              <a:gd name="connsiteX54" fmla="*/ 2158 w 10000"/>
              <a:gd name="connsiteY54" fmla="*/ 3385 h 10000"/>
              <a:gd name="connsiteX55" fmla="*/ 2423 w 10000"/>
              <a:gd name="connsiteY55" fmla="*/ 3867 h 10000"/>
              <a:gd name="connsiteX56" fmla="*/ 2662 w 10000"/>
              <a:gd name="connsiteY56" fmla="*/ 4349 h 10000"/>
              <a:gd name="connsiteX57" fmla="*/ 3046 w 10000"/>
              <a:gd name="connsiteY57" fmla="*/ 4896 h 10000"/>
              <a:gd name="connsiteX58" fmla="*/ 3429 w 10000"/>
              <a:gd name="connsiteY58" fmla="*/ 5521 h 10000"/>
              <a:gd name="connsiteX59" fmla="*/ 3669 w 10000"/>
              <a:gd name="connsiteY59" fmla="*/ 5794 h 10000"/>
              <a:gd name="connsiteX60" fmla="*/ 3933 w 10000"/>
              <a:gd name="connsiteY60" fmla="*/ 6003 h 10000"/>
              <a:gd name="connsiteX61" fmla="*/ 4198 w 10000"/>
              <a:gd name="connsiteY61" fmla="*/ 6276 h 10000"/>
              <a:gd name="connsiteX62" fmla="*/ 4557 w 10000"/>
              <a:gd name="connsiteY62" fmla="*/ 6549 h 10000"/>
              <a:gd name="connsiteX63" fmla="*/ 4820 w 10000"/>
              <a:gd name="connsiteY63" fmla="*/ 6823 h 10000"/>
              <a:gd name="connsiteX64" fmla="*/ 5061 w 10000"/>
              <a:gd name="connsiteY64" fmla="*/ 7109 h 10000"/>
              <a:gd name="connsiteX65" fmla="*/ 5443 w 10000"/>
              <a:gd name="connsiteY65" fmla="*/ 7318 h 10000"/>
              <a:gd name="connsiteX66" fmla="*/ 5707 w 10000"/>
              <a:gd name="connsiteY66" fmla="*/ 7513 h 10000"/>
              <a:gd name="connsiteX67" fmla="*/ 6092 w 10000"/>
              <a:gd name="connsiteY67" fmla="*/ 7721 h 10000"/>
              <a:gd name="connsiteX68" fmla="*/ 6332 w 10000"/>
              <a:gd name="connsiteY68" fmla="*/ 7930 h 10000"/>
              <a:gd name="connsiteX69" fmla="*/ 6715 w 10000"/>
              <a:gd name="connsiteY69" fmla="*/ 8073 h 10000"/>
              <a:gd name="connsiteX70" fmla="*/ 6978 w 10000"/>
              <a:gd name="connsiteY70" fmla="*/ 8203 h 10000"/>
              <a:gd name="connsiteX71" fmla="*/ 7218 w 10000"/>
              <a:gd name="connsiteY71" fmla="*/ 8346 h 10000"/>
              <a:gd name="connsiteX72" fmla="*/ 7482 w 10000"/>
              <a:gd name="connsiteY72" fmla="*/ 8490 h 10000"/>
              <a:gd name="connsiteX73" fmla="*/ 7722 w 10000"/>
              <a:gd name="connsiteY73" fmla="*/ 8555 h 10000"/>
              <a:gd name="connsiteX74" fmla="*/ 7986 w 10000"/>
              <a:gd name="connsiteY74" fmla="*/ 8685 h 10000"/>
              <a:gd name="connsiteX75" fmla="*/ 8106 w 10000"/>
              <a:gd name="connsiteY75" fmla="*/ 8763 h 10000"/>
              <a:gd name="connsiteX76" fmla="*/ 8249 w 10000"/>
              <a:gd name="connsiteY76" fmla="*/ 8763 h 10000"/>
              <a:gd name="connsiteX77" fmla="*/ 8369 w 10000"/>
              <a:gd name="connsiteY77" fmla="*/ 8828 h 10000"/>
              <a:gd name="connsiteX78" fmla="*/ 8490 w 10000"/>
              <a:gd name="connsiteY78" fmla="*/ 8828 h 10000"/>
              <a:gd name="connsiteX79" fmla="*/ 8490 w 10000"/>
              <a:gd name="connsiteY79" fmla="*/ 8828 h 10000"/>
              <a:gd name="connsiteX80" fmla="*/ 8610 w 10000"/>
              <a:gd name="connsiteY80" fmla="*/ 8763 h 10000"/>
              <a:gd name="connsiteX81" fmla="*/ 8610 w 10000"/>
              <a:gd name="connsiteY81" fmla="*/ 8685 h 10000"/>
              <a:gd name="connsiteX82" fmla="*/ 8753 w 10000"/>
              <a:gd name="connsiteY82" fmla="*/ 8620 h 10000"/>
              <a:gd name="connsiteX83" fmla="*/ 8753 w 10000"/>
              <a:gd name="connsiteY83" fmla="*/ 8555 h 10000"/>
              <a:gd name="connsiteX84" fmla="*/ 8873 w 10000"/>
              <a:gd name="connsiteY84" fmla="*/ 8411 h 10000"/>
              <a:gd name="connsiteX85" fmla="*/ 8873 w 10000"/>
              <a:gd name="connsiteY85" fmla="*/ 8281 h 10000"/>
              <a:gd name="connsiteX86" fmla="*/ 8992 w 10000"/>
              <a:gd name="connsiteY86" fmla="*/ 8138 h 10000"/>
              <a:gd name="connsiteX87" fmla="*/ 8992 w 10000"/>
              <a:gd name="connsiteY87" fmla="*/ 7930 h 10000"/>
              <a:gd name="connsiteX88" fmla="*/ 9113 w 10000"/>
              <a:gd name="connsiteY88" fmla="*/ 7799 h 10000"/>
              <a:gd name="connsiteX89" fmla="*/ 9113 w 10000"/>
              <a:gd name="connsiteY89" fmla="*/ 7721 h 10000"/>
              <a:gd name="connsiteX90" fmla="*/ 9256 w 10000"/>
              <a:gd name="connsiteY90" fmla="*/ 7591 h 10000"/>
              <a:gd name="connsiteX91" fmla="*/ 9256 w 10000"/>
              <a:gd name="connsiteY91" fmla="*/ 7513 h 10000"/>
              <a:gd name="connsiteX92" fmla="*/ 9377 w 10000"/>
              <a:gd name="connsiteY92" fmla="*/ 7448 h 10000"/>
              <a:gd name="connsiteX93" fmla="*/ 9377 w 10000"/>
              <a:gd name="connsiteY93" fmla="*/ 7448 h 10000"/>
              <a:gd name="connsiteX94" fmla="*/ 9377 w 10000"/>
              <a:gd name="connsiteY94" fmla="*/ 7448 h 10000"/>
              <a:gd name="connsiteX95" fmla="*/ 9377 w 10000"/>
              <a:gd name="connsiteY95" fmla="*/ 7448 h 10000"/>
              <a:gd name="connsiteX96" fmla="*/ 9496 w 10000"/>
              <a:gd name="connsiteY96" fmla="*/ 7448 h 10000"/>
              <a:gd name="connsiteX97" fmla="*/ 9496 w 10000"/>
              <a:gd name="connsiteY97" fmla="*/ 7513 h 10000"/>
              <a:gd name="connsiteX98" fmla="*/ 9496 w 10000"/>
              <a:gd name="connsiteY98" fmla="*/ 7591 h 10000"/>
              <a:gd name="connsiteX99" fmla="*/ 9496 w 10000"/>
              <a:gd name="connsiteY99" fmla="*/ 7721 h 10000"/>
              <a:gd name="connsiteX100" fmla="*/ 9641 w 10000"/>
              <a:gd name="connsiteY100" fmla="*/ 7799 h 10000"/>
              <a:gd name="connsiteX101" fmla="*/ 9641 w 10000"/>
              <a:gd name="connsiteY101" fmla="*/ 7930 h 10000"/>
              <a:gd name="connsiteX102" fmla="*/ 9641 w 10000"/>
              <a:gd name="connsiteY102" fmla="*/ 8138 h 10000"/>
              <a:gd name="connsiteX103" fmla="*/ 9641 w 10000"/>
              <a:gd name="connsiteY103" fmla="*/ 8411 h 10000"/>
              <a:gd name="connsiteX104" fmla="*/ 9760 w 10000"/>
              <a:gd name="connsiteY104" fmla="*/ 8763 h 10000"/>
              <a:gd name="connsiteX105" fmla="*/ 9881 w 10000"/>
              <a:gd name="connsiteY105" fmla="*/ 9036 h 10000"/>
              <a:gd name="connsiteX106" fmla="*/ 10000 w 10000"/>
              <a:gd name="connsiteY106" fmla="*/ 9375 h 10000"/>
              <a:gd name="connsiteX107" fmla="*/ 10000 w 10000"/>
              <a:gd name="connsiteY107" fmla="*/ 9453 h 10000"/>
              <a:gd name="connsiteX108" fmla="*/ 10000 w 10000"/>
              <a:gd name="connsiteY108" fmla="*/ 9583 h 10000"/>
              <a:gd name="connsiteX109" fmla="*/ 10000 w 10000"/>
              <a:gd name="connsiteY109" fmla="*/ 9727 h 10000"/>
              <a:gd name="connsiteX110" fmla="*/ 10000 w 10000"/>
              <a:gd name="connsiteY110" fmla="*/ 9792 h 10000"/>
              <a:gd name="connsiteX111" fmla="*/ 10000 w 10000"/>
              <a:gd name="connsiteY111" fmla="*/ 9857 h 10000"/>
              <a:gd name="connsiteX112" fmla="*/ 10000 w 10000"/>
              <a:gd name="connsiteY112" fmla="*/ 9935 h 10000"/>
              <a:gd name="connsiteX113" fmla="*/ 10000 w 10000"/>
              <a:gd name="connsiteY113" fmla="*/ 9935 h 10000"/>
              <a:gd name="connsiteX114" fmla="*/ 10000 w 10000"/>
              <a:gd name="connsiteY114" fmla="*/ 10000 h 10000"/>
              <a:gd name="connsiteX115" fmla="*/ 9760 w 10000"/>
              <a:gd name="connsiteY115" fmla="*/ 9935 h 10000"/>
              <a:gd name="connsiteX116" fmla="*/ 9496 w 10000"/>
              <a:gd name="connsiteY116" fmla="*/ 9935 h 10000"/>
              <a:gd name="connsiteX117" fmla="*/ 9113 w 10000"/>
              <a:gd name="connsiteY117" fmla="*/ 9857 h 10000"/>
              <a:gd name="connsiteX118" fmla="*/ 8610 w 10000"/>
              <a:gd name="connsiteY118" fmla="*/ 9727 h 10000"/>
              <a:gd name="connsiteX119" fmla="*/ 8610 w 10000"/>
              <a:gd name="connsiteY119" fmla="*/ 9727 h 10000"/>
              <a:gd name="connsiteX0" fmla="*/ 8610 w 10000"/>
              <a:gd name="connsiteY0" fmla="*/ 9727 h 10000"/>
              <a:gd name="connsiteX1" fmla="*/ 8249 w 10000"/>
              <a:gd name="connsiteY1" fmla="*/ 9583 h 10000"/>
              <a:gd name="connsiteX2" fmla="*/ 7722 w 10000"/>
              <a:gd name="connsiteY2" fmla="*/ 9453 h 10000"/>
              <a:gd name="connsiteX3" fmla="*/ 7218 w 10000"/>
              <a:gd name="connsiteY3" fmla="*/ 9245 h 10000"/>
              <a:gd name="connsiteX4" fmla="*/ 6715 w 10000"/>
              <a:gd name="connsiteY4" fmla="*/ 9036 h 10000"/>
              <a:gd name="connsiteX5" fmla="*/ 6474 w 10000"/>
              <a:gd name="connsiteY5" fmla="*/ 8893 h 10000"/>
              <a:gd name="connsiteX6" fmla="*/ 6211 w 10000"/>
              <a:gd name="connsiteY6" fmla="*/ 8763 h 10000"/>
              <a:gd name="connsiteX7" fmla="*/ 5947 w 10000"/>
              <a:gd name="connsiteY7" fmla="*/ 8620 h 10000"/>
              <a:gd name="connsiteX8" fmla="*/ 5707 w 10000"/>
              <a:gd name="connsiteY8" fmla="*/ 8490 h 10000"/>
              <a:gd name="connsiteX9" fmla="*/ 5443 w 10000"/>
              <a:gd name="connsiteY9" fmla="*/ 8281 h 10000"/>
              <a:gd name="connsiteX10" fmla="*/ 5204 w 10000"/>
              <a:gd name="connsiteY10" fmla="*/ 8073 h 10000"/>
              <a:gd name="connsiteX11" fmla="*/ 4941 w 10000"/>
              <a:gd name="connsiteY11" fmla="*/ 7865 h 10000"/>
              <a:gd name="connsiteX12" fmla="*/ 4557 w 10000"/>
              <a:gd name="connsiteY12" fmla="*/ 7656 h 10000"/>
              <a:gd name="connsiteX13" fmla="*/ 3933 w 10000"/>
              <a:gd name="connsiteY13" fmla="*/ 7174 h 10000"/>
              <a:gd name="connsiteX14" fmla="*/ 3429 w 10000"/>
              <a:gd name="connsiteY14" fmla="*/ 6758 h 10000"/>
              <a:gd name="connsiteX15" fmla="*/ 2926 w 10000"/>
              <a:gd name="connsiteY15" fmla="*/ 6276 h 10000"/>
              <a:gd name="connsiteX16" fmla="*/ 2543 w 10000"/>
              <a:gd name="connsiteY16" fmla="*/ 5729 h 10000"/>
              <a:gd name="connsiteX17" fmla="*/ 2158 w 10000"/>
              <a:gd name="connsiteY17" fmla="*/ 5247 h 10000"/>
              <a:gd name="connsiteX18" fmla="*/ 1775 w 10000"/>
              <a:gd name="connsiteY18" fmla="*/ 4766 h 10000"/>
              <a:gd name="connsiteX19" fmla="*/ 1535 w 10000"/>
              <a:gd name="connsiteY19" fmla="*/ 4284 h 10000"/>
              <a:gd name="connsiteX20" fmla="*/ 1391 w 10000"/>
              <a:gd name="connsiteY20" fmla="*/ 3997 h 10000"/>
              <a:gd name="connsiteX21" fmla="*/ 1271 w 10000"/>
              <a:gd name="connsiteY21" fmla="*/ 3789 h 10000"/>
              <a:gd name="connsiteX22" fmla="*/ 1031 w 10000"/>
              <a:gd name="connsiteY22" fmla="*/ 3307 h 10000"/>
              <a:gd name="connsiteX23" fmla="*/ 888 w 10000"/>
              <a:gd name="connsiteY23" fmla="*/ 2760 h 10000"/>
              <a:gd name="connsiteX24" fmla="*/ 649 w 10000"/>
              <a:gd name="connsiteY24" fmla="*/ 2214 h 10000"/>
              <a:gd name="connsiteX25" fmla="*/ 504 w 10000"/>
              <a:gd name="connsiteY25" fmla="*/ 1654 h 10000"/>
              <a:gd name="connsiteX26" fmla="*/ 504 w 10000"/>
              <a:gd name="connsiteY26" fmla="*/ 1380 h 10000"/>
              <a:gd name="connsiteX27" fmla="*/ 385 w 10000"/>
              <a:gd name="connsiteY27" fmla="*/ 1107 h 10000"/>
              <a:gd name="connsiteX28" fmla="*/ 264 w 10000"/>
              <a:gd name="connsiteY28" fmla="*/ 898 h 10000"/>
              <a:gd name="connsiteX29" fmla="*/ 264 w 10000"/>
              <a:gd name="connsiteY29" fmla="*/ 690 h 10000"/>
              <a:gd name="connsiteX30" fmla="*/ 145 w 10000"/>
              <a:gd name="connsiteY30" fmla="*/ 560 h 10000"/>
              <a:gd name="connsiteX31" fmla="*/ 145 w 10000"/>
              <a:gd name="connsiteY31" fmla="*/ 417 h 10000"/>
              <a:gd name="connsiteX32" fmla="*/ 0 w 10000"/>
              <a:gd name="connsiteY32" fmla="*/ 352 h 10000"/>
              <a:gd name="connsiteX33" fmla="*/ 0 w 10000"/>
              <a:gd name="connsiteY33" fmla="*/ 273 h 10000"/>
              <a:gd name="connsiteX34" fmla="*/ 385 w 10000"/>
              <a:gd name="connsiteY34" fmla="*/ 0 h 10000"/>
              <a:gd name="connsiteX35" fmla="*/ 1152 w 10000"/>
              <a:gd name="connsiteY35" fmla="*/ 208 h 10000"/>
              <a:gd name="connsiteX36" fmla="*/ 1656 w 10000"/>
              <a:gd name="connsiteY36" fmla="*/ 273 h 10000"/>
              <a:gd name="connsiteX37" fmla="*/ 1775 w 10000"/>
              <a:gd name="connsiteY37" fmla="*/ 352 h 10000"/>
              <a:gd name="connsiteX38" fmla="*/ 1775 w 10000"/>
              <a:gd name="connsiteY38" fmla="*/ 417 h 10000"/>
              <a:gd name="connsiteX39" fmla="*/ 1775 w 10000"/>
              <a:gd name="connsiteY39" fmla="*/ 417 h 10000"/>
              <a:gd name="connsiteX40" fmla="*/ 1656 w 10000"/>
              <a:gd name="connsiteY40" fmla="*/ 482 h 10000"/>
              <a:gd name="connsiteX41" fmla="*/ 1656 w 10000"/>
              <a:gd name="connsiteY41" fmla="*/ 560 h 10000"/>
              <a:gd name="connsiteX42" fmla="*/ 1656 w 10000"/>
              <a:gd name="connsiteY42" fmla="*/ 690 h 10000"/>
              <a:gd name="connsiteX43" fmla="*/ 1535 w 10000"/>
              <a:gd name="connsiteY43" fmla="*/ 833 h 10000"/>
              <a:gd name="connsiteX44" fmla="*/ 1535 w 10000"/>
              <a:gd name="connsiteY44" fmla="*/ 898 h 10000"/>
              <a:gd name="connsiteX45" fmla="*/ 1535 w 10000"/>
              <a:gd name="connsiteY45" fmla="*/ 1042 h 10000"/>
              <a:gd name="connsiteX46" fmla="*/ 1535 w 10000"/>
              <a:gd name="connsiteY46" fmla="*/ 1107 h 10000"/>
              <a:gd name="connsiteX47" fmla="*/ 1535 w 10000"/>
              <a:gd name="connsiteY47" fmla="*/ 1250 h 10000"/>
              <a:gd name="connsiteX48" fmla="*/ 1535 w 10000"/>
              <a:gd name="connsiteY48" fmla="*/ 1523 h 10000"/>
              <a:gd name="connsiteX49" fmla="*/ 1656 w 10000"/>
              <a:gd name="connsiteY49" fmla="*/ 1862 h 10000"/>
              <a:gd name="connsiteX50" fmla="*/ 1656 w 10000"/>
              <a:gd name="connsiteY50" fmla="*/ 2214 h 10000"/>
              <a:gd name="connsiteX51" fmla="*/ 1775 w 10000"/>
              <a:gd name="connsiteY51" fmla="*/ 2552 h 10000"/>
              <a:gd name="connsiteX52" fmla="*/ 1894 w 10000"/>
              <a:gd name="connsiteY52" fmla="*/ 2969 h 10000"/>
              <a:gd name="connsiteX53" fmla="*/ 2158 w 10000"/>
              <a:gd name="connsiteY53" fmla="*/ 3385 h 10000"/>
              <a:gd name="connsiteX54" fmla="*/ 2423 w 10000"/>
              <a:gd name="connsiteY54" fmla="*/ 3867 h 10000"/>
              <a:gd name="connsiteX55" fmla="*/ 2662 w 10000"/>
              <a:gd name="connsiteY55" fmla="*/ 4349 h 10000"/>
              <a:gd name="connsiteX56" fmla="*/ 3046 w 10000"/>
              <a:gd name="connsiteY56" fmla="*/ 4896 h 10000"/>
              <a:gd name="connsiteX57" fmla="*/ 3429 w 10000"/>
              <a:gd name="connsiteY57" fmla="*/ 5521 h 10000"/>
              <a:gd name="connsiteX58" fmla="*/ 3669 w 10000"/>
              <a:gd name="connsiteY58" fmla="*/ 5794 h 10000"/>
              <a:gd name="connsiteX59" fmla="*/ 3933 w 10000"/>
              <a:gd name="connsiteY59" fmla="*/ 6003 h 10000"/>
              <a:gd name="connsiteX60" fmla="*/ 4198 w 10000"/>
              <a:gd name="connsiteY60" fmla="*/ 6276 h 10000"/>
              <a:gd name="connsiteX61" fmla="*/ 4557 w 10000"/>
              <a:gd name="connsiteY61" fmla="*/ 6549 h 10000"/>
              <a:gd name="connsiteX62" fmla="*/ 4820 w 10000"/>
              <a:gd name="connsiteY62" fmla="*/ 6823 h 10000"/>
              <a:gd name="connsiteX63" fmla="*/ 5061 w 10000"/>
              <a:gd name="connsiteY63" fmla="*/ 7109 h 10000"/>
              <a:gd name="connsiteX64" fmla="*/ 5443 w 10000"/>
              <a:gd name="connsiteY64" fmla="*/ 7318 h 10000"/>
              <a:gd name="connsiteX65" fmla="*/ 5707 w 10000"/>
              <a:gd name="connsiteY65" fmla="*/ 7513 h 10000"/>
              <a:gd name="connsiteX66" fmla="*/ 6092 w 10000"/>
              <a:gd name="connsiteY66" fmla="*/ 7721 h 10000"/>
              <a:gd name="connsiteX67" fmla="*/ 6332 w 10000"/>
              <a:gd name="connsiteY67" fmla="*/ 7930 h 10000"/>
              <a:gd name="connsiteX68" fmla="*/ 6715 w 10000"/>
              <a:gd name="connsiteY68" fmla="*/ 8073 h 10000"/>
              <a:gd name="connsiteX69" fmla="*/ 6978 w 10000"/>
              <a:gd name="connsiteY69" fmla="*/ 8203 h 10000"/>
              <a:gd name="connsiteX70" fmla="*/ 7218 w 10000"/>
              <a:gd name="connsiteY70" fmla="*/ 8346 h 10000"/>
              <a:gd name="connsiteX71" fmla="*/ 7482 w 10000"/>
              <a:gd name="connsiteY71" fmla="*/ 8490 h 10000"/>
              <a:gd name="connsiteX72" fmla="*/ 7722 w 10000"/>
              <a:gd name="connsiteY72" fmla="*/ 8555 h 10000"/>
              <a:gd name="connsiteX73" fmla="*/ 7986 w 10000"/>
              <a:gd name="connsiteY73" fmla="*/ 8685 h 10000"/>
              <a:gd name="connsiteX74" fmla="*/ 8106 w 10000"/>
              <a:gd name="connsiteY74" fmla="*/ 8763 h 10000"/>
              <a:gd name="connsiteX75" fmla="*/ 8249 w 10000"/>
              <a:gd name="connsiteY75" fmla="*/ 8763 h 10000"/>
              <a:gd name="connsiteX76" fmla="*/ 8369 w 10000"/>
              <a:gd name="connsiteY76" fmla="*/ 8828 h 10000"/>
              <a:gd name="connsiteX77" fmla="*/ 8490 w 10000"/>
              <a:gd name="connsiteY77" fmla="*/ 8828 h 10000"/>
              <a:gd name="connsiteX78" fmla="*/ 8490 w 10000"/>
              <a:gd name="connsiteY78" fmla="*/ 8828 h 10000"/>
              <a:gd name="connsiteX79" fmla="*/ 8610 w 10000"/>
              <a:gd name="connsiteY79" fmla="*/ 8763 h 10000"/>
              <a:gd name="connsiteX80" fmla="*/ 8610 w 10000"/>
              <a:gd name="connsiteY80" fmla="*/ 8685 h 10000"/>
              <a:gd name="connsiteX81" fmla="*/ 8753 w 10000"/>
              <a:gd name="connsiteY81" fmla="*/ 8620 h 10000"/>
              <a:gd name="connsiteX82" fmla="*/ 8753 w 10000"/>
              <a:gd name="connsiteY82" fmla="*/ 8555 h 10000"/>
              <a:gd name="connsiteX83" fmla="*/ 8873 w 10000"/>
              <a:gd name="connsiteY83" fmla="*/ 8411 h 10000"/>
              <a:gd name="connsiteX84" fmla="*/ 8873 w 10000"/>
              <a:gd name="connsiteY84" fmla="*/ 8281 h 10000"/>
              <a:gd name="connsiteX85" fmla="*/ 8992 w 10000"/>
              <a:gd name="connsiteY85" fmla="*/ 8138 h 10000"/>
              <a:gd name="connsiteX86" fmla="*/ 8992 w 10000"/>
              <a:gd name="connsiteY86" fmla="*/ 7930 h 10000"/>
              <a:gd name="connsiteX87" fmla="*/ 9113 w 10000"/>
              <a:gd name="connsiteY87" fmla="*/ 7799 h 10000"/>
              <a:gd name="connsiteX88" fmla="*/ 9113 w 10000"/>
              <a:gd name="connsiteY88" fmla="*/ 7721 h 10000"/>
              <a:gd name="connsiteX89" fmla="*/ 9256 w 10000"/>
              <a:gd name="connsiteY89" fmla="*/ 7591 h 10000"/>
              <a:gd name="connsiteX90" fmla="*/ 9256 w 10000"/>
              <a:gd name="connsiteY90" fmla="*/ 7513 h 10000"/>
              <a:gd name="connsiteX91" fmla="*/ 9377 w 10000"/>
              <a:gd name="connsiteY91" fmla="*/ 7448 h 10000"/>
              <a:gd name="connsiteX92" fmla="*/ 9377 w 10000"/>
              <a:gd name="connsiteY92" fmla="*/ 7448 h 10000"/>
              <a:gd name="connsiteX93" fmla="*/ 9377 w 10000"/>
              <a:gd name="connsiteY93" fmla="*/ 7448 h 10000"/>
              <a:gd name="connsiteX94" fmla="*/ 9377 w 10000"/>
              <a:gd name="connsiteY94" fmla="*/ 7448 h 10000"/>
              <a:gd name="connsiteX95" fmla="*/ 9496 w 10000"/>
              <a:gd name="connsiteY95" fmla="*/ 7448 h 10000"/>
              <a:gd name="connsiteX96" fmla="*/ 9496 w 10000"/>
              <a:gd name="connsiteY96" fmla="*/ 7513 h 10000"/>
              <a:gd name="connsiteX97" fmla="*/ 9496 w 10000"/>
              <a:gd name="connsiteY97" fmla="*/ 7591 h 10000"/>
              <a:gd name="connsiteX98" fmla="*/ 9496 w 10000"/>
              <a:gd name="connsiteY98" fmla="*/ 7721 h 10000"/>
              <a:gd name="connsiteX99" fmla="*/ 9641 w 10000"/>
              <a:gd name="connsiteY99" fmla="*/ 7799 h 10000"/>
              <a:gd name="connsiteX100" fmla="*/ 9641 w 10000"/>
              <a:gd name="connsiteY100" fmla="*/ 7930 h 10000"/>
              <a:gd name="connsiteX101" fmla="*/ 9641 w 10000"/>
              <a:gd name="connsiteY101" fmla="*/ 8138 h 10000"/>
              <a:gd name="connsiteX102" fmla="*/ 9641 w 10000"/>
              <a:gd name="connsiteY102" fmla="*/ 8411 h 10000"/>
              <a:gd name="connsiteX103" fmla="*/ 9760 w 10000"/>
              <a:gd name="connsiteY103" fmla="*/ 8763 h 10000"/>
              <a:gd name="connsiteX104" fmla="*/ 9881 w 10000"/>
              <a:gd name="connsiteY104" fmla="*/ 9036 h 10000"/>
              <a:gd name="connsiteX105" fmla="*/ 10000 w 10000"/>
              <a:gd name="connsiteY105" fmla="*/ 9375 h 10000"/>
              <a:gd name="connsiteX106" fmla="*/ 10000 w 10000"/>
              <a:gd name="connsiteY106" fmla="*/ 9453 h 10000"/>
              <a:gd name="connsiteX107" fmla="*/ 10000 w 10000"/>
              <a:gd name="connsiteY107" fmla="*/ 9583 h 10000"/>
              <a:gd name="connsiteX108" fmla="*/ 10000 w 10000"/>
              <a:gd name="connsiteY108" fmla="*/ 9727 h 10000"/>
              <a:gd name="connsiteX109" fmla="*/ 10000 w 10000"/>
              <a:gd name="connsiteY109" fmla="*/ 9792 h 10000"/>
              <a:gd name="connsiteX110" fmla="*/ 10000 w 10000"/>
              <a:gd name="connsiteY110" fmla="*/ 9857 h 10000"/>
              <a:gd name="connsiteX111" fmla="*/ 10000 w 10000"/>
              <a:gd name="connsiteY111" fmla="*/ 9935 h 10000"/>
              <a:gd name="connsiteX112" fmla="*/ 10000 w 10000"/>
              <a:gd name="connsiteY112" fmla="*/ 9935 h 10000"/>
              <a:gd name="connsiteX113" fmla="*/ 10000 w 10000"/>
              <a:gd name="connsiteY113" fmla="*/ 10000 h 10000"/>
              <a:gd name="connsiteX114" fmla="*/ 9760 w 10000"/>
              <a:gd name="connsiteY114" fmla="*/ 9935 h 10000"/>
              <a:gd name="connsiteX115" fmla="*/ 9496 w 10000"/>
              <a:gd name="connsiteY115" fmla="*/ 9935 h 10000"/>
              <a:gd name="connsiteX116" fmla="*/ 9113 w 10000"/>
              <a:gd name="connsiteY116" fmla="*/ 9857 h 10000"/>
              <a:gd name="connsiteX117" fmla="*/ 8610 w 10000"/>
              <a:gd name="connsiteY117" fmla="*/ 9727 h 10000"/>
              <a:gd name="connsiteX118" fmla="*/ 8610 w 10000"/>
              <a:gd name="connsiteY118" fmla="*/ 9727 h 10000"/>
              <a:gd name="connsiteX0" fmla="*/ 8610 w 10000"/>
              <a:gd name="connsiteY0" fmla="*/ 9727 h 10000"/>
              <a:gd name="connsiteX1" fmla="*/ 8249 w 10000"/>
              <a:gd name="connsiteY1" fmla="*/ 9583 h 10000"/>
              <a:gd name="connsiteX2" fmla="*/ 7722 w 10000"/>
              <a:gd name="connsiteY2" fmla="*/ 9453 h 10000"/>
              <a:gd name="connsiteX3" fmla="*/ 7218 w 10000"/>
              <a:gd name="connsiteY3" fmla="*/ 9245 h 10000"/>
              <a:gd name="connsiteX4" fmla="*/ 6715 w 10000"/>
              <a:gd name="connsiteY4" fmla="*/ 9036 h 10000"/>
              <a:gd name="connsiteX5" fmla="*/ 6474 w 10000"/>
              <a:gd name="connsiteY5" fmla="*/ 8893 h 10000"/>
              <a:gd name="connsiteX6" fmla="*/ 6211 w 10000"/>
              <a:gd name="connsiteY6" fmla="*/ 8763 h 10000"/>
              <a:gd name="connsiteX7" fmla="*/ 5947 w 10000"/>
              <a:gd name="connsiteY7" fmla="*/ 8620 h 10000"/>
              <a:gd name="connsiteX8" fmla="*/ 5707 w 10000"/>
              <a:gd name="connsiteY8" fmla="*/ 8490 h 10000"/>
              <a:gd name="connsiteX9" fmla="*/ 5443 w 10000"/>
              <a:gd name="connsiteY9" fmla="*/ 8281 h 10000"/>
              <a:gd name="connsiteX10" fmla="*/ 5204 w 10000"/>
              <a:gd name="connsiteY10" fmla="*/ 8073 h 10000"/>
              <a:gd name="connsiteX11" fmla="*/ 4941 w 10000"/>
              <a:gd name="connsiteY11" fmla="*/ 7865 h 10000"/>
              <a:gd name="connsiteX12" fmla="*/ 4557 w 10000"/>
              <a:gd name="connsiteY12" fmla="*/ 7656 h 10000"/>
              <a:gd name="connsiteX13" fmla="*/ 3933 w 10000"/>
              <a:gd name="connsiteY13" fmla="*/ 7174 h 10000"/>
              <a:gd name="connsiteX14" fmla="*/ 3429 w 10000"/>
              <a:gd name="connsiteY14" fmla="*/ 6758 h 10000"/>
              <a:gd name="connsiteX15" fmla="*/ 2926 w 10000"/>
              <a:gd name="connsiteY15" fmla="*/ 6276 h 10000"/>
              <a:gd name="connsiteX16" fmla="*/ 2543 w 10000"/>
              <a:gd name="connsiteY16" fmla="*/ 5729 h 10000"/>
              <a:gd name="connsiteX17" fmla="*/ 2158 w 10000"/>
              <a:gd name="connsiteY17" fmla="*/ 5247 h 10000"/>
              <a:gd name="connsiteX18" fmla="*/ 1775 w 10000"/>
              <a:gd name="connsiteY18" fmla="*/ 4766 h 10000"/>
              <a:gd name="connsiteX19" fmla="*/ 1535 w 10000"/>
              <a:gd name="connsiteY19" fmla="*/ 4284 h 10000"/>
              <a:gd name="connsiteX20" fmla="*/ 1391 w 10000"/>
              <a:gd name="connsiteY20" fmla="*/ 3997 h 10000"/>
              <a:gd name="connsiteX21" fmla="*/ 1271 w 10000"/>
              <a:gd name="connsiteY21" fmla="*/ 3789 h 10000"/>
              <a:gd name="connsiteX22" fmla="*/ 1031 w 10000"/>
              <a:gd name="connsiteY22" fmla="*/ 3307 h 10000"/>
              <a:gd name="connsiteX23" fmla="*/ 888 w 10000"/>
              <a:gd name="connsiteY23" fmla="*/ 2760 h 10000"/>
              <a:gd name="connsiteX24" fmla="*/ 649 w 10000"/>
              <a:gd name="connsiteY24" fmla="*/ 2214 h 10000"/>
              <a:gd name="connsiteX25" fmla="*/ 504 w 10000"/>
              <a:gd name="connsiteY25" fmla="*/ 1654 h 10000"/>
              <a:gd name="connsiteX26" fmla="*/ 504 w 10000"/>
              <a:gd name="connsiteY26" fmla="*/ 1380 h 10000"/>
              <a:gd name="connsiteX27" fmla="*/ 385 w 10000"/>
              <a:gd name="connsiteY27" fmla="*/ 1107 h 10000"/>
              <a:gd name="connsiteX28" fmla="*/ 264 w 10000"/>
              <a:gd name="connsiteY28" fmla="*/ 898 h 10000"/>
              <a:gd name="connsiteX29" fmla="*/ 264 w 10000"/>
              <a:gd name="connsiteY29" fmla="*/ 690 h 10000"/>
              <a:gd name="connsiteX30" fmla="*/ 145 w 10000"/>
              <a:gd name="connsiteY30" fmla="*/ 560 h 10000"/>
              <a:gd name="connsiteX31" fmla="*/ 145 w 10000"/>
              <a:gd name="connsiteY31" fmla="*/ 417 h 10000"/>
              <a:gd name="connsiteX32" fmla="*/ 0 w 10000"/>
              <a:gd name="connsiteY32" fmla="*/ 352 h 10000"/>
              <a:gd name="connsiteX33" fmla="*/ 0 w 10000"/>
              <a:gd name="connsiteY33" fmla="*/ 273 h 10000"/>
              <a:gd name="connsiteX34" fmla="*/ 385 w 10000"/>
              <a:gd name="connsiteY34" fmla="*/ 0 h 10000"/>
              <a:gd name="connsiteX35" fmla="*/ 1656 w 10000"/>
              <a:gd name="connsiteY35" fmla="*/ 273 h 10000"/>
              <a:gd name="connsiteX36" fmla="*/ 1775 w 10000"/>
              <a:gd name="connsiteY36" fmla="*/ 352 h 10000"/>
              <a:gd name="connsiteX37" fmla="*/ 1775 w 10000"/>
              <a:gd name="connsiteY37" fmla="*/ 417 h 10000"/>
              <a:gd name="connsiteX38" fmla="*/ 1775 w 10000"/>
              <a:gd name="connsiteY38" fmla="*/ 417 h 10000"/>
              <a:gd name="connsiteX39" fmla="*/ 1656 w 10000"/>
              <a:gd name="connsiteY39" fmla="*/ 482 h 10000"/>
              <a:gd name="connsiteX40" fmla="*/ 1656 w 10000"/>
              <a:gd name="connsiteY40" fmla="*/ 560 h 10000"/>
              <a:gd name="connsiteX41" fmla="*/ 1656 w 10000"/>
              <a:gd name="connsiteY41" fmla="*/ 690 h 10000"/>
              <a:gd name="connsiteX42" fmla="*/ 1535 w 10000"/>
              <a:gd name="connsiteY42" fmla="*/ 833 h 10000"/>
              <a:gd name="connsiteX43" fmla="*/ 1535 w 10000"/>
              <a:gd name="connsiteY43" fmla="*/ 898 h 10000"/>
              <a:gd name="connsiteX44" fmla="*/ 1535 w 10000"/>
              <a:gd name="connsiteY44" fmla="*/ 1042 h 10000"/>
              <a:gd name="connsiteX45" fmla="*/ 1535 w 10000"/>
              <a:gd name="connsiteY45" fmla="*/ 1107 h 10000"/>
              <a:gd name="connsiteX46" fmla="*/ 1535 w 10000"/>
              <a:gd name="connsiteY46" fmla="*/ 1250 h 10000"/>
              <a:gd name="connsiteX47" fmla="*/ 1535 w 10000"/>
              <a:gd name="connsiteY47" fmla="*/ 1523 h 10000"/>
              <a:gd name="connsiteX48" fmla="*/ 1656 w 10000"/>
              <a:gd name="connsiteY48" fmla="*/ 1862 h 10000"/>
              <a:gd name="connsiteX49" fmla="*/ 1656 w 10000"/>
              <a:gd name="connsiteY49" fmla="*/ 2214 h 10000"/>
              <a:gd name="connsiteX50" fmla="*/ 1775 w 10000"/>
              <a:gd name="connsiteY50" fmla="*/ 2552 h 10000"/>
              <a:gd name="connsiteX51" fmla="*/ 1894 w 10000"/>
              <a:gd name="connsiteY51" fmla="*/ 2969 h 10000"/>
              <a:gd name="connsiteX52" fmla="*/ 2158 w 10000"/>
              <a:gd name="connsiteY52" fmla="*/ 3385 h 10000"/>
              <a:gd name="connsiteX53" fmla="*/ 2423 w 10000"/>
              <a:gd name="connsiteY53" fmla="*/ 3867 h 10000"/>
              <a:gd name="connsiteX54" fmla="*/ 2662 w 10000"/>
              <a:gd name="connsiteY54" fmla="*/ 4349 h 10000"/>
              <a:gd name="connsiteX55" fmla="*/ 3046 w 10000"/>
              <a:gd name="connsiteY55" fmla="*/ 4896 h 10000"/>
              <a:gd name="connsiteX56" fmla="*/ 3429 w 10000"/>
              <a:gd name="connsiteY56" fmla="*/ 5521 h 10000"/>
              <a:gd name="connsiteX57" fmla="*/ 3669 w 10000"/>
              <a:gd name="connsiteY57" fmla="*/ 5794 h 10000"/>
              <a:gd name="connsiteX58" fmla="*/ 3933 w 10000"/>
              <a:gd name="connsiteY58" fmla="*/ 6003 h 10000"/>
              <a:gd name="connsiteX59" fmla="*/ 4198 w 10000"/>
              <a:gd name="connsiteY59" fmla="*/ 6276 h 10000"/>
              <a:gd name="connsiteX60" fmla="*/ 4557 w 10000"/>
              <a:gd name="connsiteY60" fmla="*/ 6549 h 10000"/>
              <a:gd name="connsiteX61" fmla="*/ 4820 w 10000"/>
              <a:gd name="connsiteY61" fmla="*/ 6823 h 10000"/>
              <a:gd name="connsiteX62" fmla="*/ 5061 w 10000"/>
              <a:gd name="connsiteY62" fmla="*/ 7109 h 10000"/>
              <a:gd name="connsiteX63" fmla="*/ 5443 w 10000"/>
              <a:gd name="connsiteY63" fmla="*/ 7318 h 10000"/>
              <a:gd name="connsiteX64" fmla="*/ 5707 w 10000"/>
              <a:gd name="connsiteY64" fmla="*/ 7513 h 10000"/>
              <a:gd name="connsiteX65" fmla="*/ 6092 w 10000"/>
              <a:gd name="connsiteY65" fmla="*/ 7721 h 10000"/>
              <a:gd name="connsiteX66" fmla="*/ 6332 w 10000"/>
              <a:gd name="connsiteY66" fmla="*/ 7930 h 10000"/>
              <a:gd name="connsiteX67" fmla="*/ 6715 w 10000"/>
              <a:gd name="connsiteY67" fmla="*/ 8073 h 10000"/>
              <a:gd name="connsiteX68" fmla="*/ 6978 w 10000"/>
              <a:gd name="connsiteY68" fmla="*/ 8203 h 10000"/>
              <a:gd name="connsiteX69" fmla="*/ 7218 w 10000"/>
              <a:gd name="connsiteY69" fmla="*/ 8346 h 10000"/>
              <a:gd name="connsiteX70" fmla="*/ 7482 w 10000"/>
              <a:gd name="connsiteY70" fmla="*/ 8490 h 10000"/>
              <a:gd name="connsiteX71" fmla="*/ 7722 w 10000"/>
              <a:gd name="connsiteY71" fmla="*/ 8555 h 10000"/>
              <a:gd name="connsiteX72" fmla="*/ 7986 w 10000"/>
              <a:gd name="connsiteY72" fmla="*/ 8685 h 10000"/>
              <a:gd name="connsiteX73" fmla="*/ 8106 w 10000"/>
              <a:gd name="connsiteY73" fmla="*/ 8763 h 10000"/>
              <a:gd name="connsiteX74" fmla="*/ 8249 w 10000"/>
              <a:gd name="connsiteY74" fmla="*/ 8763 h 10000"/>
              <a:gd name="connsiteX75" fmla="*/ 8369 w 10000"/>
              <a:gd name="connsiteY75" fmla="*/ 8828 h 10000"/>
              <a:gd name="connsiteX76" fmla="*/ 8490 w 10000"/>
              <a:gd name="connsiteY76" fmla="*/ 8828 h 10000"/>
              <a:gd name="connsiteX77" fmla="*/ 8490 w 10000"/>
              <a:gd name="connsiteY77" fmla="*/ 8828 h 10000"/>
              <a:gd name="connsiteX78" fmla="*/ 8610 w 10000"/>
              <a:gd name="connsiteY78" fmla="*/ 8763 h 10000"/>
              <a:gd name="connsiteX79" fmla="*/ 8610 w 10000"/>
              <a:gd name="connsiteY79" fmla="*/ 8685 h 10000"/>
              <a:gd name="connsiteX80" fmla="*/ 8753 w 10000"/>
              <a:gd name="connsiteY80" fmla="*/ 8620 h 10000"/>
              <a:gd name="connsiteX81" fmla="*/ 8753 w 10000"/>
              <a:gd name="connsiteY81" fmla="*/ 8555 h 10000"/>
              <a:gd name="connsiteX82" fmla="*/ 8873 w 10000"/>
              <a:gd name="connsiteY82" fmla="*/ 8411 h 10000"/>
              <a:gd name="connsiteX83" fmla="*/ 8873 w 10000"/>
              <a:gd name="connsiteY83" fmla="*/ 8281 h 10000"/>
              <a:gd name="connsiteX84" fmla="*/ 8992 w 10000"/>
              <a:gd name="connsiteY84" fmla="*/ 8138 h 10000"/>
              <a:gd name="connsiteX85" fmla="*/ 8992 w 10000"/>
              <a:gd name="connsiteY85" fmla="*/ 7930 h 10000"/>
              <a:gd name="connsiteX86" fmla="*/ 9113 w 10000"/>
              <a:gd name="connsiteY86" fmla="*/ 7799 h 10000"/>
              <a:gd name="connsiteX87" fmla="*/ 9113 w 10000"/>
              <a:gd name="connsiteY87" fmla="*/ 7721 h 10000"/>
              <a:gd name="connsiteX88" fmla="*/ 9256 w 10000"/>
              <a:gd name="connsiteY88" fmla="*/ 7591 h 10000"/>
              <a:gd name="connsiteX89" fmla="*/ 9256 w 10000"/>
              <a:gd name="connsiteY89" fmla="*/ 7513 h 10000"/>
              <a:gd name="connsiteX90" fmla="*/ 9377 w 10000"/>
              <a:gd name="connsiteY90" fmla="*/ 7448 h 10000"/>
              <a:gd name="connsiteX91" fmla="*/ 9377 w 10000"/>
              <a:gd name="connsiteY91" fmla="*/ 7448 h 10000"/>
              <a:gd name="connsiteX92" fmla="*/ 9377 w 10000"/>
              <a:gd name="connsiteY92" fmla="*/ 7448 h 10000"/>
              <a:gd name="connsiteX93" fmla="*/ 9377 w 10000"/>
              <a:gd name="connsiteY93" fmla="*/ 7448 h 10000"/>
              <a:gd name="connsiteX94" fmla="*/ 9496 w 10000"/>
              <a:gd name="connsiteY94" fmla="*/ 7448 h 10000"/>
              <a:gd name="connsiteX95" fmla="*/ 9496 w 10000"/>
              <a:gd name="connsiteY95" fmla="*/ 7513 h 10000"/>
              <a:gd name="connsiteX96" fmla="*/ 9496 w 10000"/>
              <a:gd name="connsiteY96" fmla="*/ 7591 h 10000"/>
              <a:gd name="connsiteX97" fmla="*/ 9496 w 10000"/>
              <a:gd name="connsiteY97" fmla="*/ 7721 h 10000"/>
              <a:gd name="connsiteX98" fmla="*/ 9641 w 10000"/>
              <a:gd name="connsiteY98" fmla="*/ 7799 h 10000"/>
              <a:gd name="connsiteX99" fmla="*/ 9641 w 10000"/>
              <a:gd name="connsiteY99" fmla="*/ 7930 h 10000"/>
              <a:gd name="connsiteX100" fmla="*/ 9641 w 10000"/>
              <a:gd name="connsiteY100" fmla="*/ 8138 h 10000"/>
              <a:gd name="connsiteX101" fmla="*/ 9641 w 10000"/>
              <a:gd name="connsiteY101" fmla="*/ 8411 h 10000"/>
              <a:gd name="connsiteX102" fmla="*/ 9760 w 10000"/>
              <a:gd name="connsiteY102" fmla="*/ 8763 h 10000"/>
              <a:gd name="connsiteX103" fmla="*/ 9881 w 10000"/>
              <a:gd name="connsiteY103" fmla="*/ 9036 h 10000"/>
              <a:gd name="connsiteX104" fmla="*/ 10000 w 10000"/>
              <a:gd name="connsiteY104" fmla="*/ 9375 h 10000"/>
              <a:gd name="connsiteX105" fmla="*/ 10000 w 10000"/>
              <a:gd name="connsiteY105" fmla="*/ 9453 h 10000"/>
              <a:gd name="connsiteX106" fmla="*/ 10000 w 10000"/>
              <a:gd name="connsiteY106" fmla="*/ 9583 h 10000"/>
              <a:gd name="connsiteX107" fmla="*/ 10000 w 10000"/>
              <a:gd name="connsiteY107" fmla="*/ 9727 h 10000"/>
              <a:gd name="connsiteX108" fmla="*/ 10000 w 10000"/>
              <a:gd name="connsiteY108" fmla="*/ 9792 h 10000"/>
              <a:gd name="connsiteX109" fmla="*/ 10000 w 10000"/>
              <a:gd name="connsiteY109" fmla="*/ 9857 h 10000"/>
              <a:gd name="connsiteX110" fmla="*/ 10000 w 10000"/>
              <a:gd name="connsiteY110" fmla="*/ 9935 h 10000"/>
              <a:gd name="connsiteX111" fmla="*/ 10000 w 10000"/>
              <a:gd name="connsiteY111" fmla="*/ 9935 h 10000"/>
              <a:gd name="connsiteX112" fmla="*/ 10000 w 10000"/>
              <a:gd name="connsiteY112" fmla="*/ 10000 h 10000"/>
              <a:gd name="connsiteX113" fmla="*/ 9760 w 10000"/>
              <a:gd name="connsiteY113" fmla="*/ 9935 h 10000"/>
              <a:gd name="connsiteX114" fmla="*/ 9496 w 10000"/>
              <a:gd name="connsiteY114" fmla="*/ 9935 h 10000"/>
              <a:gd name="connsiteX115" fmla="*/ 9113 w 10000"/>
              <a:gd name="connsiteY115" fmla="*/ 9857 h 10000"/>
              <a:gd name="connsiteX116" fmla="*/ 8610 w 10000"/>
              <a:gd name="connsiteY116" fmla="*/ 9727 h 10000"/>
              <a:gd name="connsiteX117" fmla="*/ 8610 w 10000"/>
              <a:gd name="connsiteY117" fmla="*/ 9727 h 10000"/>
              <a:gd name="connsiteX0" fmla="*/ 8610 w 10000"/>
              <a:gd name="connsiteY0" fmla="*/ 9454 h 9727"/>
              <a:gd name="connsiteX1" fmla="*/ 8249 w 10000"/>
              <a:gd name="connsiteY1" fmla="*/ 9310 h 9727"/>
              <a:gd name="connsiteX2" fmla="*/ 7722 w 10000"/>
              <a:gd name="connsiteY2" fmla="*/ 9180 h 9727"/>
              <a:gd name="connsiteX3" fmla="*/ 7218 w 10000"/>
              <a:gd name="connsiteY3" fmla="*/ 8972 h 9727"/>
              <a:gd name="connsiteX4" fmla="*/ 6715 w 10000"/>
              <a:gd name="connsiteY4" fmla="*/ 8763 h 9727"/>
              <a:gd name="connsiteX5" fmla="*/ 6474 w 10000"/>
              <a:gd name="connsiteY5" fmla="*/ 8620 h 9727"/>
              <a:gd name="connsiteX6" fmla="*/ 6211 w 10000"/>
              <a:gd name="connsiteY6" fmla="*/ 8490 h 9727"/>
              <a:gd name="connsiteX7" fmla="*/ 5947 w 10000"/>
              <a:gd name="connsiteY7" fmla="*/ 8347 h 9727"/>
              <a:gd name="connsiteX8" fmla="*/ 5707 w 10000"/>
              <a:gd name="connsiteY8" fmla="*/ 8217 h 9727"/>
              <a:gd name="connsiteX9" fmla="*/ 5443 w 10000"/>
              <a:gd name="connsiteY9" fmla="*/ 8008 h 9727"/>
              <a:gd name="connsiteX10" fmla="*/ 5204 w 10000"/>
              <a:gd name="connsiteY10" fmla="*/ 7800 h 9727"/>
              <a:gd name="connsiteX11" fmla="*/ 4941 w 10000"/>
              <a:gd name="connsiteY11" fmla="*/ 7592 h 9727"/>
              <a:gd name="connsiteX12" fmla="*/ 4557 w 10000"/>
              <a:gd name="connsiteY12" fmla="*/ 7383 h 9727"/>
              <a:gd name="connsiteX13" fmla="*/ 3933 w 10000"/>
              <a:gd name="connsiteY13" fmla="*/ 6901 h 9727"/>
              <a:gd name="connsiteX14" fmla="*/ 3429 w 10000"/>
              <a:gd name="connsiteY14" fmla="*/ 6485 h 9727"/>
              <a:gd name="connsiteX15" fmla="*/ 2926 w 10000"/>
              <a:gd name="connsiteY15" fmla="*/ 6003 h 9727"/>
              <a:gd name="connsiteX16" fmla="*/ 2543 w 10000"/>
              <a:gd name="connsiteY16" fmla="*/ 5456 h 9727"/>
              <a:gd name="connsiteX17" fmla="*/ 2158 w 10000"/>
              <a:gd name="connsiteY17" fmla="*/ 4974 h 9727"/>
              <a:gd name="connsiteX18" fmla="*/ 1775 w 10000"/>
              <a:gd name="connsiteY18" fmla="*/ 4493 h 9727"/>
              <a:gd name="connsiteX19" fmla="*/ 1535 w 10000"/>
              <a:gd name="connsiteY19" fmla="*/ 4011 h 9727"/>
              <a:gd name="connsiteX20" fmla="*/ 1391 w 10000"/>
              <a:gd name="connsiteY20" fmla="*/ 3724 h 9727"/>
              <a:gd name="connsiteX21" fmla="*/ 1271 w 10000"/>
              <a:gd name="connsiteY21" fmla="*/ 3516 h 9727"/>
              <a:gd name="connsiteX22" fmla="*/ 1031 w 10000"/>
              <a:gd name="connsiteY22" fmla="*/ 3034 h 9727"/>
              <a:gd name="connsiteX23" fmla="*/ 888 w 10000"/>
              <a:gd name="connsiteY23" fmla="*/ 2487 h 9727"/>
              <a:gd name="connsiteX24" fmla="*/ 649 w 10000"/>
              <a:gd name="connsiteY24" fmla="*/ 1941 h 9727"/>
              <a:gd name="connsiteX25" fmla="*/ 504 w 10000"/>
              <a:gd name="connsiteY25" fmla="*/ 1381 h 9727"/>
              <a:gd name="connsiteX26" fmla="*/ 504 w 10000"/>
              <a:gd name="connsiteY26" fmla="*/ 1107 h 9727"/>
              <a:gd name="connsiteX27" fmla="*/ 385 w 10000"/>
              <a:gd name="connsiteY27" fmla="*/ 834 h 9727"/>
              <a:gd name="connsiteX28" fmla="*/ 264 w 10000"/>
              <a:gd name="connsiteY28" fmla="*/ 625 h 9727"/>
              <a:gd name="connsiteX29" fmla="*/ 264 w 10000"/>
              <a:gd name="connsiteY29" fmla="*/ 417 h 9727"/>
              <a:gd name="connsiteX30" fmla="*/ 145 w 10000"/>
              <a:gd name="connsiteY30" fmla="*/ 287 h 9727"/>
              <a:gd name="connsiteX31" fmla="*/ 145 w 10000"/>
              <a:gd name="connsiteY31" fmla="*/ 144 h 9727"/>
              <a:gd name="connsiteX32" fmla="*/ 0 w 10000"/>
              <a:gd name="connsiteY32" fmla="*/ 79 h 9727"/>
              <a:gd name="connsiteX33" fmla="*/ 0 w 10000"/>
              <a:gd name="connsiteY33" fmla="*/ 0 h 9727"/>
              <a:gd name="connsiteX34" fmla="*/ 1656 w 10000"/>
              <a:gd name="connsiteY34" fmla="*/ 0 h 9727"/>
              <a:gd name="connsiteX35" fmla="*/ 1775 w 10000"/>
              <a:gd name="connsiteY35" fmla="*/ 79 h 9727"/>
              <a:gd name="connsiteX36" fmla="*/ 1775 w 10000"/>
              <a:gd name="connsiteY36" fmla="*/ 144 h 9727"/>
              <a:gd name="connsiteX37" fmla="*/ 1775 w 10000"/>
              <a:gd name="connsiteY37" fmla="*/ 144 h 9727"/>
              <a:gd name="connsiteX38" fmla="*/ 1656 w 10000"/>
              <a:gd name="connsiteY38" fmla="*/ 209 h 9727"/>
              <a:gd name="connsiteX39" fmla="*/ 1656 w 10000"/>
              <a:gd name="connsiteY39" fmla="*/ 287 h 9727"/>
              <a:gd name="connsiteX40" fmla="*/ 1656 w 10000"/>
              <a:gd name="connsiteY40" fmla="*/ 417 h 9727"/>
              <a:gd name="connsiteX41" fmla="*/ 1535 w 10000"/>
              <a:gd name="connsiteY41" fmla="*/ 560 h 9727"/>
              <a:gd name="connsiteX42" fmla="*/ 1535 w 10000"/>
              <a:gd name="connsiteY42" fmla="*/ 625 h 9727"/>
              <a:gd name="connsiteX43" fmla="*/ 1535 w 10000"/>
              <a:gd name="connsiteY43" fmla="*/ 769 h 9727"/>
              <a:gd name="connsiteX44" fmla="*/ 1535 w 10000"/>
              <a:gd name="connsiteY44" fmla="*/ 834 h 9727"/>
              <a:gd name="connsiteX45" fmla="*/ 1535 w 10000"/>
              <a:gd name="connsiteY45" fmla="*/ 977 h 9727"/>
              <a:gd name="connsiteX46" fmla="*/ 1535 w 10000"/>
              <a:gd name="connsiteY46" fmla="*/ 1250 h 9727"/>
              <a:gd name="connsiteX47" fmla="*/ 1656 w 10000"/>
              <a:gd name="connsiteY47" fmla="*/ 1589 h 9727"/>
              <a:gd name="connsiteX48" fmla="*/ 1656 w 10000"/>
              <a:gd name="connsiteY48" fmla="*/ 1941 h 9727"/>
              <a:gd name="connsiteX49" fmla="*/ 1775 w 10000"/>
              <a:gd name="connsiteY49" fmla="*/ 2279 h 9727"/>
              <a:gd name="connsiteX50" fmla="*/ 1894 w 10000"/>
              <a:gd name="connsiteY50" fmla="*/ 2696 h 9727"/>
              <a:gd name="connsiteX51" fmla="*/ 2158 w 10000"/>
              <a:gd name="connsiteY51" fmla="*/ 3112 h 9727"/>
              <a:gd name="connsiteX52" fmla="*/ 2423 w 10000"/>
              <a:gd name="connsiteY52" fmla="*/ 3594 h 9727"/>
              <a:gd name="connsiteX53" fmla="*/ 2662 w 10000"/>
              <a:gd name="connsiteY53" fmla="*/ 4076 h 9727"/>
              <a:gd name="connsiteX54" fmla="*/ 3046 w 10000"/>
              <a:gd name="connsiteY54" fmla="*/ 4623 h 9727"/>
              <a:gd name="connsiteX55" fmla="*/ 3429 w 10000"/>
              <a:gd name="connsiteY55" fmla="*/ 5248 h 9727"/>
              <a:gd name="connsiteX56" fmla="*/ 3669 w 10000"/>
              <a:gd name="connsiteY56" fmla="*/ 5521 h 9727"/>
              <a:gd name="connsiteX57" fmla="*/ 3933 w 10000"/>
              <a:gd name="connsiteY57" fmla="*/ 5730 h 9727"/>
              <a:gd name="connsiteX58" fmla="*/ 4198 w 10000"/>
              <a:gd name="connsiteY58" fmla="*/ 6003 h 9727"/>
              <a:gd name="connsiteX59" fmla="*/ 4557 w 10000"/>
              <a:gd name="connsiteY59" fmla="*/ 6276 h 9727"/>
              <a:gd name="connsiteX60" fmla="*/ 4820 w 10000"/>
              <a:gd name="connsiteY60" fmla="*/ 6550 h 9727"/>
              <a:gd name="connsiteX61" fmla="*/ 5061 w 10000"/>
              <a:gd name="connsiteY61" fmla="*/ 6836 h 9727"/>
              <a:gd name="connsiteX62" fmla="*/ 5443 w 10000"/>
              <a:gd name="connsiteY62" fmla="*/ 7045 h 9727"/>
              <a:gd name="connsiteX63" fmla="*/ 5707 w 10000"/>
              <a:gd name="connsiteY63" fmla="*/ 7240 h 9727"/>
              <a:gd name="connsiteX64" fmla="*/ 6092 w 10000"/>
              <a:gd name="connsiteY64" fmla="*/ 7448 h 9727"/>
              <a:gd name="connsiteX65" fmla="*/ 6332 w 10000"/>
              <a:gd name="connsiteY65" fmla="*/ 7657 h 9727"/>
              <a:gd name="connsiteX66" fmla="*/ 6715 w 10000"/>
              <a:gd name="connsiteY66" fmla="*/ 7800 h 9727"/>
              <a:gd name="connsiteX67" fmla="*/ 6978 w 10000"/>
              <a:gd name="connsiteY67" fmla="*/ 7930 h 9727"/>
              <a:gd name="connsiteX68" fmla="*/ 7218 w 10000"/>
              <a:gd name="connsiteY68" fmla="*/ 8073 h 9727"/>
              <a:gd name="connsiteX69" fmla="*/ 7482 w 10000"/>
              <a:gd name="connsiteY69" fmla="*/ 8217 h 9727"/>
              <a:gd name="connsiteX70" fmla="*/ 7722 w 10000"/>
              <a:gd name="connsiteY70" fmla="*/ 8282 h 9727"/>
              <a:gd name="connsiteX71" fmla="*/ 7986 w 10000"/>
              <a:gd name="connsiteY71" fmla="*/ 8412 h 9727"/>
              <a:gd name="connsiteX72" fmla="*/ 8106 w 10000"/>
              <a:gd name="connsiteY72" fmla="*/ 8490 h 9727"/>
              <a:gd name="connsiteX73" fmla="*/ 8249 w 10000"/>
              <a:gd name="connsiteY73" fmla="*/ 8490 h 9727"/>
              <a:gd name="connsiteX74" fmla="*/ 8369 w 10000"/>
              <a:gd name="connsiteY74" fmla="*/ 8555 h 9727"/>
              <a:gd name="connsiteX75" fmla="*/ 8490 w 10000"/>
              <a:gd name="connsiteY75" fmla="*/ 8555 h 9727"/>
              <a:gd name="connsiteX76" fmla="*/ 8490 w 10000"/>
              <a:gd name="connsiteY76" fmla="*/ 8555 h 9727"/>
              <a:gd name="connsiteX77" fmla="*/ 8610 w 10000"/>
              <a:gd name="connsiteY77" fmla="*/ 8490 h 9727"/>
              <a:gd name="connsiteX78" fmla="*/ 8610 w 10000"/>
              <a:gd name="connsiteY78" fmla="*/ 8412 h 9727"/>
              <a:gd name="connsiteX79" fmla="*/ 8753 w 10000"/>
              <a:gd name="connsiteY79" fmla="*/ 8347 h 9727"/>
              <a:gd name="connsiteX80" fmla="*/ 8753 w 10000"/>
              <a:gd name="connsiteY80" fmla="*/ 8282 h 9727"/>
              <a:gd name="connsiteX81" fmla="*/ 8873 w 10000"/>
              <a:gd name="connsiteY81" fmla="*/ 8138 h 9727"/>
              <a:gd name="connsiteX82" fmla="*/ 8873 w 10000"/>
              <a:gd name="connsiteY82" fmla="*/ 8008 h 9727"/>
              <a:gd name="connsiteX83" fmla="*/ 8992 w 10000"/>
              <a:gd name="connsiteY83" fmla="*/ 7865 h 9727"/>
              <a:gd name="connsiteX84" fmla="*/ 8992 w 10000"/>
              <a:gd name="connsiteY84" fmla="*/ 7657 h 9727"/>
              <a:gd name="connsiteX85" fmla="*/ 9113 w 10000"/>
              <a:gd name="connsiteY85" fmla="*/ 7526 h 9727"/>
              <a:gd name="connsiteX86" fmla="*/ 9113 w 10000"/>
              <a:gd name="connsiteY86" fmla="*/ 7448 h 9727"/>
              <a:gd name="connsiteX87" fmla="*/ 9256 w 10000"/>
              <a:gd name="connsiteY87" fmla="*/ 7318 h 9727"/>
              <a:gd name="connsiteX88" fmla="*/ 9256 w 10000"/>
              <a:gd name="connsiteY88" fmla="*/ 7240 h 9727"/>
              <a:gd name="connsiteX89" fmla="*/ 9377 w 10000"/>
              <a:gd name="connsiteY89" fmla="*/ 7175 h 9727"/>
              <a:gd name="connsiteX90" fmla="*/ 9377 w 10000"/>
              <a:gd name="connsiteY90" fmla="*/ 7175 h 9727"/>
              <a:gd name="connsiteX91" fmla="*/ 9377 w 10000"/>
              <a:gd name="connsiteY91" fmla="*/ 7175 h 9727"/>
              <a:gd name="connsiteX92" fmla="*/ 9377 w 10000"/>
              <a:gd name="connsiteY92" fmla="*/ 7175 h 9727"/>
              <a:gd name="connsiteX93" fmla="*/ 9496 w 10000"/>
              <a:gd name="connsiteY93" fmla="*/ 7175 h 9727"/>
              <a:gd name="connsiteX94" fmla="*/ 9496 w 10000"/>
              <a:gd name="connsiteY94" fmla="*/ 7240 h 9727"/>
              <a:gd name="connsiteX95" fmla="*/ 9496 w 10000"/>
              <a:gd name="connsiteY95" fmla="*/ 7318 h 9727"/>
              <a:gd name="connsiteX96" fmla="*/ 9496 w 10000"/>
              <a:gd name="connsiteY96" fmla="*/ 7448 h 9727"/>
              <a:gd name="connsiteX97" fmla="*/ 9641 w 10000"/>
              <a:gd name="connsiteY97" fmla="*/ 7526 h 9727"/>
              <a:gd name="connsiteX98" fmla="*/ 9641 w 10000"/>
              <a:gd name="connsiteY98" fmla="*/ 7657 h 9727"/>
              <a:gd name="connsiteX99" fmla="*/ 9641 w 10000"/>
              <a:gd name="connsiteY99" fmla="*/ 7865 h 9727"/>
              <a:gd name="connsiteX100" fmla="*/ 9641 w 10000"/>
              <a:gd name="connsiteY100" fmla="*/ 8138 h 9727"/>
              <a:gd name="connsiteX101" fmla="*/ 9760 w 10000"/>
              <a:gd name="connsiteY101" fmla="*/ 8490 h 9727"/>
              <a:gd name="connsiteX102" fmla="*/ 9881 w 10000"/>
              <a:gd name="connsiteY102" fmla="*/ 8763 h 9727"/>
              <a:gd name="connsiteX103" fmla="*/ 10000 w 10000"/>
              <a:gd name="connsiteY103" fmla="*/ 9102 h 9727"/>
              <a:gd name="connsiteX104" fmla="*/ 10000 w 10000"/>
              <a:gd name="connsiteY104" fmla="*/ 9180 h 9727"/>
              <a:gd name="connsiteX105" fmla="*/ 10000 w 10000"/>
              <a:gd name="connsiteY105" fmla="*/ 9310 h 9727"/>
              <a:gd name="connsiteX106" fmla="*/ 10000 w 10000"/>
              <a:gd name="connsiteY106" fmla="*/ 9454 h 9727"/>
              <a:gd name="connsiteX107" fmla="*/ 10000 w 10000"/>
              <a:gd name="connsiteY107" fmla="*/ 9519 h 9727"/>
              <a:gd name="connsiteX108" fmla="*/ 10000 w 10000"/>
              <a:gd name="connsiteY108" fmla="*/ 9584 h 9727"/>
              <a:gd name="connsiteX109" fmla="*/ 10000 w 10000"/>
              <a:gd name="connsiteY109" fmla="*/ 9662 h 9727"/>
              <a:gd name="connsiteX110" fmla="*/ 10000 w 10000"/>
              <a:gd name="connsiteY110" fmla="*/ 9662 h 9727"/>
              <a:gd name="connsiteX111" fmla="*/ 10000 w 10000"/>
              <a:gd name="connsiteY111" fmla="*/ 9727 h 9727"/>
              <a:gd name="connsiteX112" fmla="*/ 9760 w 10000"/>
              <a:gd name="connsiteY112" fmla="*/ 9662 h 9727"/>
              <a:gd name="connsiteX113" fmla="*/ 9496 w 10000"/>
              <a:gd name="connsiteY113" fmla="*/ 9662 h 9727"/>
              <a:gd name="connsiteX114" fmla="*/ 9113 w 10000"/>
              <a:gd name="connsiteY114" fmla="*/ 9584 h 9727"/>
              <a:gd name="connsiteX115" fmla="*/ 8610 w 10000"/>
              <a:gd name="connsiteY115" fmla="*/ 9454 h 9727"/>
              <a:gd name="connsiteX116" fmla="*/ 8610 w 10000"/>
              <a:gd name="connsiteY116" fmla="*/ 9454 h 9727"/>
              <a:gd name="connsiteX0" fmla="*/ 8610 w 10000"/>
              <a:gd name="connsiteY0" fmla="*/ 9719 h 10000"/>
              <a:gd name="connsiteX1" fmla="*/ 8249 w 10000"/>
              <a:gd name="connsiteY1" fmla="*/ 9571 h 10000"/>
              <a:gd name="connsiteX2" fmla="*/ 7722 w 10000"/>
              <a:gd name="connsiteY2" fmla="*/ 9438 h 10000"/>
              <a:gd name="connsiteX3" fmla="*/ 7218 w 10000"/>
              <a:gd name="connsiteY3" fmla="*/ 9224 h 10000"/>
              <a:gd name="connsiteX4" fmla="*/ 6715 w 10000"/>
              <a:gd name="connsiteY4" fmla="*/ 9009 h 10000"/>
              <a:gd name="connsiteX5" fmla="*/ 6474 w 10000"/>
              <a:gd name="connsiteY5" fmla="*/ 8862 h 10000"/>
              <a:gd name="connsiteX6" fmla="*/ 6211 w 10000"/>
              <a:gd name="connsiteY6" fmla="*/ 8728 h 10000"/>
              <a:gd name="connsiteX7" fmla="*/ 5947 w 10000"/>
              <a:gd name="connsiteY7" fmla="*/ 8581 h 10000"/>
              <a:gd name="connsiteX8" fmla="*/ 5707 w 10000"/>
              <a:gd name="connsiteY8" fmla="*/ 8448 h 10000"/>
              <a:gd name="connsiteX9" fmla="*/ 5443 w 10000"/>
              <a:gd name="connsiteY9" fmla="*/ 8233 h 10000"/>
              <a:gd name="connsiteX10" fmla="*/ 5204 w 10000"/>
              <a:gd name="connsiteY10" fmla="*/ 8019 h 10000"/>
              <a:gd name="connsiteX11" fmla="*/ 4941 w 10000"/>
              <a:gd name="connsiteY11" fmla="*/ 7805 h 10000"/>
              <a:gd name="connsiteX12" fmla="*/ 4557 w 10000"/>
              <a:gd name="connsiteY12" fmla="*/ 7590 h 10000"/>
              <a:gd name="connsiteX13" fmla="*/ 3933 w 10000"/>
              <a:gd name="connsiteY13" fmla="*/ 7095 h 10000"/>
              <a:gd name="connsiteX14" fmla="*/ 3429 w 10000"/>
              <a:gd name="connsiteY14" fmla="*/ 6667 h 10000"/>
              <a:gd name="connsiteX15" fmla="*/ 2926 w 10000"/>
              <a:gd name="connsiteY15" fmla="*/ 6171 h 10000"/>
              <a:gd name="connsiteX16" fmla="*/ 2543 w 10000"/>
              <a:gd name="connsiteY16" fmla="*/ 5609 h 10000"/>
              <a:gd name="connsiteX17" fmla="*/ 2158 w 10000"/>
              <a:gd name="connsiteY17" fmla="*/ 5114 h 10000"/>
              <a:gd name="connsiteX18" fmla="*/ 1775 w 10000"/>
              <a:gd name="connsiteY18" fmla="*/ 4619 h 10000"/>
              <a:gd name="connsiteX19" fmla="*/ 1535 w 10000"/>
              <a:gd name="connsiteY19" fmla="*/ 4124 h 10000"/>
              <a:gd name="connsiteX20" fmla="*/ 1391 w 10000"/>
              <a:gd name="connsiteY20" fmla="*/ 3829 h 10000"/>
              <a:gd name="connsiteX21" fmla="*/ 1271 w 10000"/>
              <a:gd name="connsiteY21" fmla="*/ 3615 h 10000"/>
              <a:gd name="connsiteX22" fmla="*/ 1031 w 10000"/>
              <a:gd name="connsiteY22" fmla="*/ 3119 h 10000"/>
              <a:gd name="connsiteX23" fmla="*/ 888 w 10000"/>
              <a:gd name="connsiteY23" fmla="*/ 2557 h 10000"/>
              <a:gd name="connsiteX24" fmla="*/ 649 w 10000"/>
              <a:gd name="connsiteY24" fmla="*/ 1995 h 10000"/>
              <a:gd name="connsiteX25" fmla="*/ 504 w 10000"/>
              <a:gd name="connsiteY25" fmla="*/ 1420 h 10000"/>
              <a:gd name="connsiteX26" fmla="*/ 504 w 10000"/>
              <a:gd name="connsiteY26" fmla="*/ 1138 h 10000"/>
              <a:gd name="connsiteX27" fmla="*/ 385 w 10000"/>
              <a:gd name="connsiteY27" fmla="*/ 857 h 10000"/>
              <a:gd name="connsiteX28" fmla="*/ 264 w 10000"/>
              <a:gd name="connsiteY28" fmla="*/ 643 h 10000"/>
              <a:gd name="connsiteX29" fmla="*/ 264 w 10000"/>
              <a:gd name="connsiteY29" fmla="*/ 429 h 10000"/>
              <a:gd name="connsiteX30" fmla="*/ 145 w 10000"/>
              <a:gd name="connsiteY30" fmla="*/ 295 h 10000"/>
              <a:gd name="connsiteX31" fmla="*/ 145 w 10000"/>
              <a:gd name="connsiteY31" fmla="*/ 148 h 10000"/>
              <a:gd name="connsiteX32" fmla="*/ 0 w 10000"/>
              <a:gd name="connsiteY32" fmla="*/ 81 h 10000"/>
              <a:gd name="connsiteX33" fmla="*/ 1656 w 10000"/>
              <a:gd name="connsiteY33" fmla="*/ 0 h 10000"/>
              <a:gd name="connsiteX34" fmla="*/ 1775 w 10000"/>
              <a:gd name="connsiteY34" fmla="*/ 81 h 10000"/>
              <a:gd name="connsiteX35" fmla="*/ 1775 w 10000"/>
              <a:gd name="connsiteY35" fmla="*/ 148 h 10000"/>
              <a:gd name="connsiteX36" fmla="*/ 1775 w 10000"/>
              <a:gd name="connsiteY36" fmla="*/ 148 h 10000"/>
              <a:gd name="connsiteX37" fmla="*/ 1656 w 10000"/>
              <a:gd name="connsiteY37" fmla="*/ 215 h 10000"/>
              <a:gd name="connsiteX38" fmla="*/ 1656 w 10000"/>
              <a:gd name="connsiteY38" fmla="*/ 295 h 10000"/>
              <a:gd name="connsiteX39" fmla="*/ 1656 w 10000"/>
              <a:gd name="connsiteY39" fmla="*/ 429 h 10000"/>
              <a:gd name="connsiteX40" fmla="*/ 1535 w 10000"/>
              <a:gd name="connsiteY40" fmla="*/ 576 h 10000"/>
              <a:gd name="connsiteX41" fmla="*/ 1535 w 10000"/>
              <a:gd name="connsiteY41" fmla="*/ 643 h 10000"/>
              <a:gd name="connsiteX42" fmla="*/ 1535 w 10000"/>
              <a:gd name="connsiteY42" fmla="*/ 791 h 10000"/>
              <a:gd name="connsiteX43" fmla="*/ 1535 w 10000"/>
              <a:gd name="connsiteY43" fmla="*/ 857 h 10000"/>
              <a:gd name="connsiteX44" fmla="*/ 1535 w 10000"/>
              <a:gd name="connsiteY44" fmla="*/ 1004 h 10000"/>
              <a:gd name="connsiteX45" fmla="*/ 1535 w 10000"/>
              <a:gd name="connsiteY45" fmla="*/ 1285 h 10000"/>
              <a:gd name="connsiteX46" fmla="*/ 1656 w 10000"/>
              <a:gd name="connsiteY46" fmla="*/ 1634 h 10000"/>
              <a:gd name="connsiteX47" fmla="*/ 1656 w 10000"/>
              <a:gd name="connsiteY47" fmla="*/ 1995 h 10000"/>
              <a:gd name="connsiteX48" fmla="*/ 1775 w 10000"/>
              <a:gd name="connsiteY48" fmla="*/ 2343 h 10000"/>
              <a:gd name="connsiteX49" fmla="*/ 1894 w 10000"/>
              <a:gd name="connsiteY49" fmla="*/ 2772 h 10000"/>
              <a:gd name="connsiteX50" fmla="*/ 2158 w 10000"/>
              <a:gd name="connsiteY50" fmla="*/ 3199 h 10000"/>
              <a:gd name="connsiteX51" fmla="*/ 2423 w 10000"/>
              <a:gd name="connsiteY51" fmla="*/ 3695 h 10000"/>
              <a:gd name="connsiteX52" fmla="*/ 2662 w 10000"/>
              <a:gd name="connsiteY52" fmla="*/ 4190 h 10000"/>
              <a:gd name="connsiteX53" fmla="*/ 3046 w 10000"/>
              <a:gd name="connsiteY53" fmla="*/ 4753 h 10000"/>
              <a:gd name="connsiteX54" fmla="*/ 3429 w 10000"/>
              <a:gd name="connsiteY54" fmla="*/ 5395 h 10000"/>
              <a:gd name="connsiteX55" fmla="*/ 3669 w 10000"/>
              <a:gd name="connsiteY55" fmla="*/ 5676 h 10000"/>
              <a:gd name="connsiteX56" fmla="*/ 3933 w 10000"/>
              <a:gd name="connsiteY56" fmla="*/ 5891 h 10000"/>
              <a:gd name="connsiteX57" fmla="*/ 4198 w 10000"/>
              <a:gd name="connsiteY57" fmla="*/ 6171 h 10000"/>
              <a:gd name="connsiteX58" fmla="*/ 4557 w 10000"/>
              <a:gd name="connsiteY58" fmla="*/ 6452 h 10000"/>
              <a:gd name="connsiteX59" fmla="*/ 4820 w 10000"/>
              <a:gd name="connsiteY59" fmla="*/ 6734 h 10000"/>
              <a:gd name="connsiteX60" fmla="*/ 5061 w 10000"/>
              <a:gd name="connsiteY60" fmla="*/ 7028 h 10000"/>
              <a:gd name="connsiteX61" fmla="*/ 5443 w 10000"/>
              <a:gd name="connsiteY61" fmla="*/ 7243 h 10000"/>
              <a:gd name="connsiteX62" fmla="*/ 5707 w 10000"/>
              <a:gd name="connsiteY62" fmla="*/ 7443 h 10000"/>
              <a:gd name="connsiteX63" fmla="*/ 6092 w 10000"/>
              <a:gd name="connsiteY63" fmla="*/ 7657 h 10000"/>
              <a:gd name="connsiteX64" fmla="*/ 6332 w 10000"/>
              <a:gd name="connsiteY64" fmla="*/ 7872 h 10000"/>
              <a:gd name="connsiteX65" fmla="*/ 6715 w 10000"/>
              <a:gd name="connsiteY65" fmla="*/ 8019 h 10000"/>
              <a:gd name="connsiteX66" fmla="*/ 6978 w 10000"/>
              <a:gd name="connsiteY66" fmla="*/ 8153 h 10000"/>
              <a:gd name="connsiteX67" fmla="*/ 7218 w 10000"/>
              <a:gd name="connsiteY67" fmla="*/ 8300 h 10000"/>
              <a:gd name="connsiteX68" fmla="*/ 7482 w 10000"/>
              <a:gd name="connsiteY68" fmla="*/ 8448 h 10000"/>
              <a:gd name="connsiteX69" fmla="*/ 7722 w 10000"/>
              <a:gd name="connsiteY69" fmla="*/ 8514 h 10000"/>
              <a:gd name="connsiteX70" fmla="*/ 7986 w 10000"/>
              <a:gd name="connsiteY70" fmla="*/ 8648 h 10000"/>
              <a:gd name="connsiteX71" fmla="*/ 8106 w 10000"/>
              <a:gd name="connsiteY71" fmla="*/ 8728 h 10000"/>
              <a:gd name="connsiteX72" fmla="*/ 8249 w 10000"/>
              <a:gd name="connsiteY72" fmla="*/ 8728 h 10000"/>
              <a:gd name="connsiteX73" fmla="*/ 8369 w 10000"/>
              <a:gd name="connsiteY73" fmla="*/ 8795 h 10000"/>
              <a:gd name="connsiteX74" fmla="*/ 8490 w 10000"/>
              <a:gd name="connsiteY74" fmla="*/ 8795 h 10000"/>
              <a:gd name="connsiteX75" fmla="*/ 8490 w 10000"/>
              <a:gd name="connsiteY75" fmla="*/ 8795 h 10000"/>
              <a:gd name="connsiteX76" fmla="*/ 8610 w 10000"/>
              <a:gd name="connsiteY76" fmla="*/ 8728 h 10000"/>
              <a:gd name="connsiteX77" fmla="*/ 8610 w 10000"/>
              <a:gd name="connsiteY77" fmla="*/ 8648 h 10000"/>
              <a:gd name="connsiteX78" fmla="*/ 8753 w 10000"/>
              <a:gd name="connsiteY78" fmla="*/ 8581 h 10000"/>
              <a:gd name="connsiteX79" fmla="*/ 8753 w 10000"/>
              <a:gd name="connsiteY79" fmla="*/ 8514 h 10000"/>
              <a:gd name="connsiteX80" fmla="*/ 8873 w 10000"/>
              <a:gd name="connsiteY80" fmla="*/ 8366 h 10000"/>
              <a:gd name="connsiteX81" fmla="*/ 8873 w 10000"/>
              <a:gd name="connsiteY81" fmla="*/ 8233 h 10000"/>
              <a:gd name="connsiteX82" fmla="*/ 8992 w 10000"/>
              <a:gd name="connsiteY82" fmla="*/ 8086 h 10000"/>
              <a:gd name="connsiteX83" fmla="*/ 8992 w 10000"/>
              <a:gd name="connsiteY83" fmla="*/ 7872 h 10000"/>
              <a:gd name="connsiteX84" fmla="*/ 9113 w 10000"/>
              <a:gd name="connsiteY84" fmla="*/ 7737 h 10000"/>
              <a:gd name="connsiteX85" fmla="*/ 9113 w 10000"/>
              <a:gd name="connsiteY85" fmla="*/ 7657 h 10000"/>
              <a:gd name="connsiteX86" fmla="*/ 9256 w 10000"/>
              <a:gd name="connsiteY86" fmla="*/ 7523 h 10000"/>
              <a:gd name="connsiteX87" fmla="*/ 9256 w 10000"/>
              <a:gd name="connsiteY87" fmla="*/ 7443 h 10000"/>
              <a:gd name="connsiteX88" fmla="*/ 9377 w 10000"/>
              <a:gd name="connsiteY88" fmla="*/ 7376 h 10000"/>
              <a:gd name="connsiteX89" fmla="*/ 9377 w 10000"/>
              <a:gd name="connsiteY89" fmla="*/ 7376 h 10000"/>
              <a:gd name="connsiteX90" fmla="*/ 9377 w 10000"/>
              <a:gd name="connsiteY90" fmla="*/ 7376 h 10000"/>
              <a:gd name="connsiteX91" fmla="*/ 9377 w 10000"/>
              <a:gd name="connsiteY91" fmla="*/ 7376 h 10000"/>
              <a:gd name="connsiteX92" fmla="*/ 9496 w 10000"/>
              <a:gd name="connsiteY92" fmla="*/ 7376 h 10000"/>
              <a:gd name="connsiteX93" fmla="*/ 9496 w 10000"/>
              <a:gd name="connsiteY93" fmla="*/ 7443 h 10000"/>
              <a:gd name="connsiteX94" fmla="*/ 9496 w 10000"/>
              <a:gd name="connsiteY94" fmla="*/ 7523 h 10000"/>
              <a:gd name="connsiteX95" fmla="*/ 9496 w 10000"/>
              <a:gd name="connsiteY95" fmla="*/ 7657 h 10000"/>
              <a:gd name="connsiteX96" fmla="*/ 9641 w 10000"/>
              <a:gd name="connsiteY96" fmla="*/ 7737 h 10000"/>
              <a:gd name="connsiteX97" fmla="*/ 9641 w 10000"/>
              <a:gd name="connsiteY97" fmla="*/ 7872 h 10000"/>
              <a:gd name="connsiteX98" fmla="*/ 9641 w 10000"/>
              <a:gd name="connsiteY98" fmla="*/ 8086 h 10000"/>
              <a:gd name="connsiteX99" fmla="*/ 9641 w 10000"/>
              <a:gd name="connsiteY99" fmla="*/ 8366 h 10000"/>
              <a:gd name="connsiteX100" fmla="*/ 9760 w 10000"/>
              <a:gd name="connsiteY100" fmla="*/ 8728 h 10000"/>
              <a:gd name="connsiteX101" fmla="*/ 9881 w 10000"/>
              <a:gd name="connsiteY101" fmla="*/ 9009 h 10000"/>
              <a:gd name="connsiteX102" fmla="*/ 10000 w 10000"/>
              <a:gd name="connsiteY102" fmla="*/ 9357 h 10000"/>
              <a:gd name="connsiteX103" fmla="*/ 10000 w 10000"/>
              <a:gd name="connsiteY103" fmla="*/ 9438 h 10000"/>
              <a:gd name="connsiteX104" fmla="*/ 10000 w 10000"/>
              <a:gd name="connsiteY104" fmla="*/ 9571 h 10000"/>
              <a:gd name="connsiteX105" fmla="*/ 10000 w 10000"/>
              <a:gd name="connsiteY105" fmla="*/ 9719 h 10000"/>
              <a:gd name="connsiteX106" fmla="*/ 10000 w 10000"/>
              <a:gd name="connsiteY106" fmla="*/ 9786 h 10000"/>
              <a:gd name="connsiteX107" fmla="*/ 10000 w 10000"/>
              <a:gd name="connsiteY107" fmla="*/ 9853 h 10000"/>
              <a:gd name="connsiteX108" fmla="*/ 10000 w 10000"/>
              <a:gd name="connsiteY108" fmla="*/ 9933 h 10000"/>
              <a:gd name="connsiteX109" fmla="*/ 10000 w 10000"/>
              <a:gd name="connsiteY109" fmla="*/ 9933 h 10000"/>
              <a:gd name="connsiteX110" fmla="*/ 10000 w 10000"/>
              <a:gd name="connsiteY110" fmla="*/ 10000 h 10000"/>
              <a:gd name="connsiteX111" fmla="*/ 9760 w 10000"/>
              <a:gd name="connsiteY111" fmla="*/ 9933 h 10000"/>
              <a:gd name="connsiteX112" fmla="*/ 9496 w 10000"/>
              <a:gd name="connsiteY112" fmla="*/ 9933 h 10000"/>
              <a:gd name="connsiteX113" fmla="*/ 9113 w 10000"/>
              <a:gd name="connsiteY113" fmla="*/ 9853 h 10000"/>
              <a:gd name="connsiteX114" fmla="*/ 8610 w 10000"/>
              <a:gd name="connsiteY114" fmla="*/ 9719 h 10000"/>
              <a:gd name="connsiteX115" fmla="*/ 8610 w 10000"/>
              <a:gd name="connsiteY115" fmla="*/ 9719 h 10000"/>
              <a:gd name="connsiteX0" fmla="*/ 8465 w 9855"/>
              <a:gd name="connsiteY0" fmla="*/ 9719 h 10000"/>
              <a:gd name="connsiteX1" fmla="*/ 8104 w 9855"/>
              <a:gd name="connsiteY1" fmla="*/ 9571 h 10000"/>
              <a:gd name="connsiteX2" fmla="*/ 7577 w 9855"/>
              <a:gd name="connsiteY2" fmla="*/ 9438 h 10000"/>
              <a:gd name="connsiteX3" fmla="*/ 7073 w 9855"/>
              <a:gd name="connsiteY3" fmla="*/ 9224 h 10000"/>
              <a:gd name="connsiteX4" fmla="*/ 6570 w 9855"/>
              <a:gd name="connsiteY4" fmla="*/ 9009 h 10000"/>
              <a:gd name="connsiteX5" fmla="*/ 6329 w 9855"/>
              <a:gd name="connsiteY5" fmla="*/ 8862 h 10000"/>
              <a:gd name="connsiteX6" fmla="*/ 6066 w 9855"/>
              <a:gd name="connsiteY6" fmla="*/ 8728 h 10000"/>
              <a:gd name="connsiteX7" fmla="*/ 5802 w 9855"/>
              <a:gd name="connsiteY7" fmla="*/ 8581 h 10000"/>
              <a:gd name="connsiteX8" fmla="*/ 5562 w 9855"/>
              <a:gd name="connsiteY8" fmla="*/ 8448 h 10000"/>
              <a:gd name="connsiteX9" fmla="*/ 5298 w 9855"/>
              <a:gd name="connsiteY9" fmla="*/ 8233 h 10000"/>
              <a:gd name="connsiteX10" fmla="*/ 5059 w 9855"/>
              <a:gd name="connsiteY10" fmla="*/ 8019 h 10000"/>
              <a:gd name="connsiteX11" fmla="*/ 4796 w 9855"/>
              <a:gd name="connsiteY11" fmla="*/ 7805 h 10000"/>
              <a:gd name="connsiteX12" fmla="*/ 4412 w 9855"/>
              <a:gd name="connsiteY12" fmla="*/ 7590 h 10000"/>
              <a:gd name="connsiteX13" fmla="*/ 3788 w 9855"/>
              <a:gd name="connsiteY13" fmla="*/ 7095 h 10000"/>
              <a:gd name="connsiteX14" fmla="*/ 3284 w 9855"/>
              <a:gd name="connsiteY14" fmla="*/ 6667 h 10000"/>
              <a:gd name="connsiteX15" fmla="*/ 2781 w 9855"/>
              <a:gd name="connsiteY15" fmla="*/ 6171 h 10000"/>
              <a:gd name="connsiteX16" fmla="*/ 2398 w 9855"/>
              <a:gd name="connsiteY16" fmla="*/ 5609 h 10000"/>
              <a:gd name="connsiteX17" fmla="*/ 2013 w 9855"/>
              <a:gd name="connsiteY17" fmla="*/ 5114 h 10000"/>
              <a:gd name="connsiteX18" fmla="*/ 1630 w 9855"/>
              <a:gd name="connsiteY18" fmla="*/ 4619 h 10000"/>
              <a:gd name="connsiteX19" fmla="*/ 1390 w 9855"/>
              <a:gd name="connsiteY19" fmla="*/ 4124 h 10000"/>
              <a:gd name="connsiteX20" fmla="*/ 1246 w 9855"/>
              <a:gd name="connsiteY20" fmla="*/ 3829 h 10000"/>
              <a:gd name="connsiteX21" fmla="*/ 1126 w 9855"/>
              <a:gd name="connsiteY21" fmla="*/ 3615 h 10000"/>
              <a:gd name="connsiteX22" fmla="*/ 886 w 9855"/>
              <a:gd name="connsiteY22" fmla="*/ 3119 h 10000"/>
              <a:gd name="connsiteX23" fmla="*/ 743 w 9855"/>
              <a:gd name="connsiteY23" fmla="*/ 2557 h 10000"/>
              <a:gd name="connsiteX24" fmla="*/ 504 w 9855"/>
              <a:gd name="connsiteY24" fmla="*/ 1995 h 10000"/>
              <a:gd name="connsiteX25" fmla="*/ 359 w 9855"/>
              <a:gd name="connsiteY25" fmla="*/ 1420 h 10000"/>
              <a:gd name="connsiteX26" fmla="*/ 359 w 9855"/>
              <a:gd name="connsiteY26" fmla="*/ 1138 h 10000"/>
              <a:gd name="connsiteX27" fmla="*/ 240 w 9855"/>
              <a:gd name="connsiteY27" fmla="*/ 857 h 10000"/>
              <a:gd name="connsiteX28" fmla="*/ 119 w 9855"/>
              <a:gd name="connsiteY28" fmla="*/ 643 h 10000"/>
              <a:gd name="connsiteX29" fmla="*/ 119 w 9855"/>
              <a:gd name="connsiteY29" fmla="*/ 429 h 10000"/>
              <a:gd name="connsiteX30" fmla="*/ 0 w 9855"/>
              <a:gd name="connsiteY30" fmla="*/ 295 h 10000"/>
              <a:gd name="connsiteX31" fmla="*/ 0 w 9855"/>
              <a:gd name="connsiteY31" fmla="*/ 148 h 10000"/>
              <a:gd name="connsiteX32" fmla="*/ 1511 w 9855"/>
              <a:gd name="connsiteY32" fmla="*/ 0 h 10000"/>
              <a:gd name="connsiteX33" fmla="*/ 1630 w 9855"/>
              <a:gd name="connsiteY33" fmla="*/ 81 h 10000"/>
              <a:gd name="connsiteX34" fmla="*/ 1630 w 9855"/>
              <a:gd name="connsiteY34" fmla="*/ 148 h 10000"/>
              <a:gd name="connsiteX35" fmla="*/ 1630 w 9855"/>
              <a:gd name="connsiteY35" fmla="*/ 148 h 10000"/>
              <a:gd name="connsiteX36" fmla="*/ 1511 w 9855"/>
              <a:gd name="connsiteY36" fmla="*/ 215 h 10000"/>
              <a:gd name="connsiteX37" fmla="*/ 1511 w 9855"/>
              <a:gd name="connsiteY37" fmla="*/ 295 h 10000"/>
              <a:gd name="connsiteX38" fmla="*/ 1511 w 9855"/>
              <a:gd name="connsiteY38" fmla="*/ 429 h 10000"/>
              <a:gd name="connsiteX39" fmla="*/ 1390 w 9855"/>
              <a:gd name="connsiteY39" fmla="*/ 576 h 10000"/>
              <a:gd name="connsiteX40" fmla="*/ 1390 w 9855"/>
              <a:gd name="connsiteY40" fmla="*/ 643 h 10000"/>
              <a:gd name="connsiteX41" fmla="*/ 1390 w 9855"/>
              <a:gd name="connsiteY41" fmla="*/ 791 h 10000"/>
              <a:gd name="connsiteX42" fmla="*/ 1390 w 9855"/>
              <a:gd name="connsiteY42" fmla="*/ 857 h 10000"/>
              <a:gd name="connsiteX43" fmla="*/ 1390 w 9855"/>
              <a:gd name="connsiteY43" fmla="*/ 1004 h 10000"/>
              <a:gd name="connsiteX44" fmla="*/ 1390 w 9855"/>
              <a:gd name="connsiteY44" fmla="*/ 1285 h 10000"/>
              <a:gd name="connsiteX45" fmla="*/ 1511 w 9855"/>
              <a:gd name="connsiteY45" fmla="*/ 1634 h 10000"/>
              <a:gd name="connsiteX46" fmla="*/ 1511 w 9855"/>
              <a:gd name="connsiteY46" fmla="*/ 1995 h 10000"/>
              <a:gd name="connsiteX47" fmla="*/ 1630 w 9855"/>
              <a:gd name="connsiteY47" fmla="*/ 2343 h 10000"/>
              <a:gd name="connsiteX48" fmla="*/ 1749 w 9855"/>
              <a:gd name="connsiteY48" fmla="*/ 2772 h 10000"/>
              <a:gd name="connsiteX49" fmla="*/ 2013 w 9855"/>
              <a:gd name="connsiteY49" fmla="*/ 3199 h 10000"/>
              <a:gd name="connsiteX50" fmla="*/ 2278 w 9855"/>
              <a:gd name="connsiteY50" fmla="*/ 3695 h 10000"/>
              <a:gd name="connsiteX51" fmla="*/ 2517 w 9855"/>
              <a:gd name="connsiteY51" fmla="*/ 4190 h 10000"/>
              <a:gd name="connsiteX52" fmla="*/ 2901 w 9855"/>
              <a:gd name="connsiteY52" fmla="*/ 4753 h 10000"/>
              <a:gd name="connsiteX53" fmla="*/ 3284 w 9855"/>
              <a:gd name="connsiteY53" fmla="*/ 5395 h 10000"/>
              <a:gd name="connsiteX54" fmla="*/ 3524 w 9855"/>
              <a:gd name="connsiteY54" fmla="*/ 5676 h 10000"/>
              <a:gd name="connsiteX55" fmla="*/ 3788 w 9855"/>
              <a:gd name="connsiteY55" fmla="*/ 5891 h 10000"/>
              <a:gd name="connsiteX56" fmla="*/ 4053 w 9855"/>
              <a:gd name="connsiteY56" fmla="*/ 6171 h 10000"/>
              <a:gd name="connsiteX57" fmla="*/ 4412 w 9855"/>
              <a:gd name="connsiteY57" fmla="*/ 6452 h 10000"/>
              <a:gd name="connsiteX58" fmla="*/ 4675 w 9855"/>
              <a:gd name="connsiteY58" fmla="*/ 6734 h 10000"/>
              <a:gd name="connsiteX59" fmla="*/ 4916 w 9855"/>
              <a:gd name="connsiteY59" fmla="*/ 7028 h 10000"/>
              <a:gd name="connsiteX60" fmla="*/ 5298 w 9855"/>
              <a:gd name="connsiteY60" fmla="*/ 7243 h 10000"/>
              <a:gd name="connsiteX61" fmla="*/ 5562 w 9855"/>
              <a:gd name="connsiteY61" fmla="*/ 7443 h 10000"/>
              <a:gd name="connsiteX62" fmla="*/ 5947 w 9855"/>
              <a:gd name="connsiteY62" fmla="*/ 7657 h 10000"/>
              <a:gd name="connsiteX63" fmla="*/ 6187 w 9855"/>
              <a:gd name="connsiteY63" fmla="*/ 7872 h 10000"/>
              <a:gd name="connsiteX64" fmla="*/ 6570 w 9855"/>
              <a:gd name="connsiteY64" fmla="*/ 8019 h 10000"/>
              <a:gd name="connsiteX65" fmla="*/ 6833 w 9855"/>
              <a:gd name="connsiteY65" fmla="*/ 8153 h 10000"/>
              <a:gd name="connsiteX66" fmla="*/ 7073 w 9855"/>
              <a:gd name="connsiteY66" fmla="*/ 8300 h 10000"/>
              <a:gd name="connsiteX67" fmla="*/ 7337 w 9855"/>
              <a:gd name="connsiteY67" fmla="*/ 8448 h 10000"/>
              <a:gd name="connsiteX68" fmla="*/ 7577 w 9855"/>
              <a:gd name="connsiteY68" fmla="*/ 8514 h 10000"/>
              <a:gd name="connsiteX69" fmla="*/ 7841 w 9855"/>
              <a:gd name="connsiteY69" fmla="*/ 8648 h 10000"/>
              <a:gd name="connsiteX70" fmla="*/ 7961 w 9855"/>
              <a:gd name="connsiteY70" fmla="*/ 8728 h 10000"/>
              <a:gd name="connsiteX71" fmla="*/ 8104 w 9855"/>
              <a:gd name="connsiteY71" fmla="*/ 8728 h 10000"/>
              <a:gd name="connsiteX72" fmla="*/ 8224 w 9855"/>
              <a:gd name="connsiteY72" fmla="*/ 8795 h 10000"/>
              <a:gd name="connsiteX73" fmla="*/ 8345 w 9855"/>
              <a:gd name="connsiteY73" fmla="*/ 8795 h 10000"/>
              <a:gd name="connsiteX74" fmla="*/ 8345 w 9855"/>
              <a:gd name="connsiteY74" fmla="*/ 8795 h 10000"/>
              <a:gd name="connsiteX75" fmla="*/ 8465 w 9855"/>
              <a:gd name="connsiteY75" fmla="*/ 8728 h 10000"/>
              <a:gd name="connsiteX76" fmla="*/ 8465 w 9855"/>
              <a:gd name="connsiteY76" fmla="*/ 8648 h 10000"/>
              <a:gd name="connsiteX77" fmla="*/ 8608 w 9855"/>
              <a:gd name="connsiteY77" fmla="*/ 8581 h 10000"/>
              <a:gd name="connsiteX78" fmla="*/ 8608 w 9855"/>
              <a:gd name="connsiteY78" fmla="*/ 8514 h 10000"/>
              <a:gd name="connsiteX79" fmla="*/ 8728 w 9855"/>
              <a:gd name="connsiteY79" fmla="*/ 8366 h 10000"/>
              <a:gd name="connsiteX80" fmla="*/ 8728 w 9855"/>
              <a:gd name="connsiteY80" fmla="*/ 8233 h 10000"/>
              <a:gd name="connsiteX81" fmla="*/ 8847 w 9855"/>
              <a:gd name="connsiteY81" fmla="*/ 8086 h 10000"/>
              <a:gd name="connsiteX82" fmla="*/ 8847 w 9855"/>
              <a:gd name="connsiteY82" fmla="*/ 7872 h 10000"/>
              <a:gd name="connsiteX83" fmla="*/ 8968 w 9855"/>
              <a:gd name="connsiteY83" fmla="*/ 7737 h 10000"/>
              <a:gd name="connsiteX84" fmla="*/ 8968 w 9855"/>
              <a:gd name="connsiteY84" fmla="*/ 7657 h 10000"/>
              <a:gd name="connsiteX85" fmla="*/ 9111 w 9855"/>
              <a:gd name="connsiteY85" fmla="*/ 7523 h 10000"/>
              <a:gd name="connsiteX86" fmla="*/ 9111 w 9855"/>
              <a:gd name="connsiteY86" fmla="*/ 7443 h 10000"/>
              <a:gd name="connsiteX87" fmla="*/ 9232 w 9855"/>
              <a:gd name="connsiteY87" fmla="*/ 7376 h 10000"/>
              <a:gd name="connsiteX88" fmla="*/ 9232 w 9855"/>
              <a:gd name="connsiteY88" fmla="*/ 7376 h 10000"/>
              <a:gd name="connsiteX89" fmla="*/ 9232 w 9855"/>
              <a:gd name="connsiteY89" fmla="*/ 7376 h 10000"/>
              <a:gd name="connsiteX90" fmla="*/ 9232 w 9855"/>
              <a:gd name="connsiteY90" fmla="*/ 7376 h 10000"/>
              <a:gd name="connsiteX91" fmla="*/ 9351 w 9855"/>
              <a:gd name="connsiteY91" fmla="*/ 7376 h 10000"/>
              <a:gd name="connsiteX92" fmla="*/ 9351 w 9855"/>
              <a:gd name="connsiteY92" fmla="*/ 7443 h 10000"/>
              <a:gd name="connsiteX93" fmla="*/ 9351 w 9855"/>
              <a:gd name="connsiteY93" fmla="*/ 7523 h 10000"/>
              <a:gd name="connsiteX94" fmla="*/ 9351 w 9855"/>
              <a:gd name="connsiteY94" fmla="*/ 7657 h 10000"/>
              <a:gd name="connsiteX95" fmla="*/ 9496 w 9855"/>
              <a:gd name="connsiteY95" fmla="*/ 7737 h 10000"/>
              <a:gd name="connsiteX96" fmla="*/ 9496 w 9855"/>
              <a:gd name="connsiteY96" fmla="*/ 7872 h 10000"/>
              <a:gd name="connsiteX97" fmla="*/ 9496 w 9855"/>
              <a:gd name="connsiteY97" fmla="*/ 8086 h 10000"/>
              <a:gd name="connsiteX98" fmla="*/ 9496 w 9855"/>
              <a:gd name="connsiteY98" fmla="*/ 8366 h 10000"/>
              <a:gd name="connsiteX99" fmla="*/ 9615 w 9855"/>
              <a:gd name="connsiteY99" fmla="*/ 8728 h 10000"/>
              <a:gd name="connsiteX100" fmla="*/ 9736 w 9855"/>
              <a:gd name="connsiteY100" fmla="*/ 9009 h 10000"/>
              <a:gd name="connsiteX101" fmla="*/ 9855 w 9855"/>
              <a:gd name="connsiteY101" fmla="*/ 9357 h 10000"/>
              <a:gd name="connsiteX102" fmla="*/ 9855 w 9855"/>
              <a:gd name="connsiteY102" fmla="*/ 9438 h 10000"/>
              <a:gd name="connsiteX103" fmla="*/ 9855 w 9855"/>
              <a:gd name="connsiteY103" fmla="*/ 9571 h 10000"/>
              <a:gd name="connsiteX104" fmla="*/ 9855 w 9855"/>
              <a:gd name="connsiteY104" fmla="*/ 9719 h 10000"/>
              <a:gd name="connsiteX105" fmla="*/ 9855 w 9855"/>
              <a:gd name="connsiteY105" fmla="*/ 9786 h 10000"/>
              <a:gd name="connsiteX106" fmla="*/ 9855 w 9855"/>
              <a:gd name="connsiteY106" fmla="*/ 9853 h 10000"/>
              <a:gd name="connsiteX107" fmla="*/ 9855 w 9855"/>
              <a:gd name="connsiteY107" fmla="*/ 9933 h 10000"/>
              <a:gd name="connsiteX108" fmla="*/ 9855 w 9855"/>
              <a:gd name="connsiteY108" fmla="*/ 9933 h 10000"/>
              <a:gd name="connsiteX109" fmla="*/ 9855 w 9855"/>
              <a:gd name="connsiteY109" fmla="*/ 10000 h 10000"/>
              <a:gd name="connsiteX110" fmla="*/ 9615 w 9855"/>
              <a:gd name="connsiteY110" fmla="*/ 9933 h 10000"/>
              <a:gd name="connsiteX111" fmla="*/ 9351 w 9855"/>
              <a:gd name="connsiteY111" fmla="*/ 9933 h 10000"/>
              <a:gd name="connsiteX112" fmla="*/ 8968 w 9855"/>
              <a:gd name="connsiteY112" fmla="*/ 9853 h 10000"/>
              <a:gd name="connsiteX113" fmla="*/ 8465 w 9855"/>
              <a:gd name="connsiteY113" fmla="*/ 9719 h 10000"/>
              <a:gd name="connsiteX114" fmla="*/ 8465 w 9855"/>
              <a:gd name="connsiteY114" fmla="*/ 9719 h 10000"/>
              <a:gd name="connsiteX0" fmla="*/ 8590 w 10000"/>
              <a:gd name="connsiteY0" fmla="*/ 9719 h 10000"/>
              <a:gd name="connsiteX1" fmla="*/ 8223 w 10000"/>
              <a:gd name="connsiteY1" fmla="*/ 9571 h 10000"/>
              <a:gd name="connsiteX2" fmla="*/ 7688 w 10000"/>
              <a:gd name="connsiteY2" fmla="*/ 9438 h 10000"/>
              <a:gd name="connsiteX3" fmla="*/ 7177 w 10000"/>
              <a:gd name="connsiteY3" fmla="*/ 9224 h 10000"/>
              <a:gd name="connsiteX4" fmla="*/ 6667 w 10000"/>
              <a:gd name="connsiteY4" fmla="*/ 9009 h 10000"/>
              <a:gd name="connsiteX5" fmla="*/ 6422 w 10000"/>
              <a:gd name="connsiteY5" fmla="*/ 8862 h 10000"/>
              <a:gd name="connsiteX6" fmla="*/ 6155 w 10000"/>
              <a:gd name="connsiteY6" fmla="*/ 8728 h 10000"/>
              <a:gd name="connsiteX7" fmla="*/ 5887 w 10000"/>
              <a:gd name="connsiteY7" fmla="*/ 8581 h 10000"/>
              <a:gd name="connsiteX8" fmla="*/ 5644 w 10000"/>
              <a:gd name="connsiteY8" fmla="*/ 8448 h 10000"/>
              <a:gd name="connsiteX9" fmla="*/ 5376 w 10000"/>
              <a:gd name="connsiteY9" fmla="*/ 8233 h 10000"/>
              <a:gd name="connsiteX10" fmla="*/ 5133 w 10000"/>
              <a:gd name="connsiteY10" fmla="*/ 8019 h 10000"/>
              <a:gd name="connsiteX11" fmla="*/ 4867 w 10000"/>
              <a:gd name="connsiteY11" fmla="*/ 7805 h 10000"/>
              <a:gd name="connsiteX12" fmla="*/ 4477 w 10000"/>
              <a:gd name="connsiteY12" fmla="*/ 7590 h 10000"/>
              <a:gd name="connsiteX13" fmla="*/ 3844 w 10000"/>
              <a:gd name="connsiteY13" fmla="*/ 7095 h 10000"/>
              <a:gd name="connsiteX14" fmla="*/ 3332 w 10000"/>
              <a:gd name="connsiteY14" fmla="*/ 6667 h 10000"/>
              <a:gd name="connsiteX15" fmla="*/ 2822 w 10000"/>
              <a:gd name="connsiteY15" fmla="*/ 6171 h 10000"/>
              <a:gd name="connsiteX16" fmla="*/ 2433 w 10000"/>
              <a:gd name="connsiteY16" fmla="*/ 5609 h 10000"/>
              <a:gd name="connsiteX17" fmla="*/ 2043 w 10000"/>
              <a:gd name="connsiteY17" fmla="*/ 5114 h 10000"/>
              <a:gd name="connsiteX18" fmla="*/ 1654 w 10000"/>
              <a:gd name="connsiteY18" fmla="*/ 4619 h 10000"/>
              <a:gd name="connsiteX19" fmla="*/ 1410 w 10000"/>
              <a:gd name="connsiteY19" fmla="*/ 4124 h 10000"/>
              <a:gd name="connsiteX20" fmla="*/ 1264 w 10000"/>
              <a:gd name="connsiteY20" fmla="*/ 3829 h 10000"/>
              <a:gd name="connsiteX21" fmla="*/ 1143 w 10000"/>
              <a:gd name="connsiteY21" fmla="*/ 3615 h 10000"/>
              <a:gd name="connsiteX22" fmla="*/ 899 w 10000"/>
              <a:gd name="connsiteY22" fmla="*/ 3119 h 10000"/>
              <a:gd name="connsiteX23" fmla="*/ 754 w 10000"/>
              <a:gd name="connsiteY23" fmla="*/ 2557 h 10000"/>
              <a:gd name="connsiteX24" fmla="*/ 511 w 10000"/>
              <a:gd name="connsiteY24" fmla="*/ 1995 h 10000"/>
              <a:gd name="connsiteX25" fmla="*/ 364 w 10000"/>
              <a:gd name="connsiteY25" fmla="*/ 1420 h 10000"/>
              <a:gd name="connsiteX26" fmla="*/ 364 w 10000"/>
              <a:gd name="connsiteY26" fmla="*/ 1138 h 10000"/>
              <a:gd name="connsiteX27" fmla="*/ 244 w 10000"/>
              <a:gd name="connsiteY27" fmla="*/ 857 h 10000"/>
              <a:gd name="connsiteX28" fmla="*/ 121 w 10000"/>
              <a:gd name="connsiteY28" fmla="*/ 643 h 10000"/>
              <a:gd name="connsiteX29" fmla="*/ 121 w 10000"/>
              <a:gd name="connsiteY29" fmla="*/ 429 h 10000"/>
              <a:gd name="connsiteX30" fmla="*/ 0 w 10000"/>
              <a:gd name="connsiteY30" fmla="*/ 295 h 10000"/>
              <a:gd name="connsiteX31" fmla="*/ 1533 w 10000"/>
              <a:gd name="connsiteY31" fmla="*/ 0 h 10000"/>
              <a:gd name="connsiteX32" fmla="*/ 1654 w 10000"/>
              <a:gd name="connsiteY32" fmla="*/ 81 h 10000"/>
              <a:gd name="connsiteX33" fmla="*/ 1654 w 10000"/>
              <a:gd name="connsiteY33" fmla="*/ 148 h 10000"/>
              <a:gd name="connsiteX34" fmla="*/ 1654 w 10000"/>
              <a:gd name="connsiteY34" fmla="*/ 148 h 10000"/>
              <a:gd name="connsiteX35" fmla="*/ 1533 w 10000"/>
              <a:gd name="connsiteY35" fmla="*/ 215 h 10000"/>
              <a:gd name="connsiteX36" fmla="*/ 1533 w 10000"/>
              <a:gd name="connsiteY36" fmla="*/ 295 h 10000"/>
              <a:gd name="connsiteX37" fmla="*/ 1533 w 10000"/>
              <a:gd name="connsiteY37" fmla="*/ 429 h 10000"/>
              <a:gd name="connsiteX38" fmla="*/ 1410 w 10000"/>
              <a:gd name="connsiteY38" fmla="*/ 576 h 10000"/>
              <a:gd name="connsiteX39" fmla="*/ 1410 w 10000"/>
              <a:gd name="connsiteY39" fmla="*/ 643 h 10000"/>
              <a:gd name="connsiteX40" fmla="*/ 1410 w 10000"/>
              <a:gd name="connsiteY40" fmla="*/ 791 h 10000"/>
              <a:gd name="connsiteX41" fmla="*/ 1410 w 10000"/>
              <a:gd name="connsiteY41" fmla="*/ 857 h 10000"/>
              <a:gd name="connsiteX42" fmla="*/ 1410 w 10000"/>
              <a:gd name="connsiteY42" fmla="*/ 1004 h 10000"/>
              <a:gd name="connsiteX43" fmla="*/ 1410 w 10000"/>
              <a:gd name="connsiteY43" fmla="*/ 1285 h 10000"/>
              <a:gd name="connsiteX44" fmla="*/ 1533 w 10000"/>
              <a:gd name="connsiteY44" fmla="*/ 1634 h 10000"/>
              <a:gd name="connsiteX45" fmla="*/ 1533 w 10000"/>
              <a:gd name="connsiteY45" fmla="*/ 1995 h 10000"/>
              <a:gd name="connsiteX46" fmla="*/ 1654 w 10000"/>
              <a:gd name="connsiteY46" fmla="*/ 2343 h 10000"/>
              <a:gd name="connsiteX47" fmla="*/ 1775 w 10000"/>
              <a:gd name="connsiteY47" fmla="*/ 2772 h 10000"/>
              <a:gd name="connsiteX48" fmla="*/ 2043 w 10000"/>
              <a:gd name="connsiteY48" fmla="*/ 3199 h 10000"/>
              <a:gd name="connsiteX49" fmla="*/ 2312 w 10000"/>
              <a:gd name="connsiteY49" fmla="*/ 3695 h 10000"/>
              <a:gd name="connsiteX50" fmla="*/ 2554 w 10000"/>
              <a:gd name="connsiteY50" fmla="*/ 4190 h 10000"/>
              <a:gd name="connsiteX51" fmla="*/ 2944 w 10000"/>
              <a:gd name="connsiteY51" fmla="*/ 4753 h 10000"/>
              <a:gd name="connsiteX52" fmla="*/ 3332 w 10000"/>
              <a:gd name="connsiteY52" fmla="*/ 5395 h 10000"/>
              <a:gd name="connsiteX53" fmla="*/ 3576 w 10000"/>
              <a:gd name="connsiteY53" fmla="*/ 5676 h 10000"/>
              <a:gd name="connsiteX54" fmla="*/ 3844 w 10000"/>
              <a:gd name="connsiteY54" fmla="*/ 5891 h 10000"/>
              <a:gd name="connsiteX55" fmla="*/ 4113 w 10000"/>
              <a:gd name="connsiteY55" fmla="*/ 6171 h 10000"/>
              <a:gd name="connsiteX56" fmla="*/ 4477 w 10000"/>
              <a:gd name="connsiteY56" fmla="*/ 6452 h 10000"/>
              <a:gd name="connsiteX57" fmla="*/ 4744 w 10000"/>
              <a:gd name="connsiteY57" fmla="*/ 6734 h 10000"/>
              <a:gd name="connsiteX58" fmla="*/ 4988 w 10000"/>
              <a:gd name="connsiteY58" fmla="*/ 7028 h 10000"/>
              <a:gd name="connsiteX59" fmla="*/ 5376 w 10000"/>
              <a:gd name="connsiteY59" fmla="*/ 7243 h 10000"/>
              <a:gd name="connsiteX60" fmla="*/ 5644 w 10000"/>
              <a:gd name="connsiteY60" fmla="*/ 7443 h 10000"/>
              <a:gd name="connsiteX61" fmla="*/ 6035 w 10000"/>
              <a:gd name="connsiteY61" fmla="*/ 7657 h 10000"/>
              <a:gd name="connsiteX62" fmla="*/ 6278 w 10000"/>
              <a:gd name="connsiteY62" fmla="*/ 7872 h 10000"/>
              <a:gd name="connsiteX63" fmla="*/ 6667 w 10000"/>
              <a:gd name="connsiteY63" fmla="*/ 8019 h 10000"/>
              <a:gd name="connsiteX64" fmla="*/ 6934 w 10000"/>
              <a:gd name="connsiteY64" fmla="*/ 8153 h 10000"/>
              <a:gd name="connsiteX65" fmla="*/ 7177 w 10000"/>
              <a:gd name="connsiteY65" fmla="*/ 8300 h 10000"/>
              <a:gd name="connsiteX66" fmla="*/ 7445 w 10000"/>
              <a:gd name="connsiteY66" fmla="*/ 8448 h 10000"/>
              <a:gd name="connsiteX67" fmla="*/ 7688 w 10000"/>
              <a:gd name="connsiteY67" fmla="*/ 8514 h 10000"/>
              <a:gd name="connsiteX68" fmla="*/ 7956 w 10000"/>
              <a:gd name="connsiteY68" fmla="*/ 8648 h 10000"/>
              <a:gd name="connsiteX69" fmla="*/ 8078 w 10000"/>
              <a:gd name="connsiteY69" fmla="*/ 8728 h 10000"/>
              <a:gd name="connsiteX70" fmla="*/ 8223 w 10000"/>
              <a:gd name="connsiteY70" fmla="*/ 8728 h 10000"/>
              <a:gd name="connsiteX71" fmla="*/ 8345 w 10000"/>
              <a:gd name="connsiteY71" fmla="*/ 8795 h 10000"/>
              <a:gd name="connsiteX72" fmla="*/ 8468 w 10000"/>
              <a:gd name="connsiteY72" fmla="*/ 8795 h 10000"/>
              <a:gd name="connsiteX73" fmla="*/ 8468 w 10000"/>
              <a:gd name="connsiteY73" fmla="*/ 8795 h 10000"/>
              <a:gd name="connsiteX74" fmla="*/ 8590 w 10000"/>
              <a:gd name="connsiteY74" fmla="*/ 8728 h 10000"/>
              <a:gd name="connsiteX75" fmla="*/ 8590 w 10000"/>
              <a:gd name="connsiteY75" fmla="*/ 8648 h 10000"/>
              <a:gd name="connsiteX76" fmla="*/ 8735 w 10000"/>
              <a:gd name="connsiteY76" fmla="*/ 8581 h 10000"/>
              <a:gd name="connsiteX77" fmla="*/ 8735 w 10000"/>
              <a:gd name="connsiteY77" fmla="*/ 8514 h 10000"/>
              <a:gd name="connsiteX78" fmla="*/ 8856 w 10000"/>
              <a:gd name="connsiteY78" fmla="*/ 8366 h 10000"/>
              <a:gd name="connsiteX79" fmla="*/ 8856 w 10000"/>
              <a:gd name="connsiteY79" fmla="*/ 8233 h 10000"/>
              <a:gd name="connsiteX80" fmla="*/ 8977 w 10000"/>
              <a:gd name="connsiteY80" fmla="*/ 8086 h 10000"/>
              <a:gd name="connsiteX81" fmla="*/ 8977 w 10000"/>
              <a:gd name="connsiteY81" fmla="*/ 7872 h 10000"/>
              <a:gd name="connsiteX82" fmla="*/ 9100 w 10000"/>
              <a:gd name="connsiteY82" fmla="*/ 7737 h 10000"/>
              <a:gd name="connsiteX83" fmla="*/ 9100 w 10000"/>
              <a:gd name="connsiteY83" fmla="*/ 7657 h 10000"/>
              <a:gd name="connsiteX84" fmla="*/ 9245 w 10000"/>
              <a:gd name="connsiteY84" fmla="*/ 7523 h 10000"/>
              <a:gd name="connsiteX85" fmla="*/ 9245 w 10000"/>
              <a:gd name="connsiteY85" fmla="*/ 7443 h 10000"/>
              <a:gd name="connsiteX86" fmla="*/ 9368 w 10000"/>
              <a:gd name="connsiteY86" fmla="*/ 7376 h 10000"/>
              <a:gd name="connsiteX87" fmla="*/ 9368 w 10000"/>
              <a:gd name="connsiteY87" fmla="*/ 7376 h 10000"/>
              <a:gd name="connsiteX88" fmla="*/ 9368 w 10000"/>
              <a:gd name="connsiteY88" fmla="*/ 7376 h 10000"/>
              <a:gd name="connsiteX89" fmla="*/ 9368 w 10000"/>
              <a:gd name="connsiteY89" fmla="*/ 7376 h 10000"/>
              <a:gd name="connsiteX90" fmla="*/ 9489 w 10000"/>
              <a:gd name="connsiteY90" fmla="*/ 7376 h 10000"/>
              <a:gd name="connsiteX91" fmla="*/ 9489 w 10000"/>
              <a:gd name="connsiteY91" fmla="*/ 7443 h 10000"/>
              <a:gd name="connsiteX92" fmla="*/ 9489 w 10000"/>
              <a:gd name="connsiteY92" fmla="*/ 7523 h 10000"/>
              <a:gd name="connsiteX93" fmla="*/ 9489 w 10000"/>
              <a:gd name="connsiteY93" fmla="*/ 7657 h 10000"/>
              <a:gd name="connsiteX94" fmla="*/ 9636 w 10000"/>
              <a:gd name="connsiteY94" fmla="*/ 7737 h 10000"/>
              <a:gd name="connsiteX95" fmla="*/ 9636 w 10000"/>
              <a:gd name="connsiteY95" fmla="*/ 7872 h 10000"/>
              <a:gd name="connsiteX96" fmla="*/ 9636 w 10000"/>
              <a:gd name="connsiteY96" fmla="*/ 8086 h 10000"/>
              <a:gd name="connsiteX97" fmla="*/ 9636 w 10000"/>
              <a:gd name="connsiteY97" fmla="*/ 8366 h 10000"/>
              <a:gd name="connsiteX98" fmla="*/ 9756 w 10000"/>
              <a:gd name="connsiteY98" fmla="*/ 8728 h 10000"/>
              <a:gd name="connsiteX99" fmla="*/ 9879 w 10000"/>
              <a:gd name="connsiteY99" fmla="*/ 9009 h 10000"/>
              <a:gd name="connsiteX100" fmla="*/ 10000 w 10000"/>
              <a:gd name="connsiteY100" fmla="*/ 9357 h 10000"/>
              <a:gd name="connsiteX101" fmla="*/ 10000 w 10000"/>
              <a:gd name="connsiteY101" fmla="*/ 9438 h 10000"/>
              <a:gd name="connsiteX102" fmla="*/ 10000 w 10000"/>
              <a:gd name="connsiteY102" fmla="*/ 9571 h 10000"/>
              <a:gd name="connsiteX103" fmla="*/ 10000 w 10000"/>
              <a:gd name="connsiteY103" fmla="*/ 9719 h 10000"/>
              <a:gd name="connsiteX104" fmla="*/ 10000 w 10000"/>
              <a:gd name="connsiteY104" fmla="*/ 9786 h 10000"/>
              <a:gd name="connsiteX105" fmla="*/ 10000 w 10000"/>
              <a:gd name="connsiteY105" fmla="*/ 9853 h 10000"/>
              <a:gd name="connsiteX106" fmla="*/ 10000 w 10000"/>
              <a:gd name="connsiteY106" fmla="*/ 9933 h 10000"/>
              <a:gd name="connsiteX107" fmla="*/ 10000 w 10000"/>
              <a:gd name="connsiteY107" fmla="*/ 9933 h 10000"/>
              <a:gd name="connsiteX108" fmla="*/ 10000 w 10000"/>
              <a:gd name="connsiteY108" fmla="*/ 10000 h 10000"/>
              <a:gd name="connsiteX109" fmla="*/ 9756 w 10000"/>
              <a:gd name="connsiteY109" fmla="*/ 9933 h 10000"/>
              <a:gd name="connsiteX110" fmla="*/ 9489 w 10000"/>
              <a:gd name="connsiteY110" fmla="*/ 9933 h 10000"/>
              <a:gd name="connsiteX111" fmla="*/ 9100 w 10000"/>
              <a:gd name="connsiteY111" fmla="*/ 9853 h 10000"/>
              <a:gd name="connsiteX112" fmla="*/ 8590 w 10000"/>
              <a:gd name="connsiteY112" fmla="*/ 9719 h 10000"/>
              <a:gd name="connsiteX113" fmla="*/ 8590 w 10000"/>
              <a:gd name="connsiteY113" fmla="*/ 9719 h 10000"/>
              <a:gd name="connsiteX0" fmla="*/ 8469 w 9879"/>
              <a:gd name="connsiteY0" fmla="*/ 9719 h 10000"/>
              <a:gd name="connsiteX1" fmla="*/ 8102 w 9879"/>
              <a:gd name="connsiteY1" fmla="*/ 9571 h 10000"/>
              <a:gd name="connsiteX2" fmla="*/ 7567 w 9879"/>
              <a:gd name="connsiteY2" fmla="*/ 9438 h 10000"/>
              <a:gd name="connsiteX3" fmla="*/ 7056 w 9879"/>
              <a:gd name="connsiteY3" fmla="*/ 9224 h 10000"/>
              <a:gd name="connsiteX4" fmla="*/ 6546 w 9879"/>
              <a:gd name="connsiteY4" fmla="*/ 9009 h 10000"/>
              <a:gd name="connsiteX5" fmla="*/ 6301 w 9879"/>
              <a:gd name="connsiteY5" fmla="*/ 8862 h 10000"/>
              <a:gd name="connsiteX6" fmla="*/ 6034 w 9879"/>
              <a:gd name="connsiteY6" fmla="*/ 8728 h 10000"/>
              <a:gd name="connsiteX7" fmla="*/ 5766 w 9879"/>
              <a:gd name="connsiteY7" fmla="*/ 8581 h 10000"/>
              <a:gd name="connsiteX8" fmla="*/ 5523 w 9879"/>
              <a:gd name="connsiteY8" fmla="*/ 8448 h 10000"/>
              <a:gd name="connsiteX9" fmla="*/ 5255 w 9879"/>
              <a:gd name="connsiteY9" fmla="*/ 8233 h 10000"/>
              <a:gd name="connsiteX10" fmla="*/ 5012 w 9879"/>
              <a:gd name="connsiteY10" fmla="*/ 8019 h 10000"/>
              <a:gd name="connsiteX11" fmla="*/ 4746 w 9879"/>
              <a:gd name="connsiteY11" fmla="*/ 7805 h 10000"/>
              <a:gd name="connsiteX12" fmla="*/ 4356 w 9879"/>
              <a:gd name="connsiteY12" fmla="*/ 7590 h 10000"/>
              <a:gd name="connsiteX13" fmla="*/ 3723 w 9879"/>
              <a:gd name="connsiteY13" fmla="*/ 7095 h 10000"/>
              <a:gd name="connsiteX14" fmla="*/ 3211 w 9879"/>
              <a:gd name="connsiteY14" fmla="*/ 6667 h 10000"/>
              <a:gd name="connsiteX15" fmla="*/ 2701 w 9879"/>
              <a:gd name="connsiteY15" fmla="*/ 6171 h 10000"/>
              <a:gd name="connsiteX16" fmla="*/ 2312 w 9879"/>
              <a:gd name="connsiteY16" fmla="*/ 5609 h 10000"/>
              <a:gd name="connsiteX17" fmla="*/ 1922 w 9879"/>
              <a:gd name="connsiteY17" fmla="*/ 5114 h 10000"/>
              <a:gd name="connsiteX18" fmla="*/ 1533 w 9879"/>
              <a:gd name="connsiteY18" fmla="*/ 4619 h 10000"/>
              <a:gd name="connsiteX19" fmla="*/ 1289 w 9879"/>
              <a:gd name="connsiteY19" fmla="*/ 4124 h 10000"/>
              <a:gd name="connsiteX20" fmla="*/ 1143 w 9879"/>
              <a:gd name="connsiteY20" fmla="*/ 3829 h 10000"/>
              <a:gd name="connsiteX21" fmla="*/ 1022 w 9879"/>
              <a:gd name="connsiteY21" fmla="*/ 3615 h 10000"/>
              <a:gd name="connsiteX22" fmla="*/ 778 w 9879"/>
              <a:gd name="connsiteY22" fmla="*/ 3119 h 10000"/>
              <a:gd name="connsiteX23" fmla="*/ 633 w 9879"/>
              <a:gd name="connsiteY23" fmla="*/ 2557 h 10000"/>
              <a:gd name="connsiteX24" fmla="*/ 390 w 9879"/>
              <a:gd name="connsiteY24" fmla="*/ 1995 h 10000"/>
              <a:gd name="connsiteX25" fmla="*/ 243 w 9879"/>
              <a:gd name="connsiteY25" fmla="*/ 1420 h 10000"/>
              <a:gd name="connsiteX26" fmla="*/ 243 w 9879"/>
              <a:gd name="connsiteY26" fmla="*/ 1138 h 10000"/>
              <a:gd name="connsiteX27" fmla="*/ 123 w 9879"/>
              <a:gd name="connsiteY27" fmla="*/ 857 h 10000"/>
              <a:gd name="connsiteX28" fmla="*/ 0 w 9879"/>
              <a:gd name="connsiteY28" fmla="*/ 643 h 10000"/>
              <a:gd name="connsiteX29" fmla="*/ 0 w 9879"/>
              <a:gd name="connsiteY29" fmla="*/ 429 h 10000"/>
              <a:gd name="connsiteX30" fmla="*/ 1412 w 9879"/>
              <a:gd name="connsiteY30" fmla="*/ 0 h 10000"/>
              <a:gd name="connsiteX31" fmla="*/ 1533 w 9879"/>
              <a:gd name="connsiteY31" fmla="*/ 81 h 10000"/>
              <a:gd name="connsiteX32" fmla="*/ 1533 w 9879"/>
              <a:gd name="connsiteY32" fmla="*/ 148 h 10000"/>
              <a:gd name="connsiteX33" fmla="*/ 1533 w 9879"/>
              <a:gd name="connsiteY33" fmla="*/ 148 h 10000"/>
              <a:gd name="connsiteX34" fmla="*/ 1412 w 9879"/>
              <a:gd name="connsiteY34" fmla="*/ 215 h 10000"/>
              <a:gd name="connsiteX35" fmla="*/ 1412 w 9879"/>
              <a:gd name="connsiteY35" fmla="*/ 295 h 10000"/>
              <a:gd name="connsiteX36" fmla="*/ 1412 w 9879"/>
              <a:gd name="connsiteY36" fmla="*/ 429 h 10000"/>
              <a:gd name="connsiteX37" fmla="*/ 1289 w 9879"/>
              <a:gd name="connsiteY37" fmla="*/ 576 h 10000"/>
              <a:gd name="connsiteX38" fmla="*/ 1289 w 9879"/>
              <a:gd name="connsiteY38" fmla="*/ 643 h 10000"/>
              <a:gd name="connsiteX39" fmla="*/ 1289 w 9879"/>
              <a:gd name="connsiteY39" fmla="*/ 791 h 10000"/>
              <a:gd name="connsiteX40" fmla="*/ 1289 w 9879"/>
              <a:gd name="connsiteY40" fmla="*/ 857 h 10000"/>
              <a:gd name="connsiteX41" fmla="*/ 1289 w 9879"/>
              <a:gd name="connsiteY41" fmla="*/ 1004 h 10000"/>
              <a:gd name="connsiteX42" fmla="*/ 1289 w 9879"/>
              <a:gd name="connsiteY42" fmla="*/ 1285 h 10000"/>
              <a:gd name="connsiteX43" fmla="*/ 1412 w 9879"/>
              <a:gd name="connsiteY43" fmla="*/ 1634 h 10000"/>
              <a:gd name="connsiteX44" fmla="*/ 1412 w 9879"/>
              <a:gd name="connsiteY44" fmla="*/ 1995 h 10000"/>
              <a:gd name="connsiteX45" fmla="*/ 1533 w 9879"/>
              <a:gd name="connsiteY45" fmla="*/ 2343 h 10000"/>
              <a:gd name="connsiteX46" fmla="*/ 1654 w 9879"/>
              <a:gd name="connsiteY46" fmla="*/ 2772 h 10000"/>
              <a:gd name="connsiteX47" fmla="*/ 1922 w 9879"/>
              <a:gd name="connsiteY47" fmla="*/ 3199 h 10000"/>
              <a:gd name="connsiteX48" fmla="*/ 2191 w 9879"/>
              <a:gd name="connsiteY48" fmla="*/ 3695 h 10000"/>
              <a:gd name="connsiteX49" fmla="*/ 2433 w 9879"/>
              <a:gd name="connsiteY49" fmla="*/ 4190 h 10000"/>
              <a:gd name="connsiteX50" fmla="*/ 2823 w 9879"/>
              <a:gd name="connsiteY50" fmla="*/ 4753 h 10000"/>
              <a:gd name="connsiteX51" fmla="*/ 3211 w 9879"/>
              <a:gd name="connsiteY51" fmla="*/ 5395 h 10000"/>
              <a:gd name="connsiteX52" fmla="*/ 3455 w 9879"/>
              <a:gd name="connsiteY52" fmla="*/ 5676 h 10000"/>
              <a:gd name="connsiteX53" fmla="*/ 3723 w 9879"/>
              <a:gd name="connsiteY53" fmla="*/ 5891 h 10000"/>
              <a:gd name="connsiteX54" fmla="*/ 3992 w 9879"/>
              <a:gd name="connsiteY54" fmla="*/ 6171 h 10000"/>
              <a:gd name="connsiteX55" fmla="*/ 4356 w 9879"/>
              <a:gd name="connsiteY55" fmla="*/ 6452 h 10000"/>
              <a:gd name="connsiteX56" fmla="*/ 4623 w 9879"/>
              <a:gd name="connsiteY56" fmla="*/ 6734 h 10000"/>
              <a:gd name="connsiteX57" fmla="*/ 4867 w 9879"/>
              <a:gd name="connsiteY57" fmla="*/ 7028 h 10000"/>
              <a:gd name="connsiteX58" fmla="*/ 5255 w 9879"/>
              <a:gd name="connsiteY58" fmla="*/ 7243 h 10000"/>
              <a:gd name="connsiteX59" fmla="*/ 5523 w 9879"/>
              <a:gd name="connsiteY59" fmla="*/ 7443 h 10000"/>
              <a:gd name="connsiteX60" fmla="*/ 5914 w 9879"/>
              <a:gd name="connsiteY60" fmla="*/ 7657 h 10000"/>
              <a:gd name="connsiteX61" fmla="*/ 6157 w 9879"/>
              <a:gd name="connsiteY61" fmla="*/ 7872 h 10000"/>
              <a:gd name="connsiteX62" fmla="*/ 6546 w 9879"/>
              <a:gd name="connsiteY62" fmla="*/ 8019 h 10000"/>
              <a:gd name="connsiteX63" fmla="*/ 6813 w 9879"/>
              <a:gd name="connsiteY63" fmla="*/ 8153 h 10000"/>
              <a:gd name="connsiteX64" fmla="*/ 7056 w 9879"/>
              <a:gd name="connsiteY64" fmla="*/ 8300 h 10000"/>
              <a:gd name="connsiteX65" fmla="*/ 7324 w 9879"/>
              <a:gd name="connsiteY65" fmla="*/ 8448 h 10000"/>
              <a:gd name="connsiteX66" fmla="*/ 7567 w 9879"/>
              <a:gd name="connsiteY66" fmla="*/ 8514 h 10000"/>
              <a:gd name="connsiteX67" fmla="*/ 7835 w 9879"/>
              <a:gd name="connsiteY67" fmla="*/ 8648 h 10000"/>
              <a:gd name="connsiteX68" fmla="*/ 7957 w 9879"/>
              <a:gd name="connsiteY68" fmla="*/ 8728 h 10000"/>
              <a:gd name="connsiteX69" fmla="*/ 8102 w 9879"/>
              <a:gd name="connsiteY69" fmla="*/ 8728 h 10000"/>
              <a:gd name="connsiteX70" fmla="*/ 8224 w 9879"/>
              <a:gd name="connsiteY70" fmla="*/ 8795 h 10000"/>
              <a:gd name="connsiteX71" fmla="*/ 8347 w 9879"/>
              <a:gd name="connsiteY71" fmla="*/ 8795 h 10000"/>
              <a:gd name="connsiteX72" fmla="*/ 8347 w 9879"/>
              <a:gd name="connsiteY72" fmla="*/ 8795 h 10000"/>
              <a:gd name="connsiteX73" fmla="*/ 8469 w 9879"/>
              <a:gd name="connsiteY73" fmla="*/ 8728 h 10000"/>
              <a:gd name="connsiteX74" fmla="*/ 8469 w 9879"/>
              <a:gd name="connsiteY74" fmla="*/ 8648 h 10000"/>
              <a:gd name="connsiteX75" fmla="*/ 8614 w 9879"/>
              <a:gd name="connsiteY75" fmla="*/ 8581 h 10000"/>
              <a:gd name="connsiteX76" fmla="*/ 8614 w 9879"/>
              <a:gd name="connsiteY76" fmla="*/ 8514 h 10000"/>
              <a:gd name="connsiteX77" fmla="*/ 8735 w 9879"/>
              <a:gd name="connsiteY77" fmla="*/ 8366 h 10000"/>
              <a:gd name="connsiteX78" fmla="*/ 8735 w 9879"/>
              <a:gd name="connsiteY78" fmla="*/ 8233 h 10000"/>
              <a:gd name="connsiteX79" fmla="*/ 8856 w 9879"/>
              <a:gd name="connsiteY79" fmla="*/ 8086 h 10000"/>
              <a:gd name="connsiteX80" fmla="*/ 8856 w 9879"/>
              <a:gd name="connsiteY80" fmla="*/ 7872 h 10000"/>
              <a:gd name="connsiteX81" fmla="*/ 8979 w 9879"/>
              <a:gd name="connsiteY81" fmla="*/ 7737 h 10000"/>
              <a:gd name="connsiteX82" fmla="*/ 8979 w 9879"/>
              <a:gd name="connsiteY82" fmla="*/ 7657 h 10000"/>
              <a:gd name="connsiteX83" fmla="*/ 9124 w 9879"/>
              <a:gd name="connsiteY83" fmla="*/ 7523 h 10000"/>
              <a:gd name="connsiteX84" fmla="*/ 9124 w 9879"/>
              <a:gd name="connsiteY84" fmla="*/ 7443 h 10000"/>
              <a:gd name="connsiteX85" fmla="*/ 9247 w 9879"/>
              <a:gd name="connsiteY85" fmla="*/ 7376 h 10000"/>
              <a:gd name="connsiteX86" fmla="*/ 9247 w 9879"/>
              <a:gd name="connsiteY86" fmla="*/ 7376 h 10000"/>
              <a:gd name="connsiteX87" fmla="*/ 9247 w 9879"/>
              <a:gd name="connsiteY87" fmla="*/ 7376 h 10000"/>
              <a:gd name="connsiteX88" fmla="*/ 9247 w 9879"/>
              <a:gd name="connsiteY88" fmla="*/ 7376 h 10000"/>
              <a:gd name="connsiteX89" fmla="*/ 9368 w 9879"/>
              <a:gd name="connsiteY89" fmla="*/ 7376 h 10000"/>
              <a:gd name="connsiteX90" fmla="*/ 9368 w 9879"/>
              <a:gd name="connsiteY90" fmla="*/ 7443 h 10000"/>
              <a:gd name="connsiteX91" fmla="*/ 9368 w 9879"/>
              <a:gd name="connsiteY91" fmla="*/ 7523 h 10000"/>
              <a:gd name="connsiteX92" fmla="*/ 9368 w 9879"/>
              <a:gd name="connsiteY92" fmla="*/ 7657 h 10000"/>
              <a:gd name="connsiteX93" fmla="*/ 9515 w 9879"/>
              <a:gd name="connsiteY93" fmla="*/ 7737 h 10000"/>
              <a:gd name="connsiteX94" fmla="*/ 9515 w 9879"/>
              <a:gd name="connsiteY94" fmla="*/ 7872 h 10000"/>
              <a:gd name="connsiteX95" fmla="*/ 9515 w 9879"/>
              <a:gd name="connsiteY95" fmla="*/ 8086 h 10000"/>
              <a:gd name="connsiteX96" fmla="*/ 9515 w 9879"/>
              <a:gd name="connsiteY96" fmla="*/ 8366 h 10000"/>
              <a:gd name="connsiteX97" fmla="*/ 9635 w 9879"/>
              <a:gd name="connsiteY97" fmla="*/ 8728 h 10000"/>
              <a:gd name="connsiteX98" fmla="*/ 9758 w 9879"/>
              <a:gd name="connsiteY98" fmla="*/ 9009 h 10000"/>
              <a:gd name="connsiteX99" fmla="*/ 9879 w 9879"/>
              <a:gd name="connsiteY99" fmla="*/ 9357 h 10000"/>
              <a:gd name="connsiteX100" fmla="*/ 9879 w 9879"/>
              <a:gd name="connsiteY100" fmla="*/ 9438 h 10000"/>
              <a:gd name="connsiteX101" fmla="*/ 9879 w 9879"/>
              <a:gd name="connsiteY101" fmla="*/ 9571 h 10000"/>
              <a:gd name="connsiteX102" fmla="*/ 9879 w 9879"/>
              <a:gd name="connsiteY102" fmla="*/ 9719 h 10000"/>
              <a:gd name="connsiteX103" fmla="*/ 9879 w 9879"/>
              <a:gd name="connsiteY103" fmla="*/ 9786 h 10000"/>
              <a:gd name="connsiteX104" fmla="*/ 9879 w 9879"/>
              <a:gd name="connsiteY104" fmla="*/ 9853 h 10000"/>
              <a:gd name="connsiteX105" fmla="*/ 9879 w 9879"/>
              <a:gd name="connsiteY105" fmla="*/ 9933 h 10000"/>
              <a:gd name="connsiteX106" fmla="*/ 9879 w 9879"/>
              <a:gd name="connsiteY106" fmla="*/ 9933 h 10000"/>
              <a:gd name="connsiteX107" fmla="*/ 9879 w 9879"/>
              <a:gd name="connsiteY107" fmla="*/ 10000 h 10000"/>
              <a:gd name="connsiteX108" fmla="*/ 9635 w 9879"/>
              <a:gd name="connsiteY108" fmla="*/ 9933 h 10000"/>
              <a:gd name="connsiteX109" fmla="*/ 9368 w 9879"/>
              <a:gd name="connsiteY109" fmla="*/ 9933 h 10000"/>
              <a:gd name="connsiteX110" fmla="*/ 8979 w 9879"/>
              <a:gd name="connsiteY110" fmla="*/ 9853 h 10000"/>
              <a:gd name="connsiteX111" fmla="*/ 8469 w 9879"/>
              <a:gd name="connsiteY111" fmla="*/ 9719 h 10000"/>
              <a:gd name="connsiteX112" fmla="*/ 8469 w 9879"/>
              <a:gd name="connsiteY112" fmla="*/ 9719 h 10000"/>
              <a:gd name="connsiteX0" fmla="*/ 8573 w 10000"/>
              <a:gd name="connsiteY0" fmla="*/ 9719 h 10000"/>
              <a:gd name="connsiteX1" fmla="*/ 8201 w 10000"/>
              <a:gd name="connsiteY1" fmla="*/ 9571 h 10000"/>
              <a:gd name="connsiteX2" fmla="*/ 7660 w 10000"/>
              <a:gd name="connsiteY2" fmla="*/ 9438 h 10000"/>
              <a:gd name="connsiteX3" fmla="*/ 7142 w 10000"/>
              <a:gd name="connsiteY3" fmla="*/ 9224 h 10000"/>
              <a:gd name="connsiteX4" fmla="*/ 6626 w 10000"/>
              <a:gd name="connsiteY4" fmla="*/ 9009 h 10000"/>
              <a:gd name="connsiteX5" fmla="*/ 6378 w 10000"/>
              <a:gd name="connsiteY5" fmla="*/ 8862 h 10000"/>
              <a:gd name="connsiteX6" fmla="*/ 6108 w 10000"/>
              <a:gd name="connsiteY6" fmla="*/ 8728 h 10000"/>
              <a:gd name="connsiteX7" fmla="*/ 5837 w 10000"/>
              <a:gd name="connsiteY7" fmla="*/ 8581 h 10000"/>
              <a:gd name="connsiteX8" fmla="*/ 5591 w 10000"/>
              <a:gd name="connsiteY8" fmla="*/ 8448 h 10000"/>
              <a:gd name="connsiteX9" fmla="*/ 5319 w 10000"/>
              <a:gd name="connsiteY9" fmla="*/ 8233 h 10000"/>
              <a:gd name="connsiteX10" fmla="*/ 5073 w 10000"/>
              <a:gd name="connsiteY10" fmla="*/ 8019 h 10000"/>
              <a:gd name="connsiteX11" fmla="*/ 4804 w 10000"/>
              <a:gd name="connsiteY11" fmla="*/ 7805 h 10000"/>
              <a:gd name="connsiteX12" fmla="*/ 4409 w 10000"/>
              <a:gd name="connsiteY12" fmla="*/ 7590 h 10000"/>
              <a:gd name="connsiteX13" fmla="*/ 3769 w 10000"/>
              <a:gd name="connsiteY13" fmla="*/ 7095 h 10000"/>
              <a:gd name="connsiteX14" fmla="*/ 3250 w 10000"/>
              <a:gd name="connsiteY14" fmla="*/ 6667 h 10000"/>
              <a:gd name="connsiteX15" fmla="*/ 2734 w 10000"/>
              <a:gd name="connsiteY15" fmla="*/ 6171 h 10000"/>
              <a:gd name="connsiteX16" fmla="*/ 2340 w 10000"/>
              <a:gd name="connsiteY16" fmla="*/ 5609 h 10000"/>
              <a:gd name="connsiteX17" fmla="*/ 1946 w 10000"/>
              <a:gd name="connsiteY17" fmla="*/ 5114 h 10000"/>
              <a:gd name="connsiteX18" fmla="*/ 1552 w 10000"/>
              <a:gd name="connsiteY18" fmla="*/ 4619 h 10000"/>
              <a:gd name="connsiteX19" fmla="*/ 1305 w 10000"/>
              <a:gd name="connsiteY19" fmla="*/ 4124 h 10000"/>
              <a:gd name="connsiteX20" fmla="*/ 1157 w 10000"/>
              <a:gd name="connsiteY20" fmla="*/ 3829 h 10000"/>
              <a:gd name="connsiteX21" fmla="*/ 1035 w 10000"/>
              <a:gd name="connsiteY21" fmla="*/ 3615 h 10000"/>
              <a:gd name="connsiteX22" fmla="*/ 788 w 10000"/>
              <a:gd name="connsiteY22" fmla="*/ 3119 h 10000"/>
              <a:gd name="connsiteX23" fmla="*/ 641 w 10000"/>
              <a:gd name="connsiteY23" fmla="*/ 2557 h 10000"/>
              <a:gd name="connsiteX24" fmla="*/ 395 w 10000"/>
              <a:gd name="connsiteY24" fmla="*/ 1995 h 10000"/>
              <a:gd name="connsiteX25" fmla="*/ 246 w 10000"/>
              <a:gd name="connsiteY25" fmla="*/ 1420 h 10000"/>
              <a:gd name="connsiteX26" fmla="*/ 246 w 10000"/>
              <a:gd name="connsiteY26" fmla="*/ 1138 h 10000"/>
              <a:gd name="connsiteX27" fmla="*/ 0 w 10000"/>
              <a:gd name="connsiteY27" fmla="*/ 643 h 10000"/>
              <a:gd name="connsiteX28" fmla="*/ 0 w 10000"/>
              <a:gd name="connsiteY28" fmla="*/ 429 h 10000"/>
              <a:gd name="connsiteX29" fmla="*/ 1429 w 10000"/>
              <a:gd name="connsiteY29" fmla="*/ 0 h 10000"/>
              <a:gd name="connsiteX30" fmla="*/ 1552 w 10000"/>
              <a:gd name="connsiteY30" fmla="*/ 81 h 10000"/>
              <a:gd name="connsiteX31" fmla="*/ 1552 w 10000"/>
              <a:gd name="connsiteY31" fmla="*/ 148 h 10000"/>
              <a:gd name="connsiteX32" fmla="*/ 1552 w 10000"/>
              <a:gd name="connsiteY32" fmla="*/ 148 h 10000"/>
              <a:gd name="connsiteX33" fmla="*/ 1429 w 10000"/>
              <a:gd name="connsiteY33" fmla="*/ 215 h 10000"/>
              <a:gd name="connsiteX34" fmla="*/ 1429 w 10000"/>
              <a:gd name="connsiteY34" fmla="*/ 295 h 10000"/>
              <a:gd name="connsiteX35" fmla="*/ 1429 w 10000"/>
              <a:gd name="connsiteY35" fmla="*/ 429 h 10000"/>
              <a:gd name="connsiteX36" fmla="*/ 1305 w 10000"/>
              <a:gd name="connsiteY36" fmla="*/ 576 h 10000"/>
              <a:gd name="connsiteX37" fmla="*/ 1305 w 10000"/>
              <a:gd name="connsiteY37" fmla="*/ 643 h 10000"/>
              <a:gd name="connsiteX38" fmla="*/ 1305 w 10000"/>
              <a:gd name="connsiteY38" fmla="*/ 791 h 10000"/>
              <a:gd name="connsiteX39" fmla="*/ 1305 w 10000"/>
              <a:gd name="connsiteY39" fmla="*/ 857 h 10000"/>
              <a:gd name="connsiteX40" fmla="*/ 1305 w 10000"/>
              <a:gd name="connsiteY40" fmla="*/ 1004 h 10000"/>
              <a:gd name="connsiteX41" fmla="*/ 1305 w 10000"/>
              <a:gd name="connsiteY41" fmla="*/ 1285 h 10000"/>
              <a:gd name="connsiteX42" fmla="*/ 1429 w 10000"/>
              <a:gd name="connsiteY42" fmla="*/ 1634 h 10000"/>
              <a:gd name="connsiteX43" fmla="*/ 1429 w 10000"/>
              <a:gd name="connsiteY43" fmla="*/ 1995 h 10000"/>
              <a:gd name="connsiteX44" fmla="*/ 1552 w 10000"/>
              <a:gd name="connsiteY44" fmla="*/ 2343 h 10000"/>
              <a:gd name="connsiteX45" fmla="*/ 1674 w 10000"/>
              <a:gd name="connsiteY45" fmla="*/ 2772 h 10000"/>
              <a:gd name="connsiteX46" fmla="*/ 1946 w 10000"/>
              <a:gd name="connsiteY46" fmla="*/ 3199 h 10000"/>
              <a:gd name="connsiteX47" fmla="*/ 2218 w 10000"/>
              <a:gd name="connsiteY47" fmla="*/ 3695 h 10000"/>
              <a:gd name="connsiteX48" fmla="*/ 2463 w 10000"/>
              <a:gd name="connsiteY48" fmla="*/ 4190 h 10000"/>
              <a:gd name="connsiteX49" fmla="*/ 2858 w 10000"/>
              <a:gd name="connsiteY49" fmla="*/ 4753 h 10000"/>
              <a:gd name="connsiteX50" fmla="*/ 3250 w 10000"/>
              <a:gd name="connsiteY50" fmla="*/ 5395 h 10000"/>
              <a:gd name="connsiteX51" fmla="*/ 3497 w 10000"/>
              <a:gd name="connsiteY51" fmla="*/ 5676 h 10000"/>
              <a:gd name="connsiteX52" fmla="*/ 3769 w 10000"/>
              <a:gd name="connsiteY52" fmla="*/ 5891 h 10000"/>
              <a:gd name="connsiteX53" fmla="*/ 4041 w 10000"/>
              <a:gd name="connsiteY53" fmla="*/ 6171 h 10000"/>
              <a:gd name="connsiteX54" fmla="*/ 4409 w 10000"/>
              <a:gd name="connsiteY54" fmla="*/ 6452 h 10000"/>
              <a:gd name="connsiteX55" fmla="*/ 4680 w 10000"/>
              <a:gd name="connsiteY55" fmla="*/ 6734 h 10000"/>
              <a:gd name="connsiteX56" fmla="*/ 4927 w 10000"/>
              <a:gd name="connsiteY56" fmla="*/ 7028 h 10000"/>
              <a:gd name="connsiteX57" fmla="*/ 5319 w 10000"/>
              <a:gd name="connsiteY57" fmla="*/ 7243 h 10000"/>
              <a:gd name="connsiteX58" fmla="*/ 5591 w 10000"/>
              <a:gd name="connsiteY58" fmla="*/ 7443 h 10000"/>
              <a:gd name="connsiteX59" fmla="*/ 5986 w 10000"/>
              <a:gd name="connsiteY59" fmla="*/ 7657 h 10000"/>
              <a:gd name="connsiteX60" fmla="*/ 6232 w 10000"/>
              <a:gd name="connsiteY60" fmla="*/ 7872 h 10000"/>
              <a:gd name="connsiteX61" fmla="*/ 6626 w 10000"/>
              <a:gd name="connsiteY61" fmla="*/ 8019 h 10000"/>
              <a:gd name="connsiteX62" fmla="*/ 6896 w 10000"/>
              <a:gd name="connsiteY62" fmla="*/ 8153 h 10000"/>
              <a:gd name="connsiteX63" fmla="*/ 7142 w 10000"/>
              <a:gd name="connsiteY63" fmla="*/ 8300 h 10000"/>
              <a:gd name="connsiteX64" fmla="*/ 7414 w 10000"/>
              <a:gd name="connsiteY64" fmla="*/ 8448 h 10000"/>
              <a:gd name="connsiteX65" fmla="*/ 7660 w 10000"/>
              <a:gd name="connsiteY65" fmla="*/ 8514 h 10000"/>
              <a:gd name="connsiteX66" fmla="*/ 7931 w 10000"/>
              <a:gd name="connsiteY66" fmla="*/ 8648 h 10000"/>
              <a:gd name="connsiteX67" fmla="*/ 8054 w 10000"/>
              <a:gd name="connsiteY67" fmla="*/ 8728 h 10000"/>
              <a:gd name="connsiteX68" fmla="*/ 8201 w 10000"/>
              <a:gd name="connsiteY68" fmla="*/ 8728 h 10000"/>
              <a:gd name="connsiteX69" fmla="*/ 8325 w 10000"/>
              <a:gd name="connsiteY69" fmla="*/ 8795 h 10000"/>
              <a:gd name="connsiteX70" fmla="*/ 8449 w 10000"/>
              <a:gd name="connsiteY70" fmla="*/ 8795 h 10000"/>
              <a:gd name="connsiteX71" fmla="*/ 8449 w 10000"/>
              <a:gd name="connsiteY71" fmla="*/ 8795 h 10000"/>
              <a:gd name="connsiteX72" fmla="*/ 8573 w 10000"/>
              <a:gd name="connsiteY72" fmla="*/ 8728 h 10000"/>
              <a:gd name="connsiteX73" fmla="*/ 8573 w 10000"/>
              <a:gd name="connsiteY73" fmla="*/ 8648 h 10000"/>
              <a:gd name="connsiteX74" fmla="*/ 8720 w 10000"/>
              <a:gd name="connsiteY74" fmla="*/ 8581 h 10000"/>
              <a:gd name="connsiteX75" fmla="*/ 8720 w 10000"/>
              <a:gd name="connsiteY75" fmla="*/ 8514 h 10000"/>
              <a:gd name="connsiteX76" fmla="*/ 8842 w 10000"/>
              <a:gd name="connsiteY76" fmla="*/ 8366 h 10000"/>
              <a:gd name="connsiteX77" fmla="*/ 8842 w 10000"/>
              <a:gd name="connsiteY77" fmla="*/ 8233 h 10000"/>
              <a:gd name="connsiteX78" fmla="*/ 8964 w 10000"/>
              <a:gd name="connsiteY78" fmla="*/ 8086 h 10000"/>
              <a:gd name="connsiteX79" fmla="*/ 8964 w 10000"/>
              <a:gd name="connsiteY79" fmla="*/ 7872 h 10000"/>
              <a:gd name="connsiteX80" fmla="*/ 9089 w 10000"/>
              <a:gd name="connsiteY80" fmla="*/ 7737 h 10000"/>
              <a:gd name="connsiteX81" fmla="*/ 9089 w 10000"/>
              <a:gd name="connsiteY81" fmla="*/ 7657 h 10000"/>
              <a:gd name="connsiteX82" fmla="*/ 9236 w 10000"/>
              <a:gd name="connsiteY82" fmla="*/ 7523 h 10000"/>
              <a:gd name="connsiteX83" fmla="*/ 9236 w 10000"/>
              <a:gd name="connsiteY83" fmla="*/ 7443 h 10000"/>
              <a:gd name="connsiteX84" fmla="*/ 9360 w 10000"/>
              <a:gd name="connsiteY84" fmla="*/ 7376 h 10000"/>
              <a:gd name="connsiteX85" fmla="*/ 9360 w 10000"/>
              <a:gd name="connsiteY85" fmla="*/ 7376 h 10000"/>
              <a:gd name="connsiteX86" fmla="*/ 9360 w 10000"/>
              <a:gd name="connsiteY86" fmla="*/ 7376 h 10000"/>
              <a:gd name="connsiteX87" fmla="*/ 9360 w 10000"/>
              <a:gd name="connsiteY87" fmla="*/ 7376 h 10000"/>
              <a:gd name="connsiteX88" fmla="*/ 9483 w 10000"/>
              <a:gd name="connsiteY88" fmla="*/ 7376 h 10000"/>
              <a:gd name="connsiteX89" fmla="*/ 9483 w 10000"/>
              <a:gd name="connsiteY89" fmla="*/ 7443 h 10000"/>
              <a:gd name="connsiteX90" fmla="*/ 9483 w 10000"/>
              <a:gd name="connsiteY90" fmla="*/ 7523 h 10000"/>
              <a:gd name="connsiteX91" fmla="*/ 9483 w 10000"/>
              <a:gd name="connsiteY91" fmla="*/ 7657 h 10000"/>
              <a:gd name="connsiteX92" fmla="*/ 9632 w 10000"/>
              <a:gd name="connsiteY92" fmla="*/ 7737 h 10000"/>
              <a:gd name="connsiteX93" fmla="*/ 9632 w 10000"/>
              <a:gd name="connsiteY93" fmla="*/ 7872 h 10000"/>
              <a:gd name="connsiteX94" fmla="*/ 9632 w 10000"/>
              <a:gd name="connsiteY94" fmla="*/ 8086 h 10000"/>
              <a:gd name="connsiteX95" fmla="*/ 9632 w 10000"/>
              <a:gd name="connsiteY95" fmla="*/ 8366 h 10000"/>
              <a:gd name="connsiteX96" fmla="*/ 9753 w 10000"/>
              <a:gd name="connsiteY96" fmla="*/ 8728 h 10000"/>
              <a:gd name="connsiteX97" fmla="*/ 9878 w 10000"/>
              <a:gd name="connsiteY97" fmla="*/ 9009 h 10000"/>
              <a:gd name="connsiteX98" fmla="*/ 10000 w 10000"/>
              <a:gd name="connsiteY98" fmla="*/ 9357 h 10000"/>
              <a:gd name="connsiteX99" fmla="*/ 10000 w 10000"/>
              <a:gd name="connsiteY99" fmla="*/ 9438 h 10000"/>
              <a:gd name="connsiteX100" fmla="*/ 10000 w 10000"/>
              <a:gd name="connsiteY100" fmla="*/ 9571 h 10000"/>
              <a:gd name="connsiteX101" fmla="*/ 10000 w 10000"/>
              <a:gd name="connsiteY101" fmla="*/ 9719 h 10000"/>
              <a:gd name="connsiteX102" fmla="*/ 10000 w 10000"/>
              <a:gd name="connsiteY102" fmla="*/ 9786 h 10000"/>
              <a:gd name="connsiteX103" fmla="*/ 10000 w 10000"/>
              <a:gd name="connsiteY103" fmla="*/ 9853 h 10000"/>
              <a:gd name="connsiteX104" fmla="*/ 10000 w 10000"/>
              <a:gd name="connsiteY104" fmla="*/ 9933 h 10000"/>
              <a:gd name="connsiteX105" fmla="*/ 10000 w 10000"/>
              <a:gd name="connsiteY105" fmla="*/ 9933 h 10000"/>
              <a:gd name="connsiteX106" fmla="*/ 10000 w 10000"/>
              <a:gd name="connsiteY106" fmla="*/ 10000 h 10000"/>
              <a:gd name="connsiteX107" fmla="*/ 9753 w 10000"/>
              <a:gd name="connsiteY107" fmla="*/ 9933 h 10000"/>
              <a:gd name="connsiteX108" fmla="*/ 9483 w 10000"/>
              <a:gd name="connsiteY108" fmla="*/ 9933 h 10000"/>
              <a:gd name="connsiteX109" fmla="*/ 9089 w 10000"/>
              <a:gd name="connsiteY109" fmla="*/ 9853 h 10000"/>
              <a:gd name="connsiteX110" fmla="*/ 8573 w 10000"/>
              <a:gd name="connsiteY110" fmla="*/ 9719 h 10000"/>
              <a:gd name="connsiteX111" fmla="*/ 8573 w 10000"/>
              <a:gd name="connsiteY111" fmla="*/ 9719 h 10000"/>
              <a:gd name="connsiteX0" fmla="*/ 8770 w 10197"/>
              <a:gd name="connsiteY0" fmla="*/ 9719 h 10000"/>
              <a:gd name="connsiteX1" fmla="*/ 8398 w 10197"/>
              <a:gd name="connsiteY1" fmla="*/ 9571 h 10000"/>
              <a:gd name="connsiteX2" fmla="*/ 7857 w 10197"/>
              <a:gd name="connsiteY2" fmla="*/ 9438 h 10000"/>
              <a:gd name="connsiteX3" fmla="*/ 7339 w 10197"/>
              <a:gd name="connsiteY3" fmla="*/ 9224 h 10000"/>
              <a:gd name="connsiteX4" fmla="*/ 6823 w 10197"/>
              <a:gd name="connsiteY4" fmla="*/ 9009 h 10000"/>
              <a:gd name="connsiteX5" fmla="*/ 6575 w 10197"/>
              <a:gd name="connsiteY5" fmla="*/ 8862 h 10000"/>
              <a:gd name="connsiteX6" fmla="*/ 6305 w 10197"/>
              <a:gd name="connsiteY6" fmla="*/ 8728 h 10000"/>
              <a:gd name="connsiteX7" fmla="*/ 6034 w 10197"/>
              <a:gd name="connsiteY7" fmla="*/ 8581 h 10000"/>
              <a:gd name="connsiteX8" fmla="*/ 5788 w 10197"/>
              <a:gd name="connsiteY8" fmla="*/ 8448 h 10000"/>
              <a:gd name="connsiteX9" fmla="*/ 5516 w 10197"/>
              <a:gd name="connsiteY9" fmla="*/ 8233 h 10000"/>
              <a:gd name="connsiteX10" fmla="*/ 5270 w 10197"/>
              <a:gd name="connsiteY10" fmla="*/ 8019 h 10000"/>
              <a:gd name="connsiteX11" fmla="*/ 5001 w 10197"/>
              <a:gd name="connsiteY11" fmla="*/ 7805 h 10000"/>
              <a:gd name="connsiteX12" fmla="*/ 4606 w 10197"/>
              <a:gd name="connsiteY12" fmla="*/ 7590 h 10000"/>
              <a:gd name="connsiteX13" fmla="*/ 3966 w 10197"/>
              <a:gd name="connsiteY13" fmla="*/ 7095 h 10000"/>
              <a:gd name="connsiteX14" fmla="*/ 3447 w 10197"/>
              <a:gd name="connsiteY14" fmla="*/ 6667 h 10000"/>
              <a:gd name="connsiteX15" fmla="*/ 2931 w 10197"/>
              <a:gd name="connsiteY15" fmla="*/ 6171 h 10000"/>
              <a:gd name="connsiteX16" fmla="*/ 2537 w 10197"/>
              <a:gd name="connsiteY16" fmla="*/ 5609 h 10000"/>
              <a:gd name="connsiteX17" fmla="*/ 2143 w 10197"/>
              <a:gd name="connsiteY17" fmla="*/ 5114 h 10000"/>
              <a:gd name="connsiteX18" fmla="*/ 1749 w 10197"/>
              <a:gd name="connsiteY18" fmla="*/ 4619 h 10000"/>
              <a:gd name="connsiteX19" fmla="*/ 1502 w 10197"/>
              <a:gd name="connsiteY19" fmla="*/ 4124 h 10000"/>
              <a:gd name="connsiteX20" fmla="*/ 1354 w 10197"/>
              <a:gd name="connsiteY20" fmla="*/ 3829 h 10000"/>
              <a:gd name="connsiteX21" fmla="*/ 1232 w 10197"/>
              <a:gd name="connsiteY21" fmla="*/ 3615 h 10000"/>
              <a:gd name="connsiteX22" fmla="*/ 985 w 10197"/>
              <a:gd name="connsiteY22" fmla="*/ 3119 h 10000"/>
              <a:gd name="connsiteX23" fmla="*/ 838 w 10197"/>
              <a:gd name="connsiteY23" fmla="*/ 2557 h 10000"/>
              <a:gd name="connsiteX24" fmla="*/ 592 w 10197"/>
              <a:gd name="connsiteY24" fmla="*/ 1995 h 10000"/>
              <a:gd name="connsiteX25" fmla="*/ 443 w 10197"/>
              <a:gd name="connsiteY25" fmla="*/ 1420 h 10000"/>
              <a:gd name="connsiteX26" fmla="*/ 443 w 10197"/>
              <a:gd name="connsiteY26" fmla="*/ 1138 h 10000"/>
              <a:gd name="connsiteX27" fmla="*/ 197 w 10197"/>
              <a:gd name="connsiteY27" fmla="*/ 429 h 10000"/>
              <a:gd name="connsiteX28" fmla="*/ 1626 w 10197"/>
              <a:gd name="connsiteY28" fmla="*/ 0 h 10000"/>
              <a:gd name="connsiteX29" fmla="*/ 1749 w 10197"/>
              <a:gd name="connsiteY29" fmla="*/ 81 h 10000"/>
              <a:gd name="connsiteX30" fmla="*/ 1749 w 10197"/>
              <a:gd name="connsiteY30" fmla="*/ 148 h 10000"/>
              <a:gd name="connsiteX31" fmla="*/ 1749 w 10197"/>
              <a:gd name="connsiteY31" fmla="*/ 148 h 10000"/>
              <a:gd name="connsiteX32" fmla="*/ 1626 w 10197"/>
              <a:gd name="connsiteY32" fmla="*/ 215 h 10000"/>
              <a:gd name="connsiteX33" fmla="*/ 1626 w 10197"/>
              <a:gd name="connsiteY33" fmla="*/ 295 h 10000"/>
              <a:gd name="connsiteX34" fmla="*/ 1626 w 10197"/>
              <a:gd name="connsiteY34" fmla="*/ 429 h 10000"/>
              <a:gd name="connsiteX35" fmla="*/ 1502 w 10197"/>
              <a:gd name="connsiteY35" fmla="*/ 576 h 10000"/>
              <a:gd name="connsiteX36" fmla="*/ 1502 w 10197"/>
              <a:gd name="connsiteY36" fmla="*/ 643 h 10000"/>
              <a:gd name="connsiteX37" fmla="*/ 1502 w 10197"/>
              <a:gd name="connsiteY37" fmla="*/ 791 h 10000"/>
              <a:gd name="connsiteX38" fmla="*/ 1502 w 10197"/>
              <a:gd name="connsiteY38" fmla="*/ 857 h 10000"/>
              <a:gd name="connsiteX39" fmla="*/ 1502 w 10197"/>
              <a:gd name="connsiteY39" fmla="*/ 1004 h 10000"/>
              <a:gd name="connsiteX40" fmla="*/ 1502 w 10197"/>
              <a:gd name="connsiteY40" fmla="*/ 1285 h 10000"/>
              <a:gd name="connsiteX41" fmla="*/ 1626 w 10197"/>
              <a:gd name="connsiteY41" fmla="*/ 1634 h 10000"/>
              <a:gd name="connsiteX42" fmla="*/ 1626 w 10197"/>
              <a:gd name="connsiteY42" fmla="*/ 1995 h 10000"/>
              <a:gd name="connsiteX43" fmla="*/ 1749 w 10197"/>
              <a:gd name="connsiteY43" fmla="*/ 2343 h 10000"/>
              <a:gd name="connsiteX44" fmla="*/ 1871 w 10197"/>
              <a:gd name="connsiteY44" fmla="*/ 2772 h 10000"/>
              <a:gd name="connsiteX45" fmla="*/ 2143 w 10197"/>
              <a:gd name="connsiteY45" fmla="*/ 3199 h 10000"/>
              <a:gd name="connsiteX46" fmla="*/ 2415 w 10197"/>
              <a:gd name="connsiteY46" fmla="*/ 3695 h 10000"/>
              <a:gd name="connsiteX47" fmla="*/ 2660 w 10197"/>
              <a:gd name="connsiteY47" fmla="*/ 4190 h 10000"/>
              <a:gd name="connsiteX48" fmla="*/ 3055 w 10197"/>
              <a:gd name="connsiteY48" fmla="*/ 4753 h 10000"/>
              <a:gd name="connsiteX49" fmla="*/ 3447 w 10197"/>
              <a:gd name="connsiteY49" fmla="*/ 5395 h 10000"/>
              <a:gd name="connsiteX50" fmla="*/ 3694 w 10197"/>
              <a:gd name="connsiteY50" fmla="*/ 5676 h 10000"/>
              <a:gd name="connsiteX51" fmla="*/ 3966 w 10197"/>
              <a:gd name="connsiteY51" fmla="*/ 5891 h 10000"/>
              <a:gd name="connsiteX52" fmla="*/ 4238 w 10197"/>
              <a:gd name="connsiteY52" fmla="*/ 6171 h 10000"/>
              <a:gd name="connsiteX53" fmla="*/ 4606 w 10197"/>
              <a:gd name="connsiteY53" fmla="*/ 6452 h 10000"/>
              <a:gd name="connsiteX54" fmla="*/ 4877 w 10197"/>
              <a:gd name="connsiteY54" fmla="*/ 6734 h 10000"/>
              <a:gd name="connsiteX55" fmla="*/ 5124 w 10197"/>
              <a:gd name="connsiteY55" fmla="*/ 7028 h 10000"/>
              <a:gd name="connsiteX56" fmla="*/ 5516 w 10197"/>
              <a:gd name="connsiteY56" fmla="*/ 7243 h 10000"/>
              <a:gd name="connsiteX57" fmla="*/ 5788 w 10197"/>
              <a:gd name="connsiteY57" fmla="*/ 7443 h 10000"/>
              <a:gd name="connsiteX58" fmla="*/ 6183 w 10197"/>
              <a:gd name="connsiteY58" fmla="*/ 7657 h 10000"/>
              <a:gd name="connsiteX59" fmla="*/ 6429 w 10197"/>
              <a:gd name="connsiteY59" fmla="*/ 7872 h 10000"/>
              <a:gd name="connsiteX60" fmla="*/ 6823 w 10197"/>
              <a:gd name="connsiteY60" fmla="*/ 8019 h 10000"/>
              <a:gd name="connsiteX61" fmla="*/ 7093 w 10197"/>
              <a:gd name="connsiteY61" fmla="*/ 8153 h 10000"/>
              <a:gd name="connsiteX62" fmla="*/ 7339 w 10197"/>
              <a:gd name="connsiteY62" fmla="*/ 8300 h 10000"/>
              <a:gd name="connsiteX63" fmla="*/ 7611 w 10197"/>
              <a:gd name="connsiteY63" fmla="*/ 8448 h 10000"/>
              <a:gd name="connsiteX64" fmla="*/ 7857 w 10197"/>
              <a:gd name="connsiteY64" fmla="*/ 8514 h 10000"/>
              <a:gd name="connsiteX65" fmla="*/ 8128 w 10197"/>
              <a:gd name="connsiteY65" fmla="*/ 8648 h 10000"/>
              <a:gd name="connsiteX66" fmla="*/ 8251 w 10197"/>
              <a:gd name="connsiteY66" fmla="*/ 8728 h 10000"/>
              <a:gd name="connsiteX67" fmla="*/ 8398 w 10197"/>
              <a:gd name="connsiteY67" fmla="*/ 8728 h 10000"/>
              <a:gd name="connsiteX68" fmla="*/ 8522 w 10197"/>
              <a:gd name="connsiteY68" fmla="*/ 8795 h 10000"/>
              <a:gd name="connsiteX69" fmla="*/ 8646 w 10197"/>
              <a:gd name="connsiteY69" fmla="*/ 8795 h 10000"/>
              <a:gd name="connsiteX70" fmla="*/ 8646 w 10197"/>
              <a:gd name="connsiteY70" fmla="*/ 8795 h 10000"/>
              <a:gd name="connsiteX71" fmla="*/ 8770 w 10197"/>
              <a:gd name="connsiteY71" fmla="*/ 8728 h 10000"/>
              <a:gd name="connsiteX72" fmla="*/ 8770 w 10197"/>
              <a:gd name="connsiteY72" fmla="*/ 8648 h 10000"/>
              <a:gd name="connsiteX73" fmla="*/ 8917 w 10197"/>
              <a:gd name="connsiteY73" fmla="*/ 8581 h 10000"/>
              <a:gd name="connsiteX74" fmla="*/ 8917 w 10197"/>
              <a:gd name="connsiteY74" fmla="*/ 8514 h 10000"/>
              <a:gd name="connsiteX75" fmla="*/ 9039 w 10197"/>
              <a:gd name="connsiteY75" fmla="*/ 8366 h 10000"/>
              <a:gd name="connsiteX76" fmla="*/ 9039 w 10197"/>
              <a:gd name="connsiteY76" fmla="*/ 8233 h 10000"/>
              <a:gd name="connsiteX77" fmla="*/ 9161 w 10197"/>
              <a:gd name="connsiteY77" fmla="*/ 8086 h 10000"/>
              <a:gd name="connsiteX78" fmla="*/ 9161 w 10197"/>
              <a:gd name="connsiteY78" fmla="*/ 7872 h 10000"/>
              <a:gd name="connsiteX79" fmla="*/ 9286 w 10197"/>
              <a:gd name="connsiteY79" fmla="*/ 7737 h 10000"/>
              <a:gd name="connsiteX80" fmla="*/ 9286 w 10197"/>
              <a:gd name="connsiteY80" fmla="*/ 7657 h 10000"/>
              <a:gd name="connsiteX81" fmla="*/ 9433 w 10197"/>
              <a:gd name="connsiteY81" fmla="*/ 7523 h 10000"/>
              <a:gd name="connsiteX82" fmla="*/ 9433 w 10197"/>
              <a:gd name="connsiteY82" fmla="*/ 7443 h 10000"/>
              <a:gd name="connsiteX83" fmla="*/ 9557 w 10197"/>
              <a:gd name="connsiteY83" fmla="*/ 7376 h 10000"/>
              <a:gd name="connsiteX84" fmla="*/ 9557 w 10197"/>
              <a:gd name="connsiteY84" fmla="*/ 7376 h 10000"/>
              <a:gd name="connsiteX85" fmla="*/ 9557 w 10197"/>
              <a:gd name="connsiteY85" fmla="*/ 7376 h 10000"/>
              <a:gd name="connsiteX86" fmla="*/ 9557 w 10197"/>
              <a:gd name="connsiteY86" fmla="*/ 7376 h 10000"/>
              <a:gd name="connsiteX87" fmla="*/ 9680 w 10197"/>
              <a:gd name="connsiteY87" fmla="*/ 7376 h 10000"/>
              <a:gd name="connsiteX88" fmla="*/ 9680 w 10197"/>
              <a:gd name="connsiteY88" fmla="*/ 7443 h 10000"/>
              <a:gd name="connsiteX89" fmla="*/ 9680 w 10197"/>
              <a:gd name="connsiteY89" fmla="*/ 7523 h 10000"/>
              <a:gd name="connsiteX90" fmla="*/ 9680 w 10197"/>
              <a:gd name="connsiteY90" fmla="*/ 7657 h 10000"/>
              <a:gd name="connsiteX91" fmla="*/ 9829 w 10197"/>
              <a:gd name="connsiteY91" fmla="*/ 7737 h 10000"/>
              <a:gd name="connsiteX92" fmla="*/ 9829 w 10197"/>
              <a:gd name="connsiteY92" fmla="*/ 7872 h 10000"/>
              <a:gd name="connsiteX93" fmla="*/ 9829 w 10197"/>
              <a:gd name="connsiteY93" fmla="*/ 8086 h 10000"/>
              <a:gd name="connsiteX94" fmla="*/ 9829 w 10197"/>
              <a:gd name="connsiteY94" fmla="*/ 8366 h 10000"/>
              <a:gd name="connsiteX95" fmla="*/ 9950 w 10197"/>
              <a:gd name="connsiteY95" fmla="*/ 8728 h 10000"/>
              <a:gd name="connsiteX96" fmla="*/ 10075 w 10197"/>
              <a:gd name="connsiteY96" fmla="*/ 9009 h 10000"/>
              <a:gd name="connsiteX97" fmla="*/ 10197 w 10197"/>
              <a:gd name="connsiteY97" fmla="*/ 9357 h 10000"/>
              <a:gd name="connsiteX98" fmla="*/ 10197 w 10197"/>
              <a:gd name="connsiteY98" fmla="*/ 9438 h 10000"/>
              <a:gd name="connsiteX99" fmla="*/ 10197 w 10197"/>
              <a:gd name="connsiteY99" fmla="*/ 9571 h 10000"/>
              <a:gd name="connsiteX100" fmla="*/ 10197 w 10197"/>
              <a:gd name="connsiteY100" fmla="*/ 9719 h 10000"/>
              <a:gd name="connsiteX101" fmla="*/ 10197 w 10197"/>
              <a:gd name="connsiteY101" fmla="*/ 9786 h 10000"/>
              <a:gd name="connsiteX102" fmla="*/ 10197 w 10197"/>
              <a:gd name="connsiteY102" fmla="*/ 9853 h 10000"/>
              <a:gd name="connsiteX103" fmla="*/ 10197 w 10197"/>
              <a:gd name="connsiteY103" fmla="*/ 9933 h 10000"/>
              <a:gd name="connsiteX104" fmla="*/ 10197 w 10197"/>
              <a:gd name="connsiteY104" fmla="*/ 9933 h 10000"/>
              <a:gd name="connsiteX105" fmla="*/ 10197 w 10197"/>
              <a:gd name="connsiteY105" fmla="*/ 10000 h 10000"/>
              <a:gd name="connsiteX106" fmla="*/ 9950 w 10197"/>
              <a:gd name="connsiteY106" fmla="*/ 9933 h 10000"/>
              <a:gd name="connsiteX107" fmla="*/ 9680 w 10197"/>
              <a:gd name="connsiteY107" fmla="*/ 9933 h 10000"/>
              <a:gd name="connsiteX108" fmla="*/ 9286 w 10197"/>
              <a:gd name="connsiteY108" fmla="*/ 9853 h 10000"/>
              <a:gd name="connsiteX109" fmla="*/ 8770 w 10197"/>
              <a:gd name="connsiteY109" fmla="*/ 9719 h 10000"/>
              <a:gd name="connsiteX110" fmla="*/ 8770 w 10197"/>
              <a:gd name="connsiteY110" fmla="*/ 9719 h 10000"/>
              <a:gd name="connsiteX0" fmla="*/ 8327 w 9754"/>
              <a:gd name="connsiteY0" fmla="*/ 9719 h 10000"/>
              <a:gd name="connsiteX1" fmla="*/ 7955 w 9754"/>
              <a:gd name="connsiteY1" fmla="*/ 9571 h 10000"/>
              <a:gd name="connsiteX2" fmla="*/ 7414 w 9754"/>
              <a:gd name="connsiteY2" fmla="*/ 9438 h 10000"/>
              <a:gd name="connsiteX3" fmla="*/ 6896 w 9754"/>
              <a:gd name="connsiteY3" fmla="*/ 9224 h 10000"/>
              <a:gd name="connsiteX4" fmla="*/ 6380 w 9754"/>
              <a:gd name="connsiteY4" fmla="*/ 9009 h 10000"/>
              <a:gd name="connsiteX5" fmla="*/ 6132 w 9754"/>
              <a:gd name="connsiteY5" fmla="*/ 8862 h 10000"/>
              <a:gd name="connsiteX6" fmla="*/ 5862 w 9754"/>
              <a:gd name="connsiteY6" fmla="*/ 8728 h 10000"/>
              <a:gd name="connsiteX7" fmla="*/ 5591 w 9754"/>
              <a:gd name="connsiteY7" fmla="*/ 8581 h 10000"/>
              <a:gd name="connsiteX8" fmla="*/ 5345 w 9754"/>
              <a:gd name="connsiteY8" fmla="*/ 8448 h 10000"/>
              <a:gd name="connsiteX9" fmla="*/ 5073 w 9754"/>
              <a:gd name="connsiteY9" fmla="*/ 8233 h 10000"/>
              <a:gd name="connsiteX10" fmla="*/ 4827 w 9754"/>
              <a:gd name="connsiteY10" fmla="*/ 8019 h 10000"/>
              <a:gd name="connsiteX11" fmla="*/ 4558 w 9754"/>
              <a:gd name="connsiteY11" fmla="*/ 7805 h 10000"/>
              <a:gd name="connsiteX12" fmla="*/ 4163 w 9754"/>
              <a:gd name="connsiteY12" fmla="*/ 7590 h 10000"/>
              <a:gd name="connsiteX13" fmla="*/ 3523 w 9754"/>
              <a:gd name="connsiteY13" fmla="*/ 7095 h 10000"/>
              <a:gd name="connsiteX14" fmla="*/ 3004 w 9754"/>
              <a:gd name="connsiteY14" fmla="*/ 6667 h 10000"/>
              <a:gd name="connsiteX15" fmla="*/ 2488 w 9754"/>
              <a:gd name="connsiteY15" fmla="*/ 6171 h 10000"/>
              <a:gd name="connsiteX16" fmla="*/ 2094 w 9754"/>
              <a:gd name="connsiteY16" fmla="*/ 5609 h 10000"/>
              <a:gd name="connsiteX17" fmla="*/ 1700 w 9754"/>
              <a:gd name="connsiteY17" fmla="*/ 5114 h 10000"/>
              <a:gd name="connsiteX18" fmla="*/ 1306 w 9754"/>
              <a:gd name="connsiteY18" fmla="*/ 4619 h 10000"/>
              <a:gd name="connsiteX19" fmla="*/ 1059 w 9754"/>
              <a:gd name="connsiteY19" fmla="*/ 4124 h 10000"/>
              <a:gd name="connsiteX20" fmla="*/ 911 w 9754"/>
              <a:gd name="connsiteY20" fmla="*/ 3829 h 10000"/>
              <a:gd name="connsiteX21" fmla="*/ 789 w 9754"/>
              <a:gd name="connsiteY21" fmla="*/ 3615 h 10000"/>
              <a:gd name="connsiteX22" fmla="*/ 542 w 9754"/>
              <a:gd name="connsiteY22" fmla="*/ 3119 h 10000"/>
              <a:gd name="connsiteX23" fmla="*/ 395 w 9754"/>
              <a:gd name="connsiteY23" fmla="*/ 2557 h 10000"/>
              <a:gd name="connsiteX24" fmla="*/ 149 w 9754"/>
              <a:gd name="connsiteY24" fmla="*/ 1995 h 10000"/>
              <a:gd name="connsiteX25" fmla="*/ 0 w 9754"/>
              <a:gd name="connsiteY25" fmla="*/ 1420 h 10000"/>
              <a:gd name="connsiteX26" fmla="*/ 0 w 9754"/>
              <a:gd name="connsiteY26" fmla="*/ 1138 h 10000"/>
              <a:gd name="connsiteX27" fmla="*/ 1183 w 9754"/>
              <a:gd name="connsiteY27" fmla="*/ 0 h 10000"/>
              <a:gd name="connsiteX28" fmla="*/ 1306 w 9754"/>
              <a:gd name="connsiteY28" fmla="*/ 81 h 10000"/>
              <a:gd name="connsiteX29" fmla="*/ 1306 w 9754"/>
              <a:gd name="connsiteY29" fmla="*/ 148 h 10000"/>
              <a:gd name="connsiteX30" fmla="*/ 1306 w 9754"/>
              <a:gd name="connsiteY30" fmla="*/ 148 h 10000"/>
              <a:gd name="connsiteX31" fmla="*/ 1183 w 9754"/>
              <a:gd name="connsiteY31" fmla="*/ 215 h 10000"/>
              <a:gd name="connsiteX32" fmla="*/ 1183 w 9754"/>
              <a:gd name="connsiteY32" fmla="*/ 295 h 10000"/>
              <a:gd name="connsiteX33" fmla="*/ 1183 w 9754"/>
              <a:gd name="connsiteY33" fmla="*/ 429 h 10000"/>
              <a:gd name="connsiteX34" fmla="*/ 1059 w 9754"/>
              <a:gd name="connsiteY34" fmla="*/ 576 h 10000"/>
              <a:gd name="connsiteX35" fmla="*/ 1059 w 9754"/>
              <a:gd name="connsiteY35" fmla="*/ 643 h 10000"/>
              <a:gd name="connsiteX36" fmla="*/ 1059 w 9754"/>
              <a:gd name="connsiteY36" fmla="*/ 791 h 10000"/>
              <a:gd name="connsiteX37" fmla="*/ 1059 w 9754"/>
              <a:gd name="connsiteY37" fmla="*/ 857 h 10000"/>
              <a:gd name="connsiteX38" fmla="*/ 1059 w 9754"/>
              <a:gd name="connsiteY38" fmla="*/ 1004 h 10000"/>
              <a:gd name="connsiteX39" fmla="*/ 1059 w 9754"/>
              <a:gd name="connsiteY39" fmla="*/ 1285 h 10000"/>
              <a:gd name="connsiteX40" fmla="*/ 1183 w 9754"/>
              <a:gd name="connsiteY40" fmla="*/ 1634 h 10000"/>
              <a:gd name="connsiteX41" fmla="*/ 1183 w 9754"/>
              <a:gd name="connsiteY41" fmla="*/ 1995 h 10000"/>
              <a:gd name="connsiteX42" fmla="*/ 1306 w 9754"/>
              <a:gd name="connsiteY42" fmla="*/ 2343 h 10000"/>
              <a:gd name="connsiteX43" fmla="*/ 1428 w 9754"/>
              <a:gd name="connsiteY43" fmla="*/ 2772 h 10000"/>
              <a:gd name="connsiteX44" fmla="*/ 1700 w 9754"/>
              <a:gd name="connsiteY44" fmla="*/ 3199 h 10000"/>
              <a:gd name="connsiteX45" fmla="*/ 1972 w 9754"/>
              <a:gd name="connsiteY45" fmla="*/ 3695 h 10000"/>
              <a:gd name="connsiteX46" fmla="*/ 2217 w 9754"/>
              <a:gd name="connsiteY46" fmla="*/ 4190 h 10000"/>
              <a:gd name="connsiteX47" fmla="*/ 2612 w 9754"/>
              <a:gd name="connsiteY47" fmla="*/ 4753 h 10000"/>
              <a:gd name="connsiteX48" fmla="*/ 3004 w 9754"/>
              <a:gd name="connsiteY48" fmla="*/ 5395 h 10000"/>
              <a:gd name="connsiteX49" fmla="*/ 3251 w 9754"/>
              <a:gd name="connsiteY49" fmla="*/ 5676 h 10000"/>
              <a:gd name="connsiteX50" fmla="*/ 3523 w 9754"/>
              <a:gd name="connsiteY50" fmla="*/ 5891 h 10000"/>
              <a:gd name="connsiteX51" fmla="*/ 3795 w 9754"/>
              <a:gd name="connsiteY51" fmla="*/ 6171 h 10000"/>
              <a:gd name="connsiteX52" fmla="*/ 4163 w 9754"/>
              <a:gd name="connsiteY52" fmla="*/ 6452 h 10000"/>
              <a:gd name="connsiteX53" fmla="*/ 4434 w 9754"/>
              <a:gd name="connsiteY53" fmla="*/ 6734 h 10000"/>
              <a:gd name="connsiteX54" fmla="*/ 4681 w 9754"/>
              <a:gd name="connsiteY54" fmla="*/ 7028 h 10000"/>
              <a:gd name="connsiteX55" fmla="*/ 5073 w 9754"/>
              <a:gd name="connsiteY55" fmla="*/ 7243 h 10000"/>
              <a:gd name="connsiteX56" fmla="*/ 5345 w 9754"/>
              <a:gd name="connsiteY56" fmla="*/ 7443 h 10000"/>
              <a:gd name="connsiteX57" fmla="*/ 5740 w 9754"/>
              <a:gd name="connsiteY57" fmla="*/ 7657 h 10000"/>
              <a:gd name="connsiteX58" fmla="*/ 5986 w 9754"/>
              <a:gd name="connsiteY58" fmla="*/ 7872 h 10000"/>
              <a:gd name="connsiteX59" fmla="*/ 6380 w 9754"/>
              <a:gd name="connsiteY59" fmla="*/ 8019 h 10000"/>
              <a:gd name="connsiteX60" fmla="*/ 6650 w 9754"/>
              <a:gd name="connsiteY60" fmla="*/ 8153 h 10000"/>
              <a:gd name="connsiteX61" fmla="*/ 6896 w 9754"/>
              <a:gd name="connsiteY61" fmla="*/ 8300 h 10000"/>
              <a:gd name="connsiteX62" fmla="*/ 7168 w 9754"/>
              <a:gd name="connsiteY62" fmla="*/ 8448 h 10000"/>
              <a:gd name="connsiteX63" fmla="*/ 7414 w 9754"/>
              <a:gd name="connsiteY63" fmla="*/ 8514 h 10000"/>
              <a:gd name="connsiteX64" fmla="*/ 7685 w 9754"/>
              <a:gd name="connsiteY64" fmla="*/ 8648 h 10000"/>
              <a:gd name="connsiteX65" fmla="*/ 7808 w 9754"/>
              <a:gd name="connsiteY65" fmla="*/ 8728 h 10000"/>
              <a:gd name="connsiteX66" fmla="*/ 7955 w 9754"/>
              <a:gd name="connsiteY66" fmla="*/ 8728 h 10000"/>
              <a:gd name="connsiteX67" fmla="*/ 8079 w 9754"/>
              <a:gd name="connsiteY67" fmla="*/ 8795 h 10000"/>
              <a:gd name="connsiteX68" fmla="*/ 8203 w 9754"/>
              <a:gd name="connsiteY68" fmla="*/ 8795 h 10000"/>
              <a:gd name="connsiteX69" fmla="*/ 8203 w 9754"/>
              <a:gd name="connsiteY69" fmla="*/ 8795 h 10000"/>
              <a:gd name="connsiteX70" fmla="*/ 8327 w 9754"/>
              <a:gd name="connsiteY70" fmla="*/ 8728 h 10000"/>
              <a:gd name="connsiteX71" fmla="*/ 8327 w 9754"/>
              <a:gd name="connsiteY71" fmla="*/ 8648 h 10000"/>
              <a:gd name="connsiteX72" fmla="*/ 8474 w 9754"/>
              <a:gd name="connsiteY72" fmla="*/ 8581 h 10000"/>
              <a:gd name="connsiteX73" fmla="*/ 8474 w 9754"/>
              <a:gd name="connsiteY73" fmla="*/ 8514 h 10000"/>
              <a:gd name="connsiteX74" fmla="*/ 8596 w 9754"/>
              <a:gd name="connsiteY74" fmla="*/ 8366 h 10000"/>
              <a:gd name="connsiteX75" fmla="*/ 8596 w 9754"/>
              <a:gd name="connsiteY75" fmla="*/ 8233 h 10000"/>
              <a:gd name="connsiteX76" fmla="*/ 8718 w 9754"/>
              <a:gd name="connsiteY76" fmla="*/ 8086 h 10000"/>
              <a:gd name="connsiteX77" fmla="*/ 8718 w 9754"/>
              <a:gd name="connsiteY77" fmla="*/ 7872 h 10000"/>
              <a:gd name="connsiteX78" fmla="*/ 8843 w 9754"/>
              <a:gd name="connsiteY78" fmla="*/ 7737 h 10000"/>
              <a:gd name="connsiteX79" fmla="*/ 8843 w 9754"/>
              <a:gd name="connsiteY79" fmla="*/ 7657 h 10000"/>
              <a:gd name="connsiteX80" fmla="*/ 8990 w 9754"/>
              <a:gd name="connsiteY80" fmla="*/ 7523 h 10000"/>
              <a:gd name="connsiteX81" fmla="*/ 8990 w 9754"/>
              <a:gd name="connsiteY81" fmla="*/ 7443 h 10000"/>
              <a:gd name="connsiteX82" fmla="*/ 9114 w 9754"/>
              <a:gd name="connsiteY82" fmla="*/ 7376 h 10000"/>
              <a:gd name="connsiteX83" fmla="*/ 9114 w 9754"/>
              <a:gd name="connsiteY83" fmla="*/ 7376 h 10000"/>
              <a:gd name="connsiteX84" fmla="*/ 9114 w 9754"/>
              <a:gd name="connsiteY84" fmla="*/ 7376 h 10000"/>
              <a:gd name="connsiteX85" fmla="*/ 9114 w 9754"/>
              <a:gd name="connsiteY85" fmla="*/ 7376 h 10000"/>
              <a:gd name="connsiteX86" fmla="*/ 9237 w 9754"/>
              <a:gd name="connsiteY86" fmla="*/ 7376 h 10000"/>
              <a:gd name="connsiteX87" fmla="*/ 9237 w 9754"/>
              <a:gd name="connsiteY87" fmla="*/ 7443 h 10000"/>
              <a:gd name="connsiteX88" fmla="*/ 9237 w 9754"/>
              <a:gd name="connsiteY88" fmla="*/ 7523 h 10000"/>
              <a:gd name="connsiteX89" fmla="*/ 9237 w 9754"/>
              <a:gd name="connsiteY89" fmla="*/ 7657 h 10000"/>
              <a:gd name="connsiteX90" fmla="*/ 9386 w 9754"/>
              <a:gd name="connsiteY90" fmla="*/ 7737 h 10000"/>
              <a:gd name="connsiteX91" fmla="*/ 9386 w 9754"/>
              <a:gd name="connsiteY91" fmla="*/ 7872 h 10000"/>
              <a:gd name="connsiteX92" fmla="*/ 9386 w 9754"/>
              <a:gd name="connsiteY92" fmla="*/ 8086 h 10000"/>
              <a:gd name="connsiteX93" fmla="*/ 9386 w 9754"/>
              <a:gd name="connsiteY93" fmla="*/ 8366 h 10000"/>
              <a:gd name="connsiteX94" fmla="*/ 9507 w 9754"/>
              <a:gd name="connsiteY94" fmla="*/ 8728 h 10000"/>
              <a:gd name="connsiteX95" fmla="*/ 9632 w 9754"/>
              <a:gd name="connsiteY95" fmla="*/ 9009 h 10000"/>
              <a:gd name="connsiteX96" fmla="*/ 9754 w 9754"/>
              <a:gd name="connsiteY96" fmla="*/ 9357 h 10000"/>
              <a:gd name="connsiteX97" fmla="*/ 9754 w 9754"/>
              <a:gd name="connsiteY97" fmla="*/ 9438 h 10000"/>
              <a:gd name="connsiteX98" fmla="*/ 9754 w 9754"/>
              <a:gd name="connsiteY98" fmla="*/ 9571 h 10000"/>
              <a:gd name="connsiteX99" fmla="*/ 9754 w 9754"/>
              <a:gd name="connsiteY99" fmla="*/ 9719 h 10000"/>
              <a:gd name="connsiteX100" fmla="*/ 9754 w 9754"/>
              <a:gd name="connsiteY100" fmla="*/ 9786 h 10000"/>
              <a:gd name="connsiteX101" fmla="*/ 9754 w 9754"/>
              <a:gd name="connsiteY101" fmla="*/ 9853 h 10000"/>
              <a:gd name="connsiteX102" fmla="*/ 9754 w 9754"/>
              <a:gd name="connsiteY102" fmla="*/ 9933 h 10000"/>
              <a:gd name="connsiteX103" fmla="*/ 9754 w 9754"/>
              <a:gd name="connsiteY103" fmla="*/ 9933 h 10000"/>
              <a:gd name="connsiteX104" fmla="*/ 9754 w 9754"/>
              <a:gd name="connsiteY104" fmla="*/ 10000 h 10000"/>
              <a:gd name="connsiteX105" fmla="*/ 9507 w 9754"/>
              <a:gd name="connsiteY105" fmla="*/ 9933 h 10000"/>
              <a:gd name="connsiteX106" fmla="*/ 9237 w 9754"/>
              <a:gd name="connsiteY106" fmla="*/ 9933 h 10000"/>
              <a:gd name="connsiteX107" fmla="*/ 8843 w 9754"/>
              <a:gd name="connsiteY107" fmla="*/ 9853 h 10000"/>
              <a:gd name="connsiteX108" fmla="*/ 8327 w 9754"/>
              <a:gd name="connsiteY108" fmla="*/ 9719 h 10000"/>
              <a:gd name="connsiteX109" fmla="*/ 8327 w 9754"/>
              <a:gd name="connsiteY109" fmla="*/ 9719 h 10000"/>
              <a:gd name="connsiteX0" fmla="*/ 8537 w 10000"/>
              <a:gd name="connsiteY0" fmla="*/ 9638 h 9919"/>
              <a:gd name="connsiteX1" fmla="*/ 8156 w 10000"/>
              <a:gd name="connsiteY1" fmla="*/ 9490 h 9919"/>
              <a:gd name="connsiteX2" fmla="*/ 7601 w 10000"/>
              <a:gd name="connsiteY2" fmla="*/ 9357 h 9919"/>
              <a:gd name="connsiteX3" fmla="*/ 7070 w 10000"/>
              <a:gd name="connsiteY3" fmla="*/ 9143 h 9919"/>
              <a:gd name="connsiteX4" fmla="*/ 6541 w 10000"/>
              <a:gd name="connsiteY4" fmla="*/ 8928 h 9919"/>
              <a:gd name="connsiteX5" fmla="*/ 6287 w 10000"/>
              <a:gd name="connsiteY5" fmla="*/ 8781 h 9919"/>
              <a:gd name="connsiteX6" fmla="*/ 6010 w 10000"/>
              <a:gd name="connsiteY6" fmla="*/ 8647 h 9919"/>
              <a:gd name="connsiteX7" fmla="*/ 5732 w 10000"/>
              <a:gd name="connsiteY7" fmla="*/ 8500 h 9919"/>
              <a:gd name="connsiteX8" fmla="*/ 5480 w 10000"/>
              <a:gd name="connsiteY8" fmla="*/ 8367 h 9919"/>
              <a:gd name="connsiteX9" fmla="*/ 5201 w 10000"/>
              <a:gd name="connsiteY9" fmla="*/ 8152 h 9919"/>
              <a:gd name="connsiteX10" fmla="*/ 4949 w 10000"/>
              <a:gd name="connsiteY10" fmla="*/ 7938 h 9919"/>
              <a:gd name="connsiteX11" fmla="*/ 4673 w 10000"/>
              <a:gd name="connsiteY11" fmla="*/ 7724 h 9919"/>
              <a:gd name="connsiteX12" fmla="*/ 4268 w 10000"/>
              <a:gd name="connsiteY12" fmla="*/ 7509 h 9919"/>
              <a:gd name="connsiteX13" fmla="*/ 3612 w 10000"/>
              <a:gd name="connsiteY13" fmla="*/ 7014 h 9919"/>
              <a:gd name="connsiteX14" fmla="*/ 3080 w 10000"/>
              <a:gd name="connsiteY14" fmla="*/ 6586 h 9919"/>
              <a:gd name="connsiteX15" fmla="*/ 2551 w 10000"/>
              <a:gd name="connsiteY15" fmla="*/ 6090 h 9919"/>
              <a:gd name="connsiteX16" fmla="*/ 2147 w 10000"/>
              <a:gd name="connsiteY16" fmla="*/ 5528 h 9919"/>
              <a:gd name="connsiteX17" fmla="*/ 1743 w 10000"/>
              <a:gd name="connsiteY17" fmla="*/ 5033 h 9919"/>
              <a:gd name="connsiteX18" fmla="*/ 1339 w 10000"/>
              <a:gd name="connsiteY18" fmla="*/ 4538 h 9919"/>
              <a:gd name="connsiteX19" fmla="*/ 1086 w 10000"/>
              <a:gd name="connsiteY19" fmla="*/ 4043 h 9919"/>
              <a:gd name="connsiteX20" fmla="*/ 934 w 10000"/>
              <a:gd name="connsiteY20" fmla="*/ 3748 h 9919"/>
              <a:gd name="connsiteX21" fmla="*/ 809 w 10000"/>
              <a:gd name="connsiteY21" fmla="*/ 3534 h 9919"/>
              <a:gd name="connsiteX22" fmla="*/ 556 w 10000"/>
              <a:gd name="connsiteY22" fmla="*/ 3038 h 9919"/>
              <a:gd name="connsiteX23" fmla="*/ 405 w 10000"/>
              <a:gd name="connsiteY23" fmla="*/ 2476 h 9919"/>
              <a:gd name="connsiteX24" fmla="*/ 153 w 10000"/>
              <a:gd name="connsiteY24" fmla="*/ 1914 h 9919"/>
              <a:gd name="connsiteX25" fmla="*/ 0 w 10000"/>
              <a:gd name="connsiteY25" fmla="*/ 1339 h 9919"/>
              <a:gd name="connsiteX26" fmla="*/ 0 w 10000"/>
              <a:gd name="connsiteY26" fmla="*/ 1057 h 9919"/>
              <a:gd name="connsiteX27" fmla="*/ 1339 w 10000"/>
              <a:gd name="connsiteY27" fmla="*/ 0 h 9919"/>
              <a:gd name="connsiteX28" fmla="*/ 1339 w 10000"/>
              <a:gd name="connsiteY28" fmla="*/ 67 h 9919"/>
              <a:gd name="connsiteX29" fmla="*/ 1339 w 10000"/>
              <a:gd name="connsiteY29" fmla="*/ 67 h 9919"/>
              <a:gd name="connsiteX30" fmla="*/ 1213 w 10000"/>
              <a:gd name="connsiteY30" fmla="*/ 134 h 9919"/>
              <a:gd name="connsiteX31" fmla="*/ 1213 w 10000"/>
              <a:gd name="connsiteY31" fmla="*/ 214 h 9919"/>
              <a:gd name="connsiteX32" fmla="*/ 1213 w 10000"/>
              <a:gd name="connsiteY32" fmla="*/ 348 h 9919"/>
              <a:gd name="connsiteX33" fmla="*/ 1086 w 10000"/>
              <a:gd name="connsiteY33" fmla="*/ 495 h 9919"/>
              <a:gd name="connsiteX34" fmla="*/ 1086 w 10000"/>
              <a:gd name="connsiteY34" fmla="*/ 562 h 9919"/>
              <a:gd name="connsiteX35" fmla="*/ 1086 w 10000"/>
              <a:gd name="connsiteY35" fmla="*/ 710 h 9919"/>
              <a:gd name="connsiteX36" fmla="*/ 1086 w 10000"/>
              <a:gd name="connsiteY36" fmla="*/ 776 h 9919"/>
              <a:gd name="connsiteX37" fmla="*/ 1086 w 10000"/>
              <a:gd name="connsiteY37" fmla="*/ 923 h 9919"/>
              <a:gd name="connsiteX38" fmla="*/ 1086 w 10000"/>
              <a:gd name="connsiteY38" fmla="*/ 1204 h 9919"/>
              <a:gd name="connsiteX39" fmla="*/ 1213 w 10000"/>
              <a:gd name="connsiteY39" fmla="*/ 1553 h 9919"/>
              <a:gd name="connsiteX40" fmla="*/ 1213 w 10000"/>
              <a:gd name="connsiteY40" fmla="*/ 1914 h 9919"/>
              <a:gd name="connsiteX41" fmla="*/ 1339 w 10000"/>
              <a:gd name="connsiteY41" fmla="*/ 2262 h 9919"/>
              <a:gd name="connsiteX42" fmla="*/ 1464 w 10000"/>
              <a:gd name="connsiteY42" fmla="*/ 2691 h 9919"/>
              <a:gd name="connsiteX43" fmla="*/ 1743 w 10000"/>
              <a:gd name="connsiteY43" fmla="*/ 3118 h 9919"/>
              <a:gd name="connsiteX44" fmla="*/ 2022 w 10000"/>
              <a:gd name="connsiteY44" fmla="*/ 3614 h 9919"/>
              <a:gd name="connsiteX45" fmla="*/ 2273 w 10000"/>
              <a:gd name="connsiteY45" fmla="*/ 4109 h 9919"/>
              <a:gd name="connsiteX46" fmla="*/ 2678 w 10000"/>
              <a:gd name="connsiteY46" fmla="*/ 4672 h 9919"/>
              <a:gd name="connsiteX47" fmla="*/ 3080 w 10000"/>
              <a:gd name="connsiteY47" fmla="*/ 5314 h 9919"/>
              <a:gd name="connsiteX48" fmla="*/ 3333 w 10000"/>
              <a:gd name="connsiteY48" fmla="*/ 5595 h 9919"/>
              <a:gd name="connsiteX49" fmla="*/ 3612 w 10000"/>
              <a:gd name="connsiteY49" fmla="*/ 5810 h 9919"/>
              <a:gd name="connsiteX50" fmla="*/ 3891 w 10000"/>
              <a:gd name="connsiteY50" fmla="*/ 6090 h 9919"/>
              <a:gd name="connsiteX51" fmla="*/ 4268 w 10000"/>
              <a:gd name="connsiteY51" fmla="*/ 6371 h 9919"/>
              <a:gd name="connsiteX52" fmla="*/ 4546 w 10000"/>
              <a:gd name="connsiteY52" fmla="*/ 6653 h 9919"/>
              <a:gd name="connsiteX53" fmla="*/ 4799 w 10000"/>
              <a:gd name="connsiteY53" fmla="*/ 6947 h 9919"/>
              <a:gd name="connsiteX54" fmla="*/ 5201 w 10000"/>
              <a:gd name="connsiteY54" fmla="*/ 7162 h 9919"/>
              <a:gd name="connsiteX55" fmla="*/ 5480 w 10000"/>
              <a:gd name="connsiteY55" fmla="*/ 7362 h 9919"/>
              <a:gd name="connsiteX56" fmla="*/ 5885 w 10000"/>
              <a:gd name="connsiteY56" fmla="*/ 7576 h 9919"/>
              <a:gd name="connsiteX57" fmla="*/ 6137 w 10000"/>
              <a:gd name="connsiteY57" fmla="*/ 7791 h 9919"/>
              <a:gd name="connsiteX58" fmla="*/ 6541 w 10000"/>
              <a:gd name="connsiteY58" fmla="*/ 7938 h 9919"/>
              <a:gd name="connsiteX59" fmla="*/ 6818 w 10000"/>
              <a:gd name="connsiteY59" fmla="*/ 8072 h 9919"/>
              <a:gd name="connsiteX60" fmla="*/ 7070 w 10000"/>
              <a:gd name="connsiteY60" fmla="*/ 8219 h 9919"/>
              <a:gd name="connsiteX61" fmla="*/ 7349 w 10000"/>
              <a:gd name="connsiteY61" fmla="*/ 8367 h 9919"/>
              <a:gd name="connsiteX62" fmla="*/ 7601 w 10000"/>
              <a:gd name="connsiteY62" fmla="*/ 8433 h 9919"/>
              <a:gd name="connsiteX63" fmla="*/ 7879 w 10000"/>
              <a:gd name="connsiteY63" fmla="*/ 8567 h 9919"/>
              <a:gd name="connsiteX64" fmla="*/ 8005 w 10000"/>
              <a:gd name="connsiteY64" fmla="*/ 8647 h 9919"/>
              <a:gd name="connsiteX65" fmla="*/ 8156 w 10000"/>
              <a:gd name="connsiteY65" fmla="*/ 8647 h 9919"/>
              <a:gd name="connsiteX66" fmla="*/ 8283 w 10000"/>
              <a:gd name="connsiteY66" fmla="*/ 8714 h 9919"/>
              <a:gd name="connsiteX67" fmla="*/ 8410 w 10000"/>
              <a:gd name="connsiteY67" fmla="*/ 8714 h 9919"/>
              <a:gd name="connsiteX68" fmla="*/ 8410 w 10000"/>
              <a:gd name="connsiteY68" fmla="*/ 8714 h 9919"/>
              <a:gd name="connsiteX69" fmla="*/ 8537 w 10000"/>
              <a:gd name="connsiteY69" fmla="*/ 8647 h 9919"/>
              <a:gd name="connsiteX70" fmla="*/ 8537 w 10000"/>
              <a:gd name="connsiteY70" fmla="*/ 8567 h 9919"/>
              <a:gd name="connsiteX71" fmla="*/ 8688 w 10000"/>
              <a:gd name="connsiteY71" fmla="*/ 8500 h 9919"/>
              <a:gd name="connsiteX72" fmla="*/ 8688 w 10000"/>
              <a:gd name="connsiteY72" fmla="*/ 8433 h 9919"/>
              <a:gd name="connsiteX73" fmla="*/ 8813 w 10000"/>
              <a:gd name="connsiteY73" fmla="*/ 8285 h 9919"/>
              <a:gd name="connsiteX74" fmla="*/ 8813 w 10000"/>
              <a:gd name="connsiteY74" fmla="*/ 8152 h 9919"/>
              <a:gd name="connsiteX75" fmla="*/ 8938 w 10000"/>
              <a:gd name="connsiteY75" fmla="*/ 8005 h 9919"/>
              <a:gd name="connsiteX76" fmla="*/ 8938 w 10000"/>
              <a:gd name="connsiteY76" fmla="*/ 7791 h 9919"/>
              <a:gd name="connsiteX77" fmla="*/ 9066 w 10000"/>
              <a:gd name="connsiteY77" fmla="*/ 7656 h 9919"/>
              <a:gd name="connsiteX78" fmla="*/ 9066 w 10000"/>
              <a:gd name="connsiteY78" fmla="*/ 7576 h 9919"/>
              <a:gd name="connsiteX79" fmla="*/ 9217 w 10000"/>
              <a:gd name="connsiteY79" fmla="*/ 7442 h 9919"/>
              <a:gd name="connsiteX80" fmla="*/ 9217 w 10000"/>
              <a:gd name="connsiteY80" fmla="*/ 7362 h 9919"/>
              <a:gd name="connsiteX81" fmla="*/ 9344 w 10000"/>
              <a:gd name="connsiteY81" fmla="*/ 7295 h 9919"/>
              <a:gd name="connsiteX82" fmla="*/ 9344 w 10000"/>
              <a:gd name="connsiteY82" fmla="*/ 7295 h 9919"/>
              <a:gd name="connsiteX83" fmla="*/ 9344 w 10000"/>
              <a:gd name="connsiteY83" fmla="*/ 7295 h 9919"/>
              <a:gd name="connsiteX84" fmla="*/ 9344 w 10000"/>
              <a:gd name="connsiteY84" fmla="*/ 7295 h 9919"/>
              <a:gd name="connsiteX85" fmla="*/ 9470 w 10000"/>
              <a:gd name="connsiteY85" fmla="*/ 7295 h 9919"/>
              <a:gd name="connsiteX86" fmla="*/ 9470 w 10000"/>
              <a:gd name="connsiteY86" fmla="*/ 7362 h 9919"/>
              <a:gd name="connsiteX87" fmla="*/ 9470 w 10000"/>
              <a:gd name="connsiteY87" fmla="*/ 7442 h 9919"/>
              <a:gd name="connsiteX88" fmla="*/ 9470 w 10000"/>
              <a:gd name="connsiteY88" fmla="*/ 7576 h 9919"/>
              <a:gd name="connsiteX89" fmla="*/ 9623 w 10000"/>
              <a:gd name="connsiteY89" fmla="*/ 7656 h 9919"/>
              <a:gd name="connsiteX90" fmla="*/ 9623 w 10000"/>
              <a:gd name="connsiteY90" fmla="*/ 7791 h 9919"/>
              <a:gd name="connsiteX91" fmla="*/ 9623 w 10000"/>
              <a:gd name="connsiteY91" fmla="*/ 8005 h 9919"/>
              <a:gd name="connsiteX92" fmla="*/ 9623 w 10000"/>
              <a:gd name="connsiteY92" fmla="*/ 8285 h 9919"/>
              <a:gd name="connsiteX93" fmla="*/ 9747 w 10000"/>
              <a:gd name="connsiteY93" fmla="*/ 8647 h 9919"/>
              <a:gd name="connsiteX94" fmla="*/ 9875 w 10000"/>
              <a:gd name="connsiteY94" fmla="*/ 8928 h 9919"/>
              <a:gd name="connsiteX95" fmla="*/ 10000 w 10000"/>
              <a:gd name="connsiteY95" fmla="*/ 9276 h 9919"/>
              <a:gd name="connsiteX96" fmla="*/ 10000 w 10000"/>
              <a:gd name="connsiteY96" fmla="*/ 9357 h 9919"/>
              <a:gd name="connsiteX97" fmla="*/ 10000 w 10000"/>
              <a:gd name="connsiteY97" fmla="*/ 9490 h 9919"/>
              <a:gd name="connsiteX98" fmla="*/ 10000 w 10000"/>
              <a:gd name="connsiteY98" fmla="*/ 9638 h 9919"/>
              <a:gd name="connsiteX99" fmla="*/ 10000 w 10000"/>
              <a:gd name="connsiteY99" fmla="*/ 9705 h 9919"/>
              <a:gd name="connsiteX100" fmla="*/ 10000 w 10000"/>
              <a:gd name="connsiteY100" fmla="*/ 9772 h 9919"/>
              <a:gd name="connsiteX101" fmla="*/ 10000 w 10000"/>
              <a:gd name="connsiteY101" fmla="*/ 9852 h 9919"/>
              <a:gd name="connsiteX102" fmla="*/ 10000 w 10000"/>
              <a:gd name="connsiteY102" fmla="*/ 9852 h 9919"/>
              <a:gd name="connsiteX103" fmla="*/ 10000 w 10000"/>
              <a:gd name="connsiteY103" fmla="*/ 9919 h 9919"/>
              <a:gd name="connsiteX104" fmla="*/ 9747 w 10000"/>
              <a:gd name="connsiteY104" fmla="*/ 9852 h 9919"/>
              <a:gd name="connsiteX105" fmla="*/ 9470 w 10000"/>
              <a:gd name="connsiteY105" fmla="*/ 9852 h 9919"/>
              <a:gd name="connsiteX106" fmla="*/ 9066 w 10000"/>
              <a:gd name="connsiteY106" fmla="*/ 9772 h 9919"/>
              <a:gd name="connsiteX107" fmla="*/ 8537 w 10000"/>
              <a:gd name="connsiteY107" fmla="*/ 9638 h 9919"/>
              <a:gd name="connsiteX108" fmla="*/ 8537 w 10000"/>
              <a:gd name="connsiteY108" fmla="*/ 9638 h 9919"/>
              <a:gd name="connsiteX0" fmla="*/ 8537 w 10000"/>
              <a:gd name="connsiteY0" fmla="*/ 9717 h 10000"/>
              <a:gd name="connsiteX1" fmla="*/ 8156 w 10000"/>
              <a:gd name="connsiteY1" fmla="*/ 9567 h 10000"/>
              <a:gd name="connsiteX2" fmla="*/ 7601 w 10000"/>
              <a:gd name="connsiteY2" fmla="*/ 9433 h 10000"/>
              <a:gd name="connsiteX3" fmla="*/ 7070 w 10000"/>
              <a:gd name="connsiteY3" fmla="*/ 9218 h 10000"/>
              <a:gd name="connsiteX4" fmla="*/ 6541 w 10000"/>
              <a:gd name="connsiteY4" fmla="*/ 9001 h 10000"/>
              <a:gd name="connsiteX5" fmla="*/ 6287 w 10000"/>
              <a:gd name="connsiteY5" fmla="*/ 8853 h 10000"/>
              <a:gd name="connsiteX6" fmla="*/ 6010 w 10000"/>
              <a:gd name="connsiteY6" fmla="*/ 8718 h 10000"/>
              <a:gd name="connsiteX7" fmla="*/ 5732 w 10000"/>
              <a:gd name="connsiteY7" fmla="*/ 8569 h 10000"/>
              <a:gd name="connsiteX8" fmla="*/ 5480 w 10000"/>
              <a:gd name="connsiteY8" fmla="*/ 8435 h 10000"/>
              <a:gd name="connsiteX9" fmla="*/ 5201 w 10000"/>
              <a:gd name="connsiteY9" fmla="*/ 8219 h 10000"/>
              <a:gd name="connsiteX10" fmla="*/ 4949 w 10000"/>
              <a:gd name="connsiteY10" fmla="*/ 8003 h 10000"/>
              <a:gd name="connsiteX11" fmla="*/ 4673 w 10000"/>
              <a:gd name="connsiteY11" fmla="*/ 7787 h 10000"/>
              <a:gd name="connsiteX12" fmla="*/ 4268 w 10000"/>
              <a:gd name="connsiteY12" fmla="*/ 7570 h 10000"/>
              <a:gd name="connsiteX13" fmla="*/ 3612 w 10000"/>
              <a:gd name="connsiteY13" fmla="*/ 7071 h 10000"/>
              <a:gd name="connsiteX14" fmla="*/ 3080 w 10000"/>
              <a:gd name="connsiteY14" fmla="*/ 6640 h 10000"/>
              <a:gd name="connsiteX15" fmla="*/ 2551 w 10000"/>
              <a:gd name="connsiteY15" fmla="*/ 6140 h 10000"/>
              <a:gd name="connsiteX16" fmla="*/ 2147 w 10000"/>
              <a:gd name="connsiteY16" fmla="*/ 5573 h 10000"/>
              <a:gd name="connsiteX17" fmla="*/ 1743 w 10000"/>
              <a:gd name="connsiteY17" fmla="*/ 5074 h 10000"/>
              <a:gd name="connsiteX18" fmla="*/ 1339 w 10000"/>
              <a:gd name="connsiteY18" fmla="*/ 4575 h 10000"/>
              <a:gd name="connsiteX19" fmla="*/ 1086 w 10000"/>
              <a:gd name="connsiteY19" fmla="*/ 4076 h 10000"/>
              <a:gd name="connsiteX20" fmla="*/ 934 w 10000"/>
              <a:gd name="connsiteY20" fmla="*/ 3779 h 10000"/>
              <a:gd name="connsiteX21" fmla="*/ 809 w 10000"/>
              <a:gd name="connsiteY21" fmla="*/ 3563 h 10000"/>
              <a:gd name="connsiteX22" fmla="*/ 556 w 10000"/>
              <a:gd name="connsiteY22" fmla="*/ 3063 h 10000"/>
              <a:gd name="connsiteX23" fmla="*/ 405 w 10000"/>
              <a:gd name="connsiteY23" fmla="*/ 2496 h 10000"/>
              <a:gd name="connsiteX24" fmla="*/ 153 w 10000"/>
              <a:gd name="connsiteY24" fmla="*/ 1930 h 10000"/>
              <a:gd name="connsiteX25" fmla="*/ 0 w 10000"/>
              <a:gd name="connsiteY25" fmla="*/ 1350 h 10000"/>
              <a:gd name="connsiteX26" fmla="*/ 0 w 10000"/>
              <a:gd name="connsiteY26" fmla="*/ 1066 h 10000"/>
              <a:gd name="connsiteX27" fmla="*/ 1339 w 10000"/>
              <a:gd name="connsiteY27" fmla="*/ 0 h 10000"/>
              <a:gd name="connsiteX28" fmla="*/ 1339 w 10000"/>
              <a:gd name="connsiteY28" fmla="*/ 68 h 10000"/>
              <a:gd name="connsiteX29" fmla="*/ 1213 w 10000"/>
              <a:gd name="connsiteY29" fmla="*/ 135 h 10000"/>
              <a:gd name="connsiteX30" fmla="*/ 1213 w 10000"/>
              <a:gd name="connsiteY30" fmla="*/ 216 h 10000"/>
              <a:gd name="connsiteX31" fmla="*/ 1213 w 10000"/>
              <a:gd name="connsiteY31" fmla="*/ 351 h 10000"/>
              <a:gd name="connsiteX32" fmla="*/ 1086 w 10000"/>
              <a:gd name="connsiteY32" fmla="*/ 499 h 10000"/>
              <a:gd name="connsiteX33" fmla="*/ 1086 w 10000"/>
              <a:gd name="connsiteY33" fmla="*/ 567 h 10000"/>
              <a:gd name="connsiteX34" fmla="*/ 1086 w 10000"/>
              <a:gd name="connsiteY34" fmla="*/ 716 h 10000"/>
              <a:gd name="connsiteX35" fmla="*/ 1086 w 10000"/>
              <a:gd name="connsiteY35" fmla="*/ 782 h 10000"/>
              <a:gd name="connsiteX36" fmla="*/ 1086 w 10000"/>
              <a:gd name="connsiteY36" fmla="*/ 931 h 10000"/>
              <a:gd name="connsiteX37" fmla="*/ 1086 w 10000"/>
              <a:gd name="connsiteY37" fmla="*/ 1214 h 10000"/>
              <a:gd name="connsiteX38" fmla="*/ 1213 w 10000"/>
              <a:gd name="connsiteY38" fmla="*/ 1566 h 10000"/>
              <a:gd name="connsiteX39" fmla="*/ 1213 w 10000"/>
              <a:gd name="connsiteY39" fmla="*/ 1930 h 10000"/>
              <a:gd name="connsiteX40" fmla="*/ 1339 w 10000"/>
              <a:gd name="connsiteY40" fmla="*/ 2280 h 10000"/>
              <a:gd name="connsiteX41" fmla="*/ 1464 w 10000"/>
              <a:gd name="connsiteY41" fmla="*/ 2713 h 10000"/>
              <a:gd name="connsiteX42" fmla="*/ 1743 w 10000"/>
              <a:gd name="connsiteY42" fmla="*/ 3143 h 10000"/>
              <a:gd name="connsiteX43" fmla="*/ 2022 w 10000"/>
              <a:gd name="connsiteY43" fmla="*/ 3644 h 10000"/>
              <a:gd name="connsiteX44" fmla="*/ 2273 w 10000"/>
              <a:gd name="connsiteY44" fmla="*/ 4143 h 10000"/>
              <a:gd name="connsiteX45" fmla="*/ 2678 w 10000"/>
              <a:gd name="connsiteY45" fmla="*/ 4710 h 10000"/>
              <a:gd name="connsiteX46" fmla="*/ 3080 w 10000"/>
              <a:gd name="connsiteY46" fmla="*/ 5357 h 10000"/>
              <a:gd name="connsiteX47" fmla="*/ 3333 w 10000"/>
              <a:gd name="connsiteY47" fmla="*/ 5641 h 10000"/>
              <a:gd name="connsiteX48" fmla="*/ 3612 w 10000"/>
              <a:gd name="connsiteY48" fmla="*/ 5857 h 10000"/>
              <a:gd name="connsiteX49" fmla="*/ 3891 w 10000"/>
              <a:gd name="connsiteY49" fmla="*/ 6140 h 10000"/>
              <a:gd name="connsiteX50" fmla="*/ 4268 w 10000"/>
              <a:gd name="connsiteY50" fmla="*/ 6423 h 10000"/>
              <a:gd name="connsiteX51" fmla="*/ 4546 w 10000"/>
              <a:gd name="connsiteY51" fmla="*/ 6707 h 10000"/>
              <a:gd name="connsiteX52" fmla="*/ 4799 w 10000"/>
              <a:gd name="connsiteY52" fmla="*/ 7004 h 10000"/>
              <a:gd name="connsiteX53" fmla="*/ 5201 w 10000"/>
              <a:gd name="connsiteY53" fmla="*/ 7220 h 10000"/>
              <a:gd name="connsiteX54" fmla="*/ 5480 w 10000"/>
              <a:gd name="connsiteY54" fmla="*/ 7422 h 10000"/>
              <a:gd name="connsiteX55" fmla="*/ 5885 w 10000"/>
              <a:gd name="connsiteY55" fmla="*/ 7638 h 10000"/>
              <a:gd name="connsiteX56" fmla="*/ 6137 w 10000"/>
              <a:gd name="connsiteY56" fmla="*/ 7855 h 10000"/>
              <a:gd name="connsiteX57" fmla="*/ 6541 w 10000"/>
              <a:gd name="connsiteY57" fmla="*/ 8003 h 10000"/>
              <a:gd name="connsiteX58" fmla="*/ 6818 w 10000"/>
              <a:gd name="connsiteY58" fmla="*/ 8138 h 10000"/>
              <a:gd name="connsiteX59" fmla="*/ 7070 w 10000"/>
              <a:gd name="connsiteY59" fmla="*/ 8286 h 10000"/>
              <a:gd name="connsiteX60" fmla="*/ 7349 w 10000"/>
              <a:gd name="connsiteY60" fmla="*/ 8435 h 10000"/>
              <a:gd name="connsiteX61" fmla="*/ 7601 w 10000"/>
              <a:gd name="connsiteY61" fmla="*/ 8502 h 10000"/>
              <a:gd name="connsiteX62" fmla="*/ 7879 w 10000"/>
              <a:gd name="connsiteY62" fmla="*/ 8637 h 10000"/>
              <a:gd name="connsiteX63" fmla="*/ 8005 w 10000"/>
              <a:gd name="connsiteY63" fmla="*/ 8718 h 10000"/>
              <a:gd name="connsiteX64" fmla="*/ 8156 w 10000"/>
              <a:gd name="connsiteY64" fmla="*/ 8718 h 10000"/>
              <a:gd name="connsiteX65" fmla="*/ 8283 w 10000"/>
              <a:gd name="connsiteY65" fmla="*/ 8785 h 10000"/>
              <a:gd name="connsiteX66" fmla="*/ 8410 w 10000"/>
              <a:gd name="connsiteY66" fmla="*/ 8785 h 10000"/>
              <a:gd name="connsiteX67" fmla="*/ 8410 w 10000"/>
              <a:gd name="connsiteY67" fmla="*/ 8785 h 10000"/>
              <a:gd name="connsiteX68" fmla="*/ 8537 w 10000"/>
              <a:gd name="connsiteY68" fmla="*/ 8718 h 10000"/>
              <a:gd name="connsiteX69" fmla="*/ 8537 w 10000"/>
              <a:gd name="connsiteY69" fmla="*/ 8637 h 10000"/>
              <a:gd name="connsiteX70" fmla="*/ 8688 w 10000"/>
              <a:gd name="connsiteY70" fmla="*/ 8569 h 10000"/>
              <a:gd name="connsiteX71" fmla="*/ 8688 w 10000"/>
              <a:gd name="connsiteY71" fmla="*/ 8502 h 10000"/>
              <a:gd name="connsiteX72" fmla="*/ 8813 w 10000"/>
              <a:gd name="connsiteY72" fmla="*/ 8353 h 10000"/>
              <a:gd name="connsiteX73" fmla="*/ 8813 w 10000"/>
              <a:gd name="connsiteY73" fmla="*/ 8219 h 10000"/>
              <a:gd name="connsiteX74" fmla="*/ 8938 w 10000"/>
              <a:gd name="connsiteY74" fmla="*/ 8070 h 10000"/>
              <a:gd name="connsiteX75" fmla="*/ 8938 w 10000"/>
              <a:gd name="connsiteY75" fmla="*/ 7855 h 10000"/>
              <a:gd name="connsiteX76" fmla="*/ 9066 w 10000"/>
              <a:gd name="connsiteY76" fmla="*/ 7719 h 10000"/>
              <a:gd name="connsiteX77" fmla="*/ 9066 w 10000"/>
              <a:gd name="connsiteY77" fmla="*/ 7638 h 10000"/>
              <a:gd name="connsiteX78" fmla="*/ 9217 w 10000"/>
              <a:gd name="connsiteY78" fmla="*/ 7503 h 10000"/>
              <a:gd name="connsiteX79" fmla="*/ 9217 w 10000"/>
              <a:gd name="connsiteY79" fmla="*/ 7422 h 10000"/>
              <a:gd name="connsiteX80" fmla="*/ 9344 w 10000"/>
              <a:gd name="connsiteY80" fmla="*/ 7355 h 10000"/>
              <a:gd name="connsiteX81" fmla="*/ 9344 w 10000"/>
              <a:gd name="connsiteY81" fmla="*/ 7355 h 10000"/>
              <a:gd name="connsiteX82" fmla="*/ 9344 w 10000"/>
              <a:gd name="connsiteY82" fmla="*/ 7355 h 10000"/>
              <a:gd name="connsiteX83" fmla="*/ 9344 w 10000"/>
              <a:gd name="connsiteY83" fmla="*/ 7355 h 10000"/>
              <a:gd name="connsiteX84" fmla="*/ 9470 w 10000"/>
              <a:gd name="connsiteY84" fmla="*/ 7355 h 10000"/>
              <a:gd name="connsiteX85" fmla="*/ 9470 w 10000"/>
              <a:gd name="connsiteY85" fmla="*/ 7422 h 10000"/>
              <a:gd name="connsiteX86" fmla="*/ 9470 w 10000"/>
              <a:gd name="connsiteY86" fmla="*/ 7503 h 10000"/>
              <a:gd name="connsiteX87" fmla="*/ 9470 w 10000"/>
              <a:gd name="connsiteY87" fmla="*/ 7638 h 10000"/>
              <a:gd name="connsiteX88" fmla="*/ 9623 w 10000"/>
              <a:gd name="connsiteY88" fmla="*/ 7719 h 10000"/>
              <a:gd name="connsiteX89" fmla="*/ 9623 w 10000"/>
              <a:gd name="connsiteY89" fmla="*/ 7855 h 10000"/>
              <a:gd name="connsiteX90" fmla="*/ 9623 w 10000"/>
              <a:gd name="connsiteY90" fmla="*/ 8070 h 10000"/>
              <a:gd name="connsiteX91" fmla="*/ 9623 w 10000"/>
              <a:gd name="connsiteY91" fmla="*/ 8353 h 10000"/>
              <a:gd name="connsiteX92" fmla="*/ 9747 w 10000"/>
              <a:gd name="connsiteY92" fmla="*/ 8718 h 10000"/>
              <a:gd name="connsiteX93" fmla="*/ 9875 w 10000"/>
              <a:gd name="connsiteY93" fmla="*/ 9001 h 10000"/>
              <a:gd name="connsiteX94" fmla="*/ 10000 w 10000"/>
              <a:gd name="connsiteY94" fmla="*/ 9352 h 10000"/>
              <a:gd name="connsiteX95" fmla="*/ 10000 w 10000"/>
              <a:gd name="connsiteY95" fmla="*/ 9433 h 10000"/>
              <a:gd name="connsiteX96" fmla="*/ 10000 w 10000"/>
              <a:gd name="connsiteY96" fmla="*/ 9567 h 10000"/>
              <a:gd name="connsiteX97" fmla="*/ 10000 w 10000"/>
              <a:gd name="connsiteY97" fmla="*/ 9717 h 10000"/>
              <a:gd name="connsiteX98" fmla="*/ 10000 w 10000"/>
              <a:gd name="connsiteY98" fmla="*/ 9784 h 10000"/>
              <a:gd name="connsiteX99" fmla="*/ 10000 w 10000"/>
              <a:gd name="connsiteY99" fmla="*/ 9852 h 10000"/>
              <a:gd name="connsiteX100" fmla="*/ 10000 w 10000"/>
              <a:gd name="connsiteY100" fmla="*/ 9932 h 10000"/>
              <a:gd name="connsiteX101" fmla="*/ 10000 w 10000"/>
              <a:gd name="connsiteY101" fmla="*/ 9932 h 10000"/>
              <a:gd name="connsiteX102" fmla="*/ 10000 w 10000"/>
              <a:gd name="connsiteY102" fmla="*/ 10000 h 10000"/>
              <a:gd name="connsiteX103" fmla="*/ 9747 w 10000"/>
              <a:gd name="connsiteY103" fmla="*/ 9932 h 10000"/>
              <a:gd name="connsiteX104" fmla="*/ 9470 w 10000"/>
              <a:gd name="connsiteY104" fmla="*/ 9932 h 10000"/>
              <a:gd name="connsiteX105" fmla="*/ 9066 w 10000"/>
              <a:gd name="connsiteY105" fmla="*/ 9852 h 10000"/>
              <a:gd name="connsiteX106" fmla="*/ 8537 w 10000"/>
              <a:gd name="connsiteY106" fmla="*/ 9717 h 10000"/>
              <a:gd name="connsiteX107" fmla="*/ 8537 w 10000"/>
              <a:gd name="connsiteY107" fmla="*/ 9717 h 10000"/>
              <a:gd name="connsiteX0" fmla="*/ 8537 w 10000"/>
              <a:gd name="connsiteY0" fmla="*/ 9717 h 10000"/>
              <a:gd name="connsiteX1" fmla="*/ 8156 w 10000"/>
              <a:gd name="connsiteY1" fmla="*/ 9567 h 10000"/>
              <a:gd name="connsiteX2" fmla="*/ 7601 w 10000"/>
              <a:gd name="connsiteY2" fmla="*/ 9433 h 10000"/>
              <a:gd name="connsiteX3" fmla="*/ 7070 w 10000"/>
              <a:gd name="connsiteY3" fmla="*/ 9218 h 10000"/>
              <a:gd name="connsiteX4" fmla="*/ 6541 w 10000"/>
              <a:gd name="connsiteY4" fmla="*/ 9001 h 10000"/>
              <a:gd name="connsiteX5" fmla="*/ 6287 w 10000"/>
              <a:gd name="connsiteY5" fmla="*/ 8853 h 10000"/>
              <a:gd name="connsiteX6" fmla="*/ 6010 w 10000"/>
              <a:gd name="connsiteY6" fmla="*/ 8718 h 10000"/>
              <a:gd name="connsiteX7" fmla="*/ 5732 w 10000"/>
              <a:gd name="connsiteY7" fmla="*/ 8569 h 10000"/>
              <a:gd name="connsiteX8" fmla="*/ 5480 w 10000"/>
              <a:gd name="connsiteY8" fmla="*/ 8435 h 10000"/>
              <a:gd name="connsiteX9" fmla="*/ 5201 w 10000"/>
              <a:gd name="connsiteY9" fmla="*/ 8219 h 10000"/>
              <a:gd name="connsiteX10" fmla="*/ 4949 w 10000"/>
              <a:gd name="connsiteY10" fmla="*/ 8003 h 10000"/>
              <a:gd name="connsiteX11" fmla="*/ 4673 w 10000"/>
              <a:gd name="connsiteY11" fmla="*/ 7787 h 10000"/>
              <a:gd name="connsiteX12" fmla="*/ 4268 w 10000"/>
              <a:gd name="connsiteY12" fmla="*/ 7570 h 10000"/>
              <a:gd name="connsiteX13" fmla="*/ 3612 w 10000"/>
              <a:gd name="connsiteY13" fmla="*/ 7071 h 10000"/>
              <a:gd name="connsiteX14" fmla="*/ 3080 w 10000"/>
              <a:gd name="connsiteY14" fmla="*/ 6640 h 10000"/>
              <a:gd name="connsiteX15" fmla="*/ 2551 w 10000"/>
              <a:gd name="connsiteY15" fmla="*/ 6140 h 10000"/>
              <a:gd name="connsiteX16" fmla="*/ 2147 w 10000"/>
              <a:gd name="connsiteY16" fmla="*/ 5573 h 10000"/>
              <a:gd name="connsiteX17" fmla="*/ 1743 w 10000"/>
              <a:gd name="connsiteY17" fmla="*/ 5074 h 10000"/>
              <a:gd name="connsiteX18" fmla="*/ 1339 w 10000"/>
              <a:gd name="connsiteY18" fmla="*/ 4575 h 10000"/>
              <a:gd name="connsiteX19" fmla="*/ 1086 w 10000"/>
              <a:gd name="connsiteY19" fmla="*/ 4076 h 10000"/>
              <a:gd name="connsiteX20" fmla="*/ 934 w 10000"/>
              <a:gd name="connsiteY20" fmla="*/ 3779 h 10000"/>
              <a:gd name="connsiteX21" fmla="*/ 809 w 10000"/>
              <a:gd name="connsiteY21" fmla="*/ 3563 h 10000"/>
              <a:gd name="connsiteX22" fmla="*/ 556 w 10000"/>
              <a:gd name="connsiteY22" fmla="*/ 3063 h 10000"/>
              <a:gd name="connsiteX23" fmla="*/ 405 w 10000"/>
              <a:gd name="connsiteY23" fmla="*/ 2496 h 10000"/>
              <a:gd name="connsiteX24" fmla="*/ 153 w 10000"/>
              <a:gd name="connsiteY24" fmla="*/ 1930 h 10000"/>
              <a:gd name="connsiteX25" fmla="*/ 0 w 10000"/>
              <a:gd name="connsiteY25" fmla="*/ 1350 h 10000"/>
              <a:gd name="connsiteX26" fmla="*/ 0 w 10000"/>
              <a:gd name="connsiteY26" fmla="*/ 1066 h 10000"/>
              <a:gd name="connsiteX27" fmla="*/ 1339 w 10000"/>
              <a:gd name="connsiteY27" fmla="*/ 0 h 10000"/>
              <a:gd name="connsiteX28" fmla="*/ 1339 w 10000"/>
              <a:gd name="connsiteY28" fmla="*/ 68 h 10000"/>
              <a:gd name="connsiteX29" fmla="*/ 1213 w 10000"/>
              <a:gd name="connsiteY29" fmla="*/ 216 h 10000"/>
              <a:gd name="connsiteX30" fmla="*/ 1213 w 10000"/>
              <a:gd name="connsiteY30" fmla="*/ 351 h 10000"/>
              <a:gd name="connsiteX31" fmla="*/ 1086 w 10000"/>
              <a:gd name="connsiteY31" fmla="*/ 499 h 10000"/>
              <a:gd name="connsiteX32" fmla="*/ 1086 w 10000"/>
              <a:gd name="connsiteY32" fmla="*/ 567 h 10000"/>
              <a:gd name="connsiteX33" fmla="*/ 1086 w 10000"/>
              <a:gd name="connsiteY33" fmla="*/ 716 h 10000"/>
              <a:gd name="connsiteX34" fmla="*/ 1086 w 10000"/>
              <a:gd name="connsiteY34" fmla="*/ 782 h 10000"/>
              <a:gd name="connsiteX35" fmla="*/ 1086 w 10000"/>
              <a:gd name="connsiteY35" fmla="*/ 931 h 10000"/>
              <a:gd name="connsiteX36" fmla="*/ 1086 w 10000"/>
              <a:gd name="connsiteY36" fmla="*/ 1214 h 10000"/>
              <a:gd name="connsiteX37" fmla="*/ 1213 w 10000"/>
              <a:gd name="connsiteY37" fmla="*/ 1566 h 10000"/>
              <a:gd name="connsiteX38" fmla="*/ 1213 w 10000"/>
              <a:gd name="connsiteY38" fmla="*/ 1930 h 10000"/>
              <a:gd name="connsiteX39" fmla="*/ 1339 w 10000"/>
              <a:gd name="connsiteY39" fmla="*/ 2280 h 10000"/>
              <a:gd name="connsiteX40" fmla="*/ 1464 w 10000"/>
              <a:gd name="connsiteY40" fmla="*/ 2713 h 10000"/>
              <a:gd name="connsiteX41" fmla="*/ 1743 w 10000"/>
              <a:gd name="connsiteY41" fmla="*/ 3143 h 10000"/>
              <a:gd name="connsiteX42" fmla="*/ 2022 w 10000"/>
              <a:gd name="connsiteY42" fmla="*/ 3644 h 10000"/>
              <a:gd name="connsiteX43" fmla="*/ 2273 w 10000"/>
              <a:gd name="connsiteY43" fmla="*/ 4143 h 10000"/>
              <a:gd name="connsiteX44" fmla="*/ 2678 w 10000"/>
              <a:gd name="connsiteY44" fmla="*/ 4710 h 10000"/>
              <a:gd name="connsiteX45" fmla="*/ 3080 w 10000"/>
              <a:gd name="connsiteY45" fmla="*/ 5357 h 10000"/>
              <a:gd name="connsiteX46" fmla="*/ 3333 w 10000"/>
              <a:gd name="connsiteY46" fmla="*/ 5641 h 10000"/>
              <a:gd name="connsiteX47" fmla="*/ 3612 w 10000"/>
              <a:gd name="connsiteY47" fmla="*/ 5857 h 10000"/>
              <a:gd name="connsiteX48" fmla="*/ 3891 w 10000"/>
              <a:gd name="connsiteY48" fmla="*/ 6140 h 10000"/>
              <a:gd name="connsiteX49" fmla="*/ 4268 w 10000"/>
              <a:gd name="connsiteY49" fmla="*/ 6423 h 10000"/>
              <a:gd name="connsiteX50" fmla="*/ 4546 w 10000"/>
              <a:gd name="connsiteY50" fmla="*/ 6707 h 10000"/>
              <a:gd name="connsiteX51" fmla="*/ 4799 w 10000"/>
              <a:gd name="connsiteY51" fmla="*/ 7004 h 10000"/>
              <a:gd name="connsiteX52" fmla="*/ 5201 w 10000"/>
              <a:gd name="connsiteY52" fmla="*/ 7220 h 10000"/>
              <a:gd name="connsiteX53" fmla="*/ 5480 w 10000"/>
              <a:gd name="connsiteY53" fmla="*/ 7422 h 10000"/>
              <a:gd name="connsiteX54" fmla="*/ 5885 w 10000"/>
              <a:gd name="connsiteY54" fmla="*/ 7638 h 10000"/>
              <a:gd name="connsiteX55" fmla="*/ 6137 w 10000"/>
              <a:gd name="connsiteY55" fmla="*/ 7855 h 10000"/>
              <a:gd name="connsiteX56" fmla="*/ 6541 w 10000"/>
              <a:gd name="connsiteY56" fmla="*/ 8003 h 10000"/>
              <a:gd name="connsiteX57" fmla="*/ 6818 w 10000"/>
              <a:gd name="connsiteY57" fmla="*/ 8138 h 10000"/>
              <a:gd name="connsiteX58" fmla="*/ 7070 w 10000"/>
              <a:gd name="connsiteY58" fmla="*/ 8286 h 10000"/>
              <a:gd name="connsiteX59" fmla="*/ 7349 w 10000"/>
              <a:gd name="connsiteY59" fmla="*/ 8435 h 10000"/>
              <a:gd name="connsiteX60" fmla="*/ 7601 w 10000"/>
              <a:gd name="connsiteY60" fmla="*/ 8502 h 10000"/>
              <a:gd name="connsiteX61" fmla="*/ 7879 w 10000"/>
              <a:gd name="connsiteY61" fmla="*/ 8637 h 10000"/>
              <a:gd name="connsiteX62" fmla="*/ 8005 w 10000"/>
              <a:gd name="connsiteY62" fmla="*/ 8718 h 10000"/>
              <a:gd name="connsiteX63" fmla="*/ 8156 w 10000"/>
              <a:gd name="connsiteY63" fmla="*/ 8718 h 10000"/>
              <a:gd name="connsiteX64" fmla="*/ 8283 w 10000"/>
              <a:gd name="connsiteY64" fmla="*/ 8785 h 10000"/>
              <a:gd name="connsiteX65" fmla="*/ 8410 w 10000"/>
              <a:gd name="connsiteY65" fmla="*/ 8785 h 10000"/>
              <a:gd name="connsiteX66" fmla="*/ 8410 w 10000"/>
              <a:gd name="connsiteY66" fmla="*/ 8785 h 10000"/>
              <a:gd name="connsiteX67" fmla="*/ 8537 w 10000"/>
              <a:gd name="connsiteY67" fmla="*/ 8718 h 10000"/>
              <a:gd name="connsiteX68" fmla="*/ 8537 w 10000"/>
              <a:gd name="connsiteY68" fmla="*/ 8637 h 10000"/>
              <a:gd name="connsiteX69" fmla="*/ 8688 w 10000"/>
              <a:gd name="connsiteY69" fmla="*/ 8569 h 10000"/>
              <a:gd name="connsiteX70" fmla="*/ 8688 w 10000"/>
              <a:gd name="connsiteY70" fmla="*/ 8502 h 10000"/>
              <a:gd name="connsiteX71" fmla="*/ 8813 w 10000"/>
              <a:gd name="connsiteY71" fmla="*/ 8353 h 10000"/>
              <a:gd name="connsiteX72" fmla="*/ 8813 w 10000"/>
              <a:gd name="connsiteY72" fmla="*/ 8219 h 10000"/>
              <a:gd name="connsiteX73" fmla="*/ 8938 w 10000"/>
              <a:gd name="connsiteY73" fmla="*/ 8070 h 10000"/>
              <a:gd name="connsiteX74" fmla="*/ 8938 w 10000"/>
              <a:gd name="connsiteY74" fmla="*/ 7855 h 10000"/>
              <a:gd name="connsiteX75" fmla="*/ 9066 w 10000"/>
              <a:gd name="connsiteY75" fmla="*/ 7719 h 10000"/>
              <a:gd name="connsiteX76" fmla="*/ 9066 w 10000"/>
              <a:gd name="connsiteY76" fmla="*/ 7638 h 10000"/>
              <a:gd name="connsiteX77" fmla="*/ 9217 w 10000"/>
              <a:gd name="connsiteY77" fmla="*/ 7503 h 10000"/>
              <a:gd name="connsiteX78" fmla="*/ 9217 w 10000"/>
              <a:gd name="connsiteY78" fmla="*/ 7422 h 10000"/>
              <a:gd name="connsiteX79" fmla="*/ 9344 w 10000"/>
              <a:gd name="connsiteY79" fmla="*/ 7355 h 10000"/>
              <a:gd name="connsiteX80" fmla="*/ 9344 w 10000"/>
              <a:gd name="connsiteY80" fmla="*/ 7355 h 10000"/>
              <a:gd name="connsiteX81" fmla="*/ 9344 w 10000"/>
              <a:gd name="connsiteY81" fmla="*/ 7355 h 10000"/>
              <a:gd name="connsiteX82" fmla="*/ 9344 w 10000"/>
              <a:gd name="connsiteY82" fmla="*/ 7355 h 10000"/>
              <a:gd name="connsiteX83" fmla="*/ 9470 w 10000"/>
              <a:gd name="connsiteY83" fmla="*/ 7355 h 10000"/>
              <a:gd name="connsiteX84" fmla="*/ 9470 w 10000"/>
              <a:gd name="connsiteY84" fmla="*/ 7422 h 10000"/>
              <a:gd name="connsiteX85" fmla="*/ 9470 w 10000"/>
              <a:gd name="connsiteY85" fmla="*/ 7503 h 10000"/>
              <a:gd name="connsiteX86" fmla="*/ 9470 w 10000"/>
              <a:gd name="connsiteY86" fmla="*/ 7638 h 10000"/>
              <a:gd name="connsiteX87" fmla="*/ 9623 w 10000"/>
              <a:gd name="connsiteY87" fmla="*/ 7719 h 10000"/>
              <a:gd name="connsiteX88" fmla="*/ 9623 w 10000"/>
              <a:gd name="connsiteY88" fmla="*/ 7855 h 10000"/>
              <a:gd name="connsiteX89" fmla="*/ 9623 w 10000"/>
              <a:gd name="connsiteY89" fmla="*/ 8070 h 10000"/>
              <a:gd name="connsiteX90" fmla="*/ 9623 w 10000"/>
              <a:gd name="connsiteY90" fmla="*/ 8353 h 10000"/>
              <a:gd name="connsiteX91" fmla="*/ 9747 w 10000"/>
              <a:gd name="connsiteY91" fmla="*/ 8718 h 10000"/>
              <a:gd name="connsiteX92" fmla="*/ 9875 w 10000"/>
              <a:gd name="connsiteY92" fmla="*/ 9001 h 10000"/>
              <a:gd name="connsiteX93" fmla="*/ 10000 w 10000"/>
              <a:gd name="connsiteY93" fmla="*/ 9352 h 10000"/>
              <a:gd name="connsiteX94" fmla="*/ 10000 w 10000"/>
              <a:gd name="connsiteY94" fmla="*/ 9433 h 10000"/>
              <a:gd name="connsiteX95" fmla="*/ 10000 w 10000"/>
              <a:gd name="connsiteY95" fmla="*/ 9567 h 10000"/>
              <a:gd name="connsiteX96" fmla="*/ 10000 w 10000"/>
              <a:gd name="connsiteY96" fmla="*/ 9717 h 10000"/>
              <a:gd name="connsiteX97" fmla="*/ 10000 w 10000"/>
              <a:gd name="connsiteY97" fmla="*/ 9784 h 10000"/>
              <a:gd name="connsiteX98" fmla="*/ 10000 w 10000"/>
              <a:gd name="connsiteY98" fmla="*/ 9852 h 10000"/>
              <a:gd name="connsiteX99" fmla="*/ 10000 w 10000"/>
              <a:gd name="connsiteY99" fmla="*/ 9932 h 10000"/>
              <a:gd name="connsiteX100" fmla="*/ 10000 w 10000"/>
              <a:gd name="connsiteY100" fmla="*/ 9932 h 10000"/>
              <a:gd name="connsiteX101" fmla="*/ 10000 w 10000"/>
              <a:gd name="connsiteY101" fmla="*/ 10000 h 10000"/>
              <a:gd name="connsiteX102" fmla="*/ 9747 w 10000"/>
              <a:gd name="connsiteY102" fmla="*/ 9932 h 10000"/>
              <a:gd name="connsiteX103" fmla="*/ 9470 w 10000"/>
              <a:gd name="connsiteY103" fmla="*/ 9932 h 10000"/>
              <a:gd name="connsiteX104" fmla="*/ 9066 w 10000"/>
              <a:gd name="connsiteY104" fmla="*/ 9852 h 10000"/>
              <a:gd name="connsiteX105" fmla="*/ 8537 w 10000"/>
              <a:gd name="connsiteY105" fmla="*/ 9717 h 10000"/>
              <a:gd name="connsiteX106" fmla="*/ 8537 w 10000"/>
              <a:gd name="connsiteY106" fmla="*/ 9717 h 10000"/>
              <a:gd name="connsiteX0" fmla="*/ 8537 w 10000"/>
              <a:gd name="connsiteY0" fmla="*/ 9717 h 10000"/>
              <a:gd name="connsiteX1" fmla="*/ 8156 w 10000"/>
              <a:gd name="connsiteY1" fmla="*/ 9567 h 10000"/>
              <a:gd name="connsiteX2" fmla="*/ 7601 w 10000"/>
              <a:gd name="connsiteY2" fmla="*/ 9433 h 10000"/>
              <a:gd name="connsiteX3" fmla="*/ 7070 w 10000"/>
              <a:gd name="connsiteY3" fmla="*/ 9218 h 10000"/>
              <a:gd name="connsiteX4" fmla="*/ 6541 w 10000"/>
              <a:gd name="connsiteY4" fmla="*/ 9001 h 10000"/>
              <a:gd name="connsiteX5" fmla="*/ 6287 w 10000"/>
              <a:gd name="connsiteY5" fmla="*/ 8853 h 10000"/>
              <a:gd name="connsiteX6" fmla="*/ 6010 w 10000"/>
              <a:gd name="connsiteY6" fmla="*/ 8718 h 10000"/>
              <a:gd name="connsiteX7" fmla="*/ 5732 w 10000"/>
              <a:gd name="connsiteY7" fmla="*/ 8569 h 10000"/>
              <a:gd name="connsiteX8" fmla="*/ 5480 w 10000"/>
              <a:gd name="connsiteY8" fmla="*/ 8435 h 10000"/>
              <a:gd name="connsiteX9" fmla="*/ 5201 w 10000"/>
              <a:gd name="connsiteY9" fmla="*/ 8219 h 10000"/>
              <a:gd name="connsiteX10" fmla="*/ 4949 w 10000"/>
              <a:gd name="connsiteY10" fmla="*/ 8003 h 10000"/>
              <a:gd name="connsiteX11" fmla="*/ 4673 w 10000"/>
              <a:gd name="connsiteY11" fmla="*/ 7787 h 10000"/>
              <a:gd name="connsiteX12" fmla="*/ 4268 w 10000"/>
              <a:gd name="connsiteY12" fmla="*/ 7570 h 10000"/>
              <a:gd name="connsiteX13" fmla="*/ 3612 w 10000"/>
              <a:gd name="connsiteY13" fmla="*/ 7071 h 10000"/>
              <a:gd name="connsiteX14" fmla="*/ 3080 w 10000"/>
              <a:gd name="connsiteY14" fmla="*/ 6640 h 10000"/>
              <a:gd name="connsiteX15" fmla="*/ 2551 w 10000"/>
              <a:gd name="connsiteY15" fmla="*/ 6140 h 10000"/>
              <a:gd name="connsiteX16" fmla="*/ 2147 w 10000"/>
              <a:gd name="connsiteY16" fmla="*/ 5573 h 10000"/>
              <a:gd name="connsiteX17" fmla="*/ 1743 w 10000"/>
              <a:gd name="connsiteY17" fmla="*/ 5074 h 10000"/>
              <a:gd name="connsiteX18" fmla="*/ 1339 w 10000"/>
              <a:gd name="connsiteY18" fmla="*/ 4575 h 10000"/>
              <a:gd name="connsiteX19" fmla="*/ 1086 w 10000"/>
              <a:gd name="connsiteY19" fmla="*/ 4076 h 10000"/>
              <a:gd name="connsiteX20" fmla="*/ 934 w 10000"/>
              <a:gd name="connsiteY20" fmla="*/ 3779 h 10000"/>
              <a:gd name="connsiteX21" fmla="*/ 809 w 10000"/>
              <a:gd name="connsiteY21" fmla="*/ 3563 h 10000"/>
              <a:gd name="connsiteX22" fmla="*/ 556 w 10000"/>
              <a:gd name="connsiteY22" fmla="*/ 3063 h 10000"/>
              <a:gd name="connsiteX23" fmla="*/ 405 w 10000"/>
              <a:gd name="connsiteY23" fmla="*/ 2496 h 10000"/>
              <a:gd name="connsiteX24" fmla="*/ 153 w 10000"/>
              <a:gd name="connsiteY24" fmla="*/ 1930 h 10000"/>
              <a:gd name="connsiteX25" fmla="*/ 0 w 10000"/>
              <a:gd name="connsiteY25" fmla="*/ 1350 h 10000"/>
              <a:gd name="connsiteX26" fmla="*/ 0 w 10000"/>
              <a:gd name="connsiteY26" fmla="*/ 1066 h 10000"/>
              <a:gd name="connsiteX27" fmla="*/ 1339 w 10000"/>
              <a:gd name="connsiteY27" fmla="*/ 0 h 10000"/>
              <a:gd name="connsiteX28" fmla="*/ 1213 w 10000"/>
              <a:gd name="connsiteY28" fmla="*/ 216 h 10000"/>
              <a:gd name="connsiteX29" fmla="*/ 1213 w 10000"/>
              <a:gd name="connsiteY29" fmla="*/ 351 h 10000"/>
              <a:gd name="connsiteX30" fmla="*/ 1086 w 10000"/>
              <a:gd name="connsiteY30" fmla="*/ 499 h 10000"/>
              <a:gd name="connsiteX31" fmla="*/ 1086 w 10000"/>
              <a:gd name="connsiteY31" fmla="*/ 567 h 10000"/>
              <a:gd name="connsiteX32" fmla="*/ 1086 w 10000"/>
              <a:gd name="connsiteY32" fmla="*/ 716 h 10000"/>
              <a:gd name="connsiteX33" fmla="*/ 1086 w 10000"/>
              <a:gd name="connsiteY33" fmla="*/ 782 h 10000"/>
              <a:gd name="connsiteX34" fmla="*/ 1086 w 10000"/>
              <a:gd name="connsiteY34" fmla="*/ 931 h 10000"/>
              <a:gd name="connsiteX35" fmla="*/ 1086 w 10000"/>
              <a:gd name="connsiteY35" fmla="*/ 1214 h 10000"/>
              <a:gd name="connsiteX36" fmla="*/ 1213 w 10000"/>
              <a:gd name="connsiteY36" fmla="*/ 1566 h 10000"/>
              <a:gd name="connsiteX37" fmla="*/ 1213 w 10000"/>
              <a:gd name="connsiteY37" fmla="*/ 1930 h 10000"/>
              <a:gd name="connsiteX38" fmla="*/ 1339 w 10000"/>
              <a:gd name="connsiteY38" fmla="*/ 2280 h 10000"/>
              <a:gd name="connsiteX39" fmla="*/ 1464 w 10000"/>
              <a:gd name="connsiteY39" fmla="*/ 2713 h 10000"/>
              <a:gd name="connsiteX40" fmla="*/ 1743 w 10000"/>
              <a:gd name="connsiteY40" fmla="*/ 3143 h 10000"/>
              <a:gd name="connsiteX41" fmla="*/ 2022 w 10000"/>
              <a:gd name="connsiteY41" fmla="*/ 3644 h 10000"/>
              <a:gd name="connsiteX42" fmla="*/ 2273 w 10000"/>
              <a:gd name="connsiteY42" fmla="*/ 4143 h 10000"/>
              <a:gd name="connsiteX43" fmla="*/ 2678 w 10000"/>
              <a:gd name="connsiteY43" fmla="*/ 4710 h 10000"/>
              <a:gd name="connsiteX44" fmla="*/ 3080 w 10000"/>
              <a:gd name="connsiteY44" fmla="*/ 5357 h 10000"/>
              <a:gd name="connsiteX45" fmla="*/ 3333 w 10000"/>
              <a:gd name="connsiteY45" fmla="*/ 5641 h 10000"/>
              <a:gd name="connsiteX46" fmla="*/ 3612 w 10000"/>
              <a:gd name="connsiteY46" fmla="*/ 5857 h 10000"/>
              <a:gd name="connsiteX47" fmla="*/ 3891 w 10000"/>
              <a:gd name="connsiteY47" fmla="*/ 6140 h 10000"/>
              <a:gd name="connsiteX48" fmla="*/ 4268 w 10000"/>
              <a:gd name="connsiteY48" fmla="*/ 6423 h 10000"/>
              <a:gd name="connsiteX49" fmla="*/ 4546 w 10000"/>
              <a:gd name="connsiteY49" fmla="*/ 6707 h 10000"/>
              <a:gd name="connsiteX50" fmla="*/ 4799 w 10000"/>
              <a:gd name="connsiteY50" fmla="*/ 7004 h 10000"/>
              <a:gd name="connsiteX51" fmla="*/ 5201 w 10000"/>
              <a:gd name="connsiteY51" fmla="*/ 7220 h 10000"/>
              <a:gd name="connsiteX52" fmla="*/ 5480 w 10000"/>
              <a:gd name="connsiteY52" fmla="*/ 7422 h 10000"/>
              <a:gd name="connsiteX53" fmla="*/ 5885 w 10000"/>
              <a:gd name="connsiteY53" fmla="*/ 7638 h 10000"/>
              <a:gd name="connsiteX54" fmla="*/ 6137 w 10000"/>
              <a:gd name="connsiteY54" fmla="*/ 7855 h 10000"/>
              <a:gd name="connsiteX55" fmla="*/ 6541 w 10000"/>
              <a:gd name="connsiteY55" fmla="*/ 8003 h 10000"/>
              <a:gd name="connsiteX56" fmla="*/ 6818 w 10000"/>
              <a:gd name="connsiteY56" fmla="*/ 8138 h 10000"/>
              <a:gd name="connsiteX57" fmla="*/ 7070 w 10000"/>
              <a:gd name="connsiteY57" fmla="*/ 8286 h 10000"/>
              <a:gd name="connsiteX58" fmla="*/ 7349 w 10000"/>
              <a:gd name="connsiteY58" fmla="*/ 8435 h 10000"/>
              <a:gd name="connsiteX59" fmla="*/ 7601 w 10000"/>
              <a:gd name="connsiteY59" fmla="*/ 8502 h 10000"/>
              <a:gd name="connsiteX60" fmla="*/ 7879 w 10000"/>
              <a:gd name="connsiteY60" fmla="*/ 8637 h 10000"/>
              <a:gd name="connsiteX61" fmla="*/ 8005 w 10000"/>
              <a:gd name="connsiteY61" fmla="*/ 8718 h 10000"/>
              <a:gd name="connsiteX62" fmla="*/ 8156 w 10000"/>
              <a:gd name="connsiteY62" fmla="*/ 8718 h 10000"/>
              <a:gd name="connsiteX63" fmla="*/ 8283 w 10000"/>
              <a:gd name="connsiteY63" fmla="*/ 8785 h 10000"/>
              <a:gd name="connsiteX64" fmla="*/ 8410 w 10000"/>
              <a:gd name="connsiteY64" fmla="*/ 8785 h 10000"/>
              <a:gd name="connsiteX65" fmla="*/ 8410 w 10000"/>
              <a:gd name="connsiteY65" fmla="*/ 8785 h 10000"/>
              <a:gd name="connsiteX66" fmla="*/ 8537 w 10000"/>
              <a:gd name="connsiteY66" fmla="*/ 8718 h 10000"/>
              <a:gd name="connsiteX67" fmla="*/ 8537 w 10000"/>
              <a:gd name="connsiteY67" fmla="*/ 8637 h 10000"/>
              <a:gd name="connsiteX68" fmla="*/ 8688 w 10000"/>
              <a:gd name="connsiteY68" fmla="*/ 8569 h 10000"/>
              <a:gd name="connsiteX69" fmla="*/ 8688 w 10000"/>
              <a:gd name="connsiteY69" fmla="*/ 8502 h 10000"/>
              <a:gd name="connsiteX70" fmla="*/ 8813 w 10000"/>
              <a:gd name="connsiteY70" fmla="*/ 8353 h 10000"/>
              <a:gd name="connsiteX71" fmla="*/ 8813 w 10000"/>
              <a:gd name="connsiteY71" fmla="*/ 8219 h 10000"/>
              <a:gd name="connsiteX72" fmla="*/ 8938 w 10000"/>
              <a:gd name="connsiteY72" fmla="*/ 8070 h 10000"/>
              <a:gd name="connsiteX73" fmla="*/ 8938 w 10000"/>
              <a:gd name="connsiteY73" fmla="*/ 7855 h 10000"/>
              <a:gd name="connsiteX74" fmla="*/ 9066 w 10000"/>
              <a:gd name="connsiteY74" fmla="*/ 7719 h 10000"/>
              <a:gd name="connsiteX75" fmla="*/ 9066 w 10000"/>
              <a:gd name="connsiteY75" fmla="*/ 7638 h 10000"/>
              <a:gd name="connsiteX76" fmla="*/ 9217 w 10000"/>
              <a:gd name="connsiteY76" fmla="*/ 7503 h 10000"/>
              <a:gd name="connsiteX77" fmla="*/ 9217 w 10000"/>
              <a:gd name="connsiteY77" fmla="*/ 7422 h 10000"/>
              <a:gd name="connsiteX78" fmla="*/ 9344 w 10000"/>
              <a:gd name="connsiteY78" fmla="*/ 7355 h 10000"/>
              <a:gd name="connsiteX79" fmla="*/ 9344 w 10000"/>
              <a:gd name="connsiteY79" fmla="*/ 7355 h 10000"/>
              <a:gd name="connsiteX80" fmla="*/ 9344 w 10000"/>
              <a:gd name="connsiteY80" fmla="*/ 7355 h 10000"/>
              <a:gd name="connsiteX81" fmla="*/ 9344 w 10000"/>
              <a:gd name="connsiteY81" fmla="*/ 7355 h 10000"/>
              <a:gd name="connsiteX82" fmla="*/ 9470 w 10000"/>
              <a:gd name="connsiteY82" fmla="*/ 7355 h 10000"/>
              <a:gd name="connsiteX83" fmla="*/ 9470 w 10000"/>
              <a:gd name="connsiteY83" fmla="*/ 7422 h 10000"/>
              <a:gd name="connsiteX84" fmla="*/ 9470 w 10000"/>
              <a:gd name="connsiteY84" fmla="*/ 7503 h 10000"/>
              <a:gd name="connsiteX85" fmla="*/ 9470 w 10000"/>
              <a:gd name="connsiteY85" fmla="*/ 7638 h 10000"/>
              <a:gd name="connsiteX86" fmla="*/ 9623 w 10000"/>
              <a:gd name="connsiteY86" fmla="*/ 7719 h 10000"/>
              <a:gd name="connsiteX87" fmla="*/ 9623 w 10000"/>
              <a:gd name="connsiteY87" fmla="*/ 7855 h 10000"/>
              <a:gd name="connsiteX88" fmla="*/ 9623 w 10000"/>
              <a:gd name="connsiteY88" fmla="*/ 8070 h 10000"/>
              <a:gd name="connsiteX89" fmla="*/ 9623 w 10000"/>
              <a:gd name="connsiteY89" fmla="*/ 8353 h 10000"/>
              <a:gd name="connsiteX90" fmla="*/ 9747 w 10000"/>
              <a:gd name="connsiteY90" fmla="*/ 8718 h 10000"/>
              <a:gd name="connsiteX91" fmla="*/ 9875 w 10000"/>
              <a:gd name="connsiteY91" fmla="*/ 9001 h 10000"/>
              <a:gd name="connsiteX92" fmla="*/ 10000 w 10000"/>
              <a:gd name="connsiteY92" fmla="*/ 9352 h 10000"/>
              <a:gd name="connsiteX93" fmla="*/ 10000 w 10000"/>
              <a:gd name="connsiteY93" fmla="*/ 9433 h 10000"/>
              <a:gd name="connsiteX94" fmla="*/ 10000 w 10000"/>
              <a:gd name="connsiteY94" fmla="*/ 9567 h 10000"/>
              <a:gd name="connsiteX95" fmla="*/ 10000 w 10000"/>
              <a:gd name="connsiteY95" fmla="*/ 9717 h 10000"/>
              <a:gd name="connsiteX96" fmla="*/ 10000 w 10000"/>
              <a:gd name="connsiteY96" fmla="*/ 9784 h 10000"/>
              <a:gd name="connsiteX97" fmla="*/ 10000 w 10000"/>
              <a:gd name="connsiteY97" fmla="*/ 9852 h 10000"/>
              <a:gd name="connsiteX98" fmla="*/ 10000 w 10000"/>
              <a:gd name="connsiteY98" fmla="*/ 9932 h 10000"/>
              <a:gd name="connsiteX99" fmla="*/ 10000 w 10000"/>
              <a:gd name="connsiteY99" fmla="*/ 9932 h 10000"/>
              <a:gd name="connsiteX100" fmla="*/ 10000 w 10000"/>
              <a:gd name="connsiteY100" fmla="*/ 10000 h 10000"/>
              <a:gd name="connsiteX101" fmla="*/ 9747 w 10000"/>
              <a:gd name="connsiteY101" fmla="*/ 9932 h 10000"/>
              <a:gd name="connsiteX102" fmla="*/ 9470 w 10000"/>
              <a:gd name="connsiteY102" fmla="*/ 9932 h 10000"/>
              <a:gd name="connsiteX103" fmla="*/ 9066 w 10000"/>
              <a:gd name="connsiteY103" fmla="*/ 9852 h 10000"/>
              <a:gd name="connsiteX104" fmla="*/ 8537 w 10000"/>
              <a:gd name="connsiteY104" fmla="*/ 9717 h 10000"/>
              <a:gd name="connsiteX105" fmla="*/ 8537 w 10000"/>
              <a:gd name="connsiteY105" fmla="*/ 9717 h 10000"/>
              <a:gd name="connsiteX0" fmla="*/ 8537 w 10000"/>
              <a:gd name="connsiteY0" fmla="*/ 9501 h 9784"/>
              <a:gd name="connsiteX1" fmla="*/ 8156 w 10000"/>
              <a:gd name="connsiteY1" fmla="*/ 9351 h 9784"/>
              <a:gd name="connsiteX2" fmla="*/ 7601 w 10000"/>
              <a:gd name="connsiteY2" fmla="*/ 9217 h 9784"/>
              <a:gd name="connsiteX3" fmla="*/ 7070 w 10000"/>
              <a:gd name="connsiteY3" fmla="*/ 9002 h 9784"/>
              <a:gd name="connsiteX4" fmla="*/ 6541 w 10000"/>
              <a:gd name="connsiteY4" fmla="*/ 8785 h 9784"/>
              <a:gd name="connsiteX5" fmla="*/ 6287 w 10000"/>
              <a:gd name="connsiteY5" fmla="*/ 8637 h 9784"/>
              <a:gd name="connsiteX6" fmla="*/ 6010 w 10000"/>
              <a:gd name="connsiteY6" fmla="*/ 8502 h 9784"/>
              <a:gd name="connsiteX7" fmla="*/ 5732 w 10000"/>
              <a:gd name="connsiteY7" fmla="*/ 8353 h 9784"/>
              <a:gd name="connsiteX8" fmla="*/ 5480 w 10000"/>
              <a:gd name="connsiteY8" fmla="*/ 8219 h 9784"/>
              <a:gd name="connsiteX9" fmla="*/ 5201 w 10000"/>
              <a:gd name="connsiteY9" fmla="*/ 8003 h 9784"/>
              <a:gd name="connsiteX10" fmla="*/ 4949 w 10000"/>
              <a:gd name="connsiteY10" fmla="*/ 7787 h 9784"/>
              <a:gd name="connsiteX11" fmla="*/ 4673 w 10000"/>
              <a:gd name="connsiteY11" fmla="*/ 7571 h 9784"/>
              <a:gd name="connsiteX12" fmla="*/ 4268 w 10000"/>
              <a:gd name="connsiteY12" fmla="*/ 7354 h 9784"/>
              <a:gd name="connsiteX13" fmla="*/ 3612 w 10000"/>
              <a:gd name="connsiteY13" fmla="*/ 6855 h 9784"/>
              <a:gd name="connsiteX14" fmla="*/ 3080 w 10000"/>
              <a:gd name="connsiteY14" fmla="*/ 6424 h 9784"/>
              <a:gd name="connsiteX15" fmla="*/ 2551 w 10000"/>
              <a:gd name="connsiteY15" fmla="*/ 5924 h 9784"/>
              <a:gd name="connsiteX16" fmla="*/ 2147 w 10000"/>
              <a:gd name="connsiteY16" fmla="*/ 5357 h 9784"/>
              <a:gd name="connsiteX17" fmla="*/ 1743 w 10000"/>
              <a:gd name="connsiteY17" fmla="*/ 4858 h 9784"/>
              <a:gd name="connsiteX18" fmla="*/ 1339 w 10000"/>
              <a:gd name="connsiteY18" fmla="*/ 4359 h 9784"/>
              <a:gd name="connsiteX19" fmla="*/ 1086 w 10000"/>
              <a:gd name="connsiteY19" fmla="*/ 3860 h 9784"/>
              <a:gd name="connsiteX20" fmla="*/ 934 w 10000"/>
              <a:gd name="connsiteY20" fmla="*/ 3563 h 9784"/>
              <a:gd name="connsiteX21" fmla="*/ 809 w 10000"/>
              <a:gd name="connsiteY21" fmla="*/ 3347 h 9784"/>
              <a:gd name="connsiteX22" fmla="*/ 556 w 10000"/>
              <a:gd name="connsiteY22" fmla="*/ 2847 h 9784"/>
              <a:gd name="connsiteX23" fmla="*/ 405 w 10000"/>
              <a:gd name="connsiteY23" fmla="*/ 2280 h 9784"/>
              <a:gd name="connsiteX24" fmla="*/ 153 w 10000"/>
              <a:gd name="connsiteY24" fmla="*/ 1714 h 9784"/>
              <a:gd name="connsiteX25" fmla="*/ 0 w 10000"/>
              <a:gd name="connsiteY25" fmla="*/ 1134 h 9784"/>
              <a:gd name="connsiteX26" fmla="*/ 0 w 10000"/>
              <a:gd name="connsiteY26" fmla="*/ 850 h 9784"/>
              <a:gd name="connsiteX27" fmla="*/ 1213 w 10000"/>
              <a:gd name="connsiteY27" fmla="*/ 0 h 9784"/>
              <a:gd name="connsiteX28" fmla="*/ 1213 w 10000"/>
              <a:gd name="connsiteY28" fmla="*/ 135 h 9784"/>
              <a:gd name="connsiteX29" fmla="*/ 1086 w 10000"/>
              <a:gd name="connsiteY29" fmla="*/ 283 h 9784"/>
              <a:gd name="connsiteX30" fmla="*/ 1086 w 10000"/>
              <a:gd name="connsiteY30" fmla="*/ 351 h 9784"/>
              <a:gd name="connsiteX31" fmla="*/ 1086 w 10000"/>
              <a:gd name="connsiteY31" fmla="*/ 500 h 9784"/>
              <a:gd name="connsiteX32" fmla="*/ 1086 w 10000"/>
              <a:gd name="connsiteY32" fmla="*/ 566 h 9784"/>
              <a:gd name="connsiteX33" fmla="*/ 1086 w 10000"/>
              <a:gd name="connsiteY33" fmla="*/ 715 h 9784"/>
              <a:gd name="connsiteX34" fmla="*/ 1086 w 10000"/>
              <a:gd name="connsiteY34" fmla="*/ 998 h 9784"/>
              <a:gd name="connsiteX35" fmla="*/ 1213 w 10000"/>
              <a:gd name="connsiteY35" fmla="*/ 1350 h 9784"/>
              <a:gd name="connsiteX36" fmla="*/ 1213 w 10000"/>
              <a:gd name="connsiteY36" fmla="*/ 1714 h 9784"/>
              <a:gd name="connsiteX37" fmla="*/ 1339 w 10000"/>
              <a:gd name="connsiteY37" fmla="*/ 2064 h 9784"/>
              <a:gd name="connsiteX38" fmla="*/ 1464 w 10000"/>
              <a:gd name="connsiteY38" fmla="*/ 2497 h 9784"/>
              <a:gd name="connsiteX39" fmla="*/ 1743 w 10000"/>
              <a:gd name="connsiteY39" fmla="*/ 2927 h 9784"/>
              <a:gd name="connsiteX40" fmla="*/ 2022 w 10000"/>
              <a:gd name="connsiteY40" fmla="*/ 3428 h 9784"/>
              <a:gd name="connsiteX41" fmla="*/ 2273 w 10000"/>
              <a:gd name="connsiteY41" fmla="*/ 3927 h 9784"/>
              <a:gd name="connsiteX42" fmla="*/ 2678 w 10000"/>
              <a:gd name="connsiteY42" fmla="*/ 4494 h 9784"/>
              <a:gd name="connsiteX43" fmla="*/ 3080 w 10000"/>
              <a:gd name="connsiteY43" fmla="*/ 5141 h 9784"/>
              <a:gd name="connsiteX44" fmla="*/ 3333 w 10000"/>
              <a:gd name="connsiteY44" fmla="*/ 5425 h 9784"/>
              <a:gd name="connsiteX45" fmla="*/ 3612 w 10000"/>
              <a:gd name="connsiteY45" fmla="*/ 5641 h 9784"/>
              <a:gd name="connsiteX46" fmla="*/ 3891 w 10000"/>
              <a:gd name="connsiteY46" fmla="*/ 5924 h 9784"/>
              <a:gd name="connsiteX47" fmla="*/ 4268 w 10000"/>
              <a:gd name="connsiteY47" fmla="*/ 6207 h 9784"/>
              <a:gd name="connsiteX48" fmla="*/ 4546 w 10000"/>
              <a:gd name="connsiteY48" fmla="*/ 6491 h 9784"/>
              <a:gd name="connsiteX49" fmla="*/ 4799 w 10000"/>
              <a:gd name="connsiteY49" fmla="*/ 6788 h 9784"/>
              <a:gd name="connsiteX50" fmla="*/ 5201 w 10000"/>
              <a:gd name="connsiteY50" fmla="*/ 7004 h 9784"/>
              <a:gd name="connsiteX51" fmla="*/ 5480 w 10000"/>
              <a:gd name="connsiteY51" fmla="*/ 7206 h 9784"/>
              <a:gd name="connsiteX52" fmla="*/ 5885 w 10000"/>
              <a:gd name="connsiteY52" fmla="*/ 7422 h 9784"/>
              <a:gd name="connsiteX53" fmla="*/ 6137 w 10000"/>
              <a:gd name="connsiteY53" fmla="*/ 7639 h 9784"/>
              <a:gd name="connsiteX54" fmla="*/ 6541 w 10000"/>
              <a:gd name="connsiteY54" fmla="*/ 7787 h 9784"/>
              <a:gd name="connsiteX55" fmla="*/ 6818 w 10000"/>
              <a:gd name="connsiteY55" fmla="*/ 7922 h 9784"/>
              <a:gd name="connsiteX56" fmla="*/ 7070 w 10000"/>
              <a:gd name="connsiteY56" fmla="*/ 8070 h 9784"/>
              <a:gd name="connsiteX57" fmla="*/ 7349 w 10000"/>
              <a:gd name="connsiteY57" fmla="*/ 8219 h 9784"/>
              <a:gd name="connsiteX58" fmla="*/ 7601 w 10000"/>
              <a:gd name="connsiteY58" fmla="*/ 8286 h 9784"/>
              <a:gd name="connsiteX59" fmla="*/ 7879 w 10000"/>
              <a:gd name="connsiteY59" fmla="*/ 8421 h 9784"/>
              <a:gd name="connsiteX60" fmla="*/ 8005 w 10000"/>
              <a:gd name="connsiteY60" fmla="*/ 8502 h 9784"/>
              <a:gd name="connsiteX61" fmla="*/ 8156 w 10000"/>
              <a:gd name="connsiteY61" fmla="*/ 8502 h 9784"/>
              <a:gd name="connsiteX62" fmla="*/ 8283 w 10000"/>
              <a:gd name="connsiteY62" fmla="*/ 8569 h 9784"/>
              <a:gd name="connsiteX63" fmla="*/ 8410 w 10000"/>
              <a:gd name="connsiteY63" fmla="*/ 8569 h 9784"/>
              <a:gd name="connsiteX64" fmla="*/ 8410 w 10000"/>
              <a:gd name="connsiteY64" fmla="*/ 8569 h 9784"/>
              <a:gd name="connsiteX65" fmla="*/ 8537 w 10000"/>
              <a:gd name="connsiteY65" fmla="*/ 8502 h 9784"/>
              <a:gd name="connsiteX66" fmla="*/ 8537 w 10000"/>
              <a:gd name="connsiteY66" fmla="*/ 8421 h 9784"/>
              <a:gd name="connsiteX67" fmla="*/ 8688 w 10000"/>
              <a:gd name="connsiteY67" fmla="*/ 8353 h 9784"/>
              <a:gd name="connsiteX68" fmla="*/ 8688 w 10000"/>
              <a:gd name="connsiteY68" fmla="*/ 8286 h 9784"/>
              <a:gd name="connsiteX69" fmla="*/ 8813 w 10000"/>
              <a:gd name="connsiteY69" fmla="*/ 8137 h 9784"/>
              <a:gd name="connsiteX70" fmla="*/ 8813 w 10000"/>
              <a:gd name="connsiteY70" fmla="*/ 8003 h 9784"/>
              <a:gd name="connsiteX71" fmla="*/ 8938 w 10000"/>
              <a:gd name="connsiteY71" fmla="*/ 7854 h 9784"/>
              <a:gd name="connsiteX72" fmla="*/ 8938 w 10000"/>
              <a:gd name="connsiteY72" fmla="*/ 7639 h 9784"/>
              <a:gd name="connsiteX73" fmla="*/ 9066 w 10000"/>
              <a:gd name="connsiteY73" fmla="*/ 7503 h 9784"/>
              <a:gd name="connsiteX74" fmla="*/ 9066 w 10000"/>
              <a:gd name="connsiteY74" fmla="*/ 7422 h 9784"/>
              <a:gd name="connsiteX75" fmla="*/ 9217 w 10000"/>
              <a:gd name="connsiteY75" fmla="*/ 7287 h 9784"/>
              <a:gd name="connsiteX76" fmla="*/ 9217 w 10000"/>
              <a:gd name="connsiteY76" fmla="*/ 7206 h 9784"/>
              <a:gd name="connsiteX77" fmla="*/ 9344 w 10000"/>
              <a:gd name="connsiteY77" fmla="*/ 7139 h 9784"/>
              <a:gd name="connsiteX78" fmla="*/ 9344 w 10000"/>
              <a:gd name="connsiteY78" fmla="*/ 7139 h 9784"/>
              <a:gd name="connsiteX79" fmla="*/ 9344 w 10000"/>
              <a:gd name="connsiteY79" fmla="*/ 7139 h 9784"/>
              <a:gd name="connsiteX80" fmla="*/ 9344 w 10000"/>
              <a:gd name="connsiteY80" fmla="*/ 7139 h 9784"/>
              <a:gd name="connsiteX81" fmla="*/ 9470 w 10000"/>
              <a:gd name="connsiteY81" fmla="*/ 7139 h 9784"/>
              <a:gd name="connsiteX82" fmla="*/ 9470 w 10000"/>
              <a:gd name="connsiteY82" fmla="*/ 7206 h 9784"/>
              <a:gd name="connsiteX83" fmla="*/ 9470 w 10000"/>
              <a:gd name="connsiteY83" fmla="*/ 7287 h 9784"/>
              <a:gd name="connsiteX84" fmla="*/ 9470 w 10000"/>
              <a:gd name="connsiteY84" fmla="*/ 7422 h 9784"/>
              <a:gd name="connsiteX85" fmla="*/ 9623 w 10000"/>
              <a:gd name="connsiteY85" fmla="*/ 7503 h 9784"/>
              <a:gd name="connsiteX86" fmla="*/ 9623 w 10000"/>
              <a:gd name="connsiteY86" fmla="*/ 7639 h 9784"/>
              <a:gd name="connsiteX87" fmla="*/ 9623 w 10000"/>
              <a:gd name="connsiteY87" fmla="*/ 7854 h 9784"/>
              <a:gd name="connsiteX88" fmla="*/ 9623 w 10000"/>
              <a:gd name="connsiteY88" fmla="*/ 8137 h 9784"/>
              <a:gd name="connsiteX89" fmla="*/ 9747 w 10000"/>
              <a:gd name="connsiteY89" fmla="*/ 8502 h 9784"/>
              <a:gd name="connsiteX90" fmla="*/ 9875 w 10000"/>
              <a:gd name="connsiteY90" fmla="*/ 8785 h 9784"/>
              <a:gd name="connsiteX91" fmla="*/ 10000 w 10000"/>
              <a:gd name="connsiteY91" fmla="*/ 9136 h 9784"/>
              <a:gd name="connsiteX92" fmla="*/ 10000 w 10000"/>
              <a:gd name="connsiteY92" fmla="*/ 9217 h 9784"/>
              <a:gd name="connsiteX93" fmla="*/ 10000 w 10000"/>
              <a:gd name="connsiteY93" fmla="*/ 9351 h 9784"/>
              <a:gd name="connsiteX94" fmla="*/ 10000 w 10000"/>
              <a:gd name="connsiteY94" fmla="*/ 9501 h 9784"/>
              <a:gd name="connsiteX95" fmla="*/ 10000 w 10000"/>
              <a:gd name="connsiteY95" fmla="*/ 9568 h 9784"/>
              <a:gd name="connsiteX96" fmla="*/ 10000 w 10000"/>
              <a:gd name="connsiteY96" fmla="*/ 9636 h 9784"/>
              <a:gd name="connsiteX97" fmla="*/ 10000 w 10000"/>
              <a:gd name="connsiteY97" fmla="*/ 9716 h 9784"/>
              <a:gd name="connsiteX98" fmla="*/ 10000 w 10000"/>
              <a:gd name="connsiteY98" fmla="*/ 9716 h 9784"/>
              <a:gd name="connsiteX99" fmla="*/ 10000 w 10000"/>
              <a:gd name="connsiteY99" fmla="*/ 9784 h 9784"/>
              <a:gd name="connsiteX100" fmla="*/ 9747 w 10000"/>
              <a:gd name="connsiteY100" fmla="*/ 9716 h 9784"/>
              <a:gd name="connsiteX101" fmla="*/ 9470 w 10000"/>
              <a:gd name="connsiteY101" fmla="*/ 9716 h 9784"/>
              <a:gd name="connsiteX102" fmla="*/ 9066 w 10000"/>
              <a:gd name="connsiteY102" fmla="*/ 9636 h 9784"/>
              <a:gd name="connsiteX103" fmla="*/ 8537 w 10000"/>
              <a:gd name="connsiteY103" fmla="*/ 9501 h 9784"/>
              <a:gd name="connsiteX104" fmla="*/ 8537 w 10000"/>
              <a:gd name="connsiteY104" fmla="*/ 9501 h 9784"/>
              <a:gd name="connsiteX0" fmla="*/ 8537 w 10000"/>
              <a:gd name="connsiteY0" fmla="*/ 9573 h 9862"/>
              <a:gd name="connsiteX1" fmla="*/ 8156 w 10000"/>
              <a:gd name="connsiteY1" fmla="*/ 9419 h 9862"/>
              <a:gd name="connsiteX2" fmla="*/ 7601 w 10000"/>
              <a:gd name="connsiteY2" fmla="*/ 9282 h 9862"/>
              <a:gd name="connsiteX3" fmla="*/ 7070 w 10000"/>
              <a:gd name="connsiteY3" fmla="*/ 9063 h 9862"/>
              <a:gd name="connsiteX4" fmla="*/ 6541 w 10000"/>
              <a:gd name="connsiteY4" fmla="*/ 8841 h 9862"/>
              <a:gd name="connsiteX5" fmla="*/ 6287 w 10000"/>
              <a:gd name="connsiteY5" fmla="*/ 8690 h 9862"/>
              <a:gd name="connsiteX6" fmla="*/ 6010 w 10000"/>
              <a:gd name="connsiteY6" fmla="*/ 8552 h 9862"/>
              <a:gd name="connsiteX7" fmla="*/ 5732 w 10000"/>
              <a:gd name="connsiteY7" fmla="*/ 8399 h 9862"/>
              <a:gd name="connsiteX8" fmla="*/ 5480 w 10000"/>
              <a:gd name="connsiteY8" fmla="*/ 8262 h 9862"/>
              <a:gd name="connsiteX9" fmla="*/ 5201 w 10000"/>
              <a:gd name="connsiteY9" fmla="*/ 8042 h 9862"/>
              <a:gd name="connsiteX10" fmla="*/ 4949 w 10000"/>
              <a:gd name="connsiteY10" fmla="*/ 7821 h 9862"/>
              <a:gd name="connsiteX11" fmla="*/ 4673 w 10000"/>
              <a:gd name="connsiteY11" fmla="*/ 7600 h 9862"/>
              <a:gd name="connsiteX12" fmla="*/ 4268 w 10000"/>
              <a:gd name="connsiteY12" fmla="*/ 7378 h 9862"/>
              <a:gd name="connsiteX13" fmla="*/ 3612 w 10000"/>
              <a:gd name="connsiteY13" fmla="*/ 6868 h 9862"/>
              <a:gd name="connsiteX14" fmla="*/ 3080 w 10000"/>
              <a:gd name="connsiteY14" fmla="*/ 6428 h 9862"/>
              <a:gd name="connsiteX15" fmla="*/ 2551 w 10000"/>
              <a:gd name="connsiteY15" fmla="*/ 5917 h 9862"/>
              <a:gd name="connsiteX16" fmla="*/ 2147 w 10000"/>
              <a:gd name="connsiteY16" fmla="*/ 5337 h 9862"/>
              <a:gd name="connsiteX17" fmla="*/ 1743 w 10000"/>
              <a:gd name="connsiteY17" fmla="*/ 4827 h 9862"/>
              <a:gd name="connsiteX18" fmla="*/ 1339 w 10000"/>
              <a:gd name="connsiteY18" fmla="*/ 4317 h 9862"/>
              <a:gd name="connsiteX19" fmla="*/ 1086 w 10000"/>
              <a:gd name="connsiteY19" fmla="*/ 3807 h 9862"/>
              <a:gd name="connsiteX20" fmla="*/ 934 w 10000"/>
              <a:gd name="connsiteY20" fmla="*/ 3504 h 9862"/>
              <a:gd name="connsiteX21" fmla="*/ 809 w 10000"/>
              <a:gd name="connsiteY21" fmla="*/ 3283 h 9862"/>
              <a:gd name="connsiteX22" fmla="*/ 556 w 10000"/>
              <a:gd name="connsiteY22" fmla="*/ 2772 h 9862"/>
              <a:gd name="connsiteX23" fmla="*/ 405 w 10000"/>
              <a:gd name="connsiteY23" fmla="*/ 2192 h 9862"/>
              <a:gd name="connsiteX24" fmla="*/ 153 w 10000"/>
              <a:gd name="connsiteY24" fmla="*/ 1614 h 9862"/>
              <a:gd name="connsiteX25" fmla="*/ 0 w 10000"/>
              <a:gd name="connsiteY25" fmla="*/ 1021 h 9862"/>
              <a:gd name="connsiteX26" fmla="*/ 0 w 10000"/>
              <a:gd name="connsiteY26" fmla="*/ 731 h 9862"/>
              <a:gd name="connsiteX27" fmla="*/ 1213 w 10000"/>
              <a:gd name="connsiteY27" fmla="*/ 0 h 9862"/>
              <a:gd name="connsiteX28" fmla="*/ 1086 w 10000"/>
              <a:gd name="connsiteY28" fmla="*/ 151 h 9862"/>
              <a:gd name="connsiteX29" fmla="*/ 1086 w 10000"/>
              <a:gd name="connsiteY29" fmla="*/ 221 h 9862"/>
              <a:gd name="connsiteX30" fmla="*/ 1086 w 10000"/>
              <a:gd name="connsiteY30" fmla="*/ 373 h 9862"/>
              <a:gd name="connsiteX31" fmla="*/ 1086 w 10000"/>
              <a:gd name="connsiteY31" fmla="*/ 440 h 9862"/>
              <a:gd name="connsiteX32" fmla="*/ 1086 w 10000"/>
              <a:gd name="connsiteY32" fmla="*/ 593 h 9862"/>
              <a:gd name="connsiteX33" fmla="*/ 1086 w 10000"/>
              <a:gd name="connsiteY33" fmla="*/ 882 h 9862"/>
              <a:gd name="connsiteX34" fmla="*/ 1213 w 10000"/>
              <a:gd name="connsiteY34" fmla="*/ 1242 h 9862"/>
              <a:gd name="connsiteX35" fmla="*/ 1213 w 10000"/>
              <a:gd name="connsiteY35" fmla="*/ 1614 h 9862"/>
              <a:gd name="connsiteX36" fmla="*/ 1339 w 10000"/>
              <a:gd name="connsiteY36" fmla="*/ 1972 h 9862"/>
              <a:gd name="connsiteX37" fmla="*/ 1464 w 10000"/>
              <a:gd name="connsiteY37" fmla="*/ 2414 h 9862"/>
              <a:gd name="connsiteX38" fmla="*/ 1743 w 10000"/>
              <a:gd name="connsiteY38" fmla="*/ 2854 h 9862"/>
              <a:gd name="connsiteX39" fmla="*/ 2022 w 10000"/>
              <a:gd name="connsiteY39" fmla="*/ 3366 h 9862"/>
              <a:gd name="connsiteX40" fmla="*/ 2273 w 10000"/>
              <a:gd name="connsiteY40" fmla="*/ 3876 h 9862"/>
              <a:gd name="connsiteX41" fmla="*/ 2678 w 10000"/>
              <a:gd name="connsiteY41" fmla="*/ 4455 h 9862"/>
              <a:gd name="connsiteX42" fmla="*/ 3080 w 10000"/>
              <a:gd name="connsiteY42" fmla="*/ 5116 h 9862"/>
              <a:gd name="connsiteX43" fmla="*/ 3333 w 10000"/>
              <a:gd name="connsiteY43" fmla="*/ 5407 h 9862"/>
              <a:gd name="connsiteX44" fmla="*/ 3612 w 10000"/>
              <a:gd name="connsiteY44" fmla="*/ 5628 h 9862"/>
              <a:gd name="connsiteX45" fmla="*/ 3891 w 10000"/>
              <a:gd name="connsiteY45" fmla="*/ 5917 h 9862"/>
              <a:gd name="connsiteX46" fmla="*/ 4268 w 10000"/>
              <a:gd name="connsiteY46" fmla="*/ 6206 h 9862"/>
              <a:gd name="connsiteX47" fmla="*/ 4546 w 10000"/>
              <a:gd name="connsiteY47" fmla="*/ 6496 h 9862"/>
              <a:gd name="connsiteX48" fmla="*/ 4799 w 10000"/>
              <a:gd name="connsiteY48" fmla="*/ 6800 h 9862"/>
              <a:gd name="connsiteX49" fmla="*/ 5201 w 10000"/>
              <a:gd name="connsiteY49" fmla="*/ 7021 h 9862"/>
              <a:gd name="connsiteX50" fmla="*/ 5480 w 10000"/>
              <a:gd name="connsiteY50" fmla="*/ 7227 h 9862"/>
              <a:gd name="connsiteX51" fmla="*/ 5885 w 10000"/>
              <a:gd name="connsiteY51" fmla="*/ 7448 h 9862"/>
              <a:gd name="connsiteX52" fmla="*/ 6137 w 10000"/>
              <a:gd name="connsiteY52" fmla="*/ 7670 h 9862"/>
              <a:gd name="connsiteX53" fmla="*/ 6541 w 10000"/>
              <a:gd name="connsiteY53" fmla="*/ 7821 h 9862"/>
              <a:gd name="connsiteX54" fmla="*/ 6818 w 10000"/>
              <a:gd name="connsiteY54" fmla="*/ 7959 h 9862"/>
              <a:gd name="connsiteX55" fmla="*/ 7070 w 10000"/>
              <a:gd name="connsiteY55" fmla="*/ 8110 h 9862"/>
              <a:gd name="connsiteX56" fmla="*/ 7349 w 10000"/>
              <a:gd name="connsiteY56" fmla="*/ 8262 h 9862"/>
              <a:gd name="connsiteX57" fmla="*/ 7601 w 10000"/>
              <a:gd name="connsiteY57" fmla="*/ 8331 h 9862"/>
              <a:gd name="connsiteX58" fmla="*/ 7879 w 10000"/>
              <a:gd name="connsiteY58" fmla="*/ 8469 h 9862"/>
              <a:gd name="connsiteX59" fmla="*/ 8005 w 10000"/>
              <a:gd name="connsiteY59" fmla="*/ 8552 h 9862"/>
              <a:gd name="connsiteX60" fmla="*/ 8156 w 10000"/>
              <a:gd name="connsiteY60" fmla="*/ 8552 h 9862"/>
              <a:gd name="connsiteX61" fmla="*/ 8283 w 10000"/>
              <a:gd name="connsiteY61" fmla="*/ 8620 h 9862"/>
              <a:gd name="connsiteX62" fmla="*/ 8410 w 10000"/>
              <a:gd name="connsiteY62" fmla="*/ 8620 h 9862"/>
              <a:gd name="connsiteX63" fmla="*/ 8410 w 10000"/>
              <a:gd name="connsiteY63" fmla="*/ 8620 h 9862"/>
              <a:gd name="connsiteX64" fmla="*/ 8537 w 10000"/>
              <a:gd name="connsiteY64" fmla="*/ 8552 h 9862"/>
              <a:gd name="connsiteX65" fmla="*/ 8537 w 10000"/>
              <a:gd name="connsiteY65" fmla="*/ 8469 h 9862"/>
              <a:gd name="connsiteX66" fmla="*/ 8688 w 10000"/>
              <a:gd name="connsiteY66" fmla="*/ 8399 h 9862"/>
              <a:gd name="connsiteX67" fmla="*/ 8688 w 10000"/>
              <a:gd name="connsiteY67" fmla="*/ 8331 h 9862"/>
              <a:gd name="connsiteX68" fmla="*/ 8813 w 10000"/>
              <a:gd name="connsiteY68" fmla="*/ 8179 h 9862"/>
              <a:gd name="connsiteX69" fmla="*/ 8813 w 10000"/>
              <a:gd name="connsiteY69" fmla="*/ 8042 h 9862"/>
              <a:gd name="connsiteX70" fmla="*/ 8938 w 10000"/>
              <a:gd name="connsiteY70" fmla="*/ 7889 h 9862"/>
              <a:gd name="connsiteX71" fmla="*/ 8938 w 10000"/>
              <a:gd name="connsiteY71" fmla="*/ 7670 h 9862"/>
              <a:gd name="connsiteX72" fmla="*/ 9066 w 10000"/>
              <a:gd name="connsiteY72" fmla="*/ 7531 h 9862"/>
              <a:gd name="connsiteX73" fmla="*/ 9066 w 10000"/>
              <a:gd name="connsiteY73" fmla="*/ 7448 h 9862"/>
              <a:gd name="connsiteX74" fmla="*/ 9217 w 10000"/>
              <a:gd name="connsiteY74" fmla="*/ 7310 h 9862"/>
              <a:gd name="connsiteX75" fmla="*/ 9217 w 10000"/>
              <a:gd name="connsiteY75" fmla="*/ 7227 h 9862"/>
              <a:gd name="connsiteX76" fmla="*/ 9344 w 10000"/>
              <a:gd name="connsiteY76" fmla="*/ 7159 h 9862"/>
              <a:gd name="connsiteX77" fmla="*/ 9344 w 10000"/>
              <a:gd name="connsiteY77" fmla="*/ 7159 h 9862"/>
              <a:gd name="connsiteX78" fmla="*/ 9344 w 10000"/>
              <a:gd name="connsiteY78" fmla="*/ 7159 h 9862"/>
              <a:gd name="connsiteX79" fmla="*/ 9344 w 10000"/>
              <a:gd name="connsiteY79" fmla="*/ 7159 h 9862"/>
              <a:gd name="connsiteX80" fmla="*/ 9470 w 10000"/>
              <a:gd name="connsiteY80" fmla="*/ 7159 h 9862"/>
              <a:gd name="connsiteX81" fmla="*/ 9470 w 10000"/>
              <a:gd name="connsiteY81" fmla="*/ 7227 h 9862"/>
              <a:gd name="connsiteX82" fmla="*/ 9470 w 10000"/>
              <a:gd name="connsiteY82" fmla="*/ 7310 h 9862"/>
              <a:gd name="connsiteX83" fmla="*/ 9470 w 10000"/>
              <a:gd name="connsiteY83" fmla="*/ 7448 h 9862"/>
              <a:gd name="connsiteX84" fmla="*/ 9623 w 10000"/>
              <a:gd name="connsiteY84" fmla="*/ 7531 h 9862"/>
              <a:gd name="connsiteX85" fmla="*/ 9623 w 10000"/>
              <a:gd name="connsiteY85" fmla="*/ 7670 h 9862"/>
              <a:gd name="connsiteX86" fmla="*/ 9623 w 10000"/>
              <a:gd name="connsiteY86" fmla="*/ 7889 h 9862"/>
              <a:gd name="connsiteX87" fmla="*/ 9623 w 10000"/>
              <a:gd name="connsiteY87" fmla="*/ 8179 h 9862"/>
              <a:gd name="connsiteX88" fmla="*/ 9747 w 10000"/>
              <a:gd name="connsiteY88" fmla="*/ 8552 h 9862"/>
              <a:gd name="connsiteX89" fmla="*/ 9875 w 10000"/>
              <a:gd name="connsiteY89" fmla="*/ 8841 h 9862"/>
              <a:gd name="connsiteX90" fmla="*/ 10000 w 10000"/>
              <a:gd name="connsiteY90" fmla="*/ 9200 h 9862"/>
              <a:gd name="connsiteX91" fmla="*/ 10000 w 10000"/>
              <a:gd name="connsiteY91" fmla="*/ 9282 h 9862"/>
              <a:gd name="connsiteX92" fmla="*/ 10000 w 10000"/>
              <a:gd name="connsiteY92" fmla="*/ 9419 h 9862"/>
              <a:gd name="connsiteX93" fmla="*/ 10000 w 10000"/>
              <a:gd name="connsiteY93" fmla="*/ 9573 h 9862"/>
              <a:gd name="connsiteX94" fmla="*/ 10000 w 10000"/>
              <a:gd name="connsiteY94" fmla="*/ 9641 h 9862"/>
              <a:gd name="connsiteX95" fmla="*/ 10000 w 10000"/>
              <a:gd name="connsiteY95" fmla="*/ 9711 h 9862"/>
              <a:gd name="connsiteX96" fmla="*/ 10000 w 10000"/>
              <a:gd name="connsiteY96" fmla="*/ 9792 h 9862"/>
              <a:gd name="connsiteX97" fmla="*/ 10000 w 10000"/>
              <a:gd name="connsiteY97" fmla="*/ 9792 h 9862"/>
              <a:gd name="connsiteX98" fmla="*/ 10000 w 10000"/>
              <a:gd name="connsiteY98" fmla="*/ 9862 h 9862"/>
              <a:gd name="connsiteX99" fmla="*/ 9747 w 10000"/>
              <a:gd name="connsiteY99" fmla="*/ 9792 h 9862"/>
              <a:gd name="connsiteX100" fmla="*/ 9470 w 10000"/>
              <a:gd name="connsiteY100" fmla="*/ 9792 h 9862"/>
              <a:gd name="connsiteX101" fmla="*/ 9066 w 10000"/>
              <a:gd name="connsiteY101" fmla="*/ 9711 h 9862"/>
              <a:gd name="connsiteX102" fmla="*/ 8537 w 10000"/>
              <a:gd name="connsiteY102" fmla="*/ 9573 h 9862"/>
              <a:gd name="connsiteX103" fmla="*/ 8537 w 10000"/>
              <a:gd name="connsiteY103" fmla="*/ 9573 h 9862"/>
              <a:gd name="connsiteX0" fmla="*/ 8537 w 10000"/>
              <a:gd name="connsiteY0" fmla="*/ 9554 h 9847"/>
              <a:gd name="connsiteX1" fmla="*/ 8156 w 10000"/>
              <a:gd name="connsiteY1" fmla="*/ 9398 h 9847"/>
              <a:gd name="connsiteX2" fmla="*/ 7601 w 10000"/>
              <a:gd name="connsiteY2" fmla="*/ 9259 h 9847"/>
              <a:gd name="connsiteX3" fmla="*/ 7070 w 10000"/>
              <a:gd name="connsiteY3" fmla="*/ 9037 h 9847"/>
              <a:gd name="connsiteX4" fmla="*/ 6541 w 10000"/>
              <a:gd name="connsiteY4" fmla="*/ 8812 h 9847"/>
              <a:gd name="connsiteX5" fmla="*/ 6287 w 10000"/>
              <a:gd name="connsiteY5" fmla="*/ 8659 h 9847"/>
              <a:gd name="connsiteX6" fmla="*/ 6010 w 10000"/>
              <a:gd name="connsiteY6" fmla="*/ 8519 h 9847"/>
              <a:gd name="connsiteX7" fmla="*/ 5732 w 10000"/>
              <a:gd name="connsiteY7" fmla="*/ 8364 h 9847"/>
              <a:gd name="connsiteX8" fmla="*/ 5480 w 10000"/>
              <a:gd name="connsiteY8" fmla="*/ 8225 h 9847"/>
              <a:gd name="connsiteX9" fmla="*/ 5201 w 10000"/>
              <a:gd name="connsiteY9" fmla="*/ 8002 h 9847"/>
              <a:gd name="connsiteX10" fmla="*/ 4949 w 10000"/>
              <a:gd name="connsiteY10" fmla="*/ 7777 h 9847"/>
              <a:gd name="connsiteX11" fmla="*/ 4673 w 10000"/>
              <a:gd name="connsiteY11" fmla="*/ 7553 h 9847"/>
              <a:gd name="connsiteX12" fmla="*/ 4268 w 10000"/>
              <a:gd name="connsiteY12" fmla="*/ 7328 h 9847"/>
              <a:gd name="connsiteX13" fmla="*/ 3612 w 10000"/>
              <a:gd name="connsiteY13" fmla="*/ 6811 h 9847"/>
              <a:gd name="connsiteX14" fmla="*/ 3080 w 10000"/>
              <a:gd name="connsiteY14" fmla="*/ 6365 h 9847"/>
              <a:gd name="connsiteX15" fmla="*/ 2551 w 10000"/>
              <a:gd name="connsiteY15" fmla="*/ 5847 h 9847"/>
              <a:gd name="connsiteX16" fmla="*/ 2147 w 10000"/>
              <a:gd name="connsiteY16" fmla="*/ 5259 h 9847"/>
              <a:gd name="connsiteX17" fmla="*/ 1743 w 10000"/>
              <a:gd name="connsiteY17" fmla="*/ 4742 h 9847"/>
              <a:gd name="connsiteX18" fmla="*/ 1339 w 10000"/>
              <a:gd name="connsiteY18" fmla="*/ 4224 h 9847"/>
              <a:gd name="connsiteX19" fmla="*/ 1086 w 10000"/>
              <a:gd name="connsiteY19" fmla="*/ 3707 h 9847"/>
              <a:gd name="connsiteX20" fmla="*/ 934 w 10000"/>
              <a:gd name="connsiteY20" fmla="*/ 3400 h 9847"/>
              <a:gd name="connsiteX21" fmla="*/ 809 w 10000"/>
              <a:gd name="connsiteY21" fmla="*/ 3176 h 9847"/>
              <a:gd name="connsiteX22" fmla="*/ 556 w 10000"/>
              <a:gd name="connsiteY22" fmla="*/ 2658 h 9847"/>
              <a:gd name="connsiteX23" fmla="*/ 405 w 10000"/>
              <a:gd name="connsiteY23" fmla="*/ 2070 h 9847"/>
              <a:gd name="connsiteX24" fmla="*/ 153 w 10000"/>
              <a:gd name="connsiteY24" fmla="*/ 1484 h 9847"/>
              <a:gd name="connsiteX25" fmla="*/ 0 w 10000"/>
              <a:gd name="connsiteY25" fmla="*/ 882 h 9847"/>
              <a:gd name="connsiteX26" fmla="*/ 0 w 10000"/>
              <a:gd name="connsiteY26" fmla="*/ 588 h 9847"/>
              <a:gd name="connsiteX27" fmla="*/ 1086 w 10000"/>
              <a:gd name="connsiteY27" fmla="*/ 0 h 9847"/>
              <a:gd name="connsiteX28" fmla="*/ 1086 w 10000"/>
              <a:gd name="connsiteY28" fmla="*/ 71 h 9847"/>
              <a:gd name="connsiteX29" fmla="*/ 1086 w 10000"/>
              <a:gd name="connsiteY29" fmla="*/ 225 h 9847"/>
              <a:gd name="connsiteX30" fmla="*/ 1086 w 10000"/>
              <a:gd name="connsiteY30" fmla="*/ 293 h 9847"/>
              <a:gd name="connsiteX31" fmla="*/ 1086 w 10000"/>
              <a:gd name="connsiteY31" fmla="*/ 448 h 9847"/>
              <a:gd name="connsiteX32" fmla="*/ 1086 w 10000"/>
              <a:gd name="connsiteY32" fmla="*/ 741 h 9847"/>
              <a:gd name="connsiteX33" fmla="*/ 1213 w 10000"/>
              <a:gd name="connsiteY33" fmla="*/ 1106 h 9847"/>
              <a:gd name="connsiteX34" fmla="*/ 1213 w 10000"/>
              <a:gd name="connsiteY34" fmla="*/ 1484 h 9847"/>
              <a:gd name="connsiteX35" fmla="*/ 1339 w 10000"/>
              <a:gd name="connsiteY35" fmla="*/ 1847 h 9847"/>
              <a:gd name="connsiteX36" fmla="*/ 1464 w 10000"/>
              <a:gd name="connsiteY36" fmla="*/ 2295 h 9847"/>
              <a:gd name="connsiteX37" fmla="*/ 1743 w 10000"/>
              <a:gd name="connsiteY37" fmla="*/ 2741 h 9847"/>
              <a:gd name="connsiteX38" fmla="*/ 2022 w 10000"/>
              <a:gd name="connsiteY38" fmla="*/ 3260 h 9847"/>
              <a:gd name="connsiteX39" fmla="*/ 2273 w 10000"/>
              <a:gd name="connsiteY39" fmla="*/ 3777 h 9847"/>
              <a:gd name="connsiteX40" fmla="*/ 2678 w 10000"/>
              <a:gd name="connsiteY40" fmla="*/ 4364 h 9847"/>
              <a:gd name="connsiteX41" fmla="*/ 3080 w 10000"/>
              <a:gd name="connsiteY41" fmla="*/ 5035 h 9847"/>
              <a:gd name="connsiteX42" fmla="*/ 3333 w 10000"/>
              <a:gd name="connsiteY42" fmla="*/ 5330 h 9847"/>
              <a:gd name="connsiteX43" fmla="*/ 3612 w 10000"/>
              <a:gd name="connsiteY43" fmla="*/ 5554 h 9847"/>
              <a:gd name="connsiteX44" fmla="*/ 3891 w 10000"/>
              <a:gd name="connsiteY44" fmla="*/ 5847 h 9847"/>
              <a:gd name="connsiteX45" fmla="*/ 4268 w 10000"/>
              <a:gd name="connsiteY45" fmla="*/ 6140 h 9847"/>
              <a:gd name="connsiteX46" fmla="*/ 4546 w 10000"/>
              <a:gd name="connsiteY46" fmla="*/ 6434 h 9847"/>
              <a:gd name="connsiteX47" fmla="*/ 4799 w 10000"/>
              <a:gd name="connsiteY47" fmla="*/ 6742 h 9847"/>
              <a:gd name="connsiteX48" fmla="*/ 5201 w 10000"/>
              <a:gd name="connsiteY48" fmla="*/ 6966 h 9847"/>
              <a:gd name="connsiteX49" fmla="*/ 5480 w 10000"/>
              <a:gd name="connsiteY49" fmla="*/ 7175 h 9847"/>
              <a:gd name="connsiteX50" fmla="*/ 5885 w 10000"/>
              <a:gd name="connsiteY50" fmla="*/ 7399 h 9847"/>
              <a:gd name="connsiteX51" fmla="*/ 6137 w 10000"/>
              <a:gd name="connsiteY51" fmla="*/ 7624 h 9847"/>
              <a:gd name="connsiteX52" fmla="*/ 6541 w 10000"/>
              <a:gd name="connsiteY52" fmla="*/ 7777 h 9847"/>
              <a:gd name="connsiteX53" fmla="*/ 6818 w 10000"/>
              <a:gd name="connsiteY53" fmla="*/ 7917 h 9847"/>
              <a:gd name="connsiteX54" fmla="*/ 7070 w 10000"/>
              <a:gd name="connsiteY54" fmla="*/ 8070 h 9847"/>
              <a:gd name="connsiteX55" fmla="*/ 7349 w 10000"/>
              <a:gd name="connsiteY55" fmla="*/ 8225 h 9847"/>
              <a:gd name="connsiteX56" fmla="*/ 7601 w 10000"/>
              <a:gd name="connsiteY56" fmla="*/ 8295 h 9847"/>
              <a:gd name="connsiteX57" fmla="*/ 7879 w 10000"/>
              <a:gd name="connsiteY57" fmla="*/ 8435 h 9847"/>
              <a:gd name="connsiteX58" fmla="*/ 8005 w 10000"/>
              <a:gd name="connsiteY58" fmla="*/ 8519 h 9847"/>
              <a:gd name="connsiteX59" fmla="*/ 8156 w 10000"/>
              <a:gd name="connsiteY59" fmla="*/ 8519 h 9847"/>
              <a:gd name="connsiteX60" fmla="*/ 8283 w 10000"/>
              <a:gd name="connsiteY60" fmla="*/ 8588 h 9847"/>
              <a:gd name="connsiteX61" fmla="*/ 8410 w 10000"/>
              <a:gd name="connsiteY61" fmla="*/ 8588 h 9847"/>
              <a:gd name="connsiteX62" fmla="*/ 8410 w 10000"/>
              <a:gd name="connsiteY62" fmla="*/ 8588 h 9847"/>
              <a:gd name="connsiteX63" fmla="*/ 8537 w 10000"/>
              <a:gd name="connsiteY63" fmla="*/ 8519 h 9847"/>
              <a:gd name="connsiteX64" fmla="*/ 8537 w 10000"/>
              <a:gd name="connsiteY64" fmla="*/ 8435 h 9847"/>
              <a:gd name="connsiteX65" fmla="*/ 8688 w 10000"/>
              <a:gd name="connsiteY65" fmla="*/ 8364 h 9847"/>
              <a:gd name="connsiteX66" fmla="*/ 8688 w 10000"/>
              <a:gd name="connsiteY66" fmla="*/ 8295 h 9847"/>
              <a:gd name="connsiteX67" fmla="*/ 8813 w 10000"/>
              <a:gd name="connsiteY67" fmla="*/ 8140 h 9847"/>
              <a:gd name="connsiteX68" fmla="*/ 8813 w 10000"/>
              <a:gd name="connsiteY68" fmla="*/ 8002 h 9847"/>
              <a:gd name="connsiteX69" fmla="*/ 8938 w 10000"/>
              <a:gd name="connsiteY69" fmla="*/ 7846 h 9847"/>
              <a:gd name="connsiteX70" fmla="*/ 8938 w 10000"/>
              <a:gd name="connsiteY70" fmla="*/ 7624 h 9847"/>
              <a:gd name="connsiteX71" fmla="*/ 9066 w 10000"/>
              <a:gd name="connsiteY71" fmla="*/ 7483 h 9847"/>
              <a:gd name="connsiteX72" fmla="*/ 9066 w 10000"/>
              <a:gd name="connsiteY72" fmla="*/ 7399 h 9847"/>
              <a:gd name="connsiteX73" fmla="*/ 9217 w 10000"/>
              <a:gd name="connsiteY73" fmla="*/ 7259 h 9847"/>
              <a:gd name="connsiteX74" fmla="*/ 9217 w 10000"/>
              <a:gd name="connsiteY74" fmla="*/ 7175 h 9847"/>
              <a:gd name="connsiteX75" fmla="*/ 9344 w 10000"/>
              <a:gd name="connsiteY75" fmla="*/ 7106 h 9847"/>
              <a:gd name="connsiteX76" fmla="*/ 9344 w 10000"/>
              <a:gd name="connsiteY76" fmla="*/ 7106 h 9847"/>
              <a:gd name="connsiteX77" fmla="*/ 9344 w 10000"/>
              <a:gd name="connsiteY77" fmla="*/ 7106 h 9847"/>
              <a:gd name="connsiteX78" fmla="*/ 9344 w 10000"/>
              <a:gd name="connsiteY78" fmla="*/ 7106 h 9847"/>
              <a:gd name="connsiteX79" fmla="*/ 9470 w 10000"/>
              <a:gd name="connsiteY79" fmla="*/ 7106 h 9847"/>
              <a:gd name="connsiteX80" fmla="*/ 9470 w 10000"/>
              <a:gd name="connsiteY80" fmla="*/ 7175 h 9847"/>
              <a:gd name="connsiteX81" fmla="*/ 9470 w 10000"/>
              <a:gd name="connsiteY81" fmla="*/ 7259 h 9847"/>
              <a:gd name="connsiteX82" fmla="*/ 9470 w 10000"/>
              <a:gd name="connsiteY82" fmla="*/ 7399 h 9847"/>
              <a:gd name="connsiteX83" fmla="*/ 9623 w 10000"/>
              <a:gd name="connsiteY83" fmla="*/ 7483 h 9847"/>
              <a:gd name="connsiteX84" fmla="*/ 9623 w 10000"/>
              <a:gd name="connsiteY84" fmla="*/ 7624 h 9847"/>
              <a:gd name="connsiteX85" fmla="*/ 9623 w 10000"/>
              <a:gd name="connsiteY85" fmla="*/ 7846 h 9847"/>
              <a:gd name="connsiteX86" fmla="*/ 9623 w 10000"/>
              <a:gd name="connsiteY86" fmla="*/ 8140 h 9847"/>
              <a:gd name="connsiteX87" fmla="*/ 9747 w 10000"/>
              <a:gd name="connsiteY87" fmla="*/ 8519 h 9847"/>
              <a:gd name="connsiteX88" fmla="*/ 9875 w 10000"/>
              <a:gd name="connsiteY88" fmla="*/ 8812 h 9847"/>
              <a:gd name="connsiteX89" fmla="*/ 10000 w 10000"/>
              <a:gd name="connsiteY89" fmla="*/ 9176 h 9847"/>
              <a:gd name="connsiteX90" fmla="*/ 10000 w 10000"/>
              <a:gd name="connsiteY90" fmla="*/ 9259 h 9847"/>
              <a:gd name="connsiteX91" fmla="*/ 10000 w 10000"/>
              <a:gd name="connsiteY91" fmla="*/ 9398 h 9847"/>
              <a:gd name="connsiteX92" fmla="*/ 10000 w 10000"/>
              <a:gd name="connsiteY92" fmla="*/ 9554 h 9847"/>
              <a:gd name="connsiteX93" fmla="*/ 10000 w 10000"/>
              <a:gd name="connsiteY93" fmla="*/ 9623 h 9847"/>
              <a:gd name="connsiteX94" fmla="*/ 10000 w 10000"/>
              <a:gd name="connsiteY94" fmla="*/ 9694 h 9847"/>
              <a:gd name="connsiteX95" fmla="*/ 10000 w 10000"/>
              <a:gd name="connsiteY95" fmla="*/ 9776 h 9847"/>
              <a:gd name="connsiteX96" fmla="*/ 10000 w 10000"/>
              <a:gd name="connsiteY96" fmla="*/ 9776 h 9847"/>
              <a:gd name="connsiteX97" fmla="*/ 10000 w 10000"/>
              <a:gd name="connsiteY97" fmla="*/ 9847 h 9847"/>
              <a:gd name="connsiteX98" fmla="*/ 9747 w 10000"/>
              <a:gd name="connsiteY98" fmla="*/ 9776 h 9847"/>
              <a:gd name="connsiteX99" fmla="*/ 9470 w 10000"/>
              <a:gd name="connsiteY99" fmla="*/ 9776 h 9847"/>
              <a:gd name="connsiteX100" fmla="*/ 9066 w 10000"/>
              <a:gd name="connsiteY100" fmla="*/ 9694 h 9847"/>
              <a:gd name="connsiteX101" fmla="*/ 8537 w 10000"/>
              <a:gd name="connsiteY101" fmla="*/ 9554 h 9847"/>
              <a:gd name="connsiteX102" fmla="*/ 8537 w 10000"/>
              <a:gd name="connsiteY102" fmla="*/ 9554 h 9847"/>
              <a:gd name="connsiteX0" fmla="*/ 8537 w 10000"/>
              <a:gd name="connsiteY0" fmla="*/ 9702 h 10000"/>
              <a:gd name="connsiteX1" fmla="*/ 8156 w 10000"/>
              <a:gd name="connsiteY1" fmla="*/ 9544 h 10000"/>
              <a:gd name="connsiteX2" fmla="*/ 7601 w 10000"/>
              <a:gd name="connsiteY2" fmla="*/ 9403 h 10000"/>
              <a:gd name="connsiteX3" fmla="*/ 7070 w 10000"/>
              <a:gd name="connsiteY3" fmla="*/ 9177 h 10000"/>
              <a:gd name="connsiteX4" fmla="*/ 6541 w 10000"/>
              <a:gd name="connsiteY4" fmla="*/ 8949 h 10000"/>
              <a:gd name="connsiteX5" fmla="*/ 6287 w 10000"/>
              <a:gd name="connsiteY5" fmla="*/ 8794 h 10000"/>
              <a:gd name="connsiteX6" fmla="*/ 6010 w 10000"/>
              <a:gd name="connsiteY6" fmla="*/ 8651 h 10000"/>
              <a:gd name="connsiteX7" fmla="*/ 5732 w 10000"/>
              <a:gd name="connsiteY7" fmla="*/ 8494 h 10000"/>
              <a:gd name="connsiteX8" fmla="*/ 5480 w 10000"/>
              <a:gd name="connsiteY8" fmla="*/ 8353 h 10000"/>
              <a:gd name="connsiteX9" fmla="*/ 5201 w 10000"/>
              <a:gd name="connsiteY9" fmla="*/ 8126 h 10000"/>
              <a:gd name="connsiteX10" fmla="*/ 4949 w 10000"/>
              <a:gd name="connsiteY10" fmla="*/ 7898 h 10000"/>
              <a:gd name="connsiteX11" fmla="*/ 4673 w 10000"/>
              <a:gd name="connsiteY11" fmla="*/ 7670 h 10000"/>
              <a:gd name="connsiteX12" fmla="*/ 4268 w 10000"/>
              <a:gd name="connsiteY12" fmla="*/ 7442 h 10000"/>
              <a:gd name="connsiteX13" fmla="*/ 3612 w 10000"/>
              <a:gd name="connsiteY13" fmla="*/ 6917 h 10000"/>
              <a:gd name="connsiteX14" fmla="*/ 3080 w 10000"/>
              <a:gd name="connsiteY14" fmla="*/ 6464 h 10000"/>
              <a:gd name="connsiteX15" fmla="*/ 2551 w 10000"/>
              <a:gd name="connsiteY15" fmla="*/ 5938 h 10000"/>
              <a:gd name="connsiteX16" fmla="*/ 2147 w 10000"/>
              <a:gd name="connsiteY16" fmla="*/ 5341 h 10000"/>
              <a:gd name="connsiteX17" fmla="*/ 1743 w 10000"/>
              <a:gd name="connsiteY17" fmla="*/ 4816 h 10000"/>
              <a:gd name="connsiteX18" fmla="*/ 1339 w 10000"/>
              <a:gd name="connsiteY18" fmla="*/ 4290 h 10000"/>
              <a:gd name="connsiteX19" fmla="*/ 1086 w 10000"/>
              <a:gd name="connsiteY19" fmla="*/ 3765 h 10000"/>
              <a:gd name="connsiteX20" fmla="*/ 934 w 10000"/>
              <a:gd name="connsiteY20" fmla="*/ 3453 h 10000"/>
              <a:gd name="connsiteX21" fmla="*/ 809 w 10000"/>
              <a:gd name="connsiteY21" fmla="*/ 3225 h 10000"/>
              <a:gd name="connsiteX22" fmla="*/ 556 w 10000"/>
              <a:gd name="connsiteY22" fmla="*/ 2699 h 10000"/>
              <a:gd name="connsiteX23" fmla="*/ 405 w 10000"/>
              <a:gd name="connsiteY23" fmla="*/ 2102 h 10000"/>
              <a:gd name="connsiteX24" fmla="*/ 153 w 10000"/>
              <a:gd name="connsiteY24" fmla="*/ 1507 h 10000"/>
              <a:gd name="connsiteX25" fmla="*/ 0 w 10000"/>
              <a:gd name="connsiteY25" fmla="*/ 896 h 10000"/>
              <a:gd name="connsiteX26" fmla="*/ 0 w 10000"/>
              <a:gd name="connsiteY26" fmla="*/ 597 h 10000"/>
              <a:gd name="connsiteX27" fmla="*/ 1086 w 10000"/>
              <a:gd name="connsiteY27" fmla="*/ 0 h 10000"/>
              <a:gd name="connsiteX28" fmla="*/ 1086 w 10000"/>
              <a:gd name="connsiteY28" fmla="*/ 228 h 10000"/>
              <a:gd name="connsiteX29" fmla="*/ 1086 w 10000"/>
              <a:gd name="connsiteY29" fmla="*/ 298 h 10000"/>
              <a:gd name="connsiteX30" fmla="*/ 1086 w 10000"/>
              <a:gd name="connsiteY30" fmla="*/ 455 h 10000"/>
              <a:gd name="connsiteX31" fmla="*/ 1086 w 10000"/>
              <a:gd name="connsiteY31" fmla="*/ 753 h 10000"/>
              <a:gd name="connsiteX32" fmla="*/ 1213 w 10000"/>
              <a:gd name="connsiteY32" fmla="*/ 1123 h 10000"/>
              <a:gd name="connsiteX33" fmla="*/ 1213 w 10000"/>
              <a:gd name="connsiteY33" fmla="*/ 1507 h 10000"/>
              <a:gd name="connsiteX34" fmla="*/ 1339 w 10000"/>
              <a:gd name="connsiteY34" fmla="*/ 1876 h 10000"/>
              <a:gd name="connsiteX35" fmla="*/ 1464 w 10000"/>
              <a:gd name="connsiteY35" fmla="*/ 2331 h 10000"/>
              <a:gd name="connsiteX36" fmla="*/ 1743 w 10000"/>
              <a:gd name="connsiteY36" fmla="*/ 2784 h 10000"/>
              <a:gd name="connsiteX37" fmla="*/ 2022 w 10000"/>
              <a:gd name="connsiteY37" fmla="*/ 3311 h 10000"/>
              <a:gd name="connsiteX38" fmla="*/ 2273 w 10000"/>
              <a:gd name="connsiteY38" fmla="*/ 3836 h 10000"/>
              <a:gd name="connsiteX39" fmla="*/ 2678 w 10000"/>
              <a:gd name="connsiteY39" fmla="*/ 4432 h 10000"/>
              <a:gd name="connsiteX40" fmla="*/ 3080 w 10000"/>
              <a:gd name="connsiteY40" fmla="*/ 5113 h 10000"/>
              <a:gd name="connsiteX41" fmla="*/ 3333 w 10000"/>
              <a:gd name="connsiteY41" fmla="*/ 5413 h 10000"/>
              <a:gd name="connsiteX42" fmla="*/ 3612 w 10000"/>
              <a:gd name="connsiteY42" fmla="*/ 5640 h 10000"/>
              <a:gd name="connsiteX43" fmla="*/ 3891 w 10000"/>
              <a:gd name="connsiteY43" fmla="*/ 5938 h 10000"/>
              <a:gd name="connsiteX44" fmla="*/ 4268 w 10000"/>
              <a:gd name="connsiteY44" fmla="*/ 6235 h 10000"/>
              <a:gd name="connsiteX45" fmla="*/ 4546 w 10000"/>
              <a:gd name="connsiteY45" fmla="*/ 6534 h 10000"/>
              <a:gd name="connsiteX46" fmla="*/ 4799 w 10000"/>
              <a:gd name="connsiteY46" fmla="*/ 6847 h 10000"/>
              <a:gd name="connsiteX47" fmla="*/ 5201 w 10000"/>
              <a:gd name="connsiteY47" fmla="*/ 7074 h 10000"/>
              <a:gd name="connsiteX48" fmla="*/ 5480 w 10000"/>
              <a:gd name="connsiteY48" fmla="*/ 7286 h 10000"/>
              <a:gd name="connsiteX49" fmla="*/ 5885 w 10000"/>
              <a:gd name="connsiteY49" fmla="*/ 7514 h 10000"/>
              <a:gd name="connsiteX50" fmla="*/ 6137 w 10000"/>
              <a:gd name="connsiteY50" fmla="*/ 7742 h 10000"/>
              <a:gd name="connsiteX51" fmla="*/ 6541 w 10000"/>
              <a:gd name="connsiteY51" fmla="*/ 7898 h 10000"/>
              <a:gd name="connsiteX52" fmla="*/ 6818 w 10000"/>
              <a:gd name="connsiteY52" fmla="*/ 8040 h 10000"/>
              <a:gd name="connsiteX53" fmla="*/ 7070 w 10000"/>
              <a:gd name="connsiteY53" fmla="*/ 8195 h 10000"/>
              <a:gd name="connsiteX54" fmla="*/ 7349 w 10000"/>
              <a:gd name="connsiteY54" fmla="*/ 8353 h 10000"/>
              <a:gd name="connsiteX55" fmla="*/ 7601 w 10000"/>
              <a:gd name="connsiteY55" fmla="*/ 8424 h 10000"/>
              <a:gd name="connsiteX56" fmla="*/ 7879 w 10000"/>
              <a:gd name="connsiteY56" fmla="*/ 8566 h 10000"/>
              <a:gd name="connsiteX57" fmla="*/ 8005 w 10000"/>
              <a:gd name="connsiteY57" fmla="*/ 8651 h 10000"/>
              <a:gd name="connsiteX58" fmla="*/ 8156 w 10000"/>
              <a:gd name="connsiteY58" fmla="*/ 8651 h 10000"/>
              <a:gd name="connsiteX59" fmla="*/ 8283 w 10000"/>
              <a:gd name="connsiteY59" fmla="*/ 8721 h 10000"/>
              <a:gd name="connsiteX60" fmla="*/ 8410 w 10000"/>
              <a:gd name="connsiteY60" fmla="*/ 8721 h 10000"/>
              <a:gd name="connsiteX61" fmla="*/ 8410 w 10000"/>
              <a:gd name="connsiteY61" fmla="*/ 8721 h 10000"/>
              <a:gd name="connsiteX62" fmla="*/ 8537 w 10000"/>
              <a:gd name="connsiteY62" fmla="*/ 8651 h 10000"/>
              <a:gd name="connsiteX63" fmla="*/ 8537 w 10000"/>
              <a:gd name="connsiteY63" fmla="*/ 8566 h 10000"/>
              <a:gd name="connsiteX64" fmla="*/ 8688 w 10000"/>
              <a:gd name="connsiteY64" fmla="*/ 8494 h 10000"/>
              <a:gd name="connsiteX65" fmla="*/ 8688 w 10000"/>
              <a:gd name="connsiteY65" fmla="*/ 8424 h 10000"/>
              <a:gd name="connsiteX66" fmla="*/ 8813 w 10000"/>
              <a:gd name="connsiteY66" fmla="*/ 8266 h 10000"/>
              <a:gd name="connsiteX67" fmla="*/ 8813 w 10000"/>
              <a:gd name="connsiteY67" fmla="*/ 8126 h 10000"/>
              <a:gd name="connsiteX68" fmla="*/ 8938 w 10000"/>
              <a:gd name="connsiteY68" fmla="*/ 7968 h 10000"/>
              <a:gd name="connsiteX69" fmla="*/ 8938 w 10000"/>
              <a:gd name="connsiteY69" fmla="*/ 7742 h 10000"/>
              <a:gd name="connsiteX70" fmla="*/ 9066 w 10000"/>
              <a:gd name="connsiteY70" fmla="*/ 7599 h 10000"/>
              <a:gd name="connsiteX71" fmla="*/ 9066 w 10000"/>
              <a:gd name="connsiteY71" fmla="*/ 7514 h 10000"/>
              <a:gd name="connsiteX72" fmla="*/ 9217 w 10000"/>
              <a:gd name="connsiteY72" fmla="*/ 7372 h 10000"/>
              <a:gd name="connsiteX73" fmla="*/ 9217 w 10000"/>
              <a:gd name="connsiteY73" fmla="*/ 7286 h 10000"/>
              <a:gd name="connsiteX74" fmla="*/ 9344 w 10000"/>
              <a:gd name="connsiteY74" fmla="*/ 7216 h 10000"/>
              <a:gd name="connsiteX75" fmla="*/ 9344 w 10000"/>
              <a:gd name="connsiteY75" fmla="*/ 7216 h 10000"/>
              <a:gd name="connsiteX76" fmla="*/ 9344 w 10000"/>
              <a:gd name="connsiteY76" fmla="*/ 7216 h 10000"/>
              <a:gd name="connsiteX77" fmla="*/ 9344 w 10000"/>
              <a:gd name="connsiteY77" fmla="*/ 7216 h 10000"/>
              <a:gd name="connsiteX78" fmla="*/ 9470 w 10000"/>
              <a:gd name="connsiteY78" fmla="*/ 7216 h 10000"/>
              <a:gd name="connsiteX79" fmla="*/ 9470 w 10000"/>
              <a:gd name="connsiteY79" fmla="*/ 7286 h 10000"/>
              <a:gd name="connsiteX80" fmla="*/ 9470 w 10000"/>
              <a:gd name="connsiteY80" fmla="*/ 7372 h 10000"/>
              <a:gd name="connsiteX81" fmla="*/ 9470 w 10000"/>
              <a:gd name="connsiteY81" fmla="*/ 7514 h 10000"/>
              <a:gd name="connsiteX82" fmla="*/ 9623 w 10000"/>
              <a:gd name="connsiteY82" fmla="*/ 7599 h 10000"/>
              <a:gd name="connsiteX83" fmla="*/ 9623 w 10000"/>
              <a:gd name="connsiteY83" fmla="*/ 7742 h 10000"/>
              <a:gd name="connsiteX84" fmla="*/ 9623 w 10000"/>
              <a:gd name="connsiteY84" fmla="*/ 7968 h 10000"/>
              <a:gd name="connsiteX85" fmla="*/ 9623 w 10000"/>
              <a:gd name="connsiteY85" fmla="*/ 8266 h 10000"/>
              <a:gd name="connsiteX86" fmla="*/ 9747 w 10000"/>
              <a:gd name="connsiteY86" fmla="*/ 8651 h 10000"/>
              <a:gd name="connsiteX87" fmla="*/ 9875 w 10000"/>
              <a:gd name="connsiteY87" fmla="*/ 8949 h 10000"/>
              <a:gd name="connsiteX88" fmla="*/ 10000 w 10000"/>
              <a:gd name="connsiteY88" fmla="*/ 9319 h 10000"/>
              <a:gd name="connsiteX89" fmla="*/ 10000 w 10000"/>
              <a:gd name="connsiteY89" fmla="*/ 9403 h 10000"/>
              <a:gd name="connsiteX90" fmla="*/ 10000 w 10000"/>
              <a:gd name="connsiteY90" fmla="*/ 9544 h 10000"/>
              <a:gd name="connsiteX91" fmla="*/ 10000 w 10000"/>
              <a:gd name="connsiteY91" fmla="*/ 9702 h 10000"/>
              <a:gd name="connsiteX92" fmla="*/ 10000 w 10000"/>
              <a:gd name="connsiteY92" fmla="*/ 9773 h 10000"/>
              <a:gd name="connsiteX93" fmla="*/ 10000 w 10000"/>
              <a:gd name="connsiteY93" fmla="*/ 9845 h 10000"/>
              <a:gd name="connsiteX94" fmla="*/ 10000 w 10000"/>
              <a:gd name="connsiteY94" fmla="*/ 9928 h 10000"/>
              <a:gd name="connsiteX95" fmla="*/ 10000 w 10000"/>
              <a:gd name="connsiteY95" fmla="*/ 9928 h 10000"/>
              <a:gd name="connsiteX96" fmla="*/ 10000 w 10000"/>
              <a:gd name="connsiteY96" fmla="*/ 10000 h 10000"/>
              <a:gd name="connsiteX97" fmla="*/ 9747 w 10000"/>
              <a:gd name="connsiteY97" fmla="*/ 9928 h 10000"/>
              <a:gd name="connsiteX98" fmla="*/ 9470 w 10000"/>
              <a:gd name="connsiteY98" fmla="*/ 9928 h 10000"/>
              <a:gd name="connsiteX99" fmla="*/ 9066 w 10000"/>
              <a:gd name="connsiteY99" fmla="*/ 9845 h 10000"/>
              <a:gd name="connsiteX100" fmla="*/ 8537 w 10000"/>
              <a:gd name="connsiteY100" fmla="*/ 9702 h 10000"/>
              <a:gd name="connsiteX101" fmla="*/ 8537 w 10000"/>
              <a:gd name="connsiteY101" fmla="*/ 9702 h 10000"/>
              <a:gd name="connsiteX0" fmla="*/ 8537 w 10000"/>
              <a:gd name="connsiteY0" fmla="*/ 9474 h 9772"/>
              <a:gd name="connsiteX1" fmla="*/ 8156 w 10000"/>
              <a:gd name="connsiteY1" fmla="*/ 9316 h 9772"/>
              <a:gd name="connsiteX2" fmla="*/ 7601 w 10000"/>
              <a:gd name="connsiteY2" fmla="*/ 9175 h 9772"/>
              <a:gd name="connsiteX3" fmla="*/ 7070 w 10000"/>
              <a:gd name="connsiteY3" fmla="*/ 8949 h 9772"/>
              <a:gd name="connsiteX4" fmla="*/ 6541 w 10000"/>
              <a:gd name="connsiteY4" fmla="*/ 8721 h 9772"/>
              <a:gd name="connsiteX5" fmla="*/ 6287 w 10000"/>
              <a:gd name="connsiteY5" fmla="*/ 8566 h 9772"/>
              <a:gd name="connsiteX6" fmla="*/ 6010 w 10000"/>
              <a:gd name="connsiteY6" fmla="*/ 8423 h 9772"/>
              <a:gd name="connsiteX7" fmla="*/ 5732 w 10000"/>
              <a:gd name="connsiteY7" fmla="*/ 8266 h 9772"/>
              <a:gd name="connsiteX8" fmla="*/ 5480 w 10000"/>
              <a:gd name="connsiteY8" fmla="*/ 8125 h 9772"/>
              <a:gd name="connsiteX9" fmla="*/ 5201 w 10000"/>
              <a:gd name="connsiteY9" fmla="*/ 7898 h 9772"/>
              <a:gd name="connsiteX10" fmla="*/ 4949 w 10000"/>
              <a:gd name="connsiteY10" fmla="*/ 7670 h 9772"/>
              <a:gd name="connsiteX11" fmla="*/ 4673 w 10000"/>
              <a:gd name="connsiteY11" fmla="*/ 7442 h 9772"/>
              <a:gd name="connsiteX12" fmla="*/ 4268 w 10000"/>
              <a:gd name="connsiteY12" fmla="*/ 7214 h 9772"/>
              <a:gd name="connsiteX13" fmla="*/ 3612 w 10000"/>
              <a:gd name="connsiteY13" fmla="*/ 6689 h 9772"/>
              <a:gd name="connsiteX14" fmla="*/ 3080 w 10000"/>
              <a:gd name="connsiteY14" fmla="*/ 6236 h 9772"/>
              <a:gd name="connsiteX15" fmla="*/ 2551 w 10000"/>
              <a:gd name="connsiteY15" fmla="*/ 5710 h 9772"/>
              <a:gd name="connsiteX16" fmla="*/ 2147 w 10000"/>
              <a:gd name="connsiteY16" fmla="*/ 5113 h 9772"/>
              <a:gd name="connsiteX17" fmla="*/ 1743 w 10000"/>
              <a:gd name="connsiteY17" fmla="*/ 4588 h 9772"/>
              <a:gd name="connsiteX18" fmla="*/ 1339 w 10000"/>
              <a:gd name="connsiteY18" fmla="*/ 4062 h 9772"/>
              <a:gd name="connsiteX19" fmla="*/ 1086 w 10000"/>
              <a:gd name="connsiteY19" fmla="*/ 3537 h 9772"/>
              <a:gd name="connsiteX20" fmla="*/ 934 w 10000"/>
              <a:gd name="connsiteY20" fmla="*/ 3225 h 9772"/>
              <a:gd name="connsiteX21" fmla="*/ 809 w 10000"/>
              <a:gd name="connsiteY21" fmla="*/ 2997 h 9772"/>
              <a:gd name="connsiteX22" fmla="*/ 556 w 10000"/>
              <a:gd name="connsiteY22" fmla="*/ 2471 h 9772"/>
              <a:gd name="connsiteX23" fmla="*/ 405 w 10000"/>
              <a:gd name="connsiteY23" fmla="*/ 1874 h 9772"/>
              <a:gd name="connsiteX24" fmla="*/ 153 w 10000"/>
              <a:gd name="connsiteY24" fmla="*/ 1279 h 9772"/>
              <a:gd name="connsiteX25" fmla="*/ 0 w 10000"/>
              <a:gd name="connsiteY25" fmla="*/ 668 h 9772"/>
              <a:gd name="connsiteX26" fmla="*/ 0 w 10000"/>
              <a:gd name="connsiteY26" fmla="*/ 369 h 9772"/>
              <a:gd name="connsiteX27" fmla="*/ 1086 w 10000"/>
              <a:gd name="connsiteY27" fmla="*/ 0 h 9772"/>
              <a:gd name="connsiteX28" fmla="*/ 1086 w 10000"/>
              <a:gd name="connsiteY28" fmla="*/ 70 h 9772"/>
              <a:gd name="connsiteX29" fmla="*/ 1086 w 10000"/>
              <a:gd name="connsiteY29" fmla="*/ 227 h 9772"/>
              <a:gd name="connsiteX30" fmla="*/ 1086 w 10000"/>
              <a:gd name="connsiteY30" fmla="*/ 525 h 9772"/>
              <a:gd name="connsiteX31" fmla="*/ 1213 w 10000"/>
              <a:gd name="connsiteY31" fmla="*/ 895 h 9772"/>
              <a:gd name="connsiteX32" fmla="*/ 1213 w 10000"/>
              <a:gd name="connsiteY32" fmla="*/ 1279 h 9772"/>
              <a:gd name="connsiteX33" fmla="*/ 1339 w 10000"/>
              <a:gd name="connsiteY33" fmla="*/ 1648 h 9772"/>
              <a:gd name="connsiteX34" fmla="*/ 1464 w 10000"/>
              <a:gd name="connsiteY34" fmla="*/ 2103 h 9772"/>
              <a:gd name="connsiteX35" fmla="*/ 1743 w 10000"/>
              <a:gd name="connsiteY35" fmla="*/ 2556 h 9772"/>
              <a:gd name="connsiteX36" fmla="*/ 2022 w 10000"/>
              <a:gd name="connsiteY36" fmla="*/ 3083 h 9772"/>
              <a:gd name="connsiteX37" fmla="*/ 2273 w 10000"/>
              <a:gd name="connsiteY37" fmla="*/ 3608 h 9772"/>
              <a:gd name="connsiteX38" fmla="*/ 2678 w 10000"/>
              <a:gd name="connsiteY38" fmla="*/ 4204 h 9772"/>
              <a:gd name="connsiteX39" fmla="*/ 3080 w 10000"/>
              <a:gd name="connsiteY39" fmla="*/ 4885 h 9772"/>
              <a:gd name="connsiteX40" fmla="*/ 3333 w 10000"/>
              <a:gd name="connsiteY40" fmla="*/ 5185 h 9772"/>
              <a:gd name="connsiteX41" fmla="*/ 3612 w 10000"/>
              <a:gd name="connsiteY41" fmla="*/ 5412 h 9772"/>
              <a:gd name="connsiteX42" fmla="*/ 3891 w 10000"/>
              <a:gd name="connsiteY42" fmla="*/ 5710 h 9772"/>
              <a:gd name="connsiteX43" fmla="*/ 4268 w 10000"/>
              <a:gd name="connsiteY43" fmla="*/ 6007 h 9772"/>
              <a:gd name="connsiteX44" fmla="*/ 4546 w 10000"/>
              <a:gd name="connsiteY44" fmla="*/ 6306 h 9772"/>
              <a:gd name="connsiteX45" fmla="*/ 4799 w 10000"/>
              <a:gd name="connsiteY45" fmla="*/ 6619 h 9772"/>
              <a:gd name="connsiteX46" fmla="*/ 5201 w 10000"/>
              <a:gd name="connsiteY46" fmla="*/ 6846 h 9772"/>
              <a:gd name="connsiteX47" fmla="*/ 5480 w 10000"/>
              <a:gd name="connsiteY47" fmla="*/ 7058 h 9772"/>
              <a:gd name="connsiteX48" fmla="*/ 5885 w 10000"/>
              <a:gd name="connsiteY48" fmla="*/ 7286 h 9772"/>
              <a:gd name="connsiteX49" fmla="*/ 6137 w 10000"/>
              <a:gd name="connsiteY49" fmla="*/ 7514 h 9772"/>
              <a:gd name="connsiteX50" fmla="*/ 6541 w 10000"/>
              <a:gd name="connsiteY50" fmla="*/ 7670 h 9772"/>
              <a:gd name="connsiteX51" fmla="*/ 6818 w 10000"/>
              <a:gd name="connsiteY51" fmla="*/ 7812 h 9772"/>
              <a:gd name="connsiteX52" fmla="*/ 7070 w 10000"/>
              <a:gd name="connsiteY52" fmla="*/ 7967 h 9772"/>
              <a:gd name="connsiteX53" fmla="*/ 7349 w 10000"/>
              <a:gd name="connsiteY53" fmla="*/ 8125 h 9772"/>
              <a:gd name="connsiteX54" fmla="*/ 7601 w 10000"/>
              <a:gd name="connsiteY54" fmla="*/ 8196 h 9772"/>
              <a:gd name="connsiteX55" fmla="*/ 7879 w 10000"/>
              <a:gd name="connsiteY55" fmla="*/ 8338 h 9772"/>
              <a:gd name="connsiteX56" fmla="*/ 8005 w 10000"/>
              <a:gd name="connsiteY56" fmla="*/ 8423 h 9772"/>
              <a:gd name="connsiteX57" fmla="*/ 8156 w 10000"/>
              <a:gd name="connsiteY57" fmla="*/ 8423 h 9772"/>
              <a:gd name="connsiteX58" fmla="*/ 8283 w 10000"/>
              <a:gd name="connsiteY58" fmla="*/ 8493 h 9772"/>
              <a:gd name="connsiteX59" fmla="*/ 8410 w 10000"/>
              <a:gd name="connsiteY59" fmla="*/ 8493 h 9772"/>
              <a:gd name="connsiteX60" fmla="*/ 8410 w 10000"/>
              <a:gd name="connsiteY60" fmla="*/ 8493 h 9772"/>
              <a:gd name="connsiteX61" fmla="*/ 8537 w 10000"/>
              <a:gd name="connsiteY61" fmla="*/ 8423 h 9772"/>
              <a:gd name="connsiteX62" fmla="*/ 8537 w 10000"/>
              <a:gd name="connsiteY62" fmla="*/ 8338 h 9772"/>
              <a:gd name="connsiteX63" fmla="*/ 8688 w 10000"/>
              <a:gd name="connsiteY63" fmla="*/ 8266 h 9772"/>
              <a:gd name="connsiteX64" fmla="*/ 8688 w 10000"/>
              <a:gd name="connsiteY64" fmla="*/ 8196 h 9772"/>
              <a:gd name="connsiteX65" fmla="*/ 8813 w 10000"/>
              <a:gd name="connsiteY65" fmla="*/ 8038 h 9772"/>
              <a:gd name="connsiteX66" fmla="*/ 8813 w 10000"/>
              <a:gd name="connsiteY66" fmla="*/ 7898 h 9772"/>
              <a:gd name="connsiteX67" fmla="*/ 8938 w 10000"/>
              <a:gd name="connsiteY67" fmla="*/ 7740 h 9772"/>
              <a:gd name="connsiteX68" fmla="*/ 8938 w 10000"/>
              <a:gd name="connsiteY68" fmla="*/ 7514 h 9772"/>
              <a:gd name="connsiteX69" fmla="*/ 9066 w 10000"/>
              <a:gd name="connsiteY69" fmla="*/ 7371 h 9772"/>
              <a:gd name="connsiteX70" fmla="*/ 9066 w 10000"/>
              <a:gd name="connsiteY70" fmla="*/ 7286 h 9772"/>
              <a:gd name="connsiteX71" fmla="*/ 9217 w 10000"/>
              <a:gd name="connsiteY71" fmla="*/ 7144 h 9772"/>
              <a:gd name="connsiteX72" fmla="*/ 9217 w 10000"/>
              <a:gd name="connsiteY72" fmla="*/ 7058 h 9772"/>
              <a:gd name="connsiteX73" fmla="*/ 9344 w 10000"/>
              <a:gd name="connsiteY73" fmla="*/ 6988 h 9772"/>
              <a:gd name="connsiteX74" fmla="*/ 9344 w 10000"/>
              <a:gd name="connsiteY74" fmla="*/ 6988 h 9772"/>
              <a:gd name="connsiteX75" fmla="*/ 9344 w 10000"/>
              <a:gd name="connsiteY75" fmla="*/ 6988 h 9772"/>
              <a:gd name="connsiteX76" fmla="*/ 9344 w 10000"/>
              <a:gd name="connsiteY76" fmla="*/ 6988 h 9772"/>
              <a:gd name="connsiteX77" fmla="*/ 9470 w 10000"/>
              <a:gd name="connsiteY77" fmla="*/ 6988 h 9772"/>
              <a:gd name="connsiteX78" fmla="*/ 9470 w 10000"/>
              <a:gd name="connsiteY78" fmla="*/ 7058 h 9772"/>
              <a:gd name="connsiteX79" fmla="*/ 9470 w 10000"/>
              <a:gd name="connsiteY79" fmla="*/ 7144 h 9772"/>
              <a:gd name="connsiteX80" fmla="*/ 9470 w 10000"/>
              <a:gd name="connsiteY80" fmla="*/ 7286 h 9772"/>
              <a:gd name="connsiteX81" fmla="*/ 9623 w 10000"/>
              <a:gd name="connsiteY81" fmla="*/ 7371 h 9772"/>
              <a:gd name="connsiteX82" fmla="*/ 9623 w 10000"/>
              <a:gd name="connsiteY82" fmla="*/ 7514 h 9772"/>
              <a:gd name="connsiteX83" fmla="*/ 9623 w 10000"/>
              <a:gd name="connsiteY83" fmla="*/ 7740 h 9772"/>
              <a:gd name="connsiteX84" fmla="*/ 9623 w 10000"/>
              <a:gd name="connsiteY84" fmla="*/ 8038 h 9772"/>
              <a:gd name="connsiteX85" fmla="*/ 9747 w 10000"/>
              <a:gd name="connsiteY85" fmla="*/ 8423 h 9772"/>
              <a:gd name="connsiteX86" fmla="*/ 9875 w 10000"/>
              <a:gd name="connsiteY86" fmla="*/ 8721 h 9772"/>
              <a:gd name="connsiteX87" fmla="*/ 10000 w 10000"/>
              <a:gd name="connsiteY87" fmla="*/ 9091 h 9772"/>
              <a:gd name="connsiteX88" fmla="*/ 10000 w 10000"/>
              <a:gd name="connsiteY88" fmla="*/ 9175 h 9772"/>
              <a:gd name="connsiteX89" fmla="*/ 10000 w 10000"/>
              <a:gd name="connsiteY89" fmla="*/ 9316 h 9772"/>
              <a:gd name="connsiteX90" fmla="*/ 10000 w 10000"/>
              <a:gd name="connsiteY90" fmla="*/ 9474 h 9772"/>
              <a:gd name="connsiteX91" fmla="*/ 10000 w 10000"/>
              <a:gd name="connsiteY91" fmla="*/ 9545 h 9772"/>
              <a:gd name="connsiteX92" fmla="*/ 10000 w 10000"/>
              <a:gd name="connsiteY92" fmla="*/ 9617 h 9772"/>
              <a:gd name="connsiteX93" fmla="*/ 10000 w 10000"/>
              <a:gd name="connsiteY93" fmla="*/ 9700 h 9772"/>
              <a:gd name="connsiteX94" fmla="*/ 10000 w 10000"/>
              <a:gd name="connsiteY94" fmla="*/ 9700 h 9772"/>
              <a:gd name="connsiteX95" fmla="*/ 10000 w 10000"/>
              <a:gd name="connsiteY95" fmla="*/ 9772 h 9772"/>
              <a:gd name="connsiteX96" fmla="*/ 9747 w 10000"/>
              <a:gd name="connsiteY96" fmla="*/ 9700 h 9772"/>
              <a:gd name="connsiteX97" fmla="*/ 9470 w 10000"/>
              <a:gd name="connsiteY97" fmla="*/ 9700 h 9772"/>
              <a:gd name="connsiteX98" fmla="*/ 9066 w 10000"/>
              <a:gd name="connsiteY98" fmla="*/ 9617 h 9772"/>
              <a:gd name="connsiteX99" fmla="*/ 8537 w 10000"/>
              <a:gd name="connsiteY99" fmla="*/ 9474 h 9772"/>
              <a:gd name="connsiteX100" fmla="*/ 8537 w 10000"/>
              <a:gd name="connsiteY100" fmla="*/ 9474 h 9772"/>
              <a:gd name="connsiteX0" fmla="*/ 8537 w 10000"/>
              <a:gd name="connsiteY0" fmla="*/ 9695 h 10000"/>
              <a:gd name="connsiteX1" fmla="*/ 8156 w 10000"/>
              <a:gd name="connsiteY1" fmla="*/ 9533 h 10000"/>
              <a:gd name="connsiteX2" fmla="*/ 7601 w 10000"/>
              <a:gd name="connsiteY2" fmla="*/ 9389 h 10000"/>
              <a:gd name="connsiteX3" fmla="*/ 7070 w 10000"/>
              <a:gd name="connsiteY3" fmla="*/ 9158 h 10000"/>
              <a:gd name="connsiteX4" fmla="*/ 6541 w 10000"/>
              <a:gd name="connsiteY4" fmla="*/ 8924 h 10000"/>
              <a:gd name="connsiteX5" fmla="*/ 6287 w 10000"/>
              <a:gd name="connsiteY5" fmla="*/ 8766 h 10000"/>
              <a:gd name="connsiteX6" fmla="*/ 6010 w 10000"/>
              <a:gd name="connsiteY6" fmla="*/ 8620 h 10000"/>
              <a:gd name="connsiteX7" fmla="*/ 5732 w 10000"/>
              <a:gd name="connsiteY7" fmla="*/ 8459 h 10000"/>
              <a:gd name="connsiteX8" fmla="*/ 5480 w 10000"/>
              <a:gd name="connsiteY8" fmla="*/ 8315 h 10000"/>
              <a:gd name="connsiteX9" fmla="*/ 5201 w 10000"/>
              <a:gd name="connsiteY9" fmla="*/ 8082 h 10000"/>
              <a:gd name="connsiteX10" fmla="*/ 4949 w 10000"/>
              <a:gd name="connsiteY10" fmla="*/ 7849 h 10000"/>
              <a:gd name="connsiteX11" fmla="*/ 4673 w 10000"/>
              <a:gd name="connsiteY11" fmla="*/ 7616 h 10000"/>
              <a:gd name="connsiteX12" fmla="*/ 4268 w 10000"/>
              <a:gd name="connsiteY12" fmla="*/ 7382 h 10000"/>
              <a:gd name="connsiteX13" fmla="*/ 3612 w 10000"/>
              <a:gd name="connsiteY13" fmla="*/ 6845 h 10000"/>
              <a:gd name="connsiteX14" fmla="*/ 3080 w 10000"/>
              <a:gd name="connsiteY14" fmla="*/ 6381 h 10000"/>
              <a:gd name="connsiteX15" fmla="*/ 2551 w 10000"/>
              <a:gd name="connsiteY15" fmla="*/ 5843 h 10000"/>
              <a:gd name="connsiteX16" fmla="*/ 2147 w 10000"/>
              <a:gd name="connsiteY16" fmla="*/ 5232 h 10000"/>
              <a:gd name="connsiteX17" fmla="*/ 1743 w 10000"/>
              <a:gd name="connsiteY17" fmla="*/ 4695 h 10000"/>
              <a:gd name="connsiteX18" fmla="*/ 1339 w 10000"/>
              <a:gd name="connsiteY18" fmla="*/ 4157 h 10000"/>
              <a:gd name="connsiteX19" fmla="*/ 1086 w 10000"/>
              <a:gd name="connsiteY19" fmla="*/ 3620 h 10000"/>
              <a:gd name="connsiteX20" fmla="*/ 934 w 10000"/>
              <a:gd name="connsiteY20" fmla="*/ 3300 h 10000"/>
              <a:gd name="connsiteX21" fmla="*/ 809 w 10000"/>
              <a:gd name="connsiteY21" fmla="*/ 3067 h 10000"/>
              <a:gd name="connsiteX22" fmla="*/ 556 w 10000"/>
              <a:gd name="connsiteY22" fmla="*/ 2529 h 10000"/>
              <a:gd name="connsiteX23" fmla="*/ 405 w 10000"/>
              <a:gd name="connsiteY23" fmla="*/ 1918 h 10000"/>
              <a:gd name="connsiteX24" fmla="*/ 153 w 10000"/>
              <a:gd name="connsiteY24" fmla="*/ 1309 h 10000"/>
              <a:gd name="connsiteX25" fmla="*/ 0 w 10000"/>
              <a:gd name="connsiteY25" fmla="*/ 684 h 10000"/>
              <a:gd name="connsiteX26" fmla="*/ 0 w 10000"/>
              <a:gd name="connsiteY26" fmla="*/ 378 h 10000"/>
              <a:gd name="connsiteX27" fmla="*/ 1086 w 10000"/>
              <a:gd name="connsiteY27" fmla="*/ 0 h 10000"/>
              <a:gd name="connsiteX28" fmla="*/ 1086 w 10000"/>
              <a:gd name="connsiteY28" fmla="*/ 232 h 10000"/>
              <a:gd name="connsiteX29" fmla="*/ 1086 w 10000"/>
              <a:gd name="connsiteY29" fmla="*/ 537 h 10000"/>
              <a:gd name="connsiteX30" fmla="*/ 1213 w 10000"/>
              <a:gd name="connsiteY30" fmla="*/ 916 h 10000"/>
              <a:gd name="connsiteX31" fmla="*/ 1213 w 10000"/>
              <a:gd name="connsiteY31" fmla="*/ 1309 h 10000"/>
              <a:gd name="connsiteX32" fmla="*/ 1339 w 10000"/>
              <a:gd name="connsiteY32" fmla="*/ 1686 h 10000"/>
              <a:gd name="connsiteX33" fmla="*/ 1464 w 10000"/>
              <a:gd name="connsiteY33" fmla="*/ 2152 h 10000"/>
              <a:gd name="connsiteX34" fmla="*/ 1743 w 10000"/>
              <a:gd name="connsiteY34" fmla="*/ 2616 h 10000"/>
              <a:gd name="connsiteX35" fmla="*/ 2022 w 10000"/>
              <a:gd name="connsiteY35" fmla="*/ 3155 h 10000"/>
              <a:gd name="connsiteX36" fmla="*/ 2273 w 10000"/>
              <a:gd name="connsiteY36" fmla="*/ 3692 h 10000"/>
              <a:gd name="connsiteX37" fmla="*/ 2678 w 10000"/>
              <a:gd name="connsiteY37" fmla="*/ 4302 h 10000"/>
              <a:gd name="connsiteX38" fmla="*/ 3080 w 10000"/>
              <a:gd name="connsiteY38" fmla="*/ 4999 h 10000"/>
              <a:gd name="connsiteX39" fmla="*/ 3333 w 10000"/>
              <a:gd name="connsiteY39" fmla="*/ 5306 h 10000"/>
              <a:gd name="connsiteX40" fmla="*/ 3612 w 10000"/>
              <a:gd name="connsiteY40" fmla="*/ 5538 h 10000"/>
              <a:gd name="connsiteX41" fmla="*/ 3891 w 10000"/>
              <a:gd name="connsiteY41" fmla="*/ 5843 h 10000"/>
              <a:gd name="connsiteX42" fmla="*/ 4268 w 10000"/>
              <a:gd name="connsiteY42" fmla="*/ 6147 h 10000"/>
              <a:gd name="connsiteX43" fmla="*/ 4546 w 10000"/>
              <a:gd name="connsiteY43" fmla="*/ 6453 h 10000"/>
              <a:gd name="connsiteX44" fmla="*/ 4799 w 10000"/>
              <a:gd name="connsiteY44" fmla="*/ 6773 h 10000"/>
              <a:gd name="connsiteX45" fmla="*/ 5201 w 10000"/>
              <a:gd name="connsiteY45" fmla="*/ 7006 h 10000"/>
              <a:gd name="connsiteX46" fmla="*/ 5480 w 10000"/>
              <a:gd name="connsiteY46" fmla="*/ 7223 h 10000"/>
              <a:gd name="connsiteX47" fmla="*/ 5885 w 10000"/>
              <a:gd name="connsiteY47" fmla="*/ 7456 h 10000"/>
              <a:gd name="connsiteX48" fmla="*/ 6137 w 10000"/>
              <a:gd name="connsiteY48" fmla="*/ 7689 h 10000"/>
              <a:gd name="connsiteX49" fmla="*/ 6541 w 10000"/>
              <a:gd name="connsiteY49" fmla="*/ 7849 h 10000"/>
              <a:gd name="connsiteX50" fmla="*/ 6818 w 10000"/>
              <a:gd name="connsiteY50" fmla="*/ 7994 h 10000"/>
              <a:gd name="connsiteX51" fmla="*/ 7070 w 10000"/>
              <a:gd name="connsiteY51" fmla="*/ 8153 h 10000"/>
              <a:gd name="connsiteX52" fmla="*/ 7349 w 10000"/>
              <a:gd name="connsiteY52" fmla="*/ 8315 h 10000"/>
              <a:gd name="connsiteX53" fmla="*/ 7601 w 10000"/>
              <a:gd name="connsiteY53" fmla="*/ 8387 h 10000"/>
              <a:gd name="connsiteX54" fmla="*/ 7879 w 10000"/>
              <a:gd name="connsiteY54" fmla="*/ 8533 h 10000"/>
              <a:gd name="connsiteX55" fmla="*/ 8005 w 10000"/>
              <a:gd name="connsiteY55" fmla="*/ 8620 h 10000"/>
              <a:gd name="connsiteX56" fmla="*/ 8156 w 10000"/>
              <a:gd name="connsiteY56" fmla="*/ 8620 h 10000"/>
              <a:gd name="connsiteX57" fmla="*/ 8283 w 10000"/>
              <a:gd name="connsiteY57" fmla="*/ 8691 h 10000"/>
              <a:gd name="connsiteX58" fmla="*/ 8410 w 10000"/>
              <a:gd name="connsiteY58" fmla="*/ 8691 h 10000"/>
              <a:gd name="connsiteX59" fmla="*/ 8410 w 10000"/>
              <a:gd name="connsiteY59" fmla="*/ 8691 h 10000"/>
              <a:gd name="connsiteX60" fmla="*/ 8537 w 10000"/>
              <a:gd name="connsiteY60" fmla="*/ 8620 h 10000"/>
              <a:gd name="connsiteX61" fmla="*/ 8537 w 10000"/>
              <a:gd name="connsiteY61" fmla="*/ 8533 h 10000"/>
              <a:gd name="connsiteX62" fmla="*/ 8688 w 10000"/>
              <a:gd name="connsiteY62" fmla="*/ 8459 h 10000"/>
              <a:gd name="connsiteX63" fmla="*/ 8688 w 10000"/>
              <a:gd name="connsiteY63" fmla="*/ 8387 h 10000"/>
              <a:gd name="connsiteX64" fmla="*/ 8813 w 10000"/>
              <a:gd name="connsiteY64" fmla="*/ 8226 h 10000"/>
              <a:gd name="connsiteX65" fmla="*/ 8813 w 10000"/>
              <a:gd name="connsiteY65" fmla="*/ 8082 h 10000"/>
              <a:gd name="connsiteX66" fmla="*/ 8938 w 10000"/>
              <a:gd name="connsiteY66" fmla="*/ 7921 h 10000"/>
              <a:gd name="connsiteX67" fmla="*/ 8938 w 10000"/>
              <a:gd name="connsiteY67" fmla="*/ 7689 h 10000"/>
              <a:gd name="connsiteX68" fmla="*/ 9066 w 10000"/>
              <a:gd name="connsiteY68" fmla="*/ 7543 h 10000"/>
              <a:gd name="connsiteX69" fmla="*/ 9066 w 10000"/>
              <a:gd name="connsiteY69" fmla="*/ 7456 h 10000"/>
              <a:gd name="connsiteX70" fmla="*/ 9217 w 10000"/>
              <a:gd name="connsiteY70" fmla="*/ 7311 h 10000"/>
              <a:gd name="connsiteX71" fmla="*/ 9217 w 10000"/>
              <a:gd name="connsiteY71" fmla="*/ 7223 h 10000"/>
              <a:gd name="connsiteX72" fmla="*/ 9344 w 10000"/>
              <a:gd name="connsiteY72" fmla="*/ 7151 h 10000"/>
              <a:gd name="connsiteX73" fmla="*/ 9344 w 10000"/>
              <a:gd name="connsiteY73" fmla="*/ 7151 h 10000"/>
              <a:gd name="connsiteX74" fmla="*/ 9344 w 10000"/>
              <a:gd name="connsiteY74" fmla="*/ 7151 h 10000"/>
              <a:gd name="connsiteX75" fmla="*/ 9344 w 10000"/>
              <a:gd name="connsiteY75" fmla="*/ 7151 h 10000"/>
              <a:gd name="connsiteX76" fmla="*/ 9470 w 10000"/>
              <a:gd name="connsiteY76" fmla="*/ 7151 h 10000"/>
              <a:gd name="connsiteX77" fmla="*/ 9470 w 10000"/>
              <a:gd name="connsiteY77" fmla="*/ 7223 h 10000"/>
              <a:gd name="connsiteX78" fmla="*/ 9470 w 10000"/>
              <a:gd name="connsiteY78" fmla="*/ 7311 h 10000"/>
              <a:gd name="connsiteX79" fmla="*/ 9470 w 10000"/>
              <a:gd name="connsiteY79" fmla="*/ 7456 h 10000"/>
              <a:gd name="connsiteX80" fmla="*/ 9623 w 10000"/>
              <a:gd name="connsiteY80" fmla="*/ 7543 h 10000"/>
              <a:gd name="connsiteX81" fmla="*/ 9623 w 10000"/>
              <a:gd name="connsiteY81" fmla="*/ 7689 h 10000"/>
              <a:gd name="connsiteX82" fmla="*/ 9623 w 10000"/>
              <a:gd name="connsiteY82" fmla="*/ 7921 h 10000"/>
              <a:gd name="connsiteX83" fmla="*/ 9623 w 10000"/>
              <a:gd name="connsiteY83" fmla="*/ 8226 h 10000"/>
              <a:gd name="connsiteX84" fmla="*/ 9747 w 10000"/>
              <a:gd name="connsiteY84" fmla="*/ 8620 h 10000"/>
              <a:gd name="connsiteX85" fmla="*/ 9875 w 10000"/>
              <a:gd name="connsiteY85" fmla="*/ 8924 h 10000"/>
              <a:gd name="connsiteX86" fmla="*/ 10000 w 10000"/>
              <a:gd name="connsiteY86" fmla="*/ 9303 h 10000"/>
              <a:gd name="connsiteX87" fmla="*/ 10000 w 10000"/>
              <a:gd name="connsiteY87" fmla="*/ 9389 h 10000"/>
              <a:gd name="connsiteX88" fmla="*/ 10000 w 10000"/>
              <a:gd name="connsiteY88" fmla="*/ 9533 h 10000"/>
              <a:gd name="connsiteX89" fmla="*/ 10000 w 10000"/>
              <a:gd name="connsiteY89" fmla="*/ 9695 h 10000"/>
              <a:gd name="connsiteX90" fmla="*/ 10000 w 10000"/>
              <a:gd name="connsiteY90" fmla="*/ 9768 h 10000"/>
              <a:gd name="connsiteX91" fmla="*/ 10000 w 10000"/>
              <a:gd name="connsiteY91" fmla="*/ 9841 h 10000"/>
              <a:gd name="connsiteX92" fmla="*/ 10000 w 10000"/>
              <a:gd name="connsiteY92" fmla="*/ 9926 h 10000"/>
              <a:gd name="connsiteX93" fmla="*/ 10000 w 10000"/>
              <a:gd name="connsiteY93" fmla="*/ 9926 h 10000"/>
              <a:gd name="connsiteX94" fmla="*/ 10000 w 10000"/>
              <a:gd name="connsiteY94" fmla="*/ 10000 h 10000"/>
              <a:gd name="connsiteX95" fmla="*/ 9747 w 10000"/>
              <a:gd name="connsiteY95" fmla="*/ 9926 h 10000"/>
              <a:gd name="connsiteX96" fmla="*/ 9470 w 10000"/>
              <a:gd name="connsiteY96" fmla="*/ 9926 h 10000"/>
              <a:gd name="connsiteX97" fmla="*/ 9066 w 10000"/>
              <a:gd name="connsiteY97" fmla="*/ 9841 h 10000"/>
              <a:gd name="connsiteX98" fmla="*/ 8537 w 10000"/>
              <a:gd name="connsiteY98" fmla="*/ 9695 h 10000"/>
              <a:gd name="connsiteX99" fmla="*/ 8537 w 10000"/>
              <a:gd name="connsiteY99" fmla="*/ 9695 h 10000"/>
              <a:gd name="connsiteX0" fmla="*/ 8537 w 10000"/>
              <a:gd name="connsiteY0" fmla="*/ 9695 h 10000"/>
              <a:gd name="connsiteX1" fmla="*/ 8156 w 10000"/>
              <a:gd name="connsiteY1" fmla="*/ 9533 h 10000"/>
              <a:gd name="connsiteX2" fmla="*/ 7601 w 10000"/>
              <a:gd name="connsiteY2" fmla="*/ 9389 h 10000"/>
              <a:gd name="connsiteX3" fmla="*/ 7070 w 10000"/>
              <a:gd name="connsiteY3" fmla="*/ 9158 h 10000"/>
              <a:gd name="connsiteX4" fmla="*/ 6541 w 10000"/>
              <a:gd name="connsiteY4" fmla="*/ 8924 h 10000"/>
              <a:gd name="connsiteX5" fmla="*/ 6287 w 10000"/>
              <a:gd name="connsiteY5" fmla="*/ 8766 h 10000"/>
              <a:gd name="connsiteX6" fmla="*/ 6010 w 10000"/>
              <a:gd name="connsiteY6" fmla="*/ 8620 h 10000"/>
              <a:gd name="connsiteX7" fmla="*/ 5732 w 10000"/>
              <a:gd name="connsiteY7" fmla="*/ 8459 h 10000"/>
              <a:gd name="connsiteX8" fmla="*/ 5480 w 10000"/>
              <a:gd name="connsiteY8" fmla="*/ 8315 h 10000"/>
              <a:gd name="connsiteX9" fmla="*/ 5201 w 10000"/>
              <a:gd name="connsiteY9" fmla="*/ 8082 h 10000"/>
              <a:gd name="connsiteX10" fmla="*/ 4949 w 10000"/>
              <a:gd name="connsiteY10" fmla="*/ 7849 h 10000"/>
              <a:gd name="connsiteX11" fmla="*/ 4673 w 10000"/>
              <a:gd name="connsiteY11" fmla="*/ 7616 h 10000"/>
              <a:gd name="connsiteX12" fmla="*/ 4268 w 10000"/>
              <a:gd name="connsiteY12" fmla="*/ 7382 h 10000"/>
              <a:gd name="connsiteX13" fmla="*/ 3612 w 10000"/>
              <a:gd name="connsiteY13" fmla="*/ 6845 h 10000"/>
              <a:gd name="connsiteX14" fmla="*/ 3080 w 10000"/>
              <a:gd name="connsiteY14" fmla="*/ 6381 h 10000"/>
              <a:gd name="connsiteX15" fmla="*/ 2551 w 10000"/>
              <a:gd name="connsiteY15" fmla="*/ 5843 h 10000"/>
              <a:gd name="connsiteX16" fmla="*/ 2147 w 10000"/>
              <a:gd name="connsiteY16" fmla="*/ 5232 h 10000"/>
              <a:gd name="connsiteX17" fmla="*/ 1743 w 10000"/>
              <a:gd name="connsiteY17" fmla="*/ 4695 h 10000"/>
              <a:gd name="connsiteX18" fmla="*/ 1339 w 10000"/>
              <a:gd name="connsiteY18" fmla="*/ 4157 h 10000"/>
              <a:gd name="connsiteX19" fmla="*/ 1086 w 10000"/>
              <a:gd name="connsiteY19" fmla="*/ 3620 h 10000"/>
              <a:gd name="connsiteX20" fmla="*/ 934 w 10000"/>
              <a:gd name="connsiteY20" fmla="*/ 3300 h 10000"/>
              <a:gd name="connsiteX21" fmla="*/ 809 w 10000"/>
              <a:gd name="connsiteY21" fmla="*/ 3067 h 10000"/>
              <a:gd name="connsiteX22" fmla="*/ 556 w 10000"/>
              <a:gd name="connsiteY22" fmla="*/ 2529 h 10000"/>
              <a:gd name="connsiteX23" fmla="*/ 405 w 10000"/>
              <a:gd name="connsiteY23" fmla="*/ 1918 h 10000"/>
              <a:gd name="connsiteX24" fmla="*/ 153 w 10000"/>
              <a:gd name="connsiteY24" fmla="*/ 1309 h 10000"/>
              <a:gd name="connsiteX25" fmla="*/ 0 w 10000"/>
              <a:gd name="connsiteY25" fmla="*/ 684 h 10000"/>
              <a:gd name="connsiteX26" fmla="*/ 0 w 10000"/>
              <a:gd name="connsiteY26" fmla="*/ 378 h 10000"/>
              <a:gd name="connsiteX27" fmla="*/ 1086 w 10000"/>
              <a:gd name="connsiteY27" fmla="*/ 0 h 10000"/>
              <a:gd name="connsiteX28" fmla="*/ 1086 w 10000"/>
              <a:gd name="connsiteY28" fmla="*/ 537 h 10000"/>
              <a:gd name="connsiteX29" fmla="*/ 1213 w 10000"/>
              <a:gd name="connsiteY29" fmla="*/ 916 h 10000"/>
              <a:gd name="connsiteX30" fmla="*/ 1213 w 10000"/>
              <a:gd name="connsiteY30" fmla="*/ 1309 h 10000"/>
              <a:gd name="connsiteX31" fmla="*/ 1339 w 10000"/>
              <a:gd name="connsiteY31" fmla="*/ 1686 h 10000"/>
              <a:gd name="connsiteX32" fmla="*/ 1464 w 10000"/>
              <a:gd name="connsiteY32" fmla="*/ 2152 h 10000"/>
              <a:gd name="connsiteX33" fmla="*/ 1743 w 10000"/>
              <a:gd name="connsiteY33" fmla="*/ 2616 h 10000"/>
              <a:gd name="connsiteX34" fmla="*/ 2022 w 10000"/>
              <a:gd name="connsiteY34" fmla="*/ 3155 h 10000"/>
              <a:gd name="connsiteX35" fmla="*/ 2273 w 10000"/>
              <a:gd name="connsiteY35" fmla="*/ 3692 h 10000"/>
              <a:gd name="connsiteX36" fmla="*/ 2678 w 10000"/>
              <a:gd name="connsiteY36" fmla="*/ 4302 h 10000"/>
              <a:gd name="connsiteX37" fmla="*/ 3080 w 10000"/>
              <a:gd name="connsiteY37" fmla="*/ 4999 h 10000"/>
              <a:gd name="connsiteX38" fmla="*/ 3333 w 10000"/>
              <a:gd name="connsiteY38" fmla="*/ 5306 h 10000"/>
              <a:gd name="connsiteX39" fmla="*/ 3612 w 10000"/>
              <a:gd name="connsiteY39" fmla="*/ 5538 h 10000"/>
              <a:gd name="connsiteX40" fmla="*/ 3891 w 10000"/>
              <a:gd name="connsiteY40" fmla="*/ 5843 h 10000"/>
              <a:gd name="connsiteX41" fmla="*/ 4268 w 10000"/>
              <a:gd name="connsiteY41" fmla="*/ 6147 h 10000"/>
              <a:gd name="connsiteX42" fmla="*/ 4546 w 10000"/>
              <a:gd name="connsiteY42" fmla="*/ 6453 h 10000"/>
              <a:gd name="connsiteX43" fmla="*/ 4799 w 10000"/>
              <a:gd name="connsiteY43" fmla="*/ 6773 h 10000"/>
              <a:gd name="connsiteX44" fmla="*/ 5201 w 10000"/>
              <a:gd name="connsiteY44" fmla="*/ 7006 h 10000"/>
              <a:gd name="connsiteX45" fmla="*/ 5480 w 10000"/>
              <a:gd name="connsiteY45" fmla="*/ 7223 h 10000"/>
              <a:gd name="connsiteX46" fmla="*/ 5885 w 10000"/>
              <a:gd name="connsiteY46" fmla="*/ 7456 h 10000"/>
              <a:gd name="connsiteX47" fmla="*/ 6137 w 10000"/>
              <a:gd name="connsiteY47" fmla="*/ 7689 h 10000"/>
              <a:gd name="connsiteX48" fmla="*/ 6541 w 10000"/>
              <a:gd name="connsiteY48" fmla="*/ 7849 h 10000"/>
              <a:gd name="connsiteX49" fmla="*/ 6818 w 10000"/>
              <a:gd name="connsiteY49" fmla="*/ 7994 h 10000"/>
              <a:gd name="connsiteX50" fmla="*/ 7070 w 10000"/>
              <a:gd name="connsiteY50" fmla="*/ 8153 h 10000"/>
              <a:gd name="connsiteX51" fmla="*/ 7349 w 10000"/>
              <a:gd name="connsiteY51" fmla="*/ 8315 h 10000"/>
              <a:gd name="connsiteX52" fmla="*/ 7601 w 10000"/>
              <a:gd name="connsiteY52" fmla="*/ 8387 h 10000"/>
              <a:gd name="connsiteX53" fmla="*/ 7879 w 10000"/>
              <a:gd name="connsiteY53" fmla="*/ 8533 h 10000"/>
              <a:gd name="connsiteX54" fmla="*/ 8005 w 10000"/>
              <a:gd name="connsiteY54" fmla="*/ 8620 h 10000"/>
              <a:gd name="connsiteX55" fmla="*/ 8156 w 10000"/>
              <a:gd name="connsiteY55" fmla="*/ 8620 h 10000"/>
              <a:gd name="connsiteX56" fmla="*/ 8283 w 10000"/>
              <a:gd name="connsiteY56" fmla="*/ 8691 h 10000"/>
              <a:gd name="connsiteX57" fmla="*/ 8410 w 10000"/>
              <a:gd name="connsiteY57" fmla="*/ 8691 h 10000"/>
              <a:gd name="connsiteX58" fmla="*/ 8410 w 10000"/>
              <a:gd name="connsiteY58" fmla="*/ 8691 h 10000"/>
              <a:gd name="connsiteX59" fmla="*/ 8537 w 10000"/>
              <a:gd name="connsiteY59" fmla="*/ 8620 h 10000"/>
              <a:gd name="connsiteX60" fmla="*/ 8537 w 10000"/>
              <a:gd name="connsiteY60" fmla="*/ 8533 h 10000"/>
              <a:gd name="connsiteX61" fmla="*/ 8688 w 10000"/>
              <a:gd name="connsiteY61" fmla="*/ 8459 h 10000"/>
              <a:gd name="connsiteX62" fmla="*/ 8688 w 10000"/>
              <a:gd name="connsiteY62" fmla="*/ 8387 h 10000"/>
              <a:gd name="connsiteX63" fmla="*/ 8813 w 10000"/>
              <a:gd name="connsiteY63" fmla="*/ 8226 h 10000"/>
              <a:gd name="connsiteX64" fmla="*/ 8813 w 10000"/>
              <a:gd name="connsiteY64" fmla="*/ 8082 h 10000"/>
              <a:gd name="connsiteX65" fmla="*/ 8938 w 10000"/>
              <a:gd name="connsiteY65" fmla="*/ 7921 h 10000"/>
              <a:gd name="connsiteX66" fmla="*/ 8938 w 10000"/>
              <a:gd name="connsiteY66" fmla="*/ 7689 h 10000"/>
              <a:gd name="connsiteX67" fmla="*/ 9066 w 10000"/>
              <a:gd name="connsiteY67" fmla="*/ 7543 h 10000"/>
              <a:gd name="connsiteX68" fmla="*/ 9066 w 10000"/>
              <a:gd name="connsiteY68" fmla="*/ 7456 h 10000"/>
              <a:gd name="connsiteX69" fmla="*/ 9217 w 10000"/>
              <a:gd name="connsiteY69" fmla="*/ 7311 h 10000"/>
              <a:gd name="connsiteX70" fmla="*/ 9217 w 10000"/>
              <a:gd name="connsiteY70" fmla="*/ 7223 h 10000"/>
              <a:gd name="connsiteX71" fmla="*/ 9344 w 10000"/>
              <a:gd name="connsiteY71" fmla="*/ 7151 h 10000"/>
              <a:gd name="connsiteX72" fmla="*/ 9344 w 10000"/>
              <a:gd name="connsiteY72" fmla="*/ 7151 h 10000"/>
              <a:gd name="connsiteX73" fmla="*/ 9344 w 10000"/>
              <a:gd name="connsiteY73" fmla="*/ 7151 h 10000"/>
              <a:gd name="connsiteX74" fmla="*/ 9344 w 10000"/>
              <a:gd name="connsiteY74" fmla="*/ 7151 h 10000"/>
              <a:gd name="connsiteX75" fmla="*/ 9470 w 10000"/>
              <a:gd name="connsiteY75" fmla="*/ 7151 h 10000"/>
              <a:gd name="connsiteX76" fmla="*/ 9470 w 10000"/>
              <a:gd name="connsiteY76" fmla="*/ 7223 h 10000"/>
              <a:gd name="connsiteX77" fmla="*/ 9470 w 10000"/>
              <a:gd name="connsiteY77" fmla="*/ 7311 h 10000"/>
              <a:gd name="connsiteX78" fmla="*/ 9470 w 10000"/>
              <a:gd name="connsiteY78" fmla="*/ 7456 h 10000"/>
              <a:gd name="connsiteX79" fmla="*/ 9623 w 10000"/>
              <a:gd name="connsiteY79" fmla="*/ 7543 h 10000"/>
              <a:gd name="connsiteX80" fmla="*/ 9623 w 10000"/>
              <a:gd name="connsiteY80" fmla="*/ 7689 h 10000"/>
              <a:gd name="connsiteX81" fmla="*/ 9623 w 10000"/>
              <a:gd name="connsiteY81" fmla="*/ 7921 h 10000"/>
              <a:gd name="connsiteX82" fmla="*/ 9623 w 10000"/>
              <a:gd name="connsiteY82" fmla="*/ 8226 h 10000"/>
              <a:gd name="connsiteX83" fmla="*/ 9747 w 10000"/>
              <a:gd name="connsiteY83" fmla="*/ 8620 h 10000"/>
              <a:gd name="connsiteX84" fmla="*/ 9875 w 10000"/>
              <a:gd name="connsiteY84" fmla="*/ 8924 h 10000"/>
              <a:gd name="connsiteX85" fmla="*/ 10000 w 10000"/>
              <a:gd name="connsiteY85" fmla="*/ 9303 h 10000"/>
              <a:gd name="connsiteX86" fmla="*/ 10000 w 10000"/>
              <a:gd name="connsiteY86" fmla="*/ 9389 h 10000"/>
              <a:gd name="connsiteX87" fmla="*/ 10000 w 10000"/>
              <a:gd name="connsiteY87" fmla="*/ 9533 h 10000"/>
              <a:gd name="connsiteX88" fmla="*/ 10000 w 10000"/>
              <a:gd name="connsiteY88" fmla="*/ 9695 h 10000"/>
              <a:gd name="connsiteX89" fmla="*/ 10000 w 10000"/>
              <a:gd name="connsiteY89" fmla="*/ 9768 h 10000"/>
              <a:gd name="connsiteX90" fmla="*/ 10000 w 10000"/>
              <a:gd name="connsiteY90" fmla="*/ 9841 h 10000"/>
              <a:gd name="connsiteX91" fmla="*/ 10000 w 10000"/>
              <a:gd name="connsiteY91" fmla="*/ 9926 h 10000"/>
              <a:gd name="connsiteX92" fmla="*/ 10000 w 10000"/>
              <a:gd name="connsiteY92" fmla="*/ 9926 h 10000"/>
              <a:gd name="connsiteX93" fmla="*/ 10000 w 10000"/>
              <a:gd name="connsiteY93" fmla="*/ 10000 h 10000"/>
              <a:gd name="connsiteX94" fmla="*/ 9747 w 10000"/>
              <a:gd name="connsiteY94" fmla="*/ 9926 h 10000"/>
              <a:gd name="connsiteX95" fmla="*/ 9470 w 10000"/>
              <a:gd name="connsiteY95" fmla="*/ 9926 h 10000"/>
              <a:gd name="connsiteX96" fmla="*/ 9066 w 10000"/>
              <a:gd name="connsiteY96" fmla="*/ 9841 h 10000"/>
              <a:gd name="connsiteX97" fmla="*/ 8537 w 10000"/>
              <a:gd name="connsiteY97" fmla="*/ 9695 h 10000"/>
              <a:gd name="connsiteX98" fmla="*/ 8537 w 10000"/>
              <a:gd name="connsiteY98" fmla="*/ 9695 h 10000"/>
              <a:gd name="connsiteX0" fmla="*/ 8537 w 10000"/>
              <a:gd name="connsiteY0" fmla="*/ 9695 h 10000"/>
              <a:gd name="connsiteX1" fmla="*/ 8156 w 10000"/>
              <a:gd name="connsiteY1" fmla="*/ 9533 h 10000"/>
              <a:gd name="connsiteX2" fmla="*/ 7601 w 10000"/>
              <a:gd name="connsiteY2" fmla="*/ 9389 h 10000"/>
              <a:gd name="connsiteX3" fmla="*/ 7070 w 10000"/>
              <a:gd name="connsiteY3" fmla="*/ 9158 h 10000"/>
              <a:gd name="connsiteX4" fmla="*/ 6541 w 10000"/>
              <a:gd name="connsiteY4" fmla="*/ 8924 h 10000"/>
              <a:gd name="connsiteX5" fmla="*/ 6287 w 10000"/>
              <a:gd name="connsiteY5" fmla="*/ 8766 h 10000"/>
              <a:gd name="connsiteX6" fmla="*/ 6010 w 10000"/>
              <a:gd name="connsiteY6" fmla="*/ 8620 h 10000"/>
              <a:gd name="connsiteX7" fmla="*/ 5732 w 10000"/>
              <a:gd name="connsiteY7" fmla="*/ 8459 h 10000"/>
              <a:gd name="connsiteX8" fmla="*/ 5480 w 10000"/>
              <a:gd name="connsiteY8" fmla="*/ 8315 h 10000"/>
              <a:gd name="connsiteX9" fmla="*/ 5201 w 10000"/>
              <a:gd name="connsiteY9" fmla="*/ 8082 h 10000"/>
              <a:gd name="connsiteX10" fmla="*/ 4949 w 10000"/>
              <a:gd name="connsiteY10" fmla="*/ 7849 h 10000"/>
              <a:gd name="connsiteX11" fmla="*/ 4673 w 10000"/>
              <a:gd name="connsiteY11" fmla="*/ 7616 h 10000"/>
              <a:gd name="connsiteX12" fmla="*/ 4268 w 10000"/>
              <a:gd name="connsiteY12" fmla="*/ 7382 h 10000"/>
              <a:gd name="connsiteX13" fmla="*/ 3612 w 10000"/>
              <a:gd name="connsiteY13" fmla="*/ 6845 h 10000"/>
              <a:gd name="connsiteX14" fmla="*/ 3080 w 10000"/>
              <a:gd name="connsiteY14" fmla="*/ 6381 h 10000"/>
              <a:gd name="connsiteX15" fmla="*/ 2551 w 10000"/>
              <a:gd name="connsiteY15" fmla="*/ 5843 h 10000"/>
              <a:gd name="connsiteX16" fmla="*/ 2147 w 10000"/>
              <a:gd name="connsiteY16" fmla="*/ 5232 h 10000"/>
              <a:gd name="connsiteX17" fmla="*/ 1743 w 10000"/>
              <a:gd name="connsiteY17" fmla="*/ 4695 h 10000"/>
              <a:gd name="connsiteX18" fmla="*/ 1339 w 10000"/>
              <a:gd name="connsiteY18" fmla="*/ 4157 h 10000"/>
              <a:gd name="connsiteX19" fmla="*/ 1086 w 10000"/>
              <a:gd name="connsiteY19" fmla="*/ 3620 h 10000"/>
              <a:gd name="connsiteX20" fmla="*/ 934 w 10000"/>
              <a:gd name="connsiteY20" fmla="*/ 3300 h 10000"/>
              <a:gd name="connsiteX21" fmla="*/ 809 w 10000"/>
              <a:gd name="connsiteY21" fmla="*/ 3067 h 10000"/>
              <a:gd name="connsiteX22" fmla="*/ 556 w 10000"/>
              <a:gd name="connsiteY22" fmla="*/ 2529 h 10000"/>
              <a:gd name="connsiteX23" fmla="*/ 405 w 10000"/>
              <a:gd name="connsiteY23" fmla="*/ 1918 h 10000"/>
              <a:gd name="connsiteX24" fmla="*/ 153 w 10000"/>
              <a:gd name="connsiteY24" fmla="*/ 1309 h 10000"/>
              <a:gd name="connsiteX25" fmla="*/ 0 w 10000"/>
              <a:gd name="connsiteY25" fmla="*/ 684 h 10000"/>
              <a:gd name="connsiteX26" fmla="*/ 1086 w 10000"/>
              <a:gd name="connsiteY26" fmla="*/ 0 h 10000"/>
              <a:gd name="connsiteX27" fmla="*/ 1086 w 10000"/>
              <a:gd name="connsiteY27" fmla="*/ 537 h 10000"/>
              <a:gd name="connsiteX28" fmla="*/ 1213 w 10000"/>
              <a:gd name="connsiteY28" fmla="*/ 916 h 10000"/>
              <a:gd name="connsiteX29" fmla="*/ 1213 w 10000"/>
              <a:gd name="connsiteY29" fmla="*/ 1309 h 10000"/>
              <a:gd name="connsiteX30" fmla="*/ 1339 w 10000"/>
              <a:gd name="connsiteY30" fmla="*/ 1686 h 10000"/>
              <a:gd name="connsiteX31" fmla="*/ 1464 w 10000"/>
              <a:gd name="connsiteY31" fmla="*/ 2152 h 10000"/>
              <a:gd name="connsiteX32" fmla="*/ 1743 w 10000"/>
              <a:gd name="connsiteY32" fmla="*/ 2616 h 10000"/>
              <a:gd name="connsiteX33" fmla="*/ 2022 w 10000"/>
              <a:gd name="connsiteY33" fmla="*/ 3155 h 10000"/>
              <a:gd name="connsiteX34" fmla="*/ 2273 w 10000"/>
              <a:gd name="connsiteY34" fmla="*/ 3692 h 10000"/>
              <a:gd name="connsiteX35" fmla="*/ 2678 w 10000"/>
              <a:gd name="connsiteY35" fmla="*/ 4302 h 10000"/>
              <a:gd name="connsiteX36" fmla="*/ 3080 w 10000"/>
              <a:gd name="connsiteY36" fmla="*/ 4999 h 10000"/>
              <a:gd name="connsiteX37" fmla="*/ 3333 w 10000"/>
              <a:gd name="connsiteY37" fmla="*/ 5306 h 10000"/>
              <a:gd name="connsiteX38" fmla="*/ 3612 w 10000"/>
              <a:gd name="connsiteY38" fmla="*/ 5538 h 10000"/>
              <a:gd name="connsiteX39" fmla="*/ 3891 w 10000"/>
              <a:gd name="connsiteY39" fmla="*/ 5843 h 10000"/>
              <a:gd name="connsiteX40" fmla="*/ 4268 w 10000"/>
              <a:gd name="connsiteY40" fmla="*/ 6147 h 10000"/>
              <a:gd name="connsiteX41" fmla="*/ 4546 w 10000"/>
              <a:gd name="connsiteY41" fmla="*/ 6453 h 10000"/>
              <a:gd name="connsiteX42" fmla="*/ 4799 w 10000"/>
              <a:gd name="connsiteY42" fmla="*/ 6773 h 10000"/>
              <a:gd name="connsiteX43" fmla="*/ 5201 w 10000"/>
              <a:gd name="connsiteY43" fmla="*/ 7006 h 10000"/>
              <a:gd name="connsiteX44" fmla="*/ 5480 w 10000"/>
              <a:gd name="connsiteY44" fmla="*/ 7223 h 10000"/>
              <a:gd name="connsiteX45" fmla="*/ 5885 w 10000"/>
              <a:gd name="connsiteY45" fmla="*/ 7456 h 10000"/>
              <a:gd name="connsiteX46" fmla="*/ 6137 w 10000"/>
              <a:gd name="connsiteY46" fmla="*/ 7689 h 10000"/>
              <a:gd name="connsiteX47" fmla="*/ 6541 w 10000"/>
              <a:gd name="connsiteY47" fmla="*/ 7849 h 10000"/>
              <a:gd name="connsiteX48" fmla="*/ 6818 w 10000"/>
              <a:gd name="connsiteY48" fmla="*/ 7994 h 10000"/>
              <a:gd name="connsiteX49" fmla="*/ 7070 w 10000"/>
              <a:gd name="connsiteY49" fmla="*/ 8153 h 10000"/>
              <a:gd name="connsiteX50" fmla="*/ 7349 w 10000"/>
              <a:gd name="connsiteY50" fmla="*/ 8315 h 10000"/>
              <a:gd name="connsiteX51" fmla="*/ 7601 w 10000"/>
              <a:gd name="connsiteY51" fmla="*/ 8387 h 10000"/>
              <a:gd name="connsiteX52" fmla="*/ 7879 w 10000"/>
              <a:gd name="connsiteY52" fmla="*/ 8533 h 10000"/>
              <a:gd name="connsiteX53" fmla="*/ 8005 w 10000"/>
              <a:gd name="connsiteY53" fmla="*/ 8620 h 10000"/>
              <a:gd name="connsiteX54" fmla="*/ 8156 w 10000"/>
              <a:gd name="connsiteY54" fmla="*/ 8620 h 10000"/>
              <a:gd name="connsiteX55" fmla="*/ 8283 w 10000"/>
              <a:gd name="connsiteY55" fmla="*/ 8691 h 10000"/>
              <a:gd name="connsiteX56" fmla="*/ 8410 w 10000"/>
              <a:gd name="connsiteY56" fmla="*/ 8691 h 10000"/>
              <a:gd name="connsiteX57" fmla="*/ 8410 w 10000"/>
              <a:gd name="connsiteY57" fmla="*/ 8691 h 10000"/>
              <a:gd name="connsiteX58" fmla="*/ 8537 w 10000"/>
              <a:gd name="connsiteY58" fmla="*/ 8620 h 10000"/>
              <a:gd name="connsiteX59" fmla="*/ 8537 w 10000"/>
              <a:gd name="connsiteY59" fmla="*/ 8533 h 10000"/>
              <a:gd name="connsiteX60" fmla="*/ 8688 w 10000"/>
              <a:gd name="connsiteY60" fmla="*/ 8459 h 10000"/>
              <a:gd name="connsiteX61" fmla="*/ 8688 w 10000"/>
              <a:gd name="connsiteY61" fmla="*/ 8387 h 10000"/>
              <a:gd name="connsiteX62" fmla="*/ 8813 w 10000"/>
              <a:gd name="connsiteY62" fmla="*/ 8226 h 10000"/>
              <a:gd name="connsiteX63" fmla="*/ 8813 w 10000"/>
              <a:gd name="connsiteY63" fmla="*/ 8082 h 10000"/>
              <a:gd name="connsiteX64" fmla="*/ 8938 w 10000"/>
              <a:gd name="connsiteY64" fmla="*/ 7921 h 10000"/>
              <a:gd name="connsiteX65" fmla="*/ 8938 w 10000"/>
              <a:gd name="connsiteY65" fmla="*/ 7689 h 10000"/>
              <a:gd name="connsiteX66" fmla="*/ 9066 w 10000"/>
              <a:gd name="connsiteY66" fmla="*/ 7543 h 10000"/>
              <a:gd name="connsiteX67" fmla="*/ 9066 w 10000"/>
              <a:gd name="connsiteY67" fmla="*/ 7456 h 10000"/>
              <a:gd name="connsiteX68" fmla="*/ 9217 w 10000"/>
              <a:gd name="connsiteY68" fmla="*/ 7311 h 10000"/>
              <a:gd name="connsiteX69" fmla="*/ 9217 w 10000"/>
              <a:gd name="connsiteY69" fmla="*/ 7223 h 10000"/>
              <a:gd name="connsiteX70" fmla="*/ 9344 w 10000"/>
              <a:gd name="connsiteY70" fmla="*/ 7151 h 10000"/>
              <a:gd name="connsiteX71" fmla="*/ 9344 w 10000"/>
              <a:gd name="connsiteY71" fmla="*/ 7151 h 10000"/>
              <a:gd name="connsiteX72" fmla="*/ 9344 w 10000"/>
              <a:gd name="connsiteY72" fmla="*/ 7151 h 10000"/>
              <a:gd name="connsiteX73" fmla="*/ 9344 w 10000"/>
              <a:gd name="connsiteY73" fmla="*/ 7151 h 10000"/>
              <a:gd name="connsiteX74" fmla="*/ 9470 w 10000"/>
              <a:gd name="connsiteY74" fmla="*/ 7151 h 10000"/>
              <a:gd name="connsiteX75" fmla="*/ 9470 w 10000"/>
              <a:gd name="connsiteY75" fmla="*/ 7223 h 10000"/>
              <a:gd name="connsiteX76" fmla="*/ 9470 w 10000"/>
              <a:gd name="connsiteY76" fmla="*/ 7311 h 10000"/>
              <a:gd name="connsiteX77" fmla="*/ 9470 w 10000"/>
              <a:gd name="connsiteY77" fmla="*/ 7456 h 10000"/>
              <a:gd name="connsiteX78" fmla="*/ 9623 w 10000"/>
              <a:gd name="connsiteY78" fmla="*/ 7543 h 10000"/>
              <a:gd name="connsiteX79" fmla="*/ 9623 w 10000"/>
              <a:gd name="connsiteY79" fmla="*/ 7689 h 10000"/>
              <a:gd name="connsiteX80" fmla="*/ 9623 w 10000"/>
              <a:gd name="connsiteY80" fmla="*/ 7921 h 10000"/>
              <a:gd name="connsiteX81" fmla="*/ 9623 w 10000"/>
              <a:gd name="connsiteY81" fmla="*/ 8226 h 10000"/>
              <a:gd name="connsiteX82" fmla="*/ 9747 w 10000"/>
              <a:gd name="connsiteY82" fmla="*/ 8620 h 10000"/>
              <a:gd name="connsiteX83" fmla="*/ 9875 w 10000"/>
              <a:gd name="connsiteY83" fmla="*/ 8924 h 10000"/>
              <a:gd name="connsiteX84" fmla="*/ 10000 w 10000"/>
              <a:gd name="connsiteY84" fmla="*/ 9303 h 10000"/>
              <a:gd name="connsiteX85" fmla="*/ 10000 w 10000"/>
              <a:gd name="connsiteY85" fmla="*/ 9389 h 10000"/>
              <a:gd name="connsiteX86" fmla="*/ 10000 w 10000"/>
              <a:gd name="connsiteY86" fmla="*/ 9533 h 10000"/>
              <a:gd name="connsiteX87" fmla="*/ 10000 w 10000"/>
              <a:gd name="connsiteY87" fmla="*/ 9695 h 10000"/>
              <a:gd name="connsiteX88" fmla="*/ 10000 w 10000"/>
              <a:gd name="connsiteY88" fmla="*/ 9768 h 10000"/>
              <a:gd name="connsiteX89" fmla="*/ 10000 w 10000"/>
              <a:gd name="connsiteY89" fmla="*/ 9841 h 10000"/>
              <a:gd name="connsiteX90" fmla="*/ 10000 w 10000"/>
              <a:gd name="connsiteY90" fmla="*/ 9926 h 10000"/>
              <a:gd name="connsiteX91" fmla="*/ 10000 w 10000"/>
              <a:gd name="connsiteY91" fmla="*/ 9926 h 10000"/>
              <a:gd name="connsiteX92" fmla="*/ 10000 w 10000"/>
              <a:gd name="connsiteY92" fmla="*/ 10000 h 10000"/>
              <a:gd name="connsiteX93" fmla="*/ 9747 w 10000"/>
              <a:gd name="connsiteY93" fmla="*/ 9926 h 10000"/>
              <a:gd name="connsiteX94" fmla="*/ 9470 w 10000"/>
              <a:gd name="connsiteY94" fmla="*/ 9926 h 10000"/>
              <a:gd name="connsiteX95" fmla="*/ 9066 w 10000"/>
              <a:gd name="connsiteY95" fmla="*/ 9841 h 10000"/>
              <a:gd name="connsiteX96" fmla="*/ 8537 w 10000"/>
              <a:gd name="connsiteY96" fmla="*/ 9695 h 10000"/>
              <a:gd name="connsiteX97" fmla="*/ 8537 w 10000"/>
              <a:gd name="connsiteY97" fmla="*/ 9695 h 10000"/>
              <a:gd name="connsiteX0" fmla="*/ 8537 w 10000"/>
              <a:gd name="connsiteY0" fmla="*/ 9158 h 9463"/>
              <a:gd name="connsiteX1" fmla="*/ 8156 w 10000"/>
              <a:gd name="connsiteY1" fmla="*/ 8996 h 9463"/>
              <a:gd name="connsiteX2" fmla="*/ 7601 w 10000"/>
              <a:gd name="connsiteY2" fmla="*/ 8852 h 9463"/>
              <a:gd name="connsiteX3" fmla="*/ 7070 w 10000"/>
              <a:gd name="connsiteY3" fmla="*/ 8621 h 9463"/>
              <a:gd name="connsiteX4" fmla="*/ 6541 w 10000"/>
              <a:gd name="connsiteY4" fmla="*/ 8387 h 9463"/>
              <a:gd name="connsiteX5" fmla="*/ 6287 w 10000"/>
              <a:gd name="connsiteY5" fmla="*/ 8229 h 9463"/>
              <a:gd name="connsiteX6" fmla="*/ 6010 w 10000"/>
              <a:gd name="connsiteY6" fmla="*/ 8083 h 9463"/>
              <a:gd name="connsiteX7" fmla="*/ 5732 w 10000"/>
              <a:gd name="connsiteY7" fmla="*/ 7922 h 9463"/>
              <a:gd name="connsiteX8" fmla="*/ 5480 w 10000"/>
              <a:gd name="connsiteY8" fmla="*/ 7778 h 9463"/>
              <a:gd name="connsiteX9" fmla="*/ 5201 w 10000"/>
              <a:gd name="connsiteY9" fmla="*/ 7545 h 9463"/>
              <a:gd name="connsiteX10" fmla="*/ 4949 w 10000"/>
              <a:gd name="connsiteY10" fmla="*/ 7312 h 9463"/>
              <a:gd name="connsiteX11" fmla="*/ 4673 w 10000"/>
              <a:gd name="connsiteY11" fmla="*/ 7079 h 9463"/>
              <a:gd name="connsiteX12" fmla="*/ 4268 w 10000"/>
              <a:gd name="connsiteY12" fmla="*/ 6845 h 9463"/>
              <a:gd name="connsiteX13" fmla="*/ 3612 w 10000"/>
              <a:gd name="connsiteY13" fmla="*/ 6308 h 9463"/>
              <a:gd name="connsiteX14" fmla="*/ 3080 w 10000"/>
              <a:gd name="connsiteY14" fmla="*/ 5844 h 9463"/>
              <a:gd name="connsiteX15" fmla="*/ 2551 w 10000"/>
              <a:gd name="connsiteY15" fmla="*/ 5306 h 9463"/>
              <a:gd name="connsiteX16" fmla="*/ 2147 w 10000"/>
              <a:gd name="connsiteY16" fmla="*/ 4695 h 9463"/>
              <a:gd name="connsiteX17" fmla="*/ 1743 w 10000"/>
              <a:gd name="connsiteY17" fmla="*/ 4158 h 9463"/>
              <a:gd name="connsiteX18" fmla="*/ 1339 w 10000"/>
              <a:gd name="connsiteY18" fmla="*/ 3620 h 9463"/>
              <a:gd name="connsiteX19" fmla="*/ 1086 w 10000"/>
              <a:gd name="connsiteY19" fmla="*/ 3083 h 9463"/>
              <a:gd name="connsiteX20" fmla="*/ 934 w 10000"/>
              <a:gd name="connsiteY20" fmla="*/ 2763 h 9463"/>
              <a:gd name="connsiteX21" fmla="*/ 809 w 10000"/>
              <a:gd name="connsiteY21" fmla="*/ 2530 h 9463"/>
              <a:gd name="connsiteX22" fmla="*/ 556 w 10000"/>
              <a:gd name="connsiteY22" fmla="*/ 1992 h 9463"/>
              <a:gd name="connsiteX23" fmla="*/ 405 w 10000"/>
              <a:gd name="connsiteY23" fmla="*/ 1381 h 9463"/>
              <a:gd name="connsiteX24" fmla="*/ 153 w 10000"/>
              <a:gd name="connsiteY24" fmla="*/ 772 h 9463"/>
              <a:gd name="connsiteX25" fmla="*/ 0 w 10000"/>
              <a:gd name="connsiteY25" fmla="*/ 147 h 9463"/>
              <a:gd name="connsiteX26" fmla="*/ 1086 w 10000"/>
              <a:gd name="connsiteY26" fmla="*/ 0 h 9463"/>
              <a:gd name="connsiteX27" fmla="*/ 1213 w 10000"/>
              <a:gd name="connsiteY27" fmla="*/ 379 h 9463"/>
              <a:gd name="connsiteX28" fmla="*/ 1213 w 10000"/>
              <a:gd name="connsiteY28" fmla="*/ 772 h 9463"/>
              <a:gd name="connsiteX29" fmla="*/ 1339 w 10000"/>
              <a:gd name="connsiteY29" fmla="*/ 1149 h 9463"/>
              <a:gd name="connsiteX30" fmla="*/ 1464 w 10000"/>
              <a:gd name="connsiteY30" fmla="*/ 1615 h 9463"/>
              <a:gd name="connsiteX31" fmla="*/ 1743 w 10000"/>
              <a:gd name="connsiteY31" fmla="*/ 2079 h 9463"/>
              <a:gd name="connsiteX32" fmla="*/ 2022 w 10000"/>
              <a:gd name="connsiteY32" fmla="*/ 2618 h 9463"/>
              <a:gd name="connsiteX33" fmla="*/ 2273 w 10000"/>
              <a:gd name="connsiteY33" fmla="*/ 3155 h 9463"/>
              <a:gd name="connsiteX34" fmla="*/ 2678 w 10000"/>
              <a:gd name="connsiteY34" fmla="*/ 3765 h 9463"/>
              <a:gd name="connsiteX35" fmla="*/ 3080 w 10000"/>
              <a:gd name="connsiteY35" fmla="*/ 4462 h 9463"/>
              <a:gd name="connsiteX36" fmla="*/ 3333 w 10000"/>
              <a:gd name="connsiteY36" fmla="*/ 4769 h 9463"/>
              <a:gd name="connsiteX37" fmla="*/ 3612 w 10000"/>
              <a:gd name="connsiteY37" fmla="*/ 5001 h 9463"/>
              <a:gd name="connsiteX38" fmla="*/ 3891 w 10000"/>
              <a:gd name="connsiteY38" fmla="*/ 5306 h 9463"/>
              <a:gd name="connsiteX39" fmla="*/ 4268 w 10000"/>
              <a:gd name="connsiteY39" fmla="*/ 5610 h 9463"/>
              <a:gd name="connsiteX40" fmla="*/ 4546 w 10000"/>
              <a:gd name="connsiteY40" fmla="*/ 5916 h 9463"/>
              <a:gd name="connsiteX41" fmla="*/ 4799 w 10000"/>
              <a:gd name="connsiteY41" fmla="*/ 6236 h 9463"/>
              <a:gd name="connsiteX42" fmla="*/ 5201 w 10000"/>
              <a:gd name="connsiteY42" fmla="*/ 6469 h 9463"/>
              <a:gd name="connsiteX43" fmla="*/ 5480 w 10000"/>
              <a:gd name="connsiteY43" fmla="*/ 6686 h 9463"/>
              <a:gd name="connsiteX44" fmla="*/ 5885 w 10000"/>
              <a:gd name="connsiteY44" fmla="*/ 6919 h 9463"/>
              <a:gd name="connsiteX45" fmla="*/ 6137 w 10000"/>
              <a:gd name="connsiteY45" fmla="*/ 7152 h 9463"/>
              <a:gd name="connsiteX46" fmla="*/ 6541 w 10000"/>
              <a:gd name="connsiteY46" fmla="*/ 7312 h 9463"/>
              <a:gd name="connsiteX47" fmla="*/ 6818 w 10000"/>
              <a:gd name="connsiteY47" fmla="*/ 7457 h 9463"/>
              <a:gd name="connsiteX48" fmla="*/ 7070 w 10000"/>
              <a:gd name="connsiteY48" fmla="*/ 7616 h 9463"/>
              <a:gd name="connsiteX49" fmla="*/ 7349 w 10000"/>
              <a:gd name="connsiteY49" fmla="*/ 7778 h 9463"/>
              <a:gd name="connsiteX50" fmla="*/ 7601 w 10000"/>
              <a:gd name="connsiteY50" fmla="*/ 7850 h 9463"/>
              <a:gd name="connsiteX51" fmla="*/ 7879 w 10000"/>
              <a:gd name="connsiteY51" fmla="*/ 7996 h 9463"/>
              <a:gd name="connsiteX52" fmla="*/ 8005 w 10000"/>
              <a:gd name="connsiteY52" fmla="*/ 8083 h 9463"/>
              <a:gd name="connsiteX53" fmla="*/ 8156 w 10000"/>
              <a:gd name="connsiteY53" fmla="*/ 8083 h 9463"/>
              <a:gd name="connsiteX54" fmla="*/ 8283 w 10000"/>
              <a:gd name="connsiteY54" fmla="*/ 8154 h 9463"/>
              <a:gd name="connsiteX55" fmla="*/ 8410 w 10000"/>
              <a:gd name="connsiteY55" fmla="*/ 8154 h 9463"/>
              <a:gd name="connsiteX56" fmla="*/ 8410 w 10000"/>
              <a:gd name="connsiteY56" fmla="*/ 8154 h 9463"/>
              <a:gd name="connsiteX57" fmla="*/ 8537 w 10000"/>
              <a:gd name="connsiteY57" fmla="*/ 8083 h 9463"/>
              <a:gd name="connsiteX58" fmla="*/ 8537 w 10000"/>
              <a:gd name="connsiteY58" fmla="*/ 7996 h 9463"/>
              <a:gd name="connsiteX59" fmla="*/ 8688 w 10000"/>
              <a:gd name="connsiteY59" fmla="*/ 7922 h 9463"/>
              <a:gd name="connsiteX60" fmla="*/ 8688 w 10000"/>
              <a:gd name="connsiteY60" fmla="*/ 7850 h 9463"/>
              <a:gd name="connsiteX61" fmla="*/ 8813 w 10000"/>
              <a:gd name="connsiteY61" fmla="*/ 7689 h 9463"/>
              <a:gd name="connsiteX62" fmla="*/ 8813 w 10000"/>
              <a:gd name="connsiteY62" fmla="*/ 7545 h 9463"/>
              <a:gd name="connsiteX63" fmla="*/ 8938 w 10000"/>
              <a:gd name="connsiteY63" fmla="*/ 7384 h 9463"/>
              <a:gd name="connsiteX64" fmla="*/ 8938 w 10000"/>
              <a:gd name="connsiteY64" fmla="*/ 7152 h 9463"/>
              <a:gd name="connsiteX65" fmla="*/ 9066 w 10000"/>
              <a:gd name="connsiteY65" fmla="*/ 7006 h 9463"/>
              <a:gd name="connsiteX66" fmla="*/ 9066 w 10000"/>
              <a:gd name="connsiteY66" fmla="*/ 6919 h 9463"/>
              <a:gd name="connsiteX67" fmla="*/ 9217 w 10000"/>
              <a:gd name="connsiteY67" fmla="*/ 6774 h 9463"/>
              <a:gd name="connsiteX68" fmla="*/ 9217 w 10000"/>
              <a:gd name="connsiteY68" fmla="*/ 6686 h 9463"/>
              <a:gd name="connsiteX69" fmla="*/ 9344 w 10000"/>
              <a:gd name="connsiteY69" fmla="*/ 6614 h 9463"/>
              <a:gd name="connsiteX70" fmla="*/ 9344 w 10000"/>
              <a:gd name="connsiteY70" fmla="*/ 6614 h 9463"/>
              <a:gd name="connsiteX71" fmla="*/ 9344 w 10000"/>
              <a:gd name="connsiteY71" fmla="*/ 6614 h 9463"/>
              <a:gd name="connsiteX72" fmla="*/ 9344 w 10000"/>
              <a:gd name="connsiteY72" fmla="*/ 6614 h 9463"/>
              <a:gd name="connsiteX73" fmla="*/ 9470 w 10000"/>
              <a:gd name="connsiteY73" fmla="*/ 6614 h 9463"/>
              <a:gd name="connsiteX74" fmla="*/ 9470 w 10000"/>
              <a:gd name="connsiteY74" fmla="*/ 6686 h 9463"/>
              <a:gd name="connsiteX75" fmla="*/ 9470 w 10000"/>
              <a:gd name="connsiteY75" fmla="*/ 6774 h 9463"/>
              <a:gd name="connsiteX76" fmla="*/ 9470 w 10000"/>
              <a:gd name="connsiteY76" fmla="*/ 6919 h 9463"/>
              <a:gd name="connsiteX77" fmla="*/ 9623 w 10000"/>
              <a:gd name="connsiteY77" fmla="*/ 7006 h 9463"/>
              <a:gd name="connsiteX78" fmla="*/ 9623 w 10000"/>
              <a:gd name="connsiteY78" fmla="*/ 7152 h 9463"/>
              <a:gd name="connsiteX79" fmla="*/ 9623 w 10000"/>
              <a:gd name="connsiteY79" fmla="*/ 7384 h 9463"/>
              <a:gd name="connsiteX80" fmla="*/ 9623 w 10000"/>
              <a:gd name="connsiteY80" fmla="*/ 7689 h 9463"/>
              <a:gd name="connsiteX81" fmla="*/ 9747 w 10000"/>
              <a:gd name="connsiteY81" fmla="*/ 8083 h 9463"/>
              <a:gd name="connsiteX82" fmla="*/ 9875 w 10000"/>
              <a:gd name="connsiteY82" fmla="*/ 8387 h 9463"/>
              <a:gd name="connsiteX83" fmla="*/ 10000 w 10000"/>
              <a:gd name="connsiteY83" fmla="*/ 8766 h 9463"/>
              <a:gd name="connsiteX84" fmla="*/ 10000 w 10000"/>
              <a:gd name="connsiteY84" fmla="*/ 8852 h 9463"/>
              <a:gd name="connsiteX85" fmla="*/ 10000 w 10000"/>
              <a:gd name="connsiteY85" fmla="*/ 8996 h 9463"/>
              <a:gd name="connsiteX86" fmla="*/ 10000 w 10000"/>
              <a:gd name="connsiteY86" fmla="*/ 9158 h 9463"/>
              <a:gd name="connsiteX87" fmla="*/ 10000 w 10000"/>
              <a:gd name="connsiteY87" fmla="*/ 9231 h 9463"/>
              <a:gd name="connsiteX88" fmla="*/ 10000 w 10000"/>
              <a:gd name="connsiteY88" fmla="*/ 9304 h 9463"/>
              <a:gd name="connsiteX89" fmla="*/ 10000 w 10000"/>
              <a:gd name="connsiteY89" fmla="*/ 9389 h 9463"/>
              <a:gd name="connsiteX90" fmla="*/ 10000 w 10000"/>
              <a:gd name="connsiteY90" fmla="*/ 9389 h 9463"/>
              <a:gd name="connsiteX91" fmla="*/ 10000 w 10000"/>
              <a:gd name="connsiteY91" fmla="*/ 9463 h 9463"/>
              <a:gd name="connsiteX92" fmla="*/ 9747 w 10000"/>
              <a:gd name="connsiteY92" fmla="*/ 9389 h 9463"/>
              <a:gd name="connsiteX93" fmla="*/ 9470 w 10000"/>
              <a:gd name="connsiteY93" fmla="*/ 9389 h 9463"/>
              <a:gd name="connsiteX94" fmla="*/ 9066 w 10000"/>
              <a:gd name="connsiteY94" fmla="*/ 9304 h 9463"/>
              <a:gd name="connsiteX95" fmla="*/ 8537 w 10000"/>
              <a:gd name="connsiteY95" fmla="*/ 9158 h 9463"/>
              <a:gd name="connsiteX96" fmla="*/ 8537 w 10000"/>
              <a:gd name="connsiteY96" fmla="*/ 9158 h 9463"/>
              <a:gd name="connsiteX0" fmla="*/ 8537 w 10000"/>
              <a:gd name="connsiteY0" fmla="*/ 9523 h 9845"/>
              <a:gd name="connsiteX1" fmla="*/ 8156 w 10000"/>
              <a:gd name="connsiteY1" fmla="*/ 9351 h 9845"/>
              <a:gd name="connsiteX2" fmla="*/ 7601 w 10000"/>
              <a:gd name="connsiteY2" fmla="*/ 9199 h 9845"/>
              <a:gd name="connsiteX3" fmla="*/ 7070 w 10000"/>
              <a:gd name="connsiteY3" fmla="*/ 8955 h 9845"/>
              <a:gd name="connsiteX4" fmla="*/ 6541 w 10000"/>
              <a:gd name="connsiteY4" fmla="*/ 8708 h 9845"/>
              <a:gd name="connsiteX5" fmla="*/ 6287 w 10000"/>
              <a:gd name="connsiteY5" fmla="*/ 8541 h 9845"/>
              <a:gd name="connsiteX6" fmla="*/ 6010 w 10000"/>
              <a:gd name="connsiteY6" fmla="*/ 8387 h 9845"/>
              <a:gd name="connsiteX7" fmla="*/ 5732 w 10000"/>
              <a:gd name="connsiteY7" fmla="*/ 8217 h 9845"/>
              <a:gd name="connsiteX8" fmla="*/ 5480 w 10000"/>
              <a:gd name="connsiteY8" fmla="*/ 8064 h 9845"/>
              <a:gd name="connsiteX9" fmla="*/ 5201 w 10000"/>
              <a:gd name="connsiteY9" fmla="*/ 7818 h 9845"/>
              <a:gd name="connsiteX10" fmla="*/ 4949 w 10000"/>
              <a:gd name="connsiteY10" fmla="*/ 7572 h 9845"/>
              <a:gd name="connsiteX11" fmla="*/ 4673 w 10000"/>
              <a:gd name="connsiteY11" fmla="*/ 7326 h 9845"/>
              <a:gd name="connsiteX12" fmla="*/ 4268 w 10000"/>
              <a:gd name="connsiteY12" fmla="*/ 7078 h 9845"/>
              <a:gd name="connsiteX13" fmla="*/ 3612 w 10000"/>
              <a:gd name="connsiteY13" fmla="*/ 6511 h 9845"/>
              <a:gd name="connsiteX14" fmla="*/ 3080 w 10000"/>
              <a:gd name="connsiteY14" fmla="*/ 6021 h 9845"/>
              <a:gd name="connsiteX15" fmla="*/ 2551 w 10000"/>
              <a:gd name="connsiteY15" fmla="*/ 5452 h 9845"/>
              <a:gd name="connsiteX16" fmla="*/ 2147 w 10000"/>
              <a:gd name="connsiteY16" fmla="*/ 4806 h 9845"/>
              <a:gd name="connsiteX17" fmla="*/ 1743 w 10000"/>
              <a:gd name="connsiteY17" fmla="*/ 4239 h 9845"/>
              <a:gd name="connsiteX18" fmla="*/ 1339 w 10000"/>
              <a:gd name="connsiteY18" fmla="*/ 3670 h 9845"/>
              <a:gd name="connsiteX19" fmla="*/ 1086 w 10000"/>
              <a:gd name="connsiteY19" fmla="*/ 3103 h 9845"/>
              <a:gd name="connsiteX20" fmla="*/ 934 w 10000"/>
              <a:gd name="connsiteY20" fmla="*/ 2765 h 9845"/>
              <a:gd name="connsiteX21" fmla="*/ 809 w 10000"/>
              <a:gd name="connsiteY21" fmla="*/ 2519 h 9845"/>
              <a:gd name="connsiteX22" fmla="*/ 556 w 10000"/>
              <a:gd name="connsiteY22" fmla="*/ 1950 h 9845"/>
              <a:gd name="connsiteX23" fmla="*/ 405 w 10000"/>
              <a:gd name="connsiteY23" fmla="*/ 1304 h 9845"/>
              <a:gd name="connsiteX24" fmla="*/ 153 w 10000"/>
              <a:gd name="connsiteY24" fmla="*/ 661 h 9845"/>
              <a:gd name="connsiteX25" fmla="*/ 0 w 10000"/>
              <a:gd name="connsiteY25" fmla="*/ 0 h 9845"/>
              <a:gd name="connsiteX26" fmla="*/ 1213 w 10000"/>
              <a:gd name="connsiteY26" fmla="*/ 246 h 9845"/>
              <a:gd name="connsiteX27" fmla="*/ 1213 w 10000"/>
              <a:gd name="connsiteY27" fmla="*/ 661 h 9845"/>
              <a:gd name="connsiteX28" fmla="*/ 1339 w 10000"/>
              <a:gd name="connsiteY28" fmla="*/ 1059 h 9845"/>
              <a:gd name="connsiteX29" fmla="*/ 1464 w 10000"/>
              <a:gd name="connsiteY29" fmla="*/ 1552 h 9845"/>
              <a:gd name="connsiteX30" fmla="*/ 1743 w 10000"/>
              <a:gd name="connsiteY30" fmla="*/ 2042 h 9845"/>
              <a:gd name="connsiteX31" fmla="*/ 2022 w 10000"/>
              <a:gd name="connsiteY31" fmla="*/ 2612 h 9845"/>
              <a:gd name="connsiteX32" fmla="*/ 2273 w 10000"/>
              <a:gd name="connsiteY32" fmla="*/ 3179 h 9845"/>
              <a:gd name="connsiteX33" fmla="*/ 2678 w 10000"/>
              <a:gd name="connsiteY33" fmla="*/ 3824 h 9845"/>
              <a:gd name="connsiteX34" fmla="*/ 3080 w 10000"/>
              <a:gd name="connsiteY34" fmla="*/ 4560 h 9845"/>
              <a:gd name="connsiteX35" fmla="*/ 3333 w 10000"/>
              <a:gd name="connsiteY35" fmla="*/ 4885 h 9845"/>
              <a:gd name="connsiteX36" fmla="*/ 3612 w 10000"/>
              <a:gd name="connsiteY36" fmla="*/ 5130 h 9845"/>
              <a:gd name="connsiteX37" fmla="*/ 3891 w 10000"/>
              <a:gd name="connsiteY37" fmla="*/ 5452 h 9845"/>
              <a:gd name="connsiteX38" fmla="*/ 4268 w 10000"/>
              <a:gd name="connsiteY38" fmla="*/ 5773 h 9845"/>
              <a:gd name="connsiteX39" fmla="*/ 4546 w 10000"/>
              <a:gd name="connsiteY39" fmla="*/ 6097 h 9845"/>
              <a:gd name="connsiteX40" fmla="*/ 4799 w 10000"/>
              <a:gd name="connsiteY40" fmla="*/ 6435 h 9845"/>
              <a:gd name="connsiteX41" fmla="*/ 5201 w 10000"/>
              <a:gd name="connsiteY41" fmla="*/ 6681 h 9845"/>
              <a:gd name="connsiteX42" fmla="*/ 5480 w 10000"/>
              <a:gd name="connsiteY42" fmla="*/ 6910 h 9845"/>
              <a:gd name="connsiteX43" fmla="*/ 5885 w 10000"/>
              <a:gd name="connsiteY43" fmla="*/ 7157 h 9845"/>
              <a:gd name="connsiteX44" fmla="*/ 6137 w 10000"/>
              <a:gd name="connsiteY44" fmla="*/ 7403 h 9845"/>
              <a:gd name="connsiteX45" fmla="*/ 6541 w 10000"/>
              <a:gd name="connsiteY45" fmla="*/ 7572 h 9845"/>
              <a:gd name="connsiteX46" fmla="*/ 6818 w 10000"/>
              <a:gd name="connsiteY46" fmla="*/ 7725 h 9845"/>
              <a:gd name="connsiteX47" fmla="*/ 7070 w 10000"/>
              <a:gd name="connsiteY47" fmla="*/ 7893 h 9845"/>
              <a:gd name="connsiteX48" fmla="*/ 7349 w 10000"/>
              <a:gd name="connsiteY48" fmla="*/ 8064 h 9845"/>
              <a:gd name="connsiteX49" fmla="*/ 7601 w 10000"/>
              <a:gd name="connsiteY49" fmla="*/ 8140 h 9845"/>
              <a:gd name="connsiteX50" fmla="*/ 7879 w 10000"/>
              <a:gd name="connsiteY50" fmla="*/ 8295 h 9845"/>
              <a:gd name="connsiteX51" fmla="*/ 8005 w 10000"/>
              <a:gd name="connsiteY51" fmla="*/ 8387 h 9845"/>
              <a:gd name="connsiteX52" fmla="*/ 8156 w 10000"/>
              <a:gd name="connsiteY52" fmla="*/ 8387 h 9845"/>
              <a:gd name="connsiteX53" fmla="*/ 8283 w 10000"/>
              <a:gd name="connsiteY53" fmla="*/ 8462 h 9845"/>
              <a:gd name="connsiteX54" fmla="*/ 8410 w 10000"/>
              <a:gd name="connsiteY54" fmla="*/ 8462 h 9845"/>
              <a:gd name="connsiteX55" fmla="*/ 8410 w 10000"/>
              <a:gd name="connsiteY55" fmla="*/ 8462 h 9845"/>
              <a:gd name="connsiteX56" fmla="*/ 8537 w 10000"/>
              <a:gd name="connsiteY56" fmla="*/ 8387 h 9845"/>
              <a:gd name="connsiteX57" fmla="*/ 8537 w 10000"/>
              <a:gd name="connsiteY57" fmla="*/ 8295 h 9845"/>
              <a:gd name="connsiteX58" fmla="*/ 8688 w 10000"/>
              <a:gd name="connsiteY58" fmla="*/ 8217 h 9845"/>
              <a:gd name="connsiteX59" fmla="*/ 8688 w 10000"/>
              <a:gd name="connsiteY59" fmla="*/ 8140 h 9845"/>
              <a:gd name="connsiteX60" fmla="*/ 8813 w 10000"/>
              <a:gd name="connsiteY60" fmla="*/ 7970 h 9845"/>
              <a:gd name="connsiteX61" fmla="*/ 8813 w 10000"/>
              <a:gd name="connsiteY61" fmla="*/ 7818 h 9845"/>
              <a:gd name="connsiteX62" fmla="*/ 8938 w 10000"/>
              <a:gd name="connsiteY62" fmla="*/ 7648 h 9845"/>
              <a:gd name="connsiteX63" fmla="*/ 8938 w 10000"/>
              <a:gd name="connsiteY63" fmla="*/ 7403 h 9845"/>
              <a:gd name="connsiteX64" fmla="*/ 9066 w 10000"/>
              <a:gd name="connsiteY64" fmla="*/ 7249 h 9845"/>
              <a:gd name="connsiteX65" fmla="*/ 9066 w 10000"/>
              <a:gd name="connsiteY65" fmla="*/ 7157 h 9845"/>
              <a:gd name="connsiteX66" fmla="*/ 9217 w 10000"/>
              <a:gd name="connsiteY66" fmla="*/ 7003 h 9845"/>
              <a:gd name="connsiteX67" fmla="*/ 9217 w 10000"/>
              <a:gd name="connsiteY67" fmla="*/ 6910 h 9845"/>
              <a:gd name="connsiteX68" fmla="*/ 9344 w 10000"/>
              <a:gd name="connsiteY68" fmla="*/ 6834 h 9845"/>
              <a:gd name="connsiteX69" fmla="*/ 9344 w 10000"/>
              <a:gd name="connsiteY69" fmla="*/ 6834 h 9845"/>
              <a:gd name="connsiteX70" fmla="*/ 9344 w 10000"/>
              <a:gd name="connsiteY70" fmla="*/ 6834 h 9845"/>
              <a:gd name="connsiteX71" fmla="*/ 9344 w 10000"/>
              <a:gd name="connsiteY71" fmla="*/ 6834 h 9845"/>
              <a:gd name="connsiteX72" fmla="*/ 9470 w 10000"/>
              <a:gd name="connsiteY72" fmla="*/ 6834 h 9845"/>
              <a:gd name="connsiteX73" fmla="*/ 9470 w 10000"/>
              <a:gd name="connsiteY73" fmla="*/ 6910 h 9845"/>
              <a:gd name="connsiteX74" fmla="*/ 9470 w 10000"/>
              <a:gd name="connsiteY74" fmla="*/ 7003 h 9845"/>
              <a:gd name="connsiteX75" fmla="*/ 9470 w 10000"/>
              <a:gd name="connsiteY75" fmla="*/ 7157 h 9845"/>
              <a:gd name="connsiteX76" fmla="*/ 9623 w 10000"/>
              <a:gd name="connsiteY76" fmla="*/ 7249 h 9845"/>
              <a:gd name="connsiteX77" fmla="*/ 9623 w 10000"/>
              <a:gd name="connsiteY77" fmla="*/ 7403 h 9845"/>
              <a:gd name="connsiteX78" fmla="*/ 9623 w 10000"/>
              <a:gd name="connsiteY78" fmla="*/ 7648 h 9845"/>
              <a:gd name="connsiteX79" fmla="*/ 9623 w 10000"/>
              <a:gd name="connsiteY79" fmla="*/ 7970 h 9845"/>
              <a:gd name="connsiteX80" fmla="*/ 9747 w 10000"/>
              <a:gd name="connsiteY80" fmla="*/ 8387 h 9845"/>
              <a:gd name="connsiteX81" fmla="*/ 9875 w 10000"/>
              <a:gd name="connsiteY81" fmla="*/ 8708 h 9845"/>
              <a:gd name="connsiteX82" fmla="*/ 10000 w 10000"/>
              <a:gd name="connsiteY82" fmla="*/ 9108 h 9845"/>
              <a:gd name="connsiteX83" fmla="*/ 10000 w 10000"/>
              <a:gd name="connsiteY83" fmla="*/ 9199 h 9845"/>
              <a:gd name="connsiteX84" fmla="*/ 10000 w 10000"/>
              <a:gd name="connsiteY84" fmla="*/ 9351 h 9845"/>
              <a:gd name="connsiteX85" fmla="*/ 10000 w 10000"/>
              <a:gd name="connsiteY85" fmla="*/ 9523 h 9845"/>
              <a:gd name="connsiteX86" fmla="*/ 10000 w 10000"/>
              <a:gd name="connsiteY86" fmla="*/ 9600 h 9845"/>
              <a:gd name="connsiteX87" fmla="*/ 10000 w 10000"/>
              <a:gd name="connsiteY87" fmla="*/ 9677 h 9845"/>
              <a:gd name="connsiteX88" fmla="*/ 10000 w 10000"/>
              <a:gd name="connsiteY88" fmla="*/ 9767 h 9845"/>
              <a:gd name="connsiteX89" fmla="*/ 10000 w 10000"/>
              <a:gd name="connsiteY89" fmla="*/ 9767 h 9845"/>
              <a:gd name="connsiteX90" fmla="*/ 10000 w 10000"/>
              <a:gd name="connsiteY90" fmla="*/ 9845 h 9845"/>
              <a:gd name="connsiteX91" fmla="*/ 9747 w 10000"/>
              <a:gd name="connsiteY91" fmla="*/ 9767 h 9845"/>
              <a:gd name="connsiteX92" fmla="*/ 9470 w 10000"/>
              <a:gd name="connsiteY92" fmla="*/ 9767 h 9845"/>
              <a:gd name="connsiteX93" fmla="*/ 9066 w 10000"/>
              <a:gd name="connsiteY93" fmla="*/ 9677 h 9845"/>
              <a:gd name="connsiteX94" fmla="*/ 8537 w 10000"/>
              <a:gd name="connsiteY94" fmla="*/ 9523 h 9845"/>
              <a:gd name="connsiteX95" fmla="*/ 8537 w 10000"/>
              <a:gd name="connsiteY95" fmla="*/ 9523 h 9845"/>
              <a:gd name="connsiteX0" fmla="*/ 8537 w 10000"/>
              <a:gd name="connsiteY0" fmla="*/ 9673 h 10000"/>
              <a:gd name="connsiteX1" fmla="*/ 8156 w 10000"/>
              <a:gd name="connsiteY1" fmla="*/ 9498 h 10000"/>
              <a:gd name="connsiteX2" fmla="*/ 7601 w 10000"/>
              <a:gd name="connsiteY2" fmla="*/ 9344 h 10000"/>
              <a:gd name="connsiteX3" fmla="*/ 7070 w 10000"/>
              <a:gd name="connsiteY3" fmla="*/ 9096 h 10000"/>
              <a:gd name="connsiteX4" fmla="*/ 6541 w 10000"/>
              <a:gd name="connsiteY4" fmla="*/ 8845 h 10000"/>
              <a:gd name="connsiteX5" fmla="*/ 6287 w 10000"/>
              <a:gd name="connsiteY5" fmla="*/ 8675 h 10000"/>
              <a:gd name="connsiteX6" fmla="*/ 6010 w 10000"/>
              <a:gd name="connsiteY6" fmla="*/ 8519 h 10000"/>
              <a:gd name="connsiteX7" fmla="*/ 5732 w 10000"/>
              <a:gd name="connsiteY7" fmla="*/ 8346 h 10000"/>
              <a:gd name="connsiteX8" fmla="*/ 5480 w 10000"/>
              <a:gd name="connsiteY8" fmla="*/ 8191 h 10000"/>
              <a:gd name="connsiteX9" fmla="*/ 5201 w 10000"/>
              <a:gd name="connsiteY9" fmla="*/ 7941 h 10000"/>
              <a:gd name="connsiteX10" fmla="*/ 4949 w 10000"/>
              <a:gd name="connsiteY10" fmla="*/ 7691 h 10000"/>
              <a:gd name="connsiteX11" fmla="*/ 4673 w 10000"/>
              <a:gd name="connsiteY11" fmla="*/ 7441 h 10000"/>
              <a:gd name="connsiteX12" fmla="*/ 4268 w 10000"/>
              <a:gd name="connsiteY12" fmla="*/ 7189 h 10000"/>
              <a:gd name="connsiteX13" fmla="*/ 3612 w 10000"/>
              <a:gd name="connsiteY13" fmla="*/ 6614 h 10000"/>
              <a:gd name="connsiteX14" fmla="*/ 3080 w 10000"/>
              <a:gd name="connsiteY14" fmla="*/ 6116 h 10000"/>
              <a:gd name="connsiteX15" fmla="*/ 2551 w 10000"/>
              <a:gd name="connsiteY15" fmla="*/ 5538 h 10000"/>
              <a:gd name="connsiteX16" fmla="*/ 2147 w 10000"/>
              <a:gd name="connsiteY16" fmla="*/ 4882 h 10000"/>
              <a:gd name="connsiteX17" fmla="*/ 1743 w 10000"/>
              <a:gd name="connsiteY17" fmla="*/ 4306 h 10000"/>
              <a:gd name="connsiteX18" fmla="*/ 1339 w 10000"/>
              <a:gd name="connsiteY18" fmla="*/ 3728 h 10000"/>
              <a:gd name="connsiteX19" fmla="*/ 1086 w 10000"/>
              <a:gd name="connsiteY19" fmla="*/ 3152 h 10000"/>
              <a:gd name="connsiteX20" fmla="*/ 934 w 10000"/>
              <a:gd name="connsiteY20" fmla="*/ 2809 h 10000"/>
              <a:gd name="connsiteX21" fmla="*/ 809 w 10000"/>
              <a:gd name="connsiteY21" fmla="*/ 2559 h 10000"/>
              <a:gd name="connsiteX22" fmla="*/ 556 w 10000"/>
              <a:gd name="connsiteY22" fmla="*/ 1981 h 10000"/>
              <a:gd name="connsiteX23" fmla="*/ 405 w 10000"/>
              <a:gd name="connsiteY23" fmla="*/ 1325 h 10000"/>
              <a:gd name="connsiteX24" fmla="*/ 153 w 10000"/>
              <a:gd name="connsiteY24" fmla="*/ 671 h 10000"/>
              <a:gd name="connsiteX25" fmla="*/ 0 w 10000"/>
              <a:gd name="connsiteY25" fmla="*/ 0 h 10000"/>
              <a:gd name="connsiteX26" fmla="*/ 1213 w 10000"/>
              <a:gd name="connsiteY26" fmla="*/ 671 h 10000"/>
              <a:gd name="connsiteX27" fmla="*/ 1339 w 10000"/>
              <a:gd name="connsiteY27" fmla="*/ 1076 h 10000"/>
              <a:gd name="connsiteX28" fmla="*/ 1464 w 10000"/>
              <a:gd name="connsiteY28" fmla="*/ 1576 h 10000"/>
              <a:gd name="connsiteX29" fmla="*/ 1743 w 10000"/>
              <a:gd name="connsiteY29" fmla="*/ 2074 h 10000"/>
              <a:gd name="connsiteX30" fmla="*/ 2022 w 10000"/>
              <a:gd name="connsiteY30" fmla="*/ 2653 h 10000"/>
              <a:gd name="connsiteX31" fmla="*/ 2273 w 10000"/>
              <a:gd name="connsiteY31" fmla="*/ 3229 h 10000"/>
              <a:gd name="connsiteX32" fmla="*/ 2678 w 10000"/>
              <a:gd name="connsiteY32" fmla="*/ 3884 h 10000"/>
              <a:gd name="connsiteX33" fmla="*/ 3080 w 10000"/>
              <a:gd name="connsiteY33" fmla="*/ 4632 h 10000"/>
              <a:gd name="connsiteX34" fmla="*/ 3333 w 10000"/>
              <a:gd name="connsiteY34" fmla="*/ 4962 h 10000"/>
              <a:gd name="connsiteX35" fmla="*/ 3612 w 10000"/>
              <a:gd name="connsiteY35" fmla="*/ 5211 h 10000"/>
              <a:gd name="connsiteX36" fmla="*/ 3891 w 10000"/>
              <a:gd name="connsiteY36" fmla="*/ 5538 h 10000"/>
              <a:gd name="connsiteX37" fmla="*/ 4268 w 10000"/>
              <a:gd name="connsiteY37" fmla="*/ 5864 h 10000"/>
              <a:gd name="connsiteX38" fmla="*/ 4546 w 10000"/>
              <a:gd name="connsiteY38" fmla="*/ 6193 h 10000"/>
              <a:gd name="connsiteX39" fmla="*/ 4799 w 10000"/>
              <a:gd name="connsiteY39" fmla="*/ 6536 h 10000"/>
              <a:gd name="connsiteX40" fmla="*/ 5201 w 10000"/>
              <a:gd name="connsiteY40" fmla="*/ 6786 h 10000"/>
              <a:gd name="connsiteX41" fmla="*/ 5480 w 10000"/>
              <a:gd name="connsiteY41" fmla="*/ 7019 h 10000"/>
              <a:gd name="connsiteX42" fmla="*/ 5885 w 10000"/>
              <a:gd name="connsiteY42" fmla="*/ 7270 h 10000"/>
              <a:gd name="connsiteX43" fmla="*/ 6137 w 10000"/>
              <a:gd name="connsiteY43" fmla="*/ 7520 h 10000"/>
              <a:gd name="connsiteX44" fmla="*/ 6541 w 10000"/>
              <a:gd name="connsiteY44" fmla="*/ 7691 h 10000"/>
              <a:gd name="connsiteX45" fmla="*/ 6818 w 10000"/>
              <a:gd name="connsiteY45" fmla="*/ 7847 h 10000"/>
              <a:gd name="connsiteX46" fmla="*/ 7070 w 10000"/>
              <a:gd name="connsiteY46" fmla="*/ 8017 h 10000"/>
              <a:gd name="connsiteX47" fmla="*/ 7349 w 10000"/>
              <a:gd name="connsiteY47" fmla="*/ 8191 h 10000"/>
              <a:gd name="connsiteX48" fmla="*/ 7601 w 10000"/>
              <a:gd name="connsiteY48" fmla="*/ 8268 h 10000"/>
              <a:gd name="connsiteX49" fmla="*/ 7879 w 10000"/>
              <a:gd name="connsiteY49" fmla="*/ 8426 h 10000"/>
              <a:gd name="connsiteX50" fmla="*/ 8005 w 10000"/>
              <a:gd name="connsiteY50" fmla="*/ 8519 h 10000"/>
              <a:gd name="connsiteX51" fmla="*/ 8156 w 10000"/>
              <a:gd name="connsiteY51" fmla="*/ 8519 h 10000"/>
              <a:gd name="connsiteX52" fmla="*/ 8283 w 10000"/>
              <a:gd name="connsiteY52" fmla="*/ 8595 h 10000"/>
              <a:gd name="connsiteX53" fmla="*/ 8410 w 10000"/>
              <a:gd name="connsiteY53" fmla="*/ 8595 h 10000"/>
              <a:gd name="connsiteX54" fmla="*/ 8410 w 10000"/>
              <a:gd name="connsiteY54" fmla="*/ 8595 h 10000"/>
              <a:gd name="connsiteX55" fmla="*/ 8537 w 10000"/>
              <a:gd name="connsiteY55" fmla="*/ 8519 h 10000"/>
              <a:gd name="connsiteX56" fmla="*/ 8537 w 10000"/>
              <a:gd name="connsiteY56" fmla="*/ 8426 h 10000"/>
              <a:gd name="connsiteX57" fmla="*/ 8688 w 10000"/>
              <a:gd name="connsiteY57" fmla="*/ 8346 h 10000"/>
              <a:gd name="connsiteX58" fmla="*/ 8688 w 10000"/>
              <a:gd name="connsiteY58" fmla="*/ 8268 h 10000"/>
              <a:gd name="connsiteX59" fmla="*/ 8813 w 10000"/>
              <a:gd name="connsiteY59" fmla="*/ 8095 h 10000"/>
              <a:gd name="connsiteX60" fmla="*/ 8813 w 10000"/>
              <a:gd name="connsiteY60" fmla="*/ 7941 h 10000"/>
              <a:gd name="connsiteX61" fmla="*/ 8938 w 10000"/>
              <a:gd name="connsiteY61" fmla="*/ 7768 h 10000"/>
              <a:gd name="connsiteX62" fmla="*/ 8938 w 10000"/>
              <a:gd name="connsiteY62" fmla="*/ 7520 h 10000"/>
              <a:gd name="connsiteX63" fmla="*/ 9066 w 10000"/>
              <a:gd name="connsiteY63" fmla="*/ 7363 h 10000"/>
              <a:gd name="connsiteX64" fmla="*/ 9066 w 10000"/>
              <a:gd name="connsiteY64" fmla="*/ 7270 h 10000"/>
              <a:gd name="connsiteX65" fmla="*/ 9217 w 10000"/>
              <a:gd name="connsiteY65" fmla="*/ 7113 h 10000"/>
              <a:gd name="connsiteX66" fmla="*/ 9217 w 10000"/>
              <a:gd name="connsiteY66" fmla="*/ 7019 h 10000"/>
              <a:gd name="connsiteX67" fmla="*/ 9344 w 10000"/>
              <a:gd name="connsiteY67" fmla="*/ 6942 h 10000"/>
              <a:gd name="connsiteX68" fmla="*/ 9344 w 10000"/>
              <a:gd name="connsiteY68" fmla="*/ 6942 h 10000"/>
              <a:gd name="connsiteX69" fmla="*/ 9344 w 10000"/>
              <a:gd name="connsiteY69" fmla="*/ 6942 h 10000"/>
              <a:gd name="connsiteX70" fmla="*/ 9344 w 10000"/>
              <a:gd name="connsiteY70" fmla="*/ 6942 h 10000"/>
              <a:gd name="connsiteX71" fmla="*/ 9470 w 10000"/>
              <a:gd name="connsiteY71" fmla="*/ 6942 h 10000"/>
              <a:gd name="connsiteX72" fmla="*/ 9470 w 10000"/>
              <a:gd name="connsiteY72" fmla="*/ 7019 h 10000"/>
              <a:gd name="connsiteX73" fmla="*/ 9470 w 10000"/>
              <a:gd name="connsiteY73" fmla="*/ 7113 h 10000"/>
              <a:gd name="connsiteX74" fmla="*/ 9470 w 10000"/>
              <a:gd name="connsiteY74" fmla="*/ 7270 h 10000"/>
              <a:gd name="connsiteX75" fmla="*/ 9623 w 10000"/>
              <a:gd name="connsiteY75" fmla="*/ 7363 h 10000"/>
              <a:gd name="connsiteX76" fmla="*/ 9623 w 10000"/>
              <a:gd name="connsiteY76" fmla="*/ 7520 h 10000"/>
              <a:gd name="connsiteX77" fmla="*/ 9623 w 10000"/>
              <a:gd name="connsiteY77" fmla="*/ 7768 h 10000"/>
              <a:gd name="connsiteX78" fmla="*/ 9623 w 10000"/>
              <a:gd name="connsiteY78" fmla="*/ 8095 h 10000"/>
              <a:gd name="connsiteX79" fmla="*/ 9747 w 10000"/>
              <a:gd name="connsiteY79" fmla="*/ 8519 h 10000"/>
              <a:gd name="connsiteX80" fmla="*/ 9875 w 10000"/>
              <a:gd name="connsiteY80" fmla="*/ 8845 h 10000"/>
              <a:gd name="connsiteX81" fmla="*/ 10000 w 10000"/>
              <a:gd name="connsiteY81" fmla="*/ 9251 h 10000"/>
              <a:gd name="connsiteX82" fmla="*/ 10000 w 10000"/>
              <a:gd name="connsiteY82" fmla="*/ 9344 h 10000"/>
              <a:gd name="connsiteX83" fmla="*/ 10000 w 10000"/>
              <a:gd name="connsiteY83" fmla="*/ 9498 h 10000"/>
              <a:gd name="connsiteX84" fmla="*/ 10000 w 10000"/>
              <a:gd name="connsiteY84" fmla="*/ 9673 h 10000"/>
              <a:gd name="connsiteX85" fmla="*/ 10000 w 10000"/>
              <a:gd name="connsiteY85" fmla="*/ 9751 h 10000"/>
              <a:gd name="connsiteX86" fmla="*/ 10000 w 10000"/>
              <a:gd name="connsiteY86" fmla="*/ 9829 h 10000"/>
              <a:gd name="connsiteX87" fmla="*/ 10000 w 10000"/>
              <a:gd name="connsiteY87" fmla="*/ 9921 h 10000"/>
              <a:gd name="connsiteX88" fmla="*/ 10000 w 10000"/>
              <a:gd name="connsiteY88" fmla="*/ 9921 h 10000"/>
              <a:gd name="connsiteX89" fmla="*/ 10000 w 10000"/>
              <a:gd name="connsiteY89" fmla="*/ 10000 h 10000"/>
              <a:gd name="connsiteX90" fmla="*/ 9747 w 10000"/>
              <a:gd name="connsiteY90" fmla="*/ 9921 h 10000"/>
              <a:gd name="connsiteX91" fmla="*/ 9470 w 10000"/>
              <a:gd name="connsiteY91" fmla="*/ 9921 h 10000"/>
              <a:gd name="connsiteX92" fmla="*/ 9066 w 10000"/>
              <a:gd name="connsiteY92" fmla="*/ 9829 h 10000"/>
              <a:gd name="connsiteX93" fmla="*/ 8537 w 10000"/>
              <a:gd name="connsiteY93" fmla="*/ 9673 h 10000"/>
              <a:gd name="connsiteX94" fmla="*/ 8537 w 10000"/>
              <a:gd name="connsiteY94" fmla="*/ 9673 h 10000"/>
              <a:gd name="connsiteX0" fmla="*/ 8384 w 9847"/>
              <a:gd name="connsiteY0" fmla="*/ 9111 h 9438"/>
              <a:gd name="connsiteX1" fmla="*/ 8003 w 9847"/>
              <a:gd name="connsiteY1" fmla="*/ 8936 h 9438"/>
              <a:gd name="connsiteX2" fmla="*/ 7448 w 9847"/>
              <a:gd name="connsiteY2" fmla="*/ 8782 h 9438"/>
              <a:gd name="connsiteX3" fmla="*/ 6917 w 9847"/>
              <a:gd name="connsiteY3" fmla="*/ 8534 h 9438"/>
              <a:gd name="connsiteX4" fmla="*/ 6388 w 9847"/>
              <a:gd name="connsiteY4" fmla="*/ 8283 h 9438"/>
              <a:gd name="connsiteX5" fmla="*/ 6134 w 9847"/>
              <a:gd name="connsiteY5" fmla="*/ 8113 h 9438"/>
              <a:gd name="connsiteX6" fmla="*/ 5857 w 9847"/>
              <a:gd name="connsiteY6" fmla="*/ 7957 h 9438"/>
              <a:gd name="connsiteX7" fmla="*/ 5579 w 9847"/>
              <a:gd name="connsiteY7" fmla="*/ 7784 h 9438"/>
              <a:gd name="connsiteX8" fmla="*/ 5327 w 9847"/>
              <a:gd name="connsiteY8" fmla="*/ 7629 h 9438"/>
              <a:gd name="connsiteX9" fmla="*/ 5048 w 9847"/>
              <a:gd name="connsiteY9" fmla="*/ 7379 h 9438"/>
              <a:gd name="connsiteX10" fmla="*/ 4796 w 9847"/>
              <a:gd name="connsiteY10" fmla="*/ 7129 h 9438"/>
              <a:gd name="connsiteX11" fmla="*/ 4520 w 9847"/>
              <a:gd name="connsiteY11" fmla="*/ 6879 h 9438"/>
              <a:gd name="connsiteX12" fmla="*/ 4115 w 9847"/>
              <a:gd name="connsiteY12" fmla="*/ 6627 h 9438"/>
              <a:gd name="connsiteX13" fmla="*/ 3459 w 9847"/>
              <a:gd name="connsiteY13" fmla="*/ 6052 h 9438"/>
              <a:gd name="connsiteX14" fmla="*/ 2927 w 9847"/>
              <a:gd name="connsiteY14" fmla="*/ 5554 h 9438"/>
              <a:gd name="connsiteX15" fmla="*/ 2398 w 9847"/>
              <a:gd name="connsiteY15" fmla="*/ 4976 h 9438"/>
              <a:gd name="connsiteX16" fmla="*/ 1994 w 9847"/>
              <a:gd name="connsiteY16" fmla="*/ 4320 h 9438"/>
              <a:gd name="connsiteX17" fmla="*/ 1590 w 9847"/>
              <a:gd name="connsiteY17" fmla="*/ 3744 h 9438"/>
              <a:gd name="connsiteX18" fmla="*/ 1186 w 9847"/>
              <a:gd name="connsiteY18" fmla="*/ 3166 h 9438"/>
              <a:gd name="connsiteX19" fmla="*/ 933 w 9847"/>
              <a:gd name="connsiteY19" fmla="*/ 2590 h 9438"/>
              <a:gd name="connsiteX20" fmla="*/ 781 w 9847"/>
              <a:gd name="connsiteY20" fmla="*/ 2247 h 9438"/>
              <a:gd name="connsiteX21" fmla="*/ 656 w 9847"/>
              <a:gd name="connsiteY21" fmla="*/ 1997 h 9438"/>
              <a:gd name="connsiteX22" fmla="*/ 403 w 9847"/>
              <a:gd name="connsiteY22" fmla="*/ 1419 h 9438"/>
              <a:gd name="connsiteX23" fmla="*/ 252 w 9847"/>
              <a:gd name="connsiteY23" fmla="*/ 763 h 9438"/>
              <a:gd name="connsiteX24" fmla="*/ 0 w 9847"/>
              <a:gd name="connsiteY24" fmla="*/ 109 h 9438"/>
              <a:gd name="connsiteX25" fmla="*/ 1060 w 9847"/>
              <a:gd name="connsiteY25" fmla="*/ 109 h 9438"/>
              <a:gd name="connsiteX26" fmla="*/ 1186 w 9847"/>
              <a:gd name="connsiteY26" fmla="*/ 514 h 9438"/>
              <a:gd name="connsiteX27" fmla="*/ 1311 w 9847"/>
              <a:gd name="connsiteY27" fmla="*/ 1014 h 9438"/>
              <a:gd name="connsiteX28" fmla="*/ 1590 w 9847"/>
              <a:gd name="connsiteY28" fmla="*/ 1512 h 9438"/>
              <a:gd name="connsiteX29" fmla="*/ 1869 w 9847"/>
              <a:gd name="connsiteY29" fmla="*/ 2091 h 9438"/>
              <a:gd name="connsiteX30" fmla="*/ 2120 w 9847"/>
              <a:gd name="connsiteY30" fmla="*/ 2667 h 9438"/>
              <a:gd name="connsiteX31" fmla="*/ 2525 w 9847"/>
              <a:gd name="connsiteY31" fmla="*/ 3322 h 9438"/>
              <a:gd name="connsiteX32" fmla="*/ 2927 w 9847"/>
              <a:gd name="connsiteY32" fmla="*/ 4070 h 9438"/>
              <a:gd name="connsiteX33" fmla="*/ 3180 w 9847"/>
              <a:gd name="connsiteY33" fmla="*/ 4400 h 9438"/>
              <a:gd name="connsiteX34" fmla="*/ 3459 w 9847"/>
              <a:gd name="connsiteY34" fmla="*/ 4649 h 9438"/>
              <a:gd name="connsiteX35" fmla="*/ 3738 w 9847"/>
              <a:gd name="connsiteY35" fmla="*/ 4976 h 9438"/>
              <a:gd name="connsiteX36" fmla="*/ 4115 w 9847"/>
              <a:gd name="connsiteY36" fmla="*/ 5302 h 9438"/>
              <a:gd name="connsiteX37" fmla="*/ 4393 w 9847"/>
              <a:gd name="connsiteY37" fmla="*/ 5631 h 9438"/>
              <a:gd name="connsiteX38" fmla="*/ 4646 w 9847"/>
              <a:gd name="connsiteY38" fmla="*/ 5974 h 9438"/>
              <a:gd name="connsiteX39" fmla="*/ 5048 w 9847"/>
              <a:gd name="connsiteY39" fmla="*/ 6224 h 9438"/>
              <a:gd name="connsiteX40" fmla="*/ 5327 w 9847"/>
              <a:gd name="connsiteY40" fmla="*/ 6457 h 9438"/>
              <a:gd name="connsiteX41" fmla="*/ 5732 w 9847"/>
              <a:gd name="connsiteY41" fmla="*/ 6708 h 9438"/>
              <a:gd name="connsiteX42" fmla="*/ 5984 w 9847"/>
              <a:gd name="connsiteY42" fmla="*/ 6958 h 9438"/>
              <a:gd name="connsiteX43" fmla="*/ 6388 w 9847"/>
              <a:gd name="connsiteY43" fmla="*/ 7129 h 9438"/>
              <a:gd name="connsiteX44" fmla="*/ 6665 w 9847"/>
              <a:gd name="connsiteY44" fmla="*/ 7285 h 9438"/>
              <a:gd name="connsiteX45" fmla="*/ 6917 w 9847"/>
              <a:gd name="connsiteY45" fmla="*/ 7455 h 9438"/>
              <a:gd name="connsiteX46" fmla="*/ 7196 w 9847"/>
              <a:gd name="connsiteY46" fmla="*/ 7629 h 9438"/>
              <a:gd name="connsiteX47" fmla="*/ 7448 w 9847"/>
              <a:gd name="connsiteY47" fmla="*/ 7706 h 9438"/>
              <a:gd name="connsiteX48" fmla="*/ 7726 w 9847"/>
              <a:gd name="connsiteY48" fmla="*/ 7864 h 9438"/>
              <a:gd name="connsiteX49" fmla="*/ 7852 w 9847"/>
              <a:gd name="connsiteY49" fmla="*/ 7957 h 9438"/>
              <a:gd name="connsiteX50" fmla="*/ 8003 w 9847"/>
              <a:gd name="connsiteY50" fmla="*/ 7957 h 9438"/>
              <a:gd name="connsiteX51" fmla="*/ 8130 w 9847"/>
              <a:gd name="connsiteY51" fmla="*/ 8033 h 9438"/>
              <a:gd name="connsiteX52" fmla="*/ 8257 w 9847"/>
              <a:gd name="connsiteY52" fmla="*/ 8033 h 9438"/>
              <a:gd name="connsiteX53" fmla="*/ 8257 w 9847"/>
              <a:gd name="connsiteY53" fmla="*/ 8033 h 9438"/>
              <a:gd name="connsiteX54" fmla="*/ 8384 w 9847"/>
              <a:gd name="connsiteY54" fmla="*/ 7957 h 9438"/>
              <a:gd name="connsiteX55" fmla="*/ 8384 w 9847"/>
              <a:gd name="connsiteY55" fmla="*/ 7864 h 9438"/>
              <a:gd name="connsiteX56" fmla="*/ 8535 w 9847"/>
              <a:gd name="connsiteY56" fmla="*/ 7784 h 9438"/>
              <a:gd name="connsiteX57" fmla="*/ 8535 w 9847"/>
              <a:gd name="connsiteY57" fmla="*/ 7706 h 9438"/>
              <a:gd name="connsiteX58" fmla="*/ 8660 w 9847"/>
              <a:gd name="connsiteY58" fmla="*/ 7533 h 9438"/>
              <a:gd name="connsiteX59" fmla="*/ 8660 w 9847"/>
              <a:gd name="connsiteY59" fmla="*/ 7379 h 9438"/>
              <a:gd name="connsiteX60" fmla="*/ 8785 w 9847"/>
              <a:gd name="connsiteY60" fmla="*/ 7206 h 9438"/>
              <a:gd name="connsiteX61" fmla="*/ 8785 w 9847"/>
              <a:gd name="connsiteY61" fmla="*/ 6958 h 9438"/>
              <a:gd name="connsiteX62" fmla="*/ 8913 w 9847"/>
              <a:gd name="connsiteY62" fmla="*/ 6801 h 9438"/>
              <a:gd name="connsiteX63" fmla="*/ 8913 w 9847"/>
              <a:gd name="connsiteY63" fmla="*/ 6708 h 9438"/>
              <a:gd name="connsiteX64" fmla="*/ 9064 w 9847"/>
              <a:gd name="connsiteY64" fmla="*/ 6551 h 9438"/>
              <a:gd name="connsiteX65" fmla="*/ 9064 w 9847"/>
              <a:gd name="connsiteY65" fmla="*/ 6457 h 9438"/>
              <a:gd name="connsiteX66" fmla="*/ 9191 w 9847"/>
              <a:gd name="connsiteY66" fmla="*/ 6380 h 9438"/>
              <a:gd name="connsiteX67" fmla="*/ 9191 w 9847"/>
              <a:gd name="connsiteY67" fmla="*/ 6380 h 9438"/>
              <a:gd name="connsiteX68" fmla="*/ 9191 w 9847"/>
              <a:gd name="connsiteY68" fmla="*/ 6380 h 9438"/>
              <a:gd name="connsiteX69" fmla="*/ 9191 w 9847"/>
              <a:gd name="connsiteY69" fmla="*/ 6380 h 9438"/>
              <a:gd name="connsiteX70" fmla="*/ 9317 w 9847"/>
              <a:gd name="connsiteY70" fmla="*/ 6380 h 9438"/>
              <a:gd name="connsiteX71" fmla="*/ 9317 w 9847"/>
              <a:gd name="connsiteY71" fmla="*/ 6457 h 9438"/>
              <a:gd name="connsiteX72" fmla="*/ 9317 w 9847"/>
              <a:gd name="connsiteY72" fmla="*/ 6551 h 9438"/>
              <a:gd name="connsiteX73" fmla="*/ 9317 w 9847"/>
              <a:gd name="connsiteY73" fmla="*/ 6708 h 9438"/>
              <a:gd name="connsiteX74" fmla="*/ 9470 w 9847"/>
              <a:gd name="connsiteY74" fmla="*/ 6801 h 9438"/>
              <a:gd name="connsiteX75" fmla="*/ 9470 w 9847"/>
              <a:gd name="connsiteY75" fmla="*/ 6958 h 9438"/>
              <a:gd name="connsiteX76" fmla="*/ 9470 w 9847"/>
              <a:gd name="connsiteY76" fmla="*/ 7206 h 9438"/>
              <a:gd name="connsiteX77" fmla="*/ 9470 w 9847"/>
              <a:gd name="connsiteY77" fmla="*/ 7533 h 9438"/>
              <a:gd name="connsiteX78" fmla="*/ 9594 w 9847"/>
              <a:gd name="connsiteY78" fmla="*/ 7957 h 9438"/>
              <a:gd name="connsiteX79" fmla="*/ 9722 w 9847"/>
              <a:gd name="connsiteY79" fmla="*/ 8283 h 9438"/>
              <a:gd name="connsiteX80" fmla="*/ 9847 w 9847"/>
              <a:gd name="connsiteY80" fmla="*/ 8689 h 9438"/>
              <a:gd name="connsiteX81" fmla="*/ 9847 w 9847"/>
              <a:gd name="connsiteY81" fmla="*/ 8782 h 9438"/>
              <a:gd name="connsiteX82" fmla="*/ 9847 w 9847"/>
              <a:gd name="connsiteY82" fmla="*/ 8936 h 9438"/>
              <a:gd name="connsiteX83" fmla="*/ 9847 w 9847"/>
              <a:gd name="connsiteY83" fmla="*/ 9111 h 9438"/>
              <a:gd name="connsiteX84" fmla="*/ 9847 w 9847"/>
              <a:gd name="connsiteY84" fmla="*/ 9189 h 9438"/>
              <a:gd name="connsiteX85" fmla="*/ 9847 w 9847"/>
              <a:gd name="connsiteY85" fmla="*/ 9267 h 9438"/>
              <a:gd name="connsiteX86" fmla="*/ 9847 w 9847"/>
              <a:gd name="connsiteY86" fmla="*/ 9359 h 9438"/>
              <a:gd name="connsiteX87" fmla="*/ 9847 w 9847"/>
              <a:gd name="connsiteY87" fmla="*/ 9359 h 9438"/>
              <a:gd name="connsiteX88" fmla="*/ 9847 w 9847"/>
              <a:gd name="connsiteY88" fmla="*/ 9438 h 9438"/>
              <a:gd name="connsiteX89" fmla="*/ 9594 w 9847"/>
              <a:gd name="connsiteY89" fmla="*/ 9359 h 9438"/>
              <a:gd name="connsiteX90" fmla="*/ 9317 w 9847"/>
              <a:gd name="connsiteY90" fmla="*/ 9359 h 9438"/>
              <a:gd name="connsiteX91" fmla="*/ 8913 w 9847"/>
              <a:gd name="connsiteY91" fmla="*/ 9267 h 9438"/>
              <a:gd name="connsiteX92" fmla="*/ 8384 w 9847"/>
              <a:gd name="connsiteY92" fmla="*/ 9111 h 9438"/>
              <a:gd name="connsiteX93" fmla="*/ 8384 w 9847"/>
              <a:gd name="connsiteY93" fmla="*/ 9111 h 9438"/>
              <a:gd name="connsiteX0" fmla="*/ 8258 w 9744"/>
              <a:gd name="connsiteY0" fmla="*/ 9539 h 9885"/>
              <a:gd name="connsiteX1" fmla="*/ 7871 w 9744"/>
              <a:gd name="connsiteY1" fmla="*/ 9353 h 9885"/>
              <a:gd name="connsiteX2" fmla="*/ 7308 w 9744"/>
              <a:gd name="connsiteY2" fmla="*/ 9190 h 9885"/>
              <a:gd name="connsiteX3" fmla="*/ 6768 w 9744"/>
              <a:gd name="connsiteY3" fmla="*/ 8927 h 9885"/>
              <a:gd name="connsiteX4" fmla="*/ 6231 w 9744"/>
              <a:gd name="connsiteY4" fmla="*/ 8661 h 9885"/>
              <a:gd name="connsiteX5" fmla="*/ 5973 w 9744"/>
              <a:gd name="connsiteY5" fmla="*/ 8481 h 9885"/>
              <a:gd name="connsiteX6" fmla="*/ 5692 w 9744"/>
              <a:gd name="connsiteY6" fmla="*/ 8316 h 9885"/>
              <a:gd name="connsiteX7" fmla="*/ 5410 w 9744"/>
              <a:gd name="connsiteY7" fmla="*/ 8133 h 9885"/>
              <a:gd name="connsiteX8" fmla="*/ 5154 w 9744"/>
              <a:gd name="connsiteY8" fmla="*/ 7968 h 9885"/>
              <a:gd name="connsiteX9" fmla="*/ 4870 w 9744"/>
              <a:gd name="connsiteY9" fmla="*/ 7703 h 9885"/>
              <a:gd name="connsiteX10" fmla="*/ 4615 w 9744"/>
              <a:gd name="connsiteY10" fmla="*/ 7439 h 9885"/>
              <a:gd name="connsiteX11" fmla="*/ 4334 w 9744"/>
              <a:gd name="connsiteY11" fmla="*/ 7174 h 9885"/>
              <a:gd name="connsiteX12" fmla="*/ 3923 w 9744"/>
              <a:gd name="connsiteY12" fmla="*/ 6907 h 9885"/>
              <a:gd name="connsiteX13" fmla="*/ 3257 w 9744"/>
              <a:gd name="connsiteY13" fmla="*/ 6297 h 9885"/>
              <a:gd name="connsiteX14" fmla="*/ 2716 w 9744"/>
              <a:gd name="connsiteY14" fmla="*/ 5770 h 9885"/>
              <a:gd name="connsiteX15" fmla="*/ 2179 w 9744"/>
              <a:gd name="connsiteY15" fmla="*/ 5157 h 9885"/>
              <a:gd name="connsiteX16" fmla="*/ 1769 w 9744"/>
              <a:gd name="connsiteY16" fmla="*/ 4462 h 9885"/>
              <a:gd name="connsiteX17" fmla="*/ 1359 w 9744"/>
              <a:gd name="connsiteY17" fmla="*/ 3852 h 9885"/>
              <a:gd name="connsiteX18" fmla="*/ 948 w 9744"/>
              <a:gd name="connsiteY18" fmla="*/ 3240 h 9885"/>
              <a:gd name="connsiteX19" fmla="*/ 691 w 9744"/>
              <a:gd name="connsiteY19" fmla="*/ 2629 h 9885"/>
              <a:gd name="connsiteX20" fmla="*/ 537 w 9744"/>
              <a:gd name="connsiteY20" fmla="*/ 2266 h 9885"/>
              <a:gd name="connsiteX21" fmla="*/ 410 w 9744"/>
              <a:gd name="connsiteY21" fmla="*/ 2001 h 9885"/>
              <a:gd name="connsiteX22" fmla="*/ 153 w 9744"/>
              <a:gd name="connsiteY22" fmla="*/ 1388 h 9885"/>
              <a:gd name="connsiteX23" fmla="*/ 0 w 9744"/>
              <a:gd name="connsiteY23" fmla="*/ 693 h 9885"/>
              <a:gd name="connsiteX24" fmla="*/ 820 w 9744"/>
              <a:gd name="connsiteY24" fmla="*/ 0 h 9885"/>
              <a:gd name="connsiteX25" fmla="*/ 948 w 9744"/>
              <a:gd name="connsiteY25" fmla="*/ 430 h 9885"/>
              <a:gd name="connsiteX26" fmla="*/ 1075 w 9744"/>
              <a:gd name="connsiteY26" fmla="*/ 959 h 9885"/>
              <a:gd name="connsiteX27" fmla="*/ 1359 w 9744"/>
              <a:gd name="connsiteY27" fmla="*/ 1487 h 9885"/>
              <a:gd name="connsiteX28" fmla="*/ 1642 w 9744"/>
              <a:gd name="connsiteY28" fmla="*/ 2101 h 9885"/>
              <a:gd name="connsiteX29" fmla="*/ 1897 w 9744"/>
              <a:gd name="connsiteY29" fmla="*/ 2711 h 9885"/>
              <a:gd name="connsiteX30" fmla="*/ 2308 w 9744"/>
              <a:gd name="connsiteY30" fmla="*/ 3405 h 9885"/>
              <a:gd name="connsiteX31" fmla="*/ 2716 w 9744"/>
              <a:gd name="connsiteY31" fmla="*/ 4197 h 9885"/>
              <a:gd name="connsiteX32" fmla="*/ 2973 w 9744"/>
              <a:gd name="connsiteY32" fmla="*/ 4547 h 9885"/>
              <a:gd name="connsiteX33" fmla="*/ 3257 w 9744"/>
              <a:gd name="connsiteY33" fmla="*/ 4811 h 9885"/>
              <a:gd name="connsiteX34" fmla="*/ 3540 w 9744"/>
              <a:gd name="connsiteY34" fmla="*/ 5157 h 9885"/>
              <a:gd name="connsiteX35" fmla="*/ 3923 w 9744"/>
              <a:gd name="connsiteY35" fmla="*/ 5503 h 9885"/>
              <a:gd name="connsiteX36" fmla="*/ 4205 w 9744"/>
              <a:gd name="connsiteY36" fmla="*/ 5851 h 9885"/>
              <a:gd name="connsiteX37" fmla="*/ 4462 w 9744"/>
              <a:gd name="connsiteY37" fmla="*/ 6215 h 9885"/>
              <a:gd name="connsiteX38" fmla="*/ 4870 w 9744"/>
              <a:gd name="connsiteY38" fmla="*/ 6480 h 9885"/>
              <a:gd name="connsiteX39" fmla="*/ 5154 w 9744"/>
              <a:gd name="connsiteY39" fmla="*/ 6726 h 9885"/>
              <a:gd name="connsiteX40" fmla="*/ 5565 w 9744"/>
              <a:gd name="connsiteY40" fmla="*/ 6992 h 9885"/>
              <a:gd name="connsiteX41" fmla="*/ 5821 w 9744"/>
              <a:gd name="connsiteY41" fmla="*/ 7257 h 9885"/>
              <a:gd name="connsiteX42" fmla="*/ 6231 w 9744"/>
              <a:gd name="connsiteY42" fmla="*/ 7439 h 9885"/>
              <a:gd name="connsiteX43" fmla="*/ 6513 w 9744"/>
              <a:gd name="connsiteY43" fmla="*/ 7604 h 9885"/>
              <a:gd name="connsiteX44" fmla="*/ 6768 w 9744"/>
              <a:gd name="connsiteY44" fmla="*/ 7784 h 9885"/>
              <a:gd name="connsiteX45" fmla="*/ 7052 w 9744"/>
              <a:gd name="connsiteY45" fmla="*/ 7968 h 9885"/>
              <a:gd name="connsiteX46" fmla="*/ 7308 w 9744"/>
              <a:gd name="connsiteY46" fmla="*/ 8050 h 9885"/>
              <a:gd name="connsiteX47" fmla="*/ 7590 w 9744"/>
              <a:gd name="connsiteY47" fmla="*/ 8217 h 9885"/>
              <a:gd name="connsiteX48" fmla="*/ 7718 w 9744"/>
              <a:gd name="connsiteY48" fmla="*/ 8316 h 9885"/>
              <a:gd name="connsiteX49" fmla="*/ 7871 w 9744"/>
              <a:gd name="connsiteY49" fmla="*/ 8316 h 9885"/>
              <a:gd name="connsiteX50" fmla="*/ 8000 w 9744"/>
              <a:gd name="connsiteY50" fmla="*/ 8396 h 9885"/>
              <a:gd name="connsiteX51" fmla="*/ 8129 w 9744"/>
              <a:gd name="connsiteY51" fmla="*/ 8396 h 9885"/>
              <a:gd name="connsiteX52" fmla="*/ 8129 w 9744"/>
              <a:gd name="connsiteY52" fmla="*/ 8396 h 9885"/>
              <a:gd name="connsiteX53" fmla="*/ 8258 w 9744"/>
              <a:gd name="connsiteY53" fmla="*/ 8316 h 9885"/>
              <a:gd name="connsiteX54" fmla="*/ 8258 w 9744"/>
              <a:gd name="connsiteY54" fmla="*/ 8217 h 9885"/>
              <a:gd name="connsiteX55" fmla="*/ 8412 w 9744"/>
              <a:gd name="connsiteY55" fmla="*/ 8133 h 9885"/>
              <a:gd name="connsiteX56" fmla="*/ 8412 w 9744"/>
              <a:gd name="connsiteY56" fmla="*/ 8050 h 9885"/>
              <a:gd name="connsiteX57" fmla="*/ 8539 w 9744"/>
              <a:gd name="connsiteY57" fmla="*/ 7867 h 9885"/>
              <a:gd name="connsiteX58" fmla="*/ 8539 w 9744"/>
              <a:gd name="connsiteY58" fmla="*/ 7703 h 9885"/>
              <a:gd name="connsiteX59" fmla="*/ 8665 w 9744"/>
              <a:gd name="connsiteY59" fmla="*/ 7520 h 9885"/>
              <a:gd name="connsiteX60" fmla="*/ 8665 w 9744"/>
              <a:gd name="connsiteY60" fmla="*/ 7257 h 9885"/>
              <a:gd name="connsiteX61" fmla="*/ 8795 w 9744"/>
              <a:gd name="connsiteY61" fmla="*/ 7091 h 9885"/>
              <a:gd name="connsiteX62" fmla="*/ 8795 w 9744"/>
              <a:gd name="connsiteY62" fmla="*/ 6992 h 9885"/>
              <a:gd name="connsiteX63" fmla="*/ 8949 w 9744"/>
              <a:gd name="connsiteY63" fmla="*/ 6826 h 9885"/>
              <a:gd name="connsiteX64" fmla="*/ 8949 w 9744"/>
              <a:gd name="connsiteY64" fmla="*/ 6726 h 9885"/>
              <a:gd name="connsiteX65" fmla="*/ 9078 w 9744"/>
              <a:gd name="connsiteY65" fmla="*/ 6645 h 9885"/>
              <a:gd name="connsiteX66" fmla="*/ 9078 w 9744"/>
              <a:gd name="connsiteY66" fmla="*/ 6645 h 9885"/>
              <a:gd name="connsiteX67" fmla="*/ 9078 w 9744"/>
              <a:gd name="connsiteY67" fmla="*/ 6645 h 9885"/>
              <a:gd name="connsiteX68" fmla="*/ 9078 w 9744"/>
              <a:gd name="connsiteY68" fmla="*/ 6645 h 9885"/>
              <a:gd name="connsiteX69" fmla="*/ 9206 w 9744"/>
              <a:gd name="connsiteY69" fmla="*/ 6645 h 9885"/>
              <a:gd name="connsiteX70" fmla="*/ 9206 w 9744"/>
              <a:gd name="connsiteY70" fmla="*/ 6726 h 9885"/>
              <a:gd name="connsiteX71" fmla="*/ 9206 w 9744"/>
              <a:gd name="connsiteY71" fmla="*/ 6826 h 9885"/>
              <a:gd name="connsiteX72" fmla="*/ 9206 w 9744"/>
              <a:gd name="connsiteY72" fmla="*/ 6992 h 9885"/>
              <a:gd name="connsiteX73" fmla="*/ 9361 w 9744"/>
              <a:gd name="connsiteY73" fmla="*/ 7091 h 9885"/>
              <a:gd name="connsiteX74" fmla="*/ 9361 w 9744"/>
              <a:gd name="connsiteY74" fmla="*/ 7257 h 9885"/>
              <a:gd name="connsiteX75" fmla="*/ 9361 w 9744"/>
              <a:gd name="connsiteY75" fmla="*/ 7520 h 9885"/>
              <a:gd name="connsiteX76" fmla="*/ 9361 w 9744"/>
              <a:gd name="connsiteY76" fmla="*/ 7867 h 9885"/>
              <a:gd name="connsiteX77" fmla="*/ 9487 w 9744"/>
              <a:gd name="connsiteY77" fmla="*/ 8316 h 9885"/>
              <a:gd name="connsiteX78" fmla="*/ 9617 w 9744"/>
              <a:gd name="connsiteY78" fmla="*/ 8661 h 9885"/>
              <a:gd name="connsiteX79" fmla="*/ 9744 w 9744"/>
              <a:gd name="connsiteY79" fmla="*/ 9091 h 9885"/>
              <a:gd name="connsiteX80" fmla="*/ 9744 w 9744"/>
              <a:gd name="connsiteY80" fmla="*/ 9190 h 9885"/>
              <a:gd name="connsiteX81" fmla="*/ 9744 w 9744"/>
              <a:gd name="connsiteY81" fmla="*/ 9353 h 9885"/>
              <a:gd name="connsiteX82" fmla="*/ 9744 w 9744"/>
              <a:gd name="connsiteY82" fmla="*/ 9539 h 9885"/>
              <a:gd name="connsiteX83" fmla="*/ 9744 w 9744"/>
              <a:gd name="connsiteY83" fmla="*/ 9621 h 9885"/>
              <a:gd name="connsiteX84" fmla="*/ 9744 w 9744"/>
              <a:gd name="connsiteY84" fmla="*/ 9704 h 9885"/>
              <a:gd name="connsiteX85" fmla="*/ 9744 w 9744"/>
              <a:gd name="connsiteY85" fmla="*/ 9801 h 9885"/>
              <a:gd name="connsiteX86" fmla="*/ 9744 w 9744"/>
              <a:gd name="connsiteY86" fmla="*/ 9801 h 9885"/>
              <a:gd name="connsiteX87" fmla="*/ 9744 w 9744"/>
              <a:gd name="connsiteY87" fmla="*/ 9885 h 9885"/>
              <a:gd name="connsiteX88" fmla="*/ 9487 w 9744"/>
              <a:gd name="connsiteY88" fmla="*/ 9801 h 9885"/>
              <a:gd name="connsiteX89" fmla="*/ 9206 w 9744"/>
              <a:gd name="connsiteY89" fmla="*/ 9801 h 9885"/>
              <a:gd name="connsiteX90" fmla="*/ 8795 w 9744"/>
              <a:gd name="connsiteY90" fmla="*/ 9704 h 9885"/>
              <a:gd name="connsiteX91" fmla="*/ 8258 w 9744"/>
              <a:gd name="connsiteY91" fmla="*/ 9539 h 9885"/>
              <a:gd name="connsiteX92" fmla="*/ 8258 w 9744"/>
              <a:gd name="connsiteY92" fmla="*/ 9539 h 9885"/>
              <a:gd name="connsiteX0" fmla="*/ 8318 w 9843"/>
              <a:gd name="connsiteY0" fmla="*/ 9650 h 10000"/>
              <a:gd name="connsiteX1" fmla="*/ 7921 w 9843"/>
              <a:gd name="connsiteY1" fmla="*/ 9462 h 10000"/>
              <a:gd name="connsiteX2" fmla="*/ 7343 w 9843"/>
              <a:gd name="connsiteY2" fmla="*/ 9297 h 10000"/>
              <a:gd name="connsiteX3" fmla="*/ 6789 w 9843"/>
              <a:gd name="connsiteY3" fmla="*/ 9031 h 10000"/>
              <a:gd name="connsiteX4" fmla="*/ 6238 w 9843"/>
              <a:gd name="connsiteY4" fmla="*/ 8762 h 10000"/>
              <a:gd name="connsiteX5" fmla="*/ 5973 w 9843"/>
              <a:gd name="connsiteY5" fmla="*/ 8580 h 10000"/>
              <a:gd name="connsiteX6" fmla="*/ 5685 w 9843"/>
              <a:gd name="connsiteY6" fmla="*/ 8413 h 10000"/>
              <a:gd name="connsiteX7" fmla="*/ 5395 w 9843"/>
              <a:gd name="connsiteY7" fmla="*/ 8228 h 10000"/>
              <a:gd name="connsiteX8" fmla="*/ 5132 w 9843"/>
              <a:gd name="connsiteY8" fmla="*/ 8061 h 10000"/>
              <a:gd name="connsiteX9" fmla="*/ 4841 w 9843"/>
              <a:gd name="connsiteY9" fmla="*/ 7793 h 10000"/>
              <a:gd name="connsiteX10" fmla="*/ 4579 w 9843"/>
              <a:gd name="connsiteY10" fmla="*/ 7526 h 10000"/>
              <a:gd name="connsiteX11" fmla="*/ 4291 w 9843"/>
              <a:gd name="connsiteY11" fmla="*/ 7257 h 10000"/>
              <a:gd name="connsiteX12" fmla="*/ 3869 w 9843"/>
              <a:gd name="connsiteY12" fmla="*/ 6987 h 10000"/>
              <a:gd name="connsiteX13" fmla="*/ 3186 w 9843"/>
              <a:gd name="connsiteY13" fmla="*/ 6370 h 10000"/>
              <a:gd name="connsiteX14" fmla="*/ 2630 w 9843"/>
              <a:gd name="connsiteY14" fmla="*/ 5837 h 10000"/>
              <a:gd name="connsiteX15" fmla="*/ 2079 w 9843"/>
              <a:gd name="connsiteY15" fmla="*/ 5217 h 10000"/>
              <a:gd name="connsiteX16" fmla="*/ 1658 w 9843"/>
              <a:gd name="connsiteY16" fmla="*/ 4514 h 10000"/>
              <a:gd name="connsiteX17" fmla="*/ 1238 w 9843"/>
              <a:gd name="connsiteY17" fmla="*/ 3897 h 10000"/>
              <a:gd name="connsiteX18" fmla="*/ 816 w 9843"/>
              <a:gd name="connsiteY18" fmla="*/ 3278 h 10000"/>
              <a:gd name="connsiteX19" fmla="*/ 552 w 9843"/>
              <a:gd name="connsiteY19" fmla="*/ 2660 h 10000"/>
              <a:gd name="connsiteX20" fmla="*/ 394 w 9843"/>
              <a:gd name="connsiteY20" fmla="*/ 2292 h 10000"/>
              <a:gd name="connsiteX21" fmla="*/ 264 w 9843"/>
              <a:gd name="connsiteY21" fmla="*/ 2024 h 10000"/>
              <a:gd name="connsiteX22" fmla="*/ 0 w 9843"/>
              <a:gd name="connsiteY22" fmla="*/ 1404 h 10000"/>
              <a:gd name="connsiteX23" fmla="*/ 685 w 9843"/>
              <a:gd name="connsiteY23" fmla="*/ 0 h 10000"/>
              <a:gd name="connsiteX24" fmla="*/ 816 w 9843"/>
              <a:gd name="connsiteY24" fmla="*/ 435 h 10000"/>
              <a:gd name="connsiteX25" fmla="*/ 946 w 9843"/>
              <a:gd name="connsiteY25" fmla="*/ 970 h 10000"/>
              <a:gd name="connsiteX26" fmla="*/ 1238 w 9843"/>
              <a:gd name="connsiteY26" fmla="*/ 1504 h 10000"/>
              <a:gd name="connsiteX27" fmla="*/ 1528 w 9843"/>
              <a:gd name="connsiteY27" fmla="*/ 2125 h 10000"/>
              <a:gd name="connsiteX28" fmla="*/ 1790 w 9843"/>
              <a:gd name="connsiteY28" fmla="*/ 2743 h 10000"/>
              <a:gd name="connsiteX29" fmla="*/ 2212 w 9843"/>
              <a:gd name="connsiteY29" fmla="*/ 3445 h 10000"/>
              <a:gd name="connsiteX30" fmla="*/ 2630 w 9843"/>
              <a:gd name="connsiteY30" fmla="*/ 4246 h 10000"/>
              <a:gd name="connsiteX31" fmla="*/ 2894 w 9843"/>
              <a:gd name="connsiteY31" fmla="*/ 4600 h 10000"/>
              <a:gd name="connsiteX32" fmla="*/ 3186 w 9843"/>
              <a:gd name="connsiteY32" fmla="*/ 4867 h 10000"/>
              <a:gd name="connsiteX33" fmla="*/ 3476 w 9843"/>
              <a:gd name="connsiteY33" fmla="*/ 5217 h 10000"/>
              <a:gd name="connsiteX34" fmla="*/ 3869 w 9843"/>
              <a:gd name="connsiteY34" fmla="*/ 5567 h 10000"/>
              <a:gd name="connsiteX35" fmla="*/ 4158 w 9843"/>
              <a:gd name="connsiteY35" fmla="*/ 5919 h 10000"/>
              <a:gd name="connsiteX36" fmla="*/ 4422 w 9843"/>
              <a:gd name="connsiteY36" fmla="*/ 6287 h 10000"/>
              <a:gd name="connsiteX37" fmla="*/ 4841 w 9843"/>
              <a:gd name="connsiteY37" fmla="*/ 6555 h 10000"/>
              <a:gd name="connsiteX38" fmla="*/ 5132 w 9843"/>
              <a:gd name="connsiteY38" fmla="*/ 6804 h 10000"/>
              <a:gd name="connsiteX39" fmla="*/ 5554 w 9843"/>
              <a:gd name="connsiteY39" fmla="*/ 7073 h 10000"/>
              <a:gd name="connsiteX40" fmla="*/ 5817 w 9843"/>
              <a:gd name="connsiteY40" fmla="*/ 7341 h 10000"/>
              <a:gd name="connsiteX41" fmla="*/ 6238 w 9843"/>
              <a:gd name="connsiteY41" fmla="*/ 7526 h 10000"/>
              <a:gd name="connsiteX42" fmla="*/ 6527 w 9843"/>
              <a:gd name="connsiteY42" fmla="*/ 7692 h 10000"/>
              <a:gd name="connsiteX43" fmla="*/ 6789 w 9843"/>
              <a:gd name="connsiteY43" fmla="*/ 7875 h 10000"/>
              <a:gd name="connsiteX44" fmla="*/ 7080 w 9843"/>
              <a:gd name="connsiteY44" fmla="*/ 8061 h 10000"/>
              <a:gd name="connsiteX45" fmla="*/ 7343 w 9843"/>
              <a:gd name="connsiteY45" fmla="*/ 8144 h 10000"/>
              <a:gd name="connsiteX46" fmla="*/ 7632 w 9843"/>
              <a:gd name="connsiteY46" fmla="*/ 8313 h 10000"/>
              <a:gd name="connsiteX47" fmla="*/ 7764 w 9843"/>
              <a:gd name="connsiteY47" fmla="*/ 8413 h 10000"/>
              <a:gd name="connsiteX48" fmla="*/ 7921 w 9843"/>
              <a:gd name="connsiteY48" fmla="*/ 8413 h 10000"/>
              <a:gd name="connsiteX49" fmla="*/ 8053 w 9843"/>
              <a:gd name="connsiteY49" fmla="*/ 8494 h 10000"/>
              <a:gd name="connsiteX50" fmla="*/ 8186 w 9843"/>
              <a:gd name="connsiteY50" fmla="*/ 8494 h 10000"/>
              <a:gd name="connsiteX51" fmla="*/ 8186 w 9843"/>
              <a:gd name="connsiteY51" fmla="*/ 8494 h 10000"/>
              <a:gd name="connsiteX52" fmla="*/ 8318 w 9843"/>
              <a:gd name="connsiteY52" fmla="*/ 8413 h 10000"/>
              <a:gd name="connsiteX53" fmla="*/ 8318 w 9843"/>
              <a:gd name="connsiteY53" fmla="*/ 8313 h 10000"/>
              <a:gd name="connsiteX54" fmla="*/ 8476 w 9843"/>
              <a:gd name="connsiteY54" fmla="*/ 8228 h 10000"/>
              <a:gd name="connsiteX55" fmla="*/ 8476 w 9843"/>
              <a:gd name="connsiteY55" fmla="*/ 8144 h 10000"/>
              <a:gd name="connsiteX56" fmla="*/ 8606 w 9843"/>
              <a:gd name="connsiteY56" fmla="*/ 7959 h 10000"/>
              <a:gd name="connsiteX57" fmla="*/ 8606 w 9843"/>
              <a:gd name="connsiteY57" fmla="*/ 7793 h 10000"/>
              <a:gd name="connsiteX58" fmla="*/ 8736 w 9843"/>
              <a:gd name="connsiteY58" fmla="*/ 7607 h 10000"/>
              <a:gd name="connsiteX59" fmla="*/ 8736 w 9843"/>
              <a:gd name="connsiteY59" fmla="*/ 7341 h 10000"/>
              <a:gd name="connsiteX60" fmla="*/ 8869 w 9843"/>
              <a:gd name="connsiteY60" fmla="*/ 7173 h 10000"/>
              <a:gd name="connsiteX61" fmla="*/ 8869 w 9843"/>
              <a:gd name="connsiteY61" fmla="*/ 7073 h 10000"/>
              <a:gd name="connsiteX62" fmla="*/ 9027 w 9843"/>
              <a:gd name="connsiteY62" fmla="*/ 6905 h 10000"/>
              <a:gd name="connsiteX63" fmla="*/ 9027 w 9843"/>
              <a:gd name="connsiteY63" fmla="*/ 6804 h 10000"/>
              <a:gd name="connsiteX64" fmla="*/ 9160 w 9843"/>
              <a:gd name="connsiteY64" fmla="*/ 6722 h 10000"/>
              <a:gd name="connsiteX65" fmla="*/ 9160 w 9843"/>
              <a:gd name="connsiteY65" fmla="*/ 6722 h 10000"/>
              <a:gd name="connsiteX66" fmla="*/ 9160 w 9843"/>
              <a:gd name="connsiteY66" fmla="*/ 6722 h 10000"/>
              <a:gd name="connsiteX67" fmla="*/ 9160 w 9843"/>
              <a:gd name="connsiteY67" fmla="*/ 6722 h 10000"/>
              <a:gd name="connsiteX68" fmla="*/ 9291 w 9843"/>
              <a:gd name="connsiteY68" fmla="*/ 6722 h 10000"/>
              <a:gd name="connsiteX69" fmla="*/ 9291 w 9843"/>
              <a:gd name="connsiteY69" fmla="*/ 6804 h 10000"/>
              <a:gd name="connsiteX70" fmla="*/ 9291 w 9843"/>
              <a:gd name="connsiteY70" fmla="*/ 6905 h 10000"/>
              <a:gd name="connsiteX71" fmla="*/ 9291 w 9843"/>
              <a:gd name="connsiteY71" fmla="*/ 7073 h 10000"/>
              <a:gd name="connsiteX72" fmla="*/ 9450 w 9843"/>
              <a:gd name="connsiteY72" fmla="*/ 7173 h 10000"/>
              <a:gd name="connsiteX73" fmla="*/ 9450 w 9843"/>
              <a:gd name="connsiteY73" fmla="*/ 7341 h 10000"/>
              <a:gd name="connsiteX74" fmla="*/ 9450 w 9843"/>
              <a:gd name="connsiteY74" fmla="*/ 7607 h 10000"/>
              <a:gd name="connsiteX75" fmla="*/ 9450 w 9843"/>
              <a:gd name="connsiteY75" fmla="*/ 7959 h 10000"/>
              <a:gd name="connsiteX76" fmla="*/ 9579 w 9843"/>
              <a:gd name="connsiteY76" fmla="*/ 8413 h 10000"/>
              <a:gd name="connsiteX77" fmla="*/ 9713 w 9843"/>
              <a:gd name="connsiteY77" fmla="*/ 8762 h 10000"/>
              <a:gd name="connsiteX78" fmla="*/ 9843 w 9843"/>
              <a:gd name="connsiteY78" fmla="*/ 9197 h 10000"/>
              <a:gd name="connsiteX79" fmla="*/ 9843 w 9843"/>
              <a:gd name="connsiteY79" fmla="*/ 9297 h 10000"/>
              <a:gd name="connsiteX80" fmla="*/ 9843 w 9843"/>
              <a:gd name="connsiteY80" fmla="*/ 9462 h 10000"/>
              <a:gd name="connsiteX81" fmla="*/ 9843 w 9843"/>
              <a:gd name="connsiteY81" fmla="*/ 9650 h 10000"/>
              <a:gd name="connsiteX82" fmla="*/ 9843 w 9843"/>
              <a:gd name="connsiteY82" fmla="*/ 9733 h 10000"/>
              <a:gd name="connsiteX83" fmla="*/ 9843 w 9843"/>
              <a:gd name="connsiteY83" fmla="*/ 9817 h 10000"/>
              <a:gd name="connsiteX84" fmla="*/ 9843 w 9843"/>
              <a:gd name="connsiteY84" fmla="*/ 9915 h 10000"/>
              <a:gd name="connsiteX85" fmla="*/ 9843 w 9843"/>
              <a:gd name="connsiteY85" fmla="*/ 9915 h 10000"/>
              <a:gd name="connsiteX86" fmla="*/ 9843 w 9843"/>
              <a:gd name="connsiteY86" fmla="*/ 10000 h 10000"/>
              <a:gd name="connsiteX87" fmla="*/ 9579 w 9843"/>
              <a:gd name="connsiteY87" fmla="*/ 9915 h 10000"/>
              <a:gd name="connsiteX88" fmla="*/ 9291 w 9843"/>
              <a:gd name="connsiteY88" fmla="*/ 9915 h 10000"/>
              <a:gd name="connsiteX89" fmla="*/ 8869 w 9843"/>
              <a:gd name="connsiteY89" fmla="*/ 9817 h 10000"/>
              <a:gd name="connsiteX90" fmla="*/ 8318 w 9843"/>
              <a:gd name="connsiteY90" fmla="*/ 9650 h 10000"/>
              <a:gd name="connsiteX91" fmla="*/ 8318 w 9843"/>
              <a:gd name="connsiteY91" fmla="*/ 9650 h 10000"/>
              <a:gd name="connsiteX0" fmla="*/ 8451 w 10000"/>
              <a:gd name="connsiteY0" fmla="*/ 9215 h 9565"/>
              <a:gd name="connsiteX1" fmla="*/ 8047 w 10000"/>
              <a:gd name="connsiteY1" fmla="*/ 9027 h 9565"/>
              <a:gd name="connsiteX2" fmla="*/ 7460 w 10000"/>
              <a:gd name="connsiteY2" fmla="*/ 8862 h 9565"/>
              <a:gd name="connsiteX3" fmla="*/ 6897 w 10000"/>
              <a:gd name="connsiteY3" fmla="*/ 8596 h 9565"/>
              <a:gd name="connsiteX4" fmla="*/ 6337 w 10000"/>
              <a:gd name="connsiteY4" fmla="*/ 8327 h 9565"/>
              <a:gd name="connsiteX5" fmla="*/ 6068 w 10000"/>
              <a:gd name="connsiteY5" fmla="*/ 8145 h 9565"/>
              <a:gd name="connsiteX6" fmla="*/ 5776 w 10000"/>
              <a:gd name="connsiteY6" fmla="*/ 7978 h 9565"/>
              <a:gd name="connsiteX7" fmla="*/ 5481 w 10000"/>
              <a:gd name="connsiteY7" fmla="*/ 7793 h 9565"/>
              <a:gd name="connsiteX8" fmla="*/ 5214 w 10000"/>
              <a:gd name="connsiteY8" fmla="*/ 7626 h 9565"/>
              <a:gd name="connsiteX9" fmla="*/ 4918 w 10000"/>
              <a:gd name="connsiteY9" fmla="*/ 7358 h 9565"/>
              <a:gd name="connsiteX10" fmla="*/ 4652 w 10000"/>
              <a:gd name="connsiteY10" fmla="*/ 7091 h 9565"/>
              <a:gd name="connsiteX11" fmla="*/ 4359 w 10000"/>
              <a:gd name="connsiteY11" fmla="*/ 6822 h 9565"/>
              <a:gd name="connsiteX12" fmla="*/ 3931 w 10000"/>
              <a:gd name="connsiteY12" fmla="*/ 6552 h 9565"/>
              <a:gd name="connsiteX13" fmla="*/ 3237 w 10000"/>
              <a:gd name="connsiteY13" fmla="*/ 5935 h 9565"/>
              <a:gd name="connsiteX14" fmla="*/ 2672 w 10000"/>
              <a:gd name="connsiteY14" fmla="*/ 5402 h 9565"/>
              <a:gd name="connsiteX15" fmla="*/ 2112 w 10000"/>
              <a:gd name="connsiteY15" fmla="*/ 4782 h 9565"/>
              <a:gd name="connsiteX16" fmla="*/ 1684 w 10000"/>
              <a:gd name="connsiteY16" fmla="*/ 4079 h 9565"/>
              <a:gd name="connsiteX17" fmla="*/ 1258 w 10000"/>
              <a:gd name="connsiteY17" fmla="*/ 3462 h 9565"/>
              <a:gd name="connsiteX18" fmla="*/ 829 w 10000"/>
              <a:gd name="connsiteY18" fmla="*/ 2843 h 9565"/>
              <a:gd name="connsiteX19" fmla="*/ 561 w 10000"/>
              <a:gd name="connsiteY19" fmla="*/ 2225 h 9565"/>
              <a:gd name="connsiteX20" fmla="*/ 400 w 10000"/>
              <a:gd name="connsiteY20" fmla="*/ 1857 h 9565"/>
              <a:gd name="connsiteX21" fmla="*/ 268 w 10000"/>
              <a:gd name="connsiteY21" fmla="*/ 1589 h 9565"/>
              <a:gd name="connsiteX22" fmla="*/ 0 w 10000"/>
              <a:gd name="connsiteY22" fmla="*/ 969 h 9565"/>
              <a:gd name="connsiteX23" fmla="*/ 829 w 10000"/>
              <a:gd name="connsiteY23" fmla="*/ 0 h 9565"/>
              <a:gd name="connsiteX24" fmla="*/ 961 w 10000"/>
              <a:gd name="connsiteY24" fmla="*/ 535 h 9565"/>
              <a:gd name="connsiteX25" fmla="*/ 1258 w 10000"/>
              <a:gd name="connsiteY25" fmla="*/ 1069 h 9565"/>
              <a:gd name="connsiteX26" fmla="*/ 1552 w 10000"/>
              <a:gd name="connsiteY26" fmla="*/ 1690 h 9565"/>
              <a:gd name="connsiteX27" fmla="*/ 1819 w 10000"/>
              <a:gd name="connsiteY27" fmla="*/ 2308 h 9565"/>
              <a:gd name="connsiteX28" fmla="*/ 2247 w 10000"/>
              <a:gd name="connsiteY28" fmla="*/ 3010 h 9565"/>
              <a:gd name="connsiteX29" fmla="*/ 2672 w 10000"/>
              <a:gd name="connsiteY29" fmla="*/ 3811 h 9565"/>
              <a:gd name="connsiteX30" fmla="*/ 2940 w 10000"/>
              <a:gd name="connsiteY30" fmla="*/ 4165 h 9565"/>
              <a:gd name="connsiteX31" fmla="*/ 3237 w 10000"/>
              <a:gd name="connsiteY31" fmla="*/ 4432 h 9565"/>
              <a:gd name="connsiteX32" fmla="*/ 3531 w 10000"/>
              <a:gd name="connsiteY32" fmla="*/ 4782 h 9565"/>
              <a:gd name="connsiteX33" fmla="*/ 3931 w 10000"/>
              <a:gd name="connsiteY33" fmla="*/ 5132 h 9565"/>
              <a:gd name="connsiteX34" fmla="*/ 4224 w 10000"/>
              <a:gd name="connsiteY34" fmla="*/ 5484 h 9565"/>
              <a:gd name="connsiteX35" fmla="*/ 4493 w 10000"/>
              <a:gd name="connsiteY35" fmla="*/ 5852 h 9565"/>
              <a:gd name="connsiteX36" fmla="*/ 4918 w 10000"/>
              <a:gd name="connsiteY36" fmla="*/ 6120 h 9565"/>
              <a:gd name="connsiteX37" fmla="*/ 5214 w 10000"/>
              <a:gd name="connsiteY37" fmla="*/ 6369 h 9565"/>
              <a:gd name="connsiteX38" fmla="*/ 5643 w 10000"/>
              <a:gd name="connsiteY38" fmla="*/ 6638 h 9565"/>
              <a:gd name="connsiteX39" fmla="*/ 5910 w 10000"/>
              <a:gd name="connsiteY39" fmla="*/ 6906 h 9565"/>
              <a:gd name="connsiteX40" fmla="*/ 6337 w 10000"/>
              <a:gd name="connsiteY40" fmla="*/ 7091 h 9565"/>
              <a:gd name="connsiteX41" fmla="*/ 6631 w 10000"/>
              <a:gd name="connsiteY41" fmla="*/ 7257 h 9565"/>
              <a:gd name="connsiteX42" fmla="*/ 6897 w 10000"/>
              <a:gd name="connsiteY42" fmla="*/ 7440 h 9565"/>
              <a:gd name="connsiteX43" fmla="*/ 7193 w 10000"/>
              <a:gd name="connsiteY43" fmla="*/ 7626 h 9565"/>
              <a:gd name="connsiteX44" fmla="*/ 7460 w 10000"/>
              <a:gd name="connsiteY44" fmla="*/ 7709 h 9565"/>
              <a:gd name="connsiteX45" fmla="*/ 7754 w 10000"/>
              <a:gd name="connsiteY45" fmla="*/ 7878 h 9565"/>
              <a:gd name="connsiteX46" fmla="*/ 7888 w 10000"/>
              <a:gd name="connsiteY46" fmla="*/ 7978 h 9565"/>
              <a:gd name="connsiteX47" fmla="*/ 8047 w 10000"/>
              <a:gd name="connsiteY47" fmla="*/ 7978 h 9565"/>
              <a:gd name="connsiteX48" fmla="*/ 8181 w 10000"/>
              <a:gd name="connsiteY48" fmla="*/ 8059 h 9565"/>
              <a:gd name="connsiteX49" fmla="*/ 8317 w 10000"/>
              <a:gd name="connsiteY49" fmla="*/ 8059 h 9565"/>
              <a:gd name="connsiteX50" fmla="*/ 8317 w 10000"/>
              <a:gd name="connsiteY50" fmla="*/ 8059 h 9565"/>
              <a:gd name="connsiteX51" fmla="*/ 8451 w 10000"/>
              <a:gd name="connsiteY51" fmla="*/ 7978 h 9565"/>
              <a:gd name="connsiteX52" fmla="*/ 8451 w 10000"/>
              <a:gd name="connsiteY52" fmla="*/ 7878 h 9565"/>
              <a:gd name="connsiteX53" fmla="*/ 8611 w 10000"/>
              <a:gd name="connsiteY53" fmla="*/ 7793 h 9565"/>
              <a:gd name="connsiteX54" fmla="*/ 8611 w 10000"/>
              <a:gd name="connsiteY54" fmla="*/ 7709 h 9565"/>
              <a:gd name="connsiteX55" fmla="*/ 8743 w 10000"/>
              <a:gd name="connsiteY55" fmla="*/ 7524 h 9565"/>
              <a:gd name="connsiteX56" fmla="*/ 8743 w 10000"/>
              <a:gd name="connsiteY56" fmla="*/ 7358 h 9565"/>
              <a:gd name="connsiteX57" fmla="*/ 8875 w 10000"/>
              <a:gd name="connsiteY57" fmla="*/ 7172 h 9565"/>
              <a:gd name="connsiteX58" fmla="*/ 8875 w 10000"/>
              <a:gd name="connsiteY58" fmla="*/ 6906 h 9565"/>
              <a:gd name="connsiteX59" fmla="*/ 9010 w 10000"/>
              <a:gd name="connsiteY59" fmla="*/ 6738 h 9565"/>
              <a:gd name="connsiteX60" fmla="*/ 9010 w 10000"/>
              <a:gd name="connsiteY60" fmla="*/ 6638 h 9565"/>
              <a:gd name="connsiteX61" fmla="*/ 9171 w 10000"/>
              <a:gd name="connsiteY61" fmla="*/ 6470 h 9565"/>
              <a:gd name="connsiteX62" fmla="*/ 9171 w 10000"/>
              <a:gd name="connsiteY62" fmla="*/ 6369 h 9565"/>
              <a:gd name="connsiteX63" fmla="*/ 9306 w 10000"/>
              <a:gd name="connsiteY63" fmla="*/ 6287 h 9565"/>
              <a:gd name="connsiteX64" fmla="*/ 9306 w 10000"/>
              <a:gd name="connsiteY64" fmla="*/ 6287 h 9565"/>
              <a:gd name="connsiteX65" fmla="*/ 9306 w 10000"/>
              <a:gd name="connsiteY65" fmla="*/ 6287 h 9565"/>
              <a:gd name="connsiteX66" fmla="*/ 9306 w 10000"/>
              <a:gd name="connsiteY66" fmla="*/ 6287 h 9565"/>
              <a:gd name="connsiteX67" fmla="*/ 9439 w 10000"/>
              <a:gd name="connsiteY67" fmla="*/ 6287 h 9565"/>
              <a:gd name="connsiteX68" fmla="*/ 9439 w 10000"/>
              <a:gd name="connsiteY68" fmla="*/ 6369 h 9565"/>
              <a:gd name="connsiteX69" fmla="*/ 9439 w 10000"/>
              <a:gd name="connsiteY69" fmla="*/ 6470 h 9565"/>
              <a:gd name="connsiteX70" fmla="*/ 9439 w 10000"/>
              <a:gd name="connsiteY70" fmla="*/ 6638 h 9565"/>
              <a:gd name="connsiteX71" fmla="*/ 9601 w 10000"/>
              <a:gd name="connsiteY71" fmla="*/ 6738 h 9565"/>
              <a:gd name="connsiteX72" fmla="*/ 9601 w 10000"/>
              <a:gd name="connsiteY72" fmla="*/ 6906 h 9565"/>
              <a:gd name="connsiteX73" fmla="*/ 9601 w 10000"/>
              <a:gd name="connsiteY73" fmla="*/ 7172 h 9565"/>
              <a:gd name="connsiteX74" fmla="*/ 9601 w 10000"/>
              <a:gd name="connsiteY74" fmla="*/ 7524 h 9565"/>
              <a:gd name="connsiteX75" fmla="*/ 9732 w 10000"/>
              <a:gd name="connsiteY75" fmla="*/ 7978 h 9565"/>
              <a:gd name="connsiteX76" fmla="*/ 9868 w 10000"/>
              <a:gd name="connsiteY76" fmla="*/ 8327 h 9565"/>
              <a:gd name="connsiteX77" fmla="*/ 10000 w 10000"/>
              <a:gd name="connsiteY77" fmla="*/ 8762 h 9565"/>
              <a:gd name="connsiteX78" fmla="*/ 10000 w 10000"/>
              <a:gd name="connsiteY78" fmla="*/ 8862 h 9565"/>
              <a:gd name="connsiteX79" fmla="*/ 10000 w 10000"/>
              <a:gd name="connsiteY79" fmla="*/ 9027 h 9565"/>
              <a:gd name="connsiteX80" fmla="*/ 10000 w 10000"/>
              <a:gd name="connsiteY80" fmla="*/ 9215 h 9565"/>
              <a:gd name="connsiteX81" fmla="*/ 10000 w 10000"/>
              <a:gd name="connsiteY81" fmla="*/ 9298 h 9565"/>
              <a:gd name="connsiteX82" fmla="*/ 10000 w 10000"/>
              <a:gd name="connsiteY82" fmla="*/ 9382 h 9565"/>
              <a:gd name="connsiteX83" fmla="*/ 10000 w 10000"/>
              <a:gd name="connsiteY83" fmla="*/ 9480 h 9565"/>
              <a:gd name="connsiteX84" fmla="*/ 10000 w 10000"/>
              <a:gd name="connsiteY84" fmla="*/ 9480 h 9565"/>
              <a:gd name="connsiteX85" fmla="*/ 10000 w 10000"/>
              <a:gd name="connsiteY85" fmla="*/ 9565 h 9565"/>
              <a:gd name="connsiteX86" fmla="*/ 9732 w 10000"/>
              <a:gd name="connsiteY86" fmla="*/ 9480 h 9565"/>
              <a:gd name="connsiteX87" fmla="*/ 9439 w 10000"/>
              <a:gd name="connsiteY87" fmla="*/ 9480 h 9565"/>
              <a:gd name="connsiteX88" fmla="*/ 9010 w 10000"/>
              <a:gd name="connsiteY88" fmla="*/ 9382 h 9565"/>
              <a:gd name="connsiteX89" fmla="*/ 8451 w 10000"/>
              <a:gd name="connsiteY89" fmla="*/ 9215 h 9565"/>
              <a:gd name="connsiteX90" fmla="*/ 8451 w 10000"/>
              <a:gd name="connsiteY90" fmla="*/ 9215 h 9565"/>
              <a:gd name="connsiteX0" fmla="*/ 8451 w 10000"/>
              <a:gd name="connsiteY0" fmla="*/ 9093 h 9459"/>
              <a:gd name="connsiteX1" fmla="*/ 8047 w 10000"/>
              <a:gd name="connsiteY1" fmla="*/ 8897 h 9459"/>
              <a:gd name="connsiteX2" fmla="*/ 7460 w 10000"/>
              <a:gd name="connsiteY2" fmla="*/ 8724 h 9459"/>
              <a:gd name="connsiteX3" fmla="*/ 6897 w 10000"/>
              <a:gd name="connsiteY3" fmla="*/ 8446 h 9459"/>
              <a:gd name="connsiteX4" fmla="*/ 6337 w 10000"/>
              <a:gd name="connsiteY4" fmla="*/ 8165 h 9459"/>
              <a:gd name="connsiteX5" fmla="*/ 6068 w 10000"/>
              <a:gd name="connsiteY5" fmla="*/ 7974 h 9459"/>
              <a:gd name="connsiteX6" fmla="*/ 5776 w 10000"/>
              <a:gd name="connsiteY6" fmla="*/ 7800 h 9459"/>
              <a:gd name="connsiteX7" fmla="*/ 5481 w 10000"/>
              <a:gd name="connsiteY7" fmla="*/ 7606 h 9459"/>
              <a:gd name="connsiteX8" fmla="*/ 5214 w 10000"/>
              <a:gd name="connsiteY8" fmla="*/ 7432 h 9459"/>
              <a:gd name="connsiteX9" fmla="*/ 4918 w 10000"/>
              <a:gd name="connsiteY9" fmla="*/ 7152 h 9459"/>
              <a:gd name="connsiteX10" fmla="*/ 4652 w 10000"/>
              <a:gd name="connsiteY10" fmla="*/ 6872 h 9459"/>
              <a:gd name="connsiteX11" fmla="*/ 4359 w 10000"/>
              <a:gd name="connsiteY11" fmla="*/ 6591 h 9459"/>
              <a:gd name="connsiteX12" fmla="*/ 3931 w 10000"/>
              <a:gd name="connsiteY12" fmla="*/ 6309 h 9459"/>
              <a:gd name="connsiteX13" fmla="*/ 3237 w 10000"/>
              <a:gd name="connsiteY13" fmla="*/ 5664 h 9459"/>
              <a:gd name="connsiteX14" fmla="*/ 2672 w 10000"/>
              <a:gd name="connsiteY14" fmla="*/ 5107 h 9459"/>
              <a:gd name="connsiteX15" fmla="*/ 2112 w 10000"/>
              <a:gd name="connsiteY15" fmla="*/ 4458 h 9459"/>
              <a:gd name="connsiteX16" fmla="*/ 1684 w 10000"/>
              <a:gd name="connsiteY16" fmla="*/ 3724 h 9459"/>
              <a:gd name="connsiteX17" fmla="*/ 1258 w 10000"/>
              <a:gd name="connsiteY17" fmla="*/ 3078 h 9459"/>
              <a:gd name="connsiteX18" fmla="*/ 829 w 10000"/>
              <a:gd name="connsiteY18" fmla="*/ 2431 h 9459"/>
              <a:gd name="connsiteX19" fmla="*/ 561 w 10000"/>
              <a:gd name="connsiteY19" fmla="*/ 1785 h 9459"/>
              <a:gd name="connsiteX20" fmla="*/ 400 w 10000"/>
              <a:gd name="connsiteY20" fmla="*/ 1400 h 9459"/>
              <a:gd name="connsiteX21" fmla="*/ 268 w 10000"/>
              <a:gd name="connsiteY21" fmla="*/ 1120 h 9459"/>
              <a:gd name="connsiteX22" fmla="*/ 0 w 10000"/>
              <a:gd name="connsiteY22" fmla="*/ 472 h 9459"/>
              <a:gd name="connsiteX23" fmla="*/ 961 w 10000"/>
              <a:gd name="connsiteY23" fmla="*/ 18 h 9459"/>
              <a:gd name="connsiteX24" fmla="*/ 1258 w 10000"/>
              <a:gd name="connsiteY24" fmla="*/ 577 h 9459"/>
              <a:gd name="connsiteX25" fmla="*/ 1552 w 10000"/>
              <a:gd name="connsiteY25" fmla="*/ 1226 h 9459"/>
              <a:gd name="connsiteX26" fmla="*/ 1819 w 10000"/>
              <a:gd name="connsiteY26" fmla="*/ 1872 h 9459"/>
              <a:gd name="connsiteX27" fmla="*/ 2247 w 10000"/>
              <a:gd name="connsiteY27" fmla="*/ 2606 h 9459"/>
              <a:gd name="connsiteX28" fmla="*/ 2672 w 10000"/>
              <a:gd name="connsiteY28" fmla="*/ 3443 h 9459"/>
              <a:gd name="connsiteX29" fmla="*/ 2940 w 10000"/>
              <a:gd name="connsiteY29" fmla="*/ 3813 h 9459"/>
              <a:gd name="connsiteX30" fmla="*/ 3237 w 10000"/>
              <a:gd name="connsiteY30" fmla="*/ 4093 h 9459"/>
              <a:gd name="connsiteX31" fmla="*/ 3531 w 10000"/>
              <a:gd name="connsiteY31" fmla="*/ 4458 h 9459"/>
              <a:gd name="connsiteX32" fmla="*/ 3931 w 10000"/>
              <a:gd name="connsiteY32" fmla="*/ 4824 h 9459"/>
              <a:gd name="connsiteX33" fmla="*/ 4224 w 10000"/>
              <a:gd name="connsiteY33" fmla="*/ 5192 h 9459"/>
              <a:gd name="connsiteX34" fmla="*/ 4493 w 10000"/>
              <a:gd name="connsiteY34" fmla="*/ 5577 h 9459"/>
              <a:gd name="connsiteX35" fmla="*/ 4918 w 10000"/>
              <a:gd name="connsiteY35" fmla="*/ 5857 h 9459"/>
              <a:gd name="connsiteX36" fmla="*/ 5214 w 10000"/>
              <a:gd name="connsiteY36" fmla="*/ 6118 h 9459"/>
              <a:gd name="connsiteX37" fmla="*/ 5643 w 10000"/>
              <a:gd name="connsiteY37" fmla="*/ 6399 h 9459"/>
              <a:gd name="connsiteX38" fmla="*/ 5910 w 10000"/>
              <a:gd name="connsiteY38" fmla="*/ 6679 h 9459"/>
              <a:gd name="connsiteX39" fmla="*/ 6337 w 10000"/>
              <a:gd name="connsiteY39" fmla="*/ 6872 h 9459"/>
              <a:gd name="connsiteX40" fmla="*/ 6631 w 10000"/>
              <a:gd name="connsiteY40" fmla="*/ 7046 h 9459"/>
              <a:gd name="connsiteX41" fmla="*/ 6897 w 10000"/>
              <a:gd name="connsiteY41" fmla="*/ 7237 h 9459"/>
              <a:gd name="connsiteX42" fmla="*/ 7193 w 10000"/>
              <a:gd name="connsiteY42" fmla="*/ 7432 h 9459"/>
              <a:gd name="connsiteX43" fmla="*/ 7460 w 10000"/>
              <a:gd name="connsiteY43" fmla="*/ 7519 h 9459"/>
              <a:gd name="connsiteX44" fmla="*/ 7754 w 10000"/>
              <a:gd name="connsiteY44" fmla="*/ 7695 h 9459"/>
              <a:gd name="connsiteX45" fmla="*/ 7888 w 10000"/>
              <a:gd name="connsiteY45" fmla="*/ 7800 h 9459"/>
              <a:gd name="connsiteX46" fmla="*/ 8047 w 10000"/>
              <a:gd name="connsiteY46" fmla="*/ 7800 h 9459"/>
              <a:gd name="connsiteX47" fmla="*/ 8181 w 10000"/>
              <a:gd name="connsiteY47" fmla="*/ 7885 h 9459"/>
              <a:gd name="connsiteX48" fmla="*/ 8317 w 10000"/>
              <a:gd name="connsiteY48" fmla="*/ 7885 h 9459"/>
              <a:gd name="connsiteX49" fmla="*/ 8317 w 10000"/>
              <a:gd name="connsiteY49" fmla="*/ 7885 h 9459"/>
              <a:gd name="connsiteX50" fmla="*/ 8451 w 10000"/>
              <a:gd name="connsiteY50" fmla="*/ 7800 h 9459"/>
              <a:gd name="connsiteX51" fmla="*/ 8451 w 10000"/>
              <a:gd name="connsiteY51" fmla="*/ 7695 h 9459"/>
              <a:gd name="connsiteX52" fmla="*/ 8611 w 10000"/>
              <a:gd name="connsiteY52" fmla="*/ 7606 h 9459"/>
              <a:gd name="connsiteX53" fmla="*/ 8611 w 10000"/>
              <a:gd name="connsiteY53" fmla="*/ 7519 h 9459"/>
              <a:gd name="connsiteX54" fmla="*/ 8743 w 10000"/>
              <a:gd name="connsiteY54" fmla="*/ 7325 h 9459"/>
              <a:gd name="connsiteX55" fmla="*/ 8743 w 10000"/>
              <a:gd name="connsiteY55" fmla="*/ 7152 h 9459"/>
              <a:gd name="connsiteX56" fmla="*/ 8875 w 10000"/>
              <a:gd name="connsiteY56" fmla="*/ 6957 h 9459"/>
              <a:gd name="connsiteX57" fmla="*/ 8875 w 10000"/>
              <a:gd name="connsiteY57" fmla="*/ 6679 h 9459"/>
              <a:gd name="connsiteX58" fmla="*/ 9010 w 10000"/>
              <a:gd name="connsiteY58" fmla="*/ 6503 h 9459"/>
              <a:gd name="connsiteX59" fmla="*/ 9010 w 10000"/>
              <a:gd name="connsiteY59" fmla="*/ 6399 h 9459"/>
              <a:gd name="connsiteX60" fmla="*/ 9171 w 10000"/>
              <a:gd name="connsiteY60" fmla="*/ 6223 h 9459"/>
              <a:gd name="connsiteX61" fmla="*/ 9171 w 10000"/>
              <a:gd name="connsiteY61" fmla="*/ 6118 h 9459"/>
              <a:gd name="connsiteX62" fmla="*/ 9306 w 10000"/>
              <a:gd name="connsiteY62" fmla="*/ 6032 h 9459"/>
              <a:gd name="connsiteX63" fmla="*/ 9306 w 10000"/>
              <a:gd name="connsiteY63" fmla="*/ 6032 h 9459"/>
              <a:gd name="connsiteX64" fmla="*/ 9306 w 10000"/>
              <a:gd name="connsiteY64" fmla="*/ 6032 h 9459"/>
              <a:gd name="connsiteX65" fmla="*/ 9306 w 10000"/>
              <a:gd name="connsiteY65" fmla="*/ 6032 h 9459"/>
              <a:gd name="connsiteX66" fmla="*/ 9439 w 10000"/>
              <a:gd name="connsiteY66" fmla="*/ 6032 h 9459"/>
              <a:gd name="connsiteX67" fmla="*/ 9439 w 10000"/>
              <a:gd name="connsiteY67" fmla="*/ 6118 h 9459"/>
              <a:gd name="connsiteX68" fmla="*/ 9439 w 10000"/>
              <a:gd name="connsiteY68" fmla="*/ 6223 h 9459"/>
              <a:gd name="connsiteX69" fmla="*/ 9439 w 10000"/>
              <a:gd name="connsiteY69" fmla="*/ 6399 h 9459"/>
              <a:gd name="connsiteX70" fmla="*/ 9601 w 10000"/>
              <a:gd name="connsiteY70" fmla="*/ 6503 h 9459"/>
              <a:gd name="connsiteX71" fmla="*/ 9601 w 10000"/>
              <a:gd name="connsiteY71" fmla="*/ 6679 h 9459"/>
              <a:gd name="connsiteX72" fmla="*/ 9601 w 10000"/>
              <a:gd name="connsiteY72" fmla="*/ 6957 h 9459"/>
              <a:gd name="connsiteX73" fmla="*/ 9601 w 10000"/>
              <a:gd name="connsiteY73" fmla="*/ 7325 h 9459"/>
              <a:gd name="connsiteX74" fmla="*/ 9732 w 10000"/>
              <a:gd name="connsiteY74" fmla="*/ 7800 h 9459"/>
              <a:gd name="connsiteX75" fmla="*/ 9868 w 10000"/>
              <a:gd name="connsiteY75" fmla="*/ 8165 h 9459"/>
              <a:gd name="connsiteX76" fmla="*/ 10000 w 10000"/>
              <a:gd name="connsiteY76" fmla="*/ 8619 h 9459"/>
              <a:gd name="connsiteX77" fmla="*/ 10000 w 10000"/>
              <a:gd name="connsiteY77" fmla="*/ 8724 h 9459"/>
              <a:gd name="connsiteX78" fmla="*/ 10000 w 10000"/>
              <a:gd name="connsiteY78" fmla="*/ 8897 h 9459"/>
              <a:gd name="connsiteX79" fmla="*/ 10000 w 10000"/>
              <a:gd name="connsiteY79" fmla="*/ 9093 h 9459"/>
              <a:gd name="connsiteX80" fmla="*/ 10000 w 10000"/>
              <a:gd name="connsiteY80" fmla="*/ 9180 h 9459"/>
              <a:gd name="connsiteX81" fmla="*/ 10000 w 10000"/>
              <a:gd name="connsiteY81" fmla="*/ 9268 h 9459"/>
              <a:gd name="connsiteX82" fmla="*/ 10000 w 10000"/>
              <a:gd name="connsiteY82" fmla="*/ 9370 h 9459"/>
              <a:gd name="connsiteX83" fmla="*/ 10000 w 10000"/>
              <a:gd name="connsiteY83" fmla="*/ 9370 h 9459"/>
              <a:gd name="connsiteX84" fmla="*/ 10000 w 10000"/>
              <a:gd name="connsiteY84" fmla="*/ 9459 h 9459"/>
              <a:gd name="connsiteX85" fmla="*/ 9732 w 10000"/>
              <a:gd name="connsiteY85" fmla="*/ 9370 h 9459"/>
              <a:gd name="connsiteX86" fmla="*/ 9439 w 10000"/>
              <a:gd name="connsiteY86" fmla="*/ 9370 h 9459"/>
              <a:gd name="connsiteX87" fmla="*/ 9010 w 10000"/>
              <a:gd name="connsiteY87" fmla="*/ 9268 h 9459"/>
              <a:gd name="connsiteX88" fmla="*/ 8451 w 10000"/>
              <a:gd name="connsiteY88" fmla="*/ 9093 h 9459"/>
              <a:gd name="connsiteX89" fmla="*/ 8451 w 10000"/>
              <a:gd name="connsiteY89" fmla="*/ 9093 h 9459"/>
              <a:gd name="connsiteX0" fmla="*/ 8451 w 10000"/>
              <a:gd name="connsiteY0" fmla="*/ 9210 h 9597"/>
              <a:gd name="connsiteX1" fmla="*/ 8047 w 10000"/>
              <a:gd name="connsiteY1" fmla="*/ 9003 h 9597"/>
              <a:gd name="connsiteX2" fmla="*/ 7460 w 10000"/>
              <a:gd name="connsiteY2" fmla="*/ 8820 h 9597"/>
              <a:gd name="connsiteX3" fmla="*/ 6897 w 10000"/>
              <a:gd name="connsiteY3" fmla="*/ 8526 h 9597"/>
              <a:gd name="connsiteX4" fmla="*/ 6337 w 10000"/>
              <a:gd name="connsiteY4" fmla="*/ 8229 h 9597"/>
              <a:gd name="connsiteX5" fmla="*/ 6068 w 10000"/>
              <a:gd name="connsiteY5" fmla="*/ 8027 h 9597"/>
              <a:gd name="connsiteX6" fmla="*/ 5776 w 10000"/>
              <a:gd name="connsiteY6" fmla="*/ 7843 h 9597"/>
              <a:gd name="connsiteX7" fmla="*/ 5481 w 10000"/>
              <a:gd name="connsiteY7" fmla="*/ 7638 h 9597"/>
              <a:gd name="connsiteX8" fmla="*/ 5214 w 10000"/>
              <a:gd name="connsiteY8" fmla="*/ 7454 h 9597"/>
              <a:gd name="connsiteX9" fmla="*/ 4918 w 10000"/>
              <a:gd name="connsiteY9" fmla="*/ 7158 h 9597"/>
              <a:gd name="connsiteX10" fmla="*/ 4652 w 10000"/>
              <a:gd name="connsiteY10" fmla="*/ 6862 h 9597"/>
              <a:gd name="connsiteX11" fmla="*/ 4359 w 10000"/>
              <a:gd name="connsiteY11" fmla="*/ 6565 h 9597"/>
              <a:gd name="connsiteX12" fmla="*/ 3931 w 10000"/>
              <a:gd name="connsiteY12" fmla="*/ 6267 h 9597"/>
              <a:gd name="connsiteX13" fmla="*/ 3237 w 10000"/>
              <a:gd name="connsiteY13" fmla="*/ 5585 h 9597"/>
              <a:gd name="connsiteX14" fmla="*/ 2672 w 10000"/>
              <a:gd name="connsiteY14" fmla="*/ 4996 h 9597"/>
              <a:gd name="connsiteX15" fmla="*/ 2112 w 10000"/>
              <a:gd name="connsiteY15" fmla="*/ 4310 h 9597"/>
              <a:gd name="connsiteX16" fmla="*/ 1684 w 10000"/>
              <a:gd name="connsiteY16" fmla="*/ 3534 h 9597"/>
              <a:gd name="connsiteX17" fmla="*/ 1258 w 10000"/>
              <a:gd name="connsiteY17" fmla="*/ 2851 h 9597"/>
              <a:gd name="connsiteX18" fmla="*/ 829 w 10000"/>
              <a:gd name="connsiteY18" fmla="*/ 2167 h 9597"/>
              <a:gd name="connsiteX19" fmla="*/ 561 w 10000"/>
              <a:gd name="connsiteY19" fmla="*/ 1484 h 9597"/>
              <a:gd name="connsiteX20" fmla="*/ 400 w 10000"/>
              <a:gd name="connsiteY20" fmla="*/ 1077 h 9597"/>
              <a:gd name="connsiteX21" fmla="*/ 268 w 10000"/>
              <a:gd name="connsiteY21" fmla="*/ 781 h 9597"/>
              <a:gd name="connsiteX22" fmla="*/ 0 w 10000"/>
              <a:gd name="connsiteY22" fmla="*/ 96 h 9597"/>
              <a:gd name="connsiteX23" fmla="*/ 1258 w 10000"/>
              <a:gd name="connsiteY23" fmla="*/ 207 h 9597"/>
              <a:gd name="connsiteX24" fmla="*/ 1552 w 10000"/>
              <a:gd name="connsiteY24" fmla="*/ 893 h 9597"/>
              <a:gd name="connsiteX25" fmla="*/ 1819 w 10000"/>
              <a:gd name="connsiteY25" fmla="*/ 1576 h 9597"/>
              <a:gd name="connsiteX26" fmla="*/ 2247 w 10000"/>
              <a:gd name="connsiteY26" fmla="*/ 2352 h 9597"/>
              <a:gd name="connsiteX27" fmla="*/ 2672 w 10000"/>
              <a:gd name="connsiteY27" fmla="*/ 3237 h 9597"/>
              <a:gd name="connsiteX28" fmla="*/ 2940 w 10000"/>
              <a:gd name="connsiteY28" fmla="*/ 3628 h 9597"/>
              <a:gd name="connsiteX29" fmla="*/ 3237 w 10000"/>
              <a:gd name="connsiteY29" fmla="*/ 3924 h 9597"/>
              <a:gd name="connsiteX30" fmla="*/ 3531 w 10000"/>
              <a:gd name="connsiteY30" fmla="*/ 4310 h 9597"/>
              <a:gd name="connsiteX31" fmla="*/ 3931 w 10000"/>
              <a:gd name="connsiteY31" fmla="*/ 4697 h 9597"/>
              <a:gd name="connsiteX32" fmla="*/ 4224 w 10000"/>
              <a:gd name="connsiteY32" fmla="*/ 5086 h 9597"/>
              <a:gd name="connsiteX33" fmla="*/ 4493 w 10000"/>
              <a:gd name="connsiteY33" fmla="*/ 5493 h 9597"/>
              <a:gd name="connsiteX34" fmla="*/ 4918 w 10000"/>
              <a:gd name="connsiteY34" fmla="*/ 5789 h 9597"/>
              <a:gd name="connsiteX35" fmla="*/ 5214 w 10000"/>
              <a:gd name="connsiteY35" fmla="*/ 6065 h 9597"/>
              <a:gd name="connsiteX36" fmla="*/ 5643 w 10000"/>
              <a:gd name="connsiteY36" fmla="*/ 6362 h 9597"/>
              <a:gd name="connsiteX37" fmla="*/ 5910 w 10000"/>
              <a:gd name="connsiteY37" fmla="*/ 6658 h 9597"/>
              <a:gd name="connsiteX38" fmla="*/ 6337 w 10000"/>
              <a:gd name="connsiteY38" fmla="*/ 6862 h 9597"/>
              <a:gd name="connsiteX39" fmla="*/ 6631 w 10000"/>
              <a:gd name="connsiteY39" fmla="*/ 7046 h 9597"/>
              <a:gd name="connsiteX40" fmla="*/ 6897 w 10000"/>
              <a:gd name="connsiteY40" fmla="*/ 7248 h 9597"/>
              <a:gd name="connsiteX41" fmla="*/ 7193 w 10000"/>
              <a:gd name="connsiteY41" fmla="*/ 7454 h 9597"/>
              <a:gd name="connsiteX42" fmla="*/ 7460 w 10000"/>
              <a:gd name="connsiteY42" fmla="*/ 7546 h 9597"/>
              <a:gd name="connsiteX43" fmla="*/ 7754 w 10000"/>
              <a:gd name="connsiteY43" fmla="*/ 7732 h 9597"/>
              <a:gd name="connsiteX44" fmla="*/ 7888 w 10000"/>
              <a:gd name="connsiteY44" fmla="*/ 7843 h 9597"/>
              <a:gd name="connsiteX45" fmla="*/ 8047 w 10000"/>
              <a:gd name="connsiteY45" fmla="*/ 7843 h 9597"/>
              <a:gd name="connsiteX46" fmla="*/ 8181 w 10000"/>
              <a:gd name="connsiteY46" fmla="*/ 7933 h 9597"/>
              <a:gd name="connsiteX47" fmla="*/ 8317 w 10000"/>
              <a:gd name="connsiteY47" fmla="*/ 7933 h 9597"/>
              <a:gd name="connsiteX48" fmla="*/ 8317 w 10000"/>
              <a:gd name="connsiteY48" fmla="*/ 7933 h 9597"/>
              <a:gd name="connsiteX49" fmla="*/ 8451 w 10000"/>
              <a:gd name="connsiteY49" fmla="*/ 7843 h 9597"/>
              <a:gd name="connsiteX50" fmla="*/ 8451 w 10000"/>
              <a:gd name="connsiteY50" fmla="*/ 7732 h 9597"/>
              <a:gd name="connsiteX51" fmla="*/ 8611 w 10000"/>
              <a:gd name="connsiteY51" fmla="*/ 7638 h 9597"/>
              <a:gd name="connsiteX52" fmla="*/ 8611 w 10000"/>
              <a:gd name="connsiteY52" fmla="*/ 7546 h 9597"/>
              <a:gd name="connsiteX53" fmla="*/ 8743 w 10000"/>
              <a:gd name="connsiteY53" fmla="*/ 7341 h 9597"/>
              <a:gd name="connsiteX54" fmla="*/ 8743 w 10000"/>
              <a:gd name="connsiteY54" fmla="*/ 7158 h 9597"/>
              <a:gd name="connsiteX55" fmla="*/ 8875 w 10000"/>
              <a:gd name="connsiteY55" fmla="*/ 6952 h 9597"/>
              <a:gd name="connsiteX56" fmla="*/ 8875 w 10000"/>
              <a:gd name="connsiteY56" fmla="*/ 6658 h 9597"/>
              <a:gd name="connsiteX57" fmla="*/ 9010 w 10000"/>
              <a:gd name="connsiteY57" fmla="*/ 6472 h 9597"/>
              <a:gd name="connsiteX58" fmla="*/ 9010 w 10000"/>
              <a:gd name="connsiteY58" fmla="*/ 6362 h 9597"/>
              <a:gd name="connsiteX59" fmla="*/ 9171 w 10000"/>
              <a:gd name="connsiteY59" fmla="*/ 6176 h 9597"/>
              <a:gd name="connsiteX60" fmla="*/ 9171 w 10000"/>
              <a:gd name="connsiteY60" fmla="*/ 6065 h 9597"/>
              <a:gd name="connsiteX61" fmla="*/ 9306 w 10000"/>
              <a:gd name="connsiteY61" fmla="*/ 5974 h 9597"/>
              <a:gd name="connsiteX62" fmla="*/ 9306 w 10000"/>
              <a:gd name="connsiteY62" fmla="*/ 5974 h 9597"/>
              <a:gd name="connsiteX63" fmla="*/ 9306 w 10000"/>
              <a:gd name="connsiteY63" fmla="*/ 5974 h 9597"/>
              <a:gd name="connsiteX64" fmla="*/ 9306 w 10000"/>
              <a:gd name="connsiteY64" fmla="*/ 5974 h 9597"/>
              <a:gd name="connsiteX65" fmla="*/ 9439 w 10000"/>
              <a:gd name="connsiteY65" fmla="*/ 5974 h 9597"/>
              <a:gd name="connsiteX66" fmla="*/ 9439 w 10000"/>
              <a:gd name="connsiteY66" fmla="*/ 6065 h 9597"/>
              <a:gd name="connsiteX67" fmla="*/ 9439 w 10000"/>
              <a:gd name="connsiteY67" fmla="*/ 6176 h 9597"/>
              <a:gd name="connsiteX68" fmla="*/ 9439 w 10000"/>
              <a:gd name="connsiteY68" fmla="*/ 6362 h 9597"/>
              <a:gd name="connsiteX69" fmla="*/ 9601 w 10000"/>
              <a:gd name="connsiteY69" fmla="*/ 6472 h 9597"/>
              <a:gd name="connsiteX70" fmla="*/ 9601 w 10000"/>
              <a:gd name="connsiteY70" fmla="*/ 6658 h 9597"/>
              <a:gd name="connsiteX71" fmla="*/ 9601 w 10000"/>
              <a:gd name="connsiteY71" fmla="*/ 6952 h 9597"/>
              <a:gd name="connsiteX72" fmla="*/ 9601 w 10000"/>
              <a:gd name="connsiteY72" fmla="*/ 7341 h 9597"/>
              <a:gd name="connsiteX73" fmla="*/ 9732 w 10000"/>
              <a:gd name="connsiteY73" fmla="*/ 7843 h 9597"/>
              <a:gd name="connsiteX74" fmla="*/ 9868 w 10000"/>
              <a:gd name="connsiteY74" fmla="*/ 8229 h 9597"/>
              <a:gd name="connsiteX75" fmla="*/ 10000 w 10000"/>
              <a:gd name="connsiteY75" fmla="*/ 8709 h 9597"/>
              <a:gd name="connsiteX76" fmla="*/ 10000 w 10000"/>
              <a:gd name="connsiteY76" fmla="*/ 8820 h 9597"/>
              <a:gd name="connsiteX77" fmla="*/ 10000 w 10000"/>
              <a:gd name="connsiteY77" fmla="*/ 9003 h 9597"/>
              <a:gd name="connsiteX78" fmla="*/ 10000 w 10000"/>
              <a:gd name="connsiteY78" fmla="*/ 9210 h 9597"/>
              <a:gd name="connsiteX79" fmla="*/ 10000 w 10000"/>
              <a:gd name="connsiteY79" fmla="*/ 9302 h 9597"/>
              <a:gd name="connsiteX80" fmla="*/ 10000 w 10000"/>
              <a:gd name="connsiteY80" fmla="*/ 9395 h 9597"/>
              <a:gd name="connsiteX81" fmla="*/ 10000 w 10000"/>
              <a:gd name="connsiteY81" fmla="*/ 9503 h 9597"/>
              <a:gd name="connsiteX82" fmla="*/ 10000 w 10000"/>
              <a:gd name="connsiteY82" fmla="*/ 9503 h 9597"/>
              <a:gd name="connsiteX83" fmla="*/ 10000 w 10000"/>
              <a:gd name="connsiteY83" fmla="*/ 9597 h 9597"/>
              <a:gd name="connsiteX84" fmla="*/ 9732 w 10000"/>
              <a:gd name="connsiteY84" fmla="*/ 9503 h 9597"/>
              <a:gd name="connsiteX85" fmla="*/ 9439 w 10000"/>
              <a:gd name="connsiteY85" fmla="*/ 9503 h 9597"/>
              <a:gd name="connsiteX86" fmla="*/ 9010 w 10000"/>
              <a:gd name="connsiteY86" fmla="*/ 9395 h 9597"/>
              <a:gd name="connsiteX87" fmla="*/ 8451 w 10000"/>
              <a:gd name="connsiteY87" fmla="*/ 9210 h 9597"/>
              <a:gd name="connsiteX88" fmla="*/ 8451 w 10000"/>
              <a:gd name="connsiteY88" fmla="*/ 9210 h 9597"/>
              <a:gd name="connsiteX0" fmla="*/ 8183 w 9732"/>
              <a:gd name="connsiteY0" fmla="*/ 9400 h 9803"/>
              <a:gd name="connsiteX1" fmla="*/ 7779 w 9732"/>
              <a:gd name="connsiteY1" fmla="*/ 9184 h 9803"/>
              <a:gd name="connsiteX2" fmla="*/ 7192 w 9732"/>
              <a:gd name="connsiteY2" fmla="*/ 8993 h 9803"/>
              <a:gd name="connsiteX3" fmla="*/ 6629 w 9732"/>
              <a:gd name="connsiteY3" fmla="*/ 8687 h 9803"/>
              <a:gd name="connsiteX4" fmla="*/ 6069 w 9732"/>
              <a:gd name="connsiteY4" fmla="*/ 8378 h 9803"/>
              <a:gd name="connsiteX5" fmla="*/ 5800 w 9732"/>
              <a:gd name="connsiteY5" fmla="*/ 8167 h 9803"/>
              <a:gd name="connsiteX6" fmla="*/ 5508 w 9732"/>
              <a:gd name="connsiteY6" fmla="*/ 7975 h 9803"/>
              <a:gd name="connsiteX7" fmla="*/ 5213 w 9732"/>
              <a:gd name="connsiteY7" fmla="*/ 7762 h 9803"/>
              <a:gd name="connsiteX8" fmla="*/ 4946 w 9732"/>
              <a:gd name="connsiteY8" fmla="*/ 7570 h 9803"/>
              <a:gd name="connsiteX9" fmla="*/ 4650 w 9732"/>
              <a:gd name="connsiteY9" fmla="*/ 7262 h 9803"/>
              <a:gd name="connsiteX10" fmla="*/ 4384 w 9732"/>
              <a:gd name="connsiteY10" fmla="*/ 6953 h 9803"/>
              <a:gd name="connsiteX11" fmla="*/ 4091 w 9732"/>
              <a:gd name="connsiteY11" fmla="*/ 6644 h 9803"/>
              <a:gd name="connsiteX12" fmla="*/ 3663 w 9732"/>
              <a:gd name="connsiteY12" fmla="*/ 6333 h 9803"/>
              <a:gd name="connsiteX13" fmla="*/ 2969 w 9732"/>
              <a:gd name="connsiteY13" fmla="*/ 5623 h 9803"/>
              <a:gd name="connsiteX14" fmla="*/ 2404 w 9732"/>
              <a:gd name="connsiteY14" fmla="*/ 5009 h 9803"/>
              <a:gd name="connsiteX15" fmla="*/ 1844 w 9732"/>
              <a:gd name="connsiteY15" fmla="*/ 4294 h 9803"/>
              <a:gd name="connsiteX16" fmla="*/ 1416 w 9732"/>
              <a:gd name="connsiteY16" fmla="*/ 3485 h 9803"/>
              <a:gd name="connsiteX17" fmla="*/ 990 w 9732"/>
              <a:gd name="connsiteY17" fmla="*/ 2774 h 9803"/>
              <a:gd name="connsiteX18" fmla="*/ 561 w 9732"/>
              <a:gd name="connsiteY18" fmla="*/ 2061 h 9803"/>
              <a:gd name="connsiteX19" fmla="*/ 293 w 9732"/>
              <a:gd name="connsiteY19" fmla="*/ 1349 h 9803"/>
              <a:gd name="connsiteX20" fmla="*/ 132 w 9732"/>
              <a:gd name="connsiteY20" fmla="*/ 925 h 9803"/>
              <a:gd name="connsiteX21" fmla="*/ 0 w 9732"/>
              <a:gd name="connsiteY21" fmla="*/ 617 h 9803"/>
              <a:gd name="connsiteX22" fmla="*/ 990 w 9732"/>
              <a:gd name="connsiteY22" fmla="*/ 19 h 9803"/>
              <a:gd name="connsiteX23" fmla="*/ 1284 w 9732"/>
              <a:gd name="connsiteY23" fmla="*/ 733 h 9803"/>
              <a:gd name="connsiteX24" fmla="*/ 1551 w 9732"/>
              <a:gd name="connsiteY24" fmla="*/ 1445 h 9803"/>
              <a:gd name="connsiteX25" fmla="*/ 1979 w 9732"/>
              <a:gd name="connsiteY25" fmla="*/ 2254 h 9803"/>
              <a:gd name="connsiteX26" fmla="*/ 2404 w 9732"/>
              <a:gd name="connsiteY26" fmla="*/ 3176 h 9803"/>
              <a:gd name="connsiteX27" fmla="*/ 2672 w 9732"/>
              <a:gd name="connsiteY27" fmla="*/ 3583 h 9803"/>
              <a:gd name="connsiteX28" fmla="*/ 2969 w 9732"/>
              <a:gd name="connsiteY28" fmla="*/ 3892 h 9803"/>
              <a:gd name="connsiteX29" fmla="*/ 3263 w 9732"/>
              <a:gd name="connsiteY29" fmla="*/ 4294 h 9803"/>
              <a:gd name="connsiteX30" fmla="*/ 3663 w 9732"/>
              <a:gd name="connsiteY30" fmla="*/ 4697 h 9803"/>
              <a:gd name="connsiteX31" fmla="*/ 3956 w 9732"/>
              <a:gd name="connsiteY31" fmla="*/ 5103 h 9803"/>
              <a:gd name="connsiteX32" fmla="*/ 4225 w 9732"/>
              <a:gd name="connsiteY32" fmla="*/ 5527 h 9803"/>
              <a:gd name="connsiteX33" fmla="*/ 4650 w 9732"/>
              <a:gd name="connsiteY33" fmla="*/ 5835 h 9803"/>
              <a:gd name="connsiteX34" fmla="*/ 4946 w 9732"/>
              <a:gd name="connsiteY34" fmla="*/ 6123 h 9803"/>
              <a:gd name="connsiteX35" fmla="*/ 5375 w 9732"/>
              <a:gd name="connsiteY35" fmla="*/ 6432 h 9803"/>
              <a:gd name="connsiteX36" fmla="*/ 5642 w 9732"/>
              <a:gd name="connsiteY36" fmla="*/ 6741 h 9803"/>
              <a:gd name="connsiteX37" fmla="*/ 6069 w 9732"/>
              <a:gd name="connsiteY37" fmla="*/ 6953 h 9803"/>
              <a:gd name="connsiteX38" fmla="*/ 6363 w 9732"/>
              <a:gd name="connsiteY38" fmla="*/ 7145 h 9803"/>
              <a:gd name="connsiteX39" fmla="*/ 6629 w 9732"/>
              <a:gd name="connsiteY39" fmla="*/ 7355 h 9803"/>
              <a:gd name="connsiteX40" fmla="*/ 6925 w 9732"/>
              <a:gd name="connsiteY40" fmla="*/ 7570 h 9803"/>
              <a:gd name="connsiteX41" fmla="*/ 7192 w 9732"/>
              <a:gd name="connsiteY41" fmla="*/ 7666 h 9803"/>
              <a:gd name="connsiteX42" fmla="*/ 7486 w 9732"/>
              <a:gd name="connsiteY42" fmla="*/ 7860 h 9803"/>
              <a:gd name="connsiteX43" fmla="*/ 7620 w 9732"/>
              <a:gd name="connsiteY43" fmla="*/ 7975 h 9803"/>
              <a:gd name="connsiteX44" fmla="*/ 7779 w 9732"/>
              <a:gd name="connsiteY44" fmla="*/ 7975 h 9803"/>
              <a:gd name="connsiteX45" fmla="*/ 7913 w 9732"/>
              <a:gd name="connsiteY45" fmla="*/ 8069 h 9803"/>
              <a:gd name="connsiteX46" fmla="*/ 8049 w 9732"/>
              <a:gd name="connsiteY46" fmla="*/ 8069 h 9803"/>
              <a:gd name="connsiteX47" fmla="*/ 8049 w 9732"/>
              <a:gd name="connsiteY47" fmla="*/ 8069 h 9803"/>
              <a:gd name="connsiteX48" fmla="*/ 8183 w 9732"/>
              <a:gd name="connsiteY48" fmla="*/ 7975 h 9803"/>
              <a:gd name="connsiteX49" fmla="*/ 8183 w 9732"/>
              <a:gd name="connsiteY49" fmla="*/ 7860 h 9803"/>
              <a:gd name="connsiteX50" fmla="*/ 8343 w 9732"/>
              <a:gd name="connsiteY50" fmla="*/ 7762 h 9803"/>
              <a:gd name="connsiteX51" fmla="*/ 8343 w 9732"/>
              <a:gd name="connsiteY51" fmla="*/ 7666 h 9803"/>
              <a:gd name="connsiteX52" fmla="*/ 8475 w 9732"/>
              <a:gd name="connsiteY52" fmla="*/ 7452 h 9803"/>
              <a:gd name="connsiteX53" fmla="*/ 8475 w 9732"/>
              <a:gd name="connsiteY53" fmla="*/ 7262 h 9803"/>
              <a:gd name="connsiteX54" fmla="*/ 8607 w 9732"/>
              <a:gd name="connsiteY54" fmla="*/ 7047 h 9803"/>
              <a:gd name="connsiteX55" fmla="*/ 8607 w 9732"/>
              <a:gd name="connsiteY55" fmla="*/ 6741 h 9803"/>
              <a:gd name="connsiteX56" fmla="*/ 8742 w 9732"/>
              <a:gd name="connsiteY56" fmla="*/ 6547 h 9803"/>
              <a:gd name="connsiteX57" fmla="*/ 8742 w 9732"/>
              <a:gd name="connsiteY57" fmla="*/ 6432 h 9803"/>
              <a:gd name="connsiteX58" fmla="*/ 8903 w 9732"/>
              <a:gd name="connsiteY58" fmla="*/ 6238 h 9803"/>
              <a:gd name="connsiteX59" fmla="*/ 8903 w 9732"/>
              <a:gd name="connsiteY59" fmla="*/ 6123 h 9803"/>
              <a:gd name="connsiteX60" fmla="*/ 9038 w 9732"/>
              <a:gd name="connsiteY60" fmla="*/ 6028 h 9803"/>
              <a:gd name="connsiteX61" fmla="*/ 9038 w 9732"/>
              <a:gd name="connsiteY61" fmla="*/ 6028 h 9803"/>
              <a:gd name="connsiteX62" fmla="*/ 9038 w 9732"/>
              <a:gd name="connsiteY62" fmla="*/ 6028 h 9803"/>
              <a:gd name="connsiteX63" fmla="*/ 9038 w 9732"/>
              <a:gd name="connsiteY63" fmla="*/ 6028 h 9803"/>
              <a:gd name="connsiteX64" fmla="*/ 9171 w 9732"/>
              <a:gd name="connsiteY64" fmla="*/ 6028 h 9803"/>
              <a:gd name="connsiteX65" fmla="*/ 9171 w 9732"/>
              <a:gd name="connsiteY65" fmla="*/ 6123 h 9803"/>
              <a:gd name="connsiteX66" fmla="*/ 9171 w 9732"/>
              <a:gd name="connsiteY66" fmla="*/ 6238 h 9803"/>
              <a:gd name="connsiteX67" fmla="*/ 9171 w 9732"/>
              <a:gd name="connsiteY67" fmla="*/ 6432 h 9803"/>
              <a:gd name="connsiteX68" fmla="*/ 9333 w 9732"/>
              <a:gd name="connsiteY68" fmla="*/ 6547 h 9803"/>
              <a:gd name="connsiteX69" fmla="*/ 9333 w 9732"/>
              <a:gd name="connsiteY69" fmla="*/ 6741 h 9803"/>
              <a:gd name="connsiteX70" fmla="*/ 9333 w 9732"/>
              <a:gd name="connsiteY70" fmla="*/ 7047 h 9803"/>
              <a:gd name="connsiteX71" fmla="*/ 9333 w 9732"/>
              <a:gd name="connsiteY71" fmla="*/ 7452 h 9803"/>
              <a:gd name="connsiteX72" fmla="*/ 9464 w 9732"/>
              <a:gd name="connsiteY72" fmla="*/ 7975 h 9803"/>
              <a:gd name="connsiteX73" fmla="*/ 9600 w 9732"/>
              <a:gd name="connsiteY73" fmla="*/ 8378 h 9803"/>
              <a:gd name="connsiteX74" fmla="*/ 9732 w 9732"/>
              <a:gd name="connsiteY74" fmla="*/ 8878 h 9803"/>
              <a:gd name="connsiteX75" fmla="*/ 9732 w 9732"/>
              <a:gd name="connsiteY75" fmla="*/ 8993 h 9803"/>
              <a:gd name="connsiteX76" fmla="*/ 9732 w 9732"/>
              <a:gd name="connsiteY76" fmla="*/ 9184 h 9803"/>
              <a:gd name="connsiteX77" fmla="*/ 9732 w 9732"/>
              <a:gd name="connsiteY77" fmla="*/ 9400 h 9803"/>
              <a:gd name="connsiteX78" fmla="*/ 9732 w 9732"/>
              <a:gd name="connsiteY78" fmla="*/ 9496 h 9803"/>
              <a:gd name="connsiteX79" fmla="*/ 9732 w 9732"/>
              <a:gd name="connsiteY79" fmla="*/ 9593 h 9803"/>
              <a:gd name="connsiteX80" fmla="*/ 9732 w 9732"/>
              <a:gd name="connsiteY80" fmla="*/ 9705 h 9803"/>
              <a:gd name="connsiteX81" fmla="*/ 9732 w 9732"/>
              <a:gd name="connsiteY81" fmla="*/ 9705 h 9803"/>
              <a:gd name="connsiteX82" fmla="*/ 9732 w 9732"/>
              <a:gd name="connsiteY82" fmla="*/ 9803 h 9803"/>
              <a:gd name="connsiteX83" fmla="*/ 9464 w 9732"/>
              <a:gd name="connsiteY83" fmla="*/ 9705 h 9803"/>
              <a:gd name="connsiteX84" fmla="*/ 9171 w 9732"/>
              <a:gd name="connsiteY84" fmla="*/ 9705 h 9803"/>
              <a:gd name="connsiteX85" fmla="*/ 8742 w 9732"/>
              <a:gd name="connsiteY85" fmla="*/ 9593 h 9803"/>
              <a:gd name="connsiteX86" fmla="*/ 8183 w 9732"/>
              <a:gd name="connsiteY86" fmla="*/ 9400 h 9803"/>
              <a:gd name="connsiteX87" fmla="*/ 8183 w 9732"/>
              <a:gd name="connsiteY87" fmla="*/ 9400 h 9803"/>
              <a:gd name="connsiteX0" fmla="*/ 8272 w 9864"/>
              <a:gd name="connsiteY0" fmla="*/ 9570 h 9981"/>
              <a:gd name="connsiteX1" fmla="*/ 7857 w 9864"/>
              <a:gd name="connsiteY1" fmla="*/ 9350 h 9981"/>
              <a:gd name="connsiteX2" fmla="*/ 7254 w 9864"/>
              <a:gd name="connsiteY2" fmla="*/ 9155 h 9981"/>
              <a:gd name="connsiteX3" fmla="*/ 6676 w 9864"/>
              <a:gd name="connsiteY3" fmla="*/ 8843 h 9981"/>
              <a:gd name="connsiteX4" fmla="*/ 6100 w 9864"/>
              <a:gd name="connsiteY4" fmla="*/ 8527 h 9981"/>
              <a:gd name="connsiteX5" fmla="*/ 5824 w 9864"/>
              <a:gd name="connsiteY5" fmla="*/ 8312 h 9981"/>
              <a:gd name="connsiteX6" fmla="*/ 5524 w 9864"/>
              <a:gd name="connsiteY6" fmla="*/ 8116 h 9981"/>
              <a:gd name="connsiteX7" fmla="*/ 5221 w 9864"/>
              <a:gd name="connsiteY7" fmla="*/ 7899 h 9981"/>
              <a:gd name="connsiteX8" fmla="*/ 4946 w 9864"/>
              <a:gd name="connsiteY8" fmla="*/ 7703 h 9981"/>
              <a:gd name="connsiteX9" fmla="*/ 4642 w 9864"/>
              <a:gd name="connsiteY9" fmla="*/ 7389 h 9981"/>
              <a:gd name="connsiteX10" fmla="*/ 4369 w 9864"/>
              <a:gd name="connsiteY10" fmla="*/ 7074 h 9981"/>
              <a:gd name="connsiteX11" fmla="*/ 4068 w 9864"/>
              <a:gd name="connsiteY11" fmla="*/ 6759 h 9981"/>
              <a:gd name="connsiteX12" fmla="*/ 3628 w 9864"/>
              <a:gd name="connsiteY12" fmla="*/ 6441 h 9981"/>
              <a:gd name="connsiteX13" fmla="*/ 2915 w 9864"/>
              <a:gd name="connsiteY13" fmla="*/ 5717 h 9981"/>
              <a:gd name="connsiteX14" fmla="*/ 2334 w 9864"/>
              <a:gd name="connsiteY14" fmla="*/ 5091 h 9981"/>
              <a:gd name="connsiteX15" fmla="*/ 1759 w 9864"/>
              <a:gd name="connsiteY15" fmla="*/ 4361 h 9981"/>
              <a:gd name="connsiteX16" fmla="*/ 1319 w 9864"/>
              <a:gd name="connsiteY16" fmla="*/ 3536 h 9981"/>
              <a:gd name="connsiteX17" fmla="*/ 881 w 9864"/>
              <a:gd name="connsiteY17" fmla="*/ 2811 h 9981"/>
              <a:gd name="connsiteX18" fmla="*/ 440 w 9864"/>
              <a:gd name="connsiteY18" fmla="*/ 2083 h 9981"/>
              <a:gd name="connsiteX19" fmla="*/ 165 w 9864"/>
              <a:gd name="connsiteY19" fmla="*/ 1357 h 9981"/>
              <a:gd name="connsiteX20" fmla="*/ 0 w 9864"/>
              <a:gd name="connsiteY20" fmla="*/ 925 h 9981"/>
              <a:gd name="connsiteX21" fmla="*/ 881 w 9864"/>
              <a:gd name="connsiteY21" fmla="*/ 0 h 9981"/>
              <a:gd name="connsiteX22" fmla="*/ 1183 w 9864"/>
              <a:gd name="connsiteY22" fmla="*/ 729 h 9981"/>
              <a:gd name="connsiteX23" fmla="*/ 1458 w 9864"/>
              <a:gd name="connsiteY23" fmla="*/ 1455 h 9981"/>
              <a:gd name="connsiteX24" fmla="*/ 1897 w 9864"/>
              <a:gd name="connsiteY24" fmla="*/ 2280 h 9981"/>
              <a:gd name="connsiteX25" fmla="*/ 2334 w 9864"/>
              <a:gd name="connsiteY25" fmla="*/ 3221 h 9981"/>
              <a:gd name="connsiteX26" fmla="*/ 2610 w 9864"/>
              <a:gd name="connsiteY26" fmla="*/ 3636 h 9981"/>
              <a:gd name="connsiteX27" fmla="*/ 2915 w 9864"/>
              <a:gd name="connsiteY27" fmla="*/ 3951 h 9981"/>
              <a:gd name="connsiteX28" fmla="*/ 3217 w 9864"/>
              <a:gd name="connsiteY28" fmla="*/ 4361 h 9981"/>
              <a:gd name="connsiteX29" fmla="*/ 3628 w 9864"/>
              <a:gd name="connsiteY29" fmla="*/ 4772 h 9981"/>
              <a:gd name="connsiteX30" fmla="*/ 3929 w 9864"/>
              <a:gd name="connsiteY30" fmla="*/ 5187 h 9981"/>
              <a:gd name="connsiteX31" fmla="*/ 4205 w 9864"/>
              <a:gd name="connsiteY31" fmla="*/ 5619 h 9981"/>
              <a:gd name="connsiteX32" fmla="*/ 4642 w 9864"/>
              <a:gd name="connsiteY32" fmla="*/ 5933 h 9981"/>
              <a:gd name="connsiteX33" fmla="*/ 4946 w 9864"/>
              <a:gd name="connsiteY33" fmla="*/ 6227 h 9981"/>
              <a:gd name="connsiteX34" fmla="*/ 5387 w 9864"/>
              <a:gd name="connsiteY34" fmla="*/ 6542 h 9981"/>
              <a:gd name="connsiteX35" fmla="*/ 5661 w 9864"/>
              <a:gd name="connsiteY35" fmla="*/ 6857 h 9981"/>
              <a:gd name="connsiteX36" fmla="*/ 6100 w 9864"/>
              <a:gd name="connsiteY36" fmla="*/ 7074 h 9981"/>
              <a:gd name="connsiteX37" fmla="*/ 6402 w 9864"/>
              <a:gd name="connsiteY37" fmla="*/ 7270 h 9981"/>
              <a:gd name="connsiteX38" fmla="*/ 6676 w 9864"/>
              <a:gd name="connsiteY38" fmla="*/ 7484 h 9981"/>
              <a:gd name="connsiteX39" fmla="*/ 6980 w 9864"/>
              <a:gd name="connsiteY39" fmla="*/ 7703 h 9981"/>
              <a:gd name="connsiteX40" fmla="*/ 7254 w 9864"/>
              <a:gd name="connsiteY40" fmla="*/ 7801 h 9981"/>
              <a:gd name="connsiteX41" fmla="*/ 7556 w 9864"/>
              <a:gd name="connsiteY41" fmla="*/ 7999 h 9981"/>
              <a:gd name="connsiteX42" fmla="*/ 7694 w 9864"/>
              <a:gd name="connsiteY42" fmla="*/ 8116 h 9981"/>
              <a:gd name="connsiteX43" fmla="*/ 7857 w 9864"/>
              <a:gd name="connsiteY43" fmla="*/ 8116 h 9981"/>
              <a:gd name="connsiteX44" fmla="*/ 7995 w 9864"/>
              <a:gd name="connsiteY44" fmla="*/ 8212 h 9981"/>
              <a:gd name="connsiteX45" fmla="*/ 8135 w 9864"/>
              <a:gd name="connsiteY45" fmla="*/ 8212 h 9981"/>
              <a:gd name="connsiteX46" fmla="*/ 8135 w 9864"/>
              <a:gd name="connsiteY46" fmla="*/ 8212 h 9981"/>
              <a:gd name="connsiteX47" fmla="*/ 8272 w 9864"/>
              <a:gd name="connsiteY47" fmla="*/ 8116 h 9981"/>
              <a:gd name="connsiteX48" fmla="*/ 8272 w 9864"/>
              <a:gd name="connsiteY48" fmla="*/ 7999 h 9981"/>
              <a:gd name="connsiteX49" fmla="*/ 8437 w 9864"/>
              <a:gd name="connsiteY49" fmla="*/ 7899 h 9981"/>
              <a:gd name="connsiteX50" fmla="*/ 8437 w 9864"/>
              <a:gd name="connsiteY50" fmla="*/ 7801 h 9981"/>
              <a:gd name="connsiteX51" fmla="*/ 8572 w 9864"/>
              <a:gd name="connsiteY51" fmla="*/ 7583 h 9981"/>
              <a:gd name="connsiteX52" fmla="*/ 8572 w 9864"/>
              <a:gd name="connsiteY52" fmla="*/ 7389 h 9981"/>
              <a:gd name="connsiteX53" fmla="*/ 8708 w 9864"/>
              <a:gd name="connsiteY53" fmla="*/ 7170 h 9981"/>
              <a:gd name="connsiteX54" fmla="*/ 8708 w 9864"/>
              <a:gd name="connsiteY54" fmla="*/ 6857 h 9981"/>
              <a:gd name="connsiteX55" fmla="*/ 8847 w 9864"/>
              <a:gd name="connsiteY55" fmla="*/ 6660 h 9981"/>
              <a:gd name="connsiteX56" fmla="*/ 8847 w 9864"/>
              <a:gd name="connsiteY56" fmla="*/ 6542 h 9981"/>
              <a:gd name="connsiteX57" fmla="*/ 9012 w 9864"/>
              <a:gd name="connsiteY57" fmla="*/ 6344 h 9981"/>
              <a:gd name="connsiteX58" fmla="*/ 9012 w 9864"/>
              <a:gd name="connsiteY58" fmla="*/ 6227 h 9981"/>
              <a:gd name="connsiteX59" fmla="*/ 9151 w 9864"/>
              <a:gd name="connsiteY59" fmla="*/ 6130 h 9981"/>
              <a:gd name="connsiteX60" fmla="*/ 9151 w 9864"/>
              <a:gd name="connsiteY60" fmla="*/ 6130 h 9981"/>
              <a:gd name="connsiteX61" fmla="*/ 9151 w 9864"/>
              <a:gd name="connsiteY61" fmla="*/ 6130 h 9981"/>
              <a:gd name="connsiteX62" fmla="*/ 9151 w 9864"/>
              <a:gd name="connsiteY62" fmla="*/ 6130 h 9981"/>
              <a:gd name="connsiteX63" fmla="*/ 9288 w 9864"/>
              <a:gd name="connsiteY63" fmla="*/ 6130 h 9981"/>
              <a:gd name="connsiteX64" fmla="*/ 9288 w 9864"/>
              <a:gd name="connsiteY64" fmla="*/ 6227 h 9981"/>
              <a:gd name="connsiteX65" fmla="*/ 9288 w 9864"/>
              <a:gd name="connsiteY65" fmla="*/ 6344 h 9981"/>
              <a:gd name="connsiteX66" fmla="*/ 9288 w 9864"/>
              <a:gd name="connsiteY66" fmla="*/ 6542 h 9981"/>
              <a:gd name="connsiteX67" fmla="*/ 9454 w 9864"/>
              <a:gd name="connsiteY67" fmla="*/ 6660 h 9981"/>
              <a:gd name="connsiteX68" fmla="*/ 9454 w 9864"/>
              <a:gd name="connsiteY68" fmla="*/ 6857 h 9981"/>
              <a:gd name="connsiteX69" fmla="*/ 9454 w 9864"/>
              <a:gd name="connsiteY69" fmla="*/ 7170 h 9981"/>
              <a:gd name="connsiteX70" fmla="*/ 9454 w 9864"/>
              <a:gd name="connsiteY70" fmla="*/ 7583 h 9981"/>
              <a:gd name="connsiteX71" fmla="*/ 9589 w 9864"/>
              <a:gd name="connsiteY71" fmla="*/ 8116 h 9981"/>
              <a:gd name="connsiteX72" fmla="*/ 9728 w 9864"/>
              <a:gd name="connsiteY72" fmla="*/ 8527 h 9981"/>
              <a:gd name="connsiteX73" fmla="*/ 9864 w 9864"/>
              <a:gd name="connsiteY73" fmla="*/ 9037 h 9981"/>
              <a:gd name="connsiteX74" fmla="*/ 9864 w 9864"/>
              <a:gd name="connsiteY74" fmla="*/ 9155 h 9981"/>
              <a:gd name="connsiteX75" fmla="*/ 9864 w 9864"/>
              <a:gd name="connsiteY75" fmla="*/ 9350 h 9981"/>
              <a:gd name="connsiteX76" fmla="*/ 9864 w 9864"/>
              <a:gd name="connsiteY76" fmla="*/ 9570 h 9981"/>
              <a:gd name="connsiteX77" fmla="*/ 9864 w 9864"/>
              <a:gd name="connsiteY77" fmla="*/ 9668 h 9981"/>
              <a:gd name="connsiteX78" fmla="*/ 9864 w 9864"/>
              <a:gd name="connsiteY78" fmla="*/ 9767 h 9981"/>
              <a:gd name="connsiteX79" fmla="*/ 9864 w 9864"/>
              <a:gd name="connsiteY79" fmla="*/ 9881 h 9981"/>
              <a:gd name="connsiteX80" fmla="*/ 9864 w 9864"/>
              <a:gd name="connsiteY80" fmla="*/ 9881 h 9981"/>
              <a:gd name="connsiteX81" fmla="*/ 9864 w 9864"/>
              <a:gd name="connsiteY81" fmla="*/ 9981 h 9981"/>
              <a:gd name="connsiteX82" fmla="*/ 9589 w 9864"/>
              <a:gd name="connsiteY82" fmla="*/ 9881 h 9981"/>
              <a:gd name="connsiteX83" fmla="*/ 9288 w 9864"/>
              <a:gd name="connsiteY83" fmla="*/ 9881 h 9981"/>
              <a:gd name="connsiteX84" fmla="*/ 8847 w 9864"/>
              <a:gd name="connsiteY84" fmla="*/ 9767 h 9981"/>
              <a:gd name="connsiteX85" fmla="*/ 8272 w 9864"/>
              <a:gd name="connsiteY85" fmla="*/ 9570 h 9981"/>
              <a:gd name="connsiteX86" fmla="*/ 8272 w 9864"/>
              <a:gd name="connsiteY86" fmla="*/ 9570 h 9981"/>
              <a:gd name="connsiteX0" fmla="*/ 8219 w 9833"/>
              <a:gd name="connsiteY0" fmla="*/ 9588 h 10000"/>
              <a:gd name="connsiteX1" fmla="*/ 7798 w 9833"/>
              <a:gd name="connsiteY1" fmla="*/ 9368 h 10000"/>
              <a:gd name="connsiteX2" fmla="*/ 7187 w 9833"/>
              <a:gd name="connsiteY2" fmla="*/ 9172 h 10000"/>
              <a:gd name="connsiteX3" fmla="*/ 6601 w 9833"/>
              <a:gd name="connsiteY3" fmla="*/ 8860 h 10000"/>
              <a:gd name="connsiteX4" fmla="*/ 6017 w 9833"/>
              <a:gd name="connsiteY4" fmla="*/ 8543 h 10000"/>
              <a:gd name="connsiteX5" fmla="*/ 5737 w 9833"/>
              <a:gd name="connsiteY5" fmla="*/ 8328 h 10000"/>
              <a:gd name="connsiteX6" fmla="*/ 5433 w 9833"/>
              <a:gd name="connsiteY6" fmla="*/ 8131 h 10000"/>
              <a:gd name="connsiteX7" fmla="*/ 5126 w 9833"/>
              <a:gd name="connsiteY7" fmla="*/ 7914 h 10000"/>
              <a:gd name="connsiteX8" fmla="*/ 4847 w 9833"/>
              <a:gd name="connsiteY8" fmla="*/ 7718 h 10000"/>
              <a:gd name="connsiteX9" fmla="*/ 4539 w 9833"/>
              <a:gd name="connsiteY9" fmla="*/ 7403 h 10000"/>
              <a:gd name="connsiteX10" fmla="*/ 4262 w 9833"/>
              <a:gd name="connsiteY10" fmla="*/ 7087 h 10000"/>
              <a:gd name="connsiteX11" fmla="*/ 3957 w 9833"/>
              <a:gd name="connsiteY11" fmla="*/ 6772 h 10000"/>
              <a:gd name="connsiteX12" fmla="*/ 3511 w 9833"/>
              <a:gd name="connsiteY12" fmla="*/ 6453 h 10000"/>
              <a:gd name="connsiteX13" fmla="*/ 2788 w 9833"/>
              <a:gd name="connsiteY13" fmla="*/ 5728 h 10000"/>
              <a:gd name="connsiteX14" fmla="*/ 2199 w 9833"/>
              <a:gd name="connsiteY14" fmla="*/ 5101 h 10000"/>
              <a:gd name="connsiteX15" fmla="*/ 1616 w 9833"/>
              <a:gd name="connsiteY15" fmla="*/ 4369 h 10000"/>
              <a:gd name="connsiteX16" fmla="*/ 1170 w 9833"/>
              <a:gd name="connsiteY16" fmla="*/ 3543 h 10000"/>
              <a:gd name="connsiteX17" fmla="*/ 726 w 9833"/>
              <a:gd name="connsiteY17" fmla="*/ 2816 h 10000"/>
              <a:gd name="connsiteX18" fmla="*/ 279 w 9833"/>
              <a:gd name="connsiteY18" fmla="*/ 2087 h 10000"/>
              <a:gd name="connsiteX19" fmla="*/ 0 w 9833"/>
              <a:gd name="connsiteY19" fmla="*/ 1360 h 10000"/>
              <a:gd name="connsiteX20" fmla="*/ 726 w 9833"/>
              <a:gd name="connsiteY20" fmla="*/ 0 h 10000"/>
              <a:gd name="connsiteX21" fmla="*/ 1032 w 9833"/>
              <a:gd name="connsiteY21" fmla="*/ 730 h 10000"/>
              <a:gd name="connsiteX22" fmla="*/ 1311 w 9833"/>
              <a:gd name="connsiteY22" fmla="*/ 1458 h 10000"/>
              <a:gd name="connsiteX23" fmla="*/ 1756 w 9833"/>
              <a:gd name="connsiteY23" fmla="*/ 2284 h 10000"/>
              <a:gd name="connsiteX24" fmla="*/ 2199 w 9833"/>
              <a:gd name="connsiteY24" fmla="*/ 3227 h 10000"/>
              <a:gd name="connsiteX25" fmla="*/ 2479 w 9833"/>
              <a:gd name="connsiteY25" fmla="*/ 3643 h 10000"/>
              <a:gd name="connsiteX26" fmla="*/ 2788 w 9833"/>
              <a:gd name="connsiteY26" fmla="*/ 3959 h 10000"/>
              <a:gd name="connsiteX27" fmla="*/ 3094 w 9833"/>
              <a:gd name="connsiteY27" fmla="*/ 4369 h 10000"/>
              <a:gd name="connsiteX28" fmla="*/ 3511 w 9833"/>
              <a:gd name="connsiteY28" fmla="*/ 4781 h 10000"/>
              <a:gd name="connsiteX29" fmla="*/ 3816 w 9833"/>
              <a:gd name="connsiteY29" fmla="*/ 5197 h 10000"/>
              <a:gd name="connsiteX30" fmla="*/ 4096 w 9833"/>
              <a:gd name="connsiteY30" fmla="*/ 5630 h 10000"/>
              <a:gd name="connsiteX31" fmla="*/ 4539 w 9833"/>
              <a:gd name="connsiteY31" fmla="*/ 5944 h 10000"/>
              <a:gd name="connsiteX32" fmla="*/ 4847 w 9833"/>
              <a:gd name="connsiteY32" fmla="*/ 6239 h 10000"/>
              <a:gd name="connsiteX33" fmla="*/ 5294 w 9833"/>
              <a:gd name="connsiteY33" fmla="*/ 6554 h 10000"/>
              <a:gd name="connsiteX34" fmla="*/ 5572 w 9833"/>
              <a:gd name="connsiteY34" fmla="*/ 6870 h 10000"/>
              <a:gd name="connsiteX35" fmla="*/ 6017 w 9833"/>
              <a:gd name="connsiteY35" fmla="*/ 7087 h 10000"/>
              <a:gd name="connsiteX36" fmla="*/ 6323 w 9833"/>
              <a:gd name="connsiteY36" fmla="*/ 7284 h 10000"/>
              <a:gd name="connsiteX37" fmla="*/ 6601 w 9833"/>
              <a:gd name="connsiteY37" fmla="*/ 7498 h 10000"/>
              <a:gd name="connsiteX38" fmla="*/ 6909 w 9833"/>
              <a:gd name="connsiteY38" fmla="*/ 7718 h 10000"/>
              <a:gd name="connsiteX39" fmla="*/ 7187 w 9833"/>
              <a:gd name="connsiteY39" fmla="*/ 7816 h 10000"/>
              <a:gd name="connsiteX40" fmla="*/ 7493 w 9833"/>
              <a:gd name="connsiteY40" fmla="*/ 8014 h 10000"/>
              <a:gd name="connsiteX41" fmla="*/ 7633 w 9833"/>
              <a:gd name="connsiteY41" fmla="*/ 8131 h 10000"/>
              <a:gd name="connsiteX42" fmla="*/ 7798 w 9833"/>
              <a:gd name="connsiteY42" fmla="*/ 8131 h 10000"/>
              <a:gd name="connsiteX43" fmla="*/ 7938 w 9833"/>
              <a:gd name="connsiteY43" fmla="*/ 8228 h 10000"/>
              <a:gd name="connsiteX44" fmla="*/ 8080 w 9833"/>
              <a:gd name="connsiteY44" fmla="*/ 8228 h 10000"/>
              <a:gd name="connsiteX45" fmla="*/ 8080 w 9833"/>
              <a:gd name="connsiteY45" fmla="*/ 8228 h 10000"/>
              <a:gd name="connsiteX46" fmla="*/ 8219 w 9833"/>
              <a:gd name="connsiteY46" fmla="*/ 8131 h 10000"/>
              <a:gd name="connsiteX47" fmla="*/ 8219 w 9833"/>
              <a:gd name="connsiteY47" fmla="*/ 8014 h 10000"/>
              <a:gd name="connsiteX48" fmla="*/ 8386 w 9833"/>
              <a:gd name="connsiteY48" fmla="*/ 7914 h 10000"/>
              <a:gd name="connsiteX49" fmla="*/ 8386 w 9833"/>
              <a:gd name="connsiteY49" fmla="*/ 7816 h 10000"/>
              <a:gd name="connsiteX50" fmla="*/ 8523 w 9833"/>
              <a:gd name="connsiteY50" fmla="*/ 7597 h 10000"/>
              <a:gd name="connsiteX51" fmla="*/ 8523 w 9833"/>
              <a:gd name="connsiteY51" fmla="*/ 7403 h 10000"/>
              <a:gd name="connsiteX52" fmla="*/ 8661 w 9833"/>
              <a:gd name="connsiteY52" fmla="*/ 7184 h 10000"/>
              <a:gd name="connsiteX53" fmla="*/ 8661 w 9833"/>
              <a:gd name="connsiteY53" fmla="*/ 6870 h 10000"/>
              <a:gd name="connsiteX54" fmla="*/ 8802 w 9833"/>
              <a:gd name="connsiteY54" fmla="*/ 6673 h 10000"/>
              <a:gd name="connsiteX55" fmla="*/ 8802 w 9833"/>
              <a:gd name="connsiteY55" fmla="*/ 6554 h 10000"/>
              <a:gd name="connsiteX56" fmla="*/ 8969 w 9833"/>
              <a:gd name="connsiteY56" fmla="*/ 6356 h 10000"/>
              <a:gd name="connsiteX57" fmla="*/ 8969 w 9833"/>
              <a:gd name="connsiteY57" fmla="*/ 6239 h 10000"/>
              <a:gd name="connsiteX58" fmla="*/ 9110 w 9833"/>
              <a:gd name="connsiteY58" fmla="*/ 6142 h 10000"/>
              <a:gd name="connsiteX59" fmla="*/ 9110 w 9833"/>
              <a:gd name="connsiteY59" fmla="*/ 6142 h 10000"/>
              <a:gd name="connsiteX60" fmla="*/ 9110 w 9833"/>
              <a:gd name="connsiteY60" fmla="*/ 6142 h 10000"/>
              <a:gd name="connsiteX61" fmla="*/ 9110 w 9833"/>
              <a:gd name="connsiteY61" fmla="*/ 6142 h 10000"/>
              <a:gd name="connsiteX62" fmla="*/ 9249 w 9833"/>
              <a:gd name="connsiteY62" fmla="*/ 6142 h 10000"/>
              <a:gd name="connsiteX63" fmla="*/ 9249 w 9833"/>
              <a:gd name="connsiteY63" fmla="*/ 6239 h 10000"/>
              <a:gd name="connsiteX64" fmla="*/ 9249 w 9833"/>
              <a:gd name="connsiteY64" fmla="*/ 6356 h 10000"/>
              <a:gd name="connsiteX65" fmla="*/ 9249 w 9833"/>
              <a:gd name="connsiteY65" fmla="*/ 6554 h 10000"/>
              <a:gd name="connsiteX66" fmla="*/ 9417 w 9833"/>
              <a:gd name="connsiteY66" fmla="*/ 6673 h 10000"/>
              <a:gd name="connsiteX67" fmla="*/ 9417 w 9833"/>
              <a:gd name="connsiteY67" fmla="*/ 6870 h 10000"/>
              <a:gd name="connsiteX68" fmla="*/ 9417 w 9833"/>
              <a:gd name="connsiteY68" fmla="*/ 7184 h 10000"/>
              <a:gd name="connsiteX69" fmla="*/ 9417 w 9833"/>
              <a:gd name="connsiteY69" fmla="*/ 7597 h 10000"/>
              <a:gd name="connsiteX70" fmla="*/ 9554 w 9833"/>
              <a:gd name="connsiteY70" fmla="*/ 8131 h 10000"/>
              <a:gd name="connsiteX71" fmla="*/ 9695 w 9833"/>
              <a:gd name="connsiteY71" fmla="*/ 8543 h 10000"/>
              <a:gd name="connsiteX72" fmla="*/ 9833 w 9833"/>
              <a:gd name="connsiteY72" fmla="*/ 9054 h 10000"/>
              <a:gd name="connsiteX73" fmla="*/ 9833 w 9833"/>
              <a:gd name="connsiteY73" fmla="*/ 9172 h 10000"/>
              <a:gd name="connsiteX74" fmla="*/ 9833 w 9833"/>
              <a:gd name="connsiteY74" fmla="*/ 9368 h 10000"/>
              <a:gd name="connsiteX75" fmla="*/ 9833 w 9833"/>
              <a:gd name="connsiteY75" fmla="*/ 9588 h 10000"/>
              <a:gd name="connsiteX76" fmla="*/ 9833 w 9833"/>
              <a:gd name="connsiteY76" fmla="*/ 9686 h 10000"/>
              <a:gd name="connsiteX77" fmla="*/ 9833 w 9833"/>
              <a:gd name="connsiteY77" fmla="*/ 9786 h 10000"/>
              <a:gd name="connsiteX78" fmla="*/ 9833 w 9833"/>
              <a:gd name="connsiteY78" fmla="*/ 9900 h 10000"/>
              <a:gd name="connsiteX79" fmla="*/ 9833 w 9833"/>
              <a:gd name="connsiteY79" fmla="*/ 9900 h 10000"/>
              <a:gd name="connsiteX80" fmla="*/ 9833 w 9833"/>
              <a:gd name="connsiteY80" fmla="*/ 10000 h 10000"/>
              <a:gd name="connsiteX81" fmla="*/ 9554 w 9833"/>
              <a:gd name="connsiteY81" fmla="*/ 9900 h 10000"/>
              <a:gd name="connsiteX82" fmla="*/ 9249 w 9833"/>
              <a:gd name="connsiteY82" fmla="*/ 9900 h 10000"/>
              <a:gd name="connsiteX83" fmla="*/ 8802 w 9833"/>
              <a:gd name="connsiteY83" fmla="*/ 9786 h 10000"/>
              <a:gd name="connsiteX84" fmla="*/ 8219 w 9833"/>
              <a:gd name="connsiteY84" fmla="*/ 9588 h 10000"/>
              <a:gd name="connsiteX85" fmla="*/ 8219 w 9833"/>
              <a:gd name="connsiteY85" fmla="*/ 9588 h 10000"/>
              <a:gd name="connsiteX0" fmla="*/ 8075 w 9716"/>
              <a:gd name="connsiteY0" fmla="*/ 9588 h 10000"/>
              <a:gd name="connsiteX1" fmla="*/ 7646 w 9716"/>
              <a:gd name="connsiteY1" fmla="*/ 9368 h 10000"/>
              <a:gd name="connsiteX2" fmla="*/ 7025 w 9716"/>
              <a:gd name="connsiteY2" fmla="*/ 9172 h 10000"/>
              <a:gd name="connsiteX3" fmla="*/ 6429 w 9716"/>
              <a:gd name="connsiteY3" fmla="*/ 8860 h 10000"/>
              <a:gd name="connsiteX4" fmla="*/ 5835 w 9716"/>
              <a:gd name="connsiteY4" fmla="*/ 8543 h 10000"/>
              <a:gd name="connsiteX5" fmla="*/ 5550 w 9716"/>
              <a:gd name="connsiteY5" fmla="*/ 8328 h 10000"/>
              <a:gd name="connsiteX6" fmla="*/ 5241 w 9716"/>
              <a:gd name="connsiteY6" fmla="*/ 8131 h 10000"/>
              <a:gd name="connsiteX7" fmla="*/ 4929 w 9716"/>
              <a:gd name="connsiteY7" fmla="*/ 7914 h 10000"/>
              <a:gd name="connsiteX8" fmla="*/ 4645 w 9716"/>
              <a:gd name="connsiteY8" fmla="*/ 7718 h 10000"/>
              <a:gd name="connsiteX9" fmla="*/ 4332 w 9716"/>
              <a:gd name="connsiteY9" fmla="*/ 7403 h 10000"/>
              <a:gd name="connsiteX10" fmla="*/ 4050 w 9716"/>
              <a:gd name="connsiteY10" fmla="*/ 7087 h 10000"/>
              <a:gd name="connsiteX11" fmla="*/ 3740 w 9716"/>
              <a:gd name="connsiteY11" fmla="*/ 6772 h 10000"/>
              <a:gd name="connsiteX12" fmla="*/ 3287 w 9716"/>
              <a:gd name="connsiteY12" fmla="*/ 6453 h 10000"/>
              <a:gd name="connsiteX13" fmla="*/ 2551 w 9716"/>
              <a:gd name="connsiteY13" fmla="*/ 5728 h 10000"/>
              <a:gd name="connsiteX14" fmla="*/ 1952 w 9716"/>
              <a:gd name="connsiteY14" fmla="*/ 5101 h 10000"/>
              <a:gd name="connsiteX15" fmla="*/ 1359 w 9716"/>
              <a:gd name="connsiteY15" fmla="*/ 4369 h 10000"/>
              <a:gd name="connsiteX16" fmla="*/ 906 w 9716"/>
              <a:gd name="connsiteY16" fmla="*/ 3543 h 10000"/>
              <a:gd name="connsiteX17" fmla="*/ 454 w 9716"/>
              <a:gd name="connsiteY17" fmla="*/ 2816 h 10000"/>
              <a:gd name="connsiteX18" fmla="*/ 0 w 9716"/>
              <a:gd name="connsiteY18" fmla="*/ 2087 h 10000"/>
              <a:gd name="connsiteX19" fmla="*/ 454 w 9716"/>
              <a:gd name="connsiteY19" fmla="*/ 0 h 10000"/>
              <a:gd name="connsiteX20" fmla="*/ 766 w 9716"/>
              <a:gd name="connsiteY20" fmla="*/ 730 h 10000"/>
              <a:gd name="connsiteX21" fmla="*/ 1049 w 9716"/>
              <a:gd name="connsiteY21" fmla="*/ 1458 h 10000"/>
              <a:gd name="connsiteX22" fmla="*/ 1502 w 9716"/>
              <a:gd name="connsiteY22" fmla="*/ 2284 h 10000"/>
              <a:gd name="connsiteX23" fmla="*/ 1952 w 9716"/>
              <a:gd name="connsiteY23" fmla="*/ 3227 h 10000"/>
              <a:gd name="connsiteX24" fmla="*/ 2237 w 9716"/>
              <a:gd name="connsiteY24" fmla="*/ 3643 h 10000"/>
              <a:gd name="connsiteX25" fmla="*/ 2551 w 9716"/>
              <a:gd name="connsiteY25" fmla="*/ 3959 h 10000"/>
              <a:gd name="connsiteX26" fmla="*/ 2863 w 9716"/>
              <a:gd name="connsiteY26" fmla="*/ 4369 h 10000"/>
              <a:gd name="connsiteX27" fmla="*/ 3287 w 9716"/>
              <a:gd name="connsiteY27" fmla="*/ 4781 h 10000"/>
              <a:gd name="connsiteX28" fmla="*/ 3597 w 9716"/>
              <a:gd name="connsiteY28" fmla="*/ 5197 h 10000"/>
              <a:gd name="connsiteX29" fmla="*/ 3882 w 9716"/>
              <a:gd name="connsiteY29" fmla="*/ 5630 h 10000"/>
              <a:gd name="connsiteX30" fmla="*/ 4332 w 9716"/>
              <a:gd name="connsiteY30" fmla="*/ 5944 h 10000"/>
              <a:gd name="connsiteX31" fmla="*/ 4645 w 9716"/>
              <a:gd name="connsiteY31" fmla="*/ 6239 h 10000"/>
              <a:gd name="connsiteX32" fmla="*/ 5100 w 9716"/>
              <a:gd name="connsiteY32" fmla="*/ 6554 h 10000"/>
              <a:gd name="connsiteX33" fmla="*/ 5383 w 9716"/>
              <a:gd name="connsiteY33" fmla="*/ 6870 h 10000"/>
              <a:gd name="connsiteX34" fmla="*/ 5835 w 9716"/>
              <a:gd name="connsiteY34" fmla="*/ 7087 h 10000"/>
              <a:gd name="connsiteX35" fmla="*/ 6146 w 9716"/>
              <a:gd name="connsiteY35" fmla="*/ 7284 h 10000"/>
              <a:gd name="connsiteX36" fmla="*/ 6429 w 9716"/>
              <a:gd name="connsiteY36" fmla="*/ 7498 h 10000"/>
              <a:gd name="connsiteX37" fmla="*/ 6742 w 9716"/>
              <a:gd name="connsiteY37" fmla="*/ 7718 h 10000"/>
              <a:gd name="connsiteX38" fmla="*/ 7025 w 9716"/>
              <a:gd name="connsiteY38" fmla="*/ 7816 h 10000"/>
              <a:gd name="connsiteX39" fmla="*/ 7336 w 9716"/>
              <a:gd name="connsiteY39" fmla="*/ 8014 h 10000"/>
              <a:gd name="connsiteX40" fmla="*/ 7479 w 9716"/>
              <a:gd name="connsiteY40" fmla="*/ 8131 h 10000"/>
              <a:gd name="connsiteX41" fmla="*/ 7646 w 9716"/>
              <a:gd name="connsiteY41" fmla="*/ 8131 h 10000"/>
              <a:gd name="connsiteX42" fmla="*/ 7789 w 9716"/>
              <a:gd name="connsiteY42" fmla="*/ 8228 h 10000"/>
              <a:gd name="connsiteX43" fmla="*/ 7933 w 9716"/>
              <a:gd name="connsiteY43" fmla="*/ 8228 h 10000"/>
              <a:gd name="connsiteX44" fmla="*/ 7933 w 9716"/>
              <a:gd name="connsiteY44" fmla="*/ 8228 h 10000"/>
              <a:gd name="connsiteX45" fmla="*/ 8075 w 9716"/>
              <a:gd name="connsiteY45" fmla="*/ 8131 h 10000"/>
              <a:gd name="connsiteX46" fmla="*/ 8075 w 9716"/>
              <a:gd name="connsiteY46" fmla="*/ 8014 h 10000"/>
              <a:gd name="connsiteX47" fmla="*/ 8244 w 9716"/>
              <a:gd name="connsiteY47" fmla="*/ 7914 h 10000"/>
              <a:gd name="connsiteX48" fmla="*/ 8244 w 9716"/>
              <a:gd name="connsiteY48" fmla="*/ 7816 h 10000"/>
              <a:gd name="connsiteX49" fmla="*/ 8384 w 9716"/>
              <a:gd name="connsiteY49" fmla="*/ 7597 h 10000"/>
              <a:gd name="connsiteX50" fmla="*/ 8384 w 9716"/>
              <a:gd name="connsiteY50" fmla="*/ 7403 h 10000"/>
              <a:gd name="connsiteX51" fmla="*/ 8524 w 9716"/>
              <a:gd name="connsiteY51" fmla="*/ 7184 h 10000"/>
              <a:gd name="connsiteX52" fmla="*/ 8524 w 9716"/>
              <a:gd name="connsiteY52" fmla="*/ 6870 h 10000"/>
              <a:gd name="connsiteX53" fmla="*/ 8667 w 9716"/>
              <a:gd name="connsiteY53" fmla="*/ 6673 h 10000"/>
              <a:gd name="connsiteX54" fmla="*/ 8667 w 9716"/>
              <a:gd name="connsiteY54" fmla="*/ 6554 h 10000"/>
              <a:gd name="connsiteX55" fmla="*/ 8837 w 9716"/>
              <a:gd name="connsiteY55" fmla="*/ 6356 h 10000"/>
              <a:gd name="connsiteX56" fmla="*/ 8837 w 9716"/>
              <a:gd name="connsiteY56" fmla="*/ 6239 h 10000"/>
              <a:gd name="connsiteX57" fmla="*/ 8981 w 9716"/>
              <a:gd name="connsiteY57" fmla="*/ 6142 h 10000"/>
              <a:gd name="connsiteX58" fmla="*/ 8981 w 9716"/>
              <a:gd name="connsiteY58" fmla="*/ 6142 h 10000"/>
              <a:gd name="connsiteX59" fmla="*/ 8981 w 9716"/>
              <a:gd name="connsiteY59" fmla="*/ 6142 h 10000"/>
              <a:gd name="connsiteX60" fmla="*/ 8981 w 9716"/>
              <a:gd name="connsiteY60" fmla="*/ 6142 h 10000"/>
              <a:gd name="connsiteX61" fmla="*/ 9122 w 9716"/>
              <a:gd name="connsiteY61" fmla="*/ 6142 h 10000"/>
              <a:gd name="connsiteX62" fmla="*/ 9122 w 9716"/>
              <a:gd name="connsiteY62" fmla="*/ 6239 h 10000"/>
              <a:gd name="connsiteX63" fmla="*/ 9122 w 9716"/>
              <a:gd name="connsiteY63" fmla="*/ 6356 h 10000"/>
              <a:gd name="connsiteX64" fmla="*/ 9122 w 9716"/>
              <a:gd name="connsiteY64" fmla="*/ 6554 h 10000"/>
              <a:gd name="connsiteX65" fmla="*/ 9293 w 9716"/>
              <a:gd name="connsiteY65" fmla="*/ 6673 h 10000"/>
              <a:gd name="connsiteX66" fmla="*/ 9293 w 9716"/>
              <a:gd name="connsiteY66" fmla="*/ 6870 h 10000"/>
              <a:gd name="connsiteX67" fmla="*/ 9293 w 9716"/>
              <a:gd name="connsiteY67" fmla="*/ 7184 h 10000"/>
              <a:gd name="connsiteX68" fmla="*/ 9293 w 9716"/>
              <a:gd name="connsiteY68" fmla="*/ 7597 h 10000"/>
              <a:gd name="connsiteX69" fmla="*/ 9432 w 9716"/>
              <a:gd name="connsiteY69" fmla="*/ 8131 h 10000"/>
              <a:gd name="connsiteX70" fmla="*/ 9576 w 9716"/>
              <a:gd name="connsiteY70" fmla="*/ 8543 h 10000"/>
              <a:gd name="connsiteX71" fmla="*/ 9716 w 9716"/>
              <a:gd name="connsiteY71" fmla="*/ 9054 h 10000"/>
              <a:gd name="connsiteX72" fmla="*/ 9716 w 9716"/>
              <a:gd name="connsiteY72" fmla="*/ 9172 h 10000"/>
              <a:gd name="connsiteX73" fmla="*/ 9716 w 9716"/>
              <a:gd name="connsiteY73" fmla="*/ 9368 h 10000"/>
              <a:gd name="connsiteX74" fmla="*/ 9716 w 9716"/>
              <a:gd name="connsiteY74" fmla="*/ 9588 h 10000"/>
              <a:gd name="connsiteX75" fmla="*/ 9716 w 9716"/>
              <a:gd name="connsiteY75" fmla="*/ 9686 h 10000"/>
              <a:gd name="connsiteX76" fmla="*/ 9716 w 9716"/>
              <a:gd name="connsiteY76" fmla="*/ 9786 h 10000"/>
              <a:gd name="connsiteX77" fmla="*/ 9716 w 9716"/>
              <a:gd name="connsiteY77" fmla="*/ 9900 h 10000"/>
              <a:gd name="connsiteX78" fmla="*/ 9716 w 9716"/>
              <a:gd name="connsiteY78" fmla="*/ 9900 h 10000"/>
              <a:gd name="connsiteX79" fmla="*/ 9716 w 9716"/>
              <a:gd name="connsiteY79" fmla="*/ 10000 h 10000"/>
              <a:gd name="connsiteX80" fmla="*/ 9432 w 9716"/>
              <a:gd name="connsiteY80" fmla="*/ 9900 h 10000"/>
              <a:gd name="connsiteX81" fmla="*/ 9122 w 9716"/>
              <a:gd name="connsiteY81" fmla="*/ 9900 h 10000"/>
              <a:gd name="connsiteX82" fmla="*/ 8667 w 9716"/>
              <a:gd name="connsiteY82" fmla="*/ 9786 h 10000"/>
              <a:gd name="connsiteX83" fmla="*/ 8075 w 9716"/>
              <a:gd name="connsiteY83" fmla="*/ 9588 h 10000"/>
              <a:gd name="connsiteX84" fmla="*/ 8075 w 9716"/>
              <a:gd name="connsiteY84" fmla="*/ 9588 h 10000"/>
              <a:gd name="connsiteX0" fmla="*/ 8311 w 10000"/>
              <a:gd name="connsiteY0" fmla="*/ 9693 h 10105"/>
              <a:gd name="connsiteX1" fmla="*/ 7869 w 10000"/>
              <a:gd name="connsiteY1" fmla="*/ 9473 h 10105"/>
              <a:gd name="connsiteX2" fmla="*/ 7230 w 10000"/>
              <a:gd name="connsiteY2" fmla="*/ 9277 h 10105"/>
              <a:gd name="connsiteX3" fmla="*/ 6617 w 10000"/>
              <a:gd name="connsiteY3" fmla="*/ 8965 h 10105"/>
              <a:gd name="connsiteX4" fmla="*/ 6006 w 10000"/>
              <a:gd name="connsiteY4" fmla="*/ 8648 h 10105"/>
              <a:gd name="connsiteX5" fmla="*/ 5712 w 10000"/>
              <a:gd name="connsiteY5" fmla="*/ 8433 h 10105"/>
              <a:gd name="connsiteX6" fmla="*/ 5394 w 10000"/>
              <a:gd name="connsiteY6" fmla="*/ 8236 h 10105"/>
              <a:gd name="connsiteX7" fmla="*/ 5073 w 10000"/>
              <a:gd name="connsiteY7" fmla="*/ 8019 h 10105"/>
              <a:gd name="connsiteX8" fmla="*/ 4781 w 10000"/>
              <a:gd name="connsiteY8" fmla="*/ 7823 h 10105"/>
              <a:gd name="connsiteX9" fmla="*/ 4459 w 10000"/>
              <a:gd name="connsiteY9" fmla="*/ 7508 h 10105"/>
              <a:gd name="connsiteX10" fmla="*/ 4168 w 10000"/>
              <a:gd name="connsiteY10" fmla="*/ 7192 h 10105"/>
              <a:gd name="connsiteX11" fmla="*/ 3849 w 10000"/>
              <a:gd name="connsiteY11" fmla="*/ 6877 h 10105"/>
              <a:gd name="connsiteX12" fmla="*/ 3383 w 10000"/>
              <a:gd name="connsiteY12" fmla="*/ 6558 h 10105"/>
              <a:gd name="connsiteX13" fmla="*/ 2626 w 10000"/>
              <a:gd name="connsiteY13" fmla="*/ 5833 h 10105"/>
              <a:gd name="connsiteX14" fmla="*/ 2009 w 10000"/>
              <a:gd name="connsiteY14" fmla="*/ 5206 h 10105"/>
              <a:gd name="connsiteX15" fmla="*/ 1399 w 10000"/>
              <a:gd name="connsiteY15" fmla="*/ 4474 h 10105"/>
              <a:gd name="connsiteX16" fmla="*/ 932 w 10000"/>
              <a:gd name="connsiteY16" fmla="*/ 3648 h 10105"/>
              <a:gd name="connsiteX17" fmla="*/ 467 w 10000"/>
              <a:gd name="connsiteY17" fmla="*/ 2921 h 10105"/>
              <a:gd name="connsiteX18" fmla="*/ 0 w 10000"/>
              <a:gd name="connsiteY18" fmla="*/ 2192 h 10105"/>
              <a:gd name="connsiteX19" fmla="*/ 467 w 10000"/>
              <a:gd name="connsiteY19" fmla="*/ 105 h 10105"/>
              <a:gd name="connsiteX20" fmla="*/ 1080 w 10000"/>
              <a:gd name="connsiteY20" fmla="*/ 1563 h 10105"/>
              <a:gd name="connsiteX21" fmla="*/ 1546 w 10000"/>
              <a:gd name="connsiteY21" fmla="*/ 2389 h 10105"/>
              <a:gd name="connsiteX22" fmla="*/ 2009 w 10000"/>
              <a:gd name="connsiteY22" fmla="*/ 3332 h 10105"/>
              <a:gd name="connsiteX23" fmla="*/ 2302 w 10000"/>
              <a:gd name="connsiteY23" fmla="*/ 3748 h 10105"/>
              <a:gd name="connsiteX24" fmla="*/ 2626 w 10000"/>
              <a:gd name="connsiteY24" fmla="*/ 4064 h 10105"/>
              <a:gd name="connsiteX25" fmla="*/ 2947 w 10000"/>
              <a:gd name="connsiteY25" fmla="*/ 4474 h 10105"/>
              <a:gd name="connsiteX26" fmla="*/ 3383 w 10000"/>
              <a:gd name="connsiteY26" fmla="*/ 4886 h 10105"/>
              <a:gd name="connsiteX27" fmla="*/ 3702 w 10000"/>
              <a:gd name="connsiteY27" fmla="*/ 5302 h 10105"/>
              <a:gd name="connsiteX28" fmla="*/ 3995 w 10000"/>
              <a:gd name="connsiteY28" fmla="*/ 5735 h 10105"/>
              <a:gd name="connsiteX29" fmla="*/ 4459 w 10000"/>
              <a:gd name="connsiteY29" fmla="*/ 6049 h 10105"/>
              <a:gd name="connsiteX30" fmla="*/ 4781 w 10000"/>
              <a:gd name="connsiteY30" fmla="*/ 6344 h 10105"/>
              <a:gd name="connsiteX31" fmla="*/ 5249 w 10000"/>
              <a:gd name="connsiteY31" fmla="*/ 6659 h 10105"/>
              <a:gd name="connsiteX32" fmla="*/ 5540 w 10000"/>
              <a:gd name="connsiteY32" fmla="*/ 6975 h 10105"/>
              <a:gd name="connsiteX33" fmla="*/ 6006 w 10000"/>
              <a:gd name="connsiteY33" fmla="*/ 7192 h 10105"/>
              <a:gd name="connsiteX34" fmla="*/ 6326 w 10000"/>
              <a:gd name="connsiteY34" fmla="*/ 7389 h 10105"/>
              <a:gd name="connsiteX35" fmla="*/ 6617 w 10000"/>
              <a:gd name="connsiteY35" fmla="*/ 7603 h 10105"/>
              <a:gd name="connsiteX36" fmla="*/ 6939 w 10000"/>
              <a:gd name="connsiteY36" fmla="*/ 7823 h 10105"/>
              <a:gd name="connsiteX37" fmla="*/ 7230 w 10000"/>
              <a:gd name="connsiteY37" fmla="*/ 7921 h 10105"/>
              <a:gd name="connsiteX38" fmla="*/ 7550 w 10000"/>
              <a:gd name="connsiteY38" fmla="*/ 8119 h 10105"/>
              <a:gd name="connsiteX39" fmla="*/ 7698 w 10000"/>
              <a:gd name="connsiteY39" fmla="*/ 8236 h 10105"/>
              <a:gd name="connsiteX40" fmla="*/ 7869 w 10000"/>
              <a:gd name="connsiteY40" fmla="*/ 8236 h 10105"/>
              <a:gd name="connsiteX41" fmla="*/ 8017 w 10000"/>
              <a:gd name="connsiteY41" fmla="*/ 8333 h 10105"/>
              <a:gd name="connsiteX42" fmla="*/ 8165 w 10000"/>
              <a:gd name="connsiteY42" fmla="*/ 8333 h 10105"/>
              <a:gd name="connsiteX43" fmla="*/ 8165 w 10000"/>
              <a:gd name="connsiteY43" fmla="*/ 8333 h 10105"/>
              <a:gd name="connsiteX44" fmla="*/ 8311 w 10000"/>
              <a:gd name="connsiteY44" fmla="*/ 8236 h 10105"/>
              <a:gd name="connsiteX45" fmla="*/ 8311 w 10000"/>
              <a:gd name="connsiteY45" fmla="*/ 8119 h 10105"/>
              <a:gd name="connsiteX46" fmla="*/ 8485 w 10000"/>
              <a:gd name="connsiteY46" fmla="*/ 8019 h 10105"/>
              <a:gd name="connsiteX47" fmla="*/ 8485 w 10000"/>
              <a:gd name="connsiteY47" fmla="*/ 7921 h 10105"/>
              <a:gd name="connsiteX48" fmla="*/ 8629 w 10000"/>
              <a:gd name="connsiteY48" fmla="*/ 7702 h 10105"/>
              <a:gd name="connsiteX49" fmla="*/ 8629 w 10000"/>
              <a:gd name="connsiteY49" fmla="*/ 7508 h 10105"/>
              <a:gd name="connsiteX50" fmla="*/ 8773 w 10000"/>
              <a:gd name="connsiteY50" fmla="*/ 7289 h 10105"/>
              <a:gd name="connsiteX51" fmla="*/ 8773 w 10000"/>
              <a:gd name="connsiteY51" fmla="*/ 6975 h 10105"/>
              <a:gd name="connsiteX52" fmla="*/ 8920 w 10000"/>
              <a:gd name="connsiteY52" fmla="*/ 6778 h 10105"/>
              <a:gd name="connsiteX53" fmla="*/ 8920 w 10000"/>
              <a:gd name="connsiteY53" fmla="*/ 6659 h 10105"/>
              <a:gd name="connsiteX54" fmla="*/ 9095 w 10000"/>
              <a:gd name="connsiteY54" fmla="*/ 6461 h 10105"/>
              <a:gd name="connsiteX55" fmla="*/ 9095 w 10000"/>
              <a:gd name="connsiteY55" fmla="*/ 6344 h 10105"/>
              <a:gd name="connsiteX56" fmla="*/ 9244 w 10000"/>
              <a:gd name="connsiteY56" fmla="*/ 6247 h 10105"/>
              <a:gd name="connsiteX57" fmla="*/ 9244 w 10000"/>
              <a:gd name="connsiteY57" fmla="*/ 6247 h 10105"/>
              <a:gd name="connsiteX58" fmla="*/ 9244 w 10000"/>
              <a:gd name="connsiteY58" fmla="*/ 6247 h 10105"/>
              <a:gd name="connsiteX59" fmla="*/ 9244 w 10000"/>
              <a:gd name="connsiteY59" fmla="*/ 6247 h 10105"/>
              <a:gd name="connsiteX60" fmla="*/ 9389 w 10000"/>
              <a:gd name="connsiteY60" fmla="*/ 6247 h 10105"/>
              <a:gd name="connsiteX61" fmla="*/ 9389 w 10000"/>
              <a:gd name="connsiteY61" fmla="*/ 6344 h 10105"/>
              <a:gd name="connsiteX62" fmla="*/ 9389 w 10000"/>
              <a:gd name="connsiteY62" fmla="*/ 6461 h 10105"/>
              <a:gd name="connsiteX63" fmla="*/ 9389 w 10000"/>
              <a:gd name="connsiteY63" fmla="*/ 6659 h 10105"/>
              <a:gd name="connsiteX64" fmla="*/ 9565 w 10000"/>
              <a:gd name="connsiteY64" fmla="*/ 6778 h 10105"/>
              <a:gd name="connsiteX65" fmla="*/ 9565 w 10000"/>
              <a:gd name="connsiteY65" fmla="*/ 6975 h 10105"/>
              <a:gd name="connsiteX66" fmla="*/ 9565 w 10000"/>
              <a:gd name="connsiteY66" fmla="*/ 7289 h 10105"/>
              <a:gd name="connsiteX67" fmla="*/ 9565 w 10000"/>
              <a:gd name="connsiteY67" fmla="*/ 7702 h 10105"/>
              <a:gd name="connsiteX68" fmla="*/ 9708 w 10000"/>
              <a:gd name="connsiteY68" fmla="*/ 8236 h 10105"/>
              <a:gd name="connsiteX69" fmla="*/ 9856 w 10000"/>
              <a:gd name="connsiteY69" fmla="*/ 8648 h 10105"/>
              <a:gd name="connsiteX70" fmla="*/ 10000 w 10000"/>
              <a:gd name="connsiteY70" fmla="*/ 9159 h 10105"/>
              <a:gd name="connsiteX71" fmla="*/ 10000 w 10000"/>
              <a:gd name="connsiteY71" fmla="*/ 9277 h 10105"/>
              <a:gd name="connsiteX72" fmla="*/ 10000 w 10000"/>
              <a:gd name="connsiteY72" fmla="*/ 9473 h 10105"/>
              <a:gd name="connsiteX73" fmla="*/ 10000 w 10000"/>
              <a:gd name="connsiteY73" fmla="*/ 9693 h 10105"/>
              <a:gd name="connsiteX74" fmla="*/ 10000 w 10000"/>
              <a:gd name="connsiteY74" fmla="*/ 9791 h 10105"/>
              <a:gd name="connsiteX75" fmla="*/ 10000 w 10000"/>
              <a:gd name="connsiteY75" fmla="*/ 9891 h 10105"/>
              <a:gd name="connsiteX76" fmla="*/ 10000 w 10000"/>
              <a:gd name="connsiteY76" fmla="*/ 10005 h 10105"/>
              <a:gd name="connsiteX77" fmla="*/ 10000 w 10000"/>
              <a:gd name="connsiteY77" fmla="*/ 10005 h 10105"/>
              <a:gd name="connsiteX78" fmla="*/ 10000 w 10000"/>
              <a:gd name="connsiteY78" fmla="*/ 10105 h 10105"/>
              <a:gd name="connsiteX79" fmla="*/ 9708 w 10000"/>
              <a:gd name="connsiteY79" fmla="*/ 10005 h 10105"/>
              <a:gd name="connsiteX80" fmla="*/ 9389 w 10000"/>
              <a:gd name="connsiteY80" fmla="*/ 10005 h 10105"/>
              <a:gd name="connsiteX81" fmla="*/ 8920 w 10000"/>
              <a:gd name="connsiteY81" fmla="*/ 9891 h 10105"/>
              <a:gd name="connsiteX82" fmla="*/ 8311 w 10000"/>
              <a:gd name="connsiteY82" fmla="*/ 9693 h 10105"/>
              <a:gd name="connsiteX83" fmla="*/ 8311 w 10000"/>
              <a:gd name="connsiteY83" fmla="*/ 9693 h 10105"/>
              <a:gd name="connsiteX0" fmla="*/ 8311 w 10000"/>
              <a:gd name="connsiteY0" fmla="*/ 8163 h 8575"/>
              <a:gd name="connsiteX1" fmla="*/ 7869 w 10000"/>
              <a:gd name="connsiteY1" fmla="*/ 7943 h 8575"/>
              <a:gd name="connsiteX2" fmla="*/ 7230 w 10000"/>
              <a:gd name="connsiteY2" fmla="*/ 7747 h 8575"/>
              <a:gd name="connsiteX3" fmla="*/ 6617 w 10000"/>
              <a:gd name="connsiteY3" fmla="*/ 7435 h 8575"/>
              <a:gd name="connsiteX4" fmla="*/ 6006 w 10000"/>
              <a:gd name="connsiteY4" fmla="*/ 7118 h 8575"/>
              <a:gd name="connsiteX5" fmla="*/ 5712 w 10000"/>
              <a:gd name="connsiteY5" fmla="*/ 6903 h 8575"/>
              <a:gd name="connsiteX6" fmla="*/ 5394 w 10000"/>
              <a:gd name="connsiteY6" fmla="*/ 6706 h 8575"/>
              <a:gd name="connsiteX7" fmla="*/ 5073 w 10000"/>
              <a:gd name="connsiteY7" fmla="*/ 6489 h 8575"/>
              <a:gd name="connsiteX8" fmla="*/ 4781 w 10000"/>
              <a:gd name="connsiteY8" fmla="*/ 6293 h 8575"/>
              <a:gd name="connsiteX9" fmla="*/ 4459 w 10000"/>
              <a:gd name="connsiteY9" fmla="*/ 5978 h 8575"/>
              <a:gd name="connsiteX10" fmla="*/ 4168 w 10000"/>
              <a:gd name="connsiteY10" fmla="*/ 5662 h 8575"/>
              <a:gd name="connsiteX11" fmla="*/ 3849 w 10000"/>
              <a:gd name="connsiteY11" fmla="*/ 5347 h 8575"/>
              <a:gd name="connsiteX12" fmla="*/ 3383 w 10000"/>
              <a:gd name="connsiteY12" fmla="*/ 5028 h 8575"/>
              <a:gd name="connsiteX13" fmla="*/ 2626 w 10000"/>
              <a:gd name="connsiteY13" fmla="*/ 4303 h 8575"/>
              <a:gd name="connsiteX14" fmla="*/ 2009 w 10000"/>
              <a:gd name="connsiteY14" fmla="*/ 3676 h 8575"/>
              <a:gd name="connsiteX15" fmla="*/ 1399 w 10000"/>
              <a:gd name="connsiteY15" fmla="*/ 2944 h 8575"/>
              <a:gd name="connsiteX16" fmla="*/ 932 w 10000"/>
              <a:gd name="connsiteY16" fmla="*/ 2118 h 8575"/>
              <a:gd name="connsiteX17" fmla="*/ 467 w 10000"/>
              <a:gd name="connsiteY17" fmla="*/ 1391 h 8575"/>
              <a:gd name="connsiteX18" fmla="*/ 0 w 10000"/>
              <a:gd name="connsiteY18" fmla="*/ 662 h 8575"/>
              <a:gd name="connsiteX19" fmla="*/ 1080 w 10000"/>
              <a:gd name="connsiteY19" fmla="*/ 33 h 8575"/>
              <a:gd name="connsiteX20" fmla="*/ 1546 w 10000"/>
              <a:gd name="connsiteY20" fmla="*/ 859 h 8575"/>
              <a:gd name="connsiteX21" fmla="*/ 2009 w 10000"/>
              <a:gd name="connsiteY21" fmla="*/ 1802 h 8575"/>
              <a:gd name="connsiteX22" fmla="*/ 2302 w 10000"/>
              <a:gd name="connsiteY22" fmla="*/ 2218 h 8575"/>
              <a:gd name="connsiteX23" fmla="*/ 2626 w 10000"/>
              <a:gd name="connsiteY23" fmla="*/ 2534 h 8575"/>
              <a:gd name="connsiteX24" fmla="*/ 2947 w 10000"/>
              <a:gd name="connsiteY24" fmla="*/ 2944 h 8575"/>
              <a:gd name="connsiteX25" fmla="*/ 3383 w 10000"/>
              <a:gd name="connsiteY25" fmla="*/ 3356 h 8575"/>
              <a:gd name="connsiteX26" fmla="*/ 3702 w 10000"/>
              <a:gd name="connsiteY26" fmla="*/ 3772 h 8575"/>
              <a:gd name="connsiteX27" fmla="*/ 3995 w 10000"/>
              <a:gd name="connsiteY27" fmla="*/ 4205 h 8575"/>
              <a:gd name="connsiteX28" fmla="*/ 4459 w 10000"/>
              <a:gd name="connsiteY28" fmla="*/ 4519 h 8575"/>
              <a:gd name="connsiteX29" fmla="*/ 4781 w 10000"/>
              <a:gd name="connsiteY29" fmla="*/ 4814 h 8575"/>
              <a:gd name="connsiteX30" fmla="*/ 5249 w 10000"/>
              <a:gd name="connsiteY30" fmla="*/ 5129 h 8575"/>
              <a:gd name="connsiteX31" fmla="*/ 5540 w 10000"/>
              <a:gd name="connsiteY31" fmla="*/ 5445 h 8575"/>
              <a:gd name="connsiteX32" fmla="*/ 6006 w 10000"/>
              <a:gd name="connsiteY32" fmla="*/ 5662 h 8575"/>
              <a:gd name="connsiteX33" fmla="*/ 6326 w 10000"/>
              <a:gd name="connsiteY33" fmla="*/ 5859 h 8575"/>
              <a:gd name="connsiteX34" fmla="*/ 6617 w 10000"/>
              <a:gd name="connsiteY34" fmla="*/ 6073 h 8575"/>
              <a:gd name="connsiteX35" fmla="*/ 6939 w 10000"/>
              <a:gd name="connsiteY35" fmla="*/ 6293 h 8575"/>
              <a:gd name="connsiteX36" fmla="*/ 7230 w 10000"/>
              <a:gd name="connsiteY36" fmla="*/ 6391 h 8575"/>
              <a:gd name="connsiteX37" fmla="*/ 7550 w 10000"/>
              <a:gd name="connsiteY37" fmla="*/ 6589 h 8575"/>
              <a:gd name="connsiteX38" fmla="*/ 7698 w 10000"/>
              <a:gd name="connsiteY38" fmla="*/ 6706 h 8575"/>
              <a:gd name="connsiteX39" fmla="*/ 7869 w 10000"/>
              <a:gd name="connsiteY39" fmla="*/ 6706 h 8575"/>
              <a:gd name="connsiteX40" fmla="*/ 8017 w 10000"/>
              <a:gd name="connsiteY40" fmla="*/ 6803 h 8575"/>
              <a:gd name="connsiteX41" fmla="*/ 8165 w 10000"/>
              <a:gd name="connsiteY41" fmla="*/ 6803 h 8575"/>
              <a:gd name="connsiteX42" fmla="*/ 8165 w 10000"/>
              <a:gd name="connsiteY42" fmla="*/ 6803 h 8575"/>
              <a:gd name="connsiteX43" fmla="*/ 8311 w 10000"/>
              <a:gd name="connsiteY43" fmla="*/ 6706 h 8575"/>
              <a:gd name="connsiteX44" fmla="*/ 8311 w 10000"/>
              <a:gd name="connsiteY44" fmla="*/ 6589 h 8575"/>
              <a:gd name="connsiteX45" fmla="*/ 8485 w 10000"/>
              <a:gd name="connsiteY45" fmla="*/ 6489 h 8575"/>
              <a:gd name="connsiteX46" fmla="*/ 8485 w 10000"/>
              <a:gd name="connsiteY46" fmla="*/ 6391 h 8575"/>
              <a:gd name="connsiteX47" fmla="*/ 8629 w 10000"/>
              <a:gd name="connsiteY47" fmla="*/ 6172 h 8575"/>
              <a:gd name="connsiteX48" fmla="*/ 8629 w 10000"/>
              <a:gd name="connsiteY48" fmla="*/ 5978 h 8575"/>
              <a:gd name="connsiteX49" fmla="*/ 8773 w 10000"/>
              <a:gd name="connsiteY49" fmla="*/ 5759 h 8575"/>
              <a:gd name="connsiteX50" fmla="*/ 8773 w 10000"/>
              <a:gd name="connsiteY50" fmla="*/ 5445 h 8575"/>
              <a:gd name="connsiteX51" fmla="*/ 8920 w 10000"/>
              <a:gd name="connsiteY51" fmla="*/ 5248 h 8575"/>
              <a:gd name="connsiteX52" fmla="*/ 8920 w 10000"/>
              <a:gd name="connsiteY52" fmla="*/ 5129 h 8575"/>
              <a:gd name="connsiteX53" fmla="*/ 9095 w 10000"/>
              <a:gd name="connsiteY53" fmla="*/ 4931 h 8575"/>
              <a:gd name="connsiteX54" fmla="*/ 9095 w 10000"/>
              <a:gd name="connsiteY54" fmla="*/ 4814 h 8575"/>
              <a:gd name="connsiteX55" fmla="*/ 9244 w 10000"/>
              <a:gd name="connsiteY55" fmla="*/ 4717 h 8575"/>
              <a:gd name="connsiteX56" fmla="*/ 9244 w 10000"/>
              <a:gd name="connsiteY56" fmla="*/ 4717 h 8575"/>
              <a:gd name="connsiteX57" fmla="*/ 9244 w 10000"/>
              <a:gd name="connsiteY57" fmla="*/ 4717 h 8575"/>
              <a:gd name="connsiteX58" fmla="*/ 9244 w 10000"/>
              <a:gd name="connsiteY58" fmla="*/ 4717 h 8575"/>
              <a:gd name="connsiteX59" fmla="*/ 9389 w 10000"/>
              <a:gd name="connsiteY59" fmla="*/ 4717 h 8575"/>
              <a:gd name="connsiteX60" fmla="*/ 9389 w 10000"/>
              <a:gd name="connsiteY60" fmla="*/ 4814 h 8575"/>
              <a:gd name="connsiteX61" fmla="*/ 9389 w 10000"/>
              <a:gd name="connsiteY61" fmla="*/ 4931 h 8575"/>
              <a:gd name="connsiteX62" fmla="*/ 9389 w 10000"/>
              <a:gd name="connsiteY62" fmla="*/ 5129 h 8575"/>
              <a:gd name="connsiteX63" fmla="*/ 9565 w 10000"/>
              <a:gd name="connsiteY63" fmla="*/ 5248 h 8575"/>
              <a:gd name="connsiteX64" fmla="*/ 9565 w 10000"/>
              <a:gd name="connsiteY64" fmla="*/ 5445 h 8575"/>
              <a:gd name="connsiteX65" fmla="*/ 9565 w 10000"/>
              <a:gd name="connsiteY65" fmla="*/ 5759 h 8575"/>
              <a:gd name="connsiteX66" fmla="*/ 9565 w 10000"/>
              <a:gd name="connsiteY66" fmla="*/ 6172 h 8575"/>
              <a:gd name="connsiteX67" fmla="*/ 9708 w 10000"/>
              <a:gd name="connsiteY67" fmla="*/ 6706 h 8575"/>
              <a:gd name="connsiteX68" fmla="*/ 9856 w 10000"/>
              <a:gd name="connsiteY68" fmla="*/ 7118 h 8575"/>
              <a:gd name="connsiteX69" fmla="*/ 10000 w 10000"/>
              <a:gd name="connsiteY69" fmla="*/ 7629 h 8575"/>
              <a:gd name="connsiteX70" fmla="*/ 10000 w 10000"/>
              <a:gd name="connsiteY70" fmla="*/ 7747 h 8575"/>
              <a:gd name="connsiteX71" fmla="*/ 10000 w 10000"/>
              <a:gd name="connsiteY71" fmla="*/ 7943 h 8575"/>
              <a:gd name="connsiteX72" fmla="*/ 10000 w 10000"/>
              <a:gd name="connsiteY72" fmla="*/ 8163 h 8575"/>
              <a:gd name="connsiteX73" fmla="*/ 10000 w 10000"/>
              <a:gd name="connsiteY73" fmla="*/ 8261 h 8575"/>
              <a:gd name="connsiteX74" fmla="*/ 10000 w 10000"/>
              <a:gd name="connsiteY74" fmla="*/ 8361 h 8575"/>
              <a:gd name="connsiteX75" fmla="*/ 10000 w 10000"/>
              <a:gd name="connsiteY75" fmla="*/ 8475 h 8575"/>
              <a:gd name="connsiteX76" fmla="*/ 10000 w 10000"/>
              <a:gd name="connsiteY76" fmla="*/ 8475 h 8575"/>
              <a:gd name="connsiteX77" fmla="*/ 10000 w 10000"/>
              <a:gd name="connsiteY77" fmla="*/ 8575 h 8575"/>
              <a:gd name="connsiteX78" fmla="*/ 9708 w 10000"/>
              <a:gd name="connsiteY78" fmla="*/ 8475 h 8575"/>
              <a:gd name="connsiteX79" fmla="*/ 9389 w 10000"/>
              <a:gd name="connsiteY79" fmla="*/ 8475 h 8575"/>
              <a:gd name="connsiteX80" fmla="*/ 8920 w 10000"/>
              <a:gd name="connsiteY80" fmla="*/ 8361 h 8575"/>
              <a:gd name="connsiteX81" fmla="*/ 8311 w 10000"/>
              <a:gd name="connsiteY81" fmla="*/ 8163 h 8575"/>
              <a:gd name="connsiteX82" fmla="*/ 8311 w 10000"/>
              <a:gd name="connsiteY82" fmla="*/ 8163 h 8575"/>
              <a:gd name="connsiteX0" fmla="*/ 8311 w 10000"/>
              <a:gd name="connsiteY0" fmla="*/ 8851 h 9331"/>
              <a:gd name="connsiteX1" fmla="*/ 7869 w 10000"/>
              <a:gd name="connsiteY1" fmla="*/ 8594 h 9331"/>
              <a:gd name="connsiteX2" fmla="*/ 7230 w 10000"/>
              <a:gd name="connsiteY2" fmla="*/ 8365 h 9331"/>
              <a:gd name="connsiteX3" fmla="*/ 6617 w 10000"/>
              <a:gd name="connsiteY3" fmla="*/ 8002 h 9331"/>
              <a:gd name="connsiteX4" fmla="*/ 6006 w 10000"/>
              <a:gd name="connsiteY4" fmla="*/ 7632 h 9331"/>
              <a:gd name="connsiteX5" fmla="*/ 5712 w 10000"/>
              <a:gd name="connsiteY5" fmla="*/ 7381 h 9331"/>
              <a:gd name="connsiteX6" fmla="*/ 5394 w 10000"/>
              <a:gd name="connsiteY6" fmla="*/ 7151 h 9331"/>
              <a:gd name="connsiteX7" fmla="*/ 5073 w 10000"/>
              <a:gd name="connsiteY7" fmla="*/ 6898 h 9331"/>
              <a:gd name="connsiteX8" fmla="*/ 4781 w 10000"/>
              <a:gd name="connsiteY8" fmla="*/ 6670 h 9331"/>
              <a:gd name="connsiteX9" fmla="*/ 4459 w 10000"/>
              <a:gd name="connsiteY9" fmla="*/ 6302 h 9331"/>
              <a:gd name="connsiteX10" fmla="*/ 4168 w 10000"/>
              <a:gd name="connsiteY10" fmla="*/ 5934 h 9331"/>
              <a:gd name="connsiteX11" fmla="*/ 3849 w 10000"/>
              <a:gd name="connsiteY11" fmla="*/ 5567 h 9331"/>
              <a:gd name="connsiteX12" fmla="*/ 3383 w 10000"/>
              <a:gd name="connsiteY12" fmla="*/ 5195 h 9331"/>
              <a:gd name="connsiteX13" fmla="*/ 2626 w 10000"/>
              <a:gd name="connsiteY13" fmla="*/ 4349 h 9331"/>
              <a:gd name="connsiteX14" fmla="*/ 2009 w 10000"/>
              <a:gd name="connsiteY14" fmla="*/ 3618 h 9331"/>
              <a:gd name="connsiteX15" fmla="*/ 1399 w 10000"/>
              <a:gd name="connsiteY15" fmla="*/ 2764 h 9331"/>
              <a:gd name="connsiteX16" fmla="*/ 932 w 10000"/>
              <a:gd name="connsiteY16" fmla="*/ 1801 h 9331"/>
              <a:gd name="connsiteX17" fmla="*/ 467 w 10000"/>
              <a:gd name="connsiteY17" fmla="*/ 953 h 9331"/>
              <a:gd name="connsiteX18" fmla="*/ 0 w 10000"/>
              <a:gd name="connsiteY18" fmla="*/ 103 h 9331"/>
              <a:gd name="connsiteX19" fmla="*/ 1546 w 10000"/>
              <a:gd name="connsiteY19" fmla="*/ 333 h 9331"/>
              <a:gd name="connsiteX20" fmla="*/ 2009 w 10000"/>
              <a:gd name="connsiteY20" fmla="*/ 1432 h 9331"/>
              <a:gd name="connsiteX21" fmla="*/ 2302 w 10000"/>
              <a:gd name="connsiteY21" fmla="*/ 1918 h 9331"/>
              <a:gd name="connsiteX22" fmla="*/ 2626 w 10000"/>
              <a:gd name="connsiteY22" fmla="*/ 2286 h 9331"/>
              <a:gd name="connsiteX23" fmla="*/ 2947 w 10000"/>
              <a:gd name="connsiteY23" fmla="*/ 2764 h 9331"/>
              <a:gd name="connsiteX24" fmla="*/ 3383 w 10000"/>
              <a:gd name="connsiteY24" fmla="*/ 3245 h 9331"/>
              <a:gd name="connsiteX25" fmla="*/ 3702 w 10000"/>
              <a:gd name="connsiteY25" fmla="*/ 3730 h 9331"/>
              <a:gd name="connsiteX26" fmla="*/ 3995 w 10000"/>
              <a:gd name="connsiteY26" fmla="*/ 4235 h 9331"/>
              <a:gd name="connsiteX27" fmla="*/ 4459 w 10000"/>
              <a:gd name="connsiteY27" fmla="*/ 4601 h 9331"/>
              <a:gd name="connsiteX28" fmla="*/ 4781 w 10000"/>
              <a:gd name="connsiteY28" fmla="*/ 4945 h 9331"/>
              <a:gd name="connsiteX29" fmla="*/ 5249 w 10000"/>
              <a:gd name="connsiteY29" fmla="*/ 5312 h 9331"/>
              <a:gd name="connsiteX30" fmla="*/ 5540 w 10000"/>
              <a:gd name="connsiteY30" fmla="*/ 5681 h 9331"/>
              <a:gd name="connsiteX31" fmla="*/ 6006 w 10000"/>
              <a:gd name="connsiteY31" fmla="*/ 5934 h 9331"/>
              <a:gd name="connsiteX32" fmla="*/ 6326 w 10000"/>
              <a:gd name="connsiteY32" fmla="*/ 6164 h 9331"/>
              <a:gd name="connsiteX33" fmla="*/ 6617 w 10000"/>
              <a:gd name="connsiteY33" fmla="*/ 6413 h 9331"/>
              <a:gd name="connsiteX34" fmla="*/ 6939 w 10000"/>
              <a:gd name="connsiteY34" fmla="*/ 6670 h 9331"/>
              <a:gd name="connsiteX35" fmla="*/ 7230 w 10000"/>
              <a:gd name="connsiteY35" fmla="*/ 6784 h 9331"/>
              <a:gd name="connsiteX36" fmla="*/ 7550 w 10000"/>
              <a:gd name="connsiteY36" fmla="*/ 7015 h 9331"/>
              <a:gd name="connsiteX37" fmla="*/ 7698 w 10000"/>
              <a:gd name="connsiteY37" fmla="*/ 7151 h 9331"/>
              <a:gd name="connsiteX38" fmla="*/ 7869 w 10000"/>
              <a:gd name="connsiteY38" fmla="*/ 7151 h 9331"/>
              <a:gd name="connsiteX39" fmla="*/ 8017 w 10000"/>
              <a:gd name="connsiteY39" fmla="*/ 7265 h 9331"/>
              <a:gd name="connsiteX40" fmla="*/ 8165 w 10000"/>
              <a:gd name="connsiteY40" fmla="*/ 7265 h 9331"/>
              <a:gd name="connsiteX41" fmla="*/ 8165 w 10000"/>
              <a:gd name="connsiteY41" fmla="*/ 7265 h 9331"/>
              <a:gd name="connsiteX42" fmla="*/ 8311 w 10000"/>
              <a:gd name="connsiteY42" fmla="*/ 7151 h 9331"/>
              <a:gd name="connsiteX43" fmla="*/ 8311 w 10000"/>
              <a:gd name="connsiteY43" fmla="*/ 7015 h 9331"/>
              <a:gd name="connsiteX44" fmla="*/ 8485 w 10000"/>
              <a:gd name="connsiteY44" fmla="*/ 6898 h 9331"/>
              <a:gd name="connsiteX45" fmla="*/ 8485 w 10000"/>
              <a:gd name="connsiteY45" fmla="*/ 6784 h 9331"/>
              <a:gd name="connsiteX46" fmla="*/ 8629 w 10000"/>
              <a:gd name="connsiteY46" fmla="*/ 6529 h 9331"/>
              <a:gd name="connsiteX47" fmla="*/ 8629 w 10000"/>
              <a:gd name="connsiteY47" fmla="*/ 6302 h 9331"/>
              <a:gd name="connsiteX48" fmla="*/ 8773 w 10000"/>
              <a:gd name="connsiteY48" fmla="*/ 6047 h 9331"/>
              <a:gd name="connsiteX49" fmla="*/ 8773 w 10000"/>
              <a:gd name="connsiteY49" fmla="*/ 5681 h 9331"/>
              <a:gd name="connsiteX50" fmla="*/ 8920 w 10000"/>
              <a:gd name="connsiteY50" fmla="*/ 5451 h 9331"/>
              <a:gd name="connsiteX51" fmla="*/ 8920 w 10000"/>
              <a:gd name="connsiteY51" fmla="*/ 5312 h 9331"/>
              <a:gd name="connsiteX52" fmla="*/ 9095 w 10000"/>
              <a:gd name="connsiteY52" fmla="*/ 5081 h 9331"/>
              <a:gd name="connsiteX53" fmla="*/ 9095 w 10000"/>
              <a:gd name="connsiteY53" fmla="*/ 4945 h 9331"/>
              <a:gd name="connsiteX54" fmla="*/ 9244 w 10000"/>
              <a:gd name="connsiteY54" fmla="*/ 4832 h 9331"/>
              <a:gd name="connsiteX55" fmla="*/ 9244 w 10000"/>
              <a:gd name="connsiteY55" fmla="*/ 4832 h 9331"/>
              <a:gd name="connsiteX56" fmla="*/ 9244 w 10000"/>
              <a:gd name="connsiteY56" fmla="*/ 4832 h 9331"/>
              <a:gd name="connsiteX57" fmla="*/ 9244 w 10000"/>
              <a:gd name="connsiteY57" fmla="*/ 4832 h 9331"/>
              <a:gd name="connsiteX58" fmla="*/ 9389 w 10000"/>
              <a:gd name="connsiteY58" fmla="*/ 4832 h 9331"/>
              <a:gd name="connsiteX59" fmla="*/ 9389 w 10000"/>
              <a:gd name="connsiteY59" fmla="*/ 4945 h 9331"/>
              <a:gd name="connsiteX60" fmla="*/ 9389 w 10000"/>
              <a:gd name="connsiteY60" fmla="*/ 5081 h 9331"/>
              <a:gd name="connsiteX61" fmla="*/ 9389 w 10000"/>
              <a:gd name="connsiteY61" fmla="*/ 5312 h 9331"/>
              <a:gd name="connsiteX62" fmla="*/ 9565 w 10000"/>
              <a:gd name="connsiteY62" fmla="*/ 5451 h 9331"/>
              <a:gd name="connsiteX63" fmla="*/ 9565 w 10000"/>
              <a:gd name="connsiteY63" fmla="*/ 5681 h 9331"/>
              <a:gd name="connsiteX64" fmla="*/ 9565 w 10000"/>
              <a:gd name="connsiteY64" fmla="*/ 6047 h 9331"/>
              <a:gd name="connsiteX65" fmla="*/ 9565 w 10000"/>
              <a:gd name="connsiteY65" fmla="*/ 6529 h 9331"/>
              <a:gd name="connsiteX66" fmla="*/ 9708 w 10000"/>
              <a:gd name="connsiteY66" fmla="*/ 7151 h 9331"/>
              <a:gd name="connsiteX67" fmla="*/ 9856 w 10000"/>
              <a:gd name="connsiteY67" fmla="*/ 7632 h 9331"/>
              <a:gd name="connsiteX68" fmla="*/ 10000 w 10000"/>
              <a:gd name="connsiteY68" fmla="*/ 8228 h 9331"/>
              <a:gd name="connsiteX69" fmla="*/ 10000 w 10000"/>
              <a:gd name="connsiteY69" fmla="*/ 8365 h 9331"/>
              <a:gd name="connsiteX70" fmla="*/ 10000 w 10000"/>
              <a:gd name="connsiteY70" fmla="*/ 8594 h 9331"/>
              <a:gd name="connsiteX71" fmla="*/ 10000 w 10000"/>
              <a:gd name="connsiteY71" fmla="*/ 8851 h 9331"/>
              <a:gd name="connsiteX72" fmla="*/ 10000 w 10000"/>
              <a:gd name="connsiteY72" fmla="*/ 8965 h 9331"/>
              <a:gd name="connsiteX73" fmla="*/ 10000 w 10000"/>
              <a:gd name="connsiteY73" fmla="*/ 9081 h 9331"/>
              <a:gd name="connsiteX74" fmla="*/ 10000 w 10000"/>
              <a:gd name="connsiteY74" fmla="*/ 9214 h 9331"/>
              <a:gd name="connsiteX75" fmla="*/ 10000 w 10000"/>
              <a:gd name="connsiteY75" fmla="*/ 9214 h 9331"/>
              <a:gd name="connsiteX76" fmla="*/ 10000 w 10000"/>
              <a:gd name="connsiteY76" fmla="*/ 9331 h 9331"/>
              <a:gd name="connsiteX77" fmla="*/ 9708 w 10000"/>
              <a:gd name="connsiteY77" fmla="*/ 9214 h 9331"/>
              <a:gd name="connsiteX78" fmla="*/ 9389 w 10000"/>
              <a:gd name="connsiteY78" fmla="*/ 9214 h 9331"/>
              <a:gd name="connsiteX79" fmla="*/ 8920 w 10000"/>
              <a:gd name="connsiteY79" fmla="*/ 9081 h 9331"/>
              <a:gd name="connsiteX80" fmla="*/ 8311 w 10000"/>
              <a:gd name="connsiteY80" fmla="*/ 8851 h 9331"/>
              <a:gd name="connsiteX81" fmla="*/ 8311 w 10000"/>
              <a:gd name="connsiteY81" fmla="*/ 8851 h 9331"/>
              <a:gd name="connsiteX0" fmla="*/ 7844 w 9533"/>
              <a:gd name="connsiteY0" fmla="*/ 9129 h 9643"/>
              <a:gd name="connsiteX1" fmla="*/ 7402 w 9533"/>
              <a:gd name="connsiteY1" fmla="*/ 8853 h 9643"/>
              <a:gd name="connsiteX2" fmla="*/ 6763 w 9533"/>
              <a:gd name="connsiteY2" fmla="*/ 8608 h 9643"/>
              <a:gd name="connsiteX3" fmla="*/ 6150 w 9533"/>
              <a:gd name="connsiteY3" fmla="*/ 8219 h 9643"/>
              <a:gd name="connsiteX4" fmla="*/ 5539 w 9533"/>
              <a:gd name="connsiteY4" fmla="*/ 7822 h 9643"/>
              <a:gd name="connsiteX5" fmla="*/ 5245 w 9533"/>
              <a:gd name="connsiteY5" fmla="*/ 7553 h 9643"/>
              <a:gd name="connsiteX6" fmla="*/ 4927 w 9533"/>
              <a:gd name="connsiteY6" fmla="*/ 7307 h 9643"/>
              <a:gd name="connsiteX7" fmla="*/ 4606 w 9533"/>
              <a:gd name="connsiteY7" fmla="*/ 7036 h 9643"/>
              <a:gd name="connsiteX8" fmla="*/ 4314 w 9533"/>
              <a:gd name="connsiteY8" fmla="*/ 6791 h 9643"/>
              <a:gd name="connsiteX9" fmla="*/ 3992 w 9533"/>
              <a:gd name="connsiteY9" fmla="*/ 6397 h 9643"/>
              <a:gd name="connsiteX10" fmla="*/ 3701 w 9533"/>
              <a:gd name="connsiteY10" fmla="*/ 6002 h 9643"/>
              <a:gd name="connsiteX11" fmla="*/ 3382 w 9533"/>
              <a:gd name="connsiteY11" fmla="*/ 5609 h 9643"/>
              <a:gd name="connsiteX12" fmla="*/ 2916 w 9533"/>
              <a:gd name="connsiteY12" fmla="*/ 5210 h 9643"/>
              <a:gd name="connsiteX13" fmla="*/ 2159 w 9533"/>
              <a:gd name="connsiteY13" fmla="*/ 4304 h 9643"/>
              <a:gd name="connsiteX14" fmla="*/ 1542 w 9533"/>
              <a:gd name="connsiteY14" fmla="*/ 3520 h 9643"/>
              <a:gd name="connsiteX15" fmla="*/ 932 w 9533"/>
              <a:gd name="connsiteY15" fmla="*/ 2605 h 9643"/>
              <a:gd name="connsiteX16" fmla="*/ 465 w 9533"/>
              <a:gd name="connsiteY16" fmla="*/ 1573 h 9643"/>
              <a:gd name="connsiteX17" fmla="*/ 0 w 9533"/>
              <a:gd name="connsiteY17" fmla="*/ 664 h 9643"/>
              <a:gd name="connsiteX18" fmla="*/ 1079 w 9533"/>
              <a:gd name="connsiteY18" fmla="*/ 0 h 9643"/>
              <a:gd name="connsiteX19" fmla="*/ 1542 w 9533"/>
              <a:gd name="connsiteY19" fmla="*/ 1178 h 9643"/>
              <a:gd name="connsiteX20" fmla="*/ 1835 w 9533"/>
              <a:gd name="connsiteY20" fmla="*/ 1699 h 9643"/>
              <a:gd name="connsiteX21" fmla="*/ 2159 w 9533"/>
              <a:gd name="connsiteY21" fmla="*/ 2093 h 9643"/>
              <a:gd name="connsiteX22" fmla="*/ 2480 w 9533"/>
              <a:gd name="connsiteY22" fmla="*/ 2605 h 9643"/>
              <a:gd name="connsiteX23" fmla="*/ 2916 w 9533"/>
              <a:gd name="connsiteY23" fmla="*/ 3121 h 9643"/>
              <a:gd name="connsiteX24" fmla="*/ 3235 w 9533"/>
              <a:gd name="connsiteY24" fmla="*/ 3640 h 9643"/>
              <a:gd name="connsiteX25" fmla="*/ 3528 w 9533"/>
              <a:gd name="connsiteY25" fmla="*/ 4182 h 9643"/>
              <a:gd name="connsiteX26" fmla="*/ 3992 w 9533"/>
              <a:gd name="connsiteY26" fmla="*/ 4574 h 9643"/>
              <a:gd name="connsiteX27" fmla="*/ 4314 w 9533"/>
              <a:gd name="connsiteY27" fmla="*/ 4943 h 9643"/>
              <a:gd name="connsiteX28" fmla="*/ 4782 w 9533"/>
              <a:gd name="connsiteY28" fmla="*/ 5336 h 9643"/>
              <a:gd name="connsiteX29" fmla="*/ 5073 w 9533"/>
              <a:gd name="connsiteY29" fmla="*/ 5731 h 9643"/>
              <a:gd name="connsiteX30" fmla="*/ 5539 w 9533"/>
              <a:gd name="connsiteY30" fmla="*/ 6002 h 9643"/>
              <a:gd name="connsiteX31" fmla="*/ 5859 w 9533"/>
              <a:gd name="connsiteY31" fmla="*/ 6249 h 9643"/>
              <a:gd name="connsiteX32" fmla="*/ 6150 w 9533"/>
              <a:gd name="connsiteY32" fmla="*/ 6516 h 9643"/>
              <a:gd name="connsiteX33" fmla="*/ 6472 w 9533"/>
              <a:gd name="connsiteY33" fmla="*/ 6791 h 9643"/>
              <a:gd name="connsiteX34" fmla="*/ 6763 w 9533"/>
              <a:gd name="connsiteY34" fmla="*/ 6913 h 9643"/>
              <a:gd name="connsiteX35" fmla="*/ 7083 w 9533"/>
              <a:gd name="connsiteY35" fmla="*/ 7161 h 9643"/>
              <a:gd name="connsiteX36" fmla="*/ 7231 w 9533"/>
              <a:gd name="connsiteY36" fmla="*/ 7307 h 9643"/>
              <a:gd name="connsiteX37" fmla="*/ 7402 w 9533"/>
              <a:gd name="connsiteY37" fmla="*/ 7307 h 9643"/>
              <a:gd name="connsiteX38" fmla="*/ 7550 w 9533"/>
              <a:gd name="connsiteY38" fmla="*/ 7429 h 9643"/>
              <a:gd name="connsiteX39" fmla="*/ 7698 w 9533"/>
              <a:gd name="connsiteY39" fmla="*/ 7429 h 9643"/>
              <a:gd name="connsiteX40" fmla="*/ 7698 w 9533"/>
              <a:gd name="connsiteY40" fmla="*/ 7429 h 9643"/>
              <a:gd name="connsiteX41" fmla="*/ 7844 w 9533"/>
              <a:gd name="connsiteY41" fmla="*/ 7307 h 9643"/>
              <a:gd name="connsiteX42" fmla="*/ 7844 w 9533"/>
              <a:gd name="connsiteY42" fmla="*/ 7161 h 9643"/>
              <a:gd name="connsiteX43" fmla="*/ 8018 w 9533"/>
              <a:gd name="connsiteY43" fmla="*/ 7036 h 9643"/>
              <a:gd name="connsiteX44" fmla="*/ 8018 w 9533"/>
              <a:gd name="connsiteY44" fmla="*/ 6913 h 9643"/>
              <a:gd name="connsiteX45" fmla="*/ 8162 w 9533"/>
              <a:gd name="connsiteY45" fmla="*/ 6640 h 9643"/>
              <a:gd name="connsiteX46" fmla="*/ 8162 w 9533"/>
              <a:gd name="connsiteY46" fmla="*/ 6397 h 9643"/>
              <a:gd name="connsiteX47" fmla="*/ 8306 w 9533"/>
              <a:gd name="connsiteY47" fmla="*/ 6124 h 9643"/>
              <a:gd name="connsiteX48" fmla="*/ 8306 w 9533"/>
              <a:gd name="connsiteY48" fmla="*/ 5731 h 9643"/>
              <a:gd name="connsiteX49" fmla="*/ 8453 w 9533"/>
              <a:gd name="connsiteY49" fmla="*/ 5485 h 9643"/>
              <a:gd name="connsiteX50" fmla="*/ 8453 w 9533"/>
              <a:gd name="connsiteY50" fmla="*/ 5336 h 9643"/>
              <a:gd name="connsiteX51" fmla="*/ 8628 w 9533"/>
              <a:gd name="connsiteY51" fmla="*/ 5088 h 9643"/>
              <a:gd name="connsiteX52" fmla="*/ 8628 w 9533"/>
              <a:gd name="connsiteY52" fmla="*/ 4943 h 9643"/>
              <a:gd name="connsiteX53" fmla="*/ 8777 w 9533"/>
              <a:gd name="connsiteY53" fmla="*/ 4821 h 9643"/>
              <a:gd name="connsiteX54" fmla="*/ 8777 w 9533"/>
              <a:gd name="connsiteY54" fmla="*/ 4821 h 9643"/>
              <a:gd name="connsiteX55" fmla="*/ 8777 w 9533"/>
              <a:gd name="connsiteY55" fmla="*/ 4821 h 9643"/>
              <a:gd name="connsiteX56" fmla="*/ 8777 w 9533"/>
              <a:gd name="connsiteY56" fmla="*/ 4821 h 9643"/>
              <a:gd name="connsiteX57" fmla="*/ 8922 w 9533"/>
              <a:gd name="connsiteY57" fmla="*/ 4821 h 9643"/>
              <a:gd name="connsiteX58" fmla="*/ 8922 w 9533"/>
              <a:gd name="connsiteY58" fmla="*/ 4943 h 9643"/>
              <a:gd name="connsiteX59" fmla="*/ 8922 w 9533"/>
              <a:gd name="connsiteY59" fmla="*/ 5088 h 9643"/>
              <a:gd name="connsiteX60" fmla="*/ 8922 w 9533"/>
              <a:gd name="connsiteY60" fmla="*/ 5336 h 9643"/>
              <a:gd name="connsiteX61" fmla="*/ 9098 w 9533"/>
              <a:gd name="connsiteY61" fmla="*/ 5485 h 9643"/>
              <a:gd name="connsiteX62" fmla="*/ 9098 w 9533"/>
              <a:gd name="connsiteY62" fmla="*/ 5731 h 9643"/>
              <a:gd name="connsiteX63" fmla="*/ 9098 w 9533"/>
              <a:gd name="connsiteY63" fmla="*/ 6124 h 9643"/>
              <a:gd name="connsiteX64" fmla="*/ 9098 w 9533"/>
              <a:gd name="connsiteY64" fmla="*/ 6640 h 9643"/>
              <a:gd name="connsiteX65" fmla="*/ 9241 w 9533"/>
              <a:gd name="connsiteY65" fmla="*/ 7307 h 9643"/>
              <a:gd name="connsiteX66" fmla="*/ 9389 w 9533"/>
              <a:gd name="connsiteY66" fmla="*/ 7822 h 9643"/>
              <a:gd name="connsiteX67" fmla="*/ 9533 w 9533"/>
              <a:gd name="connsiteY67" fmla="*/ 8461 h 9643"/>
              <a:gd name="connsiteX68" fmla="*/ 9533 w 9533"/>
              <a:gd name="connsiteY68" fmla="*/ 8608 h 9643"/>
              <a:gd name="connsiteX69" fmla="*/ 9533 w 9533"/>
              <a:gd name="connsiteY69" fmla="*/ 8853 h 9643"/>
              <a:gd name="connsiteX70" fmla="*/ 9533 w 9533"/>
              <a:gd name="connsiteY70" fmla="*/ 9129 h 9643"/>
              <a:gd name="connsiteX71" fmla="*/ 9533 w 9533"/>
              <a:gd name="connsiteY71" fmla="*/ 9251 h 9643"/>
              <a:gd name="connsiteX72" fmla="*/ 9533 w 9533"/>
              <a:gd name="connsiteY72" fmla="*/ 9375 h 9643"/>
              <a:gd name="connsiteX73" fmla="*/ 9533 w 9533"/>
              <a:gd name="connsiteY73" fmla="*/ 9518 h 9643"/>
              <a:gd name="connsiteX74" fmla="*/ 9533 w 9533"/>
              <a:gd name="connsiteY74" fmla="*/ 9518 h 9643"/>
              <a:gd name="connsiteX75" fmla="*/ 9533 w 9533"/>
              <a:gd name="connsiteY75" fmla="*/ 9643 h 9643"/>
              <a:gd name="connsiteX76" fmla="*/ 9241 w 9533"/>
              <a:gd name="connsiteY76" fmla="*/ 9518 h 9643"/>
              <a:gd name="connsiteX77" fmla="*/ 8922 w 9533"/>
              <a:gd name="connsiteY77" fmla="*/ 9518 h 9643"/>
              <a:gd name="connsiteX78" fmla="*/ 8453 w 9533"/>
              <a:gd name="connsiteY78" fmla="*/ 9375 h 9643"/>
              <a:gd name="connsiteX79" fmla="*/ 7844 w 9533"/>
              <a:gd name="connsiteY79" fmla="*/ 9129 h 9643"/>
              <a:gd name="connsiteX80" fmla="*/ 7844 w 9533"/>
              <a:gd name="connsiteY80" fmla="*/ 9129 h 9643"/>
              <a:gd name="connsiteX0" fmla="*/ 7740 w 9512"/>
              <a:gd name="connsiteY0" fmla="*/ 9467 h 10000"/>
              <a:gd name="connsiteX1" fmla="*/ 7277 w 9512"/>
              <a:gd name="connsiteY1" fmla="*/ 9181 h 10000"/>
              <a:gd name="connsiteX2" fmla="*/ 6606 w 9512"/>
              <a:gd name="connsiteY2" fmla="*/ 8927 h 10000"/>
              <a:gd name="connsiteX3" fmla="*/ 5963 w 9512"/>
              <a:gd name="connsiteY3" fmla="*/ 8523 h 10000"/>
              <a:gd name="connsiteX4" fmla="*/ 5322 w 9512"/>
              <a:gd name="connsiteY4" fmla="*/ 8112 h 10000"/>
              <a:gd name="connsiteX5" fmla="*/ 5014 w 9512"/>
              <a:gd name="connsiteY5" fmla="*/ 7833 h 10000"/>
              <a:gd name="connsiteX6" fmla="*/ 4680 w 9512"/>
              <a:gd name="connsiteY6" fmla="*/ 7578 h 10000"/>
              <a:gd name="connsiteX7" fmla="*/ 4344 w 9512"/>
              <a:gd name="connsiteY7" fmla="*/ 7296 h 10000"/>
              <a:gd name="connsiteX8" fmla="*/ 4037 w 9512"/>
              <a:gd name="connsiteY8" fmla="*/ 7042 h 10000"/>
              <a:gd name="connsiteX9" fmla="*/ 3700 w 9512"/>
              <a:gd name="connsiteY9" fmla="*/ 6634 h 10000"/>
              <a:gd name="connsiteX10" fmla="*/ 3394 w 9512"/>
              <a:gd name="connsiteY10" fmla="*/ 6224 h 10000"/>
              <a:gd name="connsiteX11" fmla="*/ 3060 w 9512"/>
              <a:gd name="connsiteY11" fmla="*/ 5817 h 10000"/>
              <a:gd name="connsiteX12" fmla="*/ 2571 w 9512"/>
              <a:gd name="connsiteY12" fmla="*/ 5403 h 10000"/>
              <a:gd name="connsiteX13" fmla="*/ 1777 w 9512"/>
              <a:gd name="connsiteY13" fmla="*/ 4463 h 10000"/>
              <a:gd name="connsiteX14" fmla="*/ 1130 w 9512"/>
              <a:gd name="connsiteY14" fmla="*/ 3650 h 10000"/>
              <a:gd name="connsiteX15" fmla="*/ 490 w 9512"/>
              <a:gd name="connsiteY15" fmla="*/ 2701 h 10000"/>
              <a:gd name="connsiteX16" fmla="*/ 0 w 9512"/>
              <a:gd name="connsiteY16" fmla="*/ 1631 h 10000"/>
              <a:gd name="connsiteX17" fmla="*/ 644 w 9512"/>
              <a:gd name="connsiteY17" fmla="*/ 0 h 10000"/>
              <a:gd name="connsiteX18" fmla="*/ 1130 w 9512"/>
              <a:gd name="connsiteY18" fmla="*/ 1222 h 10000"/>
              <a:gd name="connsiteX19" fmla="*/ 1437 w 9512"/>
              <a:gd name="connsiteY19" fmla="*/ 1762 h 10000"/>
              <a:gd name="connsiteX20" fmla="*/ 1777 w 9512"/>
              <a:gd name="connsiteY20" fmla="*/ 2170 h 10000"/>
              <a:gd name="connsiteX21" fmla="*/ 2113 w 9512"/>
              <a:gd name="connsiteY21" fmla="*/ 2701 h 10000"/>
              <a:gd name="connsiteX22" fmla="*/ 2571 w 9512"/>
              <a:gd name="connsiteY22" fmla="*/ 3237 h 10000"/>
              <a:gd name="connsiteX23" fmla="*/ 2905 w 9512"/>
              <a:gd name="connsiteY23" fmla="*/ 3775 h 10000"/>
              <a:gd name="connsiteX24" fmla="*/ 3213 w 9512"/>
              <a:gd name="connsiteY24" fmla="*/ 4337 h 10000"/>
              <a:gd name="connsiteX25" fmla="*/ 3700 w 9512"/>
              <a:gd name="connsiteY25" fmla="*/ 4743 h 10000"/>
              <a:gd name="connsiteX26" fmla="*/ 4037 w 9512"/>
              <a:gd name="connsiteY26" fmla="*/ 5126 h 10000"/>
              <a:gd name="connsiteX27" fmla="*/ 4528 w 9512"/>
              <a:gd name="connsiteY27" fmla="*/ 5534 h 10000"/>
              <a:gd name="connsiteX28" fmla="*/ 4834 w 9512"/>
              <a:gd name="connsiteY28" fmla="*/ 5943 h 10000"/>
              <a:gd name="connsiteX29" fmla="*/ 5322 w 9512"/>
              <a:gd name="connsiteY29" fmla="*/ 6224 h 10000"/>
              <a:gd name="connsiteX30" fmla="*/ 5658 w 9512"/>
              <a:gd name="connsiteY30" fmla="*/ 6480 h 10000"/>
              <a:gd name="connsiteX31" fmla="*/ 5963 w 9512"/>
              <a:gd name="connsiteY31" fmla="*/ 6757 h 10000"/>
              <a:gd name="connsiteX32" fmla="*/ 6301 w 9512"/>
              <a:gd name="connsiteY32" fmla="*/ 7042 h 10000"/>
              <a:gd name="connsiteX33" fmla="*/ 6606 w 9512"/>
              <a:gd name="connsiteY33" fmla="*/ 7169 h 10000"/>
              <a:gd name="connsiteX34" fmla="*/ 6942 w 9512"/>
              <a:gd name="connsiteY34" fmla="*/ 7426 h 10000"/>
              <a:gd name="connsiteX35" fmla="*/ 7097 w 9512"/>
              <a:gd name="connsiteY35" fmla="*/ 7578 h 10000"/>
              <a:gd name="connsiteX36" fmla="*/ 7277 w 9512"/>
              <a:gd name="connsiteY36" fmla="*/ 7578 h 10000"/>
              <a:gd name="connsiteX37" fmla="*/ 7432 w 9512"/>
              <a:gd name="connsiteY37" fmla="*/ 7704 h 10000"/>
              <a:gd name="connsiteX38" fmla="*/ 7587 w 9512"/>
              <a:gd name="connsiteY38" fmla="*/ 7704 h 10000"/>
              <a:gd name="connsiteX39" fmla="*/ 7587 w 9512"/>
              <a:gd name="connsiteY39" fmla="*/ 7704 h 10000"/>
              <a:gd name="connsiteX40" fmla="*/ 7740 w 9512"/>
              <a:gd name="connsiteY40" fmla="*/ 7578 h 10000"/>
              <a:gd name="connsiteX41" fmla="*/ 7740 w 9512"/>
              <a:gd name="connsiteY41" fmla="*/ 7426 h 10000"/>
              <a:gd name="connsiteX42" fmla="*/ 7923 w 9512"/>
              <a:gd name="connsiteY42" fmla="*/ 7296 h 10000"/>
              <a:gd name="connsiteX43" fmla="*/ 7923 w 9512"/>
              <a:gd name="connsiteY43" fmla="*/ 7169 h 10000"/>
              <a:gd name="connsiteX44" fmla="*/ 8074 w 9512"/>
              <a:gd name="connsiteY44" fmla="*/ 6886 h 10000"/>
              <a:gd name="connsiteX45" fmla="*/ 8074 w 9512"/>
              <a:gd name="connsiteY45" fmla="*/ 6634 h 10000"/>
              <a:gd name="connsiteX46" fmla="*/ 8225 w 9512"/>
              <a:gd name="connsiteY46" fmla="*/ 6351 h 10000"/>
              <a:gd name="connsiteX47" fmla="*/ 8225 w 9512"/>
              <a:gd name="connsiteY47" fmla="*/ 5943 h 10000"/>
              <a:gd name="connsiteX48" fmla="*/ 8379 w 9512"/>
              <a:gd name="connsiteY48" fmla="*/ 5688 h 10000"/>
              <a:gd name="connsiteX49" fmla="*/ 8379 w 9512"/>
              <a:gd name="connsiteY49" fmla="*/ 5534 h 10000"/>
              <a:gd name="connsiteX50" fmla="*/ 8563 w 9512"/>
              <a:gd name="connsiteY50" fmla="*/ 5276 h 10000"/>
              <a:gd name="connsiteX51" fmla="*/ 8563 w 9512"/>
              <a:gd name="connsiteY51" fmla="*/ 5126 h 10000"/>
              <a:gd name="connsiteX52" fmla="*/ 8719 w 9512"/>
              <a:gd name="connsiteY52" fmla="*/ 4999 h 10000"/>
              <a:gd name="connsiteX53" fmla="*/ 8719 w 9512"/>
              <a:gd name="connsiteY53" fmla="*/ 4999 h 10000"/>
              <a:gd name="connsiteX54" fmla="*/ 8719 w 9512"/>
              <a:gd name="connsiteY54" fmla="*/ 4999 h 10000"/>
              <a:gd name="connsiteX55" fmla="*/ 8719 w 9512"/>
              <a:gd name="connsiteY55" fmla="*/ 4999 h 10000"/>
              <a:gd name="connsiteX56" fmla="*/ 8871 w 9512"/>
              <a:gd name="connsiteY56" fmla="*/ 4999 h 10000"/>
              <a:gd name="connsiteX57" fmla="*/ 8871 w 9512"/>
              <a:gd name="connsiteY57" fmla="*/ 5126 h 10000"/>
              <a:gd name="connsiteX58" fmla="*/ 8871 w 9512"/>
              <a:gd name="connsiteY58" fmla="*/ 5276 h 10000"/>
              <a:gd name="connsiteX59" fmla="*/ 8871 w 9512"/>
              <a:gd name="connsiteY59" fmla="*/ 5534 h 10000"/>
              <a:gd name="connsiteX60" fmla="*/ 9056 w 9512"/>
              <a:gd name="connsiteY60" fmla="*/ 5688 h 10000"/>
              <a:gd name="connsiteX61" fmla="*/ 9056 w 9512"/>
              <a:gd name="connsiteY61" fmla="*/ 5943 h 10000"/>
              <a:gd name="connsiteX62" fmla="*/ 9056 w 9512"/>
              <a:gd name="connsiteY62" fmla="*/ 6351 h 10000"/>
              <a:gd name="connsiteX63" fmla="*/ 9056 w 9512"/>
              <a:gd name="connsiteY63" fmla="*/ 6886 h 10000"/>
              <a:gd name="connsiteX64" fmla="*/ 9206 w 9512"/>
              <a:gd name="connsiteY64" fmla="*/ 7578 h 10000"/>
              <a:gd name="connsiteX65" fmla="*/ 9361 w 9512"/>
              <a:gd name="connsiteY65" fmla="*/ 8112 h 10000"/>
              <a:gd name="connsiteX66" fmla="*/ 9512 w 9512"/>
              <a:gd name="connsiteY66" fmla="*/ 8774 h 10000"/>
              <a:gd name="connsiteX67" fmla="*/ 9512 w 9512"/>
              <a:gd name="connsiteY67" fmla="*/ 8927 h 10000"/>
              <a:gd name="connsiteX68" fmla="*/ 9512 w 9512"/>
              <a:gd name="connsiteY68" fmla="*/ 9181 h 10000"/>
              <a:gd name="connsiteX69" fmla="*/ 9512 w 9512"/>
              <a:gd name="connsiteY69" fmla="*/ 9467 h 10000"/>
              <a:gd name="connsiteX70" fmla="*/ 9512 w 9512"/>
              <a:gd name="connsiteY70" fmla="*/ 9593 h 10000"/>
              <a:gd name="connsiteX71" fmla="*/ 9512 w 9512"/>
              <a:gd name="connsiteY71" fmla="*/ 9722 h 10000"/>
              <a:gd name="connsiteX72" fmla="*/ 9512 w 9512"/>
              <a:gd name="connsiteY72" fmla="*/ 9870 h 10000"/>
              <a:gd name="connsiteX73" fmla="*/ 9512 w 9512"/>
              <a:gd name="connsiteY73" fmla="*/ 9870 h 10000"/>
              <a:gd name="connsiteX74" fmla="*/ 9512 w 9512"/>
              <a:gd name="connsiteY74" fmla="*/ 10000 h 10000"/>
              <a:gd name="connsiteX75" fmla="*/ 9206 w 9512"/>
              <a:gd name="connsiteY75" fmla="*/ 9870 h 10000"/>
              <a:gd name="connsiteX76" fmla="*/ 8871 w 9512"/>
              <a:gd name="connsiteY76" fmla="*/ 9870 h 10000"/>
              <a:gd name="connsiteX77" fmla="*/ 8379 w 9512"/>
              <a:gd name="connsiteY77" fmla="*/ 9722 h 10000"/>
              <a:gd name="connsiteX78" fmla="*/ 7740 w 9512"/>
              <a:gd name="connsiteY78" fmla="*/ 9467 h 10000"/>
              <a:gd name="connsiteX79" fmla="*/ 7740 w 9512"/>
              <a:gd name="connsiteY79" fmla="*/ 9467 h 10000"/>
              <a:gd name="connsiteX0" fmla="*/ 8137 w 10000"/>
              <a:gd name="connsiteY0" fmla="*/ 8245 h 8778"/>
              <a:gd name="connsiteX1" fmla="*/ 7650 w 10000"/>
              <a:gd name="connsiteY1" fmla="*/ 7959 h 8778"/>
              <a:gd name="connsiteX2" fmla="*/ 6945 w 10000"/>
              <a:gd name="connsiteY2" fmla="*/ 7705 h 8778"/>
              <a:gd name="connsiteX3" fmla="*/ 6269 w 10000"/>
              <a:gd name="connsiteY3" fmla="*/ 7301 h 8778"/>
              <a:gd name="connsiteX4" fmla="*/ 5595 w 10000"/>
              <a:gd name="connsiteY4" fmla="*/ 6890 h 8778"/>
              <a:gd name="connsiteX5" fmla="*/ 5271 w 10000"/>
              <a:gd name="connsiteY5" fmla="*/ 6611 h 8778"/>
              <a:gd name="connsiteX6" fmla="*/ 4920 w 10000"/>
              <a:gd name="connsiteY6" fmla="*/ 6356 h 8778"/>
              <a:gd name="connsiteX7" fmla="*/ 4567 w 10000"/>
              <a:gd name="connsiteY7" fmla="*/ 6074 h 8778"/>
              <a:gd name="connsiteX8" fmla="*/ 4244 w 10000"/>
              <a:gd name="connsiteY8" fmla="*/ 5820 h 8778"/>
              <a:gd name="connsiteX9" fmla="*/ 3890 w 10000"/>
              <a:gd name="connsiteY9" fmla="*/ 5412 h 8778"/>
              <a:gd name="connsiteX10" fmla="*/ 3568 w 10000"/>
              <a:gd name="connsiteY10" fmla="*/ 5002 h 8778"/>
              <a:gd name="connsiteX11" fmla="*/ 3217 w 10000"/>
              <a:gd name="connsiteY11" fmla="*/ 4595 h 8778"/>
              <a:gd name="connsiteX12" fmla="*/ 2703 w 10000"/>
              <a:gd name="connsiteY12" fmla="*/ 4181 h 8778"/>
              <a:gd name="connsiteX13" fmla="*/ 1868 w 10000"/>
              <a:gd name="connsiteY13" fmla="*/ 3241 h 8778"/>
              <a:gd name="connsiteX14" fmla="*/ 1188 w 10000"/>
              <a:gd name="connsiteY14" fmla="*/ 2428 h 8778"/>
              <a:gd name="connsiteX15" fmla="*/ 515 w 10000"/>
              <a:gd name="connsiteY15" fmla="*/ 1479 h 8778"/>
              <a:gd name="connsiteX16" fmla="*/ 0 w 10000"/>
              <a:gd name="connsiteY16" fmla="*/ 409 h 8778"/>
              <a:gd name="connsiteX17" fmla="*/ 1188 w 10000"/>
              <a:gd name="connsiteY17" fmla="*/ 0 h 8778"/>
              <a:gd name="connsiteX18" fmla="*/ 1511 w 10000"/>
              <a:gd name="connsiteY18" fmla="*/ 540 h 8778"/>
              <a:gd name="connsiteX19" fmla="*/ 1868 w 10000"/>
              <a:gd name="connsiteY19" fmla="*/ 948 h 8778"/>
              <a:gd name="connsiteX20" fmla="*/ 2221 w 10000"/>
              <a:gd name="connsiteY20" fmla="*/ 1479 h 8778"/>
              <a:gd name="connsiteX21" fmla="*/ 2703 w 10000"/>
              <a:gd name="connsiteY21" fmla="*/ 2015 h 8778"/>
              <a:gd name="connsiteX22" fmla="*/ 3054 w 10000"/>
              <a:gd name="connsiteY22" fmla="*/ 2553 h 8778"/>
              <a:gd name="connsiteX23" fmla="*/ 3378 w 10000"/>
              <a:gd name="connsiteY23" fmla="*/ 3115 h 8778"/>
              <a:gd name="connsiteX24" fmla="*/ 3890 w 10000"/>
              <a:gd name="connsiteY24" fmla="*/ 3521 h 8778"/>
              <a:gd name="connsiteX25" fmla="*/ 4244 w 10000"/>
              <a:gd name="connsiteY25" fmla="*/ 3904 h 8778"/>
              <a:gd name="connsiteX26" fmla="*/ 4760 w 10000"/>
              <a:gd name="connsiteY26" fmla="*/ 4312 h 8778"/>
              <a:gd name="connsiteX27" fmla="*/ 5082 w 10000"/>
              <a:gd name="connsiteY27" fmla="*/ 4721 h 8778"/>
              <a:gd name="connsiteX28" fmla="*/ 5595 w 10000"/>
              <a:gd name="connsiteY28" fmla="*/ 5002 h 8778"/>
              <a:gd name="connsiteX29" fmla="*/ 5948 w 10000"/>
              <a:gd name="connsiteY29" fmla="*/ 5258 h 8778"/>
              <a:gd name="connsiteX30" fmla="*/ 6269 w 10000"/>
              <a:gd name="connsiteY30" fmla="*/ 5535 h 8778"/>
              <a:gd name="connsiteX31" fmla="*/ 6624 w 10000"/>
              <a:gd name="connsiteY31" fmla="*/ 5820 h 8778"/>
              <a:gd name="connsiteX32" fmla="*/ 6945 w 10000"/>
              <a:gd name="connsiteY32" fmla="*/ 5947 h 8778"/>
              <a:gd name="connsiteX33" fmla="*/ 7298 w 10000"/>
              <a:gd name="connsiteY33" fmla="*/ 6204 h 8778"/>
              <a:gd name="connsiteX34" fmla="*/ 7461 w 10000"/>
              <a:gd name="connsiteY34" fmla="*/ 6356 h 8778"/>
              <a:gd name="connsiteX35" fmla="*/ 7650 w 10000"/>
              <a:gd name="connsiteY35" fmla="*/ 6356 h 8778"/>
              <a:gd name="connsiteX36" fmla="*/ 7813 w 10000"/>
              <a:gd name="connsiteY36" fmla="*/ 6482 h 8778"/>
              <a:gd name="connsiteX37" fmla="*/ 7976 w 10000"/>
              <a:gd name="connsiteY37" fmla="*/ 6482 h 8778"/>
              <a:gd name="connsiteX38" fmla="*/ 7976 w 10000"/>
              <a:gd name="connsiteY38" fmla="*/ 6482 h 8778"/>
              <a:gd name="connsiteX39" fmla="*/ 8137 w 10000"/>
              <a:gd name="connsiteY39" fmla="*/ 6356 h 8778"/>
              <a:gd name="connsiteX40" fmla="*/ 8137 w 10000"/>
              <a:gd name="connsiteY40" fmla="*/ 6204 h 8778"/>
              <a:gd name="connsiteX41" fmla="*/ 8329 w 10000"/>
              <a:gd name="connsiteY41" fmla="*/ 6074 h 8778"/>
              <a:gd name="connsiteX42" fmla="*/ 8329 w 10000"/>
              <a:gd name="connsiteY42" fmla="*/ 5947 h 8778"/>
              <a:gd name="connsiteX43" fmla="*/ 8488 w 10000"/>
              <a:gd name="connsiteY43" fmla="*/ 5664 h 8778"/>
              <a:gd name="connsiteX44" fmla="*/ 8488 w 10000"/>
              <a:gd name="connsiteY44" fmla="*/ 5412 h 8778"/>
              <a:gd name="connsiteX45" fmla="*/ 8647 w 10000"/>
              <a:gd name="connsiteY45" fmla="*/ 5129 h 8778"/>
              <a:gd name="connsiteX46" fmla="*/ 8647 w 10000"/>
              <a:gd name="connsiteY46" fmla="*/ 4721 h 8778"/>
              <a:gd name="connsiteX47" fmla="*/ 8809 w 10000"/>
              <a:gd name="connsiteY47" fmla="*/ 4466 h 8778"/>
              <a:gd name="connsiteX48" fmla="*/ 8809 w 10000"/>
              <a:gd name="connsiteY48" fmla="*/ 4312 h 8778"/>
              <a:gd name="connsiteX49" fmla="*/ 9002 w 10000"/>
              <a:gd name="connsiteY49" fmla="*/ 4054 h 8778"/>
              <a:gd name="connsiteX50" fmla="*/ 9002 w 10000"/>
              <a:gd name="connsiteY50" fmla="*/ 3904 h 8778"/>
              <a:gd name="connsiteX51" fmla="*/ 9166 w 10000"/>
              <a:gd name="connsiteY51" fmla="*/ 3777 h 8778"/>
              <a:gd name="connsiteX52" fmla="*/ 9166 w 10000"/>
              <a:gd name="connsiteY52" fmla="*/ 3777 h 8778"/>
              <a:gd name="connsiteX53" fmla="*/ 9166 w 10000"/>
              <a:gd name="connsiteY53" fmla="*/ 3777 h 8778"/>
              <a:gd name="connsiteX54" fmla="*/ 9166 w 10000"/>
              <a:gd name="connsiteY54" fmla="*/ 3777 h 8778"/>
              <a:gd name="connsiteX55" fmla="*/ 9326 w 10000"/>
              <a:gd name="connsiteY55" fmla="*/ 3777 h 8778"/>
              <a:gd name="connsiteX56" fmla="*/ 9326 w 10000"/>
              <a:gd name="connsiteY56" fmla="*/ 3904 h 8778"/>
              <a:gd name="connsiteX57" fmla="*/ 9326 w 10000"/>
              <a:gd name="connsiteY57" fmla="*/ 4054 h 8778"/>
              <a:gd name="connsiteX58" fmla="*/ 9326 w 10000"/>
              <a:gd name="connsiteY58" fmla="*/ 4312 h 8778"/>
              <a:gd name="connsiteX59" fmla="*/ 9521 w 10000"/>
              <a:gd name="connsiteY59" fmla="*/ 4466 h 8778"/>
              <a:gd name="connsiteX60" fmla="*/ 9521 w 10000"/>
              <a:gd name="connsiteY60" fmla="*/ 4721 h 8778"/>
              <a:gd name="connsiteX61" fmla="*/ 9521 w 10000"/>
              <a:gd name="connsiteY61" fmla="*/ 5129 h 8778"/>
              <a:gd name="connsiteX62" fmla="*/ 9521 w 10000"/>
              <a:gd name="connsiteY62" fmla="*/ 5664 h 8778"/>
              <a:gd name="connsiteX63" fmla="*/ 9678 w 10000"/>
              <a:gd name="connsiteY63" fmla="*/ 6356 h 8778"/>
              <a:gd name="connsiteX64" fmla="*/ 9841 w 10000"/>
              <a:gd name="connsiteY64" fmla="*/ 6890 h 8778"/>
              <a:gd name="connsiteX65" fmla="*/ 10000 w 10000"/>
              <a:gd name="connsiteY65" fmla="*/ 7552 h 8778"/>
              <a:gd name="connsiteX66" fmla="*/ 10000 w 10000"/>
              <a:gd name="connsiteY66" fmla="*/ 7705 h 8778"/>
              <a:gd name="connsiteX67" fmla="*/ 10000 w 10000"/>
              <a:gd name="connsiteY67" fmla="*/ 7959 h 8778"/>
              <a:gd name="connsiteX68" fmla="*/ 10000 w 10000"/>
              <a:gd name="connsiteY68" fmla="*/ 8245 h 8778"/>
              <a:gd name="connsiteX69" fmla="*/ 10000 w 10000"/>
              <a:gd name="connsiteY69" fmla="*/ 8371 h 8778"/>
              <a:gd name="connsiteX70" fmla="*/ 10000 w 10000"/>
              <a:gd name="connsiteY70" fmla="*/ 8500 h 8778"/>
              <a:gd name="connsiteX71" fmla="*/ 10000 w 10000"/>
              <a:gd name="connsiteY71" fmla="*/ 8648 h 8778"/>
              <a:gd name="connsiteX72" fmla="*/ 10000 w 10000"/>
              <a:gd name="connsiteY72" fmla="*/ 8648 h 8778"/>
              <a:gd name="connsiteX73" fmla="*/ 10000 w 10000"/>
              <a:gd name="connsiteY73" fmla="*/ 8778 h 8778"/>
              <a:gd name="connsiteX74" fmla="*/ 9678 w 10000"/>
              <a:gd name="connsiteY74" fmla="*/ 8648 h 8778"/>
              <a:gd name="connsiteX75" fmla="*/ 9326 w 10000"/>
              <a:gd name="connsiteY75" fmla="*/ 8648 h 8778"/>
              <a:gd name="connsiteX76" fmla="*/ 8809 w 10000"/>
              <a:gd name="connsiteY76" fmla="*/ 8500 h 8778"/>
              <a:gd name="connsiteX77" fmla="*/ 8137 w 10000"/>
              <a:gd name="connsiteY77" fmla="*/ 8245 h 8778"/>
              <a:gd name="connsiteX78" fmla="*/ 8137 w 10000"/>
              <a:gd name="connsiteY78" fmla="*/ 8245 h 8778"/>
              <a:gd name="connsiteX0" fmla="*/ 8137 w 10000"/>
              <a:gd name="connsiteY0" fmla="*/ 8927 h 9534"/>
              <a:gd name="connsiteX1" fmla="*/ 7650 w 10000"/>
              <a:gd name="connsiteY1" fmla="*/ 8601 h 9534"/>
              <a:gd name="connsiteX2" fmla="*/ 6945 w 10000"/>
              <a:gd name="connsiteY2" fmla="*/ 8312 h 9534"/>
              <a:gd name="connsiteX3" fmla="*/ 6269 w 10000"/>
              <a:gd name="connsiteY3" fmla="*/ 7851 h 9534"/>
              <a:gd name="connsiteX4" fmla="*/ 5595 w 10000"/>
              <a:gd name="connsiteY4" fmla="*/ 7383 h 9534"/>
              <a:gd name="connsiteX5" fmla="*/ 5271 w 10000"/>
              <a:gd name="connsiteY5" fmla="*/ 7065 h 9534"/>
              <a:gd name="connsiteX6" fmla="*/ 4920 w 10000"/>
              <a:gd name="connsiteY6" fmla="*/ 6775 h 9534"/>
              <a:gd name="connsiteX7" fmla="*/ 4567 w 10000"/>
              <a:gd name="connsiteY7" fmla="*/ 6454 h 9534"/>
              <a:gd name="connsiteX8" fmla="*/ 4244 w 10000"/>
              <a:gd name="connsiteY8" fmla="*/ 6164 h 9534"/>
              <a:gd name="connsiteX9" fmla="*/ 3890 w 10000"/>
              <a:gd name="connsiteY9" fmla="*/ 5699 h 9534"/>
              <a:gd name="connsiteX10" fmla="*/ 3568 w 10000"/>
              <a:gd name="connsiteY10" fmla="*/ 5232 h 9534"/>
              <a:gd name="connsiteX11" fmla="*/ 3217 w 10000"/>
              <a:gd name="connsiteY11" fmla="*/ 4769 h 9534"/>
              <a:gd name="connsiteX12" fmla="*/ 2703 w 10000"/>
              <a:gd name="connsiteY12" fmla="*/ 4297 h 9534"/>
              <a:gd name="connsiteX13" fmla="*/ 1868 w 10000"/>
              <a:gd name="connsiteY13" fmla="*/ 3226 h 9534"/>
              <a:gd name="connsiteX14" fmla="*/ 1188 w 10000"/>
              <a:gd name="connsiteY14" fmla="*/ 2300 h 9534"/>
              <a:gd name="connsiteX15" fmla="*/ 515 w 10000"/>
              <a:gd name="connsiteY15" fmla="*/ 1219 h 9534"/>
              <a:gd name="connsiteX16" fmla="*/ 0 w 10000"/>
              <a:gd name="connsiteY16" fmla="*/ 0 h 9534"/>
              <a:gd name="connsiteX17" fmla="*/ 1511 w 10000"/>
              <a:gd name="connsiteY17" fmla="*/ 149 h 9534"/>
              <a:gd name="connsiteX18" fmla="*/ 1868 w 10000"/>
              <a:gd name="connsiteY18" fmla="*/ 614 h 9534"/>
              <a:gd name="connsiteX19" fmla="*/ 2221 w 10000"/>
              <a:gd name="connsiteY19" fmla="*/ 1219 h 9534"/>
              <a:gd name="connsiteX20" fmla="*/ 2703 w 10000"/>
              <a:gd name="connsiteY20" fmla="*/ 1830 h 9534"/>
              <a:gd name="connsiteX21" fmla="*/ 3054 w 10000"/>
              <a:gd name="connsiteY21" fmla="*/ 2442 h 9534"/>
              <a:gd name="connsiteX22" fmla="*/ 3378 w 10000"/>
              <a:gd name="connsiteY22" fmla="*/ 3083 h 9534"/>
              <a:gd name="connsiteX23" fmla="*/ 3890 w 10000"/>
              <a:gd name="connsiteY23" fmla="*/ 3545 h 9534"/>
              <a:gd name="connsiteX24" fmla="*/ 4244 w 10000"/>
              <a:gd name="connsiteY24" fmla="*/ 3981 h 9534"/>
              <a:gd name="connsiteX25" fmla="*/ 4760 w 10000"/>
              <a:gd name="connsiteY25" fmla="*/ 4446 h 9534"/>
              <a:gd name="connsiteX26" fmla="*/ 5082 w 10000"/>
              <a:gd name="connsiteY26" fmla="*/ 4912 h 9534"/>
              <a:gd name="connsiteX27" fmla="*/ 5595 w 10000"/>
              <a:gd name="connsiteY27" fmla="*/ 5232 h 9534"/>
              <a:gd name="connsiteX28" fmla="*/ 5948 w 10000"/>
              <a:gd name="connsiteY28" fmla="*/ 5524 h 9534"/>
              <a:gd name="connsiteX29" fmla="*/ 6269 w 10000"/>
              <a:gd name="connsiteY29" fmla="*/ 5840 h 9534"/>
              <a:gd name="connsiteX30" fmla="*/ 6624 w 10000"/>
              <a:gd name="connsiteY30" fmla="*/ 6164 h 9534"/>
              <a:gd name="connsiteX31" fmla="*/ 6945 w 10000"/>
              <a:gd name="connsiteY31" fmla="*/ 6309 h 9534"/>
              <a:gd name="connsiteX32" fmla="*/ 7298 w 10000"/>
              <a:gd name="connsiteY32" fmla="*/ 6602 h 9534"/>
              <a:gd name="connsiteX33" fmla="*/ 7461 w 10000"/>
              <a:gd name="connsiteY33" fmla="*/ 6775 h 9534"/>
              <a:gd name="connsiteX34" fmla="*/ 7650 w 10000"/>
              <a:gd name="connsiteY34" fmla="*/ 6775 h 9534"/>
              <a:gd name="connsiteX35" fmla="*/ 7813 w 10000"/>
              <a:gd name="connsiteY35" fmla="*/ 6918 h 9534"/>
              <a:gd name="connsiteX36" fmla="*/ 7976 w 10000"/>
              <a:gd name="connsiteY36" fmla="*/ 6918 h 9534"/>
              <a:gd name="connsiteX37" fmla="*/ 7976 w 10000"/>
              <a:gd name="connsiteY37" fmla="*/ 6918 h 9534"/>
              <a:gd name="connsiteX38" fmla="*/ 8137 w 10000"/>
              <a:gd name="connsiteY38" fmla="*/ 6775 h 9534"/>
              <a:gd name="connsiteX39" fmla="*/ 8137 w 10000"/>
              <a:gd name="connsiteY39" fmla="*/ 6602 h 9534"/>
              <a:gd name="connsiteX40" fmla="*/ 8329 w 10000"/>
              <a:gd name="connsiteY40" fmla="*/ 6454 h 9534"/>
              <a:gd name="connsiteX41" fmla="*/ 8329 w 10000"/>
              <a:gd name="connsiteY41" fmla="*/ 6309 h 9534"/>
              <a:gd name="connsiteX42" fmla="*/ 8488 w 10000"/>
              <a:gd name="connsiteY42" fmla="*/ 5986 h 9534"/>
              <a:gd name="connsiteX43" fmla="*/ 8488 w 10000"/>
              <a:gd name="connsiteY43" fmla="*/ 5699 h 9534"/>
              <a:gd name="connsiteX44" fmla="*/ 8647 w 10000"/>
              <a:gd name="connsiteY44" fmla="*/ 5377 h 9534"/>
              <a:gd name="connsiteX45" fmla="*/ 8647 w 10000"/>
              <a:gd name="connsiteY45" fmla="*/ 4912 h 9534"/>
              <a:gd name="connsiteX46" fmla="*/ 8809 w 10000"/>
              <a:gd name="connsiteY46" fmla="*/ 4622 h 9534"/>
              <a:gd name="connsiteX47" fmla="*/ 8809 w 10000"/>
              <a:gd name="connsiteY47" fmla="*/ 4446 h 9534"/>
              <a:gd name="connsiteX48" fmla="*/ 9002 w 10000"/>
              <a:gd name="connsiteY48" fmla="*/ 4152 h 9534"/>
              <a:gd name="connsiteX49" fmla="*/ 9002 w 10000"/>
              <a:gd name="connsiteY49" fmla="*/ 3981 h 9534"/>
              <a:gd name="connsiteX50" fmla="*/ 9166 w 10000"/>
              <a:gd name="connsiteY50" fmla="*/ 3837 h 9534"/>
              <a:gd name="connsiteX51" fmla="*/ 9166 w 10000"/>
              <a:gd name="connsiteY51" fmla="*/ 3837 h 9534"/>
              <a:gd name="connsiteX52" fmla="*/ 9166 w 10000"/>
              <a:gd name="connsiteY52" fmla="*/ 3837 h 9534"/>
              <a:gd name="connsiteX53" fmla="*/ 9166 w 10000"/>
              <a:gd name="connsiteY53" fmla="*/ 3837 h 9534"/>
              <a:gd name="connsiteX54" fmla="*/ 9326 w 10000"/>
              <a:gd name="connsiteY54" fmla="*/ 3837 h 9534"/>
              <a:gd name="connsiteX55" fmla="*/ 9326 w 10000"/>
              <a:gd name="connsiteY55" fmla="*/ 3981 h 9534"/>
              <a:gd name="connsiteX56" fmla="*/ 9326 w 10000"/>
              <a:gd name="connsiteY56" fmla="*/ 4152 h 9534"/>
              <a:gd name="connsiteX57" fmla="*/ 9326 w 10000"/>
              <a:gd name="connsiteY57" fmla="*/ 4446 h 9534"/>
              <a:gd name="connsiteX58" fmla="*/ 9521 w 10000"/>
              <a:gd name="connsiteY58" fmla="*/ 4622 h 9534"/>
              <a:gd name="connsiteX59" fmla="*/ 9521 w 10000"/>
              <a:gd name="connsiteY59" fmla="*/ 4912 h 9534"/>
              <a:gd name="connsiteX60" fmla="*/ 9521 w 10000"/>
              <a:gd name="connsiteY60" fmla="*/ 5377 h 9534"/>
              <a:gd name="connsiteX61" fmla="*/ 9521 w 10000"/>
              <a:gd name="connsiteY61" fmla="*/ 5986 h 9534"/>
              <a:gd name="connsiteX62" fmla="*/ 9678 w 10000"/>
              <a:gd name="connsiteY62" fmla="*/ 6775 h 9534"/>
              <a:gd name="connsiteX63" fmla="*/ 9841 w 10000"/>
              <a:gd name="connsiteY63" fmla="*/ 7383 h 9534"/>
              <a:gd name="connsiteX64" fmla="*/ 10000 w 10000"/>
              <a:gd name="connsiteY64" fmla="*/ 8137 h 9534"/>
              <a:gd name="connsiteX65" fmla="*/ 10000 w 10000"/>
              <a:gd name="connsiteY65" fmla="*/ 8312 h 9534"/>
              <a:gd name="connsiteX66" fmla="*/ 10000 w 10000"/>
              <a:gd name="connsiteY66" fmla="*/ 8601 h 9534"/>
              <a:gd name="connsiteX67" fmla="*/ 10000 w 10000"/>
              <a:gd name="connsiteY67" fmla="*/ 8927 h 9534"/>
              <a:gd name="connsiteX68" fmla="*/ 10000 w 10000"/>
              <a:gd name="connsiteY68" fmla="*/ 9070 h 9534"/>
              <a:gd name="connsiteX69" fmla="*/ 10000 w 10000"/>
              <a:gd name="connsiteY69" fmla="*/ 9217 h 9534"/>
              <a:gd name="connsiteX70" fmla="*/ 10000 w 10000"/>
              <a:gd name="connsiteY70" fmla="*/ 9386 h 9534"/>
              <a:gd name="connsiteX71" fmla="*/ 10000 w 10000"/>
              <a:gd name="connsiteY71" fmla="*/ 9386 h 9534"/>
              <a:gd name="connsiteX72" fmla="*/ 10000 w 10000"/>
              <a:gd name="connsiteY72" fmla="*/ 9534 h 9534"/>
              <a:gd name="connsiteX73" fmla="*/ 9678 w 10000"/>
              <a:gd name="connsiteY73" fmla="*/ 9386 h 9534"/>
              <a:gd name="connsiteX74" fmla="*/ 9326 w 10000"/>
              <a:gd name="connsiteY74" fmla="*/ 9386 h 9534"/>
              <a:gd name="connsiteX75" fmla="*/ 8809 w 10000"/>
              <a:gd name="connsiteY75" fmla="*/ 9217 h 9534"/>
              <a:gd name="connsiteX76" fmla="*/ 8137 w 10000"/>
              <a:gd name="connsiteY76" fmla="*/ 8927 h 9534"/>
              <a:gd name="connsiteX77" fmla="*/ 8137 w 10000"/>
              <a:gd name="connsiteY77" fmla="*/ 8927 h 9534"/>
              <a:gd name="connsiteX0" fmla="*/ 7622 w 9485"/>
              <a:gd name="connsiteY0" fmla="*/ 9207 h 9844"/>
              <a:gd name="connsiteX1" fmla="*/ 7135 w 9485"/>
              <a:gd name="connsiteY1" fmla="*/ 8865 h 9844"/>
              <a:gd name="connsiteX2" fmla="*/ 6430 w 9485"/>
              <a:gd name="connsiteY2" fmla="*/ 8562 h 9844"/>
              <a:gd name="connsiteX3" fmla="*/ 5754 w 9485"/>
              <a:gd name="connsiteY3" fmla="*/ 8079 h 9844"/>
              <a:gd name="connsiteX4" fmla="*/ 5080 w 9485"/>
              <a:gd name="connsiteY4" fmla="*/ 7588 h 9844"/>
              <a:gd name="connsiteX5" fmla="*/ 4756 w 9485"/>
              <a:gd name="connsiteY5" fmla="*/ 7254 h 9844"/>
              <a:gd name="connsiteX6" fmla="*/ 4405 w 9485"/>
              <a:gd name="connsiteY6" fmla="*/ 6950 h 9844"/>
              <a:gd name="connsiteX7" fmla="*/ 4052 w 9485"/>
              <a:gd name="connsiteY7" fmla="*/ 6613 h 9844"/>
              <a:gd name="connsiteX8" fmla="*/ 3729 w 9485"/>
              <a:gd name="connsiteY8" fmla="*/ 6309 h 9844"/>
              <a:gd name="connsiteX9" fmla="*/ 3375 w 9485"/>
              <a:gd name="connsiteY9" fmla="*/ 5822 h 9844"/>
              <a:gd name="connsiteX10" fmla="*/ 3053 w 9485"/>
              <a:gd name="connsiteY10" fmla="*/ 5332 h 9844"/>
              <a:gd name="connsiteX11" fmla="*/ 2702 w 9485"/>
              <a:gd name="connsiteY11" fmla="*/ 4846 h 9844"/>
              <a:gd name="connsiteX12" fmla="*/ 2188 w 9485"/>
              <a:gd name="connsiteY12" fmla="*/ 4351 h 9844"/>
              <a:gd name="connsiteX13" fmla="*/ 1353 w 9485"/>
              <a:gd name="connsiteY13" fmla="*/ 3228 h 9844"/>
              <a:gd name="connsiteX14" fmla="*/ 673 w 9485"/>
              <a:gd name="connsiteY14" fmla="*/ 2256 h 9844"/>
              <a:gd name="connsiteX15" fmla="*/ 0 w 9485"/>
              <a:gd name="connsiteY15" fmla="*/ 1123 h 9844"/>
              <a:gd name="connsiteX16" fmla="*/ 996 w 9485"/>
              <a:gd name="connsiteY16" fmla="*/ 0 h 9844"/>
              <a:gd name="connsiteX17" fmla="*/ 1353 w 9485"/>
              <a:gd name="connsiteY17" fmla="*/ 488 h 9844"/>
              <a:gd name="connsiteX18" fmla="*/ 1706 w 9485"/>
              <a:gd name="connsiteY18" fmla="*/ 1123 h 9844"/>
              <a:gd name="connsiteX19" fmla="*/ 2188 w 9485"/>
              <a:gd name="connsiteY19" fmla="*/ 1763 h 9844"/>
              <a:gd name="connsiteX20" fmla="*/ 2539 w 9485"/>
              <a:gd name="connsiteY20" fmla="*/ 2405 h 9844"/>
              <a:gd name="connsiteX21" fmla="*/ 2863 w 9485"/>
              <a:gd name="connsiteY21" fmla="*/ 3078 h 9844"/>
              <a:gd name="connsiteX22" fmla="*/ 3375 w 9485"/>
              <a:gd name="connsiteY22" fmla="*/ 3562 h 9844"/>
              <a:gd name="connsiteX23" fmla="*/ 3729 w 9485"/>
              <a:gd name="connsiteY23" fmla="*/ 4020 h 9844"/>
              <a:gd name="connsiteX24" fmla="*/ 4245 w 9485"/>
              <a:gd name="connsiteY24" fmla="*/ 4507 h 9844"/>
              <a:gd name="connsiteX25" fmla="*/ 4567 w 9485"/>
              <a:gd name="connsiteY25" fmla="*/ 4996 h 9844"/>
              <a:gd name="connsiteX26" fmla="*/ 5080 w 9485"/>
              <a:gd name="connsiteY26" fmla="*/ 5332 h 9844"/>
              <a:gd name="connsiteX27" fmla="*/ 5433 w 9485"/>
              <a:gd name="connsiteY27" fmla="*/ 5638 h 9844"/>
              <a:gd name="connsiteX28" fmla="*/ 5754 w 9485"/>
              <a:gd name="connsiteY28" fmla="*/ 5969 h 9844"/>
              <a:gd name="connsiteX29" fmla="*/ 6109 w 9485"/>
              <a:gd name="connsiteY29" fmla="*/ 6309 h 9844"/>
              <a:gd name="connsiteX30" fmla="*/ 6430 w 9485"/>
              <a:gd name="connsiteY30" fmla="*/ 6461 h 9844"/>
              <a:gd name="connsiteX31" fmla="*/ 6783 w 9485"/>
              <a:gd name="connsiteY31" fmla="*/ 6769 h 9844"/>
              <a:gd name="connsiteX32" fmla="*/ 6946 w 9485"/>
              <a:gd name="connsiteY32" fmla="*/ 6950 h 9844"/>
              <a:gd name="connsiteX33" fmla="*/ 7135 w 9485"/>
              <a:gd name="connsiteY33" fmla="*/ 6950 h 9844"/>
              <a:gd name="connsiteX34" fmla="*/ 7298 w 9485"/>
              <a:gd name="connsiteY34" fmla="*/ 7100 h 9844"/>
              <a:gd name="connsiteX35" fmla="*/ 7461 w 9485"/>
              <a:gd name="connsiteY35" fmla="*/ 7100 h 9844"/>
              <a:gd name="connsiteX36" fmla="*/ 7461 w 9485"/>
              <a:gd name="connsiteY36" fmla="*/ 7100 h 9844"/>
              <a:gd name="connsiteX37" fmla="*/ 7622 w 9485"/>
              <a:gd name="connsiteY37" fmla="*/ 6950 h 9844"/>
              <a:gd name="connsiteX38" fmla="*/ 7622 w 9485"/>
              <a:gd name="connsiteY38" fmla="*/ 6769 h 9844"/>
              <a:gd name="connsiteX39" fmla="*/ 7814 w 9485"/>
              <a:gd name="connsiteY39" fmla="*/ 6613 h 9844"/>
              <a:gd name="connsiteX40" fmla="*/ 7814 w 9485"/>
              <a:gd name="connsiteY40" fmla="*/ 6461 h 9844"/>
              <a:gd name="connsiteX41" fmla="*/ 7973 w 9485"/>
              <a:gd name="connsiteY41" fmla="*/ 6123 h 9844"/>
              <a:gd name="connsiteX42" fmla="*/ 7973 w 9485"/>
              <a:gd name="connsiteY42" fmla="*/ 5822 h 9844"/>
              <a:gd name="connsiteX43" fmla="*/ 8132 w 9485"/>
              <a:gd name="connsiteY43" fmla="*/ 5484 h 9844"/>
              <a:gd name="connsiteX44" fmla="*/ 8132 w 9485"/>
              <a:gd name="connsiteY44" fmla="*/ 4996 h 9844"/>
              <a:gd name="connsiteX45" fmla="*/ 8294 w 9485"/>
              <a:gd name="connsiteY45" fmla="*/ 4692 h 9844"/>
              <a:gd name="connsiteX46" fmla="*/ 8294 w 9485"/>
              <a:gd name="connsiteY46" fmla="*/ 4507 h 9844"/>
              <a:gd name="connsiteX47" fmla="*/ 8487 w 9485"/>
              <a:gd name="connsiteY47" fmla="*/ 4199 h 9844"/>
              <a:gd name="connsiteX48" fmla="*/ 8487 w 9485"/>
              <a:gd name="connsiteY48" fmla="*/ 4020 h 9844"/>
              <a:gd name="connsiteX49" fmla="*/ 8651 w 9485"/>
              <a:gd name="connsiteY49" fmla="*/ 3869 h 9844"/>
              <a:gd name="connsiteX50" fmla="*/ 8651 w 9485"/>
              <a:gd name="connsiteY50" fmla="*/ 3869 h 9844"/>
              <a:gd name="connsiteX51" fmla="*/ 8651 w 9485"/>
              <a:gd name="connsiteY51" fmla="*/ 3869 h 9844"/>
              <a:gd name="connsiteX52" fmla="*/ 8651 w 9485"/>
              <a:gd name="connsiteY52" fmla="*/ 3869 h 9844"/>
              <a:gd name="connsiteX53" fmla="*/ 8811 w 9485"/>
              <a:gd name="connsiteY53" fmla="*/ 3869 h 9844"/>
              <a:gd name="connsiteX54" fmla="*/ 8811 w 9485"/>
              <a:gd name="connsiteY54" fmla="*/ 4020 h 9844"/>
              <a:gd name="connsiteX55" fmla="*/ 8811 w 9485"/>
              <a:gd name="connsiteY55" fmla="*/ 4199 h 9844"/>
              <a:gd name="connsiteX56" fmla="*/ 8811 w 9485"/>
              <a:gd name="connsiteY56" fmla="*/ 4507 h 9844"/>
              <a:gd name="connsiteX57" fmla="*/ 9006 w 9485"/>
              <a:gd name="connsiteY57" fmla="*/ 4692 h 9844"/>
              <a:gd name="connsiteX58" fmla="*/ 9006 w 9485"/>
              <a:gd name="connsiteY58" fmla="*/ 4996 h 9844"/>
              <a:gd name="connsiteX59" fmla="*/ 9006 w 9485"/>
              <a:gd name="connsiteY59" fmla="*/ 5484 h 9844"/>
              <a:gd name="connsiteX60" fmla="*/ 9006 w 9485"/>
              <a:gd name="connsiteY60" fmla="*/ 6123 h 9844"/>
              <a:gd name="connsiteX61" fmla="*/ 9163 w 9485"/>
              <a:gd name="connsiteY61" fmla="*/ 6950 h 9844"/>
              <a:gd name="connsiteX62" fmla="*/ 9326 w 9485"/>
              <a:gd name="connsiteY62" fmla="*/ 7588 h 9844"/>
              <a:gd name="connsiteX63" fmla="*/ 9485 w 9485"/>
              <a:gd name="connsiteY63" fmla="*/ 8379 h 9844"/>
              <a:gd name="connsiteX64" fmla="*/ 9485 w 9485"/>
              <a:gd name="connsiteY64" fmla="*/ 8562 h 9844"/>
              <a:gd name="connsiteX65" fmla="*/ 9485 w 9485"/>
              <a:gd name="connsiteY65" fmla="*/ 8865 h 9844"/>
              <a:gd name="connsiteX66" fmla="*/ 9485 w 9485"/>
              <a:gd name="connsiteY66" fmla="*/ 9207 h 9844"/>
              <a:gd name="connsiteX67" fmla="*/ 9485 w 9485"/>
              <a:gd name="connsiteY67" fmla="*/ 9357 h 9844"/>
              <a:gd name="connsiteX68" fmla="*/ 9485 w 9485"/>
              <a:gd name="connsiteY68" fmla="*/ 9512 h 9844"/>
              <a:gd name="connsiteX69" fmla="*/ 9485 w 9485"/>
              <a:gd name="connsiteY69" fmla="*/ 9689 h 9844"/>
              <a:gd name="connsiteX70" fmla="*/ 9485 w 9485"/>
              <a:gd name="connsiteY70" fmla="*/ 9689 h 9844"/>
              <a:gd name="connsiteX71" fmla="*/ 9485 w 9485"/>
              <a:gd name="connsiteY71" fmla="*/ 9844 h 9844"/>
              <a:gd name="connsiteX72" fmla="*/ 9163 w 9485"/>
              <a:gd name="connsiteY72" fmla="*/ 9689 h 9844"/>
              <a:gd name="connsiteX73" fmla="*/ 8811 w 9485"/>
              <a:gd name="connsiteY73" fmla="*/ 9689 h 9844"/>
              <a:gd name="connsiteX74" fmla="*/ 8294 w 9485"/>
              <a:gd name="connsiteY74" fmla="*/ 9512 h 9844"/>
              <a:gd name="connsiteX75" fmla="*/ 7622 w 9485"/>
              <a:gd name="connsiteY75" fmla="*/ 9207 h 9844"/>
              <a:gd name="connsiteX76" fmla="*/ 7622 w 9485"/>
              <a:gd name="connsiteY76" fmla="*/ 9207 h 9844"/>
              <a:gd name="connsiteX0" fmla="*/ 7326 w 9290"/>
              <a:gd name="connsiteY0" fmla="*/ 9353 h 10000"/>
              <a:gd name="connsiteX1" fmla="*/ 6812 w 9290"/>
              <a:gd name="connsiteY1" fmla="*/ 9005 h 10000"/>
              <a:gd name="connsiteX2" fmla="*/ 6069 w 9290"/>
              <a:gd name="connsiteY2" fmla="*/ 8698 h 10000"/>
              <a:gd name="connsiteX3" fmla="*/ 5356 w 9290"/>
              <a:gd name="connsiteY3" fmla="*/ 8207 h 10000"/>
              <a:gd name="connsiteX4" fmla="*/ 4646 w 9290"/>
              <a:gd name="connsiteY4" fmla="*/ 7708 h 10000"/>
              <a:gd name="connsiteX5" fmla="*/ 4304 w 9290"/>
              <a:gd name="connsiteY5" fmla="*/ 7369 h 10000"/>
              <a:gd name="connsiteX6" fmla="*/ 3934 w 9290"/>
              <a:gd name="connsiteY6" fmla="*/ 7060 h 10000"/>
              <a:gd name="connsiteX7" fmla="*/ 3562 w 9290"/>
              <a:gd name="connsiteY7" fmla="*/ 6718 h 10000"/>
              <a:gd name="connsiteX8" fmla="*/ 3221 w 9290"/>
              <a:gd name="connsiteY8" fmla="*/ 6409 h 10000"/>
              <a:gd name="connsiteX9" fmla="*/ 2848 w 9290"/>
              <a:gd name="connsiteY9" fmla="*/ 5914 h 10000"/>
              <a:gd name="connsiteX10" fmla="*/ 2509 w 9290"/>
              <a:gd name="connsiteY10" fmla="*/ 5416 h 10000"/>
              <a:gd name="connsiteX11" fmla="*/ 2139 w 9290"/>
              <a:gd name="connsiteY11" fmla="*/ 4923 h 10000"/>
              <a:gd name="connsiteX12" fmla="*/ 1597 w 9290"/>
              <a:gd name="connsiteY12" fmla="*/ 4420 h 10000"/>
              <a:gd name="connsiteX13" fmla="*/ 716 w 9290"/>
              <a:gd name="connsiteY13" fmla="*/ 3279 h 10000"/>
              <a:gd name="connsiteX14" fmla="*/ 0 w 9290"/>
              <a:gd name="connsiteY14" fmla="*/ 2292 h 10000"/>
              <a:gd name="connsiteX15" fmla="*/ 340 w 9290"/>
              <a:gd name="connsiteY15" fmla="*/ 0 h 10000"/>
              <a:gd name="connsiteX16" fmla="*/ 716 w 9290"/>
              <a:gd name="connsiteY16" fmla="*/ 496 h 10000"/>
              <a:gd name="connsiteX17" fmla="*/ 1089 w 9290"/>
              <a:gd name="connsiteY17" fmla="*/ 1141 h 10000"/>
              <a:gd name="connsiteX18" fmla="*/ 1597 w 9290"/>
              <a:gd name="connsiteY18" fmla="*/ 1791 h 10000"/>
              <a:gd name="connsiteX19" fmla="*/ 1967 w 9290"/>
              <a:gd name="connsiteY19" fmla="*/ 2443 h 10000"/>
              <a:gd name="connsiteX20" fmla="*/ 2308 w 9290"/>
              <a:gd name="connsiteY20" fmla="*/ 3127 h 10000"/>
              <a:gd name="connsiteX21" fmla="*/ 2848 w 9290"/>
              <a:gd name="connsiteY21" fmla="*/ 3618 h 10000"/>
              <a:gd name="connsiteX22" fmla="*/ 3221 w 9290"/>
              <a:gd name="connsiteY22" fmla="*/ 4084 h 10000"/>
              <a:gd name="connsiteX23" fmla="*/ 3765 w 9290"/>
              <a:gd name="connsiteY23" fmla="*/ 4578 h 10000"/>
              <a:gd name="connsiteX24" fmla="*/ 4105 w 9290"/>
              <a:gd name="connsiteY24" fmla="*/ 5075 h 10000"/>
              <a:gd name="connsiteX25" fmla="*/ 4646 w 9290"/>
              <a:gd name="connsiteY25" fmla="*/ 5416 h 10000"/>
              <a:gd name="connsiteX26" fmla="*/ 5018 w 9290"/>
              <a:gd name="connsiteY26" fmla="*/ 5727 h 10000"/>
              <a:gd name="connsiteX27" fmla="*/ 5356 w 9290"/>
              <a:gd name="connsiteY27" fmla="*/ 6064 h 10000"/>
              <a:gd name="connsiteX28" fmla="*/ 5731 w 9290"/>
              <a:gd name="connsiteY28" fmla="*/ 6409 h 10000"/>
              <a:gd name="connsiteX29" fmla="*/ 6069 w 9290"/>
              <a:gd name="connsiteY29" fmla="*/ 6563 h 10000"/>
              <a:gd name="connsiteX30" fmla="*/ 6441 w 9290"/>
              <a:gd name="connsiteY30" fmla="*/ 6876 h 10000"/>
              <a:gd name="connsiteX31" fmla="*/ 6613 w 9290"/>
              <a:gd name="connsiteY31" fmla="*/ 7060 h 10000"/>
              <a:gd name="connsiteX32" fmla="*/ 6812 w 9290"/>
              <a:gd name="connsiteY32" fmla="*/ 7060 h 10000"/>
              <a:gd name="connsiteX33" fmla="*/ 6984 w 9290"/>
              <a:gd name="connsiteY33" fmla="*/ 7213 h 10000"/>
              <a:gd name="connsiteX34" fmla="*/ 7156 w 9290"/>
              <a:gd name="connsiteY34" fmla="*/ 7213 h 10000"/>
              <a:gd name="connsiteX35" fmla="*/ 7156 w 9290"/>
              <a:gd name="connsiteY35" fmla="*/ 7213 h 10000"/>
              <a:gd name="connsiteX36" fmla="*/ 7326 w 9290"/>
              <a:gd name="connsiteY36" fmla="*/ 7060 h 10000"/>
              <a:gd name="connsiteX37" fmla="*/ 7326 w 9290"/>
              <a:gd name="connsiteY37" fmla="*/ 6876 h 10000"/>
              <a:gd name="connsiteX38" fmla="*/ 7528 w 9290"/>
              <a:gd name="connsiteY38" fmla="*/ 6718 h 10000"/>
              <a:gd name="connsiteX39" fmla="*/ 7528 w 9290"/>
              <a:gd name="connsiteY39" fmla="*/ 6563 h 10000"/>
              <a:gd name="connsiteX40" fmla="*/ 7696 w 9290"/>
              <a:gd name="connsiteY40" fmla="*/ 6220 h 10000"/>
              <a:gd name="connsiteX41" fmla="*/ 7696 w 9290"/>
              <a:gd name="connsiteY41" fmla="*/ 5914 h 10000"/>
              <a:gd name="connsiteX42" fmla="*/ 7864 w 9290"/>
              <a:gd name="connsiteY42" fmla="*/ 5571 h 10000"/>
              <a:gd name="connsiteX43" fmla="*/ 7864 w 9290"/>
              <a:gd name="connsiteY43" fmla="*/ 5075 h 10000"/>
              <a:gd name="connsiteX44" fmla="*/ 8034 w 9290"/>
              <a:gd name="connsiteY44" fmla="*/ 4766 h 10000"/>
              <a:gd name="connsiteX45" fmla="*/ 8034 w 9290"/>
              <a:gd name="connsiteY45" fmla="*/ 4578 h 10000"/>
              <a:gd name="connsiteX46" fmla="*/ 8238 w 9290"/>
              <a:gd name="connsiteY46" fmla="*/ 4266 h 10000"/>
              <a:gd name="connsiteX47" fmla="*/ 8238 w 9290"/>
              <a:gd name="connsiteY47" fmla="*/ 4084 h 10000"/>
              <a:gd name="connsiteX48" fmla="*/ 8411 w 9290"/>
              <a:gd name="connsiteY48" fmla="*/ 3930 h 10000"/>
              <a:gd name="connsiteX49" fmla="*/ 8411 w 9290"/>
              <a:gd name="connsiteY49" fmla="*/ 3930 h 10000"/>
              <a:gd name="connsiteX50" fmla="*/ 8411 w 9290"/>
              <a:gd name="connsiteY50" fmla="*/ 3930 h 10000"/>
              <a:gd name="connsiteX51" fmla="*/ 8411 w 9290"/>
              <a:gd name="connsiteY51" fmla="*/ 3930 h 10000"/>
              <a:gd name="connsiteX52" fmla="*/ 8579 w 9290"/>
              <a:gd name="connsiteY52" fmla="*/ 3930 h 10000"/>
              <a:gd name="connsiteX53" fmla="*/ 8579 w 9290"/>
              <a:gd name="connsiteY53" fmla="*/ 4084 h 10000"/>
              <a:gd name="connsiteX54" fmla="*/ 8579 w 9290"/>
              <a:gd name="connsiteY54" fmla="*/ 4266 h 10000"/>
              <a:gd name="connsiteX55" fmla="*/ 8579 w 9290"/>
              <a:gd name="connsiteY55" fmla="*/ 4578 h 10000"/>
              <a:gd name="connsiteX56" fmla="*/ 8785 w 9290"/>
              <a:gd name="connsiteY56" fmla="*/ 4766 h 10000"/>
              <a:gd name="connsiteX57" fmla="*/ 8785 w 9290"/>
              <a:gd name="connsiteY57" fmla="*/ 5075 h 10000"/>
              <a:gd name="connsiteX58" fmla="*/ 8785 w 9290"/>
              <a:gd name="connsiteY58" fmla="*/ 5571 h 10000"/>
              <a:gd name="connsiteX59" fmla="*/ 8785 w 9290"/>
              <a:gd name="connsiteY59" fmla="*/ 6220 h 10000"/>
              <a:gd name="connsiteX60" fmla="*/ 8951 w 9290"/>
              <a:gd name="connsiteY60" fmla="*/ 7060 h 10000"/>
              <a:gd name="connsiteX61" fmla="*/ 9122 w 9290"/>
              <a:gd name="connsiteY61" fmla="*/ 7708 h 10000"/>
              <a:gd name="connsiteX62" fmla="*/ 9290 w 9290"/>
              <a:gd name="connsiteY62" fmla="*/ 8512 h 10000"/>
              <a:gd name="connsiteX63" fmla="*/ 9290 w 9290"/>
              <a:gd name="connsiteY63" fmla="*/ 8698 h 10000"/>
              <a:gd name="connsiteX64" fmla="*/ 9290 w 9290"/>
              <a:gd name="connsiteY64" fmla="*/ 9005 h 10000"/>
              <a:gd name="connsiteX65" fmla="*/ 9290 w 9290"/>
              <a:gd name="connsiteY65" fmla="*/ 9353 h 10000"/>
              <a:gd name="connsiteX66" fmla="*/ 9290 w 9290"/>
              <a:gd name="connsiteY66" fmla="*/ 9505 h 10000"/>
              <a:gd name="connsiteX67" fmla="*/ 9290 w 9290"/>
              <a:gd name="connsiteY67" fmla="*/ 9663 h 10000"/>
              <a:gd name="connsiteX68" fmla="*/ 9290 w 9290"/>
              <a:gd name="connsiteY68" fmla="*/ 9843 h 10000"/>
              <a:gd name="connsiteX69" fmla="*/ 9290 w 9290"/>
              <a:gd name="connsiteY69" fmla="*/ 9843 h 10000"/>
              <a:gd name="connsiteX70" fmla="*/ 9290 w 9290"/>
              <a:gd name="connsiteY70" fmla="*/ 10000 h 10000"/>
              <a:gd name="connsiteX71" fmla="*/ 8951 w 9290"/>
              <a:gd name="connsiteY71" fmla="*/ 9843 h 10000"/>
              <a:gd name="connsiteX72" fmla="*/ 8579 w 9290"/>
              <a:gd name="connsiteY72" fmla="*/ 9843 h 10000"/>
              <a:gd name="connsiteX73" fmla="*/ 8034 w 9290"/>
              <a:gd name="connsiteY73" fmla="*/ 9663 h 10000"/>
              <a:gd name="connsiteX74" fmla="*/ 7326 w 9290"/>
              <a:gd name="connsiteY74" fmla="*/ 9353 h 10000"/>
              <a:gd name="connsiteX75" fmla="*/ 7326 w 9290"/>
              <a:gd name="connsiteY75" fmla="*/ 9353 h 10000"/>
              <a:gd name="connsiteX0" fmla="*/ 7886 w 10000"/>
              <a:gd name="connsiteY0" fmla="*/ 8857 h 9504"/>
              <a:gd name="connsiteX1" fmla="*/ 7333 w 10000"/>
              <a:gd name="connsiteY1" fmla="*/ 8509 h 9504"/>
              <a:gd name="connsiteX2" fmla="*/ 6533 w 10000"/>
              <a:gd name="connsiteY2" fmla="*/ 8202 h 9504"/>
              <a:gd name="connsiteX3" fmla="*/ 5765 w 10000"/>
              <a:gd name="connsiteY3" fmla="*/ 7711 h 9504"/>
              <a:gd name="connsiteX4" fmla="*/ 5001 w 10000"/>
              <a:gd name="connsiteY4" fmla="*/ 7212 h 9504"/>
              <a:gd name="connsiteX5" fmla="*/ 4633 w 10000"/>
              <a:gd name="connsiteY5" fmla="*/ 6873 h 9504"/>
              <a:gd name="connsiteX6" fmla="*/ 4235 w 10000"/>
              <a:gd name="connsiteY6" fmla="*/ 6564 h 9504"/>
              <a:gd name="connsiteX7" fmla="*/ 3834 w 10000"/>
              <a:gd name="connsiteY7" fmla="*/ 6222 h 9504"/>
              <a:gd name="connsiteX8" fmla="*/ 3467 w 10000"/>
              <a:gd name="connsiteY8" fmla="*/ 5913 h 9504"/>
              <a:gd name="connsiteX9" fmla="*/ 3066 w 10000"/>
              <a:gd name="connsiteY9" fmla="*/ 5418 h 9504"/>
              <a:gd name="connsiteX10" fmla="*/ 2701 w 10000"/>
              <a:gd name="connsiteY10" fmla="*/ 4920 h 9504"/>
              <a:gd name="connsiteX11" fmla="*/ 2302 w 10000"/>
              <a:gd name="connsiteY11" fmla="*/ 4427 h 9504"/>
              <a:gd name="connsiteX12" fmla="*/ 1719 w 10000"/>
              <a:gd name="connsiteY12" fmla="*/ 3924 h 9504"/>
              <a:gd name="connsiteX13" fmla="*/ 771 w 10000"/>
              <a:gd name="connsiteY13" fmla="*/ 2783 h 9504"/>
              <a:gd name="connsiteX14" fmla="*/ 0 w 10000"/>
              <a:gd name="connsiteY14" fmla="*/ 1796 h 9504"/>
              <a:gd name="connsiteX15" fmla="*/ 771 w 10000"/>
              <a:gd name="connsiteY15" fmla="*/ 0 h 9504"/>
              <a:gd name="connsiteX16" fmla="*/ 1172 w 10000"/>
              <a:gd name="connsiteY16" fmla="*/ 645 h 9504"/>
              <a:gd name="connsiteX17" fmla="*/ 1719 w 10000"/>
              <a:gd name="connsiteY17" fmla="*/ 1295 h 9504"/>
              <a:gd name="connsiteX18" fmla="*/ 2117 w 10000"/>
              <a:gd name="connsiteY18" fmla="*/ 1947 h 9504"/>
              <a:gd name="connsiteX19" fmla="*/ 2484 w 10000"/>
              <a:gd name="connsiteY19" fmla="*/ 2631 h 9504"/>
              <a:gd name="connsiteX20" fmla="*/ 3066 w 10000"/>
              <a:gd name="connsiteY20" fmla="*/ 3122 h 9504"/>
              <a:gd name="connsiteX21" fmla="*/ 3467 w 10000"/>
              <a:gd name="connsiteY21" fmla="*/ 3588 h 9504"/>
              <a:gd name="connsiteX22" fmla="*/ 4053 w 10000"/>
              <a:gd name="connsiteY22" fmla="*/ 4082 h 9504"/>
              <a:gd name="connsiteX23" fmla="*/ 4419 w 10000"/>
              <a:gd name="connsiteY23" fmla="*/ 4579 h 9504"/>
              <a:gd name="connsiteX24" fmla="*/ 5001 w 10000"/>
              <a:gd name="connsiteY24" fmla="*/ 4920 h 9504"/>
              <a:gd name="connsiteX25" fmla="*/ 5402 w 10000"/>
              <a:gd name="connsiteY25" fmla="*/ 5231 h 9504"/>
              <a:gd name="connsiteX26" fmla="*/ 5765 w 10000"/>
              <a:gd name="connsiteY26" fmla="*/ 5568 h 9504"/>
              <a:gd name="connsiteX27" fmla="*/ 6169 w 10000"/>
              <a:gd name="connsiteY27" fmla="*/ 5913 h 9504"/>
              <a:gd name="connsiteX28" fmla="*/ 6533 w 10000"/>
              <a:gd name="connsiteY28" fmla="*/ 6067 h 9504"/>
              <a:gd name="connsiteX29" fmla="*/ 6933 w 10000"/>
              <a:gd name="connsiteY29" fmla="*/ 6380 h 9504"/>
              <a:gd name="connsiteX30" fmla="*/ 7118 w 10000"/>
              <a:gd name="connsiteY30" fmla="*/ 6564 h 9504"/>
              <a:gd name="connsiteX31" fmla="*/ 7333 w 10000"/>
              <a:gd name="connsiteY31" fmla="*/ 6564 h 9504"/>
              <a:gd name="connsiteX32" fmla="*/ 7518 w 10000"/>
              <a:gd name="connsiteY32" fmla="*/ 6717 h 9504"/>
              <a:gd name="connsiteX33" fmla="*/ 7703 w 10000"/>
              <a:gd name="connsiteY33" fmla="*/ 6717 h 9504"/>
              <a:gd name="connsiteX34" fmla="*/ 7703 w 10000"/>
              <a:gd name="connsiteY34" fmla="*/ 6717 h 9504"/>
              <a:gd name="connsiteX35" fmla="*/ 7886 w 10000"/>
              <a:gd name="connsiteY35" fmla="*/ 6564 h 9504"/>
              <a:gd name="connsiteX36" fmla="*/ 7886 w 10000"/>
              <a:gd name="connsiteY36" fmla="*/ 6380 h 9504"/>
              <a:gd name="connsiteX37" fmla="*/ 8103 w 10000"/>
              <a:gd name="connsiteY37" fmla="*/ 6222 h 9504"/>
              <a:gd name="connsiteX38" fmla="*/ 8103 w 10000"/>
              <a:gd name="connsiteY38" fmla="*/ 6067 h 9504"/>
              <a:gd name="connsiteX39" fmla="*/ 8284 w 10000"/>
              <a:gd name="connsiteY39" fmla="*/ 5724 h 9504"/>
              <a:gd name="connsiteX40" fmla="*/ 8284 w 10000"/>
              <a:gd name="connsiteY40" fmla="*/ 5418 h 9504"/>
              <a:gd name="connsiteX41" fmla="*/ 8465 w 10000"/>
              <a:gd name="connsiteY41" fmla="*/ 5075 h 9504"/>
              <a:gd name="connsiteX42" fmla="*/ 8465 w 10000"/>
              <a:gd name="connsiteY42" fmla="*/ 4579 h 9504"/>
              <a:gd name="connsiteX43" fmla="*/ 8648 w 10000"/>
              <a:gd name="connsiteY43" fmla="*/ 4270 h 9504"/>
              <a:gd name="connsiteX44" fmla="*/ 8648 w 10000"/>
              <a:gd name="connsiteY44" fmla="*/ 4082 h 9504"/>
              <a:gd name="connsiteX45" fmla="*/ 8868 w 10000"/>
              <a:gd name="connsiteY45" fmla="*/ 3770 h 9504"/>
              <a:gd name="connsiteX46" fmla="*/ 8868 w 10000"/>
              <a:gd name="connsiteY46" fmla="*/ 3588 h 9504"/>
              <a:gd name="connsiteX47" fmla="*/ 9054 w 10000"/>
              <a:gd name="connsiteY47" fmla="*/ 3434 h 9504"/>
              <a:gd name="connsiteX48" fmla="*/ 9054 w 10000"/>
              <a:gd name="connsiteY48" fmla="*/ 3434 h 9504"/>
              <a:gd name="connsiteX49" fmla="*/ 9054 w 10000"/>
              <a:gd name="connsiteY49" fmla="*/ 3434 h 9504"/>
              <a:gd name="connsiteX50" fmla="*/ 9054 w 10000"/>
              <a:gd name="connsiteY50" fmla="*/ 3434 h 9504"/>
              <a:gd name="connsiteX51" fmla="*/ 9235 w 10000"/>
              <a:gd name="connsiteY51" fmla="*/ 3434 h 9504"/>
              <a:gd name="connsiteX52" fmla="*/ 9235 w 10000"/>
              <a:gd name="connsiteY52" fmla="*/ 3588 h 9504"/>
              <a:gd name="connsiteX53" fmla="*/ 9235 w 10000"/>
              <a:gd name="connsiteY53" fmla="*/ 3770 h 9504"/>
              <a:gd name="connsiteX54" fmla="*/ 9235 w 10000"/>
              <a:gd name="connsiteY54" fmla="*/ 4082 h 9504"/>
              <a:gd name="connsiteX55" fmla="*/ 9456 w 10000"/>
              <a:gd name="connsiteY55" fmla="*/ 4270 h 9504"/>
              <a:gd name="connsiteX56" fmla="*/ 9456 w 10000"/>
              <a:gd name="connsiteY56" fmla="*/ 4579 h 9504"/>
              <a:gd name="connsiteX57" fmla="*/ 9456 w 10000"/>
              <a:gd name="connsiteY57" fmla="*/ 5075 h 9504"/>
              <a:gd name="connsiteX58" fmla="*/ 9456 w 10000"/>
              <a:gd name="connsiteY58" fmla="*/ 5724 h 9504"/>
              <a:gd name="connsiteX59" fmla="*/ 9635 w 10000"/>
              <a:gd name="connsiteY59" fmla="*/ 6564 h 9504"/>
              <a:gd name="connsiteX60" fmla="*/ 9819 w 10000"/>
              <a:gd name="connsiteY60" fmla="*/ 7212 h 9504"/>
              <a:gd name="connsiteX61" fmla="*/ 10000 w 10000"/>
              <a:gd name="connsiteY61" fmla="*/ 8016 h 9504"/>
              <a:gd name="connsiteX62" fmla="*/ 10000 w 10000"/>
              <a:gd name="connsiteY62" fmla="*/ 8202 h 9504"/>
              <a:gd name="connsiteX63" fmla="*/ 10000 w 10000"/>
              <a:gd name="connsiteY63" fmla="*/ 8509 h 9504"/>
              <a:gd name="connsiteX64" fmla="*/ 10000 w 10000"/>
              <a:gd name="connsiteY64" fmla="*/ 8857 h 9504"/>
              <a:gd name="connsiteX65" fmla="*/ 10000 w 10000"/>
              <a:gd name="connsiteY65" fmla="*/ 9009 h 9504"/>
              <a:gd name="connsiteX66" fmla="*/ 10000 w 10000"/>
              <a:gd name="connsiteY66" fmla="*/ 9167 h 9504"/>
              <a:gd name="connsiteX67" fmla="*/ 10000 w 10000"/>
              <a:gd name="connsiteY67" fmla="*/ 9347 h 9504"/>
              <a:gd name="connsiteX68" fmla="*/ 10000 w 10000"/>
              <a:gd name="connsiteY68" fmla="*/ 9347 h 9504"/>
              <a:gd name="connsiteX69" fmla="*/ 10000 w 10000"/>
              <a:gd name="connsiteY69" fmla="*/ 9504 h 9504"/>
              <a:gd name="connsiteX70" fmla="*/ 9635 w 10000"/>
              <a:gd name="connsiteY70" fmla="*/ 9347 h 9504"/>
              <a:gd name="connsiteX71" fmla="*/ 9235 w 10000"/>
              <a:gd name="connsiteY71" fmla="*/ 9347 h 9504"/>
              <a:gd name="connsiteX72" fmla="*/ 8648 w 10000"/>
              <a:gd name="connsiteY72" fmla="*/ 9167 h 9504"/>
              <a:gd name="connsiteX73" fmla="*/ 7886 w 10000"/>
              <a:gd name="connsiteY73" fmla="*/ 8857 h 9504"/>
              <a:gd name="connsiteX74" fmla="*/ 7886 w 10000"/>
              <a:gd name="connsiteY74" fmla="*/ 8857 h 9504"/>
              <a:gd name="connsiteX0" fmla="*/ 7886 w 10000"/>
              <a:gd name="connsiteY0" fmla="*/ 8640 h 9321"/>
              <a:gd name="connsiteX1" fmla="*/ 7333 w 10000"/>
              <a:gd name="connsiteY1" fmla="*/ 8274 h 9321"/>
              <a:gd name="connsiteX2" fmla="*/ 6533 w 10000"/>
              <a:gd name="connsiteY2" fmla="*/ 7951 h 9321"/>
              <a:gd name="connsiteX3" fmla="*/ 5765 w 10000"/>
              <a:gd name="connsiteY3" fmla="*/ 7434 h 9321"/>
              <a:gd name="connsiteX4" fmla="*/ 5001 w 10000"/>
              <a:gd name="connsiteY4" fmla="*/ 6909 h 9321"/>
              <a:gd name="connsiteX5" fmla="*/ 4633 w 10000"/>
              <a:gd name="connsiteY5" fmla="*/ 6553 h 9321"/>
              <a:gd name="connsiteX6" fmla="*/ 4235 w 10000"/>
              <a:gd name="connsiteY6" fmla="*/ 6228 h 9321"/>
              <a:gd name="connsiteX7" fmla="*/ 3834 w 10000"/>
              <a:gd name="connsiteY7" fmla="*/ 5868 h 9321"/>
              <a:gd name="connsiteX8" fmla="*/ 3467 w 10000"/>
              <a:gd name="connsiteY8" fmla="*/ 5543 h 9321"/>
              <a:gd name="connsiteX9" fmla="*/ 3066 w 10000"/>
              <a:gd name="connsiteY9" fmla="*/ 5022 h 9321"/>
              <a:gd name="connsiteX10" fmla="*/ 2701 w 10000"/>
              <a:gd name="connsiteY10" fmla="*/ 4498 h 9321"/>
              <a:gd name="connsiteX11" fmla="*/ 2302 w 10000"/>
              <a:gd name="connsiteY11" fmla="*/ 3979 h 9321"/>
              <a:gd name="connsiteX12" fmla="*/ 1719 w 10000"/>
              <a:gd name="connsiteY12" fmla="*/ 3450 h 9321"/>
              <a:gd name="connsiteX13" fmla="*/ 771 w 10000"/>
              <a:gd name="connsiteY13" fmla="*/ 2249 h 9321"/>
              <a:gd name="connsiteX14" fmla="*/ 0 w 10000"/>
              <a:gd name="connsiteY14" fmla="*/ 1211 h 9321"/>
              <a:gd name="connsiteX15" fmla="*/ 1172 w 10000"/>
              <a:gd name="connsiteY15" fmla="*/ 0 h 9321"/>
              <a:gd name="connsiteX16" fmla="*/ 1719 w 10000"/>
              <a:gd name="connsiteY16" fmla="*/ 684 h 9321"/>
              <a:gd name="connsiteX17" fmla="*/ 2117 w 10000"/>
              <a:gd name="connsiteY17" fmla="*/ 1370 h 9321"/>
              <a:gd name="connsiteX18" fmla="*/ 2484 w 10000"/>
              <a:gd name="connsiteY18" fmla="*/ 2089 h 9321"/>
              <a:gd name="connsiteX19" fmla="*/ 3066 w 10000"/>
              <a:gd name="connsiteY19" fmla="*/ 2606 h 9321"/>
              <a:gd name="connsiteX20" fmla="*/ 3467 w 10000"/>
              <a:gd name="connsiteY20" fmla="*/ 3096 h 9321"/>
              <a:gd name="connsiteX21" fmla="*/ 4053 w 10000"/>
              <a:gd name="connsiteY21" fmla="*/ 3616 h 9321"/>
              <a:gd name="connsiteX22" fmla="*/ 4419 w 10000"/>
              <a:gd name="connsiteY22" fmla="*/ 4139 h 9321"/>
              <a:gd name="connsiteX23" fmla="*/ 5001 w 10000"/>
              <a:gd name="connsiteY23" fmla="*/ 4498 h 9321"/>
              <a:gd name="connsiteX24" fmla="*/ 5402 w 10000"/>
              <a:gd name="connsiteY24" fmla="*/ 4825 h 9321"/>
              <a:gd name="connsiteX25" fmla="*/ 5765 w 10000"/>
              <a:gd name="connsiteY25" fmla="*/ 5180 h 9321"/>
              <a:gd name="connsiteX26" fmla="*/ 6169 w 10000"/>
              <a:gd name="connsiteY26" fmla="*/ 5543 h 9321"/>
              <a:gd name="connsiteX27" fmla="*/ 6533 w 10000"/>
              <a:gd name="connsiteY27" fmla="*/ 5705 h 9321"/>
              <a:gd name="connsiteX28" fmla="*/ 6933 w 10000"/>
              <a:gd name="connsiteY28" fmla="*/ 6034 h 9321"/>
              <a:gd name="connsiteX29" fmla="*/ 7118 w 10000"/>
              <a:gd name="connsiteY29" fmla="*/ 6228 h 9321"/>
              <a:gd name="connsiteX30" fmla="*/ 7333 w 10000"/>
              <a:gd name="connsiteY30" fmla="*/ 6228 h 9321"/>
              <a:gd name="connsiteX31" fmla="*/ 7518 w 10000"/>
              <a:gd name="connsiteY31" fmla="*/ 6389 h 9321"/>
              <a:gd name="connsiteX32" fmla="*/ 7703 w 10000"/>
              <a:gd name="connsiteY32" fmla="*/ 6389 h 9321"/>
              <a:gd name="connsiteX33" fmla="*/ 7703 w 10000"/>
              <a:gd name="connsiteY33" fmla="*/ 6389 h 9321"/>
              <a:gd name="connsiteX34" fmla="*/ 7886 w 10000"/>
              <a:gd name="connsiteY34" fmla="*/ 6228 h 9321"/>
              <a:gd name="connsiteX35" fmla="*/ 7886 w 10000"/>
              <a:gd name="connsiteY35" fmla="*/ 6034 h 9321"/>
              <a:gd name="connsiteX36" fmla="*/ 8103 w 10000"/>
              <a:gd name="connsiteY36" fmla="*/ 5868 h 9321"/>
              <a:gd name="connsiteX37" fmla="*/ 8103 w 10000"/>
              <a:gd name="connsiteY37" fmla="*/ 5705 h 9321"/>
              <a:gd name="connsiteX38" fmla="*/ 8284 w 10000"/>
              <a:gd name="connsiteY38" fmla="*/ 5344 h 9321"/>
              <a:gd name="connsiteX39" fmla="*/ 8284 w 10000"/>
              <a:gd name="connsiteY39" fmla="*/ 5022 h 9321"/>
              <a:gd name="connsiteX40" fmla="*/ 8465 w 10000"/>
              <a:gd name="connsiteY40" fmla="*/ 4661 h 9321"/>
              <a:gd name="connsiteX41" fmla="*/ 8465 w 10000"/>
              <a:gd name="connsiteY41" fmla="*/ 4139 h 9321"/>
              <a:gd name="connsiteX42" fmla="*/ 8648 w 10000"/>
              <a:gd name="connsiteY42" fmla="*/ 3814 h 9321"/>
              <a:gd name="connsiteX43" fmla="*/ 8648 w 10000"/>
              <a:gd name="connsiteY43" fmla="*/ 3616 h 9321"/>
              <a:gd name="connsiteX44" fmla="*/ 8868 w 10000"/>
              <a:gd name="connsiteY44" fmla="*/ 3288 h 9321"/>
              <a:gd name="connsiteX45" fmla="*/ 8868 w 10000"/>
              <a:gd name="connsiteY45" fmla="*/ 3096 h 9321"/>
              <a:gd name="connsiteX46" fmla="*/ 9054 w 10000"/>
              <a:gd name="connsiteY46" fmla="*/ 2934 h 9321"/>
              <a:gd name="connsiteX47" fmla="*/ 9054 w 10000"/>
              <a:gd name="connsiteY47" fmla="*/ 2934 h 9321"/>
              <a:gd name="connsiteX48" fmla="*/ 9054 w 10000"/>
              <a:gd name="connsiteY48" fmla="*/ 2934 h 9321"/>
              <a:gd name="connsiteX49" fmla="*/ 9054 w 10000"/>
              <a:gd name="connsiteY49" fmla="*/ 2934 h 9321"/>
              <a:gd name="connsiteX50" fmla="*/ 9235 w 10000"/>
              <a:gd name="connsiteY50" fmla="*/ 2934 h 9321"/>
              <a:gd name="connsiteX51" fmla="*/ 9235 w 10000"/>
              <a:gd name="connsiteY51" fmla="*/ 3096 h 9321"/>
              <a:gd name="connsiteX52" fmla="*/ 9235 w 10000"/>
              <a:gd name="connsiteY52" fmla="*/ 3288 h 9321"/>
              <a:gd name="connsiteX53" fmla="*/ 9235 w 10000"/>
              <a:gd name="connsiteY53" fmla="*/ 3616 h 9321"/>
              <a:gd name="connsiteX54" fmla="*/ 9456 w 10000"/>
              <a:gd name="connsiteY54" fmla="*/ 3814 h 9321"/>
              <a:gd name="connsiteX55" fmla="*/ 9456 w 10000"/>
              <a:gd name="connsiteY55" fmla="*/ 4139 h 9321"/>
              <a:gd name="connsiteX56" fmla="*/ 9456 w 10000"/>
              <a:gd name="connsiteY56" fmla="*/ 4661 h 9321"/>
              <a:gd name="connsiteX57" fmla="*/ 9456 w 10000"/>
              <a:gd name="connsiteY57" fmla="*/ 5344 h 9321"/>
              <a:gd name="connsiteX58" fmla="*/ 9635 w 10000"/>
              <a:gd name="connsiteY58" fmla="*/ 6228 h 9321"/>
              <a:gd name="connsiteX59" fmla="*/ 9819 w 10000"/>
              <a:gd name="connsiteY59" fmla="*/ 6909 h 9321"/>
              <a:gd name="connsiteX60" fmla="*/ 10000 w 10000"/>
              <a:gd name="connsiteY60" fmla="*/ 7755 h 9321"/>
              <a:gd name="connsiteX61" fmla="*/ 10000 w 10000"/>
              <a:gd name="connsiteY61" fmla="*/ 7951 h 9321"/>
              <a:gd name="connsiteX62" fmla="*/ 10000 w 10000"/>
              <a:gd name="connsiteY62" fmla="*/ 8274 h 9321"/>
              <a:gd name="connsiteX63" fmla="*/ 10000 w 10000"/>
              <a:gd name="connsiteY63" fmla="*/ 8640 h 9321"/>
              <a:gd name="connsiteX64" fmla="*/ 10000 w 10000"/>
              <a:gd name="connsiteY64" fmla="*/ 8800 h 9321"/>
              <a:gd name="connsiteX65" fmla="*/ 10000 w 10000"/>
              <a:gd name="connsiteY65" fmla="*/ 8966 h 9321"/>
              <a:gd name="connsiteX66" fmla="*/ 10000 w 10000"/>
              <a:gd name="connsiteY66" fmla="*/ 9156 h 9321"/>
              <a:gd name="connsiteX67" fmla="*/ 10000 w 10000"/>
              <a:gd name="connsiteY67" fmla="*/ 9156 h 9321"/>
              <a:gd name="connsiteX68" fmla="*/ 10000 w 10000"/>
              <a:gd name="connsiteY68" fmla="*/ 9321 h 9321"/>
              <a:gd name="connsiteX69" fmla="*/ 9635 w 10000"/>
              <a:gd name="connsiteY69" fmla="*/ 9156 h 9321"/>
              <a:gd name="connsiteX70" fmla="*/ 9235 w 10000"/>
              <a:gd name="connsiteY70" fmla="*/ 9156 h 9321"/>
              <a:gd name="connsiteX71" fmla="*/ 8648 w 10000"/>
              <a:gd name="connsiteY71" fmla="*/ 8966 h 9321"/>
              <a:gd name="connsiteX72" fmla="*/ 7886 w 10000"/>
              <a:gd name="connsiteY72" fmla="*/ 8640 h 9321"/>
              <a:gd name="connsiteX73" fmla="*/ 7886 w 10000"/>
              <a:gd name="connsiteY73" fmla="*/ 8640 h 9321"/>
              <a:gd name="connsiteX0" fmla="*/ 7115 w 9229"/>
              <a:gd name="connsiteY0" fmla="*/ 9269 h 10000"/>
              <a:gd name="connsiteX1" fmla="*/ 6562 w 9229"/>
              <a:gd name="connsiteY1" fmla="*/ 8877 h 10000"/>
              <a:gd name="connsiteX2" fmla="*/ 5762 w 9229"/>
              <a:gd name="connsiteY2" fmla="*/ 8530 h 10000"/>
              <a:gd name="connsiteX3" fmla="*/ 4994 w 9229"/>
              <a:gd name="connsiteY3" fmla="*/ 7976 h 10000"/>
              <a:gd name="connsiteX4" fmla="*/ 4230 w 9229"/>
              <a:gd name="connsiteY4" fmla="*/ 7412 h 10000"/>
              <a:gd name="connsiteX5" fmla="*/ 3862 w 9229"/>
              <a:gd name="connsiteY5" fmla="*/ 7030 h 10000"/>
              <a:gd name="connsiteX6" fmla="*/ 3464 w 9229"/>
              <a:gd name="connsiteY6" fmla="*/ 6682 h 10000"/>
              <a:gd name="connsiteX7" fmla="*/ 3063 w 9229"/>
              <a:gd name="connsiteY7" fmla="*/ 6295 h 10000"/>
              <a:gd name="connsiteX8" fmla="*/ 2696 w 9229"/>
              <a:gd name="connsiteY8" fmla="*/ 5947 h 10000"/>
              <a:gd name="connsiteX9" fmla="*/ 2295 w 9229"/>
              <a:gd name="connsiteY9" fmla="*/ 5388 h 10000"/>
              <a:gd name="connsiteX10" fmla="*/ 1930 w 9229"/>
              <a:gd name="connsiteY10" fmla="*/ 4826 h 10000"/>
              <a:gd name="connsiteX11" fmla="*/ 1531 w 9229"/>
              <a:gd name="connsiteY11" fmla="*/ 4269 h 10000"/>
              <a:gd name="connsiteX12" fmla="*/ 948 w 9229"/>
              <a:gd name="connsiteY12" fmla="*/ 3701 h 10000"/>
              <a:gd name="connsiteX13" fmla="*/ 0 w 9229"/>
              <a:gd name="connsiteY13" fmla="*/ 2413 h 10000"/>
              <a:gd name="connsiteX14" fmla="*/ 401 w 9229"/>
              <a:gd name="connsiteY14" fmla="*/ 0 h 10000"/>
              <a:gd name="connsiteX15" fmla="*/ 948 w 9229"/>
              <a:gd name="connsiteY15" fmla="*/ 734 h 10000"/>
              <a:gd name="connsiteX16" fmla="*/ 1346 w 9229"/>
              <a:gd name="connsiteY16" fmla="*/ 1470 h 10000"/>
              <a:gd name="connsiteX17" fmla="*/ 1713 w 9229"/>
              <a:gd name="connsiteY17" fmla="*/ 2241 h 10000"/>
              <a:gd name="connsiteX18" fmla="*/ 2295 w 9229"/>
              <a:gd name="connsiteY18" fmla="*/ 2796 h 10000"/>
              <a:gd name="connsiteX19" fmla="*/ 2696 w 9229"/>
              <a:gd name="connsiteY19" fmla="*/ 3322 h 10000"/>
              <a:gd name="connsiteX20" fmla="*/ 3282 w 9229"/>
              <a:gd name="connsiteY20" fmla="*/ 3879 h 10000"/>
              <a:gd name="connsiteX21" fmla="*/ 3648 w 9229"/>
              <a:gd name="connsiteY21" fmla="*/ 4441 h 10000"/>
              <a:gd name="connsiteX22" fmla="*/ 4230 w 9229"/>
              <a:gd name="connsiteY22" fmla="*/ 4826 h 10000"/>
              <a:gd name="connsiteX23" fmla="*/ 4631 w 9229"/>
              <a:gd name="connsiteY23" fmla="*/ 5176 h 10000"/>
              <a:gd name="connsiteX24" fmla="*/ 4994 w 9229"/>
              <a:gd name="connsiteY24" fmla="*/ 5557 h 10000"/>
              <a:gd name="connsiteX25" fmla="*/ 5398 w 9229"/>
              <a:gd name="connsiteY25" fmla="*/ 5947 h 10000"/>
              <a:gd name="connsiteX26" fmla="*/ 5762 w 9229"/>
              <a:gd name="connsiteY26" fmla="*/ 6121 h 10000"/>
              <a:gd name="connsiteX27" fmla="*/ 6162 w 9229"/>
              <a:gd name="connsiteY27" fmla="*/ 6474 h 10000"/>
              <a:gd name="connsiteX28" fmla="*/ 6347 w 9229"/>
              <a:gd name="connsiteY28" fmla="*/ 6682 h 10000"/>
              <a:gd name="connsiteX29" fmla="*/ 6562 w 9229"/>
              <a:gd name="connsiteY29" fmla="*/ 6682 h 10000"/>
              <a:gd name="connsiteX30" fmla="*/ 6747 w 9229"/>
              <a:gd name="connsiteY30" fmla="*/ 6854 h 10000"/>
              <a:gd name="connsiteX31" fmla="*/ 6932 w 9229"/>
              <a:gd name="connsiteY31" fmla="*/ 6854 h 10000"/>
              <a:gd name="connsiteX32" fmla="*/ 6932 w 9229"/>
              <a:gd name="connsiteY32" fmla="*/ 6854 h 10000"/>
              <a:gd name="connsiteX33" fmla="*/ 7115 w 9229"/>
              <a:gd name="connsiteY33" fmla="*/ 6682 h 10000"/>
              <a:gd name="connsiteX34" fmla="*/ 7115 w 9229"/>
              <a:gd name="connsiteY34" fmla="*/ 6474 h 10000"/>
              <a:gd name="connsiteX35" fmla="*/ 7332 w 9229"/>
              <a:gd name="connsiteY35" fmla="*/ 6295 h 10000"/>
              <a:gd name="connsiteX36" fmla="*/ 7332 w 9229"/>
              <a:gd name="connsiteY36" fmla="*/ 6121 h 10000"/>
              <a:gd name="connsiteX37" fmla="*/ 7513 w 9229"/>
              <a:gd name="connsiteY37" fmla="*/ 5733 h 10000"/>
              <a:gd name="connsiteX38" fmla="*/ 7513 w 9229"/>
              <a:gd name="connsiteY38" fmla="*/ 5388 h 10000"/>
              <a:gd name="connsiteX39" fmla="*/ 7694 w 9229"/>
              <a:gd name="connsiteY39" fmla="*/ 5001 h 10000"/>
              <a:gd name="connsiteX40" fmla="*/ 7694 w 9229"/>
              <a:gd name="connsiteY40" fmla="*/ 4441 h 10000"/>
              <a:gd name="connsiteX41" fmla="*/ 7877 w 9229"/>
              <a:gd name="connsiteY41" fmla="*/ 4092 h 10000"/>
              <a:gd name="connsiteX42" fmla="*/ 7877 w 9229"/>
              <a:gd name="connsiteY42" fmla="*/ 3879 h 10000"/>
              <a:gd name="connsiteX43" fmla="*/ 8097 w 9229"/>
              <a:gd name="connsiteY43" fmla="*/ 3528 h 10000"/>
              <a:gd name="connsiteX44" fmla="*/ 8097 w 9229"/>
              <a:gd name="connsiteY44" fmla="*/ 3322 h 10000"/>
              <a:gd name="connsiteX45" fmla="*/ 8283 w 9229"/>
              <a:gd name="connsiteY45" fmla="*/ 3148 h 10000"/>
              <a:gd name="connsiteX46" fmla="*/ 8283 w 9229"/>
              <a:gd name="connsiteY46" fmla="*/ 3148 h 10000"/>
              <a:gd name="connsiteX47" fmla="*/ 8283 w 9229"/>
              <a:gd name="connsiteY47" fmla="*/ 3148 h 10000"/>
              <a:gd name="connsiteX48" fmla="*/ 8283 w 9229"/>
              <a:gd name="connsiteY48" fmla="*/ 3148 h 10000"/>
              <a:gd name="connsiteX49" fmla="*/ 8464 w 9229"/>
              <a:gd name="connsiteY49" fmla="*/ 3148 h 10000"/>
              <a:gd name="connsiteX50" fmla="*/ 8464 w 9229"/>
              <a:gd name="connsiteY50" fmla="*/ 3322 h 10000"/>
              <a:gd name="connsiteX51" fmla="*/ 8464 w 9229"/>
              <a:gd name="connsiteY51" fmla="*/ 3528 h 10000"/>
              <a:gd name="connsiteX52" fmla="*/ 8464 w 9229"/>
              <a:gd name="connsiteY52" fmla="*/ 3879 h 10000"/>
              <a:gd name="connsiteX53" fmla="*/ 8685 w 9229"/>
              <a:gd name="connsiteY53" fmla="*/ 4092 h 10000"/>
              <a:gd name="connsiteX54" fmla="*/ 8685 w 9229"/>
              <a:gd name="connsiteY54" fmla="*/ 4441 h 10000"/>
              <a:gd name="connsiteX55" fmla="*/ 8685 w 9229"/>
              <a:gd name="connsiteY55" fmla="*/ 5001 h 10000"/>
              <a:gd name="connsiteX56" fmla="*/ 8685 w 9229"/>
              <a:gd name="connsiteY56" fmla="*/ 5733 h 10000"/>
              <a:gd name="connsiteX57" fmla="*/ 8864 w 9229"/>
              <a:gd name="connsiteY57" fmla="*/ 6682 h 10000"/>
              <a:gd name="connsiteX58" fmla="*/ 9048 w 9229"/>
              <a:gd name="connsiteY58" fmla="*/ 7412 h 10000"/>
              <a:gd name="connsiteX59" fmla="*/ 9229 w 9229"/>
              <a:gd name="connsiteY59" fmla="*/ 8320 h 10000"/>
              <a:gd name="connsiteX60" fmla="*/ 9229 w 9229"/>
              <a:gd name="connsiteY60" fmla="*/ 8530 h 10000"/>
              <a:gd name="connsiteX61" fmla="*/ 9229 w 9229"/>
              <a:gd name="connsiteY61" fmla="*/ 8877 h 10000"/>
              <a:gd name="connsiteX62" fmla="*/ 9229 w 9229"/>
              <a:gd name="connsiteY62" fmla="*/ 9269 h 10000"/>
              <a:gd name="connsiteX63" fmla="*/ 9229 w 9229"/>
              <a:gd name="connsiteY63" fmla="*/ 9441 h 10000"/>
              <a:gd name="connsiteX64" fmla="*/ 9229 w 9229"/>
              <a:gd name="connsiteY64" fmla="*/ 9619 h 10000"/>
              <a:gd name="connsiteX65" fmla="*/ 9229 w 9229"/>
              <a:gd name="connsiteY65" fmla="*/ 9823 h 10000"/>
              <a:gd name="connsiteX66" fmla="*/ 9229 w 9229"/>
              <a:gd name="connsiteY66" fmla="*/ 9823 h 10000"/>
              <a:gd name="connsiteX67" fmla="*/ 9229 w 9229"/>
              <a:gd name="connsiteY67" fmla="*/ 10000 h 10000"/>
              <a:gd name="connsiteX68" fmla="*/ 8864 w 9229"/>
              <a:gd name="connsiteY68" fmla="*/ 9823 h 10000"/>
              <a:gd name="connsiteX69" fmla="*/ 8464 w 9229"/>
              <a:gd name="connsiteY69" fmla="*/ 9823 h 10000"/>
              <a:gd name="connsiteX70" fmla="*/ 7877 w 9229"/>
              <a:gd name="connsiteY70" fmla="*/ 9619 h 10000"/>
              <a:gd name="connsiteX71" fmla="*/ 7115 w 9229"/>
              <a:gd name="connsiteY71" fmla="*/ 9269 h 10000"/>
              <a:gd name="connsiteX72" fmla="*/ 7115 w 9229"/>
              <a:gd name="connsiteY72" fmla="*/ 9269 h 10000"/>
              <a:gd name="connsiteX0" fmla="*/ 7709 w 10000"/>
              <a:gd name="connsiteY0" fmla="*/ 8535 h 9266"/>
              <a:gd name="connsiteX1" fmla="*/ 7110 w 10000"/>
              <a:gd name="connsiteY1" fmla="*/ 8143 h 9266"/>
              <a:gd name="connsiteX2" fmla="*/ 6243 w 10000"/>
              <a:gd name="connsiteY2" fmla="*/ 7796 h 9266"/>
              <a:gd name="connsiteX3" fmla="*/ 5411 w 10000"/>
              <a:gd name="connsiteY3" fmla="*/ 7242 h 9266"/>
              <a:gd name="connsiteX4" fmla="*/ 4583 w 10000"/>
              <a:gd name="connsiteY4" fmla="*/ 6678 h 9266"/>
              <a:gd name="connsiteX5" fmla="*/ 4185 w 10000"/>
              <a:gd name="connsiteY5" fmla="*/ 6296 h 9266"/>
              <a:gd name="connsiteX6" fmla="*/ 3753 w 10000"/>
              <a:gd name="connsiteY6" fmla="*/ 5948 h 9266"/>
              <a:gd name="connsiteX7" fmla="*/ 3319 w 10000"/>
              <a:gd name="connsiteY7" fmla="*/ 5561 h 9266"/>
              <a:gd name="connsiteX8" fmla="*/ 2921 w 10000"/>
              <a:gd name="connsiteY8" fmla="*/ 5213 h 9266"/>
              <a:gd name="connsiteX9" fmla="*/ 2487 w 10000"/>
              <a:gd name="connsiteY9" fmla="*/ 4654 h 9266"/>
              <a:gd name="connsiteX10" fmla="*/ 2091 w 10000"/>
              <a:gd name="connsiteY10" fmla="*/ 4092 h 9266"/>
              <a:gd name="connsiteX11" fmla="*/ 1659 w 10000"/>
              <a:gd name="connsiteY11" fmla="*/ 3535 h 9266"/>
              <a:gd name="connsiteX12" fmla="*/ 1027 w 10000"/>
              <a:gd name="connsiteY12" fmla="*/ 2967 h 9266"/>
              <a:gd name="connsiteX13" fmla="*/ 0 w 10000"/>
              <a:gd name="connsiteY13" fmla="*/ 1679 h 9266"/>
              <a:gd name="connsiteX14" fmla="*/ 1027 w 10000"/>
              <a:gd name="connsiteY14" fmla="*/ 0 h 9266"/>
              <a:gd name="connsiteX15" fmla="*/ 1458 w 10000"/>
              <a:gd name="connsiteY15" fmla="*/ 736 h 9266"/>
              <a:gd name="connsiteX16" fmla="*/ 1856 w 10000"/>
              <a:gd name="connsiteY16" fmla="*/ 1507 h 9266"/>
              <a:gd name="connsiteX17" fmla="*/ 2487 w 10000"/>
              <a:gd name="connsiteY17" fmla="*/ 2062 h 9266"/>
              <a:gd name="connsiteX18" fmla="*/ 2921 w 10000"/>
              <a:gd name="connsiteY18" fmla="*/ 2588 h 9266"/>
              <a:gd name="connsiteX19" fmla="*/ 3556 w 10000"/>
              <a:gd name="connsiteY19" fmla="*/ 3145 h 9266"/>
              <a:gd name="connsiteX20" fmla="*/ 3953 w 10000"/>
              <a:gd name="connsiteY20" fmla="*/ 3707 h 9266"/>
              <a:gd name="connsiteX21" fmla="*/ 4583 w 10000"/>
              <a:gd name="connsiteY21" fmla="*/ 4092 h 9266"/>
              <a:gd name="connsiteX22" fmla="*/ 5018 w 10000"/>
              <a:gd name="connsiteY22" fmla="*/ 4442 h 9266"/>
              <a:gd name="connsiteX23" fmla="*/ 5411 w 10000"/>
              <a:gd name="connsiteY23" fmla="*/ 4823 h 9266"/>
              <a:gd name="connsiteX24" fmla="*/ 5849 w 10000"/>
              <a:gd name="connsiteY24" fmla="*/ 5213 h 9266"/>
              <a:gd name="connsiteX25" fmla="*/ 6243 w 10000"/>
              <a:gd name="connsiteY25" fmla="*/ 5387 h 9266"/>
              <a:gd name="connsiteX26" fmla="*/ 6677 w 10000"/>
              <a:gd name="connsiteY26" fmla="*/ 5740 h 9266"/>
              <a:gd name="connsiteX27" fmla="*/ 6877 w 10000"/>
              <a:gd name="connsiteY27" fmla="*/ 5948 h 9266"/>
              <a:gd name="connsiteX28" fmla="*/ 7110 w 10000"/>
              <a:gd name="connsiteY28" fmla="*/ 5948 h 9266"/>
              <a:gd name="connsiteX29" fmla="*/ 7311 w 10000"/>
              <a:gd name="connsiteY29" fmla="*/ 6120 h 9266"/>
              <a:gd name="connsiteX30" fmla="*/ 7511 w 10000"/>
              <a:gd name="connsiteY30" fmla="*/ 6120 h 9266"/>
              <a:gd name="connsiteX31" fmla="*/ 7511 w 10000"/>
              <a:gd name="connsiteY31" fmla="*/ 6120 h 9266"/>
              <a:gd name="connsiteX32" fmla="*/ 7709 w 10000"/>
              <a:gd name="connsiteY32" fmla="*/ 5948 h 9266"/>
              <a:gd name="connsiteX33" fmla="*/ 7709 w 10000"/>
              <a:gd name="connsiteY33" fmla="*/ 5740 h 9266"/>
              <a:gd name="connsiteX34" fmla="*/ 7945 w 10000"/>
              <a:gd name="connsiteY34" fmla="*/ 5561 h 9266"/>
              <a:gd name="connsiteX35" fmla="*/ 7945 w 10000"/>
              <a:gd name="connsiteY35" fmla="*/ 5387 h 9266"/>
              <a:gd name="connsiteX36" fmla="*/ 8141 w 10000"/>
              <a:gd name="connsiteY36" fmla="*/ 4999 h 9266"/>
              <a:gd name="connsiteX37" fmla="*/ 8141 w 10000"/>
              <a:gd name="connsiteY37" fmla="*/ 4654 h 9266"/>
              <a:gd name="connsiteX38" fmla="*/ 8337 w 10000"/>
              <a:gd name="connsiteY38" fmla="*/ 4267 h 9266"/>
              <a:gd name="connsiteX39" fmla="*/ 8337 w 10000"/>
              <a:gd name="connsiteY39" fmla="*/ 3707 h 9266"/>
              <a:gd name="connsiteX40" fmla="*/ 8535 w 10000"/>
              <a:gd name="connsiteY40" fmla="*/ 3358 h 9266"/>
              <a:gd name="connsiteX41" fmla="*/ 8535 w 10000"/>
              <a:gd name="connsiteY41" fmla="*/ 3145 h 9266"/>
              <a:gd name="connsiteX42" fmla="*/ 8773 w 10000"/>
              <a:gd name="connsiteY42" fmla="*/ 2794 h 9266"/>
              <a:gd name="connsiteX43" fmla="*/ 8773 w 10000"/>
              <a:gd name="connsiteY43" fmla="*/ 2588 h 9266"/>
              <a:gd name="connsiteX44" fmla="*/ 8975 w 10000"/>
              <a:gd name="connsiteY44" fmla="*/ 2414 h 9266"/>
              <a:gd name="connsiteX45" fmla="*/ 8975 w 10000"/>
              <a:gd name="connsiteY45" fmla="*/ 2414 h 9266"/>
              <a:gd name="connsiteX46" fmla="*/ 8975 w 10000"/>
              <a:gd name="connsiteY46" fmla="*/ 2414 h 9266"/>
              <a:gd name="connsiteX47" fmla="*/ 8975 w 10000"/>
              <a:gd name="connsiteY47" fmla="*/ 2414 h 9266"/>
              <a:gd name="connsiteX48" fmla="*/ 9171 w 10000"/>
              <a:gd name="connsiteY48" fmla="*/ 2414 h 9266"/>
              <a:gd name="connsiteX49" fmla="*/ 9171 w 10000"/>
              <a:gd name="connsiteY49" fmla="*/ 2588 h 9266"/>
              <a:gd name="connsiteX50" fmla="*/ 9171 w 10000"/>
              <a:gd name="connsiteY50" fmla="*/ 2794 h 9266"/>
              <a:gd name="connsiteX51" fmla="*/ 9171 w 10000"/>
              <a:gd name="connsiteY51" fmla="*/ 3145 h 9266"/>
              <a:gd name="connsiteX52" fmla="*/ 9411 w 10000"/>
              <a:gd name="connsiteY52" fmla="*/ 3358 h 9266"/>
              <a:gd name="connsiteX53" fmla="*/ 9411 w 10000"/>
              <a:gd name="connsiteY53" fmla="*/ 3707 h 9266"/>
              <a:gd name="connsiteX54" fmla="*/ 9411 w 10000"/>
              <a:gd name="connsiteY54" fmla="*/ 4267 h 9266"/>
              <a:gd name="connsiteX55" fmla="*/ 9411 w 10000"/>
              <a:gd name="connsiteY55" fmla="*/ 4999 h 9266"/>
              <a:gd name="connsiteX56" fmla="*/ 9605 w 10000"/>
              <a:gd name="connsiteY56" fmla="*/ 5948 h 9266"/>
              <a:gd name="connsiteX57" fmla="*/ 9804 w 10000"/>
              <a:gd name="connsiteY57" fmla="*/ 6678 h 9266"/>
              <a:gd name="connsiteX58" fmla="*/ 10000 w 10000"/>
              <a:gd name="connsiteY58" fmla="*/ 7586 h 9266"/>
              <a:gd name="connsiteX59" fmla="*/ 10000 w 10000"/>
              <a:gd name="connsiteY59" fmla="*/ 7796 h 9266"/>
              <a:gd name="connsiteX60" fmla="*/ 10000 w 10000"/>
              <a:gd name="connsiteY60" fmla="*/ 8143 h 9266"/>
              <a:gd name="connsiteX61" fmla="*/ 10000 w 10000"/>
              <a:gd name="connsiteY61" fmla="*/ 8535 h 9266"/>
              <a:gd name="connsiteX62" fmla="*/ 10000 w 10000"/>
              <a:gd name="connsiteY62" fmla="*/ 8707 h 9266"/>
              <a:gd name="connsiteX63" fmla="*/ 10000 w 10000"/>
              <a:gd name="connsiteY63" fmla="*/ 8885 h 9266"/>
              <a:gd name="connsiteX64" fmla="*/ 10000 w 10000"/>
              <a:gd name="connsiteY64" fmla="*/ 9089 h 9266"/>
              <a:gd name="connsiteX65" fmla="*/ 10000 w 10000"/>
              <a:gd name="connsiteY65" fmla="*/ 9089 h 9266"/>
              <a:gd name="connsiteX66" fmla="*/ 10000 w 10000"/>
              <a:gd name="connsiteY66" fmla="*/ 9266 h 9266"/>
              <a:gd name="connsiteX67" fmla="*/ 9605 w 10000"/>
              <a:gd name="connsiteY67" fmla="*/ 9089 h 9266"/>
              <a:gd name="connsiteX68" fmla="*/ 9171 w 10000"/>
              <a:gd name="connsiteY68" fmla="*/ 9089 h 9266"/>
              <a:gd name="connsiteX69" fmla="*/ 8535 w 10000"/>
              <a:gd name="connsiteY69" fmla="*/ 8885 h 9266"/>
              <a:gd name="connsiteX70" fmla="*/ 7709 w 10000"/>
              <a:gd name="connsiteY70" fmla="*/ 8535 h 9266"/>
              <a:gd name="connsiteX71" fmla="*/ 7709 w 10000"/>
              <a:gd name="connsiteY71" fmla="*/ 8535 h 9266"/>
              <a:gd name="connsiteX0" fmla="*/ 7709 w 10000"/>
              <a:gd name="connsiteY0" fmla="*/ 8417 h 9206"/>
              <a:gd name="connsiteX1" fmla="*/ 7110 w 10000"/>
              <a:gd name="connsiteY1" fmla="*/ 7994 h 9206"/>
              <a:gd name="connsiteX2" fmla="*/ 6243 w 10000"/>
              <a:gd name="connsiteY2" fmla="*/ 7620 h 9206"/>
              <a:gd name="connsiteX3" fmla="*/ 5411 w 10000"/>
              <a:gd name="connsiteY3" fmla="*/ 7022 h 9206"/>
              <a:gd name="connsiteX4" fmla="*/ 4583 w 10000"/>
              <a:gd name="connsiteY4" fmla="*/ 6413 h 9206"/>
              <a:gd name="connsiteX5" fmla="*/ 4185 w 10000"/>
              <a:gd name="connsiteY5" fmla="*/ 6001 h 9206"/>
              <a:gd name="connsiteX6" fmla="*/ 3753 w 10000"/>
              <a:gd name="connsiteY6" fmla="*/ 5625 h 9206"/>
              <a:gd name="connsiteX7" fmla="*/ 3319 w 10000"/>
              <a:gd name="connsiteY7" fmla="*/ 5208 h 9206"/>
              <a:gd name="connsiteX8" fmla="*/ 2921 w 10000"/>
              <a:gd name="connsiteY8" fmla="*/ 4832 h 9206"/>
              <a:gd name="connsiteX9" fmla="*/ 2487 w 10000"/>
              <a:gd name="connsiteY9" fmla="*/ 4229 h 9206"/>
              <a:gd name="connsiteX10" fmla="*/ 2091 w 10000"/>
              <a:gd name="connsiteY10" fmla="*/ 3622 h 9206"/>
              <a:gd name="connsiteX11" fmla="*/ 1659 w 10000"/>
              <a:gd name="connsiteY11" fmla="*/ 3021 h 9206"/>
              <a:gd name="connsiteX12" fmla="*/ 1027 w 10000"/>
              <a:gd name="connsiteY12" fmla="*/ 2408 h 9206"/>
              <a:gd name="connsiteX13" fmla="*/ 0 w 10000"/>
              <a:gd name="connsiteY13" fmla="*/ 1018 h 9206"/>
              <a:gd name="connsiteX14" fmla="*/ 1458 w 10000"/>
              <a:gd name="connsiteY14" fmla="*/ 0 h 9206"/>
              <a:gd name="connsiteX15" fmla="*/ 1856 w 10000"/>
              <a:gd name="connsiteY15" fmla="*/ 832 h 9206"/>
              <a:gd name="connsiteX16" fmla="*/ 2487 w 10000"/>
              <a:gd name="connsiteY16" fmla="*/ 1431 h 9206"/>
              <a:gd name="connsiteX17" fmla="*/ 2921 w 10000"/>
              <a:gd name="connsiteY17" fmla="*/ 1999 h 9206"/>
              <a:gd name="connsiteX18" fmla="*/ 3556 w 10000"/>
              <a:gd name="connsiteY18" fmla="*/ 2600 h 9206"/>
              <a:gd name="connsiteX19" fmla="*/ 3953 w 10000"/>
              <a:gd name="connsiteY19" fmla="*/ 3207 h 9206"/>
              <a:gd name="connsiteX20" fmla="*/ 4583 w 10000"/>
              <a:gd name="connsiteY20" fmla="*/ 3622 h 9206"/>
              <a:gd name="connsiteX21" fmla="*/ 5018 w 10000"/>
              <a:gd name="connsiteY21" fmla="*/ 4000 h 9206"/>
              <a:gd name="connsiteX22" fmla="*/ 5411 w 10000"/>
              <a:gd name="connsiteY22" fmla="*/ 4411 h 9206"/>
              <a:gd name="connsiteX23" fmla="*/ 5849 w 10000"/>
              <a:gd name="connsiteY23" fmla="*/ 4832 h 9206"/>
              <a:gd name="connsiteX24" fmla="*/ 6243 w 10000"/>
              <a:gd name="connsiteY24" fmla="*/ 5020 h 9206"/>
              <a:gd name="connsiteX25" fmla="*/ 6677 w 10000"/>
              <a:gd name="connsiteY25" fmla="*/ 5401 h 9206"/>
              <a:gd name="connsiteX26" fmla="*/ 6877 w 10000"/>
              <a:gd name="connsiteY26" fmla="*/ 5625 h 9206"/>
              <a:gd name="connsiteX27" fmla="*/ 7110 w 10000"/>
              <a:gd name="connsiteY27" fmla="*/ 5625 h 9206"/>
              <a:gd name="connsiteX28" fmla="*/ 7311 w 10000"/>
              <a:gd name="connsiteY28" fmla="*/ 5811 h 9206"/>
              <a:gd name="connsiteX29" fmla="*/ 7511 w 10000"/>
              <a:gd name="connsiteY29" fmla="*/ 5811 h 9206"/>
              <a:gd name="connsiteX30" fmla="*/ 7511 w 10000"/>
              <a:gd name="connsiteY30" fmla="*/ 5811 h 9206"/>
              <a:gd name="connsiteX31" fmla="*/ 7709 w 10000"/>
              <a:gd name="connsiteY31" fmla="*/ 5625 h 9206"/>
              <a:gd name="connsiteX32" fmla="*/ 7709 w 10000"/>
              <a:gd name="connsiteY32" fmla="*/ 5401 h 9206"/>
              <a:gd name="connsiteX33" fmla="*/ 7945 w 10000"/>
              <a:gd name="connsiteY33" fmla="*/ 5208 h 9206"/>
              <a:gd name="connsiteX34" fmla="*/ 7945 w 10000"/>
              <a:gd name="connsiteY34" fmla="*/ 5020 h 9206"/>
              <a:gd name="connsiteX35" fmla="*/ 8141 w 10000"/>
              <a:gd name="connsiteY35" fmla="*/ 4601 h 9206"/>
              <a:gd name="connsiteX36" fmla="*/ 8141 w 10000"/>
              <a:gd name="connsiteY36" fmla="*/ 4229 h 9206"/>
              <a:gd name="connsiteX37" fmla="*/ 8337 w 10000"/>
              <a:gd name="connsiteY37" fmla="*/ 3811 h 9206"/>
              <a:gd name="connsiteX38" fmla="*/ 8337 w 10000"/>
              <a:gd name="connsiteY38" fmla="*/ 3207 h 9206"/>
              <a:gd name="connsiteX39" fmla="*/ 8535 w 10000"/>
              <a:gd name="connsiteY39" fmla="*/ 2830 h 9206"/>
              <a:gd name="connsiteX40" fmla="*/ 8535 w 10000"/>
              <a:gd name="connsiteY40" fmla="*/ 2600 h 9206"/>
              <a:gd name="connsiteX41" fmla="*/ 8773 w 10000"/>
              <a:gd name="connsiteY41" fmla="*/ 2221 h 9206"/>
              <a:gd name="connsiteX42" fmla="*/ 8773 w 10000"/>
              <a:gd name="connsiteY42" fmla="*/ 1999 h 9206"/>
              <a:gd name="connsiteX43" fmla="*/ 8975 w 10000"/>
              <a:gd name="connsiteY43" fmla="*/ 1811 h 9206"/>
              <a:gd name="connsiteX44" fmla="*/ 8975 w 10000"/>
              <a:gd name="connsiteY44" fmla="*/ 1811 h 9206"/>
              <a:gd name="connsiteX45" fmla="*/ 8975 w 10000"/>
              <a:gd name="connsiteY45" fmla="*/ 1811 h 9206"/>
              <a:gd name="connsiteX46" fmla="*/ 8975 w 10000"/>
              <a:gd name="connsiteY46" fmla="*/ 1811 h 9206"/>
              <a:gd name="connsiteX47" fmla="*/ 9171 w 10000"/>
              <a:gd name="connsiteY47" fmla="*/ 1811 h 9206"/>
              <a:gd name="connsiteX48" fmla="*/ 9171 w 10000"/>
              <a:gd name="connsiteY48" fmla="*/ 1999 h 9206"/>
              <a:gd name="connsiteX49" fmla="*/ 9171 w 10000"/>
              <a:gd name="connsiteY49" fmla="*/ 2221 h 9206"/>
              <a:gd name="connsiteX50" fmla="*/ 9171 w 10000"/>
              <a:gd name="connsiteY50" fmla="*/ 2600 h 9206"/>
              <a:gd name="connsiteX51" fmla="*/ 9411 w 10000"/>
              <a:gd name="connsiteY51" fmla="*/ 2830 h 9206"/>
              <a:gd name="connsiteX52" fmla="*/ 9411 w 10000"/>
              <a:gd name="connsiteY52" fmla="*/ 3207 h 9206"/>
              <a:gd name="connsiteX53" fmla="*/ 9411 w 10000"/>
              <a:gd name="connsiteY53" fmla="*/ 3811 h 9206"/>
              <a:gd name="connsiteX54" fmla="*/ 9411 w 10000"/>
              <a:gd name="connsiteY54" fmla="*/ 4601 h 9206"/>
              <a:gd name="connsiteX55" fmla="*/ 9605 w 10000"/>
              <a:gd name="connsiteY55" fmla="*/ 5625 h 9206"/>
              <a:gd name="connsiteX56" fmla="*/ 9804 w 10000"/>
              <a:gd name="connsiteY56" fmla="*/ 6413 h 9206"/>
              <a:gd name="connsiteX57" fmla="*/ 10000 w 10000"/>
              <a:gd name="connsiteY57" fmla="*/ 7393 h 9206"/>
              <a:gd name="connsiteX58" fmla="*/ 10000 w 10000"/>
              <a:gd name="connsiteY58" fmla="*/ 7620 h 9206"/>
              <a:gd name="connsiteX59" fmla="*/ 10000 w 10000"/>
              <a:gd name="connsiteY59" fmla="*/ 7994 h 9206"/>
              <a:gd name="connsiteX60" fmla="*/ 10000 w 10000"/>
              <a:gd name="connsiteY60" fmla="*/ 8417 h 9206"/>
              <a:gd name="connsiteX61" fmla="*/ 10000 w 10000"/>
              <a:gd name="connsiteY61" fmla="*/ 8603 h 9206"/>
              <a:gd name="connsiteX62" fmla="*/ 10000 w 10000"/>
              <a:gd name="connsiteY62" fmla="*/ 8795 h 9206"/>
              <a:gd name="connsiteX63" fmla="*/ 10000 w 10000"/>
              <a:gd name="connsiteY63" fmla="*/ 9015 h 9206"/>
              <a:gd name="connsiteX64" fmla="*/ 10000 w 10000"/>
              <a:gd name="connsiteY64" fmla="*/ 9015 h 9206"/>
              <a:gd name="connsiteX65" fmla="*/ 10000 w 10000"/>
              <a:gd name="connsiteY65" fmla="*/ 9206 h 9206"/>
              <a:gd name="connsiteX66" fmla="*/ 9605 w 10000"/>
              <a:gd name="connsiteY66" fmla="*/ 9015 h 9206"/>
              <a:gd name="connsiteX67" fmla="*/ 9171 w 10000"/>
              <a:gd name="connsiteY67" fmla="*/ 9015 h 9206"/>
              <a:gd name="connsiteX68" fmla="*/ 8535 w 10000"/>
              <a:gd name="connsiteY68" fmla="*/ 8795 h 9206"/>
              <a:gd name="connsiteX69" fmla="*/ 7709 w 10000"/>
              <a:gd name="connsiteY69" fmla="*/ 8417 h 9206"/>
              <a:gd name="connsiteX70" fmla="*/ 7709 w 10000"/>
              <a:gd name="connsiteY70" fmla="*/ 8417 h 9206"/>
              <a:gd name="connsiteX0" fmla="*/ 7709 w 10000"/>
              <a:gd name="connsiteY0" fmla="*/ 8322 h 9179"/>
              <a:gd name="connsiteX1" fmla="*/ 7110 w 10000"/>
              <a:gd name="connsiteY1" fmla="*/ 7862 h 9179"/>
              <a:gd name="connsiteX2" fmla="*/ 6243 w 10000"/>
              <a:gd name="connsiteY2" fmla="*/ 7456 h 9179"/>
              <a:gd name="connsiteX3" fmla="*/ 5411 w 10000"/>
              <a:gd name="connsiteY3" fmla="*/ 6807 h 9179"/>
              <a:gd name="connsiteX4" fmla="*/ 4583 w 10000"/>
              <a:gd name="connsiteY4" fmla="*/ 6145 h 9179"/>
              <a:gd name="connsiteX5" fmla="*/ 4185 w 10000"/>
              <a:gd name="connsiteY5" fmla="*/ 5698 h 9179"/>
              <a:gd name="connsiteX6" fmla="*/ 3753 w 10000"/>
              <a:gd name="connsiteY6" fmla="*/ 5289 h 9179"/>
              <a:gd name="connsiteX7" fmla="*/ 3319 w 10000"/>
              <a:gd name="connsiteY7" fmla="*/ 4836 h 9179"/>
              <a:gd name="connsiteX8" fmla="*/ 2921 w 10000"/>
              <a:gd name="connsiteY8" fmla="*/ 4428 h 9179"/>
              <a:gd name="connsiteX9" fmla="*/ 2487 w 10000"/>
              <a:gd name="connsiteY9" fmla="*/ 3773 h 9179"/>
              <a:gd name="connsiteX10" fmla="*/ 2091 w 10000"/>
              <a:gd name="connsiteY10" fmla="*/ 3113 h 9179"/>
              <a:gd name="connsiteX11" fmla="*/ 1659 w 10000"/>
              <a:gd name="connsiteY11" fmla="*/ 2461 h 9179"/>
              <a:gd name="connsiteX12" fmla="*/ 1027 w 10000"/>
              <a:gd name="connsiteY12" fmla="*/ 1795 h 9179"/>
              <a:gd name="connsiteX13" fmla="*/ 0 w 10000"/>
              <a:gd name="connsiteY13" fmla="*/ 285 h 9179"/>
              <a:gd name="connsiteX14" fmla="*/ 1856 w 10000"/>
              <a:gd name="connsiteY14" fmla="*/ 83 h 9179"/>
              <a:gd name="connsiteX15" fmla="*/ 2487 w 10000"/>
              <a:gd name="connsiteY15" fmla="*/ 733 h 9179"/>
              <a:gd name="connsiteX16" fmla="*/ 2921 w 10000"/>
              <a:gd name="connsiteY16" fmla="*/ 1350 h 9179"/>
              <a:gd name="connsiteX17" fmla="*/ 3556 w 10000"/>
              <a:gd name="connsiteY17" fmla="*/ 2003 h 9179"/>
              <a:gd name="connsiteX18" fmla="*/ 3953 w 10000"/>
              <a:gd name="connsiteY18" fmla="*/ 2663 h 9179"/>
              <a:gd name="connsiteX19" fmla="*/ 4583 w 10000"/>
              <a:gd name="connsiteY19" fmla="*/ 3113 h 9179"/>
              <a:gd name="connsiteX20" fmla="*/ 5018 w 10000"/>
              <a:gd name="connsiteY20" fmla="*/ 3524 h 9179"/>
              <a:gd name="connsiteX21" fmla="*/ 5411 w 10000"/>
              <a:gd name="connsiteY21" fmla="*/ 3970 h 9179"/>
              <a:gd name="connsiteX22" fmla="*/ 5849 w 10000"/>
              <a:gd name="connsiteY22" fmla="*/ 4428 h 9179"/>
              <a:gd name="connsiteX23" fmla="*/ 6243 w 10000"/>
              <a:gd name="connsiteY23" fmla="*/ 4632 h 9179"/>
              <a:gd name="connsiteX24" fmla="*/ 6677 w 10000"/>
              <a:gd name="connsiteY24" fmla="*/ 5046 h 9179"/>
              <a:gd name="connsiteX25" fmla="*/ 6877 w 10000"/>
              <a:gd name="connsiteY25" fmla="*/ 5289 h 9179"/>
              <a:gd name="connsiteX26" fmla="*/ 7110 w 10000"/>
              <a:gd name="connsiteY26" fmla="*/ 5289 h 9179"/>
              <a:gd name="connsiteX27" fmla="*/ 7311 w 10000"/>
              <a:gd name="connsiteY27" fmla="*/ 5491 h 9179"/>
              <a:gd name="connsiteX28" fmla="*/ 7511 w 10000"/>
              <a:gd name="connsiteY28" fmla="*/ 5491 h 9179"/>
              <a:gd name="connsiteX29" fmla="*/ 7511 w 10000"/>
              <a:gd name="connsiteY29" fmla="*/ 5491 h 9179"/>
              <a:gd name="connsiteX30" fmla="*/ 7709 w 10000"/>
              <a:gd name="connsiteY30" fmla="*/ 5289 h 9179"/>
              <a:gd name="connsiteX31" fmla="*/ 7709 w 10000"/>
              <a:gd name="connsiteY31" fmla="*/ 5046 h 9179"/>
              <a:gd name="connsiteX32" fmla="*/ 7945 w 10000"/>
              <a:gd name="connsiteY32" fmla="*/ 4836 h 9179"/>
              <a:gd name="connsiteX33" fmla="*/ 7945 w 10000"/>
              <a:gd name="connsiteY33" fmla="*/ 4632 h 9179"/>
              <a:gd name="connsiteX34" fmla="*/ 8141 w 10000"/>
              <a:gd name="connsiteY34" fmla="*/ 4177 h 9179"/>
              <a:gd name="connsiteX35" fmla="*/ 8141 w 10000"/>
              <a:gd name="connsiteY35" fmla="*/ 3773 h 9179"/>
              <a:gd name="connsiteX36" fmla="*/ 8337 w 10000"/>
              <a:gd name="connsiteY36" fmla="*/ 3319 h 9179"/>
              <a:gd name="connsiteX37" fmla="*/ 8337 w 10000"/>
              <a:gd name="connsiteY37" fmla="*/ 2663 h 9179"/>
              <a:gd name="connsiteX38" fmla="*/ 8535 w 10000"/>
              <a:gd name="connsiteY38" fmla="*/ 2253 h 9179"/>
              <a:gd name="connsiteX39" fmla="*/ 8535 w 10000"/>
              <a:gd name="connsiteY39" fmla="*/ 2003 h 9179"/>
              <a:gd name="connsiteX40" fmla="*/ 8773 w 10000"/>
              <a:gd name="connsiteY40" fmla="*/ 1592 h 9179"/>
              <a:gd name="connsiteX41" fmla="*/ 8773 w 10000"/>
              <a:gd name="connsiteY41" fmla="*/ 1350 h 9179"/>
              <a:gd name="connsiteX42" fmla="*/ 8975 w 10000"/>
              <a:gd name="connsiteY42" fmla="*/ 1146 h 9179"/>
              <a:gd name="connsiteX43" fmla="*/ 8975 w 10000"/>
              <a:gd name="connsiteY43" fmla="*/ 1146 h 9179"/>
              <a:gd name="connsiteX44" fmla="*/ 8975 w 10000"/>
              <a:gd name="connsiteY44" fmla="*/ 1146 h 9179"/>
              <a:gd name="connsiteX45" fmla="*/ 8975 w 10000"/>
              <a:gd name="connsiteY45" fmla="*/ 1146 h 9179"/>
              <a:gd name="connsiteX46" fmla="*/ 9171 w 10000"/>
              <a:gd name="connsiteY46" fmla="*/ 1146 h 9179"/>
              <a:gd name="connsiteX47" fmla="*/ 9171 w 10000"/>
              <a:gd name="connsiteY47" fmla="*/ 1350 h 9179"/>
              <a:gd name="connsiteX48" fmla="*/ 9171 w 10000"/>
              <a:gd name="connsiteY48" fmla="*/ 1592 h 9179"/>
              <a:gd name="connsiteX49" fmla="*/ 9171 w 10000"/>
              <a:gd name="connsiteY49" fmla="*/ 2003 h 9179"/>
              <a:gd name="connsiteX50" fmla="*/ 9411 w 10000"/>
              <a:gd name="connsiteY50" fmla="*/ 2253 h 9179"/>
              <a:gd name="connsiteX51" fmla="*/ 9411 w 10000"/>
              <a:gd name="connsiteY51" fmla="*/ 2663 h 9179"/>
              <a:gd name="connsiteX52" fmla="*/ 9411 w 10000"/>
              <a:gd name="connsiteY52" fmla="*/ 3319 h 9179"/>
              <a:gd name="connsiteX53" fmla="*/ 9411 w 10000"/>
              <a:gd name="connsiteY53" fmla="*/ 4177 h 9179"/>
              <a:gd name="connsiteX54" fmla="*/ 9605 w 10000"/>
              <a:gd name="connsiteY54" fmla="*/ 5289 h 9179"/>
              <a:gd name="connsiteX55" fmla="*/ 9804 w 10000"/>
              <a:gd name="connsiteY55" fmla="*/ 6145 h 9179"/>
              <a:gd name="connsiteX56" fmla="*/ 10000 w 10000"/>
              <a:gd name="connsiteY56" fmla="*/ 7210 h 9179"/>
              <a:gd name="connsiteX57" fmla="*/ 10000 w 10000"/>
              <a:gd name="connsiteY57" fmla="*/ 7456 h 9179"/>
              <a:gd name="connsiteX58" fmla="*/ 10000 w 10000"/>
              <a:gd name="connsiteY58" fmla="*/ 7862 h 9179"/>
              <a:gd name="connsiteX59" fmla="*/ 10000 w 10000"/>
              <a:gd name="connsiteY59" fmla="*/ 8322 h 9179"/>
              <a:gd name="connsiteX60" fmla="*/ 10000 w 10000"/>
              <a:gd name="connsiteY60" fmla="*/ 8524 h 9179"/>
              <a:gd name="connsiteX61" fmla="*/ 10000 w 10000"/>
              <a:gd name="connsiteY61" fmla="*/ 8733 h 9179"/>
              <a:gd name="connsiteX62" fmla="*/ 10000 w 10000"/>
              <a:gd name="connsiteY62" fmla="*/ 8972 h 9179"/>
              <a:gd name="connsiteX63" fmla="*/ 10000 w 10000"/>
              <a:gd name="connsiteY63" fmla="*/ 8972 h 9179"/>
              <a:gd name="connsiteX64" fmla="*/ 10000 w 10000"/>
              <a:gd name="connsiteY64" fmla="*/ 9179 h 9179"/>
              <a:gd name="connsiteX65" fmla="*/ 9605 w 10000"/>
              <a:gd name="connsiteY65" fmla="*/ 8972 h 9179"/>
              <a:gd name="connsiteX66" fmla="*/ 9171 w 10000"/>
              <a:gd name="connsiteY66" fmla="*/ 8972 h 9179"/>
              <a:gd name="connsiteX67" fmla="*/ 8535 w 10000"/>
              <a:gd name="connsiteY67" fmla="*/ 8733 h 9179"/>
              <a:gd name="connsiteX68" fmla="*/ 7709 w 10000"/>
              <a:gd name="connsiteY68" fmla="*/ 8322 h 9179"/>
              <a:gd name="connsiteX69" fmla="*/ 7709 w 10000"/>
              <a:gd name="connsiteY69" fmla="*/ 8322 h 9179"/>
              <a:gd name="connsiteX0" fmla="*/ 7709 w 10000"/>
              <a:gd name="connsiteY0" fmla="*/ 8949 h 9883"/>
              <a:gd name="connsiteX1" fmla="*/ 7110 w 10000"/>
              <a:gd name="connsiteY1" fmla="*/ 8448 h 9883"/>
              <a:gd name="connsiteX2" fmla="*/ 6243 w 10000"/>
              <a:gd name="connsiteY2" fmla="*/ 8006 h 9883"/>
              <a:gd name="connsiteX3" fmla="*/ 5411 w 10000"/>
              <a:gd name="connsiteY3" fmla="*/ 7299 h 9883"/>
              <a:gd name="connsiteX4" fmla="*/ 4583 w 10000"/>
              <a:gd name="connsiteY4" fmla="*/ 6578 h 9883"/>
              <a:gd name="connsiteX5" fmla="*/ 4185 w 10000"/>
              <a:gd name="connsiteY5" fmla="*/ 6091 h 9883"/>
              <a:gd name="connsiteX6" fmla="*/ 3753 w 10000"/>
              <a:gd name="connsiteY6" fmla="*/ 5645 h 9883"/>
              <a:gd name="connsiteX7" fmla="*/ 3319 w 10000"/>
              <a:gd name="connsiteY7" fmla="*/ 5152 h 9883"/>
              <a:gd name="connsiteX8" fmla="*/ 2921 w 10000"/>
              <a:gd name="connsiteY8" fmla="*/ 4707 h 9883"/>
              <a:gd name="connsiteX9" fmla="*/ 2487 w 10000"/>
              <a:gd name="connsiteY9" fmla="*/ 3993 h 9883"/>
              <a:gd name="connsiteX10" fmla="*/ 2091 w 10000"/>
              <a:gd name="connsiteY10" fmla="*/ 3274 h 9883"/>
              <a:gd name="connsiteX11" fmla="*/ 1659 w 10000"/>
              <a:gd name="connsiteY11" fmla="*/ 2564 h 9883"/>
              <a:gd name="connsiteX12" fmla="*/ 1027 w 10000"/>
              <a:gd name="connsiteY12" fmla="*/ 1839 h 9883"/>
              <a:gd name="connsiteX13" fmla="*/ 0 w 10000"/>
              <a:gd name="connsiteY13" fmla="*/ 193 h 9883"/>
              <a:gd name="connsiteX14" fmla="*/ 2487 w 10000"/>
              <a:gd name="connsiteY14" fmla="*/ 682 h 9883"/>
              <a:gd name="connsiteX15" fmla="*/ 2921 w 10000"/>
              <a:gd name="connsiteY15" fmla="*/ 1354 h 9883"/>
              <a:gd name="connsiteX16" fmla="*/ 3556 w 10000"/>
              <a:gd name="connsiteY16" fmla="*/ 2065 h 9883"/>
              <a:gd name="connsiteX17" fmla="*/ 3953 w 10000"/>
              <a:gd name="connsiteY17" fmla="*/ 2784 h 9883"/>
              <a:gd name="connsiteX18" fmla="*/ 4583 w 10000"/>
              <a:gd name="connsiteY18" fmla="*/ 3274 h 9883"/>
              <a:gd name="connsiteX19" fmla="*/ 5018 w 10000"/>
              <a:gd name="connsiteY19" fmla="*/ 3722 h 9883"/>
              <a:gd name="connsiteX20" fmla="*/ 5411 w 10000"/>
              <a:gd name="connsiteY20" fmla="*/ 4208 h 9883"/>
              <a:gd name="connsiteX21" fmla="*/ 5849 w 10000"/>
              <a:gd name="connsiteY21" fmla="*/ 4707 h 9883"/>
              <a:gd name="connsiteX22" fmla="*/ 6243 w 10000"/>
              <a:gd name="connsiteY22" fmla="*/ 4929 h 9883"/>
              <a:gd name="connsiteX23" fmla="*/ 6677 w 10000"/>
              <a:gd name="connsiteY23" fmla="*/ 5380 h 9883"/>
              <a:gd name="connsiteX24" fmla="*/ 6877 w 10000"/>
              <a:gd name="connsiteY24" fmla="*/ 5645 h 9883"/>
              <a:gd name="connsiteX25" fmla="*/ 7110 w 10000"/>
              <a:gd name="connsiteY25" fmla="*/ 5645 h 9883"/>
              <a:gd name="connsiteX26" fmla="*/ 7311 w 10000"/>
              <a:gd name="connsiteY26" fmla="*/ 5865 h 9883"/>
              <a:gd name="connsiteX27" fmla="*/ 7511 w 10000"/>
              <a:gd name="connsiteY27" fmla="*/ 5865 h 9883"/>
              <a:gd name="connsiteX28" fmla="*/ 7511 w 10000"/>
              <a:gd name="connsiteY28" fmla="*/ 5865 h 9883"/>
              <a:gd name="connsiteX29" fmla="*/ 7709 w 10000"/>
              <a:gd name="connsiteY29" fmla="*/ 5645 h 9883"/>
              <a:gd name="connsiteX30" fmla="*/ 7709 w 10000"/>
              <a:gd name="connsiteY30" fmla="*/ 5380 h 9883"/>
              <a:gd name="connsiteX31" fmla="*/ 7945 w 10000"/>
              <a:gd name="connsiteY31" fmla="*/ 5152 h 9883"/>
              <a:gd name="connsiteX32" fmla="*/ 7945 w 10000"/>
              <a:gd name="connsiteY32" fmla="*/ 4929 h 9883"/>
              <a:gd name="connsiteX33" fmla="*/ 8141 w 10000"/>
              <a:gd name="connsiteY33" fmla="*/ 4434 h 9883"/>
              <a:gd name="connsiteX34" fmla="*/ 8141 w 10000"/>
              <a:gd name="connsiteY34" fmla="*/ 3993 h 9883"/>
              <a:gd name="connsiteX35" fmla="*/ 8337 w 10000"/>
              <a:gd name="connsiteY35" fmla="*/ 3499 h 9883"/>
              <a:gd name="connsiteX36" fmla="*/ 8337 w 10000"/>
              <a:gd name="connsiteY36" fmla="*/ 2784 h 9883"/>
              <a:gd name="connsiteX37" fmla="*/ 8535 w 10000"/>
              <a:gd name="connsiteY37" fmla="*/ 2338 h 9883"/>
              <a:gd name="connsiteX38" fmla="*/ 8535 w 10000"/>
              <a:gd name="connsiteY38" fmla="*/ 2065 h 9883"/>
              <a:gd name="connsiteX39" fmla="*/ 8773 w 10000"/>
              <a:gd name="connsiteY39" fmla="*/ 1617 h 9883"/>
              <a:gd name="connsiteX40" fmla="*/ 8773 w 10000"/>
              <a:gd name="connsiteY40" fmla="*/ 1354 h 9883"/>
              <a:gd name="connsiteX41" fmla="*/ 8975 w 10000"/>
              <a:gd name="connsiteY41" fmla="*/ 1132 h 9883"/>
              <a:gd name="connsiteX42" fmla="*/ 8975 w 10000"/>
              <a:gd name="connsiteY42" fmla="*/ 1132 h 9883"/>
              <a:gd name="connsiteX43" fmla="*/ 8975 w 10000"/>
              <a:gd name="connsiteY43" fmla="*/ 1132 h 9883"/>
              <a:gd name="connsiteX44" fmla="*/ 8975 w 10000"/>
              <a:gd name="connsiteY44" fmla="*/ 1132 h 9883"/>
              <a:gd name="connsiteX45" fmla="*/ 9171 w 10000"/>
              <a:gd name="connsiteY45" fmla="*/ 1132 h 9883"/>
              <a:gd name="connsiteX46" fmla="*/ 9171 w 10000"/>
              <a:gd name="connsiteY46" fmla="*/ 1354 h 9883"/>
              <a:gd name="connsiteX47" fmla="*/ 9171 w 10000"/>
              <a:gd name="connsiteY47" fmla="*/ 1617 h 9883"/>
              <a:gd name="connsiteX48" fmla="*/ 9171 w 10000"/>
              <a:gd name="connsiteY48" fmla="*/ 2065 h 9883"/>
              <a:gd name="connsiteX49" fmla="*/ 9411 w 10000"/>
              <a:gd name="connsiteY49" fmla="*/ 2338 h 9883"/>
              <a:gd name="connsiteX50" fmla="*/ 9411 w 10000"/>
              <a:gd name="connsiteY50" fmla="*/ 2784 h 9883"/>
              <a:gd name="connsiteX51" fmla="*/ 9411 w 10000"/>
              <a:gd name="connsiteY51" fmla="*/ 3499 h 9883"/>
              <a:gd name="connsiteX52" fmla="*/ 9411 w 10000"/>
              <a:gd name="connsiteY52" fmla="*/ 4434 h 9883"/>
              <a:gd name="connsiteX53" fmla="*/ 9605 w 10000"/>
              <a:gd name="connsiteY53" fmla="*/ 5645 h 9883"/>
              <a:gd name="connsiteX54" fmla="*/ 9804 w 10000"/>
              <a:gd name="connsiteY54" fmla="*/ 6578 h 9883"/>
              <a:gd name="connsiteX55" fmla="*/ 10000 w 10000"/>
              <a:gd name="connsiteY55" fmla="*/ 7738 h 9883"/>
              <a:gd name="connsiteX56" fmla="*/ 10000 w 10000"/>
              <a:gd name="connsiteY56" fmla="*/ 8006 h 9883"/>
              <a:gd name="connsiteX57" fmla="*/ 10000 w 10000"/>
              <a:gd name="connsiteY57" fmla="*/ 8448 h 9883"/>
              <a:gd name="connsiteX58" fmla="*/ 10000 w 10000"/>
              <a:gd name="connsiteY58" fmla="*/ 8949 h 9883"/>
              <a:gd name="connsiteX59" fmla="*/ 10000 w 10000"/>
              <a:gd name="connsiteY59" fmla="*/ 9169 h 9883"/>
              <a:gd name="connsiteX60" fmla="*/ 10000 w 10000"/>
              <a:gd name="connsiteY60" fmla="*/ 9397 h 9883"/>
              <a:gd name="connsiteX61" fmla="*/ 10000 w 10000"/>
              <a:gd name="connsiteY61" fmla="*/ 9657 h 9883"/>
              <a:gd name="connsiteX62" fmla="*/ 10000 w 10000"/>
              <a:gd name="connsiteY62" fmla="*/ 9657 h 9883"/>
              <a:gd name="connsiteX63" fmla="*/ 10000 w 10000"/>
              <a:gd name="connsiteY63" fmla="*/ 9883 h 9883"/>
              <a:gd name="connsiteX64" fmla="*/ 9605 w 10000"/>
              <a:gd name="connsiteY64" fmla="*/ 9657 h 9883"/>
              <a:gd name="connsiteX65" fmla="*/ 9171 w 10000"/>
              <a:gd name="connsiteY65" fmla="*/ 9657 h 9883"/>
              <a:gd name="connsiteX66" fmla="*/ 8535 w 10000"/>
              <a:gd name="connsiteY66" fmla="*/ 9397 h 9883"/>
              <a:gd name="connsiteX67" fmla="*/ 7709 w 10000"/>
              <a:gd name="connsiteY67" fmla="*/ 8949 h 9883"/>
              <a:gd name="connsiteX68" fmla="*/ 7709 w 10000"/>
              <a:gd name="connsiteY68" fmla="*/ 8949 h 9883"/>
              <a:gd name="connsiteX0" fmla="*/ 6682 w 8973"/>
              <a:gd name="connsiteY0" fmla="*/ 8365 h 9310"/>
              <a:gd name="connsiteX1" fmla="*/ 6083 w 8973"/>
              <a:gd name="connsiteY1" fmla="*/ 7858 h 9310"/>
              <a:gd name="connsiteX2" fmla="*/ 5216 w 8973"/>
              <a:gd name="connsiteY2" fmla="*/ 7411 h 9310"/>
              <a:gd name="connsiteX3" fmla="*/ 4384 w 8973"/>
              <a:gd name="connsiteY3" fmla="*/ 6695 h 9310"/>
              <a:gd name="connsiteX4" fmla="*/ 3556 w 8973"/>
              <a:gd name="connsiteY4" fmla="*/ 5966 h 9310"/>
              <a:gd name="connsiteX5" fmla="*/ 3158 w 8973"/>
              <a:gd name="connsiteY5" fmla="*/ 5473 h 9310"/>
              <a:gd name="connsiteX6" fmla="*/ 2726 w 8973"/>
              <a:gd name="connsiteY6" fmla="*/ 5022 h 9310"/>
              <a:gd name="connsiteX7" fmla="*/ 2292 w 8973"/>
              <a:gd name="connsiteY7" fmla="*/ 4523 h 9310"/>
              <a:gd name="connsiteX8" fmla="*/ 1894 w 8973"/>
              <a:gd name="connsiteY8" fmla="*/ 4073 h 9310"/>
              <a:gd name="connsiteX9" fmla="*/ 1460 w 8973"/>
              <a:gd name="connsiteY9" fmla="*/ 3350 h 9310"/>
              <a:gd name="connsiteX10" fmla="*/ 1064 w 8973"/>
              <a:gd name="connsiteY10" fmla="*/ 2623 h 9310"/>
              <a:gd name="connsiteX11" fmla="*/ 632 w 8973"/>
              <a:gd name="connsiteY11" fmla="*/ 1904 h 9310"/>
              <a:gd name="connsiteX12" fmla="*/ 0 w 8973"/>
              <a:gd name="connsiteY12" fmla="*/ 1171 h 9310"/>
              <a:gd name="connsiteX13" fmla="*/ 1460 w 8973"/>
              <a:gd name="connsiteY13" fmla="*/ 0 h 9310"/>
              <a:gd name="connsiteX14" fmla="*/ 1894 w 8973"/>
              <a:gd name="connsiteY14" fmla="*/ 680 h 9310"/>
              <a:gd name="connsiteX15" fmla="*/ 2529 w 8973"/>
              <a:gd name="connsiteY15" fmla="*/ 1399 h 9310"/>
              <a:gd name="connsiteX16" fmla="*/ 2926 w 8973"/>
              <a:gd name="connsiteY16" fmla="*/ 2127 h 9310"/>
              <a:gd name="connsiteX17" fmla="*/ 3556 w 8973"/>
              <a:gd name="connsiteY17" fmla="*/ 2623 h 9310"/>
              <a:gd name="connsiteX18" fmla="*/ 3991 w 8973"/>
              <a:gd name="connsiteY18" fmla="*/ 3076 h 9310"/>
              <a:gd name="connsiteX19" fmla="*/ 4384 w 8973"/>
              <a:gd name="connsiteY19" fmla="*/ 3568 h 9310"/>
              <a:gd name="connsiteX20" fmla="*/ 4822 w 8973"/>
              <a:gd name="connsiteY20" fmla="*/ 4073 h 9310"/>
              <a:gd name="connsiteX21" fmla="*/ 5216 w 8973"/>
              <a:gd name="connsiteY21" fmla="*/ 4297 h 9310"/>
              <a:gd name="connsiteX22" fmla="*/ 5650 w 8973"/>
              <a:gd name="connsiteY22" fmla="*/ 4754 h 9310"/>
              <a:gd name="connsiteX23" fmla="*/ 5850 w 8973"/>
              <a:gd name="connsiteY23" fmla="*/ 5022 h 9310"/>
              <a:gd name="connsiteX24" fmla="*/ 6083 w 8973"/>
              <a:gd name="connsiteY24" fmla="*/ 5022 h 9310"/>
              <a:gd name="connsiteX25" fmla="*/ 6284 w 8973"/>
              <a:gd name="connsiteY25" fmla="*/ 5244 h 9310"/>
              <a:gd name="connsiteX26" fmla="*/ 6484 w 8973"/>
              <a:gd name="connsiteY26" fmla="*/ 5244 h 9310"/>
              <a:gd name="connsiteX27" fmla="*/ 6484 w 8973"/>
              <a:gd name="connsiteY27" fmla="*/ 5244 h 9310"/>
              <a:gd name="connsiteX28" fmla="*/ 6682 w 8973"/>
              <a:gd name="connsiteY28" fmla="*/ 5022 h 9310"/>
              <a:gd name="connsiteX29" fmla="*/ 6682 w 8973"/>
              <a:gd name="connsiteY29" fmla="*/ 4754 h 9310"/>
              <a:gd name="connsiteX30" fmla="*/ 6918 w 8973"/>
              <a:gd name="connsiteY30" fmla="*/ 4523 h 9310"/>
              <a:gd name="connsiteX31" fmla="*/ 6918 w 8973"/>
              <a:gd name="connsiteY31" fmla="*/ 4297 h 9310"/>
              <a:gd name="connsiteX32" fmla="*/ 7114 w 8973"/>
              <a:gd name="connsiteY32" fmla="*/ 3796 h 9310"/>
              <a:gd name="connsiteX33" fmla="*/ 7114 w 8973"/>
              <a:gd name="connsiteY33" fmla="*/ 3350 h 9310"/>
              <a:gd name="connsiteX34" fmla="*/ 7310 w 8973"/>
              <a:gd name="connsiteY34" fmla="*/ 2850 h 9310"/>
              <a:gd name="connsiteX35" fmla="*/ 7310 w 8973"/>
              <a:gd name="connsiteY35" fmla="*/ 2127 h 9310"/>
              <a:gd name="connsiteX36" fmla="*/ 7508 w 8973"/>
              <a:gd name="connsiteY36" fmla="*/ 1676 h 9310"/>
              <a:gd name="connsiteX37" fmla="*/ 7508 w 8973"/>
              <a:gd name="connsiteY37" fmla="*/ 1399 h 9310"/>
              <a:gd name="connsiteX38" fmla="*/ 7746 w 8973"/>
              <a:gd name="connsiteY38" fmla="*/ 946 h 9310"/>
              <a:gd name="connsiteX39" fmla="*/ 7746 w 8973"/>
              <a:gd name="connsiteY39" fmla="*/ 680 h 9310"/>
              <a:gd name="connsiteX40" fmla="*/ 7948 w 8973"/>
              <a:gd name="connsiteY40" fmla="*/ 455 h 9310"/>
              <a:gd name="connsiteX41" fmla="*/ 7948 w 8973"/>
              <a:gd name="connsiteY41" fmla="*/ 455 h 9310"/>
              <a:gd name="connsiteX42" fmla="*/ 7948 w 8973"/>
              <a:gd name="connsiteY42" fmla="*/ 455 h 9310"/>
              <a:gd name="connsiteX43" fmla="*/ 7948 w 8973"/>
              <a:gd name="connsiteY43" fmla="*/ 455 h 9310"/>
              <a:gd name="connsiteX44" fmla="*/ 8144 w 8973"/>
              <a:gd name="connsiteY44" fmla="*/ 455 h 9310"/>
              <a:gd name="connsiteX45" fmla="*/ 8144 w 8973"/>
              <a:gd name="connsiteY45" fmla="*/ 680 h 9310"/>
              <a:gd name="connsiteX46" fmla="*/ 8144 w 8973"/>
              <a:gd name="connsiteY46" fmla="*/ 946 h 9310"/>
              <a:gd name="connsiteX47" fmla="*/ 8144 w 8973"/>
              <a:gd name="connsiteY47" fmla="*/ 1399 h 9310"/>
              <a:gd name="connsiteX48" fmla="*/ 8384 w 8973"/>
              <a:gd name="connsiteY48" fmla="*/ 1676 h 9310"/>
              <a:gd name="connsiteX49" fmla="*/ 8384 w 8973"/>
              <a:gd name="connsiteY49" fmla="*/ 2127 h 9310"/>
              <a:gd name="connsiteX50" fmla="*/ 8384 w 8973"/>
              <a:gd name="connsiteY50" fmla="*/ 2850 h 9310"/>
              <a:gd name="connsiteX51" fmla="*/ 8384 w 8973"/>
              <a:gd name="connsiteY51" fmla="*/ 3796 h 9310"/>
              <a:gd name="connsiteX52" fmla="*/ 8578 w 8973"/>
              <a:gd name="connsiteY52" fmla="*/ 5022 h 9310"/>
              <a:gd name="connsiteX53" fmla="*/ 8777 w 8973"/>
              <a:gd name="connsiteY53" fmla="*/ 5966 h 9310"/>
              <a:gd name="connsiteX54" fmla="*/ 8973 w 8973"/>
              <a:gd name="connsiteY54" fmla="*/ 7140 h 9310"/>
              <a:gd name="connsiteX55" fmla="*/ 8973 w 8973"/>
              <a:gd name="connsiteY55" fmla="*/ 7411 h 9310"/>
              <a:gd name="connsiteX56" fmla="*/ 8973 w 8973"/>
              <a:gd name="connsiteY56" fmla="*/ 7858 h 9310"/>
              <a:gd name="connsiteX57" fmla="*/ 8973 w 8973"/>
              <a:gd name="connsiteY57" fmla="*/ 8365 h 9310"/>
              <a:gd name="connsiteX58" fmla="*/ 8973 w 8973"/>
              <a:gd name="connsiteY58" fmla="*/ 8588 h 9310"/>
              <a:gd name="connsiteX59" fmla="*/ 8973 w 8973"/>
              <a:gd name="connsiteY59" fmla="*/ 8818 h 9310"/>
              <a:gd name="connsiteX60" fmla="*/ 8973 w 8973"/>
              <a:gd name="connsiteY60" fmla="*/ 9081 h 9310"/>
              <a:gd name="connsiteX61" fmla="*/ 8973 w 8973"/>
              <a:gd name="connsiteY61" fmla="*/ 9081 h 9310"/>
              <a:gd name="connsiteX62" fmla="*/ 8973 w 8973"/>
              <a:gd name="connsiteY62" fmla="*/ 9310 h 9310"/>
              <a:gd name="connsiteX63" fmla="*/ 8578 w 8973"/>
              <a:gd name="connsiteY63" fmla="*/ 9081 h 9310"/>
              <a:gd name="connsiteX64" fmla="*/ 8144 w 8973"/>
              <a:gd name="connsiteY64" fmla="*/ 9081 h 9310"/>
              <a:gd name="connsiteX65" fmla="*/ 7508 w 8973"/>
              <a:gd name="connsiteY65" fmla="*/ 8818 h 9310"/>
              <a:gd name="connsiteX66" fmla="*/ 6682 w 8973"/>
              <a:gd name="connsiteY66" fmla="*/ 8365 h 9310"/>
              <a:gd name="connsiteX67" fmla="*/ 6682 w 8973"/>
              <a:gd name="connsiteY67" fmla="*/ 8365 h 9310"/>
              <a:gd name="connsiteX0" fmla="*/ 6743 w 9296"/>
              <a:gd name="connsiteY0" fmla="*/ 8985 h 10000"/>
              <a:gd name="connsiteX1" fmla="*/ 6075 w 9296"/>
              <a:gd name="connsiteY1" fmla="*/ 8440 h 10000"/>
              <a:gd name="connsiteX2" fmla="*/ 5109 w 9296"/>
              <a:gd name="connsiteY2" fmla="*/ 7960 h 10000"/>
              <a:gd name="connsiteX3" fmla="*/ 4182 w 9296"/>
              <a:gd name="connsiteY3" fmla="*/ 7191 h 10000"/>
              <a:gd name="connsiteX4" fmla="*/ 3259 w 9296"/>
              <a:gd name="connsiteY4" fmla="*/ 6408 h 10000"/>
              <a:gd name="connsiteX5" fmla="*/ 2815 w 9296"/>
              <a:gd name="connsiteY5" fmla="*/ 5879 h 10000"/>
              <a:gd name="connsiteX6" fmla="*/ 2334 w 9296"/>
              <a:gd name="connsiteY6" fmla="*/ 5394 h 10000"/>
              <a:gd name="connsiteX7" fmla="*/ 1850 w 9296"/>
              <a:gd name="connsiteY7" fmla="*/ 4858 h 10000"/>
              <a:gd name="connsiteX8" fmla="*/ 1407 w 9296"/>
              <a:gd name="connsiteY8" fmla="*/ 4375 h 10000"/>
              <a:gd name="connsiteX9" fmla="*/ 923 w 9296"/>
              <a:gd name="connsiteY9" fmla="*/ 3598 h 10000"/>
              <a:gd name="connsiteX10" fmla="*/ 482 w 9296"/>
              <a:gd name="connsiteY10" fmla="*/ 2817 h 10000"/>
              <a:gd name="connsiteX11" fmla="*/ 0 w 9296"/>
              <a:gd name="connsiteY11" fmla="*/ 2045 h 10000"/>
              <a:gd name="connsiteX12" fmla="*/ 923 w 9296"/>
              <a:gd name="connsiteY12" fmla="*/ 0 h 10000"/>
              <a:gd name="connsiteX13" fmla="*/ 1407 w 9296"/>
              <a:gd name="connsiteY13" fmla="*/ 730 h 10000"/>
              <a:gd name="connsiteX14" fmla="*/ 2114 w 9296"/>
              <a:gd name="connsiteY14" fmla="*/ 1503 h 10000"/>
              <a:gd name="connsiteX15" fmla="*/ 2557 w 9296"/>
              <a:gd name="connsiteY15" fmla="*/ 2285 h 10000"/>
              <a:gd name="connsiteX16" fmla="*/ 3259 w 9296"/>
              <a:gd name="connsiteY16" fmla="*/ 2817 h 10000"/>
              <a:gd name="connsiteX17" fmla="*/ 3744 w 9296"/>
              <a:gd name="connsiteY17" fmla="*/ 3304 h 10000"/>
              <a:gd name="connsiteX18" fmla="*/ 4182 w 9296"/>
              <a:gd name="connsiteY18" fmla="*/ 3832 h 10000"/>
              <a:gd name="connsiteX19" fmla="*/ 4670 w 9296"/>
              <a:gd name="connsiteY19" fmla="*/ 4375 h 10000"/>
              <a:gd name="connsiteX20" fmla="*/ 5109 w 9296"/>
              <a:gd name="connsiteY20" fmla="*/ 4615 h 10000"/>
              <a:gd name="connsiteX21" fmla="*/ 5593 w 9296"/>
              <a:gd name="connsiteY21" fmla="*/ 5106 h 10000"/>
              <a:gd name="connsiteX22" fmla="*/ 5816 w 9296"/>
              <a:gd name="connsiteY22" fmla="*/ 5394 h 10000"/>
              <a:gd name="connsiteX23" fmla="*/ 6075 w 9296"/>
              <a:gd name="connsiteY23" fmla="*/ 5394 h 10000"/>
              <a:gd name="connsiteX24" fmla="*/ 6299 w 9296"/>
              <a:gd name="connsiteY24" fmla="*/ 5633 h 10000"/>
              <a:gd name="connsiteX25" fmla="*/ 6522 w 9296"/>
              <a:gd name="connsiteY25" fmla="*/ 5633 h 10000"/>
              <a:gd name="connsiteX26" fmla="*/ 6522 w 9296"/>
              <a:gd name="connsiteY26" fmla="*/ 5633 h 10000"/>
              <a:gd name="connsiteX27" fmla="*/ 6743 w 9296"/>
              <a:gd name="connsiteY27" fmla="*/ 5394 h 10000"/>
              <a:gd name="connsiteX28" fmla="*/ 6743 w 9296"/>
              <a:gd name="connsiteY28" fmla="*/ 5106 h 10000"/>
              <a:gd name="connsiteX29" fmla="*/ 7006 w 9296"/>
              <a:gd name="connsiteY29" fmla="*/ 4858 h 10000"/>
              <a:gd name="connsiteX30" fmla="*/ 7006 w 9296"/>
              <a:gd name="connsiteY30" fmla="*/ 4615 h 10000"/>
              <a:gd name="connsiteX31" fmla="*/ 7224 w 9296"/>
              <a:gd name="connsiteY31" fmla="*/ 4077 h 10000"/>
              <a:gd name="connsiteX32" fmla="*/ 7224 w 9296"/>
              <a:gd name="connsiteY32" fmla="*/ 3598 h 10000"/>
              <a:gd name="connsiteX33" fmla="*/ 7443 w 9296"/>
              <a:gd name="connsiteY33" fmla="*/ 3061 h 10000"/>
              <a:gd name="connsiteX34" fmla="*/ 7443 w 9296"/>
              <a:gd name="connsiteY34" fmla="*/ 2285 h 10000"/>
              <a:gd name="connsiteX35" fmla="*/ 7663 w 9296"/>
              <a:gd name="connsiteY35" fmla="*/ 1800 h 10000"/>
              <a:gd name="connsiteX36" fmla="*/ 7663 w 9296"/>
              <a:gd name="connsiteY36" fmla="*/ 1503 h 10000"/>
              <a:gd name="connsiteX37" fmla="*/ 7929 w 9296"/>
              <a:gd name="connsiteY37" fmla="*/ 1016 h 10000"/>
              <a:gd name="connsiteX38" fmla="*/ 7929 w 9296"/>
              <a:gd name="connsiteY38" fmla="*/ 730 h 10000"/>
              <a:gd name="connsiteX39" fmla="*/ 8154 w 9296"/>
              <a:gd name="connsiteY39" fmla="*/ 489 h 10000"/>
              <a:gd name="connsiteX40" fmla="*/ 8154 w 9296"/>
              <a:gd name="connsiteY40" fmla="*/ 489 h 10000"/>
              <a:gd name="connsiteX41" fmla="*/ 8154 w 9296"/>
              <a:gd name="connsiteY41" fmla="*/ 489 h 10000"/>
              <a:gd name="connsiteX42" fmla="*/ 8154 w 9296"/>
              <a:gd name="connsiteY42" fmla="*/ 489 h 10000"/>
              <a:gd name="connsiteX43" fmla="*/ 8372 w 9296"/>
              <a:gd name="connsiteY43" fmla="*/ 489 h 10000"/>
              <a:gd name="connsiteX44" fmla="*/ 8372 w 9296"/>
              <a:gd name="connsiteY44" fmla="*/ 730 h 10000"/>
              <a:gd name="connsiteX45" fmla="*/ 8372 w 9296"/>
              <a:gd name="connsiteY45" fmla="*/ 1016 h 10000"/>
              <a:gd name="connsiteX46" fmla="*/ 8372 w 9296"/>
              <a:gd name="connsiteY46" fmla="*/ 1503 h 10000"/>
              <a:gd name="connsiteX47" fmla="*/ 8640 w 9296"/>
              <a:gd name="connsiteY47" fmla="*/ 1800 h 10000"/>
              <a:gd name="connsiteX48" fmla="*/ 8640 w 9296"/>
              <a:gd name="connsiteY48" fmla="*/ 2285 h 10000"/>
              <a:gd name="connsiteX49" fmla="*/ 8640 w 9296"/>
              <a:gd name="connsiteY49" fmla="*/ 3061 h 10000"/>
              <a:gd name="connsiteX50" fmla="*/ 8640 w 9296"/>
              <a:gd name="connsiteY50" fmla="*/ 4077 h 10000"/>
              <a:gd name="connsiteX51" fmla="*/ 8856 w 9296"/>
              <a:gd name="connsiteY51" fmla="*/ 5394 h 10000"/>
              <a:gd name="connsiteX52" fmla="*/ 9078 w 9296"/>
              <a:gd name="connsiteY52" fmla="*/ 6408 h 10000"/>
              <a:gd name="connsiteX53" fmla="*/ 9296 w 9296"/>
              <a:gd name="connsiteY53" fmla="*/ 7669 h 10000"/>
              <a:gd name="connsiteX54" fmla="*/ 9296 w 9296"/>
              <a:gd name="connsiteY54" fmla="*/ 7960 h 10000"/>
              <a:gd name="connsiteX55" fmla="*/ 9296 w 9296"/>
              <a:gd name="connsiteY55" fmla="*/ 8440 h 10000"/>
              <a:gd name="connsiteX56" fmla="*/ 9296 w 9296"/>
              <a:gd name="connsiteY56" fmla="*/ 8985 h 10000"/>
              <a:gd name="connsiteX57" fmla="*/ 9296 w 9296"/>
              <a:gd name="connsiteY57" fmla="*/ 9224 h 10000"/>
              <a:gd name="connsiteX58" fmla="*/ 9296 w 9296"/>
              <a:gd name="connsiteY58" fmla="*/ 9472 h 10000"/>
              <a:gd name="connsiteX59" fmla="*/ 9296 w 9296"/>
              <a:gd name="connsiteY59" fmla="*/ 9754 h 10000"/>
              <a:gd name="connsiteX60" fmla="*/ 9296 w 9296"/>
              <a:gd name="connsiteY60" fmla="*/ 9754 h 10000"/>
              <a:gd name="connsiteX61" fmla="*/ 9296 w 9296"/>
              <a:gd name="connsiteY61" fmla="*/ 10000 h 10000"/>
              <a:gd name="connsiteX62" fmla="*/ 8856 w 9296"/>
              <a:gd name="connsiteY62" fmla="*/ 9754 h 10000"/>
              <a:gd name="connsiteX63" fmla="*/ 8372 w 9296"/>
              <a:gd name="connsiteY63" fmla="*/ 9754 h 10000"/>
              <a:gd name="connsiteX64" fmla="*/ 7663 w 9296"/>
              <a:gd name="connsiteY64" fmla="*/ 9472 h 10000"/>
              <a:gd name="connsiteX65" fmla="*/ 6743 w 9296"/>
              <a:gd name="connsiteY65" fmla="*/ 8985 h 10000"/>
              <a:gd name="connsiteX66" fmla="*/ 6743 w 9296"/>
              <a:gd name="connsiteY66" fmla="*/ 8985 h 10000"/>
              <a:gd name="connsiteX0" fmla="*/ 6735 w 9481"/>
              <a:gd name="connsiteY0" fmla="*/ 8985 h 10000"/>
              <a:gd name="connsiteX1" fmla="*/ 6016 w 9481"/>
              <a:gd name="connsiteY1" fmla="*/ 8440 h 10000"/>
              <a:gd name="connsiteX2" fmla="*/ 4977 w 9481"/>
              <a:gd name="connsiteY2" fmla="*/ 7960 h 10000"/>
              <a:gd name="connsiteX3" fmla="*/ 3980 w 9481"/>
              <a:gd name="connsiteY3" fmla="*/ 7191 h 10000"/>
              <a:gd name="connsiteX4" fmla="*/ 2987 w 9481"/>
              <a:gd name="connsiteY4" fmla="*/ 6408 h 10000"/>
              <a:gd name="connsiteX5" fmla="*/ 2509 w 9481"/>
              <a:gd name="connsiteY5" fmla="*/ 5879 h 10000"/>
              <a:gd name="connsiteX6" fmla="*/ 1992 w 9481"/>
              <a:gd name="connsiteY6" fmla="*/ 5394 h 10000"/>
              <a:gd name="connsiteX7" fmla="*/ 1471 w 9481"/>
              <a:gd name="connsiteY7" fmla="*/ 4858 h 10000"/>
              <a:gd name="connsiteX8" fmla="*/ 995 w 9481"/>
              <a:gd name="connsiteY8" fmla="*/ 4375 h 10000"/>
              <a:gd name="connsiteX9" fmla="*/ 474 w 9481"/>
              <a:gd name="connsiteY9" fmla="*/ 3598 h 10000"/>
              <a:gd name="connsiteX10" fmla="*/ 0 w 9481"/>
              <a:gd name="connsiteY10" fmla="*/ 2817 h 10000"/>
              <a:gd name="connsiteX11" fmla="*/ 474 w 9481"/>
              <a:gd name="connsiteY11" fmla="*/ 0 h 10000"/>
              <a:gd name="connsiteX12" fmla="*/ 995 w 9481"/>
              <a:gd name="connsiteY12" fmla="*/ 730 h 10000"/>
              <a:gd name="connsiteX13" fmla="*/ 1755 w 9481"/>
              <a:gd name="connsiteY13" fmla="*/ 1503 h 10000"/>
              <a:gd name="connsiteX14" fmla="*/ 2232 w 9481"/>
              <a:gd name="connsiteY14" fmla="*/ 2285 h 10000"/>
              <a:gd name="connsiteX15" fmla="*/ 2987 w 9481"/>
              <a:gd name="connsiteY15" fmla="*/ 2817 h 10000"/>
              <a:gd name="connsiteX16" fmla="*/ 3509 w 9481"/>
              <a:gd name="connsiteY16" fmla="*/ 3304 h 10000"/>
              <a:gd name="connsiteX17" fmla="*/ 3980 w 9481"/>
              <a:gd name="connsiteY17" fmla="*/ 3832 h 10000"/>
              <a:gd name="connsiteX18" fmla="*/ 4505 w 9481"/>
              <a:gd name="connsiteY18" fmla="*/ 4375 h 10000"/>
              <a:gd name="connsiteX19" fmla="*/ 4977 w 9481"/>
              <a:gd name="connsiteY19" fmla="*/ 4615 h 10000"/>
              <a:gd name="connsiteX20" fmla="*/ 5498 w 9481"/>
              <a:gd name="connsiteY20" fmla="*/ 5106 h 10000"/>
              <a:gd name="connsiteX21" fmla="*/ 5737 w 9481"/>
              <a:gd name="connsiteY21" fmla="*/ 5394 h 10000"/>
              <a:gd name="connsiteX22" fmla="*/ 6016 w 9481"/>
              <a:gd name="connsiteY22" fmla="*/ 5394 h 10000"/>
              <a:gd name="connsiteX23" fmla="*/ 6257 w 9481"/>
              <a:gd name="connsiteY23" fmla="*/ 5633 h 10000"/>
              <a:gd name="connsiteX24" fmla="*/ 6497 w 9481"/>
              <a:gd name="connsiteY24" fmla="*/ 5633 h 10000"/>
              <a:gd name="connsiteX25" fmla="*/ 6497 w 9481"/>
              <a:gd name="connsiteY25" fmla="*/ 5633 h 10000"/>
              <a:gd name="connsiteX26" fmla="*/ 6735 w 9481"/>
              <a:gd name="connsiteY26" fmla="*/ 5394 h 10000"/>
              <a:gd name="connsiteX27" fmla="*/ 6735 w 9481"/>
              <a:gd name="connsiteY27" fmla="*/ 5106 h 10000"/>
              <a:gd name="connsiteX28" fmla="*/ 7018 w 9481"/>
              <a:gd name="connsiteY28" fmla="*/ 4858 h 10000"/>
              <a:gd name="connsiteX29" fmla="*/ 7018 w 9481"/>
              <a:gd name="connsiteY29" fmla="*/ 4615 h 10000"/>
              <a:gd name="connsiteX30" fmla="*/ 7252 w 9481"/>
              <a:gd name="connsiteY30" fmla="*/ 4077 h 10000"/>
              <a:gd name="connsiteX31" fmla="*/ 7252 w 9481"/>
              <a:gd name="connsiteY31" fmla="*/ 3598 h 10000"/>
              <a:gd name="connsiteX32" fmla="*/ 7488 w 9481"/>
              <a:gd name="connsiteY32" fmla="*/ 3061 h 10000"/>
              <a:gd name="connsiteX33" fmla="*/ 7488 w 9481"/>
              <a:gd name="connsiteY33" fmla="*/ 2285 h 10000"/>
              <a:gd name="connsiteX34" fmla="*/ 7724 w 9481"/>
              <a:gd name="connsiteY34" fmla="*/ 1800 h 10000"/>
              <a:gd name="connsiteX35" fmla="*/ 7724 w 9481"/>
              <a:gd name="connsiteY35" fmla="*/ 1503 h 10000"/>
              <a:gd name="connsiteX36" fmla="*/ 8010 w 9481"/>
              <a:gd name="connsiteY36" fmla="*/ 1016 h 10000"/>
              <a:gd name="connsiteX37" fmla="*/ 8010 w 9481"/>
              <a:gd name="connsiteY37" fmla="*/ 730 h 10000"/>
              <a:gd name="connsiteX38" fmla="*/ 8253 w 9481"/>
              <a:gd name="connsiteY38" fmla="*/ 489 h 10000"/>
              <a:gd name="connsiteX39" fmla="*/ 8253 w 9481"/>
              <a:gd name="connsiteY39" fmla="*/ 489 h 10000"/>
              <a:gd name="connsiteX40" fmla="*/ 8253 w 9481"/>
              <a:gd name="connsiteY40" fmla="*/ 489 h 10000"/>
              <a:gd name="connsiteX41" fmla="*/ 8253 w 9481"/>
              <a:gd name="connsiteY41" fmla="*/ 489 h 10000"/>
              <a:gd name="connsiteX42" fmla="*/ 8487 w 9481"/>
              <a:gd name="connsiteY42" fmla="*/ 489 h 10000"/>
              <a:gd name="connsiteX43" fmla="*/ 8487 w 9481"/>
              <a:gd name="connsiteY43" fmla="*/ 730 h 10000"/>
              <a:gd name="connsiteX44" fmla="*/ 8487 w 9481"/>
              <a:gd name="connsiteY44" fmla="*/ 1016 h 10000"/>
              <a:gd name="connsiteX45" fmla="*/ 8487 w 9481"/>
              <a:gd name="connsiteY45" fmla="*/ 1503 h 10000"/>
              <a:gd name="connsiteX46" fmla="*/ 8775 w 9481"/>
              <a:gd name="connsiteY46" fmla="*/ 1800 h 10000"/>
              <a:gd name="connsiteX47" fmla="*/ 8775 w 9481"/>
              <a:gd name="connsiteY47" fmla="*/ 2285 h 10000"/>
              <a:gd name="connsiteX48" fmla="*/ 8775 w 9481"/>
              <a:gd name="connsiteY48" fmla="*/ 3061 h 10000"/>
              <a:gd name="connsiteX49" fmla="*/ 8775 w 9481"/>
              <a:gd name="connsiteY49" fmla="*/ 4077 h 10000"/>
              <a:gd name="connsiteX50" fmla="*/ 9008 w 9481"/>
              <a:gd name="connsiteY50" fmla="*/ 5394 h 10000"/>
              <a:gd name="connsiteX51" fmla="*/ 9246 w 9481"/>
              <a:gd name="connsiteY51" fmla="*/ 6408 h 10000"/>
              <a:gd name="connsiteX52" fmla="*/ 9481 w 9481"/>
              <a:gd name="connsiteY52" fmla="*/ 7669 h 10000"/>
              <a:gd name="connsiteX53" fmla="*/ 9481 w 9481"/>
              <a:gd name="connsiteY53" fmla="*/ 7960 h 10000"/>
              <a:gd name="connsiteX54" fmla="*/ 9481 w 9481"/>
              <a:gd name="connsiteY54" fmla="*/ 8440 h 10000"/>
              <a:gd name="connsiteX55" fmla="*/ 9481 w 9481"/>
              <a:gd name="connsiteY55" fmla="*/ 8985 h 10000"/>
              <a:gd name="connsiteX56" fmla="*/ 9481 w 9481"/>
              <a:gd name="connsiteY56" fmla="*/ 9224 h 10000"/>
              <a:gd name="connsiteX57" fmla="*/ 9481 w 9481"/>
              <a:gd name="connsiteY57" fmla="*/ 9472 h 10000"/>
              <a:gd name="connsiteX58" fmla="*/ 9481 w 9481"/>
              <a:gd name="connsiteY58" fmla="*/ 9754 h 10000"/>
              <a:gd name="connsiteX59" fmla="*/ 9481 w 9481"/>
              <a:gd name="connsiteY59" fmla="*/ 9754 h 10000"/>
              <a:gd name="connsiteX60" fmla="*/ 9481 w 9481"/>
              <a:gd name="connsiteY60" fmla="*/ 10000 h 10000"/>
              <a:gd name="connsiteX61" fmla="*/ 9008 w 9481"/>
              <a:gd name="connsiteY61" fmla="*/ 9754 h 10000"/>
              <a:gd name="connsiteX62" fmla="*/ 8487 w 9481"/>
              <a:gd name="connsiteY62" fmla="*/ 9754 h 10000"/>
              <a:gd name="connsiteX63" fmla="*/ 7724 w 9481"/>
              <a:gd name="connsiteY63" fmla="*/ 9472 h 10000"/>
              <a:gd name="connsiteX64" fmla="*/ 6735 w 9481"/>
              <a:gd name="connsiteY64" fmla="*/ 8985 h 10000"/>
              <a:gd name="connsiteX65" fmla="*/ 6735 w 9481"/>
              <a:gd name="connsiteY65" fmla="*/ 8985 h 10000"/>
              <a:gd name="connsiteX0" fmla="*/ 6604 w 9500"/>
              <a:gd name="connsiteY0" fmla="*/ 8985 h 10000"/>
              <a:gd name="connsiteX1" fmla="*/ 5845 w 9500"/>
              <a:gd name="connsiteY1" fmla="*/ 8440 h 10000"/>
              <a:gd name="connsiteX2" fmla="*/ 4749 w 9500"/>
              <a:gd name="connsiteY2" fmla="*/ 7960 h 10000"/>
              <a:gd name="connsiteX3" fmla="*/ 3698 w 9500"/>
              <a:gd name="connsiteY3" fmla="*/ 7191 h 10000"/>
              <a:gd name="connsiteX4" fmla="*/ 2651 w 9500"/>
              <a:gd name="connsiteY4" fmla="*/ 6408 h 10000"/>
              <a:gd name="connsiteX5" fmla="*/ 2146 w 9500"/>
              <a:gd name="connsiteY5" fmla="*/ 5879 h 10000"/>
              <a:gd name="connsiteX6" fmla="*/ 1601 w 9500"/>
              <a:gd name="connsiteY6" fmla="*/ 5394 h 10000"/>
              <a:gd name="connsiteX7" fmla="*/ 1052 w 9500"/>
              <a:gd name="connsiteY7" fmla="*/ 4858 h 10000"/>
              <a:gd name="connsiteX8" fmla="*/ 549 w 9500"/>
              <a:gd name="connsiteY8" fmla="*/ 4375 h 10000"/>
              <a:gd name="connsiteX9" fmla="*/ 0 w 9500"/>
              <a:gd name="connsiteY9" fmla="*/ 3598 h 10000"/>
              <a:gd name="connsiteX10" fmla="*/ 0 w 9500"/>
              <a:gd name="connsiteY10" fmla="*/ 0 h 10000"/>
              <a:gd name="connsiteX11" fmla="*/ 549 w 9500"/>
              <a:gd name="connsiteY11" fmla="*/ 730 h 10000"/>
              <a:gd name="connsiteX12" fmla="*/ 1351 w 9500"/>
              <a:gd name="connsiteY12" fmla="*/ 1503 h 10000"/>
              <a:gd name="connsiteX13" fmla="*/ 1854 w 9500"/>
              <a:gd name="connsiteY13" fmla="*/ 2285 h 10000"/>
              <a:gd name="connsiteX14" fmla="*/ 2651 w 9500"/>
              <a:gd name="connsiteY14" fmla="*/ 2817 h 10000"/>
              <a:gd name="connsiteX15" fmla="*/ 3201 w 9500"/>
              <a:gd name="connsiteY15" fmla="*/ 3304 h 10000"/>
              <a:gd name="connsiteX16" fmla="*/ 3698 w 9500"/>
              <a:gd name="connsiteY16" fmla="*/ 3832 h 10000"/>
              <a:gd name="connsiteX17" fmla="*/ 4252 w 9500"/>
              <a:gd name="connsiteY17" fmla="*/ 4375 h 10000"/>
              <a:gd name="connsiteX18" fmla="*/ 4749 w 9500"/>
              <a:gd name="connsiteY18" fmla="*/ 4615 h 10000"/>
              <a:gd name="connsiteX19" fmla="*/ 5299 w 9500"/>
              <a:gd name="connsiteY19" fmla="*/ 5106 h 10000"/>
              <a:gd name="connsiteX20" fmla="*/ 5551 w 9500"/>
              <a:gd name="connsiteY20" fmla="*/ 5394 h 10000"/>
              <a:gd name="connsiteX21" fmla="*/ 5845 w 9500"/>
              <a:gd name="connsiteY21" fmla="*/ 5394 h 10000"/>
              <a:gd name="connsiteX22" fmla="*/ 6100 w 9500"/>
              <a:gd name="connsiteY22" fmla="*/ 5633 h 10000"/>
              <a:gd name="connsiteX23" fmla="*/ 6353 w 9500"/>
              <a:gd name="connsiteY23" fmla="*/ 5633 h 10000"/>
              <a:gd name="connsiteX24" fmla="*/ 6353 w 9500"/>
              <a:gd name="connsiteY24" fmla="*/ 5633 h 10000"/>
              <a:gd name="connsiteX25" fmla="*/ 6604 w 9500"/>
              <a:gd name="connsiteY25" fmla="*/ 5394 h 10000"/>
              <a:gd name="connsiteX26" fmla="*/ 6604 w 9500"/>
              <a:gd name="connsiteY26" fmla="*/ 5106 h 10000"/>
              <a:gd name="connsiteX27" fmla="*/ 6902 w 9500"/>
              <a:gd name="connsiteY27" fmla="*/ 4858 h 10000"/>
              <a:gd name="connsiteX28" fmla="*/ 6902 w 9500"/>
              <a:gd name="connsiteY28" fmla="*/ 4615 h 10000"/>
              <a:gd name="connsiteX29" fmla="*/ 7149 w 9500"/>
              <a:gd name="connsiteY29" fmla="*/ 4077 h 10000"/>
              <a:gd name="connsiteX30" fmla="*/ 7149 w 9500"/>
              <a:gd name="connsiteY30" fmla="*/ 3598 h 10000"/>
              <a:gd name="connsiteX31" fmla="*/ 7398 w 9500"/>
              <a:gd name="connsiteY31" fmla="*/ 3061 h 10000"/>
              <a:gd name="connsiteX32" fmla="*/ 7398 w 9500"/>
              <a:gd name="connsiteY32" fmla="*/ 2285 h 10000"/>
              <a:gd name="connsiteX33" fmla="*/ 7647 w 9500"/>
              <a:gd name="connsiteY33" fmla="*/ 1800 h 10000"/>
              <a:gd name="connsiteX34" fmla="*/ 7647 w 9500"/>
              <a:gd name="connsiteY34" fmla="*/ 1503 h 10000"/>
              <a:gd name="connsiteX35" fmla="*/ 7948 w 9500"/>
              <a:gd name="connsiteY35" fmla="*/ 1016 h 10000"/>
              <a:gd name="connsiteX36" fmla="*/ 7948 w 9500"/>
              <a:gd name="connsiteY36" fmla="*/ 730 h 10000"/>
              <a:gd name="connsiteX37" fmla="*/ 8205 w 9500"/>
              <a:gd name="connsiteY37" fmla="*/ 489 h 10000"/>
              <a:gd name="connsiteX38" fmla="*/ 8205 w 9500"/>
              <a:gd name="connsiteY38" fmla="*/ 489 h 10000"/>
              <a:gd name="connsiteX39" fmla="*/ 8205 w 9500"/>
              <a:gd name="connsiteY39" fmla="*/ 489 h 10000"/>
              <a:gd name="connsiteX40" fmla="*/ 8205 w 9500"/>
              <a:gd name="connsiteY40" fmla="*/ 489 h 10000"/>
              <a:gd name="connsiteX41" fmla="*/ 8452 w 9500"/>
              <a:gd name="connsiteY41" fmla="*/ 489 h 10000"/>
              <a:gd name="connsiteX42" fmla="*/ 8452 w 9500"/>
              <a:gd name="connsiteY42" fmla="*/ 730 h 10000"/>
              <a:gd name="connsiteX43" fmla="*/ 8452 w 9500"/>
              <a:gd name="connsiteY43" fmla="*/ 1016 h 10000"/>
              <a:gd name="connsiteX44" fmla="*/ 8452 w 9500"/>
              <a:gd name="connsiteY44" fmla="*/ 1503 h 10000"/>
              <a:gd name="connsiteX45" fmla="*/ 8755 w 9500"/>
              <a:gd name="connsiteY45" fmla="*/ 1800 h 10000"/>
              <a:gd name="connsiteX46" fmla="*/ 8755 w 9500"/>
              <a:gd name="connsiteY46" fmla="*/ 2285 h 10000"/>
              <a:gd name="connsiteX47" fmla="*/ 8755 w 9500"/>
              <a:gd name="connsiteY47" fmla="*/ 3061 h 10000"/>
              <a:gd name="connsiteX48" fmla="*/ 8755 w 9500"/>
              <a:gd name="connsiteY48" fmla="*/ 4077 h 10000"/>
              <a:gd name="connsiteX49" fmla="*/ 9001 w 9500"/>
              <a:gd name="connsiteY49" fmla="*/ 5394 h 10000"/>
              <a:gd name="connsiteX50" fmla="*/ 9252 w 9500"/>
              <a:gd name="connsiteY50" fmla="*/ 6408 h 10000"/>
              <a:gd name="connsiteX51" fmla="*/ 9500 w 9500"/>
              <a:gd name="connsiteY51" fmla="*/ 7669 h 10000"/>
              <a:gd name="connsiteX52" fmla="*/ 9500 w 9500"/>
              <a:gd name="connsiteY52" fmla="*/ 7960 h 10000"/>
              <a:gd name="connsiteX53" fmla="*/ 9500 w 9500"/>
              <a:gd name="connsiteY53" fmla="*/ 8440 h 10000"/>
              <a:gd name="connsiteX54" fmla="*/ 9500 w 9500"/>
              <a:gd name="connsiteY54" fmla="*/ 8985 h 10000"/>
              <a:gd name="connsiteX55" fmla="*/ 9500 w 9500"/>
              <a:gd name="connsiteY55" fmla="*/ 9224 h 10000"/>
              <a:gd name="connsiteX56" fmla="*/ 9500 w 9500"/>
              <a:gd name="connsiteY56" fmla="*/ 9472 h 10000"/>
              <a:gd name="connsiteX57" fmla="*/ 9500 w 9500"/>
              <a:gd name="connsiteY57" fmla="*/ 9754 h 10000"/>
              <a:gd name="connsiteX58" fmla="*/ 9500 w 9500"/>
              <a:gd name="connsiteY58" fmla="*/ 9754 h 10000"/>
              <a:gd name="connsiteX59" fmla="*/ 9500 w 9500"/>
              <a:gd name="connsiteY59" fmla="*/ 10000 h 10000"/>
              <a:gd name="connsiteX60" fmla="*/ 9001 w 9500"/>
              <a:gd name="connsiteY60" fmla="*/ 9754 h 10000"/>
              <a:gd name="connsiteX61" fmla="*/ 8452 w 9500"/>
              <a:gd name="connsiteY61" fmla="*/ 9754 h 10000"/>
              <a:gd name="connsiteX62" fmla="*/ 7647 w 9500"/>
              <a:gd name="connsiteY62" fmla="*/ 9472 h 10000"/>
              <a:gd name="connsiteX63" fmla="*/ 6604 w 9500"/>
              <a:gd name="connsiteY63" fmla="*/ 8985 h 10000"/>
              <a:gd name="connsiteX64" fmla="*/ 6604 w 9500"/>
              <a:gd name="connsiteY64" fmla="*/ 8985 h 10000"/>
              <a:gd name="connsiteX0" fmla="*/ 6952 w 10000"/>
              <a:gd name="connsiteY0" fmla="*/ 8985 h 10000"/>
              <a:gd name="connsiteX1" fmla="*/ 6153 w 10000"/>
              <a:gd name="connsiteY1" fmla="*/ 8440 h 10000"/>
              <a:gd name="connsiteX2" fmla="*/ 4999 w 10000"/>
              <a:gd name="connsiteY2" fmla="*/ 7960 h 10000"/>
              <a:gd name="connsiteX3" fmla="*/ 3893 w 10000"/>
              <a:gd name="connsiteY3" fmla="*/ 7191 h 10000"/>
              <a:gd name="connsiteX4" fmla="*/ 2791 w 10000"/>
              <a:gd name="connsiteY4" fmla="*/ 6408 h 10000"/>
              <a:gd name="connsiteX5" fmla="*/ 2259 w 10000"/>
              <a:gd name="connsiteY5" fmla="*/ 5879 h 10000"/>
              <a:gd name="connsiteX6" fmla="*/ 1685 w 10000"/>
              <a:gd name="connsiteY6" fmla="*/ 5394 h 10000"/>
              <a:gd name="connsiteX7" fmla="*/ 1107 w 10000"/>
              <a:gd name="connsiteY7" fmla="*/ 4858 h 10000"/>
              <a:gd name="connsiteX8" fmla="*/ 578 w 10000"/>
              <a:gd name="connsiteY8" fmla="*/ 4375 h 10000"/>
              <a:gd name="connsiteX9" fmla="*/ 0 w 10000"/>
              <a:gd name="connsiteY9" fmla="*/ 3598 h 10000"/>
              <a:gd name="connsiteX10" fmla="*/ 0 w 10000"/>
              <a:gd name="connsiteY10" fmla="*/ 0 h 10000"/>
              <a:gd name="connsiteX11" fmla="*/ 1422 w 10000"/>
              <a:gd name="connsiteY11" fmla="*/ 1503 h 10000"/>
              <a:gd name="connsiteX12" fmla="*/ 1952 w 10000"/>
              <a:gd name="connsiteY12" fmla="*/ 2285 h 10000"/>
              <a:gd name="connsiteX13" fmla="*/ 2791 w 10000"/>
              <a:gd name="connsiteY13" fmla="*/ 2817 h 10000"/>
              <a:gd name="connsiteX14" fmla="*/ 3369 w 10000"/>
              <a:gd name="connsiteY14" fmla="*/ 3304 h 10000"/>
              <a:gd name="connsiteX15" fmla="*/ 3893 w 10000"/>
              <a:gd name="connsiteY15" fmla="*/ 3832 h 10000"/>
              <a:gd name="connsiteX16" fmla="*/ 4476 w 10000"/>
              <a:gd name="connsiteY16" fmla="*/ 4375 h 10000"/>
              <a:gd name="connsiteX17" fmla="*/ 4999 w 10000"/>
              <a:gd name="connsiteY17" fmla="*/ 4615 h 10000"/>
              <a:gd name="connsiteX18" fmla="*/ 5578 w 10000"/>
              <a:gd name="connsiteY18" fmla="*/ 5106 h 10000"/>
              <a:gd name="connsiteX19" fmla="*/ 5843 w 10000"/>
              <a:gd name="connsiteY19" fmla="*/ 5394 h 10000"/>
              <a:gd name="connsiteX20" fmla="*/ 6153 w 10000"/>
              <a:gd name="connsiteY20" fmla="*/ 5394 h 10000"/>
              <a:gd name="connsiteX21" fmla="*/ 6421 w 10000"/>
              <a:gd name="connsiteY21" fmla="*/ 5633 h 10000"/>
              <a:gd name="connsiteX22" fmla="*/ 6687 w 10000"/>
              <a:gd name="connsiteY22" fmla="*/ 5633 h 10000"/>
              <a:gd name="connsiteX23" fmla="*/ 6687 w 10000"/>
              <a:gd name="connsiteY23" fmla="*/ 5633 h 10000"/>
              <a:gd name="connsiteX24" fmla="*/ 6952 w 10000"/>
              <a:gd name="connsiteY24" fmla="*/ 5394 h 10000"/>
              <a:gd name="connsiteX25" fmla="*/ 6952 w 10000"/>
              <a:gd name="connsiteY25" fmla="*/ 5106 h 10000"/>
              <a:gd name="connsiteX26" fmla="*/ 7265 w 10000"/>
              <a:gd name="connsiteY26" fmla="*/ 4858 h 10000"/>
              <a:gd name="connsiteX27" fmla="*/ 7265 w 10000"/>
              <a:gd name="connsiteY27" fmla="*/ 4615 h 10000"/>
              <a:gd name="connsiteX28" fmla="*/ 7525 w 10000"/>
              <a:gd name="connsiteY28" fmla="*/ 4077 h 10000"/>
              <a:gd name="connsiteX29" fmla="*/ 7525 w 10000"/>
              <a:gd name="connsiteY29" fmla="*/ 3598 h 10000"/>
              <a:gd name="connsiteX30" fmla="*/ 7787 w 10000"/>
              <a:gd name="connsiteY30" fmla="*/ 3061 h 10000"/>
              <a:gd name="connsiteX31" fmla="*/ 7787 w 10000"/>
              <a:gd name="connsiteY31" fmla="*/ 2285 h 10000"/>
              <a:gd name="connsiteX32" fmla="*/ 8049 w 10000"/>
              <a:gd name="connsiteY32" fmla="*/ 1800 h 10000"/>
              <a:gd name="connsiteX33" fmla="*/ 8049 w 10000"/>
              <a:gd name="connsiteY33" fmla="*/ 1503 h 10000"/>
              <a:gd name="connsiteX34" fmla="*/ 8366 w 10000"/>
              <a:gd name="connsiteY34" fmla="*/ 1016 h 10000"/>
              <a:gd name="connsiteX35" fmla="*/ 8366 w 10000"/>
              <a:gd name="connsiteY35" fmla="*/ 730 h 10000"/>
              <a:gd name="connsiteX36" fmla="*/ 8637 w 10000"/>
              <a:gd name="connsiteY36" fmla="*/ 489 h 10000"/>
              <a:gd name="connsiteX37" fmla="*/ 8637 w 10000"/>
              <a:gd name="connsiteY37" fmla="*/ 489 h 10000"/>
              <a:gd name="connsiteX38" fmla="*/ 8637 w 10000"/>
              <a:gd name="connsiteY38" fmla="*/ 489 h 10000"/>
              <a:gd name="connsiteX39" fmla="*/ 8637 w 10000"/>
              <a:gd name="connsiteY39" fmla="*/ 489 h 10000"/>
              <a:gd name="connsiteX40" fmla="*/ 8897 w 10000"/>
              <a:gd name="connsiteY40" fmla="*/ 489 h 10000"/>
              <a:gd name="connsiteX41" fmla="*/ 8897 w 10000"/>
              <a:gd name="connsiteY41" fmla="*/ 730 h 10000"/>
              <a:gd name="connsiteX42" fmla="*/ 8897 w 10000"/>
              <a:gd name="connsiteY42" fmla="*/ 1016 h 10000"/>
              <a:gd name="connsiteX43" fmla="*/ 8897 w 10000"/>
              <a:gd name="connsiteY43" fmla="*/ 1503 h 10000"/>
              <a:gd name="connsiteX44" fmla="*/ 9216 w 10000"/>
              <a:gd name="connsiteY44" fmla="*/ 1800 h 10000"/>
              <a:gd name="connsiteX45" fmla="*/ 9216 w 10000"/>
              <a:gd name="connsiteY45" fmla="*/ 2285 h 10000"/>
              <a:gd name="connsiteX46" fmla="*/ 9216 w 10000"/>
              <a:gd name="connsiteY46" fmla="*/ 3061 h 10000"/>
              <a:gd name="connsiteX47" fmla="*/ 9216 w 10000"/>
              <a:gd name="connsiteY47" fmla="*/ 4077 h 10000"/>
              <a:gd name="connsiteX48" fmla="*/ 9475 w 10000"/>
              <a:gd name="connsiteY48" fmla="*/ 5394 h 10000"/>
              <a:gd name="connsiteX49" fmla="*/ 9739 w 10000"/>
              <a:gd name="connsiteY49" fmla="*/ 6408 h 10000"/>
              <a:gd name="connsiteX50" fmla="*/ 10000 w 10000"/>
              <a:gd name="connsiteY50" fmla="*/ 7669 h 10000"/>
              <a:gd name="connsiteX51" fmla="*/ 10000 w 10000"/>
              <a:gd name="connsiteY51" fmla="*/ 7960 h 10000"/>
              <a:gd name="connsiteX52" fmla="*/ 10000 w 10000"/>
              <a:gd name="connsiteY52" fmla="*/ 8440 h 10000"/>
              <a:gd name="connsiteX53" fmla="*/ 10000 w 10000"/>
              <a:gd name="connsiteY53" fmla="*/ 8985 h 10000"/>
              <a:gd name="connsiteX54" fmla="*/ 10000 w 10000"/>
              <a:gd name="connsiteY54" fmla="*/ 9224 h 10000"/>
              <a:gd name="connsiteX55" fmla="*/ 10000 w 10000"/>
              <a:gd name="connsiteY55" fmla="*/ 9472 h 10000"/>
              <a:gd name="connsiteX56" fmla="*/ 10000 w 10000"/>
              <a:gd name="connsiteY56" fmla="*/ 9754 h 10000"/>
              <a:gd name="connsiteX57" fmla="*/ 10000 w 10000"/>
              <a:gd name="connsiteY57" fmla="*/ 9754 h 10000"/>
              <a:gd name="connsiteX58" fmla="*/ 10000 w 10000"/>
              <a:gd name="connsiteY58" fmla="*/ 10000 h 10000"/>
              <a:gd name="connsiteX59" fmla="*/ 9475 w 10000"/>
              <a:gd name="connsiteY59" fmla="*/ 9754 h 10000"/>
              <a:gd name="connsiteX60" fmla="*/ 8897 w 10000"/>
              <a:gd name="connsiteY60" fmla="*/ 9754 h 10000"/>
              <a:gd name="connsiteX61" fmla="*/ 8049 w 10000"/>
              <a:gd name="connsiteY61" fmla="*/ 9472 h 10000"/>
              <a:gd name="connsiteX62" fmla="*/ 6952 w 10000"/>
              <a:gd name="connsiteY62" fmla="*/ 8985 h 10000"/>
              <a:gd name="connsiteX63" fmla="*/ 6952 w 10000"/>
              <a:gd name="connsiteY63" fmla="*/ 8985 h 10000"/>
              <a:gd name="connsiteX0" fmla="*/ 6952 w 10000"/>
              <a:gd name="connsiteY0" fmla="*/ 8496 h 9511"/>
              <a:gd name="connsiteX1" fmla="*/ 6153 w 10000"/>
              <a:gd name="connsiteY1" fmla="*/ 7951 h 9511"/>
              <a:gd name="connsiteX2" fmla="*/ 4999 w 10000"/>
              <a:gd name="connsiteY2" fmla="*/ 7471 h 9511"/>
              <a:gd name="connsiteX3" fmla="*/ 3893 w 10000"/>
              <a:gd name="connsiteY3" fmla="*/ 6702 h 9511"/>
              <a:gd name="connsiteX4" fmla="*/ 2791 w 10000"/>
              <a:gd name="connsiteY4" fmla="*/ 5919 h 9511"/>
              <a:gd name="connsiteX5" fmla="*/ 2259 w 10000"/>
              <a:gd name="connsiteY5" fmla="*/ 5390 h 9511"/>
              <a:gd name="connsiteX6" fmla="*/ 1685 w 10000"/>
              <a:gd name="connsiteY6" fmla="*/ 4905 h 9511"/>
              <a:gd name="connsiteX7" fmla="*/ 1107 w 10000"/>
              <a:gd name="connsiteY7" fmla="*/ 4369 h 9511"/>
              <a:gd name="connsiteX8" fmla="*/ 578 w 10000"/>
              <a:gd name="connsiteY8" fmla="*/ 3886 h 9511"/>
              <a:gd name="connsiteX9" fmla="*/ 0 w 10000"/>
              <a:gd name="connsiteY9" fmla="*/ 3109 h 9511"/>
              <a:gd name="connsiteX10" fmla="*/ 1422 w 10000"/>
              <a:gd name="connsiteY10" fmla="*/ 1014 h 9511"/>
              <a:gd name="connsiteX11" fmla="*/ 1952 w 10000"/>
              <a:gd name="connsiteY11" fmla="*/ 1796 h 9511"/>
              <a:gd name="connsiteX12" fmla="*/ 2791 w 10000"/>
              <a:gd name="connsiteY12" fmla="*/ 2328 h 9511"/>
              <a:gd name="connsiteX13" fmla="*/ 3369 w 10000"/>
              <a:gd name="connsiteY13" fmla="*/ 2815 h 9511"/>
              <a:gd name="connsiteX14" fmla="*/ 3893 w 10000"/>
              <a:gd name="connsiteY14" fmla="*/ 3343 h 9511"/>
              <a:gd name="connsiteX15" fmla="*/ 4476 w 10000"/>
              <a:gd name="connsiteY15" fmla="*/ 3886 h 9511"/>
              <a:gd name="connsiteX16" fmla="*/ 4999 w 10000"/>
              <a:gd name="connsiteY16" fmla="*/ 4126 h 9511"/>
              <a:gd name="connsiteX17" fmla="*/ 5578 w 10000"/>
              <a:gd name="connsiteY17" fmla="*/ 4617 h 9511"/>
              <a:gd name="connsiteX18" fmla="*/ 5843 w 10000"/>
              <a:gd name="connsiteY18" fmla="*/ 4905 h 9511"/>
              <a:gd name="connsiteX19" fmla="*/ 6153 w 10000"/>
              <a:gd name="connsiteY19" fmla="*/ 4905 h 9511"/>
              <a:gd name="connsiteX20" fmla="*/ 6421 w 10000"/>
              <a:gd name="connsiteY20" fmla="*/ 5144 h 9511"/>
              <a:gd name="connsiteX21" fmla="*/ 6687 w 10000"/>
              <a:gd name="connsiteY21" fmla="*/ 5144 h 9511"/>
              <a:gd name="connsiteX22" fmla="*/ 6687 w 10000"/>
              <a:gd name="connsiteY22" fmla="*/ 5144 h 9511"/>
              <a:gd name="connsiteX23" fmla="*/ 6952 w 10000"/>
              <a:gd name="connsiteY23" fmla="*/ 4905 h 9511"/>
              <a:gd name="connsiteX24" fmla="*/ 6952 w 10000"/>
              <a:gd name="connsiteY24" fmla="*/ 4617 h 9511"/>
              <a:gd name="connsiteX25" fmla="*/ 7265 w 10000"/>
              <a:gd name="connsiteY25" fmla="*/ 4369 h 9511"/>
              <a:gd name="connsiteX26" fmla="*/ 7265 w 10000"/>
              <a:gd name="connsiteY26" fmla="*/ 4126 h 9511"/>
              <a:gd name="connsiteX27" fmla="*/ 7525 w 10000"/>
              <a:gd name="connsiteY27" fmla="*/ 3588 h 9511"/>
              <a:gd name="connsiteX28" fmla="*/ 7525 w 10000"/>
              <a:gd name="connsiteY28" fmla="*/ 3109 h 9511"/>
              <a:gd name="connsiteX29" fmla="*/ 7787 w 10000"/>
              <a:gd name="connsiteY29" fmla="*/ 2572 h 9511"/>
              <a:gd name="connsiteX30" fmla="*/ 7787 w 10000"/>
              <a:gd name="connsiteY30" fmla="*/ 1796 h 9511"/>
              <a:gd name="connsiteX31" fmla="*/ 8049 w 10000"/>
              <a:gd name="connsiteY31" fmla="*/ 1311 h 9511"/>
              <a:gd name="connsiteX32" fmla="*/ 8049 w 10000"/>
              <a:gd name="connsiteY32" fmla="*/ 1014 h 9511"/>
              <a:gd name="connsiteX33" fmla="*/ 8366 w 10000"/>
              <a:gd name="connsiteY33" fmla="*/ 527 h 9511"/>
              <a:gd name="connsiteX34" fmla="*/ 8366 w 10000"/>
              <a:gd name="connsiteY34" fmla="*/ 241 h 9511"/>
              <a:gd name="connsiteX35" fmla="*/ 8637 w 10000"/>
              <a:gd name="connsiteY35" fmla="*/ 0 h 9511"/>
              <a:gd name="connsiteX36" fmla="*/ 8637 w 10000"/>
              <a:gd name="connsiteY36" fmla="*/ 0 h 9511"/>
              <a:gd name="connsiteX37" fmla="*/ 8637 w 10000"/>
              <a:gd name="connsiteY37" fmla="*/ 0 h 9511"/>
              <a:gd name="connsiteX38" fmla="*/ 8637 w 10000"/>
              <a:gd name="connsiteY38" fmla="*/ 0 h 9511"/>
              <a:gd name="connsiteX39" fmla="*/ 8897 w 10000"/>
              <a:gd name="connsiteY39" fmla="*/ 0 h 9511"/>
              <a:gd name="connsiteX40" fmla="*/ 8897 w 10000"/>
              <a:gd name="connsiteY40" fmla="*/ 241 h 9511"/>
              <a:gd name="connsiteX41" fmla="*/ 8897 w 10000"/>
              <a:gd name="connsiteY41" fmla="*/ 527 h 9511"/>
              <a:gd name="connsiteX42" fmla="*/ 8897 w 10000"/>
              <a:gd name="connsiteY42" fmla="*/ 1014 h 9511"/>
              <a:gd name="connsiteX43" fmla="*/ 9216 w 10000"/>
              <a:gd name="connsiteY43" fmla="*/ 1311 h 9511"/>
              <a:gd name="connsiteX44" fmla="*/ 9216 w 10000"/>
              <a:gd name="connsiteY44" fmla="*/ 1796 h 9511"/>
              <a:gd name="connsiteX45" fmla="*/ 9216 w 10000"/>
              <a:gd name="connsiteY45" fmla="*/ 2572 h 9511"/>
              <a:gd name="connsiteX46" fmla="*/ 9216 w 10000"/>
              <a:gd name="connsiteY46" fmla="*/ 3588 h 9511"/>
              <a:gd name="connsiteX47" fmla="*/ 9475 w 10000"/>
              <a:gd name="connsiteY47" fmla="*/ 4905 h 9511"/>
              <a:gd name="connsiteX48" fmla="*/ 9739 w 10000"/>
              <a:gd name="connsiteY48" fmla="*/ 5919 h 9511"/>
              <a:gd name="connsiteX49" fmla="*/ 10000 w 10000"/>
              <a:gd name="connsiteY49" fmla="*/ 7180 h 9511"/>
              <a:gd name="connsiteX50" fmla="*/ 10000 w 10000"/>
              <a:gd name="connsiteY50" fmla="*/ 7471 h 9511"/>
              <a:gd name="connsiteX51" fmla="*/ 10000 w 10000"/>
              <a:gd name="connsiteY51" fmla="*/ 7951 h 9511"/>
              <a:gd name="connsiteX52" fmla="*/ 10000 w 10000"/>
              <a:gd name="connsiteY52" fmla="*/ 8496 h 9511"/>
              <a:gd name="connsiteX53" fmla="*/ 10000 w 10000"/>
              <a:gd name="connsiteY53" fmla="*/ 8735 h 9511"/>
              <a:gd name="connsiteX54" fmla="*/ 10000 w 10000"/>
              <a:gd name="connsiteY54" fmla="*/ 8983 h 9511"/>
              <a:gd name="connsiteX55" fmla="*/ 10000 w 10000"/>
              <a:gd name="connsiteY55" fmla="*/ 9265 h 9511"/>
              <a:gd name="connsiteX56" fmla="*/ 10000 w 10000"/>
              <a:gd name="connsiteY56" fmla="*/ 9265 h 9511"/>
              <a:gd name="connsiteX57" fmla="*/ 10000 w 10000"/>
              <a:gd name="connsiteY57" fmla="*/ 9511 h 9511"/>
              <a:gd name="connsiteX58" fmla="*/ 9475 w 10000"/>
              <a:gd name="connsiteY58" fmla="*/ 9265 h 9511"/>
              <a:gd name="connsiteX59" fmla="*/ 8897 w 10000"/>
              <a:gd name="connsiteY59" fmla="*/ 9265 h 9511"/>
              <a:gd name="connsiteX60" fmla="*/ 8049 w 10000"/>
              <a:gd name="connsiteY60" fmla="*/ 8983 h 9511"/>
              <a:gd name="connsiteX61" fmla="*/ 6952 w 10000"/>
              <a:gd name="connsiteY61" fmla="*/ 8496 h 9511"/>
              <a:gd name="connsiteX62" fmla="*/ 6952 w 10000"/>
              <a:gd name="connsiteY62" fmla="*/ 8496 h 9511"/>
              <a:gd name="connsiteX0" fmla="*/ 6952 w 10000"/>
              <a:gd name="connsiteY0" fmla="*/ 8933 h 10000"/>
              <a:gd name="connsiteX1" fmla="*/ 6153 w 10000"/>
              <a:gd name="connsiteY1" fmla="*/ 8360 h 10000"/>
              <a:gd name="connsiteX2" fmla="*/ 4999 w 10000"/>
              <a:gd name="connsiteY2" fmla="*/ 7855 h 10000"/>
              <a:gd name="connsiteX3" fmla="*/ 3893 w 10000"/>
              <a:gd name="connsiteY3" fmla="*/ 7047 h 10000"/>
              <a:gd name="connsiteX4" fmla="*/ 2791 w 10000"/>
              <a:gd name="connsiteY4" fmla="*/ 6223 h 10000"/>
              <a:gd name="connsiteX5" fmla="*/ 2259 w 10000"/>
              <a:gd name="connsiteY5" fmla="*/ 5667 h 10000"/>
              <a:gd name="connsiteX6" fmla="*/ 1685 w 10000"/>
              <a:gd name="connsiteY6" fmla="*/ 5157 h 10000"/>
              <a:gd name="connsiteX7" fmla="*/ 1107 w 10000"/>
              <a:gd name="connsiteY7" fmla="*/ 4594 h 10000"/>
              <a:gd name="connsiteX8" fmla="*/ 578 w 10000"/>
              <a:gd name="connsiteY8" fmla="*/ 4086 h 10000"/>
              <a:gd name="connsiteX9" fmla="*/ 0 w 10000"/>
              <a:gd name="connsiteY9" fmla="*/ 3269 h 10000"/>
              <a:gd name="connsiteX10" fmla="*/ 1952 w 10000"/>
              <a:gd name="connsiteY10" fmla="*/ 1888 h 10000"/>
              <a:gd name="connsiteX11" fmla="*/ 2791 w 10000"/>
              <a:gd name="connsiteY11" fmla="*/ 2448 h 10000"/>
              <a:gd name="connsiteX12" fmla="*/ 3369 w 10000"/>
              <a:gd name="connsiteY12" fmla="*/ 2960 h 10000"/>
              <a:gd name="connsiteX13" fmla="*/ 3893 w 10000"/>
              <a:gd name="connsiteY13" fmla="*/ 3515 h 10000"/>
              <a:gd name="connsiteX14" fmla="*/ 4476 w 10000"/>
              <a:gd name="connsiteY14" fmla="*/ 4086 h 10000"/>
              <a:gd name="connsiteX15" fmla="*/ 4999 w 10000"/>
              <a:gd name="connsiteY15" fmla="*/ 4338 h 10000"/>
              <a:gd name="connsiteX16" fmla="*/ 5578 w 10000"/>
              <a:gd name="connsiteY16" fmla="*/ 4854 h 10000"/>
              <a:gd name="connsiteX17" fmla="*/ 5843 w 10000"/>
              <a:gd name="connsiteY17" fmla="*/ 5157 h 10000"/>
              <a:gd name="connsiteX18" fmla="*/ 6153 w 10000"/>
              <a:gd name="connsiteY18" fmla="*/ 5157 h 10000"/>
              <a:gd name="connsiteX19" fmla="*/ 6421 w 10000"/>
              <a:gd name="connsiteY19" fmla="*/ 5408 h 10000"/>
              <a:gd name="connsiteX20" fmla="*/ 6687 w 10000"/>
              <a:gd name="connsiteY20" fmla="*/ 5408 h 10000"/>
              <a:gd name="connsiteX21" fmla="*/ 6687 w 10000"/>
              <a:gd name="connsiteY21" fmla="*/ 5408 h 10000"/>
              <a:gd name="connsiteX22" fmla="*/ 6952 w 10000"/>
              <a:gd name="connsiteY22" fmla="*/ 5157 h 10000"/>
              <a:gd name="connsiteX23" fmla="*/ 6952 w 10000"/>
              <a:gd name="connsiteY23" fmla="*/ 4854 h 10000"/>
              <a:gd name="connsiteX24" fmla="*/ 7265 w 10000"/>
              <a:gd name="connsiteY24" fmla="*/ 4594 h 10000"/>
              <a:gd name="connsiteX25" fmla="*/ 7265 w 10000"/>
              <a:gd name="connsiteY25" fmla="*/ 4338 h 10000"/>
              <a:gd name="connsiteX26" fmla="*/ 7525 w 10000"/>
              <a:gd name="connsiteY26" fmla="*/ 3772 h 10000"/>
              <a:gd name="connsiteX27" fmla="*/ 7525 w 10000"/>
              <a:gd name="connsiteY27" fmla="*/ 3269 h 10000"/>
              <a:gd name="connsiteX28" fmla="*/ 7787 w 10000"/>
              <a:gd name="connsiteY28" fmla="*/ 2704 h 10000"/>
              <a:gd name="connsiteX29" fmla="*/ 7787 w 10000"/>
              <a:gd name="connsiteY29" fmla="*/ 1888 h 10000"/>
              <a:gd name="connsiteX30" fmla="*/ 8049 w 10000"/>
              <a:gd name="connsiteY30" fmla="*/ 1378 h 10000"/>
              <a:gd name="connsiteX31" fmla="*/ 8049 w 10000"/>
              <a:gd name="connsiteY31" fmla="*/ 1066 h 10000"/>
              <a:gd name="connsiteX32" fmla="*/ 8366 w 10000"/>
              <a:gd name="connsiteY32" fmla="*/ 554 h 10000"/>
              <a:gd name="connsiteX33" fmla="*/ 8366 w 10000"/>
              <a:gd name="connsiteY33" fmla="*/ 253 h 10000"/>
              <a:gd name="connsiteX34" fmla="*/ 8637 w 10000"/>
              <a:gd name="connsiteY34" fmla="*/ 0 h 10000"/>
              <a:gd name="connsiteX35" fmla="*/ 8637 w 10000"/>
              <a:gd name="connsiteY35" fmla="*/ 0 h 10000"/>
              <a:gd name="connsiteX36" fmla="*/ 8637 w 10000"/>
              <a:gd name="connsiteY36" fmla="*/ 0 h 10000"/>
              <a:gd name="connsiteX37" fmla="*/ 8637 w 10000"/>
              <a:gd name="connsiteY37" fmla="*/ 0 h 10000"/>
              <a:gd name="connsiteX38" fmla="*/ 8897 w 10000"/>
              <a:gd name="connsiteY38" fmla="*/ 0 h 10000"/>
              <a:gd name="connsiteX39" fmla="*/ 8897 w 10000"/>
              <a:gd name="connsiteY39" fmla="*/ 253 h 10000"/>
              <a:gd name="connsiteX40" fmla="*/ 8897 w 10000"/>
              <a:gd name="connsiteY40" fmla="*/ 554 h 10000"/>
              <a:gd name="connsiteX41" fmla="*/ 8897 w 10000"/>
              <a:gd name="connsiteY41" fmla="*/ 1066 h 10000"/>
              <a:gd name="connsiteX42" fmla="*/ 9216 w 10000"/>
              <a:gd name="connsiteY42" fmla="*/ 1378 h 10000"/>
              <a:gd name="connsiteX43" fmla="*/ 9216 w 10000"/>
              <a:gd name="connsiteY43" fmla="*/ 1888 h 10000"/>
              <a:gd name="connsiteX44" fmla="*/ 9216 w 10000"/>
              <a:gd name="connsiteY44" fmla="*/ 2704 h 10000"/>
              <a:gd name="connsiteX45" fmla="*/ 9216 w 10000"/>
              <a:gd name="connsiteY45" fmla="*/ 3772 h 10000"/>
              <a:gd name="connsiteX46" fmla="*/ 9475 w 10000"/>
              <a:gd name="connsiteY46" fmla="*/ 5157 h 10000"/>
              <a:gd name="connsiteX47" fmla="*/ 9739 w 10000"/>
              <a:gd name="connsiteY47" fmla="*/ 6223 h 10000"/>
              <a:gd name="connsiteX48" fmla="*/ 10000 w 10000"/>
              <a:gd name="connsiteY48" fmla="*/ 7549 h 10000"/>
              <a:gd name="connsiteX49" fmla="*/ 10000 w 10000"/>
              <a:gd name="connsiteY49" fmla="*/ 7855 h 10000"/>
              <a:gd name="connsiteX50" fmla="*/ 10000 w 10000"/>
              <a:gd name="connsiteY50" fmla="*/ 8360 h 10000"/>
              <a:gd name="connsiteX51" fmla="*/ 10000 w 10000"/>
              <a:gd name="connsiteY51" fmla="*/ 8933 h 10000"/>
              <a:gd name="connsiteX52" fmla="*/ 10000 w 10000"/>
              <a:gd name="connsiteY52" fmla="*/ 9184 h 10000"/>
              <a:gd name="connsiteX53" fmla="*/ 10000 w 10000"/>
              <a:gd name="connsiteY53" fmla="*/ 9445 h 10000"/>
              <a:gd name="connsiteX54" fmla="*/ 10000 w 10000"/>
              <a:gd name="connsiteY54" fmla="*/ 9741 h 10000"/>
              <a:gd name="connsiteX55" fmla="*/ 10000 w 10000"/>
              <a:gd name="connsiteY55" fmla="*/ 9741 h 10000"/>
              <a:gd name="connsiteX56" fmla="*/ 10000 w 10000"/>
              <a:gd name="connsiteY56" fmla="*/ 10000 h 10000"/>
              <a:gd name="connsiteX57" fmla="*/ 9475 w 10000"/>
              <a:gd name="connsiteY57" fmla="*/ 9741 h 10000"/>
              <a:gd name="connsiteX58" fmla="*/ 8897 w 10000"/>
              <a:gd name="connsiteY58" fmla="*/ 9741 h 10000"/>
              <a:gd name="connsiteX59" fmla="*/ 8049 w 10000"/>
              <a:gd name="connsiteY59" fmla="*/ 9445 h 10000"/>
              <a:gd name="connsiteX60" fmla="*/ 6952 w 10000"/>
              <a:gd name="connsiteY60" fmla="*/ 8933 h 10000"/>
              <a:gd name="connsiteX61" fmla="*/ 6952 w 10000"/>
              <a:gd name="connsiteY61" fmla="*/ 8933 h 10000"/>
              <a:gd name="connsiteX0" fmla="*/ 6952 w 10000"/>
              <a:gd name="connsiteY0" fmla="*/ 8933 h 10000"/>
              <a:gd name="connsiteX1" fmla="*/ 6153 w 10000"/>
              <a:gd name="connsiteY1" fmla="*/ 8360 h 10000"/>
              <a:gd name="connsiteX2" fmla="*/ 4999 w 10000"/>
              <a:gd name="connsiteY2" fmla="*/ 7855 h 10000"/>
              <a:gd name="connsiteX3" fmla="*/ 3893 w 10000"/>
              <a:gd name="connsiteY3" fmla="*/ 7047 h 10000"/>
              <a:gd name="connsiteX4" fmla="*/ 2791 w 10000"/>
              <a:gd name="connsiteY4" fmla="*/ 6223 h 10000"/>
              <a:gd name="connsiteX5" fmla="*/ 2259 w 10000"/>
              <a:gd name="connsiteY5" fmla="*/ 5667 h 10000"/>
              <a:gd name="connsiteX6" fmla="*/ 1685 w 10000"/>
              <a:gd name="connsiteY6" fmla="*/ 5157 h 10000"/>
              <a:gd name="connsiteX7" fmla="*/ 1107 w 10000"/>
              <a:gd name="connsiteY7" fmla="*/ 4594 h 10000"/>
              <a:gd name="connsiteX8" fmla="*/ 578 w 10000"/>
              <a:gd name="connsiteY8" fmla="*/ 4086 h 10000"/>
              <a:gd name="connsiteX9" fmla="*/ 0 w 10000"/>
              <a:gd name="connsiteY9" fmla="*/ 3269 h 10000"/>
              <a:gd name="connsiteX10" fmla="*/ 2791 w 10000"/>
              <a:gd name="connsiteY10" fmla="*/ 2448 h 10000"/>
              <a:gd name="connsiteX11" fmla="*/ 3369 w 10000"/>
              <a:gd name="connsiteY11" fmla="*/ 2960 h 10000"/>
              <a:gd name="connsiteX12" fmla="*/ 3893 w 10000"/>
              <a:gd name="connsiteY12" fmla="*/ 3515 h 10000"/>
              <a:gd name="connsiteX13" fmla="*/ 4476 w 10000"/>
              <a:gd name="connsiteY13" fmla="*/ 4086 h 10000"/>
              <a:gd name="connsiteX14" fmla="*/ 4999 w 10000"/>
              <a:gd name="connsiteY14" fmla="*/ 4338 h 10000"/>
              <a:gd name="connsiteX15" fmla="*/ 5578 w 10000"/>
              <a:gd name="connsiteY15" fmla="*/ 4854 h 10000"/>
              <a:gd name="connsiteX16" fmla="*/ 5843 w 10000"/>
              <a:gd name="connsiteY16" fmla="*/ 5157 h 10000"/>
              <a:gd name="connsiteX17" fmla="*/ 6153 w 10000"/>
              <a:gd name="connsiteY17" fmla="*/ 5157 h 10000"/>
              <a:gd name="connsiteX18" fmla="*/ 6421 w 10000"/>
              <a:gd name="connsiteY18" fmla="*/ 5408 h 10000"/>
              <a:gd name="connsiteX19" fmla="*/ 6687 w 10000"/>
              <a:gd name="connsiteY19" fmla="*/ 5408 h 10000"/>
              <a:gd name="connsiteX20" fmla="*/ 6687 w 10000"/>
              <a:gd name="connsiteY20" fmla="*/ 5408 h 10000"/>
              <a:gd name="connsiteX21" fmla="*/ 6952 w 10000"/>
              <a:gd name="connsiteY21" fmla="*/ 5157 h 10000"/>
              <a:gd name="connsiteX22" fmla="*/ 6952 w 10000"/>
              <a:gd name="connsiteY22" fmla="*/ 4854 h 10000"/>
              <a:gd name="connsiteX23" fmla="*/ 7265 w 10000"/>
              <a:gd name="connsiteY23" fmla="*/ 4594 h 10000"/>
              <a:gd name="connsiteX24" fmla="*/ 7265 w 10000"/>
              <a:gd name="connsiteY24" fmla="*/ 4338 h 10000"/>
              <a:gd name="connsiteX25" fmla="*/ 7525 w 10000"/>
              <a:gd name="connsiteY25" fmla="*/ 3772 h 10000"/>
              <a:gd name="connsiteX26" fmla="*/ 7525 w 10000"/>
              <a:gd name="connsiteY26" fmla="*/ 3269 h 10000"/>
              <a:gd name="connsiteX27" fmla="*/ 7787 w 10000"/>
              <a:gd name="connsiteY27" fmla="*/ 2704 h 10000"/>
              <a:gd name="connsiteX28" fmla="*/ 7787 w 10000"/>
              <a:gd name="connsiteY28" fmla="*/ 1888 h 10000"/>
              <a:gd name="connsiteX29" fmla="*/ 8049 w 10000"/>
              <a:gd name="connsiteY29" fmla="*/ 1378 h 10000"/>
              <a:gd name="connsiteX30" fmla="*/ 8049 w 10000"/>
              <a:gd name="connsiteY30" fmla="*/ 1066 h 10000"/>
              <a:gd name="connsiteX31" fmla="*/ 8366 w 10000"/>
              <a:gd name="connsiteY31" fmla="*/ 554 h 10000"/>
              <a:gd name="connsiteX32" fmla="*/ 8366 w 10000"/>
              <a:gd name="connsiteY32" fmla="*/ 253 h 10000"/>
              <a:gd name="connsiteX33" fmla="*/ 8637 w 10000"/>
              <a:gd name="connsiteY33" fmla="*/ 0 h 10000"/>
              <a:gd name="connsiteX34" fmla="*/ 8637 w 10000"/>
              <a:gd name="connsiteY34" fmla="*/ 0 h 10000"/>
              <a:gd name="connsiteX35" fmla="*/ 8637 w 10000"/>
              <a:gd name="connsiteY35" fmla="*/ 0 h 10000"/>
              <a:gd name="connsiteX36" fmla="*/ 8637 w 10000"/>
              <a:gd name="connsiteY36" fmla="*/ 0 h 10000"/>
              <a:gd name="connsiteX37" fmla="*/ 8897 w 10000"/>
              <a:gd name="connsiteY37" fmla="*/ 0 h 10000"/>
              <a:gd name="connsiteX38" fmla="*/ 8897 w 10000"/>
              <a:gd name="connsiteY38" fmla="*/ 253 h 10000"/>
              <a:gd name="connsiteX39" fmla="*/ 8897 w 10000"/>
              <a:gd name="connsiteY39" fmla="*/ 554 h 10000"/>
              <a:gd name="connsiteX40" fmla="*/ 8897 w 10000"/>
              <a:gd name="connsiteY40" fmla="*/ 1066 h 10000"/>
              <a:gd name="connsiteX41" fmla="*/ 9216 w 10000"/>
              <a:gd name="connsiteY41" fmla="*/ 1378 h 10000"/>
              <a:gd name="connsiteX42" fmla="*/ 9216 w 10000"/>
              <a:gd name="connsiteY42" fmla="*/ 1888 h 10000"/>
              <a:gd name="connsiteX43" fmla="*/ 9216 w 10000"/>
              <a:gd name="connsiteY43" fmla="*/ 2704 h 10000"/>
              <a:gd name="connsiteX44" fmla="*/ 9216 w 10000"/>
              <a:gd name="connsiteY44" fmla="*/ 3772 h 10000"/>
              <a:gd name="connsiteX45" fmla="*/ 9475 w 10000"/>
              <a:gd name="connsiteY45" fmla="*/ 5157 h 10000"/>
              <a:gd name="connsiteX46" fmla="*/ 9739 w 10000"/>
              <a:gd name="connsiteY46" fmla="*/ 6223 h 10000"/>
              <a:gd name="connsiteX47" fmla="*/ 10000 w 10000"/>
              <a:gd name="connsiteY47" fmla="*/ 7549 h 10000"/>
              <a:gd name="connsiteX48" fmla="*/ 10000 w 10000"/>
              <a:gd name="connsiteY48" fmla="*/ 7855 h 10000"/>
              <a:gd name="connsiteX49" fmla="*/ 10000 w 10000"/>
              <a:gd name="connsiteY49" fmla="*/ 8360 h 10000"/>
              <a:gd name="connsiteX50" fmla="*/ 10000 w 10000"/>
              <a:gd name="connsiteY50" fmla="*/ 8933 h 10000"/>
              <a:gd name="connsiteX51" fmla="*/ 10000 w 10000"/>
              <a:gd name="connsiteY51" fmla="*/ 9184 h 10000"/>
              <a:gd name="connsiteX52" fmla="*/ 10000 w 10000"/>
              <a:gd name="connsiteY52" fmla="*/ 9445 h 10000"/>
              <a:gd name="connsiteX53" fmla="*/ 10000 w 10000"/>
              <a:gd name="connsiteY53" fmla="*/ 9741 h 10000"/>
              <a:gd name="connsiteX54" fmla="*/ 10000 w 10000"/>
              <a:gd name="connsiteY54" fmla="*/ 9741 h 10000"/>
              <a:gd name="connsiteX55" fmla="*/ 10000 w 10000"/>
              <a:gd name="connsiteY55" fmla="*/ 10000 h 10000"/>
              <a:gd name="connsiteX56" fmla="*/ 9475 w 10000"/>
              <a:gd name="connsiteY56" fmla="*/ 9741 h 10000"/>
              <a:gd name="connsiteX57" fmla="*/ 8897 w 10000"/>
              <a:gd name="connsiteY57" fmla="*/ 9741 h 10000"/>
              <a:gd name="connsiteX58" fmla="*/ 8049 w 10000"/>
              <a:gd name="connsiteY58" fmla="*/ 9445 h 10000"/>
              <a:gd name="connsiteX59" fmla="*/ 6952 w 10000"/>
              <a:gd name="connsiteY59" fmla="*/ 8933 h 10000"/>
              <a:gd name="connsiteX60" fmla="*/ 6952 w 10000"/>
              <a:gd name="connsiteY60" fmla="*/ 8933 h 10000"/>
              <a:gd name="connsiteX0" fmla="*/ 6952 w 10000"/>
              <a:gd name="connsiteY0" fmla="*/ 8933 h 10000"/>
              <a:gd name="connsiteX1" fmla="*/ 6153 w 10000"/>
              <a:gd name="connsiteY1" fmla="*/ 8360 h 10000"/>
              <a:gd name="connsiteX2" fmla="*/ 4999 w 10000"/>
              <a:gd name="connsiteY2" fmla="*/ 7855 h 10000"/>
              <a:gd name="connsiteX3" fmla="*/ 3893 w 10000"/>
              <a:gd name="connsiteY3" fmla="*/ 7047 h 10000"/>
              <a:gd name="connsiteX4" fmla="*/ 2791 w 10000"/>
              <a:gd name="connsiteY4" fmla="*/ 6223 h 10000"/>
              <a:gd name="connsiteX5" fmla="*/ 2259 w 10000"/>
              <a:gd name="connsiteY5" fmla="*/ 5667 h 10000"/>
              <a:gd name="connsiteX6" fmla="*/ 1685 w 10000"/>
              <a:gd name="connsiteY6" fmla="*/ 5157 h 10000"/>
              <a:gd name="connsiteX7" fmla="*/ 1107 w 10000"/>
              <a:gd name="connsiteY7" fmla="*/ 4594 h 10000"/>
              <a:gd name="connsiteX8" fmla="*/ 578 w 10000"/>
              <a:gd name="connsiteY8" fmla="*/ 4086 h 10000"/>
              <a:gd name="connsiteX9" fmla="*/ 0 w 10000"/>
              <a:gd name="connsiteY9" fmla="*/ 3269 h 10000"/>
              <a:gd name="connsiteX10" fmla="*/ 3369 w 10000"/>
              <a:gd name="connsiteY10" fmla="*/ 2960 h 10000"/>
              <a:gd name="connsiteX11" fmla="*/ 3893 w 10000"/>
              <a:gd name="connsiteY11" fmla="*/ 3515 h 10000"/>
              <a:gd name="connsiteX12" fmla="*/ 4476 w 10000"/>
              <a:gd name="connsiteY12" fmla="*/ 4086 h 10000"/>
              <a:gd name="connsiteX13" fmla="*/ 4999 w 10000"/>
              <a:gd name="connsiteY13" fmla="*/ 4338 h 10000"/>
              <a:gd name="connsiteX14" fmla="*/ 5578 w 10000"/>
              <a:gd name="connsiteY14" fmla="*/ 4854 h 10000"/>
              <a:gd name="connsiteX15" fmla="*/ 5843 w 10000"/>
              <a:gd name="connsiteY15" fmla="*/ 5157 h 10000"/>
              <a:gd name="connsiteX16" fmla="*/ 6153 w 10000"/>
              <a:gd name="connsiteY16" fmla="*/ 5157 h 10000"/>
              <a:gd name="connsiteX17" fmla="*/ 6421 w 10000"/>
              <a:gd name="connsiteY17" fmla="*/ 5408 h 10000"/>
              <a:gd name="connsiteX18" fmla="*/ 6687 w 10000"/>
              <a:gd name="connsiteY18" fmla="*/ 5408 h 10000"/>
              <a:gd name="connsiteX19" fmla="*/ 6687 w 10000"/>
              <a:gd name="connsiteY19" fmla="*/ 5408 h 10000"/>
              <a:gd name="connsiteX20" fmla="*/ 6952 w 10000"/>
              <a:gd name="connsiteY20" fmla="*/ 5157 h 10000"/>
              <a:gd name="connsiteX21" fmla="*/ 6952 w 10000"/>
              <a:gd name="connsiteY21" fmla="*/ 4854 h 10000"/>
              <a:gd name="connsiteX22" fmla="*/ 7265 w 10000"/>
              <a:gd name="connsiteY22" fmla="*/ 4594 h 10000"/>
              <a:gd name="connsiteX23" fmla="*/ 7265 w 10000"/>
              <a:gd name="connsiteY23" fmla="*/ 4338 h 10000"/>
              <a:gd name="connsiteX24" fmla="*/ 7525 w 10000"/>
              <a:gd name="connsiteY24" fmla="*/ 3772 h 10000"/>
              <a:gd name="connsiteX25" fmla="*/ 7525 w 10000"/>
              <a:gd name="connsiteY25" fmla="*/ 3269 h 10000"/>
              <a:gd name="connsiteX26" fmla="*/ 7787 w 10000"/>
              <a:gd name="connsiteY26" fmla="*/ 2704 h 10000"/>
              <a:gd name="connsiteX27" fmla="*/ 7787 w 10000"/>
              <a:gd name="connsiteY27" fmla="*/ 1888 h 10000"/>
              <a:gd name="connsiteX28" fmla="*/ 8049 w 10000"/>
              <a:gd name="connsiteY28" fmla="*/ 1378 h 10000"/>
              <a:gd name="connsiteX29" fmla="*/ 8049 w 10000"/>
              <a:gd name="connsiteY29" fmla="*/ 1066 h 10000"/>
              <a:gd name="connsiteX30" fmla="*/ 8366 w 10000"/>
              <a:gd name="connsiteY30" fmla="*/ 554 h 10000"/>
              <a:gd name="connsiteX31" fmla="*/ 8366 w 10000"/>
              <a:gd name="connsiteY31" fmla="*/ 253 h 10000"/>
              <a:gd name="connsiteX32" fmla="*/ 8637 w 10000"/>
              <a:gd name="connsiteY32" fmla="*/ 0 h 10000"/>
              <a:gd name="connsiteX33" fmla="*/ 8637 w 10000"/>
              <a:gd name="connsiteY33" fmla="*/ 0 h 10000"/>
              <a:gd name="connsiteX34" fmla="*/ 8637 w 10000"/>
              <a:gd name="connsiteY34" fmla="*/ 0 h 10000"/>
              <a:gd name="connsiteX35" fmla="*/ 8637 w 10000"/>
              <a:gd name="connsiteY35" fmla="*/ 0 h 10000"/>
              <a:gd name="connsiteX36" fmla="*/ 8897 w 10000"/>
              <a:gd name="connsiteY36" fmla="*/ 0 h 10000"/>
              <a:gd name="connsiteX37" fmla="*/ 8897 w 10000"/>
              <a:gd name="connsiteY37" fmla="*/ 253 h 10000"/>
              <a:gd name="connsiteX38" fmla="*/ 8897 w 10000"/>
              <a:gd name="connsiteY38" fmla="*/ 554 h 10000"/>
              <a:gd name="connsiteX39" fmla="*/ 8897 w 10000"/>
              <a:gd name="connsiteY39" fmla="*/ 1066 h 10000"/>
              <a:gd name="connsiteX40" fmla="*/ 9216 w 10000"/>
              <a:gd name="connsiteY40" fmla="*/ 1378 h 10000"/>
              <a:gd name="connsiteX41" fmla="*/ 9216 w 10000"/>
              <a:gd name="connsiteY41" fmla="*/ 1888 h 10000"/>
              <a:gd name="connsiteX42" fmla="*/ 9216 w 10000"/>
              <a:gd name="connsiteY42" fmla="*/ 2704 h 10000"/>
              <a:gd name="connsiteX43" fmla="*/ 9216 w 10000"/>
              <a:gd name="connsiteY43" fmla="*/ 3772 h 10000"/>
              <a:gd name="connsiteX44" fmla="*/ 9475 w 10000"/>
              <a:gd name="connsiteY44" fmla="*/ 5157 h 10000"/>
              <a:gd name="connsiteX45" fmla="*/ 9739 w 10000"/>
              <a:gd name="connsiteY45" fmla="*/ 6223 h 10000"/>
              <a:gd name="connsiteX46" fmla="*/ 10000 w 10000"/>
              <a:gd name="connsiteY46" fmla="*/ 7549 h 10000"/>
              <a:gd name="connsiteX47" fmla="*/ 10000 w 10000"/>
              <a:gd name="connsiteY47" fmla="*/ 7855 h 10000"/>
              <a:gd name="connsiteX48" fmla="*/ 10000 w 10000"/>
              <a:gd name="connsiteY48" fmla="*/ 8360 h 10000"/>
              <a:gd name="connsiteX49" fmla="*/ 10000 w 10000"/>
              <a:gd name="connsiteY49" fmla="*/ 8933 h 10000"/>
              <a:gd name="connsiteX50" fmla="*/ 10000 w 10000"/>
              <a:gd name="connsiteY50" fmla="*/ 9184 h 10000"/>
              <a:gd name="connsiteX51" fmla="*/ 10000 w 10000"/>
              <a:gd name="connsiteY51" fmla="*/ 9445 h 10000"/>
              <a:gd name="connsiteX52" fmla="*/ 10000 w 10000"/>
              <a:gd name="connsiteY52" fmla="*/ 9741 h 10000"/>
              <a:gd name="connsiteX53" fmla="*/ 10000 w 10000"/>
              <a:gd name="connsiteY53" fmla="*/ 9741 h 10000"/>
              <a:gd name="connsiteX54" fmla="*/ 10000 w 10000"/>
              <a:gd name="connsiteY54" fmla="*/ 10000 h 10000"/>
              <a:gd name="connsiteX55" fmla="*/ 9475 w 10000"/>
              <a:gd name="connsiteY55" fmla="*/ 9741 h 10000"/>
              <a:gd name="connsiteX56" fmla="*/ 8897 w 10000"/>
              <a:gd name="connsiteY56" fmla="*/ 9741 h 10000"/>
              <a:gd name="connsiteX57" fmla="*/ 8049 w 10000"/>
              <a:gd name="connsiteY57" fmla="*/ 9445 h 10000"/>
              <a:gd name="connsiteX58" fmla="*/ 6952 w 10000"/>
              <a:gd name="connsiteY58" fmla="*/ 8933 h 10000"/>
              <a:gd name="connsiteX59" fmla="*/ 6952 w 10000"/>
              <a:gd name="connsiteY59" fmla="*/ 8933 h 10000"/>
              <a:gd name="connsiteX0" fmla="*/ 6952 w 10000"/>
              <a:gd name="connsiteY0" fmla="*/ 8933 h 10000"/>
              <a:gd name="connsiteX1" fmla="*/ 6153 w 10000"/>
              <a:gd name="connsiteY1" fmla="*/ 8360 h 10000"/>
              <a:gd name="connsiteX2" fmla="*/ 4999 w 10000"/>
              <a:gd name="connsiteY2" fmla="*/ 7855 h 10000"/>
              <a:gd name="connsiteX3" fmla="*/ 3893 w 10000"/>
              <a:gd name="connsiteY3" fmla="*/ 7047 h 10000"/>
              <a:gd name="connsiteX4" fmla="*/ 2791 w 10000"/>
              <a:gd name="connsiteY4" fmla="*/ 6223 h 10000"/>
              <a:gd name="connsiteX5" fmla="*/ 2259 w 10000"/>
              <a:gd name="connsiteY5" fmla="*/ 5667 h 10000"/>
              <a:gd name="connsiteX6" fmla="*/ 1685 w 10000"/>
              <a:gd name="connsiteY6" fmla="*/ 5157 h 10000"/>
              <a:gd name="connsiteX7" fmla="*/ 1107 w 10000"/>
              <a:gd name="connsiteY7" fmla="*/ 4594 h 10000"/>
              <a:gd name="connsiteX8" fmla="*/ 578 w 10000"/>
              <a:gd name="connsiteY8" fmla="*/ 4086 h 10000"/>
              <a:gd name="connsiteX9" fmla="*/ 0 w 10000"/>
              <a:gd name="connsiteY9" fmla="*/ 3269 h 10000"/>
              <a:gd name="connsiteX10" fmla="*/ 3893 w 10000"/>
              <a:gd name="connsiteY10" fmla="*/ 3515 h 10000"/>
              <a:gd name="connsiteX11" fmla="*/ 4476 w 10000"/>
              <a:gd name="connsiteY11" fmla="*/ 4086 h 10000"/>
              <a:gd name="connsiteX12" fmla="*/ 4999 w 10000"/>
              <a:gd name="connsiteY12" fmla="*/ 4338 h 10000"/>
              <a:gd name="connsiteX13" fmla="*/ 5578 w 10000"/>
              <a:gd name="connsiteY13" fmla="*/ 4854 h 10000"/>
              <a:gd name="connsiteX14" fmla="*/ 5843 w 10000"/>
              <a:gd name="connsiteY14" fmla="*/ 5157 h 10000"/>
              <a:gd name="connsiteX15" fmla="*/ 6153 w 10000"/>
              <a:gd name="connsiteY15" fmla="*/ 5157 h 10000"/>
              <a:gd name="connsiteX16" fmla="*/ 6421 w 10000"/>
              <a:gd name="connsiteY16" fmla="*/ 5408 h 10000"/>
              <a:gd name="connsiteX17" fmla="*/ 6687 w 10000"/>
              <a:gd name="connsiteY17" fmla="*/ 5408 h 10000"/>
              <a:gd name="connsiteX18" fmla="*/ 6687 w 10000"/>
              <a:gd name="connsiteY18" fmla="*/ 5408 h 10000"/>
              <a:gd name="connsiteX19" fmla="*/ 6952 w 10000"/>
              <a:gd name="connsiteY19" fmla="*/ 5157 h 10000"/>
              <a:gd name="connsiteX20" fmla="*/ 6952 w 10000"/>
              <a:gd name="connsiteY20" fmla="*/ 4854 h 10000"/>
              <a:gd name="connsiteX21" fmla="*/ 7265 w 10000"/>
              <a:gd name="connsiteY21" fmla="*/ 4594 h 10000"/>
              <a:gd name="connsiteX22" fmla="*/ 7265 w 10000"/>
              <a:gd name="connsiteY22" fmla="*/ 4338 h 10000"/>
              <a:gd name="connsiteX23" fmla="*/ 7525 w 10000"/>
              <a:gd name="connsiteY23" fmla="*/ 3772 h 10000"/>
              <a:gd name="connsiteX24" fmla="*/ 7525 w 10000"/>
              <a:gd name="connsiteY24" fmla="*/ 3269 h 10000"/>
              <a:gd name="connsiteX25" fmla="*/ 7787 w 10000"/>
              <a:gd name="connsiteY25" fmla="*/ 2704 h 10000"/>
              <a:gd name="connsiteX26" fmla="*/ 7787 w 10000"/>
              <a:gd name="connsiteY26" fmla="*/ 1888 h 10000"/>
              <a:gd name="connsiteX27" fmla="*/ 8049 w 10000"/>
              <a:gd name="connsiteY27" fmla="*/ 1378 h 10000"/>
              <a:gd name="connsiteX28" fmla="*/ 8049 w 10000"/>
              <a:gd name="connsiteY28" fmla="*/ 1066 h 10000"/>
              <a:gd name="connsiteX29" fmla="*/ 8366 w 10000"/>
              <a:gd name="connsiteY29" fmla="*/ 554 h 10000"/>
              <a:gd name="connsiteX30" fmla="*/ 8366 w 10000"/>
              <a:gd name="connsiteY30" fmla="*/ 253 h 10000"/>
              <a:gd name="connsiteX31" fmla="*/ 8637 w 10000"/>
              <a:gd name="connsiteY31" fmla="*/ 0 h 10000"/>
              <a:gd name="connsiteX32" fmla="*/ 8637 w 10000"/>
              <a:gd name="connsiteY32" fmla="*/ 0 h 10000"/>
              <a:gd name="connsiteX33" fmla="*/ 8637 w 10000"/>
              <a:gd name="connsiteY33" fmla="*/ 0 h 10000"/>
              <a:gd name="connsiteX34" fmla="*/ 8637 w 10000"/>
              <a:gd name="connsiteY34" fmla="*/ 0 h 10000"/>
              <a:gd name="connsiteX35" fmla="*/ 8897 w 10000"/>
              <a:gd name="connsiteY35" fmla="*/ 0 h 10000"/>
              <a:gd name="connsiteX36" fmla="*/ 8897 w 10000"/>
              <a:gd name="connsiteY36" fmla="*/ 253 h 10000"/>
              <a:gd name="connsiteX37" fmla="*/ 8897 w 10000"/>
              <a:gd name="connsiteY37" fmla="*/ 554 h 10000"/>
              <a:gd name="connsiteX38" fmla="*/ 8897 w 10000"/>
              <a:gd name="connsiteY38" fmla="*/ 1066 h 10000"/>
              <a:gd name="connsiteX39" fmla="*/ 9216 w 10000"/>
              <a:gd name="connsiteY39" fmla="*/ 1378 h 10000"/>
              <a:gd name="connsiteX40" fmla="*/ 9216 w 10000"/>
              <a:gd name="connsiteY40" fmla="*/ 1888 h 10000"/>
              <a:gd name="connsiteX41" fmla="*/ 9216 w 10000"/>
              <a:gd name="connsiteY41" fmla="*/ 2704 h 10000"/>
              <a:gd name="connsiteX42" fmla="*/ 9216 w 10000"/>
              <a:gd name="connsiteY42" fmla="*/ 3772 h 10000"/>
              <a:gd name="connsiteX43" fmla="*/ 9475 w 10000"/>
              <a:gd name="connsiteY43" fmla="*/ 5157 h 10000"/>
              <a:gd name="connsiteX44" fmla="*/ 9739 w 10000"/>
              <a:gd name="connsiteY44" fmla="*/ 6223 h 10000"/>
              <a:gd name="connsiteX45" fmla="*/ 10000 w 10000"/>
              <a:gd name="connsiteY45" fmla="*/ 7549 h 10000"/>
              <a:gd name="connsiteX46" fmla="*/ 10000 w 10000"/>
              <a:gd name="connsiteY46" fmla="*/ 7855 h 10000"/>
              <a:gd name="connsiteX47" fmla="*/ 10000 w 10000"/>
              <a:gd name="connsiteY47" fmla="*/ 8360 h 10000"/>
              <a:gd name="connsiteX48" fmla="*/ 10000 w 10000"/>
              <a:gd name="connsiteY48" fmla="*/ 8933 h 10000"/>
              <a:gd name="connsiteX49" fmla="*/ 10000 w 10000"/>
              <a:gd name="connsiteY49" fmla="*/ 9184 h 10000"/>
              <a:gd name="connsiteX50" fmla="*/ 10000 w 10000"/>
              <a:gd name="connsiteY50" fmla="*/ 9445 h 10000"/>
              <a:gd name="connsiteX51" fmla="*/ 10000 w 10000"/>
              <a:gd name="connsiteY51" fmla="*/ 9741 h 10000"/>
              <a:gd name="connsiteX52" fmla="*/ 10000 w 10000"/>
              <a:gd name="connsiteY52" fmla="*/ 9741 h 10000"/>
              <a:gd name="connsiteX53" fmla="*/ 10000 w 10000"/>
              <a:gd name="connsiteY53" fmla="*/ 10000 h 10000"/>
              <a:gd name="connsiteX54" fmla="*/ 9475 w 10000"/>
              <a:gd name="connsiteY54" fmla="*/ 9741 h 10000"/>
              <a:gd name="connsiteX55" fmla="*/ 8897 w 10000"/>
              <a:gd name="connsiteY55" fmla="*/ 9741 h 10000"/>
              <a:gd name="connsiteX56" fmla="*/ 8049 w 10000"/>
              <a:gd name="connsiteY56" fmla="*/ 9445 h 10000"/>
              <a:gd name="connsiteX57" fmla="*/ 6952 w 10000"/>
              <a:gd name="connsiteY57" fmla="*/ 8933 h 10000"/>
              <a:gd name="connsiteX58" fmla="*/ 6952 w 10000"/>
              <a:gd name="connsiteY58" fmla="*/ 8933 h 10000"/>
              <a:gd name="connsiteX0" fmla="*/ 6374 w 9422"/>
              <a:gd name="connsiteY0" fmla="*/ 8933 h 10000"/>
              <a:gd name="connsiteX1" fmla="*/ 5575 w 9422"/>
              <a:gd name="connsiteY1" fmla="*/ 8360 h 10000"/>
              <a:gd name="connsiteX2" fmla="*/ 4421 w 9422"/>
              <a:gd name="connsiteY2" fmla="*/ 7855 h 10000"/>
              <a:gd name="connsiteX3" fmla="*/ 3315 w 9422"/>
              <a:gd name="connsiteY3" fmla="*/ 7047 h 10000"/>
              <a:gd name="connsiteX4" fmla="*/ 2213 w 9422"/>
              <a:gd name="connsiteY4" fmla="*/ 6223 h 10000"/>
              <a:gd name="connsiteX5" fmla="*/ 1681 w 9422"/>
              <a:gd name="connsiteY5" fmla="*/ 5667 h 10000"/>
              <a:gd name="connsiteX6" fmla="*/ 1107 w 9422"/>
              <a:gd name="connsiteY6" fmla="*/ 5157 h 10000"/>
              <a:gd name="connsiteX7" fmla="*/ 529 w 9422"/>
              <a:gd name="connsiteY7" fmla="*/ 4594 h 10000"/>
              <a:gd name="connsiteX8" fmla="*/ 0 w 9422"/>
              <a:gd name="connsiteY8" fmla="*/ 4086 h 10000"/>
              <a:gd name="connsiteX9" fmla="*/ 3315 w 9422"/>
              <a:gd name="connsiteY9" fmla="*/ 3515 h 10000"/>
              <a:gd name="connsiteX10" fmla="*/ 3898 w 9422"/>
              <a:gd name="connsiteY10" fmla="*/ 4086 h 10000"/>
              <a:gd name="connsiteX11" fmla="*/ 4421 w 9422"/>
              <a:gd name="connsiteY11" fmla="*/ 4338 h 10000"/>
              <a:gd name="connsiteX12" fmla="*/ 5000 w 9422"/>
              <a:gd name="connsiteY12" fmla="*/ 4854 h 10000"/>
              <a:gd name="connsiteX13" fmla="*/ 5265 w 9422"/>
              <a:gd name="connsiteY13" fmla="*/ 5157 h 10000"/>
              <a:gd name="connsiteX14" fmla="*/ 5575 w 9422"/>
              <a:gd name="connsiteY14" fmla="*/ 5157 h 10000"/>
              <a:gd name="connsiteX15" fmla="*/ 5843 w 9422"/>
              <a:gd name="connsiteY15" fmla="*/ 5408 h 10000"/>
              <a:gd name="connsiteX16" fmla="*/ 6109 w 9422"/>
              <a:gd name="connsiteY16" fmla="*/ 5408 h 10000"/>
              <a:gd name="connsiteX17" fmla="*/ 6109 w 9422"/>
              <a:gd name="connsiteY17" fmla="*/ 5408 h 10000"/>
              <a:gd name="connsiteX18" fmla="*/ 6374 w 9422"/>
              <a:gd name="connsiteY18" fmla="*/ 5157 h 10000"/>
              <a:gd name="connsiteX19" fmla="*/ 6374 w 9422"/>
              <a:gd name="connsiteY19" fmla="*/ 4854 h 10000"/>
              <a:gd name="connsiteX20" fmla="*/ 6687 w 9422"/>
              <a:gd name="connsiteY20" fmla="*/ 4594 h 10000"/>
              <a:gd name="connsiteX21" fmla="*/ 6687 w 9422"/>
              <a:gd name="connsiteY21" fmla="*/ 4338 h 10000"/>
              <a:gd name="connsiteX22" fmla="*/ 6947 w 9422"/>
              <a:gd name="connsiteY22" fmla="*/ 3772 h 10000"/>
              <a:gd name="connsiteX23" fmla="*/ 6947 w 9422"/>
              <a:gd name="connsiteY23" fmla="*/ 3269 h 10000"/>
              <a:gd name="connsiteX24" fmla="*/ 7209 w 9422"/>
              <a:gd name="connsiteY24" fmla="*/ 2704 h 10000"/>
              <a:gd name="connsiteX25" fmla="*/ 7209 w 9422"/>
              <a:gd name="connsiteY25" fmla="*/ 1888 h 10000"/>
              <a:gd name="connsiteX26" fmla="*/ 7471 w 9422"/>
              <a:gd name="connsiteY26" fmla="*/ 1378 h 10000"/>
              <a:gd name="connsiteX27" fmla="*/ 7471 w 9422"/>
              <a:gd name="connsiteY27" fmla="*/ 1066 h 10000"/>
              <a:gd name="connsiteX28" fmla="*/ 7788 w 9422"/>
              <a:gd name="connsiteY28" fmla="*/ 554 h 10000"/>
              <a:gd name="connsiteX29" fmla="*/ 7788 w 9422"/>
              <a:gd name="connsiteY29" fmla="*/ 253 h 10000"/>
              <a:gd name="connsiteX30" fmla="*/ 8059 w 9422"/>
              <a:gd name="connsiteY30" fmla="*/ 0 h 10000"/>
              <a:gd name="connsiteX31" fmla="*/ 8059 w 9422"/>
              <a:gd name="connsiteY31" fmla="*/ 0 h 10000"/>
              <a:gd name="connsiteX32" fmla="*/ 8059 w 9422"/>
              <a:gd name="connsiteY32" fmla="*/ 0 h 10000"/>
              <a:gd name="connsiteX33" fmla="*/ 8059 w 9422"/>
              <a:gd name="connsiteY33" fmla="*/ 0 h 10000"/>
              <a:gd name="connsiteX34" fmla="*/ 8319 w 9422"/>
              <a:gd name="connsiteY34" fmla="*/ 0 h 10000"/>
              <a:gd name="connsiteX35" fmla="*/ 8319 w 9422"/>
              <a:gd name="connsiteY35" fmla="*/ 253 h 10000"/>
              <a:gd name="connsiteX36" fmla="*/ 8319 w 9422"/>
              <a:gd name="connsiteY36" fmla="*/ 554 h 10000"/>
              <a:gd name="connsiteX37" fmla="*/ 8319 w 9422"/>
              <a:gd name="connsiteY37" fmla="*/ 1066 h 10000"/>
              <a:gd name="connsiteX38" fmla="*/ 8638 w 9422"/>
              <a:gd name="connsiteY38" fmla="*/ 1378 h 10000"/>
              <a:gd name="connsiteX39" fmla="*/ 8638 w 9422"/>
              <a:gd name="connsiteY39" fmla="*/ 1888 h 10000"/>
              <a:gd name="connsiteX40" fmla="*/ 8638 w 9422"/>
              <a:gd name="connsiteY40" fmla="*/ 2704 h 10000"/>
              <a:gd name="connsiteX41" fmla="*/ 8638 w 9422"/>
              <a:gd name="connsiteY41" fmla="*/ 3772 h 10000"/>
              <a:gd name="connsiteX42" fmla="*/ 8897 w 9422"/>
              <a:gd name="connsiteY42" fmla="*/ 5157 h 10000"/>
              <a:gd name="connsiteX43" fmla="*/ 9161 w 9422"/>
              <a:gd name="connsiteY43" fmla="*/ 6223 h 10000"/>
              <a:gd name="connsiteX44" fmla="*/ 9422 w 9422"/>
              <a:gd name="connsiteY44" fmla="*/ 7549 h 10000"/>
              <a:gd name="connsiteX45" fmla="*/ 9422 w 9422"/>
              <a:gd name="connsiteY45" fmla="*/ 7855 h 10000"/>
              <a:gd name="connsiteX46" fmla="*/ 9422 w 9422"/>
              <a:gd name="connsiteY46" fmla="*/ 8360 h 10000"/>
              <a:gd name="connsiteX47" fmla="*/ 9422 w 9422"/>
              <a:gd name="connsiteY47" fmla="*/ 8933 h 10000"/>
              <a:gd name="connsiteX48" fmla="*/ 9422 w 9422"/>
              <a:gd name="connsiteY48" fmla="*/ 9184 h 10000"/>
              <a:gd name="connsiteX49" fmla="*/ 9422 w 9422"/>
              <a:gd name="connsiteY49" fmla="*/ 9445 h 10000"/>
              <a:gd name="connsiteX50" fmla="*/ 9422 w 9422"/>
              <a:gd name="connsiteY50" fmla="*/ 9741 h 10000"/>
              <a:gd name="connsiteX51" fmla="*/ 9422 w 9422"/>
              <a:gd name="connsiteY51" fmla="*/ 9741 h 10000"/>
              <a:gd name="connsiteX52" fmla="*/ 9422 w 9422"/>
              <a:gd name="connsiteY52" fmla="*/ 10000 h 10000"/>
              <a:gd name="connsiteX53" fmla="*/ 8897 w 9422"/>
              <a:gd name="connsiteY53" fmla="*/ 9741 h 10000"/>
              <a:gd name="connsiteX54" fmla="*/ 8319 w 9422"/>
              <a:gd name="connsiteY54" fmla="*/ 9741 h 10000"/>
              <a:gd name="connsiteX55" fmla="*/ 7471 w 9422"/>
              <a:gd name="connsiteY55" fmla="*/ 9445 h 10000"/>
              <a:gd name="connsiteX56" fmla="*/ 6374 w 9422"/>
              <a:gd name="connsiteY56" fmla="*/ 8933 h 10000"/>
              <a:gd name="connsiteX57" fmla="*/ 6374 w 9422"/>
              <a:gd name="connsiteY57" fmla="*/ 8933 h 10000"/>
              <a:gd name="connsiteX0" fmla="*/ 6204 w 9439"/>
              <a:gd name="connsiteY0" fmla="*/ 8933 h 10000"/>
              <a:gd name="connsiteX1" fmla="*/ 5356 w 9439"/>
              <a:gd name="connsiteY1" fmla="*/ 8360 h 10000"/>
              <a:gd name="connsiteX2" fmla="*/ 4131 w 9439"/>
              <a:gd name="connsiteY2" fmla="*/ 7855 h 10000"/>
              <a:gd name="connsiteX3" fmla="*/ 2957 w 9439"/>
              <a:gd name="connsiteY3" fmla="*/ 7047 h 10000"/>
              <a:gd name="connsiteX4" fmla="*/ 1788 w 9439"/>
              <a:gd name="connsiteY4" fmla="*/ 6223 h 10000"/>
              <a:gd name="connsiteX5" fmla="*/ 1223 w 9439"/>
              <a:gd name="connsiteY5" fmla="*/ 5667 h 10000"/>
              <a:gd name="connsiteX6" fmla="*/ 614 w 9439"/>
              <a:gd name="connsiteY6" fmla="*/ 5157 h 10000"/>
              <a:gd name="connsiteX7" fmla="*/ 0 w 9439"/>
              <a:gd name="connsiteY7" fmla="*/ 4594 h 10000"/>
              <a:gd name="connsiteX8" fmla="*/ 2957 w 9439"/>
              <a:gd name="connsiteY8" fmla="*/ 3515 h 10000"/>
              <a:gd name="connsiteX9" fmla="*/ 3576 w 9439"/>
              <a:gd name="connsiteY9" fmla="*/ 4086 h 10000"/>
              <a:gd name="connsiteX10" fmla="*/ 4131 w 9439"/>
              <a:gd name="connsiteY10" fmla="*/ 4338 h 10000"/>
              <a:gd name="connsiteX11" fmla="*/ 4746 w 9439"/>
              <a:gd name="connsiteY11" fmla="*/ 4854 h 10000"/>
              <a:gd name="connsiteX12" fmla="*/ 5027 w 9439"/>
              <a:gd name="connsiteY12" fmla="*/ 5157 h 10000"/>
              <a:gd name="connsiteX13" fmla="*/ 5356 w 9439"/>
              <a:gd name="connsiteY13" fmla="*/ 5157 h 10000"/>
              <a:gd name="connsiteX14" fmla="*/ 5640 w 9439"/>
              <a:gd name="connsiteY14" fmla="*/ 5408 h 10000"/>
              <a:gd name="connsiteX15" fmla="*/ 5923 w 9439"/>
              <a:gd name="connsiteY15" fmla="*/ 5408 h 10000"/>
              <a:gd name="connsiteX16" fmla="*/ 5923 w 9439"/>
              <a:gd name="connsiteY16" fmla="*/ 5408 h 10000"/>
              <a:gd name="connsiteX17" fmla="*/ 6204 w 9439"/>
              <a:gd name="connsiteY17" fmla="*/ 5157 h 10000"/>
              <a:gd name="connsiteX18" fmla="*/ 6204 w 9439"/>
              <a:gd name="connsiteY18" fmla="*/ 4854 h 10000"/>
              <a:gd name="connsiteX19" fmla="*/ 6536 w 9439"/>
              <a:gd name="connsiteY19" fmla="*/ 4594 h 10000"/>
              <a:gd name="connsiteX20" fmla="*/ 6536 w 9439"/>
              <a:gd name="connsiteY20" fmla="*/ 4338 h 10000"/>
              <a:gd name="connsiteX21" fmla="*/ 6812 w 9439"/>
              <a:gd name="connsiteY21" fmla="*/ 3772 h 10000"/>
              <a:gd name="connsiteX22" fmla="*/ 6812 w 9439"/>
              <a:gd name="connsiteY22" fmla="*/ 3269 h 10000"/>
              <a:gd name="connsiteX23" fmla="*/ 7090 w 9439"/>
              <a:gd name="connsiteY23" fmla="*/ 2704 h 10000"/>
              <a:gd name="connsiteX24" fmla="*/ 7090 w 9439"/>
              <a:gd name="connsiteY24" fmla="*/ 1888 h 10000"/>
              <a:gd name="connsiteX25" fmla="*/ 7368 w 9439"/>
              <a:gd name="connsiteY25" fmla="*/ 1378 h 10000"/>
              <a:gd name="connsiteX26" fmla="*/ 7368 w 9439"/>
              <a:gd name="connsiteY26" fmla="*/ 1066 h 10000"/>
              <a:gd name="connsiteX27" fmla="*/ 7705 w 9439"/>
              <a:gd name="connsiteY27" fmla="*/ 554 h 10000"/>
              <a:gd name="connsiteX28" fmla="*/ 7705 w 9439"/>
              <a:gd name="connsiteY28" fmla="*/ 253 h 10000"/>
              <a:gd name="connsiteX29" fmla="*/ 7992 w 9439"/>
              <a:gd name="connsiteY29" fmla="*/ 0 h 10000"/>
              <a:gd name="connsiteX30" fmla="*/ 7992 w 9439"/>
              <a:gd name="connsiteY30" fmla="*/ 0 h 10000"/>
              <a:gd name="connsiteX31" fmla="*/ 7992 w 9439"/>
              <a:gd name="connsiteY31" fmla="*/ 0 h 10000"/>
              <a:gd name="connsiteX32" fmla="*/ 7992 w 9439"/>
              <a:gd name="connsiteY32" fmla="*/ 0 h 10000"/>
              <a:gd name="connsiteX33" fmla="*/ 8268 w 9439"/>
              <a:gd name="connsiteY33" fmla="*/ 0 h 10000"/>
              <a:gd name="connsiteX34" fmla="*/ 8268 w 9439"/>
              <a:gd name="connsiteY34" fmla="*/ 253 h 10000"/>
              <a:gd name="connsiteX35" fmla="*/ 8268 w 9439"/>
              <a:gd name="connsiteY35" fmla="*/ 554 h 10000"/>
              <a:gd name="connsiteX36" fmla="*/ 8268 w 9439"/>
              <a:gd name="connsiteY36" fmla="*/ 1066 h 10000"/>
              <a:gd name="connsiteX37" fmla="*/ 8607 w 9439"/>
              <a:gd name="connsiteY37" fmla="*/ 1378 h 10000"/>
              <a:gd name="connsiteX38" fmla="*/ 8607 w 9439"/>
              <a:gd name="connsiteY38" fmla="*/ 1888 h 10000"/>
              <a:gd name="connsiteX39" fmla="*/ 8607 w 9439"/>
              <a:gd name="connsiteY39" fmla="*/ 2704 h 10000"/>
              <a:gd name="connsiteX40" fmla="*/ 8607 w 9439"/>
              <a:gd name="connsiteY40" fmla="*/ 3772 h 10000"/>
              <a:gd name="connsiteX41" fmla="*/ 8882 w 9439"/>
              <a:gd name="connsiteY41" fmla="*/ 5157 h 10000"/>
              <a:gd name="connsiteX42" fmla="*/ 9162 w 9439"/>
              <a:gd name="connsiteY42" fmla="*/ 6223 h 10000"/>
              <a:gd name="connsiteX43" fmla="*/ 9439 w 9439"/>
              <a:gd name="connsiteY43" fmla="*/ 7549 h 10000"/>
              <a:gd name="connsiteX44" fmla="*/ 9439 w 9439"/>
              <a:gd name="connsiteY44" fmla="*/ 7855 h 10000"/>
              <a:gd name="connsiteX45" fmla="*/ 9439 w 9439"/>
              <a:gd name="connsiteY45" fmla="*/ 8360 h 10000"/>
              <a:gd name="connsiteX46" fmla="*/ 9439 w 9439"/>
              <a:gd name="connsiteY46" fmla="*/ 8933 h 10000"/>
              <a:gd name="connsiteX47" fmla="*/ 9439 w 9439"/>
              <a:gd name="connsiteY47" fmla="*/ 9184 h 10000"/>
              <a:gd name="connsiteX48" fmla="*/ 9439 w 9439"/>
              <a:gd name="connsiteY48" fmla="*/ 9445 h 10000"/>
              <a:gd name="connsiteX49" fmla="*/ 9439 w 9439"/>
              <a:gd name="connsiteY49" fmla="*/ 9741 h 10000"/>
              <a:gd name="connsiteX50" fmla="*/ 9439 w 9439"/>
              <a:gd name="connsiteY50" fmla="*/ 9741 h 10000"/>
              <a:gd name="connsiteX51" fmla="*/ 9439 w 9439"/>
              <a:gd name="connsiteY51" fmla="*/ 10000 h 10000"/>
              <a:gd name="connsiteX52" fmla="*/ 8882 w 9439"/>
              <a:gd name="connsiteY52" fmla="*/ 9741 h 10000"/>
              <a:gd name="connsiteX53" fmla="*/ 8268 w 9439"/>
              <a:gd name="connsiteY53" fmla="*/ 9741 h 10000"/>
              <a:gd name="connsiteX54" fmla="*/ 7368 w 9439"/>
              <a:gd name="connsiteY54" fmla="*/ 9445 h 10000"/>
              <a:gd name="connsiteX55" fmla="*/ 6204 w 9439"/>
              <a:gd name="connsiteY55" fmla="*/ 8933 h 10000"/>
              <a:gd name="connsiteX56" fmla="*/ 6204 w 9439"/>
              <a:gd name="connsiteY56" fmla="*/ 8933 h 10000"/>
              <a:gd name="connsiteX0" fmla="*/ 5923 w 9350"/>
              <a:gd name="connsiteY0" fmla="*/ 8933 h 10000"/>
              <a:gd name="connsiteX1" fmla="*/ 5024 w 9350"/>
              <a:gd name="connsiteY1" fmla="*/ 8360 h 10000"/>
              <a:gd name="connsiteX2" fmla="*/ 3727 w 9350"/>
              <a:gd name="connsiteY2" fmla="*/ 7855 h 10000"/>
              <a:gd name="connsiteX3" fmla="*/ 2483 w 9350"/>
              <a:gd name="connsiteY3" fmla="*/ 7047 h 10000"/>
              <a:gd name="connsiteX4" fmla="*/ 1244 w 9350"/>
              <a:gd name="connsiteY4" fmla="*/ 6223 h 10000"/>
              <a:gd name="connsiteX5" fmla="*/ 646 w 9350"/>
              <a:gd name="connsiteY5" fmla="*/ 5667 h 10000"/>
              <a:gd name="connsiteX6" fmla="*/ 0 w 9350"/>
              <a:gd name="connsiteY6" fmla="*/ 5157 h 10000"/>
              <a:gd name="connsiteX7" fmla="*/ 2483 w 9350"/>
              <a:gd name="connsiteY7" fmla="*/ 3515 h 10000"/>
              <a:gd name="connsiteX8" fmla="*/ 3139 w 9350"/>
              <a:gd name="connsiteY8" fmla="*/ 4086 h 10000"/>
              <a:gd name="connsiteX9" fmla="*/ 3727 w 9350"/>
              <a:gd name="connsiteY9" fmla="*/ 4338 h 10000"/>
              <a:gd name="connsiteX10" fmla="*/ 4378 w 9350"/>
              <a:gd name="connsiteY10" fmla="*/ 4854 h 10000"/>
              <a:gd name="connsiteX11" fmla="*/ 4676 w 9350"/>
              <a:gd name="connsiteY11" fmla="*/ 5157 h 10000"/>
              <a:gd name="connsiteX12" fmla="*/ 5024 w 9350"/>
              <a:gd name="connsiteY12" fmla="*/ 5157 h 10000"/>
              <a:gd name="connsiteX13" fmla="*/ 5325 w 9350"/>
              <a:gd name="connsiteY13" fmla="*/ 5408 h 10000"/>
              <a:gd name="connsiteX14" fmla="*/ 5625 w 9350"/>
              <a:gd name="connsiteY14" fmla="*/ 5408 h 10000"/>
              <a:gd name="connsiteX15" fmla="*/ 5625 w 9350"/>
              <a:gd name="connsiteY15" fmla="*/ 5408 h 10000"/>
              <a:gd name="connsiteX16" fmla="*/ 5923 w 9350"/>
              <a:gd name="connsiteY16" fmla="*/ 5157 h 10000"/>
              <a:gd name="connsiteX17" fmla="*/ 5923 w 9350"/>
              <a:gd name="connsiteY17" fmla="*/ 4854 h 10000"/>
              <a:gd name="connsiteX18" fmla="*/ 6274 w 9350"/>
              <a:gd name="connsiteY18" fmla="*/ 4594 h 10000"/>
              <a:gd name="connsiteX19" fmla="*/ 6274 w 9350"/>
              <a:gd name="connsiteY19" fmla="*/ 4338 h 10000"/>
              <a:gd name="connsiteX20" fmla="*/ 6567 w 9350"/>
              <a:gd name="connsiteY20" fmla="*/ 3772 h 10000"/>
              <a:gd name="connsiteX21" fmla="*/ 6567 w 9350"/>
              <a:gd name="connsiteY21" fmla="*/ 3269 h 10000"/>
              <a:gd name="connsiteX22" fmla="*/ 6861 w 9350"/>
              <a:gd name="connsiteY22" fmla="*/ 2704 h 10000"/>
              <a:gd name="connsiteX23" fmla="*/ 6861 w 9350"/>
              <a:gd name="connsiteY23" fmla="*/ 1888 h 10000"/>
              <a:gd name="connsiteX24" fmla="*/ 7156 w 9350"/>
              <a:gd name="connsiteY24" fmla="*/ 1378 h 10000"/>
              <a:gd name="connsiteX25" fmla="*/ 7156 w 9350"/>
              <a:gd name="connsiteY25" fmla="*/ 1066 h 10000"/>
              <a:gd name="connsiteX26" fmla="*/ 7513 w 9350"/>
              <a:gd name="connsiteY26" fmla="*/ 554 h 10000"/>
              <a:gd name="connsiteX27" fmla="*/ 7513 w 9350"/>
              <a:gd name="connsiteY27" fmla="*/ 253 h 10000"/>
              <a:gd name="connsiteX28" fmla="*/ 7817 w 9350"/>
              <a:gd name="connsiteY28" fmla="*/ 0 h 10000"/>
              <a:gd name="connsiteX29" fmla="*/ 7817 w 9350"/>
              <a:gd name="connsiteY29" fmla="*/ 0 h 10000"/>
              <a:gd name="connsiteX30" fmla="*/ 7817 w 9350"/>
              <a:gd name="connsiteY30" fmla="*/ 0 h 10000"/>
              <a:gd name="connsiteX31" fmla="*/ 7817 w 9350"/>
              <a:gd name="connsiteY31" fmla="*/ 0 h 10000"/>
              <a:gd name="connsiteX32" fmla="*/ 8109 w 9350"/>
              <a:gd name="connsiteY32" fmla="*/ 0 h 10000"/>
              <a:gd name="connsiteX33" fmla="*/ 8109 w 9350"/>
              <a:gd name="connsiteY33" fmla="*/ 253 h 10000"/>
              <a:gd name="connsiteX34" fmla="*/ 8109 w 9350"/>
              <a:gd name="connsiteY34" fmla="*/ 554 h 10000"/>
              <a:gd name="connsiteX35" fmla="*/ 8109 w 9350"/>
              <a:gd name="connsiteY35" fmla="*/ 1066 h 10000"/>
              <a:gd name="connsiteX36" fmla="*/ 8469 w 9350"/>
              <a:gd name="connsiteY36" fmla="*/ 1378 h 10000"/>
              <a:gd name="connsiteX37" fmla="*/ 8469 w 9350"/>
              <a:gd name="connsiteY37" fmla="*/ 1888 h 10000"/>
              <a:gd name="connsiteX38" fmla="*/ 8469 w 9350"/>
              <a:gd name="connsiteY38" fmla="*/ 2704 h 10000"/>
              <a:gd name="connsiteX39" fmla="*/ 8469 w 9350"/>
              <a:gd name="connsiteY39" fmla="*/ 3772 h 10000"/>
              <a:gd name="connsiteX40" fmla="*/ 8760 w 9350"/>
              <a:gd name="connsiteY40" fmla="*/ 5157 h 10000"/>
              <a:gd name="connsiteX41" fmla="*/ 9057 w 9350"/>
              <a:gd name="connsiteY41" fmla="*/ 6223 h 10000"/>
              <a:gd name="connsiteX42" fmla="*/ 9350 w 9350"/>
              <a:gd name="connsiteY42" fmla="*/ 7549 h 10000"/>
              <a:gd name="connsiteX43" fmla="*/ 9350 w 9350"/>
              <a:gd name="connsiteY43" fmla="*/ 7855 h 10000"/>
              <a:gd name="connsiteX44" fmla="*/ 9350 w 9350"/>
              <a:gd name="connsiteY44" fmla="*/ 8360 h 10000"/>
              <a:gd name="connsiteX45" fmla="*/ 9350 w 9350"/>
              <a:gd name="connsiteY45" fmla="*/ 8933 h 10000"/>
              <a:gd name="connsiteX46" fmla="*/ 9350 w 9350"/>
              <a:gd name="connsiteY46" fmla="*/ 9184 h 10000"/>
              <a:gd name="connsiteX47" fmla="*/ 9350 w 9350"/>
              <a:gd name="connsiteY47" fmla="*/ 9445 h 10000"/>
              <a:gd name="connsiteX48" fmla="*/ 9350 w 9350"/>
              <a:gd name="connsiteY48" fmla="*/ 9741 h 10000"/>
              <a:gd name="connsiteX49" fmla="*/ 9350 w 9350"/>
              <a:gd name="connsiteY49" fmla="*/ 9741 h 10000"/>
              <a:gd name="connsiteX50" fmla="*/ 9350 w 9350"/>
              <a:gd name="connsiteY50" fmla="*/ 10000 h 10000"/>
              <a:gd name="connsiteX51" fmla="*/ 8760 w 9350"/>
              <a:gd name="connsiteY51" fmla="*/ 9741 h 10000"/>
              <a:gd name="connsiteX52" fmla="*/ 8109 w 9350"/>
              <a:gd name="connsiteY52" fmla="*/ 9741 h 10000"/>
              <a:gd name="connsiteX53" fmla="*/ 7156 w 9350"/>
              <a:gd name="connsiteY53" fmla="*/ 9445 h 10000"/>
              <a:gd name="connsiteX54" fmla="*/ 5923 w 9350"/>
              <a:gd name="connsiteY54" fmla="*/ 8933 h 10000"/>
              <a:gd name="connsiteX55" fmla="*/ 5923 w 9350"/>
              <a:gd name="connsiteY55" fmla="*/ 8933 h 10000"/>
              <a:gd name="connsiteX0" fmla="*/ 5644 w 9309"/>
              <a:gd name="connsiteY0" fmla="*/ 8933 h 10000"/>
              <a:gd name="connsiteX1" fmla="*/ 4682 w 9309"/>
              <a:gd name="connsiteY1" fmla="*/ 8360 h 10000"/>
              <a:gd name="connsiteX2" fmla="*/ 3295 w 9309"/>
              <a:gd name="connsiteY2" fmla="*/ 7855 h 10000"/>
              <a:gd name="connsiteX3" fmla="*/ 1965 w 9309"/>
              <a:gd name="connsiteY3" fmla="*/ 7047 h 10000"/>
              <a:gd name="connsiteX4" fmla="*/ 639 w 9309"/>
              <a:gd name="connsiteY4" fmla="*/ 6223 h 10000"/>
              <a:gd name="connsiteX5" fmla="*/ 0 w 9309"/>
              <a:gd name="connsiteY5" fmla="*/ 5667 h 10000"/>
              <a:gd name="connsiteX6" fmla="*/ 1965 w 9309"/>
              <a:gd name="connsiteY6" fmla="*/ 3515 h 10000"/>
              <a:gd name="connsiteX7" fmla="*/ 2666 w 9309"/>
              <a:gd name="connsiteY7" fmla="*/ 4086 h 10000"/>
              <a:gd name="connsiteX8" fmla="*/ 3295 w 9309"/>
              <a:gd name="connsiteY8" fmla="*/ 4338 h 10000"/>
              <a:gd name="connsiteX9" fmla="*/ 3991 w 9309"/>
              <a:gd name="connsiteY9" fmla="*/ 4854 h 10000"/>
              <a:gd name="connsiteX10" fmla="*/ 4310 w 9309"/>
              <a:gd name="connsiteY10" fmla="*/ 5157 h 10000"/>
              <a:gd name="connsiteX11" fmla="*/ 4682 w 9309"/>
              <a:gd name="connsiteY11" fmla="*/ 5157 h 10000"/>
              <a:gd name="connsiteX12" fmla="*/ 5004 w 9309"/>
              <a:gd name="connsiteY12" fmla="*/ 5408 h 10000"/>
              <a:gd name="connsiteX13" fmla="*/ 5325 w 9309"/>
              <a:gd name="connsiteY13" fmla="*/ 5408 h 10000"/>
              <a:gd name="connsiteX14" fmla="*/ 5325 w 9309"/>
              <a:gd name="connsiteY14" fmla="*/ 5408 h 10000"/>
              <a:gd name="connsiteX15" fmla="*/ 5644 w 9309"/>
              <a:gd name="connsiteY15" fmla="*/ 5157 h 10000"/>
              <a:gd name="connsiteX16" fmla="*/ 5644 w 9309"/>
              <a:gd name="connsiteY16" fmla="*/ 4854 h 10000"/>
              <a:gd name="connsiteX17" fmla="*/ 6019 w 9309"/>
              <a:gd name="connsiteY17" fmla="*/ 4594 h 10000"/>
              <a:gd name="connsiteX18" fmla="*/ 6019 w 9309"/>
              <a:gd name="connsiteY18" fmla="*/ 4338 h 10000"/>
              <a:gd name="connsiteX19" fmla="*/ 6333 w 9309"/>
              <a:gd name="connsiteY19" fmla="*/ 3772 h 10000"/>
              <a:gd name="connsiteX20" fmla="*/ 6333 w 9309"/>
              <a:gd name="connsiteY20" fmla="*/ 3269 h 10000"/>
              <a:gd name="connsiteX21" fmla="*/ 6647 w 9309"/>
              <a:gd name="connsiteY21" fmla="*/ 2704 h 10000"/>
              <a:gd name="connsiteX22" fmla="*/ 6647 w 9309"/>
              <a:gd name="connsiteY22" fmla="*/ 1888 h 10000"/>
              <a:gd name="connsiteX23" fmla="*/ 6962 w 9309"/>
              <a:gd name="connsiteY23" fmla="*/ 1378 h 10000"/>
              <a:gd name="connsiteX24" fmla="*/ 6962 w 9309"/>
              <a:gd name="connsiteY24" fmla="*/ 1066 h 10000"/>
              <a:gd name="connsiteX25" fmla="*/ 7344 w 9309"/>
              <a:gd name="connsiteY25" fmla="*/ 554 h 10000"/>
              <a:gd name="connsiteX26" fmla="*/ 7344 w 9309"/>
              <a:gd name="connsiteY26" fmla="*/ 253 h 10000"/>
              <a:gd name="connsiteX27" fmla="*/ 7669 w 9309"/>
              <a:gd name="connsiteY27" fmla="*/ 0 h 10000"/>
              <a:gd name="connsiteX28" fmla="*/ 7669 w 9309"/>
              <a:gd name="connsiteY28" fmla="*/ 0 h 10000"/>
              <a:gd name="connsiteX29" fmla="*/ 7669 w 9309"/>
              <a:gd name="connsiteY29" fmla="*/ 0 h 10000"/>
              <a:gd name="connsiteX30" fmla="*/ 7669 w 9309"/>
              <a:gd name="connsiteY30" fmla="*/ 0 h 10000"/>
              <a:gd name="connsiteX31" fmla="*/ 7982 w 9309"/>
              <a:gd name="connsiteY31" fmla="*/ 0 h 10000"/>
              <a:gd name="connsiteX32" fmla="*/ 7982 w 9309"/>
              <a:gd name="connsiteY32" fmla="*/ 253 h 10000"/>
              <a:gd name="connsiteX33" fmla="*/ 7982 w 9309"/>
              <a:gd name="connsiteY33" fmla="*/ 554 h 10000"/>
              <a:gd name="connsiteX34" fmla="*/ 7982 w 9309"/>
              <a:gd name="connsiteY34" fmla="*/ 1066 h 10000"/>
              <a:gd name="connsiteX35" fmla="*/ 8367 w 9309"/>
              <a:gd name="connsiteY35" fmla="*/ 1378 h 10000"/>
              <a:gd name="connsiteX36" fmla="*/ 8367 w 9309"/>
              <a:gd name="connsiteY36" fmla="*/ 1888 h 10000"/>
              <a:gd name="connsiteX37" fmla="*/ 8367 w 9309"/>
              <a:gd name="connsiteY37" fmla="*/ 2704 h 10000"/>
              <a:gd name="connsiteX38" fmla="*/ 8367 w 9309"/>
              <a:gd name="connsiteY38" fmla="*/ 3772 h 10000"/>
              <a:gd name="connsiteX39" fmla="*/ 8678 w 9309"/>
              <a:gd name="connsiteY39" fmla="*/ 5157 h 10000"/>
              <a:gd name="connsiteX40" fmla="*/ 8996 w 9309"/>
              <a:gd name="connsiteY40" fmla="*/ 6223 h 10000"/>
              <a:gd name="connsiteX41" fmla="*/ 9309 w 9309"/>
              <a:gd name="connsiteY41" fmla="*/ 7549 h 10000"/>
              <a:gd name="connsiteX42" fmla="*/ 9309 w 9309"/>
              <a:gd name="connsiteY42" fmla="*/ 7855 h 10000"/>
              <a:gd name="connsiteX43" fmla="*/ 9309 w 9309"/>
              <a:gd name="connsiteY43" fmla="*/ 8360 h 10000"/>
              <a:gd name="connsiteX44" fmla="*/ 9309 w 9309"/>
              <a:gd name="connsiteY44" fmla="*/ 8933 h 10000"/>
              <a:gd name="connsiteX45" fmla="*/ 9309 w 9309"/>
              <a:gd name="connsiteY45" fmla="*/ 9184 h 10000"/>
              <a:gd name="connsiteX46" fmla="*/ 9309 w 9309"/>
              <a:gd name="connsiteY46" fmla="*/ 9445 h 10000"/>
              <a:gd name="connsiteX47" fmla="*/ 9309 w 9309"/>
              <a:gd name="connsiteY47" fmla="*/ 9741 h 10000"/>
              <a:gd name="connsiteX48" fmla="*/ 9309 w 9309"/>
              <a:gd name="connsiteY48" fmla="*/ 9741 h 10000"/>
              <a:gd name="connsiteX49" fmla="*/ 9309 w 9309"/>
              <a:gd name="connsiteY49" fmla="*/ 10000 h 10000"/>
              <a:gd name="connsiteX50" fmla="*/ 8678 w 9309"/>
              <a:gd name="connsiteY50" fmla="*/ 9741 h 10000"/>
              <a:gd name="connsiteX51" fmla="*/ 7982 w 9309"/>
              <a:gd name="connsiteY51" fmla="*/ 9741 h 10000"/>
              <a:gd name="connsiteX52" fmla="*/ 6962 w 9309"/>
              <a:gd name="connsiteY52" fmla="*/ 9445 h 10000"/>
              <a:gd name="connsiteX53" fmla="*/ 5644 w 9309"/>
              <a:gd name="connsiteY53" fmla="*/ 8933 h 10000"/>
              <a:gd name="connsiteX54" fmla="*/ 5644 w 9309"/>
              <a:gd name="connsiteY54" fmla="*/ 8933 h 10000"/>
              <a:gd name="connsiteX0" fmla="*/ 5377 w 9314"/>
              <a:gd name="connsiteY0" fmla="*/ 8933 h 10000"/>
              <a:gd name="connsiteX1" fmla="*/ 4344 w 9314"/>
              <a:gd name="connsiteY1" fmla="*/ 8360 h 10000"/>
              <a:gd name="connsiteX2" fmla="*/ 2854 w 9314"/>
              <a:gd name="connsiteY2" fmla="*/ 7855 h 10000"/>
              <a:gd name="connsiteX3" fmla="*/ 1425 w 9314"/>
              <a:gd name="connsiteY3" fmla="*/ 7047 h 10000"/>
              <a:gd name="connsiteX4" fmla="*/ 0 w 9314"/>
              <a:gd name="connsiteY4" fmla="*/ 6223 h 10000"/>
              <a:gd name="connsiteX5" fmla="*/ 1425 w 9314"/>
              <a:gd name="connsiteY5" fmla="*/ 3515 h 10000"/>
              <a:gd name="connsiteX6" fmla="*/ 2178 w 9314"/>
              <a:gd name="connsiteY6" fmla="*/ 4086 h 10000"/>
              <a:gd name="connsiteX7" fmla="*/ 2854 w 9314"/>
              <a:gd name="connsiteY7" fmla="*/ 4338 h 10000"/>
              <a:gd name="connsiteX8" fmla="*/ 3601 w 9314"/>
              <a:gd name="connsiteY8" fmla="*/ 4854 h 10000"/>
              <a:gd name="connsiteX9" fmla="*/ 3944 w 9314"/>
              <a:gd name="connsiteY9" fmla="*/ 5157 h 10000"/>
              <a:gd name="connsiteX10" fmla="*/ 4344 w 9314"/>
              <a:gd name="connsiteY10" fmla="*/ 5157 h 10000"/>
              <a:gd name="connsiteX11" fmla="*/ 4689 w 9314"/>
              <a:gd name="connsiteY11" fmla="*/ 5408 h 10000"/>
              <a:gd name="connsiteX12" fmla="*/ 5034 w 9314"/>
              <a:gd name="connsiteY12" fmla="*/ 5408 h 10000"/>
              <a:gd name="connsiteX13" fmla="*/ 5034 w 9314"/>
              <a:gd name="connsiteY13" fmla="*/ 5408 h 10000"/>
              <a:gd name="connsiteX14" fmla="*/ 5377 w 9314"/>
              <a:gd name="connsiteY14" fmla="*/ 5157 h 10000"/>
              <a:gd name="connsiteX15" fmla="*/ 5377 w 9314"/>
              <a:gd name="connsiteY15" fmla="*/ 4854 h 10000"/>
              <a:gd name="connsiteX16" fmla="*/ 5780 w 9314"/>
              <a:gd name="connsiteY16" fmla="*/ 4594 h 10000"/>
              <a:gd name="connsiteX17" fmla="*/ 5780 w 9314"/>
              <a:gd name="connsiteY17" fmla="*/ 4338 h 10000"/>
              <a:gd name="connsiteX18" fmla="*/ 6117 w 9314"/>
              <a:gd name="connsiteY18" fmla="*/ 3772 h 10000"/>
              <a:gd name="connsiteX19" fmla="*/ 6117 w 9314"/>
              <a:gd name="connsiteY19" fmla="*/ 3269 h 10000"/>
              <a:gd name="connsiteX20" fmla="*/ 6454 w 9314"/>
              <a:gd name="connsiteY20" fmla="*/ 2704 h 10000"/>
              <a:gd name="connsiteX21" fmla="*/ 6454 w 9314"/>
              <a:gd name="connsiteY21" fmla="*/ 1888 h 10000"/>
              <a:gd name="connsiteX22" fmla="*/ 6793 w 9314"/>
              <a:gd name="connsiteY22" fmla="*/ 1378 h 10000"/>
              <a:gd name="connsiteX23" fmla="*/ 6793 w 9314"/>
              <a:gd name="connsiteY23" fmla="*/ 1066 h 10000"/>
              <a:gd name="connsiteX24" fmla="*/ 7203 w 9314"/>
              <a:gd name="connsiteY24" fmla="*/ 554 h 10000"/>
              <a:gd name="connsiteX25" fmla="*/ 7203 w 9314"/>
              <a:gd name="connsiteY25" fmla="*/ 253 h 10000"/>
              <a:gd name="connsiteX26" fmla="*/ 7552 w 9314"/>
              <a:gd name="connsiteY26" fmla="*/ 0 h 10000"/>
              <a:gd name="connsiteX27" fmla="*/ 7552 w 9314"/>
              <a:gd name="connsiteY27" fmla="*/ 0 h 10000"/>
              <a:gd name="connsiteX28" fmla="*/ 7552 w 9314"/>
              <a:gd name="connsiteY28" fmla="*/ 0 h 10000"/>
              <a:gd name="connsiteX29" fmla="*/ 7552 w 9314"/>
              <a:gd name="connsiteY29" fmla="*/ 0 h 10000"/>
              <a:gd name="connsiteX30" fmla="*/ 7888 w 9314"/>
              <a:gd name="connsiteY30" fmla="*/ 0 h 10000"/>
              <a:gd name="connsiteX31" fmla="*/ 7888 w 9314"/>
              <a:gd name="connsiteY31" fmla="*/ 253 h 10000"/>
              <a:gd name="connsiteX32" fmla="*/ 7888 w 9314"/>
              <a:gd name="connsiteY32" fmla="*/ 554 h 10000"/>
              <a:gd name="connsiteX33" fmla="*/ 7888 w 9314"/>
              <a:gd name="connsiteY33" fmla="*/ 1066 h 10000"/>
              <a:gd name="connsiteX34" fmla="*/ 8302 w 9314"/>
              <a:gd name="connsiteY34" fmla="*/ 1378 h 10000"/>
              <a:gd name="connsiteX35" fmla="*/ 8302 w 9314"/>
              <a:gd name="connsiteY35" fmla="*/ 1888 h 10000"/>
              <a:gd name="connsiteX36" fmla="*/ 8302 w 9314"/>
              <a:gd name="connsiteY36" fmla="*/ 2704 h 10000"/>
              <a:gd name="connsiteX37" fmla="*/ 8302 w 9314"/>
              <a:gd name="connsiteY37" fmla="*/ 3772 h 10000"/>
              <a:gd name="connsiteX38" fmla="*/ 8636 w 9314"/>
              <a:gd name="connsiteY38" fmla="*/ 5157 h 10000"/>
              <a:gd name="connsiteX39" fmla="*/ 8978 w 9314"/>
              <a:gd name="connsiteY39" fmla="*/ 6223 h 10000"/>
              <a:gd name="connsiteX40" fmla="*/ 9314 w 9314"/>
              <a:gd name="connsiteY40" fmla="*/ 7549 h 10000"/>
              <a:gd name="connsiteX41" fmla="*/ 9314 w 9314"/>
              <a:gd name="connsiteY41" fmla="*/ 7855 h 10000"/>
              <a:gd name="connsiteX42" fmla="*/ 9314 w 9314"/>
              <a:gd name="connsiteY42" fmla="*/ 8360 h 10000"/>
              <a:gd name="connsiteX43" fmla="*/ 9314 w 9314"/>
              <a:gd name="connsiteY43" fmla="*/ 8933 h 10000"/>
              <a:gd name="connsiteX44" fmla="*/ 9314 w 9314"/>
              <a:gd name="connsiteY44" fmla="*/ 9184 h 10000"/>
              <a:gd name="connsiteX45" fmla="*/ 9314 w 9314"/>
              <a:gd name="connsiteY45" fmla="*/ 9445 h 10000"/>
              <a:gd name="connsiteX46" fmla="*/ 9314 w 9314"/>
              <a:gd name="connsiteY46" fmla="*/ 9741 h 10000"/>
              <a:gd name="connsiteX47" fmla="*/ 9314 w 9314"/>
              <a:gd name="connsiteY47" fmla="*/ 9741 h 10000"/>
              <a:gd name="connsiteX48" fmla="*/ 9314 w 9314"/>
              <a:gd name="connsiteY48" fmla="*/ 10000 h 10000"/>
              <a:gd name="connsiteX49" fmla="*/ 8636 w 9314"/>
              <a:gd name="connsiteY49" fmla="*/ 9741 h 10000"/>
              <a:gd name="connsiteX50" fmla="*/ 7888 w 9314"/>
              <a:gd name="connsiteY50" fmla="*/ 9741 h 10000"/>
              <a:gd name="connsiteX51" fmla="*/ 6793 w 9314"/>
              <a:gd name="connsiteY51" fmla="*/ 9445 h 10000"/>
              <a:gd name="connsiteX52" fmla="*/ 5377 w 9314"/>
              <a:gd name="connsiteY52" fmla="*/ 8933 h 10000"/>
              <a:gd name="connsiteX53" fmla="*/ 5377 w 9314"/>
              <a:gd name="connsiteY53" fmla="*/ 8933 h 10000"/>
              <a:gd name="connsiteX0" fmla="*/ 4243 w 8470"/>
              <a:gd name="connsiteY0" fmla="*/ 8933 h 10000"/>
              <a:gd name="connsiteX1" fmla="*/ 3134 w 8470"/>
              <a:gd name="connsiteY1" fmla="*/ 8360 h 10000"/>
              <a:gd name="connsiteX2" fmla="*/ 1534 w 8470"/>
              <a:gd name="connsiteY2" fmla="*/ 7855 h 10000"/>
              <a:gd name="connsiteX3" fmla="*/ 0 w 8470"/>
              <a:gd name="connsiteY3" fmla="*/ 7047 h 10000"/>
              <a:gd name="connsiteX4" fmla="*/ 0 w 8470"/>
              <a:gd name="connsiteY4" fmla="*/ 3515 h 10000"/>
              <a:gd name="connsiteX5" fmla="*/ 808 w 8470"/>
              <a:gd name="connsiteY5" fmla="*/ 4086 h 10000"/>
              <a:gd name="connsiteX6" fmla="*/ 1534 w 8470"/>
              <a:gd name="connsiteY6" fmla="*/ 4338 h 10000"/>
              <a:gd name="connsiteX7" fmla="*/ 2336 w 8470"/>
              <a:gd name="connsiteY7" fmla="*/ 4854 h 10000"/>
              <a:gd name="connsiteX8" fmla="*/ 2704 w 8470"/>
              <a:gd name="connsiteY8" fmla="*/ 5157 h 10000"/>
              <a:gd name="connsiteX9" fmla="*/ 3134 w 8470"/>
              <a:gd name="connsiteY9" fmla="*/ 5157 h 10000"/>
              <a:gd name="connsiteX10" fmla="*/ 3504 w 8470"/>
              <a:gd name="connsiteY10" fmla="*/ 5408 h 10000"/>
              <a:gd name="connsiteX11" fmla="*/ 3875 w 8470"/>
              <a:gd name="connsiteY11" fmla="*/ 5408 h 10000"/>
              <a:gd name="connsiteX12" fmla="*/ 3875 w 8470"/>
              <a:gd name="connsiteY12" fmla="*/ 5408 h 10000"/>
              <a:gd name="connsiteX13" fmla="*/ 4243 w 8470"/>
              <a:gd name="connsiteY13" fmla="*/ 5157 h 10000"/>
              <a:gd name="connsiteX14" fmla="*/ 4243 w 8470"/>
              <a:gd name="connsiteY14" fmla="*/ 4854 h 10000"/>
              <a:gd name="connsiteX15" fmla="*/ 4676 w 8470"/>
              <a:gd name="connsiteY15" fmla="*/ 4594 h 10000"/>
              <a:gd name="connsiteX16" fmla="*/ 4676 w 8470"/>
              <a:gd name="connsiteY16" fmla="*/ 4338 h 10000"/>
              <a:gd name="connsiteX17" fmla="*/ 5038 w 8470"/>
              <a:gd name="connsiteY17" fmla="*/ 3772 h 10000"/>
              <a:gd name="connsiteX18" fmla="*/ 5038 w 8470"/>
              <a:gd name="connsiteY18" fmla="*/ 3269 h 10000"/>
              <a:gd name="connsiteX19" fmla="*/ 5399 w 8470"/>
              <a:gd name="connsiteY19" fmla="*/ 2704 h 10000"/>
              <a:gd name="connsiteX20" fmla="*/ 5399 w 8470"/>
              <a:gd name="connsiteY20" fmla="*/ 1888 h 10000"/>
              <a:gd name="connsiteX21" fmla="*/ 5763 w 8470"/>
              <a:gd name="connsiteY21" fmla="*/ 1378 h 10000"/>
              <a:gd name="connsiteX22" fmla="*/ 5763 w 8470"/>
              <a:gd name="connsiteY22" fmla="*/ 1066 h 10000"/>
              <a:gd name="connsiteX23" fmla="*/ 6204 w 8470"/>
              <a:gd name="connsiteY23" fmla="*/ 554 h 10000"/>
              <a:gd name="connsiteX24" fmla="*/ 6204 w 8470"/>
              <a:gd name="connsiteY24" fmla="*/ 253 h 10000"/>
              <a:gd name="connsiteX25" fmla="*/ 6578 w 8470"/>
              <a:gd name="connsiteY25" fmla="*/ 0 h 10000"/>
              <a:gd name="connsiteX26" fmla="*/ 6578 w 8470"/>
              <a:gd name="connsiteY26" fmla="*/ 0 h 10000"/>
              <a:gd name="connsiteX27" fmla="*/ 6578 w 8470"/>
              <a:gd name="connsiteY27" fmla="*/ 0 h 10000"/>
              <a:gd name="connsiteX28" fmla="*/ 6578 w 8470"/>
              <a:gd name="connsiteY28" fmla="*/ 0 h 10000"/>
              <a:gd name="connsiteX29" fmla="*/ 6939 w 8470"/>
              <a:gd name="connsiteY29" fmla="*/ 0 h 10000"/>
              <a:gd name="connsiteX30" fmla="*/ 6939 w 8470"/>
              <a:gd name="connsiteY30" fmla="*/ 253 h 10000"/>
              <a:gd name="connsiteX31" fmla="*/ 6939 w 8470"/>
              <a:gd name="connsiteY31" fmla="*/ 554 h 10000"/>
              <a:gd name="connsiteX32" fmla="*/ 6939 w 8470"/>
              <a:gd name="connsiteY32" fmla="*/ 1066 h 10000"/>
              <a:gd name="connsiteX33" fmla="*/ 7383 w 8470"/>
              <a:gd name="connsiteY33" fmla="*/ 1378 h 10000"/>
              <a:gd name="connsiteX34" fmla="*/ 7383 w 8470"/>
              <a:gd name="connsiteY34" fmla="*/ 1888 h 10000"/>
              <a:gd name="connsiteX35" fmla="*/ 7383 w 8470"/>
              <a:gd name="connsiteY35" fmla="*/ 2704 h 10000"/>
              <a:gd name="connsiteX36" fmla="*/ 7383 w 8470"/>
              <a:gd name="connsiteY36" fmla="*/ 3772 h 10000"/>
              <a:gd name="connsiteX37" fmla="*/ 7742 w 8470"/>
              <a:gd name="connsiteY37" fmla="*/ 5157 h 10000"/>
              <a:gd name="connsiteX38" fmla="*/ 8109 w 8470"/>
              <a:gd name="connsiteY38" fmla="*/ 6223 h 10000"/>
              <a:gd name="connsiteX39" fmla="*/ 8470 w 8470"/>
              <a:gd name="connsiteY39" fmla="*/ 7549 h 10000"/>
              <a:gd name="connsiteX40" fmla="*/ 8470 w 8470"/>
              <a:gd name="connsiteY40" fmla="*/ 7855 h 10000"/>
              <a:gd name="connsiteX41" fmla="*/ 8470 w 8470"/>
              <a:gd name="connsiteY41" fmla="*/ 8360 h 10000"/>
              <a:gd name="connsiteX42" fmla="*/ 8470 w 8470"/>
              <a:gd name="connsiteY42" fmla="*/ 8933 h 10000"/>
              <a:gd name="connsiteX43" fmla="*/ 8470 w 8470"/>
              <a:gd name="connsiteY43" fmla="*/ 9184 h 10000"/>
              <a:gd name="connsiteX44" fmla="*/ 8470 w 8470"/>
              <a:gd name="connsiteY44" fmla="*/ 9445 h 10000"/>
              <a:gd name="connsiteX45" fmla="*/ 8470 w 8470"/>
              <a:gd name="connsiteY45" fmla="*/ 9741 h 10000"/>
              <a:gd name="connsiteX46" fmla="*/ 8470 w 8470"/>
              <a:gd name="connsiteY46" fmla="*/ 9741 h 10000"/>
              <a:gd name="connsiteX47" fmla="*/ 8470 w 8470"/>
              <a:gd name="connsiteY47" fmla="*/ 10000 h 10000"/>
              <a:gd name="connsiteX48" fmla="*/ 7742 w 8470"/>
              <a:gd name="connsiteY48" fmla="*/ 9741 h 10000"/>
              <a:gd name="connsiteX49" fmla="*/ 6939 w 8470"/>
              <a:gd name="connsiteY49" fmla="*/ 9741 h 10000"/>
              <a:gd name="connsiteX50" fmla="*/ 5763 w 8470"/>
              <a:gd name="connsiteY50" fmla="*/ 9445 h 10000"/>
              <a:gd name="connsiteX51" fmla="*/ 4243 w 8470"/>
              <a:gd name="connsiteY51" fmla="*/ 8933 h 10000"/>
              <a:gd name="connsiteX52" fmla="*/ 4243 w 8470"/>
              <a:gd name="connsiteY52" fmla="*/ 8933 h 10000"/>
              <a:gd name="connsiteX0" fmla="*/ 5009 w 10000"/>
              <a:gd name="connsiteY0" fmla="*/ 8933 h 10000"/>
              <a:gd name="connsiteX1" fmla="*/ 3700 w 10000"/>
              <a:gd name="connsiteY1" fmla="*/ 8360 h 10000"/>
              <a:gd name="connsiteX2" fmla="*/ 1811 w 10000"/>
              <a:gd name="connsiteY2" fmla="*/ 7855 h 10000"/>
              <a:gd name="connsiteX3" fmla="*/ 0 w 10000"/>
              <a:gd name="connsiteY3" fmla="*/ 7047 h 10000"/>
              <a:gd name="connsiteX4" fmla="*/ 954 w 10000"/>
              <a:gd name="connsiteY4" fmla="*/ 4086 h 10000"/>
              <a:gd name="connsiteX5" fmla="*/ 1811 w 10000"/>
              <a:gd name="connsiteY5" fmla="*/ 4338 h 10000"/>
              <a:gd name="connsiteX6" fmla="*/ 2758 w 10000"/>
              <a:gd name="connsiteY6" fmla="*/ 4854 h 10000"/>
              <a:gd name="connsiteX7" fmla="*/ 3192 w 10000"/>
              <a:gd name="connsiteY7" fmla="*/ 5157 h 10000"/>
              <a:gd name="connsiteX8" fmla="*/ 3700 w 10000"/>
              <a:gd name="connsiteY8" fmla="*/ 5157 h 10000"/>
              <a:gd name="connsiteX9" fmla="*/ 4137 w 10000"/>
              <a:gd name="connsiteY9" fmla="*/ 5408 h 10000"/>
              <a:gd name="connsiteX10" fmla="*/ 4575 w 10000"/>
              <a:gd name="connsiteY10" fmla="*/ 5408 h 10000"/>
              <a:gd name="connsiteX11" fmla="*/ 4575 w 10000"/>
              <a:gd name="connsiteY11" fmla="*/ 5408 h 10000"/>
              <a:gd name="connsiteX12" fmla="*/ 5009 w 10000"/>
              <a:gd name="connsiteY12" fmla="*/ 5157 h 10000"/>
              <a:gd name="connsiteX13" fmla="*/ 5009 w 10000"/>
              <a:gd name="connsiteY13" fmla="*/ 4854 h 10000"/>
              <a:gd name="connsiteX14" fmla="*/ 5521 w 10000"/>
              <a:gd name="connsiteY14" fmla="*/ 4594 h 10000"/>
              <a:gd name="connsiteX15" fmla="*/ 5521 w 10000"/>
              <a:gd name="connsiteY15" fmla="*/ 4338 h 10000"/>
              <a:gd name="connsiteX16" fmla="*/ 5948 w 10000"/>
              <a:gd name="connsiteY16" fmla="*/ 3772 h 10000"/>
              <a:gd name="connsiteX17" fmla="*/ 5948 w 10000"/>
              <a:gd name="connsiteY17" fmla="*/ 3269 h 10000"/>
              <a:gd name="connsiteX18" fmla="*/ 6374 w 10000"/>
              <a:gd name="connsiteY18" fmla="*/ 2704 h 10000"/>
              <a:gd name="connsiteX19" fmla="*/ 6374 w 10000"/>
              <a:gd name="connsiteY19" fmla="*/ 1888 h 10000"/>
              <a:gd name="connsiteX20" fmla="*/ 6804 w 10000"/>
              <a:gd name="connsiteY20" fmla="*/ 1378 h 10000"/>
              <a:gd name="connsiteX21" fmla="*/ 6804 w 10000"/>
              <a:gd name="connsiteY21" fmla="*/ 1066 h 10000"/>
              <a:gd name="connsiteX22" fmla="*/ 7325 w 10000"/>
              <a:gd name="connsiteY22" fmla="*/ 554 h 10000"/>
              <a:gd name="connsiteX23" fmla="*/ 7325 w 10000"/>
              <a:gd name="connsiteY23" fmla="*/ 253 h 10000"/>
              <a:gd name="connsiteX24" fmla="*/ 7766 w 10000"/>
              <a:gd name="connsiteY24" fmla="*/ 0 h 10000"/>
              <a:gd name="connsiteX25" fmla="*/ 7766 w 10000"/>
              <a:gd name="connsiteY25" fmla="*/ 0 h 10000"/>
              <a:gd name="connsiteX26" fmla="*/ 7766 w 10000"/>
              <a:gd name="connsiteY26" fmla="*/ 0 h 10000"/>
              <a:gd name="connsiteX27" fmla="*/ 7766 w 10000"/>
              <a:gd name="connsiteY27" fmla="*/ 0 h 10000"/>
              <a:gd name="connsiteX28" fmla="*/ 8192 w 10000"/>
              <a:gd name="connsiteY28" fmla="*/ 0 h 10000"/>
              <a:gd name="connsiteX29" fmla="*/ 8192 w 10000"/>
              <a:gd name="connsiteY29" fmla="*/ 253 h 10000"/>
              <a:gd name="connsiteX30" fmla="*/ 8192 w 10000"/>
              <a:gd name="connsiteY30" fmla="*/ 554 h 10000"/>
              <a:gd name="connsiteX31" fmla="*/ 8192 w 10000"/>
              <a:gd name="connsiteY31" fmla="*/ 1066 h 10000"/>
              <a:gd name="connsiteX32" fmla="*/ 8717 w 10000"/>
              <a:gd name="connsiteY32" fmla="*/ 1378 h 10000"/>
              <a:gd name="connsiteX33" fmla="*/ 8717 w 10000"/>
              <a:gd name="connsiteY33" fmla="*/ 1888 h 10000"/>
              <a:gd name="connsiteX34" fmla="*/ 8717 w 10000"/>
              <a:gd name="connsiteY34" fmla="*/ 2704 h 10000"/>
              <a:gd name="connsiteX35" fmla="*/ 8717 w 10000"/>
              <a:gd name="connsiteY35" fmla="*/ 3772 h 10000"/>
              <a:gd name="connsiteX36" fmla="*/ 9140 w 10000"/>
              <a:gd name="connsiteY36" fmla="*/ 5157 h 10000"/>
              <a:gd name="connsiteX37" fmla="*/ 9574 w 10000"/>
              <a:gd name="connsiteY37" fmla="*/ 6223 h 10000"/>
              <a:gd name="connsiteX38" fmla="*/ 10000 w 10000"/>
              <a:gd name="connsiteY38" fmla="*/ 7549 h 10000"/>
              <a:gd name="connsiteX39" fmla="*/ 10000 w 10000"/>
              <a:gd name="connsiteY39" fmla="*/ 7855 h 10000"/>
              <a:gd name="connsiteX40" fmla="*/ 10000 w 10000"/>
              <a:gd name="connsiteY40" fmla="*/ 8360 h 10000"/>
              <a:gd name="connsiteX41" fmla="*/ 10000 w 10000"/>
              <a:gd name="connsiteY41" fmla="*/ 8933 h 10000"/>
              <a:gd name="connsiteX42" fmla="*/ 10000 w 10000"/>
              <a:gd name="connsiteY42" fmla="*/ 9184 h 10000"/>
              <a:gd name="connsiteX43" fmla="*/ 10000 w 10000"/>
              <a:gd name="connsiteY43" fmla="*/ 9445 h 10000"/>
              <a:gd name="connsiteX44" fmla="*/ 10000 w 10000"/>
              <a:gd name="connsiteY44" fmla="*/ 9741 h 10000"/>
              <a:gd name="connsiteX45" fmla="*/ 10000 w 10000"/>
              <a:gd name="connsiteY45" fmla="*/ 9741 h 10000"/>
              <a:gd name="connsiteX46" fmla="*/ 10000 w 10000"/>
              <a:gd name="connsiteY46" fmla="*/ 10000 h 10000"/>
              <a:gd name="connsiteX47" fmla="*/ 9140 w 10000"/>
              <a:gd name="connsiteY47" fmla="*/ 9741 h 10000"/>
              <a:gd name="connsiteX48" fmla="*/ 8192 w 10000"/>
              <a:gd name="connsiteY48" fmla="*/ 9741 h 10000"/>
              <a:gd name="connsiteX49" fmla="*/ 6804 w 10000"/>
              <a:gd name="connsiteY49" fmla="*/ 9445 h 10000"/>
              <a:gd name="connsiteX50" fmla="*/ 5009 w 10000"/>
              <a:gd name="connsiteY50" fmla="*/ 8933 h 10000"/>
              <a:gd name="connsiteX51" fmla="*/ 5009 w 10000"/>
              <a:gd name="connsiteY51" fmla="*/ 8933 h 10000"/>
              <a:gd name="connsiteX0" fmla="*/ 5009 w 10000"/>
              <a:gd name="connsiteY0" fmla="*/ 8933 h 10000"/>
              <a:gd name="connsiteX1" fmla="*/ 3700 w 10000"/>
              <a:gd name="connsiteY1" fmla="*/ 8360 h 10000"/>
              <a:gd name="connsiteX2" fmla="*/ 1811 w 10000"/>
              <a:gd name="connsiteY2" fmla="*/ 7855 h 10000"/>
              <a:gd name="connsiteX3" fmla="*/ 0 w 10000"/>
              <a:gd name="connsiteY3" fmla="*/ 7047 h 10000"/>
              <a:gd name="connsiteX4" fmla="*/ 1811 w 10000"/>
              <a:gd name="connsiteY4" fmla="*/ 4338 h 10000"/>
              <a:gd name="connsiteX5" fmla="*/ 2758 w 10000"/>
              <a:gd name="connsiteY5" fmla="*/ 4854 h 10000"/>
              <a:gd name="connsiteX6" fmla="*/ 3192 w 10000"/>
              <a:gd name="connsiteY6" fmla="*/ 5157 h 10000"/>
              <a:gd name="connsiteX7" fmla="*/ 3700 w 10000"/>
              <a:gd name="connsiteY7" fmla="*/ 5157 h 10000"/>
              <a:gd name="connsiteX8" fmla="*/ 4137 w 10000"/>
              <a:gd name="connsiteY8" fmla="*/ 5408 h 10000"/>
              <a:gd name="connsiteX9" fmla="*/ 4575 w 10000"/>
              <a:gd name="connsiteY9" fmla="*/ 5408 h 10000"/>
              <a:gd name="connsiteX10" fmla="*/ 4575 w 10000"/>
              <a:gd name="connsiteY10" fmla="*/ 5408 h 10000"/>
              <a:gd name="connsiteX11" fmla="*/ 5009 w 10000"/>
              <a:gd name="connsiteY11" fmla="*/ 5157 h 10000"/>
              <a:gd name="connsiteX12" fmla="*/ 5009 w 10000"/>
              <a:gd name="connsiteY12" fmla="*/ 4854 h 10000"/>
              <a:gd name="connsiteX13" fmla="*/ 5521 w 10000"/>
              <a:gd name="connsiteY13" fmla="*/ 4594 h 10000"/>
              <a:gd name="connsiteX14" fmla="*/ 5521 w 10000"/>
              <a:gd name="connsiteY14" fmla="*/ 4338 h 10000"/>
              <a:gd name="connsiteX15" fmla="*/ 5948 w 10000"/>
              <a:gd name="connsiteY15" fmla="*/ 3772 h 10000"/>
              <a:gd name="connsiteX16" fmla="*/ 5948 w 10000"/>
              <a:gd name="connsiteY16" fmla="*/ 3269 h 10000"/>
              <a:gd name="connsiteX17" fmla="*/ 6374 w 10000"/>
              <a:gd name="connsiteY17" fmla="*/ 2704 h 10000"/>
              <a:gd name="connsiteX18" fmla="*/ 6374 w 10000"/>
              <a:gd name="connsiteY18" fmla="*/ 1888 h 10000"/>
              <a:gd name="connsiteX19" fmla="*/ 6804 w 10000"/>
              <a:gd name="connsiteY19" fmla="*/ 1378 h 10000"/>
              <a:gd name="connsiteX20" fmla="*/ 6804 w 10000"/>
              <a:gd name="connsiteY20" fmla="*/ 1066 h 10000"/>
              <a:gd name="connsiteX21" fmla="*/ 7325 w 10000"/>
              <a:gd name="connsiteY21" fmla="*/ 554 h 10000"/>
              <a:gd name="connsiteX22" fmla="*/ 7325 w 10000"/>
              <a:gd name="connsiteY22" fmla="*/ 253 h 10000"/>
              <a:gd name="connsiteX23" fmla="*/ 7766 w 10000"/>
              <a:gd name="connsiteY23" fmla="*/ 0 h 10000"/>
              <a:gd name="connsiteX24" fmla="*/ 7766 w 10000"/>
              <a:gd name="connsiteY24" fmla="*/ 0 h 10000"/>
              <a:gd name="connsiteX25" fmla="*/ 7766 w 10000"/>
              <a:gd name="connsiteY25" fmla="*/ 0 h 10000"/>
              <a:gd name="connsiteX26" fmla="*/ 7766 w 10000"/>
              <a:gd name="connsiteY26" fmla="*/ 0 h 10000"/>
              <a:gd name="connsiteX27" fmla="*/ 8192 w 10000"/>
              <a:gd name="connsiteY27" fmla="*/ 0 h 10000"/>
              <a:gd name="connsiteX28" fmla="*/ 8192 w 10000"/>
              <a:gd name="connsiteY28" fmla="*/ 253 h 10000"/>
              <a:gd name="connsiteX29" fmla="*/ 8192 w 10000"/>
              <a:gd name="connsiteY29" fmla="*/ 554 h 10000"/>
              <a:gd name="connsiteX30" fmla="*/ 8192 w 10000"/>
              <a:gd name="connsiteY30" fmla="*/ 1066 h 10000"/>
              <a:gd name="connsiteX31" fmla="*/ 8717 w 10000"/>
              <a:gd name="connsiteY31" fmla="*/ 1378 h 10000"/>
              <a:gd name="connsiteX32" fmla="*/ 8717 w 10000"/>
              <a:gd name="connsiteY32" fmla="*/ 1888 h 10000"/>
              <a:gd name="connsiteX33" fmla="*/ 8717 w 10000"/>
              <a:gd name="connsiteY33" fmla="*/ 2704 h 10000"/>
              <a:gd name="connsiteX34" fmla="*/ 8717 w 10000"/>
              <a:gd name="connsiteY34" fmla="*/ 3772 h 10000"/>
              <a:gd name="connsiteX35" fmla="*/ 9140 w 10000"/>
              <a:gd name="connsiteY35" fmla="*/ 5157 h 10000"/>
              <a:gd name="connsiteX36" fmla="*/ 9574 w 10000"/>
              <a:gd name="connsiteY36" fmla="*/ 6223 h 10000"/>
              <a:gd name="connsiteX37" fmla="*/ 10000 w 10000"/>
              <a:gd name="connsiteY37" fmla="*/ 7549 h 10000"/>
              <a:gd name="connsiteX38" fmla="*/ 10000 w 10000"/>
              <a:gd name="connsiteY38" fmla="*/ 7855 h 10000"/>
              <a:gd name="connsiteX39" fmla="*/ 10000 w 10000"/>
              <a:gd name="connsiteY39" fmla="*/ 8360 h 10000"/>
              <a:gd name="connsiteX40" fmla="*/ 10000 w 10000"/>
              <a:gd name="connsiteY40" fmla="*/ 8933 h 10000"/>
              <a:gd name="connsiteX41" fmla="*/ 10000 w 10000"/>
              <a:gd name="connsiteY41" fmla="*/ 9184 h 10000"/>
              <a:gd name="connsiteX42" fmla="*/ 10000 w 10000"/>
              <a:gd name="connsiteY42" fmla="*/ 9445 h 10000"/>
              <a:gd name="connsiteX43" fmla="*/ 10000 w 10000"/>
              <a:gd name="connsiteY43" fmla="*/ 9741 h 10000"/>
              <a:gd name="connsiteX44" fmla="*/ 10000 w 10000"/>
              <a:gd name="connsiteY44" fmla="*/ 9741 h 10000"/>
              <a:gd name="connsiteX45" fmla="*/ 10000 w 10000"/>
              <a:gd name="connsiteY45" fmla="*/ 10000 h 10000"/>
              <a:gd name="connsiteX46" fmla="*/ 9140 w 10000"/>
              <a:gd name="connsiteY46" fmla="*/ 9741 h 10000"/>
              <a:gd name="connsiteX47" fmla="*/ 8192 w 10000"/>
              <a:gd name="connsiteY47" fmla="*/ 9741 h 10000"/>
              <a:gd name="connsiteX48" fmla="*/ 6804 w 10000"/>
              <a:gd name="connsiteY48" fmla="*/ 9445 h 10000"/>
              <a:gd name="connsiteX49" fmla="*/ 5009 w 10000"/>
              <a:gd name="connsiteY49" fmla="*/ 8933 h 10000"/>
              <a:gd name="connsiteX50" fmla="*/ 5009 w 10000"/>
              <a:gd name="connsiteY50" fmla="*/ 8933 h 10000"/>
              <a:gd name="connsiteX0" fmla="*/ 5009 w 10000"/>
              <a:gd name="connsiteY0" fmla="*/ 8933 h 10000"/>
              <a:gd name="connsiteX1" fmla="*/ 3700 w 10000"/>
              <a:gd name="connsiteY1" fmla="*/ 8360 h 10000"/>
              <a:gd name="connsiteX2" fmla="*/ 1811 w 10000"/>
              <a:gd name="connsiteY2" fmla="*/ 7855 h 10000"/>
              <a:gd name="connsiteX3" fmla="*/ 0 w 10000"/>
              <a:gd name="connsiteY3" fmla="*/ 7047 h 10000"/>
              <a:gd name="connsiteX4" fmla="*/ 2758 w 10000"/>
              <a:gd name="connsiteY4" fmla="*/ 4854 h 10000"/>
              <a:gd name="connsiteX5" fmla="*/ 3192 w 10000"/>
              <a:gd name="connsiteY5" fmla="*/ 5157 h 10000"/>
              <a:gd name="connsiteX6" fmla="*/ 3700 w 10000"/>
              <a:gd name="connsiteY6" fmla="*/ 5157 h 10000"/>
              <a:gd name="connsiteX7" fmla="*/ 4137 w 10000"/>
              <a:gd name="connsiteY7" fmla="*/ 5408 h 10000"/>
              <a:gd name="connsiteX8" fmla="*/ 4575 w 10000"/>
              <a:gd name="connsiteY8" fmla="*/ 5408 h 10000"/>
              <a:gd name="connsiteX9" fmla="*/ 4575 w 10000"/>
              <a:gd name="connsiteY9" fmla="*/ 5408 h 10000"/>
              <a:gd name="connsiteX10" fmla="*/ 5009 w 10000"/>
              <a:gd name="connsiteY10" fmla="*/ 5157 h 10000"/>
              <a:gd name="connsiteX11" fmla="*/ 5009 w 10000"/>
              <a:gd name="connsiteY11" fmla="*/ 4854 h 10000"/>
              <a:gd name="connsiteX12" fmla="*/ 5521 w 10000"/>
              <a:gd name="connsiteY12" fmla="*/ 4594 h 10000"/>
              <a:gd name="connsiteX13" fmla="*/ 5521 w 10000"/>
              <a:gd name="connsiteY13" fmla="*/ 4338 h 10000"/>
              <a:gd name="connsiteX14" fmla="*/ 5948 w 10000"/>
              <a:gd name="connsiteY14" fmla="*/ 3772 h 10000"/>
              <a:gd name="connsiteX15" fmla="*/ 5948 w 10000"/>
              <a:gd name="connsiteY15" fmla="*/ 3269 h 10000"/>
              <a:gd name="connsiteX16" fmla="*/ 6374 w 10000"/>
              <a:gd name="connsiteY16" fmla="*/ 2704 h 10000"/>
              <a:gd name="connsiteX17" fmla="*/ 6374 w 10000"/>
              <a:gd name="connsiteY17" fmla="*/ 1888 h 10000"/>
              <a:gd name="connsiteX18" fmla="*/ 6804 w 10000"/>
              <a:gd name="connsiteY18" fmla="*/ 1378 h 10000"/>
              <a:gd name="connsiteX19" fmla="*/ 6804 w 10000"/>
              <a:gd name="connsiteY19" fmla="*/ 1066 h 10000"/>
              <a:gd name="connsiteX20" fmla="*/ 7325 w 10000"/>
              <a:gd name="connsiteY20" fmla="*/ 554 h 10000"/>
              <a:gd name="connsiteX21" fmla="*/ 7325 w 10000"/>
              <a:gd name="connsiteY21" fmla="*/ 253 h 10000"/>
              <a:gd name="connsiteX22" fmla="*/ 7766 w 10000"/>
              <a:gd name="connsiteY22" fmla="*/ 0 h 10000"/>
              <a:gd name="connsiteX23" fmla="*/ 7766 w 10000"/>
              <a:gd name="connsiteY23" fmla="*/ 0 h 10000"/>
              <a:gd name="connsiteX24" fmla="*/ 7766 w 10000"/>
              <a:gd name="connsiteY24" fmla="*/ 0 h 10000"/>
              <a:gd name="connsiteX25" fmla="*/ 7766 w 10000"/>
              <a:gd name="connsiteY25" fmla="*/ 0 h 10000"/>
              <a:gd name="connsiteX26" fmla="*/ 8192 w 10000"/>
              <a:gd name="connsiteY26" fmla="*/ 0 h 10000"/>
              <a:gd name="connsiteX27" fmla="*/ 8192 w 10000"/>
              <a:gd name="connsiteY27" fmla="*/ 253 h 10000"/>
              <a:gd name="connsiteX28" fmla="*/ 8192 w 10000"/>
              <a:gd name="connsiteY28" fmla="*/ 554 h 10000"/>
              <a:gd name="connsiteX29" fmla="*/ 8192 w 10000"/>
              <a:gd name="connsiteY29" fmla="*/ 1066 h 10000"/>
              <a:gd name="connsiteX30" fmla="*/ 8717 w 10000"/>
              <a:gd name="connsiteY30" fmla="*/ 1378 h 10000"/>
              <a:gd name="connsiteX31" fmla="*/ 8717 w 10000"/>
              <a:gd name="connsiteY31" fmla="*/ 1888 h 10000"/>
              <a:gd name="connsiteX32" fmla="*/ 8717 w 10000"/>
              <a:gd name="connsiteY32" fmla="*/ 2704 h 10000"/>
              <a:gd name="connsiteX33" fmla="*/ 8717 w 10000"/>
              <a:gd name="connsiteY33" fmla="*/ 3772 h 10000"/>
              <a:gd name="connsiteX34" fmla="*/ 9140 w 10000"/>
              <a:gd name="connsiteY34" fmla="*/ 5157 h 10000"/>
              <a:gd name="connsiteX35" fmla="*/ 9574 w 10000"/>
              <a:gd name="connsiteY35" fmla="*/ 6223 h 10000"/>
              <a:gd name="connsiteX36" fmla="*/ 10000 w 10000"/>
              <a:gd name="connsiteY36" fmla="*/ 7549 h 10000"/>
              <a:gd name="connsiteX37" fmla="*/ 10000 w 10000"/>
              <a:gd name="connsiteY37" fmla="*/ 7855 h 10000"/>
              <a:gd name="connsiteX38" fmla="*/ 10000 w 10000"/>
              <a:gd name="connsiteY38" fmla="*/ 8360 h 10000"/>
              <a:gd name="connsiteX39" fmla="*/ 10000 w 10000"/>
              <a:gd name="connsiteY39" fmla="*/ 8933 h 10000"/>
              <a:gd name="connsiteX40" fmla="*/ 10000 w 10000"/>
              <a:gd name="connsiteY40" fmla="*/ 9184 h 10000"/>
              <a:gd name="connsiteX41" fmla="*/ 10000 w 10000"/>
              <a:gd name="connsiteY41" fmla="*/ 9445 h 10000"/>
              <a:gd name="connsiteX42" fmla="*/ 10000 w 10000"/>
              <a:gd name="connsiteY42" fmla="*/ 9741 h 10000"/>
              <a:gd name="connsiteX43" fmla="*/ 10000 w 10000"/>
              <a:gd name="connsiteY43" fmla="*/ 9741 h 10000"/>
              <a:gd name="connsiteX44" fmla="*/ 10000 w 10000"/>
              <a:gd name="connsiteY44" fmla="*/ 10000 h 10000"/>
              <a:gd name="connsiteX45" fmla="*/ 9140 w 10000"/>
              <a:gd name="connsiteY45" fmla="*/ 9741 h 10000"/>
              <a:gd name="connsiteX46" fmla="*/ 8192 w 10000"/>
              <a:gd name="connsiteY46" fmla="*/ 9741 h 10000"/>
              <a:gd name="connsiteX47" fmla="*/ 6804 w 10000"/>
              <a:gd name="connsiteY47" fmla="*/ 9445 h 10000"/>
              <a:gd name="connsiteX48" fmla="*/ 5009 w 10000"/>
              <a:gd name="connsiteY48" fmla="*/ 8933 h 10000"/>
              <a:gd name="connsiteX49" fmla="*/ 5009 w 10000"/>
              <a:gd name="connsiteY49" fmla="*/ 8933 h 10000"/>
              <a:gd name="connsiteX0" fmla="*/ 5009 w 10000"/>
              <a:gd name="connsiteY0" fmla="*/ 8933 h 10000"/>
              <a:gd name="connsiteX1" fmla="*/ 3700 w 10000"/>
              <a:gd name="connsiteY1" fmla="*/ 8360 h 10000"/>
              <a:gd name="connsiteX2" fmla="*/ 1811 w 10000"/>
              <a:gd name="connsiteY2" fmla="*/ 7855 h 10000"/>
              <a:gd name="connsiteX3" fmla="*/ 0 w 10000"/>
              <a:gd name="connsiteY3" fmla="*/ 7047 h 10000"/>
              <a:gd name="connsiteX4" fmla="*/ 3192 w 10000"/>
              <a:gd name="connsiteY4" fmla="*/ 5157 h 10000"/>
              <a:gd name="connsiteX5" fmla="*/ 3700 w 10000"/>
              <a:gd name="connsiteY5" fmla="*/ 5157 h 10000"/>
              <a:gd name="connsiteX6" fmla="*/ 4137 w 10000"/>
              <a:gd name="connsiteY6" fmla="*/ 5408 h 10000"/>
              <a:gd name="connsiteX7" fmla="*/ 4575 w 10000"/>
              <a:gd name="connsiteY7" fmla="*/ 5408 h 10000"/>
              <a:gd name="connsiteX8" fmla="*/ 4575 w 10000"/>
              <a:gd name="connsiteY8" fmla="*/ 5408 h 10000"/>
              <a:gd name="connsiteX9" fmla="*/ 5009 w 10000"/>
              <a:gd name="connsiteY9" fmla="*/ 5157 h 10000"/>
              <a:gd name="connsiteX10" fmla="*/ 5009 w 10000"/>
              <a:gd name="connsiteY10" fmla="*/ 4854 h 10000"/>
              <a:gd name="connsiteX11" fmla="*/ 5521 w 10000"/>
              <a:gd name="connsiteY11" fmla="*/ 4594 h 10000"/>
              <a:gd name="connsiteX12" fmla="*/ 5521 w 10000"/>
              <a:gd name="connsiteY12" fmla="*/ 4338 h 10000"/>
              <a:gd name="connsiteX13" fmla="*/ 5948 w 10000"/>
              <a:gd name="connsiteY13" fmla="*/ 3772 h 10000"/>
              <a:gd name="connsiteX14" fmla="*/ 5948 w 10000"/>
              <a:gd name="connsiteY14" fmla="*/ 3269 h 10000"/>
              <a:gd name="connsiteX15" fmla="*/ 6374 w 10000"/>
              <a:gd name="connsiteY15" fmla="*/ 2704 h 10000"/>
              <a:gd name="connsiteX16" fmla="*/ 6374 w 10000"/>
              <a:gd name="connsiteY16" fmla="*/ 1888 h 10000"/>
              <a:gd name="connsiteX17" fmla="*/ 6804 w 10000"/>
              <a:gd name="connsiteY17" fmla="*/ 1378 h 10000"/>
              <a:gd name="connsiteX18" fmla="*/ 6804 w 10000"/>
              <a:gd name="connsiteY18" fmla="*/ 1066 h 10000"/>
              <a:gd name="connsiteX19" fmla="*/ 7325 w 10000"/>
              <a:gd name="connsiteY19" fmla="*/ 554 h 10000"/>
              <a:gd name="connsiteX20" fmla="*/ 7325 w 10000"/>
              <a:gd name="connsiteY20" fmla="*/ 253 h 10000"/>
              <a:gd name="connsiteX21" fmla="*/ 7766 w 10000"/>
              <a:gd name="connsiteY21" fmla="*/ 0 h 10000"/>
              <a:gd name="connsiteX22" fmla="*/ 7766 w 10000"/>
              <a:gd name="connsiteY22" fmla="*/ 0 h 10000"/>
              <a:gd name="connsiteX23" fmla="*/ 7766 w 10000"/>
              <a:gd name="connsiteY23" fmla="*/ 0 h 10000"/>
              <a:gd name="connsiteX24" fmla="*/ 7766 w 10000"/>
              <a:gd name="connsiteY24" fmla="*/ 0 h 10000"/>
              <a:gd name="connsiteX25" fmla="*/ 8192 w 10000"/>
              <a:gd name="connsiteY25" fmla="*/ 0 h 10000"/>
              <a:gd name="connsiteX26" fmla="*/ 8192 w 10000"/>
              <a:gd name="connsiteY26" fmla="*/ 253 h 10000"/>
              <a:gd name="connsiteX27" fmla="*/ 8192 w 10000"/>
              <a:gd name="connsiteY27" fmla="*/ 554 h 10000"/>
              <a:gd name="connsiteX28" fmla="*/ 8192 w 10000"/>
              <a:gd name="connsiteY28" fmla="*/ 1066 h 10000"/>
              <a:gd name="connsiteX29" fmla="*/ 8717 w 10000"/>
              <a:gd name="connsiteY29" fmla="*/ 1378 h 10000"/>
              <a:gd name="connsiteX30" fmla="*/ 8717 w 10000"/>
              <a:gd name="connsiteY30" fmla="*/ 1888 h 10000"/>
              <a:gd name="connsiteX31" fmla="*/ 8717 w 10000"/>
              <a:gd name="connsiteY31" fmla="*/ 2704 h 10000"/>
              <a:gd name="connsiteX32" fmla="*/ 8717 w 10000"/>
              <a:gd name="connsiteY32" fmla="*/ 3772 h 10000"/>
              <a:gd name="connsiteX33" fmla="*/ 9140 w 10000"/>
              <a:gd name="connsiteY33" fmla="*/ 5157 h 10000"/>
              <a:gd name="connsiteX34" fmla="*/ 9574 w 10000"/>
              <a:gd name="connsiteY34" fmla="*/ 6223 h 10000"/>
              <a:gd name="connsiteX35" fmla="*/ 10000 w 10000"/>
              <a:gd name="connsiteY35" fmla="*/ 7549 h 10000"/>
              <a:gd name="connsiteX36" fmla="*/ 10000 w 10000"/>
              <a:gd name="connsiteY36" fmla="*/ 7855 h 10000"/>
              <a:gd name="connsiteX37" fmla="*/ 10000 w 10000"/>
              <a:gd name="connsiteY37" fmla="*/ 8360 h 10000"/>
              <a:gd name="connsiteX38" fmla="*/ 10000 w 10000"/>
              <a:gd name="connsiteY38" fmla="*/ 8933 h 10000"/>
              <a:gd name="connsiteX39" fmla="*/ 10000 w 10000"/>
              <a:gd name="connsiteY39" fmla="*/ 9184 h 10000"/>
              <a:gd name="connsiteX40" fmla="*/ 10000 w 10000"/>
              <a:gd name="connsiteY40" fmla="*/ 9445 h 10000"/>
              <a:gd name="connsiteX41" fmla="*/ 10000 w 10000"/>
              <a:gd name="connsiteY41" fmla="*/ 9741 h 10000"/>
              <a:gd name="connsiteX42" fmla="*/ 10000 w 10000"/>
              <a:gd name="connsiteY42" fmla="*/ 9741 h 10000"/>
              <a:gd name="connsiteX43" fmla="*/ 10000 w 10000"/>
              <a:gd name="connsiteY43" fmla="*/ 10000 h 10000"/>
              <a:gd name="connsiteX44" fmla="*/ 9140 w 10000"/>
              <a:gd name="connsiteY44" fmla="*/ 9741 h 10000"/>
              <a:gd name="connsiteX45" fmla="*/ 8192 w 10000"/>
              <a:gd name="connsiteY45" fmla="*/ 9741 h 10000"/>
              <a:gd name="connsiteX46" fmla="*/ 6804 w 10000"/>
              <a:gd name="connsiteY46" fmla="*/ 9445 h 10000"/>
              <a:gd name="connsiteX47" fmla="*/ 5009 w 10000"/>
              <a:gd name="connsiteY47" fmla="*/ 8933 h 10000"/>
              <a:gd name="connsiteX48" fmla="*/ 5009 w 10000"/>
              <a:gd name="connsiteY48" fmla="*/ 8933 h 10000"/>
              <a:gd name="connsiteX0" fmla="*/ 5009 w 10000"/>
              <a:gd name="connsiteY0" fmla="*/ 8933 h 10000"/>
              <a:gd name="connsiteX1" fmla="*/ 3700 w 10000"/>
              <a:gd name="connsiteY1" fmla="*/ 8360 h 10000"/>
              <a:gd name="connsiteX2" fmla="*/ 1811 w 10000"/>
              <a:gd name="connsiteY2" fmla="*/ 7855 h 10000"/>
              <a:gd name="connsiteX3" fmla="*/ 0 w 10000"/>
              <a:gd name="connsiteY3" fmla="*/ 7047 h 10000"/>
              <a:gd name="connsiteX4" fmla="*/ 3192 w 10000"/>
              <a:gd name="connsiteY4" fmla="*/ 5157 h 10000"/>
              <a:gd name="connsiteX5" fmla="*/ 4137 w 10000"/>
              <a:gd name="connsiteY5" fmla="*/ 5408 h 10000"/>
              <a:gd name="connsiteX6" fmla="*/ 4575 w 10000"/>
              <a:gd name="connsiteY6" fmla="*/ 5408 h 10000"/>
              <a:gd name="connsiteX7" fmla="*/ 4575 w 10000"/>
              <a:gd name="connsiteY7" fmla="*/ 5408 h 10000"/>
              <a:gd name="connsiteX8" fmla="*/ 5009 w 10000"/>
              <a:gd name="connsiteY8" fmla="*/ 5157 h 10000"/>
              <a:gd name="connsiteX9" fmla="*/ 5009 w 10000"/>
              <a:gd name="connsiteY9" fmla="*/ 4854 h 10000"/>
              <a:gd name="connsiteX10" fmla="*/ 5521 w 10000"/>
              <a:gd name="connsiteY10" fmla="*/ 4594 h 10000"/>
              <a:gd name="connsiteX11" fmla="*/ 5521 w 10000"/>
              <a:gd name="connsiteY11" fmla="*/ 4338 h 10000"/>
              <a:gd name="connsiteX12" fmla="*/ 5948 w 10000"/>
              <a:gd name="connsiteY12" fmla="*/ 3772 h 10000"/>
              <a:gd name="connsiteX13" fmla="*/ 5948 w 10000"/>
              <a:gd name="connsiteY13" fmla="*/ 3269 h 10000"/>
              <a:gd name="connsiteX14" fmla="*/ 6374 w 10000"/>
              <a:gd name="connsiteY14" fmla="*/ 2704 h 10000"/>
              <a:gd name="connsiteX15" fmla="*/ 6374 w 10000"/>
              <a:gd name="connsiteY15" fmla="*/ 1888 h 10000"/>
              <a:gd name="connsiteX16" fmla="*/ 6804 w 10000"/>
              <a:gd name="connsiteY16" fmla="*/ 1378 h 10000"/>
              <a:gd name="connsiteX17" fmla="*/ 6804 w 10000"/>
              <a:gd name="connsiteY17" fmla="*/ 1066 h 10000"/>
              <a:gd name="connsiteX18" fmla="*/ 7325 w 10000"/>
              <a:gd name="connsiteY18" fmla="*/ 554 h 10000"/>
              <a:gd name="connsiteX19" fmla="*/ 7325 w 10000"/>
              <a:gd name="connsiteY19" fmla="*/ 253 h 10000"/>
              <a:gd name="connsiteX20" fmla="*/ 7766 w 10000"/>
              <a:gd name="connsiteY20" fmla="*/ 0 h 10000"/>
              <a:gd name="connsiteX21" fmla="*/ 7766 w 10000"/>
              <a:gd name="connsiteY21" fmla="*/ 0 h 10000"/>
              <a:gd name="connsiteX22" fmla="*/ 7766 w 10000"/>
              <a:gd name="connsiteY22" fmla="*/ 0 h 10000"/>
              <a:gd name="connsiteX23" fmla="*/ 7766 w 10000"/>
              <a:gd name="connsiteY23" fmla="*/ 0 h 10000"/>
              <a:gd name="connsiteX24" fmla="*/ 8192 w 10000"/>
              <a:gd name="connsiteY24" fmla="*/ 0 h 10000"/>
              <a:gd name="connsiteX25" fmla="*/ 8192 w 10000"/>
              <a:gd name="connsiteY25" fmla="*/ 253 h 10000"/>
              <a:gd name="connsiteX26" fmla="*/ 8192 w 10000"/>
              <a:gd name="connsiteY26" fmla="*/ 554 h 10000"/>
              <a:gd name="connsiteX27" fmla="*/ 8192 w 10000"/>
              <a:gd name="connsiteY27" fmla="*/ 1066 h 10000"/>
              <a:gd name="connsiteX28" fmla="*/ 8717 w 10000"/>
              <a:gd name="connsiteY28" fmla="*/ 1378 h 10000"/>
              <a:gd name="connsiteX29" fmla="*/ 8717 w 10000"/>
              <a:gd name="connsiteY29" fmla="*/ 1888 h 10000"/>
              <a:gd name="connsiteX30" fmla="*/ 8717 w 10000"/>
              <a:gd name="connsiteY30" fmla="*/ 2704 h 10000"/>
              <a:gd name="connsiteX31" fmla="*/ 8717 w 10000"/>
              <a:gd name="connsiteY31" fmla="*/ 3772 h 10000"/>
              <a:gd name="connsiteX32" fmla="*/ 9140 w 10000"/>
              <a:gd name="connsiteY32" fmla="*/ 5157 h 10000"/>
              <a:gd name="connsiteX33" fmla="*/ 9574 w 10000"/>
              <a:gd name="connsiteY33" fmla="*/ 6223 h 10000"/>
              <a:gd name="connsiteX34" fmla="*/ 10000 w 10000"/>
              <a:gd name="connsiteY34" fmla="*/ 7549 h 10000"/>
              <a:gd name="connsiteX35" fmla="*/ 10000 w 10000"/>
              <a:gd name="connsiteY35" fmla="*/ 7855 h 10000"/>
              <a:gd name="connsiteX36" fmla="*/ 10000 w 10000"/>
              <a:gd name="connsiteY36" fmla="*/ 8360 h 10000"/>
              <a:gd name="connsiteX37" fmla="*/ 10000 w 10000"/>
              <a:gd name="connsiteY37" fmla="*/ 8933 h 10000"/>
              <a:gd name="connsiteX38" fmla="*/ 10000 w 10000"/>
              <a:gd name="connsiteY38" fmla="*/ 9184 h 10000"/>
              <a:gd name="connsiteX39" fmla="*/ 10000 w 10000"/>
              <a:gd name="connsiteY39" fmla="*/ 9445 h 10000"/>
              <a:gd name="connsiteX40" fmla="*/ 10000 w 10000"/>
              <a:gd name="connsiteY40" fmla="*/ 9741 h 10000"/>
              <a:gd name="connsiteX41" fmla="*/ 10000 w 10000"/>
              <a:gd name="connsiteY41" fmla="*/ 9741 h 10000"/>
              <a:gd name="connsiteX42" fmla="*/ 10000 w 10000"/>
              <a:gd name="connsiteY42" fmla="*/ 10000 h 10000"/>
              <a:gd name="connsiteX43" fmla="*/ 9140 w 10000"/>
              <a:gd name="connsiteY43" fmla="*/ 9741 h 10000"/>
              <a:gd name="connsiteX44" fmla="*/ 8192 w 10000"/>
              <a:gd name="connsiteY44" fmla="*/ 9741 h 10000"/>
              <a:gd name="connsiteX45" fmla="*/ 6804 w 10000"/>
              <a:gd name="connsiteY45" fmla="*/ 9445 h 10000"/>
              <a:gd name="connsiteX46" fmla="*/ 5009 w 10000"/>
              <a:gd name="connsiteY46" fmla="*/ 8933 h 10000"/>
              <a:gd name="connsiteX47" fmla="*/ 5009 w 10000"/>
              <a:gd name="connsiteY47" fmla="*/ 8933 h 10000"/>
              <a:gd name="connsiteX0" fmla="*/ 5009 w 10000"/>
              <a:gd name="connsiteY0" fmla="*/ 8933 h 10000"/>
              <a:gd name="connsiteX1" fmla="*/ 3700 w 10000"/>
              <a:gd name="connsiteY1" fmla="*/ 8360 h 10000"/>
              <a:gd name="connsiteX2" fmla="*/ 1811 w 10000"/>
              <a:gd name="connsiteY2" fmla="*/ 7855 h 10000"/>
              <a:gd name="connsiteX3" fmla="*/ 0 w 10000"/>
              <a:gd name="connsiteY3" fmla="*/ 7047 h 10000"/>
              <a:gd name="connsiteX4" fmla="*/ 4137 w 10000"/>
              <a:gd name="connsiteY4" fmla="*/ 5408 h 10000"/>
              <a:gd name="connsiteX5" fmla="*/ 4575 w 10000"/>
              <a:gd name="connsiteY5" fmla="*/ 5408 h 10000"/>
              <a:gd name="connsiteX6" fmla="*/ 4575 w 10000"/>
              <a:gd name="connsiteY6" fmla="*/ 5408 h 10000"/>
              <a:gd name="connsiteX7" fmla="*/ 5009 w 10000"/>
              <a:gd name="connsiteY7" fmla="*/ 5157 h 10000"/>
              <a:gd name="connsiteX8" fmla="*/ 5009 w 10000"/>
              <a:gd name="connsiteY8" fmla="*/ 4854 h 10000"/>
              <a:gd name="connsiteX9" fmla="*/ 5521 w 10000"/>
              <a:gd name="connsiteY9" fmla="*/ 4594 h 10000"/>
              <a:gd name="connsiteX10" fmla="*/ 5521 w 10000"/>
              <a:gd name="connsiteY10" fmla="*/ 4338 h 10000"/>
              <a:gd name="connsiteX11" fmla="*/ 5948 w 10000"/>
              <a:gd name="connsiteY11" fmla="*/ 3772 h 10000"/>
              <a:gd name="connsiteX12" fmla="*/ 5948 w 10000"/>
              <a:gd name="connsiteY12" fmla="*/ 3269 h 10000"/>
              <a:gd name="connsiteX13" fmla="*/ 6374 w 10000"/>
              <a:gd name="connsiteY13" fmla="*/ 2704 h 10000"/>
              <a:gd name="connsiteX14" fmla="*/ 6374 w 10000"/>
              <a:gd name="connsiteY14" fmla="*/ 1888 h 10000"/>
              <a:gd name="connsiteX15" fmla="*/ 6804 w 10000"/>
              <a:gd name="connsiteY15" fmla="*/ 1378 h 10000"/>
              <a:gd name="connsiteX16" fmla="*/ 6804 w 10000"/>
              <a:gd name="connsiteY16" fmla="*/ 1066 h 10000"/>
              <a:gd name="connsiteX17" fmla="*/ 7325 w 10000"/>
              <a:gd name="connsiteY17" fmla="*/ 554 h 10000"/>
              <a:gd name="connsiteX18" fmla="*/ 7325 w 10000"/>
              <a:gd name="connsiteY18" fmla="*/ 253 h 10000"/>
              <a:gd name="connsiteX19" fmla="*/ 7766 w 10000"/>
              <a:gd name="connsiteY19" fmla="*/ 0 h 10000"/>
              <a:gd name="connsiteX20" fmla="*/ 7766 w 10000"/>
              <a:gd name="connsiteY20" fmla="*/ 0 h 10000"/>
              <a:gd name="connsiteX21" fmla="*/ 7766 w 10000"/>
              <a:gd name="connsiteY21" fmla="*/ 0 h 10000"/>
              <a:gd name="connsiteX22" fmla="*/ 7766 w 10000"/>
              <a:gd name="connsiteY22" fmla="*/ 0 h 10000"/>
              <a:gd name="connsiteX23" fmla="*/ 8192 w 10000"/>
              <a:gd name="connsiteY23" fmla="*/ 0 h 10000"/>
              <a:gd name="connsiteX24" fmla="*/ 8192 w 10000"/>
              <a:gd name="connsiteY24" fmla="*/ 253 h 10000"/>
              <a:gd name="connsiteX25" fmla="*/ 8192 w 10000"/>
              <a:gd name="connsiteY25" fmla="*/ 554 h 10000"/>
              <a:gd name="connsiteX26" fmla="*/ 8192 w 10000"/>
              <a:gd name="connsiteY26" fmla="*/ 1066 h 10000"/>
              <a:gd name="connsiteX27" fmla="*/ 8717 w 10000"/>
              <a:gd name="connsiteY27" fmla="*/ 1378 h 10000"/>
              <a:gd name="connsiteX28" fmla="*/ 8717 w 10000"/>
              <a:gd name="connsiteY28" fmla="*/ 1888 h 10000"/>
              <a:gd name="connsiteX29" fmla="*/ 8717 w 10000"/>
              <a:gd name="connsiteY29" fmla="*/ 2704 h 10000"/>
              <a:gd name="connsiteX30" fmla="*/ 8717 w 10000"/>
              <a:gd name="connsiteY30" fmla="*/ 3772 h 10000"/>
              <a:gd name="connsiteX31" fmla="*/ 9140 w 10000"/>
              <a:gd name="connsiteY31" fmla="*/ 5157 h 10000"/>
              <a:gd name="connsiteX32" fmla="*/ 9574 w 10000"/>
              <a:gd name="connsiteY32" fmla="*/ 6223 h 10000"/>
              <a:gd name="connsiteX33" fmla="*/ 10000 w 10000"/>
              <a:gd name="connsiteY33" fmla="*/ 7549 h 10000"/>
              <a:gd name="connsiteX34" fmla="*/ 10000 w 10000"/>
              <a:gd name="connsiteY34" fmla="*/ 7855 h 10000"/>
              <a:gd name="connsiteX35" fmla="*/ 10000 w 10000"/>
              <a:gd name="connsiteY35" fmla="*/ 8360 h 10000"/>
              <a:gd name="connsiteX36" fmla="*/ 10000 w 10000"/>
              <a:gd name="connsiteY36" fmla="*/ 8933 h 10000"/>
              <a:gd name="connsiteX37" fmla="*/ 10000 w 10000"/>
              <a:gd name="connsiteY37" fmla="*/ 9184 h 10000"/>
              <a:gd name="connsiteX38" fmla="*/ 10000 w 10000"/>
              <a:gd name="connsiteY38" fmla="*/ 9445 h 10000"/>
              <a:gd name="connsiteX39" fmla="*/ 10000 w 10000"/>
              <a:gd name="connsiteY39" fmla="*/ 9741 h 10000"/>
              <a:gd name="connsiteX40" fmla="*/ 10000 w 10000"/>
              <a:gd name="connsiteY40" fmla="*/ 9741 h 10000"/>
              <a:gd name="connsiteX41" fmla="*/ 10000 w 10000"/>
              <a:gd name="connsiteY41" fmla="*/ 10000 h 10000"/>
              <a:gd name="connsiteX42" fmla="*/ 9140 w 10000"/>
              <a:gd name="connsiteY42" fmla="*/ 9741 h 10000"/>
              <a:gd name="connsiteX43" fmla="*/ 8192 w 10000"/>
              <a:gd name="connsiteY43" fmla="*/ 9741 h 10000"/>
              <a:gd name="connsiteX44" fmla="*/ 6804 w 10000"/>
              <a:gd name="connsiteY44" fmla="*/ 9445 h 10000"/>
              <a:gd name="connsiteX45" fmla="*/ 5009 w 10000"/>
              <a:gd name="connsiteY45" fmla="*/ 8933 h 10000"/>
              <a:gd name="connsiteX46" fmla="*/ 5009 w 10000"/>
              <a:gd name="connsiteY46" fmla="*/ 8933 h 10000"/>
              <a:gd name="connsiteX0" fmla="*/ 3198 w 8189"/>
              <a:gd name="connsiteY0" fmla="*/ 8933 h 10000"/>
              <a:gd name="connsiteX1" fmla="*/ 1889 w 8189"/>
              <a:gd name="connsiteY1" fmla="*/ 8360 h 10000"/>
              <a:gd name="connsiteX2" fmla="*/ 0 w 8189"/>
              <a:gd name="connsiteY2" fmla="*/ 7855 h 10000"/>
              <a:gd name="connsiteX3" fmla="*/ 2326 w 8189"/>
              <a:gd name="connsiteY3" fmla="*/ 5408 h 10000"/>
              <a:gd name="connsiteX4" fmla="*/ 2764 w 8189"/>
              <a:gd name="connsiteY4" fmla="*/ 5408 h 10000"/>
              <a:gd name="connsiteX5" fmla="*/ 2764 w 8189"/>
              <a:gd name="connsiteY5" fmla="*/ 5408 h 10000"/>
              <a:gd name="connsiteX6" fmla="*/ 3198 w 8189"/>
              <a:gd name="connsiteY6" fmla="*/ 5157 h 10000"/>
              <a:gd name="connsiteX7" fmla="*/ 3198 w 8189"/>
              <a:gd name="connsiteY7" fmla="*/ 4854 h 10000"/>
              <a:gd name="connsiteX8" fmla="*/ 3710 w 8189"/>
              <a:gd name="connsiteY8" fmla="*/ 4594 h 10000"/>
              <a:gd name="connsiteX9" fmla="*/ 3710 w 8189"/>
              <a:gd name="connsiteY9" fmla="*/ 4338 h 10000"/>
              <a:gd name="connsiteX10" fmla="*/ 4137 w 8189"/>
              <a:gd name="connsiteY10" fmla="*/ 3772 h 10000"/>
              <a:gd name="connsiteX11" fmla="*/ 4137 w 8189"/>
              <a:gd name="connsiteY11" fmla="*/ 3269 h 10000"/>
              <a:gd name="connsiteX12" fmla="*/ 4563 w 8189"/>
              <a:gd name="connsiteY12" fmla="*/ 2704 h 10000"/>
              <a:gd name="connsiteX13" fmla="*/ 4563 w 8189"/>
              <a:gd name="connsiteY13" fmla="*/ 1888 h 10000"/>
              <a:gd name="connsiteX14" fmla="*/ 4993 w 8189"/>
              <a:gd name="connsiteY14" fmla="*/ 1378 h 10000"/>
              <a:gd name="connsiteX15" fmla="*/ 4993 w 8189"/>
              <a:gd name="connsiteY15" fmla="*/ 1066 h 10000"/>
              <a:gd name="connsiteX16" fmla="*/ 5514 w 8189"/>
              <a:gd name="connsiteY16" fmla="*/ 554 h 10000"/>
              <a:gd name="connsiteX17" fmla="*/ 5514 w 8189"/>
              <a:gd name="connsiteY17" fmla="*/ 253 h 10000"/>
              <a:gd name="connsiteX18" fmla="*/ 5955 w 8189"/>
              <a:gd name="connsiteY18" fmla="*/ 0 h 10000"/>
              <a:gd name="connsiteX19" fmla="*/ 5955 w 8189"/>
              <a:gd name="connsiteY19" fmla="*/ 0 h 10000"/>
              <a:gd name="connsiteX20" fmla="*/ 5955 w 8189"/>
              <a:gd name="connsiteY20" fmla="*/ 0 h 10000"/>
              <a:gd name="connsiteX21" fmla="*/ 5955 w 8189"/>
              <a:gd name="connsiteY21" fmla="*/ 0 h 10000"/>
              <a:gd name="connsiteX22" fmla="*/ 6381 w 8189"/>
              <a:gd name="connsiteY22" fmla="*/ 0 h 10000"/>
              <a:gd name="connsiteX23" fmla="*/ 6381 w 8189"/>
              <a:gd name="connsiteY23" fmla="*/ 253 h 10000"/>
              <a:gd name="connsiteX24" fmla="*/ 6381 w 8189"/>
              <a:gd name="connsiteY24" fmla="*/ 554 h 10000"/>
              <a:gd name="connsiteX25" fmla="*/ 6381 w 8189"/>
              <a:gd name="connsiteY25" fmla="*/ 1066 h 10000"/>
              <a:gd name="connsiteX26" fmla="*/ 6906 w 8189"/>
              <a:gd name="connsiteY26" fmla="*/ 1378 h 10000"/>
              <a:gd name="connsiteX27" fmla="*/ 6906 w 8189"/>
              <a:gd name="connsiteY27" fmla="*/ 1888 h 10000"/>
              <a:gd name="connsiteX28" fmla="*/ 6906 w 8189"/>
              <a:gd name="connsiteY28" fmla="*/ 2704 h 10000"/>
              <a:gd name="connsiteX29" fmla="*/ 6906 w 8189"/>
              <a:gd name="connsiteY29" fmla="*/ 3772 h 10000"/>
              <a:gd name="connsiteX30" fmla="*/ 7329 w 8189"/>
              <a:gd name="connsiteY30" fmla="*/ 5157 h 10000"/>
              <a:gd name="connsiteX31" fmla="*/ 7763 w 8189"/>
              <a:gd name="connsiteY31" fmla="*/ 6223 h 10000"/>
              <a:gd name="connsiteX32" fmla="*/ 8189 w 8189"/>
              <a:gd name="connsiteY32" fmla="*/ 7549 h 10000"/>
              <a:gd name="connsiteX33" fmla="*/ 8189 w 8189"/>
              <a:gd name="connsiteY33" fmla="*/ 7855 h 10000"/>
              <a:gd name="connsiteX34" fmla="*/ 8189 w 8189"/>
              <a:gd name="connsiteY34" fmla="*/ 8360 h 10000"/>
              <a:gd name="connsiteX35" fmla="*/ 8189 w 8189"/>
              <a:gd name="connsiteY35" fmla="*/ 8933 h 10000"/>
              <a:gd name="connsiteX36" fmla="*/ 8189 w 8189"/>
              <a:gd name="connsiteY36" fmla="*/ 9184 h 10000"/>
              <a:gd name="connsiteX37" fmla="*/ 8189 w 8189"/>
              <a:gd name="connsiteY37" fmla="*/ 9445 h 10000"/>
              <a:gd name="connsiteX38" fmla="*/ 8189 w 8189"/>
              <a:gd name="connsiteY38" fmla="*/ 9741 h 10000"/>
              <a:gd name="connsiteX39" fmla="*/ 8189 w 8189"/>
              <a:gd name="connsiteY39" fmla="*/ 9741 h 10000"/>
              <a:gd name="connsiteX40" fmla="*/ 8189 w 8189"/>
              <a:gd name="connsiteY40" fmla="*/ 10000 h 10000"/>
              <a:gd name="connsiteX41" fmla="*/ 7329 w 8189"/>
              <a:gd name="connsiteY41" fmla="*/ 9741 h 10000"/>
              <a:gd name="connsiteX42" fmla="*/ 6381 w 8189"/>
              <a:gd name="connsiteY42" fmla="*/ 9741 h 10000"/>
              <a:gd name="connsiteX43" fmla="*/ 4993 w 8189"/>
              <a:gd name="connsiteY43" fmla="*/ 9445 h 10000"/>
              <a:gd name="connsiteX44" fmla="*/ 3198 w 8189"/>
              <a:gd name="connsiteY44" fmla="*/ 8933 h 10000"/>
              <a:gd name="connsiteX45" fmla="*/ 3198 w 8189"/>
              <a:gd name="connsiteY45" fmla="*/ 8933 h 10000"/>
              <a:gd name="connsiteX0" fmla="*/ 1598 w 7693"/>
              <a:gd name="connsiteY0" fmla="*/ 8933 h 10000"/>
              <a:gd name="connsiteX1" fmla="*/ 0 w 7693"/>
              <a:gd name="connsiteY1" fmla="*/ 8360 h 10000"/>
              <a:gd name="connsiteX2" fmla="*/ 533 w 7693"/>
              <a:gd name="connsiteY2" fmla="*/ 5408 h 10000"/>
              <a:gd name="connsiteX3" fmla="*/ 1068 w 7693"/>
              <a:gd name="connsiteY3" fmla="*/ 5408 h 10000"/>
              <a:gd name="connsiteX4" fmla="*/ 1068 w 7693"/>
              <a:gd name="connsiteY4" fmla="*/ 5408 h 10000"/>
              <a:gd name="connsiteX5" fmla="*/ 1598 w 7693"/>
              <a:gd name="connsiteY5" fmla="*/ 5157 h 10000"/>
              <a:gd name="connsiteX6" fmla="*/ 1598 w 7693"/>
              <a:gd name="connsiteY6" fmla="*/ 4854 h 10000"/>
              <a:gd name="connsiteX7" fmla="*/ 2223 w 7693"/>
              <a:gd name="connsiteY7" fmla="*/ 4594 h 10000"/>
              <a:gd name="connsiteX8" fmla="*/ 2223 w 7693"/>
              <a:gd name="connsiteY8" fmla="*/ 4338 h 10000"/>
              <a:gd name="connsiteX9" fmla="*/ 2745 w 7693"/>
              <a:gd name="connsiteY9" fmla="*/ 3772 h 10000"/>
              <a:gd name="connsiteX10" fmla="*/ 2745 w 7693"/>
              <a:gd name="connsiteY10" fmla="*/ 3269 h 10000"/>
              <a:gd name="connsiteX11" fmla="*/ 3265 w 7693"/>
              <a:gd name="connsiteY11" fmla="*/ 2704 h 10000"/>
              <a:gd name="connsiteX12" fmla="*/ 3265 w 7693"/>
              <a:gd name="connsiteY12" fmla="*/ 1888 h 10000"/>
              <a:gd name="connsiteX13" fmla="*/ 3790 w 7693"/>
              <a:gd name="connsiteY13" fmla="*/ 1378 h 10000"/>
              <a:gd name="connsiteX14" fmla="*/ 3790 w 7693"/>
              <a:gd name="connsiteY14" fmla="*/ 1066 h 10000"/>
              <a:gd name="connsiteX15" fmla="*/ 4426 w 7693"/>
              <a:gd name="connsiteY15" fmla="*/ 554 h 10000"/>
              <a:gd name="connsiteX16" fmla="*/ 4426 w 7693"/>
              <a:gd name="connsiteY16" fmla="*/ 253 h 10000"/>
              <a:gd name="connsiteX17" fmla="*/ 4965 w 7693"/>
              <a:gd name="connsiteY17" fmla="*/ 0 h 10000"/>
              <a:gd name="connsiteX18" fmla="*/ 4965 w 7693"/>
              <a:gd name="connsiteY18" fmla="*/ 0 h 10000"/>
              <a:gd name="connsiteX19" fmla="*/ 4965 w 7693"/>
              <a:gd name="connsiteY19" fmla="*/ 0 h 10000"/>
              <a:gd name="connsiteX20" fmla="*/ 4965 w 7693"/>
              <a:gd name="connsiteY20" fmla="*/ 0 h 10000"/>
              <a:gd name="connsiteX21" fmla="*/ 5485 w 7693"/>
              <a:gd name="connsiteY21" fmla="*/ 0 h 10000"/>
              <a:gd name="connsiteX22" fmla="*/ 5485 w 7693"/>
              <a:gd name="connsiteY22" fmla="*/ 253 h 10000"/>
              <a:gd name="connsiteX23" fmla="*/ 5485 w 7693"/>
              <a:gd name="connsiteY23" fmla="*/ 554 h 10000"/>
              <a:gd name="connsiteX24" fmla="*/ 5485 w 7693"/>
              <a:gd name="connsiteY24" fmla="*/ 1066 h 10000"/>
              <a:gd name="connsiteX25" fmla="*/ 6126 w 7693"/>
              <a:gd name="connsiteY25" fmla="*/ 1378 h 10000"/>
              <a:gd name="connsiteX26" fmla="*/ 6126 w 7693"/>
              <a:gd name="connsiteY26" fmla="*/ 1888 h 10000"/>
              <a:gd name="connsiteX27" fmla="*/ 6126 w 7693"/>
              <a:gd name="connsiteY27" fmla="*/ 2704 h 10000"/>
              <a:gd name="connsiteX28" fmla="*/ 6126 w 7693"/>
              <a:gd name="connsiteY28" fmla="*/ 3772 h 10000"/>
              <a:gd name="connsiteX29" fmla="*/ 6643 w 7693"/>
              <a:gd name="connsiteY29" fmla="*/ 5157 h 10000"/>
              <a:gd name="connsiteX30" fmla="*/ 7173 w 7693"/>
              <a:gd name="connsiteY30" fmla="*/ 6223 h 10000"/>
              <a:gd name="connsiteX31" fmla="*/ 7693 w 7693"/>
              <a:gd name="connsiteY31" fmla="*/ 7549 h 10000"/>
              <a:gd name="connsiteX32" fmla="*/ 7693 w 7693"/>
              <a:gd name="connsiteY32" fmla="*/ 7855 h 10000"/>
              <a:gd name="connsiteX33" fmla="*/ 7693 w 7693"/>
              <a:gd name="connsiteY33" fmla="*/ 8360 h 10000"/>
              <a:gd name="connsiteX34" fmla="*/ 7693 w 7693"/>
              <a:gd name="connsiteY34" fmla="*/ 8933 h 10000"/>
              <a:gd name="connsiteX35" fmla="*/ 7693 w 7693"/>
              <a:gd name="connsiteY35" fmla="*/ 9184 h 10000"/>
              <a:gd name="connsiteX36" fmla="*/ 7693 w 7693"/>
              <a:gd name="connsiteY36" fmla="*/ 9445 h 10000"/>
              <a:gd name="connsiteX37" fmla="*/ 7693 w 7693"/>
              <a:gd name="connsiteY37" fmla="*/ 9741 h 10000"/>
              <a:gd name="connsiteX38" fmla="*/ 7693 w 7693"/>
              <a:gd name="connsiteY38" fmla="*/ 9741 h 10000"/>
              <a:gd name="connsiteX39" fmla="*/ 7693 w 7693"/>
              <a:gd name="connsiteY39" fmla="*/ 10000 h 10000"/>
              <a:gd name="connsiteX40" fmla="*/ 6643 w 7693"/>
              <a:gd name="connsiteY40" fmla="*/ 9741 h 10000"/>
              <a:gd name="connsiteX41" fmla="*/ 5485 w 7693"/>
              <a:gd name="connsiteY41" fmla="*/ 9741 h 10000"/>
              <a:gd name="connsiteX42" fmla="*/ 3790 w 7693"/>
              <a:gd name="connsiteY42" fmla="*/ 9445 h 10000"/>
              <a:gd name="connsiteX43" fmla="*/ 1598 w 7693"/>
              <a:gd name="connsiteY43" fmla="*/ 8933 h 10000"/>
              <a:gd name="connsiteX44" fmla="*/ 1598 w 7693"/>
              <a:gd name="connsiteY44" fmla="*/ 8933 h 10000"/>
              <a:gd name="connsiteX0" fmla="*/ 1384 w 9307"/>
              <a:gd name="connsiteY0" fmla="*/ 8933 h 10000"/>
              <a:gd name="connsiteX1" fmla="*/ 0 w 9307"/>
              <a:gd name="connsiteY1" fmla="*/ 5408 h 10000"/>
              <a:gd name="connsiteX2" fmla="*/ 695 w 9307"/>
              <a:gd name="connsiteY2" fmla="*/ 5408 h 10000"/>
              <a:gd name="connsiteX3" fmla="*/ 695 w 9307"/>
              <a:gd name="connsiteY3" fmla="*/ 5408 h 10000"/>
              <a:gd name="connsiteX4" fmla="*/ 1384 w 9307"/>
              <a:gd name="connsiteY4" fmla="*/ 5157 h 10000"/>
              <a:gd name="connsiteX5" fmla="*/ 1384 w 9307"/>
              <a:gd name="connsiteY5" fmla="*/ 4854 h 10000"/>
              <a:gd name="connsiteX6" fmla="*/ 2197 w 9307"/>
              <a:gd name="connsiteY6" fmla="*/ 4594 h 10000"/>
              <a:gd name="connsiteX7" fmla="*/ 2197 w 9307"/>
              <a:gd name="connsiteY7" fmla="*/ 4338 h 10000"/>
              <a:gd name="connsiteX8" fmla="*/ 2875 w 9307"/>
              <a:gd name="connsiteY8" fmla="*/ 3772 h 10000"/>
              <a:gd name="connsiteX9" fmla="*/ 2875 w 9307"/>
              <a:gd name="connsiteY9" fmla="*/ 3269 h 10000"/>
              <a:gd name="connsiteX10" fmla="*/ 3551 w 9307"/>
              <a:gd name="connsiteY10" fmla="*/ 2704 h 10000"/>
              <a:gd name="connsiteX11" fmla="*/ 3551 w 9307"/>
              <a:gd name="connsiteY11" fmla="*/ 1888 h 10000"/>
              <a:gd name="connsiteX12" fmla="*/ 4234 w 9307"/>
              <a:gd name="connsiteY12" fmla="*/ 1378 h 10000"/>
              <a:gd name="connsiteX13" fmla="*/ 4234 w 9307"/>
              <a:gd name="connsiteY13" fmla="*/ 1066 h 10000"/>
              <a:gd name="connsiteX14" fmla="*/ 5060 w 9307"/>
              <a:gd name="connsiteY14" fmla="*/ 554 h 10000"/>
              <a:gd name="connsiteX15" fmla="*/ 5060 w 9307"/>
              <a:gd name="connsiteY15" fmla="*/ 253 h 10000"/>
              <a:gd name="connsiteX16" fmla="*/ 5761 w 9307"/>
              <a:gd name="connsiteY16" fmla="*/ 0 h 10000"/>
              <a:gd name="connsiteX17" fmla="*/ 5761 w 9307"/>
              <a:gd name="connsiteY17" fmla="*/ 0 h 10000"/>
              <a:gd name="connsiteX18" fmla="*/ 5761 w 9307"/>
              <a:gd name="connsiteY18" fmla="*/ 0 h 10000"/>
              <a:gd name="connsiteX19" fmla="*/ 5761 w 9307"/>
              <a:gd name="connsiteY19" fmla="*/ 0 h 10000"/>
              <a:gd name="connsiteX20" fmla="*/ 6437 w 9307"/>
              <a:gd name="connsiteY20" fmla="*/ 0 h 10000"/>
              <a:gd name="connsiteX21" fmla="*/ 6437 w 9307"/>
              <a:gd name="connsiteY21" fmla="*/ 253 h 10000"/>
              <a:gd name="connsiteX22" fmla="*/ 6437 w 9307"/>
              <a:gd name="connsiteY22" fmla="*/ 554 h 10000"/>
              <a:gd name="connsiteX23" fmla="*/ 6437 w 9307"/>
              <a:gd name="connsiteY23" fmla="*/ 1066 h 10000"/>
              <a:gd name="connsiteX24" fmla="*/ 7270 w 9307"/>
              <a:gd name="connsiteY24" fmla="*/ 1378 h 10000"/>
              <a:gd name="connsiteX25" fmla="*/ 7270 w 9307"/>
              <a:gd name="connsiteY25" fmla="*/ 1888 h 10000"/>
              <a:gd name="connsiteX26" fmla="*/ 7270 w 9307"/>
              <a:gd name="connsiteY26" fmla="*/ 2704 h 10000"/>
              <a:gd name="connsiteX27" fmla="*/ 7270 w 9307"/>
              <a:gd name="connsiteY27" fmla="*/ 3772 h 10000"/>
              <a:gd name="connsiteX28" fmla="*/ 7942 w 9307"/>
              <a:gd name="connsiteY28" fmla="*/ 5157 h 10000"/>
              <a:gd name="connsiteX29" fmla="*/ 8631 w 9307"/>
              <a:gd name="connsiteY29" fmla="*/ 6223 h 10000"/>
              <a:gd name="connsiteX30" fmla="*/ 9307 w 9307"/>
              <a:gd name="connsiteY30" fmla="*/ 7549 h 10000"/>
              <a:gd name="connsiteX31" fmla="*/ 9307 w 9307"/>
              <a:gd name="connsiteY31" fmla="*/ 7855 h 10000"/>
              <a:gd name="connsiteX32" fmla="*/ 9307 w 9307"/>
              <a:gd name="connsiteY32" fmla="*/ 8360 h 10000"/>
              <a:gd name="connsiteX33" fmla="*/ 9307 w 9307"/>
              <a:gd name="connsiteY33" fmla="*/ 8933 h 10000"/>
              <a:gd name="connsiteX34" fmla="*/ 9307 w 9307"/>
              <a:gd name="connsiteY34" fmla="*/ 9184 h 10000"/>
              <a:gd name="connsiteX35" fmla="*/ 9307 w 9307"/>
              <a:gd name="connsiteY35" fmla="*/ 9445 h 10000"/>
              <a:gd name="connsiteX36" fmla="*/ 9307 w 9307"/>
              <a:gd name="connsiteY36" fmla="*/ 9741 h 10000"/>
              <a:gd name="connsiteX37" fmla="*/ 9307 w 9307"/>
              <a:gd name="connsiteY37" fmla="*/ 9741 h 10000"/>
              <a:gd name="connsiteX38" fmla="*/ 9307 w 9307"/>
              <a:gd name="connsiteY38" fmla="*/ 10000 h 10000"/>
              <a:gd name="connsiteX39" fmla="*/ 7942 w 9307"/>
              <a:gd name="connsiteY39" fmla="*/ 9741 h 10000"/>
              <a:gd name="connsiteX40" fmla="*/ 6437 w 9307"/>
              <a:gd name="connsiteY40" fmla="*/ 9741 h 10000"/>
              <a:gd name="connsiteX41" fmla="*/ 4234 w 9307"/>
              <a:gd name="connsiteY41" fmla="*/ 9445 h 10000"/>
              <a:gd name="connsiteX42" fmla="*/ 1384 w 9307"/>
              <a:gd name="connsiteY42" fmla="*/ 8933 h 10000"/>
              <a:gd name="connsiteX43" fmla="*/ 1384 w 9307"/>
              <a:gd name="connsiteY43" fmla="*/ 8933 h 10000"/>
              <a:gd name="connsiteX0" fmla="*/ 1487 w 10000"/>
              <a:gd name="connsiteY0" fmla="*/ 8933 h 10000"/>
              <a:gd name="connsiteX1" fmla="*/ 0 w 10000"/>
              <a:gd name="connsiteY1" fmla="*/ 5408 h 10000"/>
              <a:gd name="connsiteX2" fmla="*/ 747 w 10000"/>
              <a:gd name="connsiteY2" fmla="*/ 5408 h 10000"/>
              <a:gd name="connsiteX3" fmla="*/ 747 w 10000"/>
              <a:gd name="connsiteY3" fmla="*/ 5408 h 10000"/>
              <a:gd name="connsiteX4" fmla="*/ 1487 w 10000"/>
              <a:gd name="connsiteY4" fmla="*/ 5157 h 10000"/>
              <a:gd name="connsiteX5" fmla="*/ 1487 w 10000"/>
              <a:gd name="connsiteY5" fmla="*/ 4854 h 10000"/>
              <a:gd name="connsiteX6" fmla="*/ 2361 w 10000"/>
              <a:gd name="connsiteY6" fmla="*/ 4594 h 10000"/>
              <a:gd name="connsiteX7" fmla="*/ 2361 w 10000"/>
              <a:gd name="connsiteY7" fmla="*/ 4338 h 10000"/>
              <a:gd name="connsiteX8" fmla="*/ 3089 w 10000"/>
              <a:gd name="connsiteY8" fmla="*/ 3772 h 10000"/>
              <a:gd name="connsiteX9" fmla="*/ 3089 w 10000"/>
              <a:gd name="connsiteY9" fmla="*/ 3269 h 10000"/>
              <a:gd name="connsiteX10" fmla="*/ 3815 w 10000"/>
              <a:gd name="connsiteY10" fmla="*/ 2704 h 10000"/>
              <a:gd name="connsiteX11" fmla="*/ 3815 w 10000"/>
              <a:gd name="connsiteY11" fmla="*/ 1888 h 10000"/>
              <a:gd name="connsiteX12" fmla="*/ 4549 w 10000"/>
              <a:gd name="connsiteY12" fmla="*/ 1378 h 10000"/>
              <a:gd name="connsiteX13" fmla="*/ 4549 w 10000"/>
              <a:gd name="connsiteY13" fmla="*/ 1066 h 10000"/>
              <a:gd name="connsiteX14" fmla="*/ 5437 w 10000"/>
              <a:gd name="connsiteY14" fmla="*/ 554 h 10000"/>
              <a:gd name="connsiteX15" fmla="*/ 5437 w 10000"/>
              <a:gd name="connsiteY15" fmla="*/ 253 h 10000"/>
              <a:gd name="connsiteX16" fmla="*/ 6190 w 10000"/>
              <a:gd name="connsiteY16" fmla="*/ 0 h 10000"/>
              <a:gd name="connsiteX17" fmla="*/ 6190 w 10000"/>
              <a:gd name="connsiteY17" fmla="*/ 0 h 10000"/>
              <a:gd name="connsiteX18" fmla="*/ 6190 w 10000"/>
              <a:gd name="connsiteY18" fmla="*/ 0 h 10000"/>
              <a:gd name="connsiteX19" fmla="*/ 6190 w 10000"/>
              <a:gd name="connsiteY19" fmla="*/ 0 h 10000"/>
              <a:gd name="connsiteX20" fmla="*/ 6916 w 10000"/>
              <a:gd name="connsiteY20" fmla="*/ 0 h 10000"/>
              <a:gd name="connsiteX21" fmla="*/ 6916 w 10000"/>
              <a:gd name="connsiteY21" fmla="*/ 253 h 10000"/>
              <a:gd name="connsiteX22" fmla="*/ 6916 w 10000"/>
              <a:gd name="connsiteY22" fmla="*/ 554 h 10000"/>
              <a:gd name="connsiteX23" fmla="*/ 6916 w 10000"/>
              <a:gd name="connsiteY23" fmla="*/ 1066 h 10000"/>
              <a:gd name="connsiteX24" fmla="*/ 7811 w 10000"/>
              <a:gd name="connsiteY24" fmla="*/ 1378 h 10000"/>
              <a:gd name="connsiteX25" fmla="*/ 7811 w 10000"/>
              <a:gd name="connsiteY25" fmla="*/ 1888 h 10000"/>
              <a:gd name="connsiteX26" fmla="*/ 7811 w 10000"/>
              <a:gd name="connsiteY26" fmla="*/ 2704 h 10000"/>
              <a:gd name="connsiteX27" fmla="*/ 7811 w 10000"/>
              <a:gd name="connsiteY27" fmla="*/ 3772 h 10000"/>
              <a:gd name="connsiteX28" fmla="*/ 8533 w 10000"/>
              <a:gd name="connsiteY28" fmla="*/ 5157 h 10000"/>
              <a:gd name="connsiteX29" fmla="*/ 9274 w 10000"/>
              <a:gd name="connsiteY29" fmla="*/ 6223 h 10000"/>
              <a:gd name="connsiteX30" fmla="*/ 10000 w 10000"/>
              <a:gd name="connsiteY30" fmla="*/ 7549 h 10000"/>
              <a:gd name="connsiteX31" fmla="*/ 10000 w 10000"/>
              <a:gd name="connsiteY31" fmla="*/ 7855 h 10000"/>
              <a:gd name="connsiteX32" fmla="*/ 10000 w 10000"/>
              <a:gd name="connsiteY32" fmla="*/ 8360 h 10000"/>
              <a:gd name="connsiteX33" fmla="*/ 10000 w 10000"/>
              <a:gd name="connsiteY33" fmla="*/ 8933 h 10000"/>
              <a:gd name="connsiteX34" fmla="*/ 10000 w 10000"/>
              <a:gd name="connsiteY34" fmla="*/ 9184 h 10000"/>
              <a:gd name="connsiteX35" fmla="*/ 10000 w 10000"/>
              <a:gd name="connsiteY35" fmla="*/ 9445 h 10000"/>
              <a:gd name="connsiteX36" fmla="*/ 10000 w 10000"/>
              <a:gd name="connsiteY36" fmla="*/ 9741 h 10000"/>
              <a:gd name="connsiteX37" fmla="*/ 10000 w 10000"/>
              <a:gd name="connsiteY37" fmla="*/ 9741 h 10000"/>
              <a:gd name="connsiteX38" fmla="*/ 10000 w 10000"/>
              <a:gd name="connsiteY38" fmla="*/ 10000 h 10000"/>
              <a:gd name="connsiteX39" fmla="*/ 8533 w 10000"/>
              <a:gd name="connsiteY39" fmla="*/ 9741 h 10000"/>
              <a:gd name="connsiteX40" fmla="*/ 6916 w 10000"/>
              <a:gd name="connsiteY40" fmla="*/ 9741 h 10000"/>
              <a:gd name="connsiteX41" fmla="*/ 4549 w 10000"/>
              <a:gd name="connsiteY41" fmla="*/ 9445 h 10000"/>
              <a:gd name="connsiteX42" fmla="*/ 1487 w 10000"/>
              <a:gd name="connsiteY42" fmla="*/ 8933 h 10000"/>
              <a:gd name="connsiteX0" fmla="*/ 1487 w 10000"/>
              <a:gd name="connsiteY0" fmla="*/ 8933 h 10000"/>
              <a:gd name="connsiteX1" fmla="*/ 0 w 10000"/>
              <a:gd name="connsiteY1" fmla="*/ 5408 h 10000"/>
              <a:gd name="connsiteX2" fmla="*/ 747 w 10000"/>
              <a:gd name="connsiteY2" fmla="*/ 5408 h 10000"/>
              <a:gd name="connsiteX3" fmla="*/ 747 w 10000"/>
              <a:gd name="connsiteY3" fmla="*/ 5408 h 10000"/>
              <a:gd name="connsiteX4" fmla="*/ 1487 w 10000"/>
              <a:gd name="connsiteY4" fmla="*/ 5157 h 10000"/>
              <a:gd name="connsiteX5" fmla="*/ 1487 w 10000"/>
              <a:gd name="connsiteY5" fmla="*/ 4854 h 10000"/>
              <a:gd name="connsiteX6" fmla="*/ 2361 w 10000"/>
              <a:gd name="connsiteY6" fmla="*/ 4594 h 10000"/>
              <a:gd name="connsiteX7" fmla="*/ 2361 w 10000"/>
              <a:gd name="connsiteY7" fmla="*/ 4338 h 10000"/>
              <a:gd name="connsiteX8" fmla="*/ 3089 w 10000"/>
              <a:gd name="connsiteY8" fmla="*/ 3772 h 10000"/>
              <a:gd name="connsiteX9" fmla="*/ 3089 w 10000"/>
              <a:gd name="connsiteY9" fmla="*/ 3269 h 10000"/>
              <a:gd name="connsiteX10" fmla="*/ 3815 w 10000"/>
              <a:gd name="connsiteY10" fmla="*/ 2704 h 10000"/>
              <a:gd name="connsiteX11" fmla="*/ 3815 w 10000"/>
              <a:gd name="connsiteY11" fmla="*/ 1888 h 10000"/>
              <a:gd name="connsiteX12" fmla="*/ 4549 w 10000"/>
              <a:gd name="connsiteY12" fmla="*/ 1378 h 10000"/>
              <a:gd name="connsiteX13" fmla="*/ 4549 w 10000"/>
              <a:gd name="connsiteY13" fmla="*/ 1066 h 10000"/>
              <a:gd name="connsiteX14" fmla="*/ 5437 w 10000"/>
              <a:gd name="connsiteY14" fmla="*/ 554 h 10000"/>
              <a:gd name="connsiteX15" fmla="*/ 5437 w 10000"/>
              <a:gd name="connsiteY15" fmla="*/ 253 h 10000"/>
              <a:gd name="connsiteX16" fmla="*/ 6190 w 10000"/>
              <a:gd name="connsiteY16" fmla="*/ 0 h 10000"/>
              <a:gd name="connsiteX17" fmla="*/ 6190 w 10000"/>
              <a:gd name="connsiteY17" fmla="*/ 0 h 10000"/>
              <a:gd name="connsiteX18" fmla="*/ 6190 w 10000"/>
              <a:gd name="connsiteY18" fmla="*/ 0 h 10000"/>
              <a:gd name="connsiteX19" fmla="*/ 6190 w 10000"/>
              <a:gd name="connsiteY19" fmla="*/ 0 h 10000"/>
              <a:gd name="connsiteX20" fmla="*/ 6916 w 10000"/>
              <a:gd name="connsiteY20" fmla="*/ 0 h 10000"/>
              <a:gd name="connsiteX21" fmla="*/ 6916 w 10000"/>
              <a:gd name="connsiteY21" fmla="*/ 253 h 10000"/>
              <a:gd name="connsiteX22" fmla="*/ 6916 w 10000"/>
              <a:gd name="connsiteY22" fmla="*/ 554 h 10000"/>
              <a:gd name="connsiteX23" fmla="*/ 6916 w 10000"/>
              <a:gd name="connsiteY23" fmla="*/ 1066 h 10000"/>
              <a:gd name="connsiteX24" fmla="*/ 7811 w 10000"/>
              <a:gd name="connsiteY24" fmla="*/ 1378 h 10000"/>
              <a:gd name="connsiteX25" fmla="*/ 7811 w 10000"/>
              <a:gd name="connsiteY25" fmla="*/ 1888 h 10000"/>
              <a:gd name="connsiteX26" fmla="*/ 7811 w 10000"/>
              <a:gd name="connsiteY26" fmla="*/ 2704 h 10000"/>
              <a:gd name="connsiteX27" fmla="*/ 7811 w 10000"/>
              <a:gd name="connsiteY27" fmla="*/ 3772 h 10000"/>
              <a:gd name="connsiteX28" fmla="*/ 8533 w 10000"/>
              <a:gd name="connsiteY28" fmla="*/ 5157 h 10000"/>
              <a:gd name="connsiteX29" fmla="*/ 9274 w 10000"/>
              <a:gd name="connsiteY29" fmla="*/ 6223 h 10000"/>
              <a:gd name="connsiteX30" fmla="*/ 10000 w 10000"/>
              <a:gd name="connsiteY30" fmla="*/ 7549 h 10000"/>
              <a:gd name="connsiteX31" fmla="*/ 10000 w 10000"/>
              <a:gd name="connsiteY31" fmla="*/ 7855 h 10000"/>
              <a:gd name="connsiteX32" fmla="*/ 10000 w 10000"/>
              <a:gd name="connsiteY32" fmla="*/ 8360 h 10000"/>
              <a:gd name="connsiteX33" fmla="*/ 10000 w 10000"/>
              <a:gd name="connsiteY33" fmla="*/ 8933 h 10000"/>
              <a:gd name="connsiteX34" fmla="*/ 10000 w 10000"/>
              <a:gd name="connsiteY34" fmla="*/ 9184 h 10000"/>
              <a:gd name="connsiteX35" fmla="*/ 10000 w 10000"/>
              <a:gd name="connsiteY35" fmla="*/ 9445 h 10000"/>
              <a:gd name="connsiteX36" fmla="*/ 10000 w 10000"/>
              <a:gd name="connsiteY36" fmla="*/ 9741 h 10000"/>
              <a:gd name="connsiteX37" fmla="*/ 10000 w 10000"/>
              <a:gd name="connsiteY37" fmla="*/ 9741 h 10000"/>
              <a:gd name="connsiteX38" fmla="*/ 10000 w 10000"/>
              <a:gd name="connsiteY38" fmla="*/ 10000 h 10000"/>
              <a:gd name="connsiteX39" fmla="*/ 8533 w 10000"/>
              <a:gd name="connsiteY39" fmla="*/ 9741 h 10000"/>
              <a:gd name="connsiteX40" fmla="*/ 6916 w 10000"/>
              <a:gd name="connsiteY40" fmla="*/ 9741 h 10000"/>
              <a:gd name="connsiteX41" fmla="*/ 4549 w 10000"/>
              <a:gd name="connsiteY41" fmla="*/ 9445 h 10000"/>
              <a:gd name="connsiteX0" fmla="*/ 0 w 10000"/>
              <a:gd name="connsiteY0" fmla="*/ 5408 h 10000"/>
              <a:gd name="connsiteX1" fmla="*/ 747 w 10000"/>
              <a:gd name="connsiteY1" fmla="*/ 5408 h 10000"/>
              <a:gd name="connsiteX2" fmla="*/ 747 w 10000"/>
              <a:gd name="connsiteY2" fmla="*/ 5408 h 10000"/>
              <a:gd name="connsiteX3" fmla="*/ 1487 w 10000"/>
              <a:gd name="connsiteY3" fmla="*/ 5157 h 10000"/>
              <a:gd name="connsiteX4" fmla="*/ 1487 w 10000"/>
              <a:gd name="connsiteY4" fmla="*/ 4854 h 10000"/>
              <a:gd name="connsiteX5" fmla="*/ 2361 w 10000"/>
              <a:gd name="connsiteY5" fmla="*/ 4594 h 10000"/>
              <a:gd name="connsiteX6" fmla="*/ 2361 w 10000"/>
              <a:gd name="connsiteY6" fmla="*/ 4338 h 10000"/>
              <a:gd name="connsiteX7" fmla="*/ 3089 w 10000"/>
              <a:gd name="connsiteY7" fmla="*/ 3772 h 10000"/>
              <a:gd name="connsiteX8" fmla="*/ 3089 w 10000"/>
              <a:gd name="connsiteY8" fmla="*/ 3269 h 10000"/>
              <a:gd name="connsiteX9" fmla="*/ 3815 w 10000"/>
              <a:gd name="connsiteY9" fmla="*/ 2704 h 10000"/>
              <a:gd name="connsiteX10" fmla="*/ 3815 w 10000"/>
              <a:gd name="connsiteY10" fmla="*/ 1888 h 10000"/>
              <a:gd name="connsiteX11" fmla="*/ 4549 w 10000"/>
              <a:gd name="connsiteY11" fmla="*/ 1378 h 10000"/>
              <a:gd name="connsiteX12" fmla="*/ 4549 w 10000"/>
              <a:gd name="connsiteY12" fmla="*/ 1066 h 10000"/>
              <a:gd name="connsiteX13" fmla="*/ 5437 w 10000"/>
              <a:gd name="connsiteY13" fmla="*/ 554 h 10000"/>
              <a:gd name="connsiteX14" fmla="*/ 5437 w 10000"/>
              <a:gd name="connsiteY14" fmla="*/ 253 h 10000"/>
              <a:gd name="connsiteX15" fmla="*/ 6190 w 10000"/>
              <a:gd name="connsiteY15" fmla="*/ 0 h 10000"/>
              <a:gd name="connsiteX16" fmla="*/ 6190 w 10000"/>
              <a:gd name="connsiteY16" fmla="*/ 0 h 10000"/>
              <a:gd name="connsiteX17" fmla="*/ 6190 w 10000"/>
              <a:gd name="connsiteY17" fmla="*/ 0 h 10000"/>
              <a:gd name="connsiteX18" fmla="*/ 6190 w 10000"/>
              <a:gd name="connsiteY18" fmla="*/ 0 h 10000"/>
              <a:gd name="connsiteX19" fmla="*/ 6916 w 10000"/>
              <a:gd name="connsiteY19" fmla="*/ 0 h 10000"/>
              <a:gd name="connsiteX20" fmla="*/ 6916 w 10000"/>
              <a:gd name="connsiteY20" fmla="*/ 253 h 10000"/>
              <a:gd name="connsiteX21" fmla="*/ 6916 w 10000"/>
              <a:gd name="connsiteY21" fmla="*/ 554 h 10000"/>
              <a:gd name="connsiteX22" fmla="*/ 6916 w 10000"/>
              <a:gd name="connsiteY22" fmla="*/ 1066 h 10000"/>
              <a:gd name="connsiteX23" fmla="*/ 7811 w 10000"/>
              <a:gd name="connsiteY23" fmla="*/ 1378 h 10000"/>
              <a:gd name="connsiteX24" fmla="*/ 7811 w 10000"/>
              <a:gd name="connsiteY24" fmla="*/ 1888 h 10000"/>
              <a:gd name="connsiteX25" fmla="*/ 7811 w 10000"/>
              <a:gd name="connsiteY25" fmla="*/ 2704 h 10000"/>
              <a:gd name="connsiteX26" fmla="*/ 7811 w 10000"/>
              <a:gd name="connsiteY26" fmla="*/ 3772 h 10000"/>
              <a:gd name="connsiteX27" fmla="*/ 8533 w 10000"/>
              <a:gd name="connsiteY27" fmla="*/ 5157 h 10000"/>
              <a:gd name="connsiteX28" fmla="*/ 9274 w 10000"/>
              <a:gd name="connsiteY28" fmla="*/ 6223 h 10000"/>
              <a:gd name="connsiteX29" fmla="*/ 10000 w 10000"/>
              <a:gd name="connsiteY29" fmla="*/ 7549 h 10000"/>
              <a:gd name="connsiteX30" fmla="*/ 10000 w 10000"/>
              <a:gd name="connsiteY30" fmla="*/ 7855 h 10000"/>
              <a:gd name="connsiteX31" fmla="*/ 10000 w 10000"/>
              <a:gd name="connsiteY31" fmla="*/ 8360 h 10000"/>
              <a:gd name="connsiteX32" fmla="*/ 10000 w 10000"/>
              <a:gd name="connsiteY32" fmla="*/ 8933 h 10000"/>
              <a:gd name="connsiteX33" fmla="*/ 10000 w 10000"/>
              <a:gd name="connsiteY33" fmla="*/ 9184 h 10000"/>
              <a:gd name="connsiteX34" fmla="*/ 10000 w 10000"/>
              <a:gd name="connsiteY34" fmla="*/ 9445 h 10000"/>
              <a:gd name="connsiteX35" fmla="*/ 10000 w 10000"/>
              <a:gd name="connsiteY35" fmla="*/ 9741 h 10000"/>
              <a:gd name="connsiteX36" fmla="*/ 10000 w 10000"/>
              <a:gd name="connsiteY36" fmla="*/ 9741 h 10000"/>
              <a:gd name="connsiteX37" fmla="*/ 10000 w 10000"/>
              <a:gd name="connsiteY37" fmla="*/ 10000 h 10000"/>
              <a:gd name="connsiteX38" fmla="*/ 8533 w 10000"/>
              <a:gd name="connsiteY38" fmla="*/ 9741 h 10000"/>
              <a:gd name="connsiteX39" fmla="*/ 6916 w 10000"/>
              <a:gd name="connsiteY39" fmla="*/ 9741 h 10000"/>
              <a:gd name="connsiteX40" fmla="*/ 4549 w 10000"/>
              <a:gd name="connsiteY40" fmla="*/ 9445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000" h="10000">
                <a:moveTo>
                  <a:pt x="0" y="5408"/>
                </a:moveTo>
                <a:lnTo>
                  <a:pt x="747" y="5408"/>
                </a:lnTo>
                <a:lnTo>
                  <a:pt x="747" y="5408"/>
                </a:lnTo>
                <a:lnTo>
                  <a:pt x="1487" y="5157"/>
                </a:lnTo>
                <a:lnTo>
                  <a:pt x="1487" y="4854"/>
                </a:lnTo>
                <a:cubicBezTo>
                  <a:pt x="1762" y="4757"/>
                  <a:pt x="2065" y="4683"/>
                  <a:pt x="2361" y="4594"/>
                </a:cubicBezTo>
                <a:lnTo>
                  <a:pt x="2361" y="4338"/>
                </a:lnTo>
                <a:cubicBezTo>
                  <a:pt x="2606" y="4151"/>
                  <a:pt x="2857" y="3960"/>
                  <a:pt x="3089" y="3772"/>
                </a:cubicBezTo>
                <a:lnTo>
                  <a:pt x="3089" y="3269"/>
                </a:lnTo>
                <a:cubicBezTo>
                  <a:pt x="3334" y="3076"/>
                  <a:pt x="3592" y="2892"/>
                  <a:pt x="3815" y="2704"/>
                </a:cubicBezTo>
                <a:lnTo>
                  <a:pt x="3815" y="1888"/>
                </a:lnTo>
                <a:cubicBezTo>
                  <a:pt x="4077" y="1724"/>
                  <a:pt x="4317" y="1546"/>
                  <a:pt x="4549" y="1378"/>
                </a:cubicBezTo>
                <a:lnTo>
                  <a:pt x="4549" y="1066"/>
                </a:lnTo>
                <a:cubicBezTo>
                  <a:pt x="4850" y="907"/>
                  <a:pt x="5138" y="733"/>
                  <a:pt x="5437" y="554"/>
                </a:cubicBezTo>
                <a:lnTo>
                  <a:pt x="5437" y="253"/>
                </a:lnTo>
                <a:cubicBezTo>
                  <a:pt x="5688" y="172"/>
                  <a:pt x="5939" y="85"/>
                  <a:pt x="6190" y="0"/>
                </a:cubicBezTo>
                <a:lnTo>
                  <a:pt x="6190" y="0"/>
                </a:lnTo>
                <a:lnTo>
                  <a:pt x="6190" y="0"/>
                </a:lnTo>
                <a:lnTo>
                  <a:pt x="6190" y="0"/>
                </a:lnTo>
                <a:lnTo>
                  <a:pt x="6916" y="0"/>
                </a:lnTo>
                <a:lnTo>
                  <a:pt x="6916" y="253"/>
                </a:lnTo>
                <a:lnTo>
                  <a:pt x="6916" y="554"/>
                </a:lnTo>
                <a:lnTo>
                  <a:pt x="6916" y="1066"/>
                </a:lnTo>
                <a:lnTo>
                  <a:pt x="7811" y="1378"/>
                </a:lnTo>
                <a:lnTo>
                  <a:pt x="7811" y="1888"/>
                </a:lnTo>
                <a:lnTo>
                  <a:pt x="7811" y="2704"/>
                </a:lnTo>
                <a:lnTo>
                  <a:pt x="7811" y="3772"/>
                </a:lnTo>
                <a:cubicBezTo>
                  <a:pt x="8036" y="4233"/>
                  <a:pt x="8285" y="4696"/>
                  <a:pt x="8533" y="5157"/>
                </a:cubicBezTo>
                <a:cubicBezTo>
                  <a:pt x="8789" y="5508"/>
                  <a:pt x="9016" y="5865"/>
                  <a:pt x="9274" y="6223"/>
                </a:cubicBezTo>
                <a:cubicBezTo>
                  <a:pt x="9508" y="6664"/>
                  <a:pt x="9763" y="7105"/>
                  <a:pt x="10000" y="7549"/>
                </a:cubicBezTo>
                <a:lnTo>
                  <a:pt x="10000" y="7855"/>
                </a:lnTo>
                <a:lnTo>
                  <a:pt x="10000" y="8360"/>
                </a:lnTo>
                <a:lnTo>
                  <a:pt x="10000" y="8933"/>
                </a:lnTo>
                <a:lnTo>
                  <a:pt x="10000" y="9184"/>
                </a:lnTo>
                <a:lnTo>
                  <a:pt x="10000" y="9445"/>
                </a:lnTo>
                <a:lnTo>
                  <a:pt x="10000" y="9741"/>
                </a:lnTo>
                <a:lnTo>
                  <a:pt x="10000" y="9741"/>
                </a:lnTo>
                <a:lnTo>
                  <a:pt x="10000" y="10000"/>
                </a:lnTo>
                <a:lnTo>
                  <a:pt x="8533" y="9741"/>
                </a:lnTo>
                <a:lnTo>
                  <a:pt x="6916" y="9741"/>
                </a:lnTo>
                <a:lnTo>
                  <a:pt x="4549" y="9445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" name="Freeform 43"/>
          <p:cNvSpPr>
            <a:spLocks/>
          </p:cNvSpPr>
          <p:nvPr/>
        </p:nvSpPr>
        <p:spPr bwMode="auto">
          <a:xfrm>
            <a:off x="9623425" y="3719513"/>
            <a:ext cx="258763" cy="74612"/>
          </a:xfrm>
          <a:custGeom>
            <a:avLst/>
            <a:gdLst>
              <a:gd name="connsiteX0" fmla="*/ 2283 w 10000"/>
              <a:gd name="connsiteY0" fmla="*/ 8129 h 9744"/>
              <a:gd name="connsiteX1" fmla="*/ 2554 w 10000"/>
              <a:gd name="connsiteY1" fmla="*/ 8257 h 9744"/>
              <a:gd name="connsiteX2" fmla="*/ 2826 w 10000"/>
              <a:gd name="connsiteY2" fmla="*/ 8411 h 9744"/>
              <a:gd name="connsiteX3" fmla="*/ 3152 w 10000"/>
              <a:gd name="connsiteY3" fmla="*/ 8539 h 9744"/>
              <a:gd name="connsiteX4" fmla="*/ 3424 w 10000"/>
              <a:gd name="connsiteY4" fmla="*/ 8539 h 9744"/>
              <a:gd name="connsiteX5" fmla="*/ 3967 w 10000"/>
              <a:gd name="connsiteY5" fmla="*/ 8667 h 9744"/>
              <a:gd name="connsiteX6" fmla="*/ 4565 w 10000"/>
              <a:gd name="connsiteY6" fmla="*/ 8667 h 9744"/>
              <a:gd name="connsiteX7" fmla="*/ 5163 w 10000"/>
              <a:gd name="connsiteY7" fmla="*/ 8667 h 9744"/>
              <a:gd name="connsiteX8" fmla="*/ 5707 w 10000"/>
              <a:gd name="connsiteY8" fmla="*/ 8667 h 9744"/>
              <a:gd name="connsiteX9" fmla="*/ 6304 w 10000"/>
              <a:gd name="connsiteY9" fmla="*/ 8667 h 9744"/>
              <a:gd name="connsiteX10" fmla="*/ 6848 w 10000"/>
              <a:gd name="connsiteY10" fmla="*/ 8667 h 9744"/>
              <a:gd name="connsiteX11" fmla="*/ 7446 w 10000"/>
              <a:gd name="connsiteY11" fmla="*/ 8667 h 9744"/>
              <a:gd name="connsiteX12" fmla="*/ 7989 w 10000"/>
              <a:gd name="connsiteY12" fmla="*/ 8667 h 9744"/>
              <a:gd name="connsiteX13" fmla="*/ 8315 w 10000"/>
              <a:gd name="connsiteY13" fmla="*/ 8667 h 9744"/>
              <a:gd name="connsiteX14" fmla="*/ 8587 w 10000"/>
              <a:gd name="connsiteY14" fmla="*/ 8795 h 9744"/>
              <a:gd name="connsiteX15" fmla="*/ 9130 w 10000"/>
              <a:gd name="connsiteY15" fmla="*/ 8949 h 9744"/>
              <a:gd name="connsiteX16" fmla="*/ 9457 w 10000"/>
              <a:gd name="connsiteY16" fmla="*/ 9077 h 9744"/>
              <a:gd name="connsiteX17" fmla="*/ 9728 w 10000"/>
              <a:gd name="connsiteY17" fmla="*/ 9206 h 9744"/>
              <a:gd name="connsiteX18" fmla="*/ 10000 w 10000"/>
              <a:gd name="connsiteY18" fmla="*/ 9359 h 9744"/>
              <a:gd name="connsiteX19" fmla="*/ 10000 w 10000"/>
              <a:gd name="connsiteY19" fmla="*/ 9488 h 9744"/>
              <a:gd name="connsiteX20" fmla="*/ 10000 w 10000"/>
              <a:gd name="connsiteY20" fmla="*/ 9488 h 9744"/>
              <a:gd name="connsiteX21" fmla="*/ 10000 w 10000"/>
              <a:gd name="connsiteY21" fmla="*/ 9488 h 9744"/>
              <a:gd name="connsiteX22" fmla="*/ 10000 w 10000"/>
              <a:gd name="connsiteY22" fmla="*/ 9616 h 9744"/>
              <a:gd name="connsiteX23" fmla="*/ 9728 w 10000"/>
              <a:gd name="connsiteY23" fmla="*/ 9616 h 9744"/>
              <a:gd name="connsiteX24" fmla="*/ 9728 w 10000"/>
              <a:gd name="connsiteY24" fmla="*/ 9616 h 9744"/>
              <a:gd name="connsiteX25" fmla="*/ 9457 w 10000"/>
              <a:gd name="connsiteY25" fmla="*/ 9744 h 9744"/>
              <a:gd name="connsiteX26" fmla="*/ 9130 w 10000"/>
              <a:gd name="connsiteY26" fmla="*/ 9744 h 9744"/>
              <a:gd name="connsiteX27" fmla="*/ 8587 w 10000"/>
              <a:gd name="connsiteY27" fmla="*/ 9744 h 9744"/>
              <a:gd name="connsiteX28" fmla="*/ 8315 w 10000"/>
              <a:gd name="connsiteY28" fmla="*/ 9744 h 9744"/>
              <a:gd name="connsiteX29" fmla="*/ 7717 w 10000"/>
              <a:gd name="connsiteY29" fmla="*/ 9744 h 9744"/>
              <a:gd name="connsiteX30" fmla="*/ 6848 w 10000"/>
              <a:gd name="connsiteY30" fmla="*/ 9744 h 9744"/>
              <a:gd name="connsiteX31" fmla="*/ 6304 w 10000"/>
              <a:gd name="connsiteY31" fmla="*/ 9744 h 9744"/>
              <a:gd name="connsiteX32" fmla="*/ 5435 w 10000"/>
              <a:gd name="connsiteY32" fmla="*/ 9744 h 9744"/>
              <a:gd name="connsiteX33" fmla="*/ 4565 w 10000"/>
              <a:gd name="connsiteY33" fmla="*/ 9744 h 9744"/>
              <a:gd name="connsiteX34" fmla="*/ 3967 w 10000"/>
              <a:gd name="connsiteY34" fmla="*/ 9744 h 9744"/>
              <a:gd name="connsiteX35" fmla="*/ 3424 w 10000"/>
              <a:gd name="connsiteY35" fmla="*/ 9744 h 9744"/>
              <a:gd name="connsiteX36" fmla="*/ 2826 w 10000"/>
              <a:gd name="connsiteY36" fmla="*/ 9744 h 9744"/>
              <a:gd name="connsiteX37" fmla="*/ 2554 w 10000"/>
              <a:gd name="connsiteY37" fmla="*/ 9616 h 9744"/>
              <a:gd name="connsiteX38" fmla="*/ 2283 w 10000"/>
              <a:gd name="connsiteY38" fmla="*/ 9616 h 9744"/>
              <a:gd name="connsiteX39" fmla="*/ 1957 w 10000"/>
              <a:gd name="connsiteY39" fmla="*/ 9488 h 9744"/>
              <a:gd name="connsiteX40" fmla="*/ 1685 w 10000"/>
              <a:gd name="connsiteY40" fmla="*/ 9488 h 9744"/>
              <a:gd name="connsiteX41" fmla="*/ 1413 w 10000"/>
              <a:gd name="connsiteY41" fmla="*/ 9359 h 9744"/>
              <a:gd name="connsiteX42" fmla="*/ 1141 w 10000"/>
              <a:gd name="connsiteY42" fmla="*/ 9359 h 9744"/>
              <a:gd name="connsiteX43" fmla="*/ 815 w 10000"/>
              <a:gd name="connsiteY43" fmla="*/ 9206 h 9744"/>
              <a:gd name="connsiteX44" fmla="*/ 815 w 10000"/>
              <a:gd name="connsiteY44" fmla="*/ 8949 h 9744"/>
              <a:gd name="connsiteX45" fmla="*/ 543 w 10000"/>
              <a:gd name="connsiteY45" fmla="*/ 8795 h 9744"/>
              <a:gd name="connsiteX46" fmla="*/ 543 w 10000"/>
              <a:gd name="connsiteY46" fmla="*/ 8667 h 9744"/>
              <a:gd name="connsiteX47" fmla="*/ 272 w 10000"/>
              <a:gd name="connsiteY47" fmla="*/ 8411 h 9744"/>
              <a:gd name="connsiteX48" fmla="*/ 272 w 10000"/>
              <a:gd name="connsiteY48" fmla="*/ 8129 h 9744"/>
              <a:gd name="connsiteX49" fmla="*/ 272 w 10000"/>
              <a:gd name="connsiteY49" fmla="*/ 7872 h 9744"/>
              <a:gd name="connsiteX50" fmla="*/ 0 w 10000"/>
              <a:gd name="connsiteY50" fmla="*/ 7462 h 9744"/>
              <a:gd name="connsiteX51" fmla="*/ 0 w 10000"/>
              <a:gd name="connsiteY51" fmla="*/ 7052 h 9744"/>
              <a:gd name="connsiteX52" fmla="*/ 0 w 10000"/>
              <a:gd name="connsiteY52" fmla="*/ 6641 h 9744"/>
              <a:gd name="connsiteX53" fmla="*/ 272 w 10000"/>
              <a:gd name="connsiteY53" fmla="*/ 6103 h 9744"/>
              <a:gd name="connsiteX54" fmla="*/ 272 w 10000"/>
              <a:gd name="connsiteY54" fmla="*/ 5565 h 9744"/>
              <a:gd name="connsiteX55" fmla="*/ 272 w 10000"/>
              <a:gd name="connsiteY55" fmla="*/ 5026 h 9744"/>
              <a:gd name="connsiteX56" fmla="*/ 543 w 10000"/>
              <a:gd name="connsiteY56" fmla="*/ 3795 h 9744"/>
              <a:gd name="connsiteX57" fmla="*/ 543 w 10000"/>
              <a:gd name="connsiteY57" fmla="*/ 2436 h 9744"/>
              <a:gd name="connsiteX58" fmla="*/ 543 w 10000"/>
              <a:gd name="connsiteY58" fmla="*/ 1077 h 9744"/>
              <a:gd name="connsiteX59" fmla="*/ 1141 w 10000"/>
              <a:gd name="connsiteY59" fmla="*/ 0 h 9744"/>
              <a:gd name="connsiteX60" fmla="*/ 1685 w 10000"/>
              <a:gd name="connsiteY60" fmla="*/ 282 h 9744"/>
              <a:gd name="connsiteX61" fmla="*/ 1957 w 10000"/>
              <a:gd name="connsiteY61" fmla="*/ 411 h 9744"/>
              <a:gd name="connsiteX62" fmla="*/ 2554 w 10000"/>
              <a:gd name="connsiteY62" fmla="*/ 693 h 9744"/>
              <a:gd name="connsiteX63" fmla="*/ 2826 w 10000"/>
              <a:gd name="connsiteY63" fmla="*/ 821 h 9744"/>
              <a:gd name="connsiteX64" fmla="*/ 3152 w 10000"/>
              <a:gd name="connsiteY64" fmla="*/ 949 h 9744"/>
              <a:gd name="connsiteX65" fmla="*/ 3152 w 10000"/>
              <a:gd name="connsiteY65" fmla="*/ 1077 h 9744"/>
              <a:gd name="connsiteX66" fmla="*/ 3424 w 10000"/>
              <a:gd name="connsiteY66" fmla="*/ 1231 h 9744"/>
              <a:gd name="connsiteX67" fmla="*/ 3424 w 10000"/>
              <a:gd name="connsiteY67" fmla="*/ 1359 h 9744"/>
              <a:gd name="connsiteX68" fmla="*/ 3424 w 10000"/>
              <a:gd name="connsiteY68" fmla="*/ 1641 h 9744"/>
              <a:gd name="connsiteX69" fmla="*/ 3424 w 10000"/>
              <a:gd name="connsiteY69" fmla="*/ 1770 h 9744"/>
              <a:gd name="connsiteX70" fmla="*/ 3696 w 10000"/>
              <a:gd name="connsiteY70" fmla="*/ 1770 h 9744"/>
              <a:gd name="connsiteX71" fmla="*/ 3424 w 10000"/>
              <a:gd name="connsiteY71" fmla="*/ 1898 h 9744"/>
              <a:gd name="connsiteX72" fmla="*/ 3424 w 10000"/>
              <a:gd name="connsiteY72" fmla="*/ 1898 h 9744"/>
              <a:gd name="connsiteX73" fmla="*/ 3424 w 10000"/>
              <a:gd name="connsiteY73" fmla="*/ 2026 h 9744"/>
              <a:gd name="connsiteX74" fmla="*/ 3424 w 10000"/>
              <a:gd name="connsiteY74" fmla="*/ 2308 h 9744"/>
              <a:gd name="connsiteX75" fmla="*/ 3424 w 10000"/>
              <a:gd name="connsiteY75" fmla="*/ 2436 h 9744"/>
              <a:gd name="connsiteX76" fmla="*/ 3152 w 10000"/>
              <a:gd name="connsiteY76" fmla="*/ 2718 h 9744"/>
              <a:gd name="connsiteX77" fmla="*/ 3152 w 10000"/>
              <a:gd name="connsiteY77" fmla="*/ 2975 h 9744"/>
              <a:gd name="connsiteX78" fmla="*/ 2826 w 10000"/>
              <a:gd name="connsiteY78" fmla="*/ 3385 h 9744"/>
              <a:gd name="connsiteX79" fmla="*/ 2826 w 10000"/>
              <a:gd name="connsiteY79" fmla="*/ 4077 h 9744"/>
              <a:gd name="connsiteX80" fmla="*/ 2554 w 10000"/>
              <a:gd name="connsiteY80" fmla="*/ 4744 h 9744"/>
              <a:gd name="connsiteX81" fmla="*/ 2283 w 10000"/>
              <a:gd name="connsiteY81" fmla="*/ 5411 h 9744"/>
              <a:gd name="connsiteX82" fmla="*/ 2283 w 10000"/>
              <a:gd name="connsiteY82" fmla="*/ 6103 h 9744"/>
              <a:gd name="connsiteX83" fmla="*/ 1957 w 10000"/>
              <a:gd name="connsiteY83" fmla="*/ 6359 h 9744"/>
              <a:gd name="connsiteX84" fmla="*/ 1957 w 10000"/>
              <a:gd name="connsiteY84" fmla="*/ 6770 h 9744"/>
              <a:gd name="connsiteX85" fmla="*/ 1957 w 10000"/>
              <a:gd name="connsiteY85" fmla="*/ 7052 h 9744"/>
              <a:gd name="connsiteX86" fmla="*/ 1957 w 10000"/>
              <a:gd name="connsiteY86" fmla="*/ 7308 h 9744"/>
              <a:gd name="connsiteX87" fmla="*/ 2283 w 10000"/>
              <a:gd name="connsiteY87" fmla="*/ 7718 h 9744"/>
              <a:gd name="connsiteX88" fmla="*/ 2283 w 10000"/>
              <a:gd name="connsiteY88" fmla="*/ 8129 h 9744"/>
              <a:gd name="connsiteX89" fmla="*/ 2283 w 10000"/>
              <a:gd name="connsiteY89" fmla="*/ 8129 h 9744"/>
              <a:gd name="connsiteX0" fmla="*/ 2283 w 10000"/>
              <a:gd name="connsiteY0" fmla="*/ 8343 h 10000"/>
              <a:gd name="connsiteX1" fmla="*/ 2554 w 10000"/>
              <a:gd name="connsiteY1" fmla="*/ 8474 h 10000"/>
              <a:gd name="connsiteX2" fmla="*/ 2826 w 10000"/>
              <a:gd name="connsiteY2" fmla="*/ 8632 h 10000"/>
              <a:gd name="connsiteX3" fmla="*/ 3152 w 10000"/>
              <a:gd name="connsiteY3" fmla="*/ 8763 h 10000"/>
              <a:gd name="connsiteX4" fmla="*/ 3424 w 10000"/>
              <a:gd name="connsiteY4" fmla="*/ 8763 h 10000"/>
              <a:gd name="connsiteX5" fmla="*/ 3967 w 10000"/>
              <a:gd name="connsiteY5" fmla="*/ 8895 h 10000"/>
              <a:gd name="connsiteX6" fmla="*/ 4565 w 10000"/>
              <a:gd name="connsiteY6" fmla="*/ 8895 h 10000"/>
              <a:gd name="connsiteX7" fmla="*/ 5163 w 10000"/>
              <a:gd name="connsiteY7" fmla="*/ 8895 h 10000"/>
              <a:gd name="connsiteX8" fmla="*/ 5707 w 10000"/>
              <a:gd name="connsiteY8" fmla="*/ 8895 h 10000"/>
              <a:gd name="connsiteX9" fmla="*/ 6304 w 10000"/>
              <a:gd name="connsiteY9" fmla="*/ 8895 h 10000"/>
              <a:gd name="connsiteX10" fmla="*/ 6848 w 10000"/>
              <a:gd name="connsiteY10" fmla="*/ 8895 h 10000"/>
              <a:gd name="connsiteX11" fmla="*/ 7446 w 10000"/>
              <a:gd name="connsiteY11" fmla="*/ 8895 h 10000"/>
              <a:gd name="connsiteX12" fmla="*/ 7989 w 10000"/>
              <a:gd name="connsiteY12" fmla="*/ 8895 h 10000"/>
              <a:gd name="connsiteX13" fmla="*/ 8315 w 10000"/>
              <a:gd name="connsiteY13" fmla="*/ 8895 h 10000"/>
              <a:gd name="connsiteX14" fmla="*/ 8587 w 10000"/>
              <a:gd name="connsiteY14" fmla="*/ 9026 h 10000"/>
              <a:gd name="connsiteX15" fmla="*/ 9130 w 10000"/>
              <a:gd name="connsiteY15" fmla="*/ 9184 h 10000"/>
              <a:gd name="connsiteX16" fmla="*/ 9457 w 10000"/>
              <a:gd name="connsiteY16" fmla="*/ 9315 h 10000"/>
              <a:gd name="connsiteX17" fmla="*/ 9728 w 10000"/>
              <a:gd name="connsiteY17" fmla="*/ 9448 h 10000"/>
              <a:gd name="connsiteX18" fmla="*/ 10000 w 10000"/>
              <a:gd name="connsiteY18" fmla="*/ 9605 h 10000"/>
              <a:gd name="connsiteX19" fmla="*/ 10000 w 10000"/>
              <a:gd name="connsiteY19" fmla="*/ 9737 h 10000"/>
              <a:gd name="connsiteX20" fmla="*/ 10000 w 10000"/>
              <a:gd name="connsiteY20" fmla="*/ 9737 h 10000"/>
              <a:gd name="connsiteX21" fmla="*/ 10000 w 10000"/>
              <a:gd name="connsiteY21" fmla="*/ 9737 h 10000"/>
              <a:gd name="connsiteX22" fmla="*/ 10000 w 10000"/>
              <a:gd name="connsiteY22" fmla="*/ 9869 h 10000"/>
              <a:gd name="connsiteX23" fmla="*/ 9728 w 10000"/>
              <a:gd name="connsiteY23" fmla="*/ 9869 h 10000"/>
              <a:gd name="connsiteX24" fmla="*/ 9728 w 10000"/>
              <a:gd name="connsiteY24" fmla="*/ 9869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69 h 10000"/>
              <a:gd name="connsiteX38" fmla="*/ 2283 w 10000"/>
              <a:gd name="connsiteY38" fmla="*/ 9869 h 10000"/>
              <a:gd name="connsiteX39" fmla="*/ 1957 w 10000"/>
              <a:gd name="connsiteY39" fmla="*/ 9737 h 10000"/>
              <a:gd name="connsiteX40" fmla="*/ 1685 w 10000"/>
              <a:gd name="connsiteY40" fmla="*/ 9737 h 10000"/>
              <a:gd name="connsiteX41" fmla="*/ 1413 w 10000"/>
              <a:gd name="connsiteY41" fmla="*/ 9605 h 10000"/>
              <a:gd name="connsiteX42" fmla="*/ 1141 w 10000"/>
              <a:gd name="connsiteY42" fmla="*/ 9605 h 10000"/>
              <a:gd name="connsiteX43" fmla="*/ 815 w 10000"/>
              <a:gd name="connsiteY43" fmla="*/ 9448 h 10000"/>
              <a:gd name="connsiteX44" fmla="*/ 815 w 10000"/>
              <a:gd name="connsiteY44" fmla="*/ 9184 h 10000"/>
              <a:gd name="connsiteX45" fmla="*/ 543 w 10000"/>
              <a:gd name="connsiteY45" fmla="*/ 9026 h 10000"/>
              <a:gd name="connsiteX46" fmla="*/ 543 w 10000"/>
              <a:gd name="connsiteY46" fmla="*/ 8895 h 10000"/>
              <a:gd name="connsiteX47" fmla="*/ 272 w 10000"/>
              <a:gd name="connsiteY47" fmla="*/ 8632 h 10000"/>
              <a:gd name="connsiteX48" fmla="*/ 272 w 10000"/>
              <a:gd name="connsiteY48" fmla="*/ 8343 h 10000"/>
              <a:gd name="connsiteX49" fmla="*/ 272 w 10000"/>
              <a:gd name="connsiteY49" fmla="*/ 8079 h 10000"/>
              <a:gd name="connsiteX50" fmla="*/ 0 w 10000"/>
              <a:gd name="connsiteY50" fmla="*/ 7658 h 10000"/>
              <a:gd name="connsiteX51" fmla="*/ 0 w 10000"/>
              <a:gd name="connsiteY51" fmla="*/ 7237 h 10000"/>
              <a:gd name="connsiteX52" fmla="*/ 0 w 10000"/>
              <a:gd name="connsiteY52" fmla="*/ 6815 h 10000"/>
              <a:gd name="connsiteX53" fmla="*/ 272 w 10000"/>
              <a:gd name="connsiteY53" fmla="*/ 6263 h 10000"/>
              <a:gd name="connsiteX54" fmla="*/ 272 w 10000"/>
              <a:gd name="connsiteY54" fmla="*/ 5711 h 10000"/>
              <a:gd name="connsiteX55" fmla="*/ 272 w 10000"/>
              <a:gd name="connsiteY55" fmla="*/ 5158 h 10000"/>
              <a:gd name="connsiteX56" fmla="*/ 543 w 10000"/>
              <a:gd name="connsiteY56" fmla="*/ 3895 h 10000"/>
              <a:gd name="connsiteX57" fmla="*/ 543 w 10000"/>
              <a:gd name="connsiteY57" fmla="*/ 2500 h 10000"/>
              <a:gd name="connsiteX58" fmla="*/ 1141 w 10000"/>
              <a:gd name="connsiteY58" fmla="*/ 0 h 10000"/>
              <a:gd name="connsiteX59" fmla="*/ 1685 w 10000"/>
              <a:gd name="connsiteY59" fmla="*/ 289 h 10000"/>
              <a:gd name="connsiteX60" fmla="*/ 1957 w 10000"/>
              <a:gd name="connsiteY60" fmla="*/ 422 h 10000"/>
              <a:gd name="connsiteX61" fmla="*/ 2554 w 10000"/>
              <a:gd name="connsiteY61" fmla="*/ 711 h 10000"/>
              <a:gd name="connsiteX62" fmla="*/ 2826 w 10000"/>
              <a:gd name="connsiteY62" fmla="*/ 843 h 10000"/>
              <a:gd name="connsiteX63" fmla="*/ 3152 w 10000"/>
              <a:gd name="connsiteY63" fmla="*/ 974 h 10000"/>
              <a:gd name="connsiteX64" fmla="*/ 3152 w 10000"/>
              <a:gd name="connsiteY64" fmla="*/ 1105 h 10000"/>
              <a:gd name="connsiteX65" fmla="*/ 3424 w 10000"/>
              <a:gd name="connsiteY65" fmla="*/ 1263 h 10000"/>
              <a:gd name="connsiteX66" fmla="*/ 3424 w 10000"/>
              <a:gd name="connsiteY66" fmla="*/ 1395 h 10000"/>
              <a:gd name="connsiteX67" fmla="*/ 3424 w 10000"/>
              <a:gd name="connsiteY67" fmla="*/ 1684 h 10000"/>
              <a:gd name="connsiteX68" fmla="*/ 3424 w 10000"/>
              <a:gd name="connsiteY68" fmla="*/ 1817 h 10000"/>
              <a:gd name="connsiteX69" fmla="*/ 3696 w 10000"/>
              <a:gd name="connsiteY69" fmla="*/ 1817 h 10000"/>
              <a:gd name="connsiteX70" fmla="*/ 3424 w 10000"/>
              <a:gd name="connsiteY70" fmla="*/ 1948 h 10000"/>
              <a:gd name="connsiteX71" fmla="*/ 3424 w 10000"/>
              <a:gd name="connsiteY71" fmla="*/ 1948 h 10000"/>
              <a:gd name="connsiteX72" fmla="*/ 3424 w 10000"/>
              <a:gd name="connsiteY72" fmla="*/ 2079 h 10000"/>
              <a:gd name="connsiteX73" fmla="*/ 3424 w 10000"/>
              <a:gd name="connsiteY73" fmla="*/ 2369 h 10000"/>
              <a:gd name="connsiteX74" fmla="*/ 3424 w 10000"/>
              <a:gd name="connsiteY74" fmla="*/ 2500 h 10000"/>
              <a:gd name="connsiteX75" fmla="*/ 3152 w 10000"/>
              <a:gd name="connsiteY75" fmla="*/ 2789 h 10000"/>
              <a:gd name="connsiteX76" fmla="*/ 3152 w 10000"/>
              <a:gd name="connsiteY76" fmla="*/ 3053 h 10000"/>
              <a:gd name="connsiteX77" fmla="*/ 2826 w 10000"/>
              <a:gd name="connsiteY77" fmla="*/ 3474 h 10000"/>
              <a:gd name="connsiteX78" fmla="*/ 2826 w 10000"/>
              <a:gd name="connsiteY78" fmla="*/ 4184 h 10000"/>
              <a:gd name="connsiteX79" fmla="*/ 2554 w 10000"/>
              <a:gd name="connsiteY79" fmla="*/ 4869 h 10000"/>
              <a:gd name="connsiteX80" fmla="*/ 2283 w 10000"/>
              <a:gd name="connsiteY80" fmla="*/ 5553 h 10000"/>
              <a:gd name="connsiteX81" fmla="*/ 2283 w 10000"/>
              <a:gd name="connsiteY81" fmla="*/ 6263 h 10000"/>
              <a:gd name="connsiteX82" fmla="*/ 1957 w 10000"/>
              <a:gd name="connsiteY82" fmla="*/ 6526 h 10000"/>
              <a:gd name="connsiteX83" fmla="*/ 1957 w 10000"/>
              <a:gd name="connsiteY83" fmla="*/ 6948 h 10000"/>
              <a:gd name="connsiteX84" fmla="*/ 1957 w 10000"/>
              <a:gd name="connsiteY84" fmla="*/ 7237 h 10000"/>
              <a:gd name="connsiteX85" fmla="*/ 1957 w 10000"/>
              <a:gd name="connsiteY85" fmla="*/ 7500 h 10000"/>
              <a:gd name="connsiteX86" fmla="*/ 2283 w 10000"/>
              <a:gd name="connsiteY86" fmla="*/ 7921 h 10000"/>
              <a:gd name="connsiteX87" fmla="*/ 2283 w 10000"/>
              <a:gd name="connsiteY87" fmla="*/ 8343 h 10000"/>
              <a:gd name="connsiteX88" fmla="*/ 2283 w 10000"/>
              <a:gd name="connsiteY88" fmla="*/ 8343 h 10000"/>
              <a:gd name="connsiteX0" fmla="*/ 2283 w 10000"/>
              <a:gd name="connsiteY0" fmla="*/ 8343 h 10000"/>
              <a:gd name="connsiteX1" fmla="*/ 2554 w 10000"/>
              <a:gd name="connsiteY1" fmla="*/ 8474 h 10000"/>
              <a:gd name="connsiteX2" fmla="*/ 2826 w 10000"/>
              <a:gd name="connsiteY2" fmla="*/ 8632 h 10000"/>
              <a:gd name="connsiteX3" fmla="*/ 3152 w 10000"/>
              <a:gd name="connsiteY3" fmla="*/ 8763 h 10000"/>
              <a:gd name="connsiteX4" fmla="*/ 3424 w 10000"/>
              <a:gd name="connsiteY4" fmla="*/ 8763 h 10000"/>
              <a:gd name="connsiteX5" fmla="*/ 3967 w 10000"/>
              <a:gd name="connsiteY5" fmla="*/ 8895 h 10000"/>
              <a:gd name="connsiteX6" fmla="*/ 4565 w 10000"/>
              <a:gd name="connsiteY6" fmla="*/ 8895 h 10000"/>
              <a:gd name="connsiteX7" fmla="*/ 5163 w 10000"/>
              <a:gd name="connsiteY7" fmla="*/ 8895 h 10000"/>
              <a:gd name="connsiteX8" fmla="*/ 5707 w 10000"/>
              <a:gd name="connsiteY8" fmla="*/ 8895 h 10000"/>
              <a:gd name="connsiteX9" fmla="*/ 6304 w 10000"/>
              <a:gd name="connsiteY9" fmla="*/ 8895 h 10000"/>
              <a:gd name="connsiteX10" fmla="*/ 6848 w 10000"/>
              <a:gd name="connsiteY10" fmla="*/ 8895 h 10000"/>
              <a:gd name="connsiteX11" fmla="*/ 7446 w 10000"/>
              <a:gd name="connsiteY11" fmla="*/ 8895 h 10000"/>
              <a:gd name="connsiteX12" fmla="*/ 7989 w 10000"/>
              <a:gd name="connsiteY12" fmla="*/ 8895 h 10000"/>
              <a:gd name="connsiteX13" fmla="*/ 8315 w 10000"/>
              <a:gd name="connsiteY13" fmla="*/ 8895 h 10000"/>
              <a:gd name="connsiteX14" fmla="*/ 8587 w 10000"/>
              <a:gd name="connsiteY14" fmla="*/ 9026 h 10000"/>
              <a:gd name="connsiteX15" fmla="*/ 9130 w 10000"/>
              <a:gd name="connsiteY15" fmla="*/ 9184 h 10000"/>
              <a:gd name="connsiteX16" fmla="*/ 9457 w 10000"/>
              <a:gd name="connsiteY16" fmla="*/ 9315 h 10000"/>
              <a:gd name="connsiteX17" fmla="*/ 9728 w 10000"/>
              <a:gd name="connsiteY17" fmla="*/ 9448 h 10000"/>
              <a:gd name="connsiteX18" fmla="*/ 10000 w 10000"/>
              <a:gd name="connsiteY18" fmla="*/ 9605 h 10000"/>
              <a:gd name="connsiteX19" fmla="*/ 10000 w 10000"/>
              <a:gd name="connsiteY19" fmla="*/ 9737 h 10000"/>
              <a:gd name="connsiteX20" fmla="*/ 10000 w 10000"/>
              <a:gd name="connsiteY20" fmla="*/ 9737 h 10000"/>
              <a:gd name="connsiteX21" fmla="*/ 10000 w 10000"/>
              <a:gd name="connsiteY21" fmla="*/ 9737 h 10000"/>
              <a:gd name="connsiteX22" fmla="*/ 10000 w 10000"/>
              <a:gd name="connsiteY22" fmla="*/ 9869 h 10000"/>
              <a:gd name="connsiteX23" fmla="*/ 9728 w 10000"/>
              <a:gd name="connsiteY23" fmla="*/ 9869 h 10000"/>
              <a:gd name="connsiteX24" fmla="*/ 9728 w 10000"/>
              <a:gd name="connsiteY24" fmla="*/ 9869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69 h 10000"/>
              <a:gd name="connsiteX38" fmla="*/ 2283 w 10000"/>
              <a:gd name="connsiteY38" fmla="*/ 9869 h 10000"/>
              <a:gd name="connsiteX39" fmla="*/ 1957 w 10000"/>
              <a:gd name="connsiteY39" fmla="*/ 9737 h 10000"/>
              <a:gd name="connsiteX40" fmla="*/ 1685 w 10000"/>
              <a:gd name="connsiteY40" fmla="*/ 9737 h 10000"/>
              <a:gd name="connsiteX41" fmla="*/ 1413 w 10000"/>
              <a:gd name="connsiteY41" fmla="*/ 9605 h 10000"/>
              <a:gd name="connsiteX42" fmla="*/ 1141 w 10000"/>
              <a:gd name="connsiteY42" fmla="*/ 9605 h 10000"/>
              <a:gd name="connsiteX43" fmla="*/ 815 w 10000"/>
              <a:gd name="connsiteY43" fmla="*/ 9448 h 10000"/>
              <a:gd name="connsiteX44" fmla="*/ 815 w 10000"/>
              <a:gd name="connsiteY44" fmla="*/ 9184 h 10000"/>
              <a:gd name="connsiteX45" fmla="*/ 543 w 10000"/>
              <a:gd name="connsiteY45" fmla="*/ 9026 h 10000"/>
              <a:gd name="connsiteX46" fmla="*/ 543 w 10000"/>
              <a:gd name="connsiteY46" fmla="*/ 8895 h 10000"/>
              <a:gd name="connsiteX47" fmla="*/ 272 w 10000"/>
              <a:gd name="connsiteY47" fmla="*/ 8632 h 10000"/>
              <a:gd name="connsiteX48" fmla="*/ 272 w 10000"/>
              <a:gd name="connsiteY48" fmla="*/ 8343 h 10000"/>
              <a:gd name="connsiteX49" fmla="*/ 272 w 10000"/>
              <a:gd name="connsiteY49" fmla="*/ 8079 h 10000"/>
              <a:gd name="connsiteX50" fmla="*/ 0 w 10000"/>
              <a:gd name="connsiteY50" fmla="*/ 7658 h 10000"/>
              <a:gd name="connsiteX51" fmla="*/ 0 w 10000"/>
              <a:gd name="connsiteY51" fmla="*/ 7237 h 10000"/>
              <a:gd name="connsiteX52" fmla="*/ 0 w 10000"/>
              <a:gd name="connsiteY52" fmla="*/ 6815 h 10000"/>
              <a:gd name="connsiteX53" fmla="*/ 272 w 10000"/>
              <a:gd name="connsiteY53" fmla="*/ 6263 h 10000"/>
              <a:gd name="connsiteX54" fmla="*/ 272 w 10000"/>
              <a:gd name="connsiteY54" fmla="*/ 5711 h 10000"/>
              <a:gd name="connsiteX55" fmla="*/ 272 w 10000"/>
              <a:gd name="connsiteY55" fmla="*/ 5158 h 10000"/>
              <a:gd name="connsiteX56" fmla="*/ 543 w 10000"/>
              <a:gd name="connsiteY56" fmla="*/ 3895 h 10000"/>
              <a:gd name="connsiteX57" fmla="*/ 1141 w 10000"/>
              <a:gd name="connsiteY57" fmla="*/ 0 h 10000"/>
              <a:gd name="connsiteX58" fmla="*/ 1685 w 10000"/>
              <a:gd name="connsiteY58" fmla="*/ 289 h 10000"/>
              <a:gd name="connsiteX59" fmla="*/ 1957 w 10000"/>
              <a:gd name="connsiteY59" fmla="*/ 422 h 10000"/>
              <a:gd name="connsiteX60" fmla="*/ 2554 w 10000"/>
              <a:gd name="connsiteY60" fmla="*/ 711 h 10000"/>
              <a:gd name="connsiteX61" fmla="*/ 2826 w 10000"/>
              <a:gd name="connsiteY61" fmla="*/ 843 h 10000"/>
              <a:gd name="connsiteX62" fmla="*/ 3152 w 10000"/>
              <a:gd name="connsiteY62" fmla="*/ 974 h 10000"/>
              <a:gd name="connsiteX63" fmla="*/ 3152 w 10000"/>
              <a:gd name="connsiteY63" fmla="*/ 1105 h 10000"/>
              <a:gd name="connsiteX64" fmla="*/ 3424 w 10000"/>
              <a:gd name="connsiteY64" fmla="*/ 1263 h 10000"/>
              <a:gd name="connsiteX65" fmla="*/ 3424 w 10000"/>
              <a:gd name="connsiteY65" fmla="*/ 1395 h 10000"/>
              <a:gd name="connsiteX66" fmla="*/ 3424 w 10000"/>
              <a:gd name="connsiteY66" fmla="*/ 1684 h 10000"/>
              <a:gd name="connsiteX67" fmla="*/ 3424 w 10000"/>
              <a:gd name="connsiteY67" fmla="*/ 1817 h 10000"/>
              <a:gd name="connsiteX68" fmla="*/ 3696 w 10000"/>
              <a:gd name="connsiteY68" fmla="*/ 1817 h 10000"/>
              <a:gd name="connsiteX69" fmla="*/ 3424 w 10000"/>
              <a:gd name="connsiteY69" fmla="*/ 1948 h 10000"/>
              <a:gd name="connsiteX70" fmla="*/ 3424 w 10000"/>
              <a:gd name="connsiteY70" fmla="*/ 1948 h 10000"/>
              <a:gd name="connsiteX71" fmla="*/ 3424 w 10000"/>
              <a:gd name="connsiteY71" fmla="*/ 2079 h 10000"/>
              <a:gd name="connsiteX72" fmla="*/ 3424 w 10000"/>
              <a:gd name="connsiteY72" fmla="*/ 2369 h 10000"/>
              <a:gd name="connsiteX73" fmla="*/ 3424 w 10000"/>
              <a:gd name="connsiteY73" fmla="*/ 2500 h 10000"/>
              <a:gd name="connsiteX74" fmla="*/ 3152 w 10000"/>
              <a:gd name="connsiteY74" fmla="*/ 2789 h 10000"/>
              <a:gd name="connsiteX75" fmla="*/ 3152 w 10000"/>
              <a:gd name="connsiteY75" fmla="*/ 3053 h 10000"/>
              <a:gd name="connsiteX76" fmla="*/ 2826 w 10000"/>
              <a:gd name="connsiteY76" fmla="*/ 3474 h 10000"/>
              <a:gd name="connsiteX77" fmla="*/ 2826 w 10000"/>
              <a:gd name="connsiteY77" fmla="*/ 4184 h 10000"/>
              <a:gd name="connsiteX78" fmla="*/ 2554 w 10000"/>
              <a:gd name="connsiteY78" fmla="*/ 4869 h 10000"/>
              <a:gd name="connsiteX79" fmla="*/ 2283 w 10000"/>
              <a:gd name="connsiteY79" fmla="*/ 5553 h 10000"/>
              <a:gd name="connsiteX80" fmla="*/ 2283 w 10000"/>
              <a:gd name="connsiteY80" fmla="*/ 6263 h 10000"/>
              <a:gd name="connsiteX81" fmla="*/ 1957 w 10000"/>
              <a:gd name="connsiteY81" fmla="*/ 6526 h 10000"/>
              <a:gd name="connsiteX82" fmla="*/ 1957 w 10000"/>
              <a:gd name="connsiteY82" fmla="*/ 6948 h 10000"/>
              <a:gd name="connsiteX83" fmla="*/ 1957 w 10000"/>
              <a:gd name="connsiteY83" fmla="*/ 7237 h 10000"/>
              <a:gd name="connsiteX84" fmla="*/ 1957 w 10000"/>
              <a:gd name="connsiteY84" fmla="*/ 7500 h 10000"/>
              <a:gd name="connsiteX85" fmla="*/ 2283 w 10000"/>
              <a:gd name="connsiteY85" fmla="*/ 7921 h 10000"/>
              <a:gd name="connsiteX86" fmla="*/ 2283 w 10000"/>
              <a:gd name="connsiteY86" fmla="*/ 8343 h 10000"/>
              <a:gd name="connsiteX87" fmla="*/ 2283 w 10000"/>
              <a:gd name="connsiteY87" fmla="*/ 8343 h 10000"/>
              <a:gd name="connsiteX0" fmla="*/ 2283 w 10000"/>
              <a:gd name="connsiteY0" fmla="*/ 8343 h 10000"/>
              <a:gd name="connsiteX1" fmla="*/ 2554 w 10000"/>
              <a:gd name="connsiteY1" fmla="*/ 8474 h 10000"/>
              <a:gd name="connsiteX2" fmla="*/ 2826 w 10000"/>
              <a:gd name="connsiteY2" fmla="*/ 8632 h 10000"/>
              <a:gd name="connsiteX3" fmla="*/ 3152 w 10000"/>
              <a:gd name="connsiteY3" fmla="*/ 8763 h 10000"/>
              <a:gd name="connsiteX4" fmla="*/ 3424 w 10000"/>
              <a:gd name="connsiteY4" fmla="*/ 8763 h 10000"/>
              <a:gd name="connsiteX5" fmla="*/ 3967 w 10000"/>
              <a:gd name="connsiteY5" fmla="*/ 8895 h 10000"/>
              <a:gd name="connsiteX6" fmla="*/ 4565 w 10000"/>
              <a:gd name="connsiteY6" fmla="*/ 8895 h 10000"/>
              <a:gd name="connsiteX7" fmla="*/ 5163 w 10000"/>
              <a:gd name="connsiteY7" fmla="*/ 8895 h 10000"/>
              <a:gd name="connsiteX8" fmla="*/ 5707 w 10000"/>
              <a:gd name="connsiteY8" fmla="*/ 8895 h 10000"/>
              <a:gd name="connsiteX9" fmla="*/ 6304 w 10000"/>
              <a:gd name="connsiteY9" fmla="*/ 8895 h 10000"/>
              <a:gd name="connsiteX10" fmla="*/ 6848 w 10000"/>
              <a:gd name="connsiteY10" fmla="*/ 8895 h 10000"/>
              <a:gd name="connsiteX11" fmla="*/ 7446 w 10000"/>
              <a:gd name="connsiteY11" fmla="*/ 8895 h 10000"/>
              <a:gd name="connsiteX12" fmla="*/ 7989 w 10000"/>
              <a:gd name="connsiteY12" fmla="*/ 8895 h 10000"/>
              <a:gd name="connsiteX13" fmla="*/ 8315 w 10000"/>
              <a:gd name="connsiteY13" fmla="*/ 8895 h 10000"/>
              <a:gd name="connsiteX14" fmla="*/ 8587 w 10000"/>
              <a:gd name="connsiteY14" fmla="*/ 9026 h 10000"/>
              <a:gd name="connsiteX15" fmla="*/ 9130 w 10000"/>
              <a:gd name="connsiteY15" fmla="*/ 9184 h 10000"/>
              <a:gd name="connsiteX16" fmla="*/ 9457 w 10000"/>
              <a:gd name="connsiteY16" fmla="*/ 9315 h 10000"/>
              <a:gd name="connsiteX17" fmla="*/ 9728 w 10000"/>
              <a:gd name="connsiteY17" fmla="*/ 9448 h 10000"/>
              <a:gd name="connsiteX18" fmla="*/ 10000 w 10000"/>
              <a:gd name="connsiteY18" fmla="*/ 9605 h 10000"/>
              <a:gd name="connsiteX19" fmla="*/ 10000 w 10000"/>
              <a:gd name="connsiteY19" fmla="*/ 9737 h 10000"/>
              <a:gd name="connsiteX20" fmla="*/ 10000 w 10000"/>
              <a:gd name="connsiteY20" fmla="*/ 9737 h 10000"/>
              <a:gd name="connsiteX21" fmla="*/ 10000 w 10000"/>
              <a:gd name="connsiteY21" fmla="*/ 9737 h 10000"/>
              <a:gd name="connsiteX22" fmla="*/ 10000 w 10000"/>
              <a:gd name="connsiteY22" fmla="*/ 9869 h 10000"/>
              <a:gd name="connsiteX23" fmla="*/ 9728 w 10000"/>
              <a:gd name="connsiteY23" fmla="*/ 9869 h 10000"/>
              <a:gd name="connsiteX24" fmla="*/ 9728 w 10000"/>
              <a:gd name="connsiteY24" fmla="*/ 9869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69 h 10000"/>
              <a:gd name="connsiteX38" fmla="*/ 2283 w 10000"/>
              <a:gd name="connsiteY38" fmla="*/ 9869 h 10000"/>
              <a:gd name="connsiteX39" fmla="*/ 1957 w 10000"/>
              <a:gd name="connsiteY39" fmla="*/ 9737 h 10000"/>
              <a:gd name="connsiteX40" fmla="*/ 1685 w 10000"/>
              <a:gd name="connsiteY40" fmla="*/ 9737 h 10000"/>
              <a:gd name="connsiteX41" fmla="*/ 1413 w 10000"/>
              <a:gd name="connsiteY41" fmla="*/ 9605 h 10000"/>
              <a:gd name="connsiteX42" fmla="*/ 1141 w 10000"/>
              <a:gd name="connsiteY42" fmla="*/ 9605 h 10000"/>
              <a:gd name="connsiteX43" fmla="*/ 815 w 10000"/>
              <a:gd name="connsiteY43" fmla="*/ 9448 h 10000"/>
              <a:gd name="connsiteX44" fmla="*/ 815 w 10000"/>
              <a:gd name="connsiteY44" fmla="*/ 9184 h 10000"/>
              <a:gd name="connsiteX45" fmla="*/ 543 w 10000"/>
              <a:gd name="connsiteY45" fmla="*/ 9026 h 10000"/>
              <a:gd name="connsiteX46" fmla="*/ 543 w 10000"/>
              <a:gd name="connsiteY46" fmla="*/ 8895 h 10000"/>
              <a:gd name="connsiteX47" fmla="*/ 272 w 10000"/>
              <a:gd name="connsiteY47" fmla="*/ 8632 h 10000"/>
              <a:gd name="connsiteX48" fmla="*/ 272 w 10000"/>
              <a:gd name="connsiteY48" fmla="*/ 8343 h 10000"/>
              <a:gd name="connsiteX49" fmla="*/ 272 w 10000"/>
              <a:gd name="connsiteY49" fmla="*/ 8079 h 10000"/>
              <a:gd name="connsiteX50" fmla="*/ 0 w 10000"/>
              <a:gd name="connsiteY50" fmla="*/ 7658 h 10000"/>
              <a:gd name="connsiteX51" fmla="*/ 0 w 10000"/>
              <a:gd name="connsiteY51" fmla="*/ 7237 h 10000"/>
              <a:gd name="connsiteX52" fmla="*/ 0 w 10000"/>
              <a:gd name="connsiteY52" fmla="*/ 6815 h 10000"/>
              <a:gd name="connsiteX53" fmla="*/ 272 w 10000"/>
              <a:gd name="connsiteY53" fmla="*/ 6263 h 10000"/>
              <a:gd name="connsiteX54" fmla="*/ 272 w 10000"/>
              <a:gd name="connsiteY54" fmla="*/ 5711 h 10000"/>
              <a:gd name="connsiteX55" fmla="*/ 272 w 10000"/>
              <a:gd name="connsiteY55" fmla="*/ 5158 h 10000"/>
              <a:gd name="connsiteX56" fmla="*/ 543 w 10000"/>
              <a:gd name="connsiteY56" fmla="*/ 3895 h 10000"/>
              <a:gd name="connsiteX57" fmla="*/ 1141 w 10000"/>
              <a:gd name="connsiteY57" fmla="*/ 0 h 10000"/>
              <a:gd name="connsiteX58" fmla="*/ 1957 w 10000"/>
              <a:gd name="connsiteY58" fmla="*/ 422 h 10000"/>
              <a:gd name="connsiteX59" fmla="*/ 2554 w 10000"/>
              <a:gd name="connsiteY59" fmla="*/ 711 h 10000"/>
              <a:gd name="connsiteX60" fmla="*/ 2826 w 10000"/>
              <a:gd name="connsiteY60" fmla="*/ 843 h 10000"/>
              <a:gd name="connsiteX61" fmla="*/ 3152 w 10000"/>
              <a:gd name="connsiteY61" fmla="*/ 974 h 10000"/>
              <a:gd name="connsiteX62" fmla="*/ 3152 w 10000"/>
              <a:gd name="connsiteY62" fmla="*/ 1105 h 10000"/>
              <a:gd name="connsiteX63" fmla="*/ 3424 w 10000"/>
              <a:gd name="connsiteY63" fmla="*/ 1263 h 10000"/>
              <a:gd name="connsiteX64" fmla="*/ 3424 w 10000"/>
              <a:gd name="connsiteY64" fmla="*/ 1395 h 10000"/>
              <a:gd name="connsiteX65" fmla="*/ 3424 w 10000"/>
              <a:gd name="connsiteY65" fmla="*/ 1684 h 10000"/>
              <a:gd name="connsiteX66" fmla="*/ 3424 w 10000"/>
              <a:gd name="connsiteY66" fmla="*/ 1817 h 10000"/>
              <a:gd name="connsiteX67" fmla="*/ 3696 w 10000"/>
              <a:gd name="connsiteY67" fmla="*/ 1817 h 10000"/>
              <a:gd name="connsiteX68" fmla="*/ 3424 w 10000"/>
              <a:gd name="connsiteY68" fmla="*/ 1948 h 10000"/>
              <a:gd name="connsiteX69" fmla="*/ 3424 w 10000"/>
              <a:gd name="connsiteY69" fmla="*/ 1948 h 10000"/>
              <a:gd name="connsiteX70" fmla="*/ 3424 w 10000"/>
              <a:gd name="connsiteY70" fmla="*/ 2079 h 10000"/>
              <a:gd name="connsiteX71" fmla="*/ 3424 w 10000"/>
              <a:gd name="connsiteY71" fmla="*/ 2369 h 10000"/>
              <a:gd name="connsiteX72" fmla="*/ 3424 w 10000"/>
              <a:gd name="connsiteY72" fmla="*/ 2500 h 10000"/>
              <a:gd name="connsiteX73" fmla="*/ 3152 w 10000"/>
              <a:gd name="connsiteY73" fmla="*/ 2789 h 10000"/>
              <a:gd name="connsiteX74" fmla="*/ 3152 w 10000"/>
              <a:gd name="connsiteY74" fmla="*/ 3053 h 10000"/>
              <a:gd name="connsiteX75" fmla="*/ 2826 w 10000"/>
              <a:gd name="connsiteY75" fmla="*/ 3474 h 10000"/>
              <a:gd name="connsiteX76" fmla="*/ 2826 w 10000"/>
              <a:gd name="connsiteY76" fmla="*/ 4184 h 10000"/>
              <a:gd name="connsiteX77" fmla="*/ 2554 w 10000"/>
              <a:gd name="connsiteY77" fmla="*/ 4869 h 10000"/>
              <a:gd name="connsiteX78" fmla="*/ 2283 w 10000"/>
              <a:gd name="connsiteY78" fmla="*/ 5553 h 10000"/>
              <a:gd name="connsiteX79" fmla="*/ 2283 w 10000"/>
              <a:gd name="connsiteY79" fmla="*/ 6263 h 10000"/>
              <a:gd name="connsiteX80" fmla="*/ 1957 w 10000"/>
              <a:gd name="connsiteY80" fmla="*/ 6526 h 10000"/>
              <a:gd name="connsiteX81" fmla="*/ 1957 w 10000"/>
              <a:gd name="connsiteY81" fmla="*/ 6948 h 10000"/>
              <a:gd name="connsiteX82" fmla="*/ 1957 w 10000"/>
              <a:gd name="connsiteY82" fmla="*/ 7237 h 10000"/>
              <a:gd name="connsiteX83" fmla="*/ 1957 w 10000"/>
              <a:gd name="connsiteY83" fmla="*/ 7500 h 10000"/>
              <a:gd name="connsiteX84" fmla="*/ 2283 w 10000"/>
              <a:gd name="connsiteY84" fmla="*/ 7921 h 10000"/>
              <a:gd name="connsiteX85" fmla="*/ 2283 w 10000"/>
              <a:gd name="connsiteY85" fmla="*/ 8343 h 10000"/>
              <a:gd name="connsiteX86" fmla="*/ 2283 w 10000"/>
              <a:gd name="connsiteY86" fmla="*/ 8343 h 10000"/>
              <a:gd name="connsiteX0" fmla="*/ 2283 w 10000"/>
              <a:gd name="connsiteY0" fmla="*/ 8343 h 10000"/>
              <a:gd name="connsiteX1" fmla="*/ 2554 w 10000"/>
              <a:gd name="connsiteY1" fmla="*/ 8474 h 10000"/>
              <a:gd name="connsiteX2" fmla="*/ 2826 w 10000"/>
              <a:gd name="connsiteY2" fmla="*/ 8632 h 10000"/>
              <a:gd name="connsiteX3" fmla="*/ 3152 w 10000"/>
              <a:gd name="connsiteY3" fmla="*/ 8763 h 10000"/>
              <a:gd name="connsiteX4" fmla="*/ 3424 w 10000"/>
              <a:gd name="connsiteY4" fmla="*/ 8763 h 10000"/>
              <a:gd name="connsiteX5" fmla="*/ 3967 w 10000"/>
              <a:gd name="connsiteY5" fmla="*/ 8895 h 10000"/>
              <a:gd name="connsiteX6" fmla="*/ 4565 w 10000"/>
              <a:gd name="connsiteY6" fmla="*/ 8895 h 10000"/>
              <a:gd name="connsiteX7" fmla="*/ 5163 w 10000"/>
              <a:gd name="connsiteY7" fmla="*/ 8895 h 10000"/>
              <a:gd name="connsiteX8" fmla="*/ 5707 w 10000"/>
              <a:gd name="connsiteY8" fmla="*/ 8895 h 10000"/>
              <a:gd name="connsiteX9" fmla="*/ 6304 w 10000"/>
              <a:gd name="connsiteY9" fmla="*/ 8895 h 10000"/>
              <a:gd name="connsiteX10" fmla="*/ 6848 w 10000"/>
              <a:gd name="connsiteY10" fmla="*/ 8895 h 10000"/>
              <a:gd name="connsiteX11" fmla="*/ 7446 w 10000"/>
              <a:gd name="connsiteY11" fmla="*/ 8895 h 10000"/>
              <a:gd name="connsiteX12" fmla="*/ 7989 w 10000"/>
              <a:gd name="connsiteY12" fmla="*/ 8895 h 10000"/>
              <a:gd name="connsiteX13" fmla="*/ 8315 w 10000"/>
              <a:gd name="connsiteY13" fmla="*/ 8895 h 10000"/>
              <a:gd name="connsiteX14" fmla="*/ 8587 w 10000"/>
              <a:gd name="connsiteY14" fmla="*/ 9026 h 10000"/>
              <a:gd name="connsiteX15" fmla="*/ 9130 w 10000"/>
              <a:gd name="connsiteY15" fmla="*/ 9184 h 10000"/>
              <a:gd name="connsiteX16" fmla="*/ 9457 w 10000"/>
              <a:gd name="connsiteY16" fmla="*/ 9315 h 10000"/>
              <a:gd name="connsiteX17" fmla="*/ 9728 w 10000"/>
              <a:gd name="connsiteY17" fmla="*/ 9448 h 10000"/>
              <a:gd name="connsiteX18" fmla="*/ 10000 w 10000"/>
              <a:gd name="connsiteY18" fmla="*/ 9605 h 10000"/>
              <a:gd name="connsiteX19" fmla="*/ 10000 w 10000"/>
              <a:gd name="connsiteY19" fmla="*/ 9737 h 10000"/>
              <a:gd name="connsiteX20" fmla="*/ 10000 w 10000"/>
              <a:gd name="connsiteY20" fmla="*/ 9737 h 10000"/>
              <a:gd name="connsiteX21" fmla="*/ 10000 w 10000"/>
              <a:gd name="connsiteY21" fmla="*/ 9737 h 10000"/>
              <a:gd name="connsiteX22" fmla="*/ 10000 w 10000"/>
              <a:gd name="connsiteY22" fmla="*/ 9869 h 10000"/>
              <a:gd name="connsiteX23" fmla="*/ 9728 w 10000"/>
              <a:gd name="connsiteY23" fmla="*/ 9869 h 10000"/>
              <a:gd name="connsiteX24" fmla="*/ 9728 w 10000"/>
              <a:gd name="connsiteY24" fmla="*/ 9869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69 h 10000"/>
              <a:gd name="connsiteX38" fmla="*/ 2283 w 10000"/>
              <a:gd name="connsiteY38" fmla="*/ 9869 h 10000"/>
              <a:gd name="connsiteX39" fmla="*/ 1957 w 10000"/>
              <a:gd name="connsiteY39" fmla="*/ 9737 h 10000"/>
              <a:gd name="connsiteX40" fmla="*/ 1685 w 10000"/>
              <a:gd name="connsiteY40" fmla="*/ 9737 h 10000"/>
              <a:gd name="connsiteX41" fmla="*/ 1413 w 10000"/>
              <a:gd name="connsiteY41" fmla="*/ 9605 h 10000"/>
              <a:gd name="connsiteX42" fmla="*/ 1141 w 10000"/>
              <a:gd name="connsiteY42" fmla="*/ 9605 h 10000"/>
              <a:gd name="connsiteX43" fmla="*/ 815 w 10000"/>
              <a:gd name="connsiteY43" fmla="*/ 9448 h 10000"/>
              <a:gd name="connsiteX44" fmla="*/ 815 w 10000"/>
              <a:gd name="connsiteY44" fmla="*/ 9184 h 10000"/>
              <a:gd name="connsiteX45" fmla="*/ 543 w 10000"/>
              <a:gd name="connsiteY45" fmla="*/ 9026 h 10000"/>
              <a:gd name="connsiteX46" fmla="*/ 543 w 10000"/>
              <a:gd name="connsiteY46" fmla="*/ 8895 h 10000"/>
              <a:gd name="connsiteX47" fmla="*/ 272 w 10000"/>
              <a:gd name="connsiteY47" fmla="*/ 8632 h 10000"/>
              <a:gd name="connsiteX48" fmla="*/ 272 w 10000"/>
              <a:gd name="connsiteY48" fmla="*/ 8343 h 10000"/>
              <a:gd name="connsiteX49" fmla="*/ 272 w 10000"/>
              <a:gd name="connsiteY49" fmla="*/ 8079 h 10000"/>
              <a:gd name="connsiteX50" fmla="*/ 0 w 10000"/>
              <a:gd name="connsiteY50" fmla="*/ 7658 h 10000"/>
              <a:gd name="connsiteX51" fmla="*/ 0 w 10000"/>
              <a:gd name="connsiteY51" fmla="*/ 7237 h 10000"/>
              <a:gd name="connsiteX52" fmla="*/ 0 w 10000"/>
              <a:gd name="connsiteY52" fmla="*/ 6815 h 10000"/>
              <a:gd name="connsiteX53" fmla="*/ 272 w 10000"/>
              <a:gd name="connsiteY53" fmla="*/ 6263 h 10000"/>
              <a:gd name="connsiteX54" fmla="*/ 272 w 10000"/>
              <a:gd name="connsiteY54" fmla="*/ 5711 h 10000"/>
              <a:gd name="connsiteX55" fmla="*/ 272 w 10000"/>
              <a:gd name="connsiteY55" fmla="*/ 5158 h 10000"/>
              <a:gd name="connsiteX56" fmla="*/ 543 w 10000"/>
              <a:gd name="connsiteY56" fmla="*/ 3895 h 10000"/>
              <a:gd name="connsiteX57" fmla="*/ 1141 w 10000"/>
              <a:gd name="connsiteY57" fmla="*/ 0 h 10000"/>
              <a:gd name="connsiteX58" fmla="*/ 2554 w 10000"/>
              <a:gd name="connsiteY58" fmla="*/ 711 h 10000"/>
              <a:gd name="connsiteX59" fmla="*/ 2826 w 10000"/>
              <a:gd name="connsiteY59" fmla="*/ 843 h 10000"/>
              <a:gd name="connsiteX60" fmla="*/ 3152 w 10000"/>
              <a:gd name="connsiteY60" fmla="*/ 974 h 10000"/>
              <a:gd name="connsiteX61" fmla="*/ 3152 w 10000"/>
              <a:gd name="connsiteY61" fmla="*/ 1105 h 10000"/>
              <a:gd name="connsiteX62" fmla="*/ 3424 w 10000"/>
              <a:gd name="connsiteY62" fmla="*/ 1263 h 10000"/>
              <a:gd name="connsiteX63" fmla="*/ 3424 w 10000"/>
              <a:gd name="connsiteY63" fmla="*/ 1395 h 10000"/>
              <a:gd name="connsiteX64" fmla="*/ 3424 w 10000"/>
              <a:gd name="connsiteY64" fmla="*/ 1684 h 10000"/>
              <a:gd name="connsiteX65" fmla="*/ 3424 w 10000"/>
              <a:gd name="connsiteY65" fmla="*/ 1817 h 10000"/>
              <a:gd name="connsiteX66" fmla="*/ 3696 w 10000"/>
              <a:gd name="connsiteY66" fmla="*/ 1817 h 10000"/>
              <a:gd name="connsiteX67" fmla="*/ 3424 w 10000"/>
              <a:gd name="connsiteY67" fmla="*/ 1948 h 10000"/>
              <a:gd name="connsiteX68" fmla="*/ 3424 w 10000"/>
              <a:gd name="connsiteY68" fmla="*/ 1948 h 10000"/>
              <a:gd name="connsiteX69" fmla="*/ 3424 w 10000"/>
              <a:gd name="connsiteY69" fmla="*/ 2079 h 10000"/>
              <a:gd name="connsiteX70" fmla="*/ 3424 w 10000"/>
              <a:gd name="connsiteY70" fmla="*/ 2369 h 10000"/>
              <a:gd name="connsiteX71" fmla="*/ 3424 w 10000"/>
              <a:gd name="connsiteY71" fmla="*/ 2500 h 10000"/>
              <a:gd name="connsiteX72" fmla="*/ 3152 w 10000"/>
              <a:gd name="connsiteY72" fmla="*/ 2789 h 10000"/>
              <a:gd name="connsiteX73" fmla="*/ 3152 w 10000"/>
              <a:gd name="connsiteY73" fmla="*/ 3053 h 10000"/>
              <a:gd name="connsiteX74" fmla="*/ 2826 w 10000"/>
              <a:gd name="connsiteY74" fmla="*/ 3474 h 10000"/>
              <a:gd name="connsiteX75" fmla="*/ 2826 w 10000"/>
              <a:gd name="connsiteY75" fmla="*/ 4184 h 10000"/>
              <a:gd name="connsiteX76" fmla="*/ 2554 w 10000"/>
              <a:gd name="connsiteY76" fmla="*/ 4869 h 10000"/>
              <a:gd name="connsiteX77" fmla="*/ 2283 w 10000"/>
              <a:gd name="connsiteY77" fmla="*/ 5553 h 10000"/>
              <a:gd name="connsiteX78" fmla="*/ 2283 w 10000"/>
              <a:gd name="connsiteY78" fmla="*/ 6263 h 10000"/>
              <a:gd name="connsiteX79" fmla="*/ 1957 w 10000"/>
              <a:gd name="connsiteY79" fmla="*/ 6526 h 10000"/>
              <a:gd name="connsiteX80" fmla="*/ 1957 w 10000"/>
              <a:gd name="connsiteY80" fmla="*/ 6948 h 10000"/>
              <a:gd name="connsiteX81" fmla="*/ 1957 w 10000"/>
              <a:gd name="connsiteY81" fmla="*/ 7237 h 10000"/>
              <a:gd name="connsiteX82" fmla="*/ 1957 w 10000"/>
              <a:gd name="connsiteY82" fmla="*/ 7500 h 10000"/>
              <a:gd name="connsiteX83" fmla="*/ 2283 w 10000"/>
              <a:gd name="connsiteY83" fmla="*/ 7921 h 10000"/>
              <a:gd name="connsiteX84" fmla="*/ 2283 w 10000"/>
              <a:gd name="connsiteY84" fmla="*/ 8343 h 10000"/>
              <a:gd name="connsiteX85" fmla="*/ 2283 w 10000"/>
              <a:gd name="connsiteY85" fmla="*/ 8343 h 10000"/>
              <a:gd name="connsiteX0" fmla="*/ 2283 w 10000"/>
              <a:gd name="connsiteY0" fmla="*/ 7632 h 9289"/>
              <a:gd name="connsiteX1" fmla="*/ 2554 w 10000"/>
              <a:gd name="connsiteY1" fmla="*/ 7763 h 9289"/>
              <a:gd name="connsiteX2" fmla="*/ 2826 w 10000"/>
              <a:gd name="connsiteY2" fmla="*/ 7921 h 9289"/>
              <a:gd name="connsiteX3" fmla="*/ 3152 w 10000"/>
              <a:gd name="connsiteY3" fmla="*/ 8052 h 9289"/>
              <a:gd name="connsiteX4" fmla="*/ 3424 w 10000"/>
              <a:gd name="connsiteY4" fmla="*/ 8052 h 9289"/>
              <a:gd name="connsiteX5" fmla="*/ 3967 w 10000"/>
              <a:gd name="connsiteY5" fmla="*/ 8184 h 9289"/>
              <a:gd name="connsiteX6" fmla="*/ 4565 w 10000"/>
              <a:gd name="connsiteY6" fmla="*/ 8184 h 9289"/>
              <a:gd name="connsiteX7" fmla="*/ 5163 w 10000"/>
              <a:gd name="connsiteY7" fmla="*/ 8184 h 9289"/>
              <a:gd name="connsiteX8" fmla="*/ 5707 w 10000"/>
              <a:gd name="connsiteY8" fmla="*/ 8184 h 9289"/>
              <a:gd name="connsiteX9" fmla="*/ 6304 w 10000"/>
              <a:gd name="connsiteY9" fmla="*/ 8184 h 9289"/>
              <a:gd name="connsiteX10" fmla="*/ 6848 w 10000"/>
              <a:gd name="connsiteY10" fmla="*/ 8184 h 9289"/>
              <a:gd name="connsiteX11" fmla="*/ 7446 w 10000"/>
              <a:gd name="connsiteY11" fmla="*/ 8184 h 9289"/>
              <a:gd name="connsiteX12" fmla="*/ 7989 w 10000"/>
              <a:gd name="connsiteY12" fmla="*/ 8184 h 9289"/>
              <a:gd name="connsiteX13" fmla="*/ 8315 w 10000"/>
              <a:gd name="connsiteY13" fmla="*/ 8184 h 9289"/>
              <a:gd name="connsiteX14" fmla="*/ 8587 w 10000"/>
              <a:gd name="connsiteY14" fmla="*/ 8315 h 9289"/>
              <a:gd name="connsiteX15" fmla="*/ 9130 w 10000"/>
              <a:gd name="connsiteY15" fmla="*/ 8473 h 9289"/>
              <a:gd name="connsiteX16" fmla="*/ 9457 w 10000"/>
              <a:gd name="connsiteY16" fmla="*/ 8604 h 9289"/>
              <a:gd name="connsiteX17" fmla="*/ 9728 w 10000"/>
              <a:gd name="connsiteY17" fmla="*/ 8737 h 9289"/>
              <a:gd name="connsiteX18" fmla="*/ 10000 w 10000"/>
              <a:gd name="connsiteY18" fmla="*/ 8894 h 9289"/>
              <a:gd name="connsiteX19" fmla="*/ 10000 w 10000"/>
              <a:gd name="connsiteY19" fmla="*/ 9026 h 9289"/>
              <a:gd name="connsiteX20" fmla="*/ 10000 w 10000"/>
              <a:gd name="connsiteY20" fmla="*/ 9026 h 9289"/>
              <a:gd name="connsiteX21" fmla="*/ 10000 w 10000"/>
              <a:gd name="connsiteY21" fmla="*/ 9026 h 9289"/>
              <a:gd name="connsiteX22" fmla="*/ 10000 w 10000"/>
              <a:gd name="connsiteY22" fmla="*/ 9158 h 9289"/>
              <a:gd name="connsiteX23" fmla="*/ 9728 w 10000"/>
              <a:gd name="connsiteY23" fmla="*/ 9158 h 9289"/>
              <a:gd name="connsiteX24" fmla="*/ 9728 w 10000"/>
              <a:gd name="connsiteY24" fmla="*/ 9158 h 9289"/>
              <a:gd name="connsiteX25" fmla="*/ 9457 w 10000"/>
              <a:gd name="connsiteY25" fmla="*/ 9289 h 9289"/>
              <a:gd name="connsiteX26" fmla="*/ 9130 w 10000"/>
              <a:gd name="connsiteY26" fmla="*/ 9289 h 9289"/>
              <a:gd name="connsiteX27" fmla="*/ 8587 w 10000"/>
              <a:gd name="connsiteY27" fmla="*/ 9289 h 9289"/>
              <a:gd name="connsiteX28" fmla="*/ 8315 w 10000"/>
              <a:gd name="connsiteY28" fmla="*/ 9289 h 9289"/>
              <a:gd name="connsiteX29" fmla="*/ 7717 w 10000"/>
              <a:gd name="connsiteY29" fmla="*/ 9289 h 9289"/>
              <a:gd name="connsiteX30" fmla="*/ 6848 w 10000"/>
              <a:gd name="connsiteY30" fmla="*/ 9289 h 9289"/>
              <a:gd name="connsiteX31" fmla="*/ 6304 w 10000"/>
              <a:gd name="connsiteY31" fmla="*/ 9289 h 9289"/>
              <a:gd name="connsiteX32" fmla="*/ 5435 w 10000"/>
              <a:gd name="connsiteY32" fmla="*/ 9289 h 9289"/>
              <a:gd name="connsiteX33" fmla="*/ 4565 w 10000"/>
              <a:gd name="connsiteY33" fmla="*/ 9289 h 9289"/>
              <a:gd name="connsiteX34" fmla="*/ 3967 w 10000"/>
              <a:gd name="connsiteY34" fmla="*/ 9289 h 9289"/>
              <a:gd name="connsiteX35" fmla="*/ 3424 w 10000"/>
              <a:gd name="connsiteY35" fmla="*/ 9289 h 9289"/>
              <a:gd name="connsiteX36" fmla="*/ 2826 w 10000"/>
              <a:gd name="connsiteY36" fmla="*/ 9289 h 9289"/>
              <a:gd name="connsiteX37" fmla="*/ 2554 w 10000"/>
              <a:gd name="connsiteY37" fmla="*/ 9158 h 9289"/>
              <a:gd name="connsiteX38" fmla="*/ 2283 w 10000"/>
              <a:gd name="connsiteY38" fmla="*/ 9158 h 9289"/>
              <a:gd name="connsiteX39" fmla="*/ 1957 w 10000"/>
              <a:gd name="connsiteY39" fmla="*/ 9026 h 9289"/>
              <a:gd name="connsiteX40" fmla="*/ 1685 w 10000"/>
              <a:gd name="connsiteY40" fmla="*/ 9026 h 9289"/>
              <a:gd name="connsiteX41" fmla="*/ 1413 w 10000"/>
              <a:gd name="connsiteY41" fmla="*/ 8894 h 9289"/>
              <a:gd name="connsiteX42" fmla="*/ 1141 w 10000"/>
              <a:gd name="connsiteY42" fmla="*/ 8894 h 9289"/>
              <a:gd name="connsiteX43" fmla="*/ 815 w 10000"/>
              <a:gd name="connsiteY43" fmla="*/ 8737 h 9289"/>
              <a:gd name="connsiteX44" fmla="*/ 815 w 10000"/>
              <a:gd name="connsiteY44" fmla="*/ 8473 h 9289"/>
              <a:gd name="connsiteX45" fmla="*/ 543 w 10000"/>
              <a:gd name="connsiteY45" fmla="*/ 8315 h 9289"/>
              <a:gd name="connsiteX46" fmla="*/ 543 w 10000"/>
              <a:gd name="connsiteY46" fmla="*/ 8184 h 9289"/>
              <a:gd name="connsiteX47" fmla="*/ 272 w 10000"/>
              <a:gd name="connsiteY47" fmla="*/ 7921 h 9289"/>
              <a:gd name="connsiteX48" fmla="*/ 272 w 10000"/>
              <a:gd name="connsiteY48" fmla="*/ 7632 h 9289"/>
              <a:gd name="connsiteX49" fmla="*/ 272 w 10000"/>
              <a:gd name="connsiteY49" fmla="*/ 7368 h 9289"/>
              <a:gd name="connsiteX50" fmla="*/ 0 w 10000"/>
              <a:gd name="connsiteY50" fmla="*/ 6947 h 9289"/>
              <a:gd name="connsiteX51" fmla="*/ 0 w 10000"/>
              <a:gd name="connsiteY51" fmla="*/ 6526 h 9289"/>
              <a:gd name="connsiteX52" fmla="*/ 0 w 10000"/>
              <a:gd name="connsiteY52" fmla="*/ 6104 h 9289"/>
              <a:gd name="connsiteX53" fmla="*/ 272 w 10000"/>
              <a:gd name="connsiteY53" fmla="*/ 5552 h 9289"/>
              <a:gd name="connsiteX54" fmla="*/ 272 w 10000"/>
              <a:gd name="connsiteY54" fmla="*/ 5000 h 9289"/>
              <a:gd name="connsiteX55" fmla="*/ 272 w 10000"/>
              <a:gd name="connsiteY55" fmla="*/ 4447 h 9289"/>
              <a:gd name="connsiteX56" fmla="*/ 543 w 10000"/>
              <a:gd name="connsiteY56" fmla="*/ 3184 h 9289"/>
              <a:gd name="connsiteX57" fmla="*/ 2554 w 10000"/>
              <a:gd name="connsiteY57" fmla="*/ 0 h 9289"/>
              <a:gd name="connsiteX58" fmla="*/ 2826 w 10000"/>
              <a:gd name="connsiteY58" fmla="*/ 132 h 9289"/>
              <a:gd name="connsiteX59" fmla="*/ 3152 w 10000"/>
              <a:gd name="connsiteY59" fmla="*/ 263 h 9289"/>
              <a:gd name="connsiteX60" fmla="*/ 3152 w 10000"/>
              <a:gd name="connsiteY60" fmla="*/ 394 h 9289"/>
              <a:gd name="connsiteX61" fmla="*/ 3424 w 10000"/>
              <a:gd name="connsiteY61" fmla="*/ 552 h 9289"/>
              <a:gd name="connsiteX62" fmla="*/ 3424 w 10000"/>
              <a:gd name="connsiteY62" fmla="*/ 684 h 9289"/>
              <a:gd name="connsiteX63" fmla="*/ 3424 w 10000"/>
              <a:gd name="connsiteY63" fmla="*/ 973 h 9289"/>
              <a:gd name="connsiteX64" fmla="*/ 3424 w 10000"/>
              <a:gd name="connsiteY64" fmla="*/ 1106 h 9289"/>
              <a:gd name="connsiteX65" fmla="*/ 3696 w 10000"/>
              <a:gd name="connsiteY65" fmla="*/ 1106 h 9289"/>
              <a:gd name="connsiteX66" fmla="*/ 3424 w 10000"/>
              <a:gd name="connsiteY66" fmla="*/ 1237 h 9289"/>
              <a:gd name="connsiteX67" fmla="*/ 3424 w 10000"/>
              <a:gd name="connsiteY67" fmla="*/ 1237 h 9289"/>
              <a:gd name="connsiteX68" fmla="*/ 3424 w 10000"/>
              <a:gd name="connsiteY68" fmla="*/ 1368 h 9289"/>
              <a:gd name="connsiteX69" fmla="*/ 3424 w 10000"/>
              <a:gd name="connsiteY69" fmla="*/ 1658 h 9289"/>
              <a:gd name="connsiteX70" fmla="*/ 3424 w 10000"/>
              <a:gd name="connsiteY70" fmla="*/ 1789 h 9289"/>
              <a:gd name="connsiteX71" fmla="*/ 3152 w 10000"/>
              <a:gd name="connsiteY71" fmla="*/ 2078 h 9289"/>
              <a:gd name="connsiteX72" fmla="*/ 3152 w 10000"/>
              <a:gd name="connsiteY72" fmla="*/ 2342 h 9289"/>
              <a:gd name="connsiteX73" fmla="*/ 2826 w 10000"/>
              <a:gd name="connsiteY73" fmla="*/ 2763 h 9289"/>
              <a:gd name="connsiteX74" fmla="*/ 2826 w 10000"/>
              <a:gd name="connsiteY74" fmla="*/ 3473 h 9289"/>
              <a:gd name="connsiteX75" fmla="*/ 2554 w 10000"/>
              <a:gd name="connsiteY75" fmla="*/ 4158 h 9289"/>
              <a:gd name="connsiteX76" fmla="*/ 2283 w 10000"/>
              <a:gd name="connsiteY76" fmla="*/ 4842 h 9289"/>
              <a:gd name="connsiteX77" fmla="*/ 2283 w 10000"/>
              <a:gd name="connsiteY77" fmla="*/ 5552 h 9289"/>
              <a:gd name="connsiteX78" fmla="*/ 1957 w 10000"/>
              <a:gd name="connsiteY78" fmla="*/ 5815 h 9289"/>
              <a:gd name="connsiteX79" fmla="*/ 1957 w 10000"/>
              <a:gd name="connsiteY79" fmla="*/ 6237 h 9289"/>
              <a:gd name="connsiteX80" fmla="*/ 1957 w 10000"/>
              <a:gd name="connsiteY80" fmla="*/ 6526 h 9289"/>
              <a:gd name="connsiteX81" fmla="*/ 1957 w 10000"/>
              <a:gd name="connsiteY81" fmla="*/ 6789 h 9289"/>
              <a:gd name="connsiteX82" fmla="*/ 2283 w 10000"/>
              <a:gd name="connsiteY82" fmla="*/ 7210 h 9289"/>
              <a:gd name="connsiteX83" fmla="*/ 2283 w 10000"/>
              <a:gd name="connsiteY83" fmla="*/ 7632 h 9289"/>
              <a:gd name="connsiteX84" fmla="*/ 2283 w 10000"/>
              <a:gd name="connsiteY84" fmla="*/ 7632 h 9289"/>
              <a:gd name="connsiteX0" fmla="*/ 2283 w 10000"/>
              <a:gd name="connsiteY0" fmla="*/ 8216 h 10000"/>
              <a:gd name="connsiteX1" fmla="*/ 2554 w 10000"/>
              <a:gd name="connsiteY1" fmla="*/ 8357 h 10000"/>
              <a:gd name="connsiteX2" fmla="*/ 2826 w 10000"/>
              <a:gd name="connsiteY2" fmla="*/ 8527 h 10000"/>
              <a:gd name="connsiteX3" fmla="*/ 3152 w 10000"/>
              <a:gd name="connsiteY3" fmla="*/ 8668 h 10000"/>
              <a:gd name="connsiteX4" fmla="*/ 3424 w 10000"/>
              <a:gd name="connsiteY4" fmla="*/ 8668 h 10000"/>
              <a:gd name="connsiteX5" fmla="*/ 3967 w 10000"/>
              <a:gd name="connsiteY5" fmla="*/ 8810 h 10000"/>
              <a:gd name="connsiteX6" fmla="*/ 4565 w 10000"/>
              <a:gd name="connsiteY6" fmla="*/ 8810 h 10000"/>
              <a:gd name="connsiteX7" fmla="*/ 5163 w 10000"/>
              <a:gd name="connsiteY7" fmla="*/ 8810 h 10000"/>
              <a:gd name="connsiteX8" fmla="*/ 5707 w 10000"/>
              <a:gd name="connsiteY8" fmla="*/ 8810 h 10000"/>
              <a:gd name="connsiteX9" fmla="*/ 6304 w 10000"/>
              <a:gd name="connsiteY9" fmla="*/ 8810 h 10000"/>
              <a:gd name="connsiteX10" fmla="*/ 6848 w 10000"/>
              <a:gd name="connsiteY10" fmla="*/ 8810 h 10000"/>
              <a:gd name="connsiteX11" fmla="*/ 7446 w 10000"/>
              <a:gd name="connsiteY11" fmla="*/ 8810 h 10000"/>
              <a:gd name="connsiteX12" fmla="*/ 7989 w 10000"/>
              <a:gd name="connsiteY12" fmla="*/ 8810 h 10000"/>
              <a:gd name="connsiteX13" fmla="*/ 8315 w 10000"/>
              <a:gd name="connsiteY13" fmla="*/ 8810 h 10000"/>
              <a:gd name="connsiteX14" fmla="*/ 8587 w 10000"/>
              <a:gd name="connsiteY14" fmla="*/ 8951 h 10000"/>
              <a:gd name="connsiteX15" fmla="*/ 9130 w 10000"/>
              <a:gd name="connsiteY15" fmla="*/ 9122 h 10000"/>
              <a:gd name="connsiteX16" fmla="*/ 9457 w 10000"/>
              <a:gd name="connsiteY16" fmla="*/ 9263 h 10000"/>
              <a:gd name="connsiteX17" fmla="*/ 9728 w 10000"/>
              <a:gd name="connsiteY17" fmla="*/ 9406 h 10000"/>
              <a:gd name="connsiteX18" fmla="*/ 10000 w 10000"/>
              <a:gd name="connsiteY18" fmla="*/ 9575 h 10000"/>
              <a:gd name="connsiteX19" fmla="*/ 10000 w 10000"/>
              <a:gd name="connsiteY19" fmla="*/ 9717 h 10000"/>
              <a:gd name="connsiteX20" fmla="*/ 10000 w 10000"/>
              <a:gd name="connsiteY20" fmla="*/ 9717 h 10000"/>
              <a:gd name="connsiteX21" fmla="*/ 10000 w 10000"/>
              <a:gd name="connsiteY21" fmla="*/ 9717 h 10000"/>
              <a:gd name="connsiteX22" fmla="*/ 10000 w 10000"/>
              <a:gd name="connsiteY22" fmla="*/ 9859 h 10000"/>
              <a:gd name="connsiteX23" fmla="*/ 9728 w 10000"/>
              <a:gd name="connsiteY23" fmla="*/ 9859 h 10000"/>
              <a:gd name="connsiteX24" fmla="*/ 9728 w 10000"/>
              <a:gd name="connsiteY24" fmla="*/ 9859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59 h 10000"/>
              <a:gd name="connsiteX38" fmla="*/ 2283 w 10000"/>
              <a:gd name="connsiteY38" fmla="*/ 9859 h 10000"/>
              <a:gd name="connsiteX39" fmla="*/ 1957 w 10000"/>
              <a:gd name="connsiteY39" fmla="*/ 9717 h 10000"/>
              <a:gd name="connsiteX40" fmla="*/ 1685 w 10000"/>
              <a:gd name="connsiteY40" fmla="*/ 9717 h 10000"/>
              <a:gd name="connsiteX41" fmla="*/ 1413 w 10000"/>
              <a:gd name="connsiteY41" fmla="*/ 9575 h 10000"/>
              <a:gd name="connsiteX42" fmla="*/ 1141 w 10000"/>
              <a:gd name="connsiteY42" fmla="*/ 9575 h 10000"/>
              <a:gd name="connsiteX43" fmla="*/ 815 w 10000"/>
              <a:gd name="connsiteY43" fmla="*/ 9406 h 10000"/>
              <a:gd name="connsiteX44" fmla="*/ 815 w 10000"/>
              <a:gd name="connsiteY44" fmla="*/ 9122 h 10000"/>
              <a:gd name="connsiteX45" fmla="*/ 543 w 10000"/>
              <a:gd name="connsiteY45" fmla="*/ 8951 h 10000"/>
              <a:gd name="connsiteX46" fmla="*/ 543 w 10000"/>
              <a:gd name="connsiteY46" fmla="*/ 8810 h 10000"/>
              <a:gd name="connsiteX47" fmla="*/ 272 w 10000"/>
              <a:gd name="connsiteY47" fmla="*/ 8527 h 10000"/>
              <a:gd name="connsiteX48" fmla="*/ 272 w 10000"/>
              <a:gd name="connsiteY48" fmla="*/ 8216 h 10000"/>
              <a:gd name="connsiteX49" fmla="*/ 272 w 10000"/>
              <a:gd name="connsiteY49" fmla="*/ 7932 h 10000"/>
              <a:gd name="connsiteX50" fmla="*/ 0 w 10000"/>
              <a:gd name="connsiteY50" fmla="*/ 7479 h 10000"/>
              <a:gd name="connsiteX51" fmla="*/ 0 w 10000"/>
              <a:gd name="connsiteY51" fmla="*/ 7026 h 10000"/>
              <a:gd name="connsiteX52" fmla="*/ 0 w 10000"/>
              <a:gd name="connsiteY52" fmla="*/ 6571 h 10000"/>
              <a:gd name="connsiteX53" fmla="*/ 272 w 10000"/>
              <a:gd name="connsiteY53" fmla="*/ 5977 h 10000"/>
              <a:gd name="connsiteX54" fmla="*/ 272 w 10000"/>
              <a:gd name="connsiteY54" fmla="*/ 5383 h 10000"/>
              <a:gd name="connsiteX55" fmla="*/ 272 w 10000"/>
              <a:gd name="connsiteY55" fmla="*/ 4787 h 10000"/>
              <a:gd name="connsiteX56" fmla="*/ 543 w 10000"/>
              <a:gd name="connsiteY56" fmla="*/ 3428 h 10000"/>
              <a:gd name="connsiteX57" fmla="*/ 2554 w 10000"/>
              <a:gd name="connsiteY57" fmla="*/ 0 h 10000"/>
              <a:gd name="connsiteX58" fmla="*/ 3152 w 10000"/>
              <a:gd name="connsiteY58" fmla="*/ 283 h 10000"/>
              <a:gd name="connsiteX59" fmla="*/ 3152 w 10000"/>
              <a:gd name="connsiteY59" fmla="*/ 424 h 10000"/>
              <a:gd name="connsiteX60" fmla="*/ 3424 w 10000"/>
              <a:gd name="connsiteY60" fmla="*/ 594 h 10000"/>
              <a:gd name="connsiteX61" fmla="*/ 3424 w 10000"/>
              <a:gd name="connsiteY61" fmla="*/ 736 h 10000"/>
              <a:gd name="connsiteX62" fmla="*/ 3424 w 10000"/>
              <a:gd name="connsiteY62" fmla="*/ 1047 h 10000"/>
              <a:gd name="connsiteX63" fmla="*/ 3424 w 10000"/>
              <a:gd name="connsiteY63" fmla="*/ 1191 h 10000"/>
              <a:gd name="connsiteX64" fmla="*/ 3696 w 10000"/>
              <a:gd name="connsiteY64" fmla="*/ 1191 h 10000"/>
              <a:gd name="connsiteX65" fmla="*/ 3424 w 10000"/>
              <a:gd name="connsiteY65" fmla="*/ 1332 h 10000"/>
              <a:gd name="connsiteX66" fmla="*/ 3424 w 10000"/>
              <a:gd name="connsiteY66" fmla="*/ 1332 h 10000"/>
              <a:gd name="connsiteX67" fmla="*/ 3424 w 10000"/>
              <a:gd name="connsiteY67" fmla="*/ 1473 h 10000"/>
              <a:gd name="connsiteX68" fmla="*/ 3424 w 10000"/>
              <a:gd name="connsiteY68" fmla="*/ 1785 h 10000"/>
              <a:gd name="connsiteX69" fmla="*/ 3424 w 10000"/>
              <a:gd name="connsiteY69" fmla="*/ 1926 h 10000"/>
              <a:gd name="connsiteX70" fmla="*/ 3152 w 10000"/>
              <a:gd name="connsiteY70" fmla="*/ 2237 h 10000"/>
              <a:gd name="connsiteX71" fmla="*/ 3152 w 10000"/>
              <a:gd name="connsiteY71" fmla="*/ 2521 h 10000"/>
              <a:gd name="connsiteX72" fmla="*/ 2826 w 10000"/>
              <a:gd name="connsiteY72" fmla="*/ 2974 h 10000"/>
              <a:gd name="connsiteX73" fmla="*/ 2826 w 10000"/>
              <a:gd name="connsiteY73" fmla="*/ 3739 h 10000"/>
              <a:gd name="connsiteX74" fmla="*/ 2554 w 10000"/>
              <a:gd name="connsiteY74" fmla="*/ 4476 h 10000"/>
              <a:gd name="connsiteX75" fmla="*/ 2283 w 10000"/>
              <a:gd name="connsiteY75" fmla="*/ 5213 h 10000"/>
              <a:gd name="connsiteX76" fmla="*/ 2283 w 10000"/>
              <a:gd name="connsiteY76" fmla="*/ 5977 h 10000"/>
              <a:gd name="connsiteX77" fmla="*/ 1957 w 10000"/>
              <a:gd name="connsiteY77" fmla="*/ 6260 h 10000"/>
              <a:gd name="connsiteX78" fmla="*/ 1957 w 10000"/>
              <a:gd name="connsiteY78" fmla="*/ 6714 h 10000"/>
              <a:gd name="connsiteX79" fmla="*/ 1957 w 10000"/>
              <a:gd name="connsiteY79" fmla="*/ 7026 h 10000"/>
              <a:gd name="connsiteX80" fmla="*/ 1957 w 10000"/>
              <a:gd name="connsiteY80" fmla="*/ 7309 h 10000"/>
              <a:gd name="connsiteX81" fmla="*/ 2283 w 10000"/>
              <a:gd name="connsiteY81" fmla="*/ 7762 h 10000"/>
              <a:gd name="connsiteX82" fmla="*/ 2283 w 10000"/>
              <a:gd name="connsiteY82" fmla="*/ 8216 h 10000"/>
              <a:gd name="connsiteX83" fmla="*/ 2283 w 10000"/>
              <a:gd name="connsiteY83" fmla="*/ 8216 h 10000"/>
              <a:gd name="connsiteX0" fmla="*/ 2283 w 10000"/>
              <a:gd name="connsiteY0" fmla="*/ 7933 h 9717"/>
              <a:gd name="connsiteX1" fmla="*/ 2554 w 10000"/>
              <a:gd name="connsiteY1" fmla="*/ 8074 h 9717"/>
              <a:gd name="connsiteX2" fmla="*/ 2826 w 10000"/>
              <a:gd name="connsiteY2" fmla="*/ 8244 h 9717"/>
              <a:gd name="connsiteX3" fmla="*/ 3152 w 10000"/>
              <a:gd name="connsiteY3" fmla="*/ 8385 h 9717"/>
              <a:gd name="connsiteX4" fmla="*/ 3424 w 10000"/>
              <a:gd name="connsiteY4" fmla="*/ 8385 h 9717"/>
              <a:gd name="connsiteX5" fmla="*/ 3967 w 10000"/>
              <a:gd name="connsiteY5" fmla="*/ 8527 h 9717"/>
              <a:gd name="connsiteX6" fmla="*/ 4565 w 10000"/>
              <a:gd name="connsiteY6" fmla="*/ 8527 h 9717"/>
              <a:gd name="connsiteX7" fmla="*/ 5163 w 10000"/>
              <a:gd name="connsiteY7" fmla="*/ 8527 h 9717"/>
              <a:gd name="connsiteX8" fmla="*/ 5707 w 10000"/>
              <a:gd name="connsiteY8" fmla="*/ 8527 h 9717"/>
              <a:gd name="connsiteX9" fmla="*/ 6304 w 10000"/>
              <a:gd name="connsiteY9" fmla="*/ 8527 h 9717"/>
              <a:gd name="connsiteX10" fmla="*/ 6848 w 10000"/>
              <a:gd name="connsiteY10" fmla="*/ 8527 h 9717"/>
              <a:gd name="connsiteX11" fmla="*/ 7446 w 10000"/>
              <a:gd name="connsiteY11" fmla="*/ 8527 h 9717"/>
              <a:gd name="connsiteX12" fmla="*/ 7989 w 10000"/>
              <a:gd name="connsiteY12" fmla="*/ 8527 h 9717"/>
              <a:gd name="connsiteX13" fmla="*/ 8315 w 10000"/>
              <a:gd name="connsiteY13" fmla="*/ 8527 h 9717"/>
              <a:gd name="connsiteX14" fmla="*/ 8587 w 10000"/>
              <a:gd name="connsiteY14" fmla="*/ 8668 h 9717"/>
              <a:gd name="connsiteX15" fmla="*/ 9130 w 10000"/>
              <a:gd name="connsiteY15" fmla="*/ 8839 h 9717"/>
              <a:gd name="connsiteX16" fmla="*/ 9457 w 10000"/>
              <a:gd name="connsiteY16" fmla="*/ 8980 h 9717"/>
              <a:gd name="connsiteX17" fmla="*/ 9728 w 10000"/>
              <a:gd name="connsiteY17" fmla="*/ 9123 h 9717"/>
              <a:gd name="connsiteX18" fmla="*/ 10000 w 10000"/>
              <a:gd name="connsiteY18" fmla="*/ 9292 h 9717"/>
              <a:gd name="connsiteX19" fmla="*/ 10000 w 10000"/>
              <a:gd name="connsiteY19" fmla="*/ 9434 h 9717"/>
              <a:gd name="connsiteX20" fmla="*/ 10000 w 10000"/>
              <a:gd name="connsiteY20" fmla="*/ 9434 h 9717"/>
              <a:gd name="connsiteX21" fmla="*/ 10000 w 10000"/>
              <a:gd name="connsiteY21" fmla="*/ 9434 h 9717"/>
              <a:gd name="connsiteX22" fmla="*/ 10000 w 10000"/>
              <a:gd name="connsiteY22" fmla="*/ 9576 h 9717"/>
              <a:gd name="connsiteX23" fmla="*/ 9728 w 10000"/>
              <a:gd name="connsiteY23" fmla="*/ 9576 h 9717"/>
              <a:gd name="connsiteX24" fmla="*/ 9728 w 10000"/>
              <a:gd name="connsiteY24" fmla="*/ 9576 h 9717"/>
              <a:gd name="connsiteX25" fmla="*/ 9457 w 10000"/>
              <a:gd name="connsiteY25" fmla="*/ 9717 h 9717"/>
              <a:gd name="connsiteX26" fmla="*/ 9130 w 10000"/>
              <a:gd name="connsiteY26" fmla="*/ 9717 h 9717"/>
              <a:gd name="connsiteX27" fmla="*/ 8587 w 10000"/>
              <a:gd name="connsiteY27" fmla="*/ 9717 h 9717"/>
              <a:gd name="connsiteX28" fmla="*/ 8315 w 10000"/>
              <a:gd name="connsiteY28" fmla="*/ 9717 h 9717"/>
              <a:gd name="connsiteX29" fmla="*/ 7717 w 10000"/>
              <a:gd name="connsiteY29" fmla="*/ 9717 h 9717"/>
              <a:gd name="connsiteX30" fmla="*/ 6848 w 10000"/>
              <a:gd name="connsiteY30" fmla="*/ 9717 h 9717"/>
              <a:gd name="connsiteX31" fmla="*/ 6304 w 10000"/>
              <a:gd name="connsiteY31" fmla="*/ 9717 h 9717"/>
              <a:gd name="connsiteX32" fmla="*/ 5435 w 10000"/>
              <a:gd name="connsiteY32" fmla="*/ 9717 h 9717"/>
              <a:gd name="connsiteX33" fmla="*/ 4565 w 10000"/>
              <a:gd name="connsiteY33" fmla="*/ 9717 h 9717"/>
              <a:gd name="connsiteX34" fmla="*/ 3967 w 10000"/>
              <a:gd name="connsiteY34" fmla="*/ 9717 h 9717"/>
              <a:gd name="connsiteX35" fmla="*/ 3424 w 10000"/>
              <a:gd name="connsiteY35" fmla="*/ 9717 h 9717"/>
              <a:gd name="connsiteX36" fmla="*/ 2826 w 10000"/>
              <a:gd name="connsiteY36" fmla="*/ 9717 h 9717"/>
              <a:gd name="connsiteX37" fmla="*/ 2554 w 10000"/>
              <a:gd name="connsiteY37" fmla="*/ 9576 h 9717"/>
              <a:gd name="connsiteX38" fmla="*/ 2283 w 10000"/>
              <a:gd name="connsiteY38" fmla="*/ 9576 h 9717"/>
              <a:gd name="connsiteX39" fmla="*/ 1957 w 10000"/>
              <a:gd name="connsiteY39" fmla="*/ 9434 h 9717"/>
              <a:gd name="connsiteX40" fmla="*/ 1685 w 10000"/>
              <a:gd name="connsiteY40" fmla="*/ 9434 h 9717"/>
              <a:gd name="connsiteX41" fmla="*/ 1413 w 10000"/>
              <a:gd name="connsiteY41" fmla="*/ 9292 h 9717"/>
              <a:gd name="connsiteX42" fmla="*/ 1141 w 10000"/>
              <a:gd name="connsiteY42" fmla="*/ 9292 h 9717"/>
              <a:gd name="connsiteX43" fmla="*/ 815 w 10000"/>
              <a:gd name="connsiteY43" fmla="*/ 9123 h 9717"/>
              <a:gd name="connsiteX44" fmla="*/ 815 w 10000"/>
              <a:gd name="connsiteY44" fmla="*/ 8839 h 9717"/>
              <a:gd name="connsiteX45" fmla="*/ 543 w 10000"/>
              <a:gd name="connsiteY45" fmla="*/ 8668 h 9717"/>
              <a:gd name="connsiteX46" fmla="*/ 543 w 10000"/>
              <a:gd name="connsiteY46" fmla="*/ 8527 h 9717"/>
              <a:gd name="connsiteX47" fmla="*/ 272 w 10000"/>
              <a:gd name="connsiteY47" fmla="*/ 8244 h 9717"/>
              <a:gd name="connsiteX48" fmla="*/ 272 w 10000"/>
              <a:gd name="connsiteY48" fmla="*/ 7933 h 9717"/>
              <a:gd name="connsiteX49" fmla="*/ 272 w 10000"/>
              <a:gd name="connsiteY49" fmla="*/ 7649 h 9717"/>
              <a:gd name="connsiteX50" fmla="*/ 0 w 10000"/>
              <a:gd name="connsiteY50" fmla="*/ 7196 h 9717"/>
              <a:gd name="connsiteX51" fmla="*/ 0 w 10000"/>
              <a:gd name="connsiteY51" fmla="*/ 6743 h 9717"/>
              <a:gd name="connsiteX52" fmla="*/ 0 w 10000"/>
              <a:gd name="connsiteY52" fmla="*/ 6288 h 9717"/>
              <a:gd name="connsiteX53" fmla="*/ 272 w 10000"/>
              <a:gd name="connsiteY53" fmla="*/ 5694 h 9717"/>
              <a:gd name="connsiteX54" fmla="*/ 272 w 10000"/>
              <a:gd name="connsiteY54" fmla="*/ 5100 h 9717"/>
              <a:gd name="connsiteX55" fmla="*/ 272 w 10000"/>
              <a:gd name="connsiteY55" fmla="*/ 4504 h 9717"/>
              <a:gd name="connsiteX56" fmla="*/ 543 w 10000"/>
              <a:gd name="connsiteY56" fmla="*/ 3145 h 9717"/>
              <a:gd name="connsiteX57" fmla="*/ 3152 w 10000"/>
              <a:gd name="connsiteY57" fmla="*/ 0 h 9717"/>
              <a:gd name="connsiteX58" fmla="*/ 3152 w 10000"/>
              <a:gd name="connsiteY58" fmla="*/ 141 h 9717"/>
              <a:gd name="connsiteX59" fmla="*/ 3424 w 10000"/>
              <a:gd name="connsiteY59" fmla="*/ 311 h 9717"/>
              <a:gd name="connsiteX60" fmla="*/ 3424 w 10000"/>
              <a:gd name="connsiteY60" fmla="*/ 453 h 9717"/>
              <a:gd name="connsiteX61" fmla="*/ 3424 w 10000"/>
              <a:gd name="connsiteY61" fmla="*/ 764 h 9717"/>
              <a:gd name="connsiteX62" fmla="*/ 3424 w 10000"/>
              <a:gd name="connsiteY62" fmla="*/ 908 h 9717"/>
              <a:gd name="connsiteX63" fmla="*/ 3696 w 10000"/>
              <a:gd name="connsiteY63" fmla="*/ 908 h 9717"/>
              <a:gd name="connsiteX64" fmla="*/ 3424 w 10000"/>
              <a:gd name="connsiteY64" fmla="*/ 1049 h 9717"/>
              <a:gd name="connsiteX65" fmla="*/ 3424 w 10000"/>
              <a:gd name="connsiteY65" fmla="*/ 1049 h 9717"/>
              <a:gd name="connsiteX66" fmla="*/ 3424 w 10000"/>
              <a:gd name="connsiteY66" fmla="*/ 1190 h 9717"/>
              <a:gd name="connsiteX67" fmla="*/ 3424 w 10000"/>
              <a:gd name="connsiteY67" fmla="*/ 1502 h 9717"/>
              <a:gd name="connsiteX68" fmla="*/ 3424 w 10000"/>
              <a:gd name="connsiteY68" fmla="*/ 1643 h 9717"/>
              <a:gd name="connsiteX69" fmla="*/ 3152 w 10000"/>
              <a:gd name="connsiteY69" fmla="*/ 1954 h 9717"/>
              <a:gd name="connsiteX70" fmla="*/ 3152 w 10000"/>
              <a:gd name="connsiteY70" fmla="*/ 2238 h 9717"/>
              <a:gd name="connsiteX71" fmla="*/ 2826 w 10000"/>
              <a:gd name="connsiteY71" fmla="*/ 2691 h 9717"/>
              <a:gd name="connsiteX72" fmla="*/ 2826 w 10000"/>
              <a:gd name="connsiteY72" fmla="*/ 3456 h 9717"/>
              <a:gd name="connsiteX73" fmla="*/ 2554 w 10000"/>
              <a:gd name="connsiteY73" fmla="*/ 4193 h 9717"/>
              <a:gd name="connsiteX74" fmla="*/ 2283 w 10000"/>
              <a:gd name="connsiteY74" fmla="*/ 4930 h 9717"/>
              <a:gd name="connsiteX75" fmla="*/ 2283 w 10000"/>
              <a:gd name="connsiteY75" fmla="*/ 5694 h 9717"/>
              <a:gd name="connsiteX76" fmla="*/ 1957 w 10000"/>
              <a:gd name="connsiteY76" fmla="*/ 5977 h 9717"/>
              <a:gd name="connsiteX77" fmla="*/ 1957 w 10000"/>
              <a:gd name="connsiteY77" fmla="*/ 6431 h 9717"/>
              <a:gd name="connsiteX78" fmla="*/ 1957 w 10000"/>
              <a:gd name="connsiteY78" fmla="*/ 6743 h 9717"/>
              <a:gd name="connsiteX79" fmla="*/ 1957 w 10000"/>
              <a:gd name="connsiteY79" fmla="*/ 7026 h 9717"/>
              <a:gd name="connsiteX80" fmla="*/ 2283 w 10000"/>
              <a:gd name="connsiteY80" fmla="*/ 7479 h 9717"/>
              <a:gd name="connsiteX81" fmla="*/ 2283 w 10000"/>
              <a:gd name="connsiteY81" fmla="*/ 7933 h 9717"/>
              <a:gd name="connsiteX82" fmla="*/ 2283 w 10000"/>
              <a:gd name="connsiteY82" fmla="*/ 7933 h 9717"/>
              <a:gd name="connsiteX0" fmla="*/ 2283 w 10000"/>
              <a:gd name="connsiteY0" fmla="*/ 8164 h 10000"/>
              <a:gd name="connsiteX1" fmla="*/ 2554 w 10000"/>
              <a:gd name="connsiteY1" fmla="*/ 8309 h 10000"/>
              <a:gd name="connsiteX2" fmla="*/ 2826 w 10000"/>
              <a:gd name="connsiteY2" fmla="*/ 8484 h 10000"/>
              <a:gd name="connsiteX3" fmla="*/ 3152 w 10000"/>
              <a:gd name="connsiteY3" fmla="*/ 8629 h 10000"/>
              <a:gd name="connsiteX4" fmla="*/ 3424 w 10000"/>
              <a:gd name="connsiteY4" fmla="*/ 8629 h 10000"/>
              <a:gd name="connsiteX5" fmla="*/ 3967 w 10000"/>
              <a:gd name="connsiteY5" fmla="*/ 8775 h 10000"/>
              <a:gd name="connsiteX6" fmla="*/ 4565 w 10000"/>
              <a:gd name="connsiteY6" fmla="*/ 8775 h 10000"/>
              <a:gd name="connsiteX7" fmla="*/ 5163 w 10000"/>
              <a:gd name="connsiteY7" fmla="*/ 8775 h 10000"/>
              <a:gd name="connsiteX8" fmla="*/ 5707 w 10000"/>
              <a:gd name="connsiteY8" fmla="*/ 8775 h 10000"/>
              <a:gd name="connsiteX9" fmla="*/ 6304 w 10000"/>
              <a:gd name="connsiteY9" fmla="*/ 8775 h 10000"/>
              <a:gd name="connsiteX10" fmla="*/ 6848 w 10000"/>
              <a:gd name="connsiteY10" fmla="*/ 8775 h 10000"/>
              <a:gd name="connsiteX11" fmla="*/ 7446 w 10000"/>
              <a:gd name="connsiteY11" fmla="*/ 8775 h 10000"/>
              <a:gd name="connsiteX12" fmla="*/ 7989 w 10000"/>
              <a:gd name="connsiteY12" fmla="*/ 8775 h 10000"/>
              <a:gd name="connsiteX13" fmla="*/ 8315 w 10000"/>
              <a:gd name="connsiteY13" fmla="*/ 8775 h 10000"/>
              <a:gd name="connsiteX14" fmla="*/ 8587 w 10000"/>
              <a:gd name="connsiteY14" fmla="*/ 8920 h 10000"/>
              <a:gd name="connsiteX15" fmla="*/ 9130 w 10000"/>
              <a:gd name="connsiteY15" fmla="*/ 9096 h 10000"/>
              <a:gd name="connsiteX16" fmla="*/ 9457 w 10000"/>
              <a:gd name="connsiteY16" fmla="*/ 9242 h 10000"/>
              <a:gd name="connsiteX17" fmla="*/ 9728 w 10000"/>
              <a:gd name="connsiteY17" fmla="*/ 9389 h 10000"/>
              <a:gd name="connsiteX18" fmla="*/ 10000 w 10000"/>
              <a:gd name="connsiteY18" fmla="*/ 9563 h 10000"/>
              <a:gd name="connsiteX19" fmla="*/ 10000 w 10000"/>
              <a:gd name="connsiteY19" fmla="*/ 9709 h 10000"/>
              <a:gd name="connsiteX20" fmla="*/ 10000 w 10000"/>
              <a:gd name="connsiteY20" fmla="*/ 9709 h 10000"/>
              <a:gd name="connsiteX21" fmla="*/ 10000 w 10000"/>
              <a:gd name="connsiteY21" fmla="*/ 9709 h 10000"/>
              <a:gd name="connsiteX22" fmla="*/ 10000 w 10000"/>
              <a:gd name="connsiteY22" fmla="*/ 9855 h 10000"/>
              <a:gd name="connsiteX23" fmla="*/ 9728 w 10000"/>
              <a:gd name="connsiteY23" fmla="*/ 9855 h 10000"/>
              <a:gd name="connsiteX24" fmla="*/ 9728 w 10000"/>
              <a:gd name="connsiteY24" fmla="*/ 9855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55 h 10000"/>
              <a:gd name="connsiteX38" fmla="*/ 2283 w 10000"/>
              <a:gd name="connsiteY38" fmla="*/ 9855 h 10000"/>
              <a:gd name="connsiteX39" fmla="*/ 1957 w 10000"/>
              <a:gd name="connsiteY39" fmla="*/ 9709 h 10000"/>
              <a:gd name="connsiteX40" fmla="*/ 1685 w 10000"/>
              <a:gd name="connsiteY40" fmla="*/ 9709 h 10000"/>
              <a:gd name="connsiteX41" fmla="*/ 1413 w 10000"/>
              <a:gd name="connsiteY41" fmla="*/ 9563 h 10000"/>
              <a:gd name="connsiteX42" fmla="*/ 1141 w 10000"/>
              <a:gd name="connsiteY42" fmla="*/ 9563 h 10000"/>
              <a:gd name="connsiteX43" fmla="*/ 815 w 10000"/>
              <a:gd name="connsiteY43" fmla="*/ 9389 h 10000"/>
              <a:gd name="connsiteX44" fmla="*/ 815 w 10000"/>
              <a:gd name="connsiteY44" fmla="*/ 9096 h 10000"/>
              <a:gd name="connsiteX45" fmla="*/ 543 w 10000"/>
              <a:gd name="connsiteY45" fmla="*/ 8920 h 10000"/>
              <a:gd name="connsiteX46" fmla="*/ 543 w 10000"/>
              <a:gd name="connsiteY46" fmla="*/ 8775 h 10000"/>
              <a:gd name="connsiteX47" fmla="*/ 272 w 10000"/>
              <a:gd name="connsiteY47" fmla="*/ 8484 h 10000"/>
              <a:gd name="connsiteX48" fmla="*/ 272 w 10000"/>
              <a:gd name="connsiteY48" fmla="*/ 8164 h 10000"/>
              <a:gd name="connsiteX49" fmla="*/ 272 w 10000"/>
              <a:gd name="connsiteY49" fmla="*/ 7872 h 10000"/>
              <a:gd name="connsiteX50" fmla="*/ 0 w 10000"/>
              <a:gd name="connsiteY50" fmla="*/ 7406 h 10000"/>
              <a:gd name="connsiteX51" fmla="*/ 0 w 10000"/>
              <a:gd name="connsiteY51" fmla="*/ 6939 h 10000"/>
              <a:gd name="connsiteX52" fmla="*/ 0 w 10000"/>
              <a:gd name="connsiteY52" fmla="*/ 6471 h 10000"/>
              <a:gd name="connsiteX53" fmla="*/ 272 w 10000"/>
              <a:gd name="connsiteY53" fmla="*/ 5860 h 10000"/>
              <a:gd name="connsiteX54" fmla="*/ 272 w 10000"/>
              <a:gd name="connsiteY54" fmla="*/ 5249 h 10000"/>
              <a:gd name="connsiteX55" fmla="*/ 272 w 10000"/>
              <a:gd name="connsiteY55" fmla="*/ 4635 h 10000"/>
              <a:gd name="connsiteX56" fmla="*/ 543 w 10000"/>
              <a:gd name="connsiteY56" fmla="*/ 3237 h 10000"/>
              <a:gd name="connsiteX57" fmla="*/ 3152 w 10000"/>
              <a:gd name="connsiteY57" fmla="*/ 0 h 10000"/>
              <a:gd name="connsiteX58" fmla="*/ 3424 w 10000"/>
              <a:gd name="connsiteY58" fmla="*/ 320 h 10000"/>
              <a:gd name="connsiteX59" fmla="*/ 3424 w 10000"/>
              <a:gd name="connsiteY59" fmla="*/ 466 h 10000"/>
              <a:gd name="connsiteX60" fmla="*/ 3424 w 10000"/>
              <a:gd name="connsiteY60" fmla="*/ 786 h 10000"/>
              <a:gd name="connsiteX61" fmla="*/ 3424 w 10000"/>
              <a:gd name="connsiteY61" fmla="*/ 934 h 10000"/>
              <a:gd name="connsiteX62" fmla="*/ 3696 w 10000"/>
              <a:gd name="connsiteY62" fmla="*/ 934 h 10000"/>
              <a:gd name="connsiteX63" fmla="*/ 3424 w 10000"/>
              <a:gd name="connsiteY63" fmla="*/ 1080 h 10000"/>
              <a:gd name="connsiteX64" fmla="*/ 3424 w 10000"/>
              <a:gd name="connsiteY64" fmla="*/ 1080 h 10000"/>
              <a:gd name="connsiteX65" fmla="*/ 3424 w 10000"/>
              <a:gd name="connsiteY65" fmla="*/ 1225 h 10000"/>
              <a:gd name="connsiteX66" fmla="*/ 3424 w 10000"/>
              <a:gd name="connsiteY66" fmla="*/ 1546 h 10000"/>
              <a:gd name="connsiteX67" fmla="*/ 3424 w 10000"/>
              <a:gd name="connsiteY67" fmla="*/ 1691 h 10000"/>
              <a:gd name="connsiteX68" fmla="*/ 3152 w 10000"/>
              <a:gd name="connsiteY68" fmla="*/ 2011 h 10000"/>
              <a:gd name="connsiteX69" fmla="*/ 3152 w 10000"/>
              <a:gd name="connsiteY69" fmla="*/ 2303 h 10000"/>
              <a:gd name="connsiteX70" fmla="*/ 2826 w 10000"/>
              <a:gd name="connsiteY70" fmla="*/ 2769 h 10000"/>
              <a:gd name="connsiteX71" fmla="*/ 2826 w 10000"/>
              <a:gd name="connsiteY71" fmla="*/ 3557 h 10000"/>
              <a:gd name="connsiteX72" fmla="*/ 2554 w 10000"/>
              <a:gd name="connsiteY72" fmla="*/ 4315 h 10000"/>
              <a:gd name="connsiteX73" fmla="*/ 2283 w 10000"/>
              <a:gd name="connsiteY73" fmla="*/ 5074 h 10000"/>
              <a:gd name="connsiteX74" fmla="*/ 2283 w 10000"/>
              <a:gd name="connsiteY74" fmla="*/ 5860 h 10000"/>
              <a:gd name="connsiteX75" fmla="*/ 1957 w 10000"/>
              <a:gd name="connsiteY75" fmla="*/ 6151 h 10000"/>
              <a:gd name="connsiteX76" fmla="*/ 1957 w 10000"/>
              <a:gd name="connsiteY76" fmla="*/ 6618 h 10000"/>
              <a:gd name="connsiteX77" fmla="*/ 1957 w 10000"/>
              <a:gd name="connsiteY77" fmla="*/ 6939 h 10000"/>
              <a:gd name="connsiteX78" fmla="*/ 1957 w 10000"/>
              <a:gd name="connsiteY78" fmla="*/ 7231 h 10000"/>
              <a:gd name="connsiteX79" fmla="*/ 2283 w 10000"/>
              <a:gd name="connsiteY79" fmla="*/ 7697 h 10000"/>
              <a:gd name="connsiteX80" fmla="*/ 2283 w 10000"/>
              <a:gd name="connsiteY80" fmla="*/ 8164 h 10000"/>
              <a:gd name="connsiteX81" fmla="*/ 2283 w 10000"/>
              <a:gd name="connsiteY81" fmla="*/ 8164 h 10000"/>
              <a:gd name="connsiteX0" fmla="*/ 2283 w 10000"/>
              <a:gd name="connsiteY0" fmla="*/ 8164 h 10000"/>
              <a:gd name="connsiteX1" fmla="*/ 2554 w 10000"/>
              <a:gd name="connsiteY1" fmla="*/ 8309 h 10000"/>
              <a:gd name="connsiteX2" fmla="*/ 2826 w 10000"/>
              <a:gd name="connsiteY2" fmla="*/ 8484 h 10000"/>
              <a:gd name="connsiteX3" fmla="*/ 3152 w 10000"/>
              <a:gd name="connsiteY3" fmla="*/ 8629 h 10000"/>
              <a:gd name="connsiteX4" fmla="*/ 3424 w 10000"/>
              <a:gd name="connsiteY4" fmla="*/ 8629 h 10000"/>
              <a:gd name="connsiteX5" fmla="*/ 3967 w 10000"/>
              <a:gd name="connsiteY5" fmla="*/ 8775 h 10000"/>
              <a:gd name="connsiteX6" fmla="*/ 4565 w 10000"/>
              <a:gd name="connsiteY6" fmla="*/ 8775 h 10000"/>
              <a:gd name="connsiteX7" fmla="*/ 5163 w 10000"/>
              <a:gd name="connsiteY7" fmla="*/ 8775 h 10000"/>
              <a:gd name="connsiteX8" fmla="*/ 5707 w 10000"/>
              <a:gd name="connsiteY8" fmla="*/ 8775 h 10000"/>
              <a:gd name="connsiteX9" fmla="*/ 6304 w 10000"/>
              <a:gd name="connsiteY9" fmla="*/ 8775 h 10000"/>
              <a:gd name="connsiteX10" fmla="*/ 6848 w 10000"/>
              <a:gd name="connsiteY10" fmla="*/ 8775 h 10000"/>
              <a:gd name="connsiteX11" fmla="*/ 7446 w 10000"/>
              <a:gd name="connsiteY11" fmla="*/ 8775 h 10000"/>
              <a:gd name="connsiteX12" fmla="*/ 7989 w 10000"/>
              <a:gd name="connsiteY12" fmla="*/ 8775 h 10000"/>
              <a:gd name="connsiteX13" fmla="*/ 8315 w 10000"/>
              <a:gd name="connsiteY13" fmla="*/ 8775 h 10000"/>
              <a:gd name="connsiteX14" fmla="*/ 8587 w 10000"/>
              <a:gd name="connsiteY14" fmla="*/ 8920 h 10000"/>
              <a:gd name="connsiteX15" fmla="*/ 9130 w 10000"/>
              <a:gd name="connsiteY15" fmla="*/ 9096 h 10000"/>
              <a:gd name="connsiteX16" fmla="*/ 9457 w 10000"/>
              <a:gd name="connsiteY16" fmla="*/ 9242 h 10000"/>
              <a:gd name="connsiteX17" fmla="*/ 9728 w 10000"/>
              <a:gd name="connsiteY17" fmla="*/ 9389 h 10000"/>
              <a:gd name="connsiteX18" fmla="*/ 10000 w 10000"/>
              <a:gd name="connsiteY18" fmla="*/ 9563 h 10000"/>
              <a:gd name="connsiteX19" fmla="*/ 10000 w 10000"/>
              <a:gd name="connsiteY19" fmla="*/ 9709 h 10000"/>
              <a:gd name="connsiteX20" fmla="*/ 10000 w 10000"/>
              <a:gd name="connsiteY20" fmla="*/ 9709 h 10000"/>
              <a:gd name="connsiteX21" fmla="*/ 10000 w 10000"/>
              <a:gd name="connsiteY21" fmla="*/ 9709 h 10000"/>
              <a:gd name="connsiteX22" fmla="*/ 10000 w 10000"/>
              <a:gd name="connsiteY22" fmla="*/ 9855 h 10000"/>
              <a:gd name="connsiteX23" fmla="*/ 9728 w 10000"/>
              <a:gd name="connsiteY23" fmla="*/ 9855 h 10000"/>
              <a:gd name="connsiteX24" fmla="*/ 9728 w 10000"/>
              <a:gd name="connsiteY24" fmla="*/ 9855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55 h 10000"/>
              <a:gd name="connsiteX38" fmla="*/ 2283 w 10000"/>
              <a:gd name="connsiteY38" fmla="*/ 9855 h 10000"/>
              <a:gd name="connsiteX39" fmla="*/ 1957 w 10000"/>
              <a:gd name="connsiteY39" fmla="*/ 9709 h 10000"/>
              <a:gd name="connsiteX40" fmla="*/ 1685 w 10000"/>
              <a:gd name="connsiteY40" fmla="*/ 9709 h 10000"/>
              <a:gd name="connsiteX41" fmla="*/ 1413 w 10000"/>
              <a:gd name="connsiteY41" fmla="*/ 9563 h 10000"/>
              <a:gd name="connsiteX42" fmla="*/ 1141 w 10000"/>
              <a:gd name="connsiteY42" fmla="*/ 9563 h 10000"/>
              <a:gd name="connsiteX43" fmla="*/ 815 w 10000"/>
              <a:gd name="connsiteY43" fmla="*/ 9389 h 10000"/>
              <a:gd name="connsiteX44" fmla="*/ 815 w 10000"/>
              <a:gd name="connsiteY44" fmla="*/ 9096 h 10000"/>
              <a:gd name="connsiteX45" fmla="*/ 543 w 10000"/>
              <a:gd name="connsiteY45" fmla="*/ 8920 h 10000"/>
              <a:gd name="connsiteX46" fmla="*/ 543 w 10000"/>
              <a:gd name="connsiteY46" fmla="*/ 8775 h 10000"/>
              <a:gd name="connsiteX47" fmla="*/ 272 w 10000"/>
              <a:gd name="connsiteY47" fmla="*/ 8484 h 10000"/>
              <a:gd name="connsiteX48" fmla="*/ 272 w 10000"/>
              <a:gd name="connsiteY48" fmla="*/ 8164 h 10000"/>
              <a:gd name="connsiteX49" fmla="*/ 272 w 10000"/>
              <a:gd name="connsiteY49" fmla="*/ 7872 h 10000"/>
              <a:gd name="connsiteX50" fmla="*/ 0 w 10000"/>
              <a:gd name="connsiteY50" fmla="*/ 7406 h 10000"/>
              <a:gd name="connsiteX51" fmla="*/ 0 w 10000"/>
              <a:gd name="connsiteY51" fmla="*/ 6939 h 10000"/>
              <a:gd name="connsiteX52" fmla="*/ 0 w 10000"/>
              <a:gd name="connsiteY52" fmla="*/ 6471 h 10000"/>
              <a:gd name="connsiteX53" fmla="*/ 272 w 10000"/>
              <a:gd name="connsiteY53" fmla="*/ 5860 h 10000"/>
              <a:gd name="connsiteX54" fmla="*/ 272 w 10000"/>
              <a:gd name="connsiteY54" fmla="*/ 5249 h 10000"/>
              <a:gd name="connsiteX55" fmla="*/ 272 w 10000"/>
              <a:gd name="connsiteY55" fmla="*/ 4635 h 10000"/>
              <a:gd name="connsiteX56" fmla="*/ 543 w 10000"/>
              <a:gd name="connsiteY56" fmla="*/ 3237 h 10000"/>
              <a:gd name="connsiteX57" fmla="*/ 3152 w 10000"/>
              <a:gd name="connsiteY57" fmla="*/ 0 h 10000"/>
              <a:gd name="connsiteX58" fmla="*/ 3424 w 10000"/>
              <a:gd name="connsiteY58" fmla="*/ 320 h 10000"/>
              <a:gd name="connsiteX59" fmla="*/ 3424 w 10000"/>
              <a:gd name="connsiteY59" fmla="*/ 466 h 10000"/>
              <a:gd name="connsiteX60" fmla="*/ 3424 w 10000"/>
              <a:gd name="connsiteY60" fmla="*/ 934 h 10000"/>
              <a:gd name="connsiteX61" fmla="*/ 3696 w 10000"/>
              <a:gd name="connsiteY61" fmla="*/ 934 h 10000"/>
              <a:gd name="connsiteX62" fmla="*/ 3424 w 10000"/>
              <a:gd name="connsiteY62" fmla="*/ 1080 h 10000"/>
              <a:gd name="connsiteX63" fmla="*/ 3424 w 10000"/>
              <a:gd name="connsiteY63" fmla="*/ 1080 h 10000"/>
              <a:gd name="connsiteX64" fmla="*/ 3424 w 10000"/>
              <a:gd name="connsiteY64" fmla="*/ 1225 h 10000"/>
              <a:gd name="connsiteX65" fmla="*/ 3424 w 10000"/>
              <a:gd name="connsiteY65" fmla="*/ 1546 h 10000"/>
              <a:gd name="connsiteX66" fmla="*/ 3424 w 10000"/>
              <a:gd name="connsiteY66" fmla="*/ 1691 h 10000"/>
              <a:gd name="connsiteX67" fmla="*/ 3152 w 10000"/>
              <a:gd name="connsiteY67" fmla="*/ 2011 h 10000"/>
              <a:gd name="connsiteX68" fmla="*/ 3152 w 10000"/>
              <a:gd name="connsiteY68" fmla="*/ 2303 h 10000"/>
              <a:gd name="connsiteX69" fmla="*/ 2826 w 10000"/>
              <a:gd name="connsiteY69" fmla="*/ 2769 h 10000"/>
              <a:gd name="connsiteX70" fmla="*/ 2826 w 10000"/>
              <a:gd name="connsiteY70" fmla="*/ 3557 h 10000"/>
              <a:gd name="connsiteX71" fmla="*/ 2554 w 10000"/>
              <a:gd name="connsiteY71" fmla="*/ 4315 h 10000"/>
              <a:gd name="connsiteX72" fmla="*/ 2283 w 10000"/>
              <a:gd name="connsiteY72" fmla="*/ 5074 h 10000"/>
              <a:gd name="connsiteX73" fmla="*/ 2283 w 10000"/>
              <a:gd name="connsiteY73" fmla="*/ 5860 h 10000"/>
              <a:gd name="connsiteX74" fmla="*/ 1957 w 10000"/>
              <a:gd name="connsiteY74" fmla="*/ 6151 h 10000"/>
              <a:gd name="connsiteX75" fmla="*/ 1957 w 10000"/>
              <a:gd name="connsiteY75" fmla="*/ 6618 h 10000"/>
              <a:gd name="connsiteX76" fmla="*/ 1957 w 10000"/>
              <a:gd name="connsiteY76" fmla="*/ 6939 h 10000"/>
              <a:gd name="connsiteX77" fmla="*/ 1957 w 10000"/>
              <a:gd name="connsiteY77" fmla="*/ 7231 h 10000"/>
              <a:gd name="connsiteX78" fmla="*/ 2283 w 10000"/>
              <a:gd name="connsiteY78" fmla="*/ 7697 h 10000"/>
              <a:gd name="connsiteX79" fmla="*/ 2283 w 10000"/>
              <a:gd name="connsiteY79" fmla="*/ 8164 h 10000"/>
              <a:gd name="connsiteX80" fmla="*/ 2283 w 10000"/>
              <a:gd name="connsiteY80" fmla="*/ 8164 h 10000"/>
              <a:gd name="connsiteX0" fmla="*/ 2283 w 10000"/>
              <a:gd name="connsiteY0" fmla="*/ 8164 h 10000"/>
              <a:gd name="connsiteX1" fmla="*/ 2554 w 10000"/>
              <a:gd name="connsiteY1" fmla="*/ 8309 h 10000"/>
              <a:gd name="connsiteX2" fmla="*/ 2826 w 10000"/>
              <a:gd name="connsiteY2" fmla="*/ 8484 h 10000"/>
              <a:gd name="connsiteX3" fmla="*/ 3152 w 10000"/>
              <a:gd name="connsiteY3" fmla="*/ 8629 h 10000"/>
              <a:gd name="connsiteX4" fmla="*/ 3424 w 10000"/>
              <a:gd name="connsiteY4" fmla="*/ 8629 h 10000"/>
              <a:gd name="connsiteX5" fmla="*/ 3967 w 10000"/>
              <a:gd name="connsiteY5" fmla="*/ 8775 h 10000"/>
              <a:gd name="connsiteX6" fmla="*/ 4565 w 10000"/>
              <a:gd name="connsiteY6" fmla="*/ 8775 h 10000"/>
              <a:gd name="connsiteX7" fmla="*/ 5163 w 10000"/>
              <a:gd name="connsiteY7" fmla="*/ 8775 h 10000"/>
              <a:gd name="connsiteX8" fmla="*/ 5707 w 10000"/>
              <a:gd name="connsiteY8" fmla="*/ 8775 h 10000"/>
              <a:gd name="connsiteX9" fmla="*/ 6304 w 10000"/>
              <a:gd name="connsiteY9" fmla="*/ 8775 h 10000"/>
              <a:gd name="connsiteX10" fmla="*/ 6848 w 10000"/>
              <a:gd name="connsiteY10" fmla="*/ 8775 h 10000"/>
              <a:gd name="connsiteX11" fmla="*/ 7446 w 10000"/>
              <a:gd name="connsiteY11" fmla="*/ 8775 h 10000"/>
              <a:gd name="connsiteX12" fmla="*/ 7989 w 10000"/>
              <a:gd name="connsiteY12" fmla="*/ 8775 h 10000"/>
              <a:gd name="connsiteX13" fmla="*/ 8315 w 10000"/>
              <a:gd name="connsiteY13" fmla="*/ 8775 h 10000"/>
              <a:gd name="connsiteX14" fmla="*/ 8587 w 10000"/>
              <a:gd name="connsiteY14" fmla="*/ 8920 h 10000"/>
              <a:gd name="connsiteX15" fmla="*/ 9130 w 10000"/>
              <a:gd name="connsiteY15" fmla="*/ 9096 h 10000"/>
              <a:gd name="connsiteX16" fmla="*/ 9457 w 10000"/>
              <a:gd name="connsiteY16" fmla="*/ 9242 h 10000"/>
              <a:gd name="connsiteX17" fmla="*/ 9728 w 10000"/>
              <a:gd name="connsiteY17" fmla="*/ 9389 h 10000"/>
              <a:gd name="connsiteX18" fmla="*/ 10000 w 10000"/>
              <a:gd name="connsiteY18" fmla="*/ 9563 h 10000"/>
              <a:gd name="connsiteX19" fmla="*/ 10000 w 10000"/>
              <a:gd name="connsiteY19" fmla="*/ 9709 h 10000"/>
              <a:gd name="connsiteX20" fmla="*/ 10000 w 10000"/>
              <a:gd name="connsiteY20" fmla="*/ 9709 h 10000"/>
              <a:gd name="connsiteX21" fmla="*/ 10000 w 10000"/>
              <a:gd name="connsiteY21" fmla="*/ 9709 h 10000"/>
              <a:gd name="connsiteX22" fmla="*/ 10000 w 10000"/>
              <a:gd name="connsiteY22" fmla="*/ 9855 h 10000"/>
              <a:gd name="connsiteX23" fmla="*/ 9728 w 10000"/>
              <a:gd name="connsiteY23" fmla="*/ 9855 h 10000"/>
              <a:gd name="connsiteX24" fmla="*/ 9728 w 10000"/>
              <a:gd name="connsiteY24" fmla="*/ 9855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55 h 10000"/>
              <a:gd name="connsiteX38" fmla="*/ 2283 w 10000"/>
              <a:gd name="connsiteY38" fmla="*/ 9855 h 10000"/>
              <a:gd name="connsiteX39" fmla="*/ 1957 w 10000"/>
              <a:gd name="connsiteY39" fmla="*/ 9709 h 10000"/>
              <a:gd name="connsiteX40" fmla="*/ 1685 w 10000"/>
              <a:gd name="connsiteY40" fmla="*/ 9709 h 10000"/>
              <a:gd name="connsiteX41" fmla="*/ 1413 w 10000"/>
              <a:gd name="connsiteY41" fmla="*/ 9563 h 10000"/>
              <a:gd name="connsiteX42" fmla="*/ 1141 w 10000"/>
              <a:gd name="connsiteY42" fmla="*/ 9563 h 10000"/>
              <a:gd name="connsiteX43" fmla="*/ 815 w 10000"/>
              <a:gd name="connsiteY43" fmla="*/ 9389 h 10000"/>
              <a:gd name="connsiteX44" fmla="*/ 815 w 10000"/>
              <a:gd name="connsiteY44" fmla="*/ 9096 h 10000"/>
              <a:gd name="connsiteX45" fmla="*/ 543 w 10000"/>
              <a:gd name="connsiteY45" fmla="*/ 8920 h 10000"/>
              <a:gd name="connsiteX46" fmla="*/ 543 w 10000"/>
              <a:gd name="connsiteY46" fmla="*/ 8775 h 10000"/>
              <a:gd name="connsiteX47" fmla="*/ 272 w 10000"/>
              <a:gd name="connsiteY47" fmla="*/ 8484 h 10000"/>
              <a:gd name="connsiteX48" fmla="*/ 272 w 10000"/>
              <a:gd name="connsiteY48" fmla="*/ 8164 h 10000"/>
              <a:gd name="connsiteX49" fmla="*/ 272 w 10000"/>
              <a:gd name="connsiteY49" fmla="*/ 7872 h 10000"/>
              <a:gd name="connsiteX50" fmla="*/ 0 w 10000"/>
              <a:gd name="connsiteY50" fmla="*/ 7406 h 10000"/>
              <a:gd name="connsiteX51" fmla="*/ 0 w 10000"/>
              <a:gd name="connsiteY51" fmla="*/ 6939 h 10000"/>
              <a:gd name="connsiteX52" fmla="*/ 0 w 10000"/>
              <a:gd name="connsiteY52" fmla="*/ 6471 h 10000"/>
              <a:gd name="connsiteX53" fmla="*/ 272 w 10000"/>
              <a:gd name="connsiteY53" fmla="*/ 5860 h 10000"/>
              <a:gd name="connsiteX54" fmla="*/ 272 w 10000"/>
              <a:gd name="connsiteY54" fmla="*/ 5249 h 10000"/>
              <a:gd name="connsiteX55" fmla="*/ 272 w 10000"/>
              <a:gd name="connsiteY55" fmla="*/ 4635 h 10000"/>
              <a:gd name="connsiteX56" fmla="*/ 543 w 10000"/>
              <a:gd name="connsiteY56" fmla="*/ 3237 h 10000"/>
              <a:gd name="connsiteX57" fmla="*/ 3152 w 10000"/>
              <a:gd name="connsiteY57" fmla="*/ 0 h 10000"/>
              <a:gd name="connsiteX58" fmla="*/ 3424 w 10000"/>
              <a:gd name="connsiteY58" fmla="*/ 320 h 10000"/>
              <a:gd name="connsiteX59" fmla="*/ 3424 w 10000"/>
              <a:gd name="connsiteY59" fmla="*/ 934 h 10000"/>
              <a:gd name="connsiteX60" fmla="*/ 3696 w 10000"/>
              <a:gd name="connsiteY60" fmla="*/ 934 h 10000"/>
              <a:gd name="connsiteX61" fmla="*/ 3424 w 10000"/>
              <a:gd name="connsiteY61" fmla="*/ 1080 h 10000"/>
              <a:gd name="connsiteX62" fmla="*/ 3424 w 10000"/>
              <a:gd name="connsiteY62" fmla="*/ 1080 h 10000"/>
              <a:gd name="connsiteX63" fmla="*/ 3424 w 10000"/>
              <a:gd name="connsiteY63" fmla="*/ 1225 h 10000"/>
              <a:gd name="connsiteX64" fmla="*/ 3424 w 10000"/>
              <a:gd name="connsiteY64" fmla="*/ 1546 h 10000"/>
              <a:gd name="connsiteX65" fmla="*/ 3424 w 10000"/>
              <a:gd name="connsiteY65" fmla="*/ 1691 h 10000"/>
              <a:gd name="connsiteX66" fmla="*/ 3152 w 10000"/>
              <a:gd name="connsiteY66" fmla="*/ 2011 h 10000"/>
              <a:gd name="connsiteX67" fmla="*/ 3152 w 10000"/>
              <a:gd name="connsiteY67" fmla="*/ 2303 h 10000"/>
              <a:gd name="connsiteX68" fmla="*/ 2826 w 10000"/>
              <a:gd name="connsiteY68" fmla="*/ 2769 h 10000"/>
              <a:gd name="connsiteX69" fmla="*/ 2826 w 10000"/>
              <a:gd name="connsiteY69" fmla="*/ 3557 h 10000"/>
              <a:gd name="connsiteX70" fmla="*/ 2554 w 10000"/>
              <a:gd name="connsiteY70" fmla="*/ 4315 h 10000"/>
              <a:gd name="connsiteX71" fmla="*/ 2283 w 10000"/>
              <a:gd name="connsiteY71" fmla="*/ 5074 h 10000"/>
              <a:gd name="connsiteX72" fmla="*/ 2283 w 10000"/>
              <a:gd name="connsiteY72" fmla="*/ 5860 h 10000"/>
              <a:gd name="connsiteX73" fmla="*/ 1957 w 10000"/>
              <a:gd name="connsiteY73" fmla="*/ 6151 h 10000"/>
              <a:gd name="connsiteX74" fmla="*/ 1957 w 10000"/>
              <a:gd name="connsiteY74" fmla="*/ 6618 h 10000"/>
              <a:gd name="connsiteX75" fmla="*/ 1957 w 10000"/>
              <a:gd name="connsiteY75" fmla="*/ 6939 h 10000"/>
              <a:gd name="connsiteX76" fmla="*/ 1957 w 10000"/>
              <a:gd name="connsiteY76" fmla="*/ 7231 h 10000"/>
              <a:gd name="connsiteX77" fmla="*/ 2283 w 10000"/>
              <a:gd name="connsiteY77" fmla="*/ 7697 h 10000"/>
              <a:gd name="connsiteX78" fmla="*/ 2283 w 10000"/>
              <a:gd name="connsiteY78" fmla="*/ 8164 h 10000"/>
              <a:gd name="connsiteX79" fmla="*/ 2283 w 10000"/>
              <a:gd name="connsiteY79" fmla="*/ 8164 h 10000"/>
              <a:gd name="connsiteX0" fmla="*/ 2283 w 10000"/>
              <a:gd name="connsiteY0" fmla="*/ 7844 h 9680"/>
              <a:gd name="connsiteX1" fmla="*/ 2554 w 10000"/>
              <a:gd name="connsiteY1" fmla="*/ 7989 h 9680"/>
              <a:gd name="connsiteX2" fmla="*/ 2826 w 10000"/>
              <a:gd name="connsiteY2" fmla="*/ 8164 h 9680"/>
              <a:gd name="connsiteX3" fmla="*/ 3152 w 10000"/>
              <a:gd name="connsiteY3" fmla="*/ 8309 h 9680"/>
              <a:gd name="connsiteX4" fmla="*/ 3424 w 10000"/>
              <a:gd name="connsiteY4" fmla="*/ 8309 h 9680"/>
              <a:gd name="connsiteX5" fmla="*/ 3967 w 10000"/>
              <a:gd name="connsiteY5" fmla="*/ 8455 h 9680"/>
              <a:gd name="connsiteX6" fmla="*/ 4565 w 10000"/>
              <a:gd name="connsiteY6" fmla="*/ 8455 h 9680"/>
              <a:gd name="connsiteX7" fmla="*/ 5163 w 10000"/>
              <a:gd name="connsiteY7" fmla="*/ 8455 h 9680"/>
              <a:gd name="connsiteX8" fmla="*/ 5707 w 10000"/>
              <a:gd name="connsiteY8" fmla="*/ 8455 h 9680"/>
              <a:gd name="connsiteX9" fmla="*/ 6304 w 10000"/>
              <a:gd name="connsiteY9" fmla="*/ 8455 h 9680"/>
              <a:gd name="connsiteX10" fmla="*/ 6848 w 10000"/>
              <a:gd name="connsiteY10" fmla="*/ 8455 h 9680"/>
              <a:gd name="connsiteX11" fmla="*/ 7446 w 10000"/>
              <a:gd name="connsiteY11" fmla="*/ 8455 h 9680"/>
              <a:gd name="connsiteX12" fmla="*/ 7989 w 10000"/>
              <a:gd name="connsiteY12" fmla="*/ 8455 h 9680"/>
              <a:gd name="connsiteX13" fmla="*/ 8315 w 10000"/>
              <a:gd name="connsiteY13" fmla="*/ 8455 h 9680"/>
              <a:gd name="connsiteX14" fmla="*/ 8587 w 10000"/>
              <a:gd name="connsiteY14" fmla="*/ 8600 h 9680"/>
              <a:gd name="connsiteX15" fmla="*/ 9130 w 10000"/>
              <a:gd name="connsiteY15" fmla="*/ 8776 h 9680"/>
              <a:gd name="connsiteX16" fmla="*/ 9457 w 10000"/>
              <a:gd name="connsiteY16" fmla="*/ 8922 h 9680"/>
              <a:gd name="connsiteX17" fmla="*/ 9728 w 10000"/>
              <a:gd name="connsiteY17" fmla="*/ 9069 h 9680"/>
              <a:gd name="connsiteX18" fmla="*/ 10000 w 10000"/>
              <a:gd name="connsiteY18" fmla="*/ 9243 h 9680"/>
              <a:gd name="connsiteX19" fmla="*/ 10000 w 10000"/>
              <a:gd name="connsiteY19" fmla="*/ 9389 h 9680"/>
              <a:gd name="connsiteX20" fmla="*/ 10000 w 10000"/>
              <a:gd name="connsiteY20" fmla="*/ 9389 h 9680"/>
              <a:gd name="connsiteX21" fmla="*/ 10000 w 10000"/>
              <a:gd name="connsiteY21" fmla="*/ 9389 h 9680"/>
              <a:gd name="connsiteX22" fmla="*/ 10000 w 10000"/>
              <a:gd name="connsiteY22" fmla="*/ 9535 h 9680"/>
              <a:gd name="connsiteX23" fmla="*/ 9728 w 10000"/>
              <a:gd name="connsiteY23" fmla="*/ 9535 h 9680"/>
              <a:gd name="connsiteX24" fmla="*/ 9728 w 10000"/>
              <a:gd name="connsiteY24" fmla="*/ 9535 h 9680"/>
              <a:gd name="connsiteX25" fmla="*/ 9457 w 10000"/>
              <a:gd name="connsiteY25" fmla="*/ 9680 h 9680"/>
              <a:gd name="connsiteX26" fmla="*/ 9130 w 10000"/>
              <a:gd name="connsiteY26" fmla="*/ 9680 h 9680"/>
              <a:gd name="connsiteX27" fmla="*/ 8587 w 10000"/>
              <a:gd name="connsiteY27" fmla="*/ 9680 h 9680"/>
              <a:gd name="connsiteX28" fmla="*/ 8315 w 10000"/>
              <a:gd name="connsiteY28" fmla="*/ 9680 h 9680"/>
              <a:gd name="connsiteX29" fmla="*/ 7717 w 10000"/>
              <a:gd name="connsiteY29" fmla="*/ 9680 h 9680"/>
              <a:gd name="connsiteX30" fmla="*/ 6848 w 10000"/>
              <a:gd name="connsiteY30" fmla="*/ 9680 h 9680"/>
              <a:gd name="connsiteX31" fmla="*/ 6304 w 10000"/>
              <a:gd name="connsiteY31" fmla="*/ 9680 h 9680"/>
              <a:gd name="connsiteX32" fmla="*/ 5435 w 10000"/>
              <a:gd name="connsiteY32" fmla="*/ 9680 h 9680"/>
              <a:gd name="connsiteX33" fmla="*/ 4565 w 10000"/>
              <a:gd name="connsiteY33" fmla="*/ 9680 h 9680"/>
              <a:gd name="connsiteX34" fmla="*/ 3967 w 10000"/>
              <a:gd name="connsiteY34" fmla="*/ 9680 h 9680"/>
              <a:gd name="connsiteX35" fmla="*/ 3424 w 10000"/>
              <a:gd name="connsiteY35" fmla="*/ 9680 h 9680"/>
              <a:gd name="connsiteX36" fmla="*/ 2826 w 10000"/>
              <a:gd name="connsiteY36" fmla="*/ 9680 h 9680"/>
              <a:gd name="connsiteX37" fmla="*/ 2554 w 10000"/>
              <a:gd name="connsiteY37" fmla="*/ 9535 h 9680"/>
              <a:gd name="connsiteX38" fmla="*/ 2283 w 10000"/>
              <a:gd name="connsiteY38" fmla="*/ 9535 h 9680"/>
              <a:gd name="connsiteX39" fmla="*/ 1957 w 10000"/>
              <a:gd name="connsiteY39" fmla="*/ 9389 h 9680"/>
              <a:gd name="connsiteX40" fmla="*/ 1685 w 10000"/>
              <a:gd name="connsiteY40" fmla="*/ 9389 h 9680"/>
              <a:gd name="connsiteX41" fmla="*/ 1413 w 10000"/>
              <a:gd name="connsiteY41" fmla="*/ 9243 h 9680"/>
              <a:gd name="connsiteX42" fmla="*/ 1141 w 10000"/>
              <a:gd name="connsiteY42" fmla="*/ 9243 h 9680"/>
              <a:gd name="connsiteX43" fmla="*/ 815 w 10000"/>
              <a:gd name="connsiteY43" fmla="*/ 9069 h 9680"/>
              <a:gd name="connsiteX44" fmla="*/ 815 w 10000"/>
              <a:gd name="connsiteY44" fmla="*/ 8776 h 9680"/>
              <a:gd name="connsiteX45" fmla="*/ 543 w 10000"/>
              <a:gd name="connsiteY45" fmla="*/ 8600 h 9680"/>
              <a:gd name="connsiteX46" fmla="*/ 543 w 10000"/>
              <a:gd name="connsiteY46" fmla="*/ 8455 h 9680"/>
              <a:gd name="connsiteX47" fmla="*/ 272 w 10000"/>
              <a:gd name="connsiteY47" fmla="*/ 8164 h 9680"/>
              <a:gd name="connsiteX48" fmla="*/ 272 w 10000"/>
              <a:gd name="connsiteY48" fmla="*/ 7844 h 9680"/>
              <a:gd name="connsiteX49" fmla="*/ 272 w 10000"/>
              <a:gd name="connsiteY49" fmla="*/ 7552 h 9680"/>
              <a:gd name="connsiteX50" fmla="*/ 0 w 10000"/>
              <a:gd name="connsiteY50" fmla="*/ 7086 h 9680"/>
              <a:gd name="connsiteX51" fmla="*/ 0 w 10000"/>
              <a:gd name="connsiteY51" fmla="*/ 6619 h 9680"/>
              <a:gd name="connsiteX52" fmla="*/ 0 w 10000"/>
              <a:gd name="connsiteY52" fmla="*/ 6151 h 9680"/>
              <a:gd name="connsiteX53" fmla="*/ 272 w 10000"/>
              <a:gd name="connsiteY53" fmla="*/ 5540 h 9680"/>
              <a:gd name="connsiteX54" fmla="*/ 272 w 10000"/>
              <a:gd name="connsiteY54" fmla="*/ 4929 h 9680"/>
              <a:gd name="connsiteX55" fmla="*/ 272 w 10000"/>
              <a:gd name="connsiteY55" fmla="*/ 4315 h 9680"/>
              <a:gd name="connsiteX56" fmla="*/ 543 w 10000"/>
              <a:gd name="connsiteY56" fmla="*/ 2917 h 9680"/>
              <a:gd name="connsiteX57" fmla="*/ 3424 w 10000"/>
              <a:gd name="connsiteY57" fmla="*/ 0 h 9680"/>
              <a:gd name="connsiteX58" fmla="*/ 3424 w 10000"/>
              <a:gd name="connsiteY58" fmla="*/ 614 h 9680"/>
              <a:gd name="connsiteX59" fmla="*/ 3696 w 10000"/>
              <a:gd name="connsiteY59" fmla="*/ 614 h 9680"/>
              <a:gd name="connsiteX60" fmla="*/ 3424 w 10000"/>
              <a:gd name="connsiteY60" fmla="*/ 760 h 9680"/>
              <a:gd name="connsiteX61" fmla="*/ 3424 w 10000"/>
              <a:gd name="connsiteY61" fmla="*/ 760 h 9680"/>
              <a:gd name="connsiteX62" fmla="*/ 3424 w 10000"/>
              <a:gd name="connsiteY62" fmla="*/ 905 h 9680"/>
              <a:gd name="connsiteX63" fmla="*/ 3424 w 10000"/>
              <a:gd name="connsiteY63" fmla="*/ 1226 h 9680"/>
              <a:gd name="connsiteX64" fmla="*/ 3424 w 10000"/>
              <a:gd name="connsiteY64" fmla="*/ 1371 h 9680"/>
              <a:gd name="connsiteX65" fmla="*/ 3152 w 10000"/>
              <a:gd name="connsiteY65" fmla="*/ 1691 h 9680"/>
              <a:gd name="connsiteX66" fmla="*/ 3152 w 10000"/>
              <a:gd name="connsiteY66" fmla="*/ 1983 h 9680"/>
              <a:gd name="connsiteX67" fmla="*/ 2826 w 10000"/>
              <a:gd name="connsiteY67" fmla="*/ 2449 h 9680"/>
              <a:gd name="connsiteX68" fmla="*/ 2826 w 10000"/>
              <a:gd name="connsiteY68" fmla="*/ 3237 h 9680"/>
              <a:gd name="connsiteX69" fmla="*/ 2554 w 10000"/>
              <a:gd name="connsiteY69" fmla="*/ 3995 h 9680"/>
              <a:gd name="connsiteX70" fmla="*/ 2283 w 10000"/>
              <a:gd name="connsiteY70" fmla="*/ 4754 h 9680"/>
              <a:gd name="connsiteX71" fmla="*/ 2283 w 10000"/>
              <a:gd name="connsiteY71" fmla="*/ 5540 h 9680"/>
              <a:gd name="connsiteX72" fmla="*/ 1957 w 10000"/>
              <a:gd name="connsiteY72" fmla="*/ 5831 h 9680"/>
              <a:gd name="connsiteX73" fmla="*/ 1957 w 10000"/>
              <a:gd name="connsiteY73" fmla="*/ 6298 h 9680"/>
              <a:gd name="connsiteX74" fmla="*/ 1957 w 10000"/>
              <a:gd name="connsiteY74" fmla="*/ 6619 h 9680"/>
              <a:gd name="connsiteX75" fmla="*/ 1957 w 10000"/>
              <a:gd name="connsiteY75" fmla="*/ 6911 h 9680"/>
              <a:gd name="connsiteX76" fmla="*/ 2283 w 10000"/>
              <a:gd name="connsiteY76" fmla="*/ 7377 h 9680"/>
              <a:gd name="connsiteX77" fmla="*/ 2283 w 10000"/>
              <a:gd name="connsiteY77" fmla="*/ 7844 h 9680"/>
              <a:gd name="connsiteX78" fmla="*/ 2283 w 10000"/>
              <a:gd name="connsiteY78" fmla="*/ 7844 h 9680"/>
              <a:gd name="connsiteX0" fmla="*/ 2283 w 10000"/>
              <a:gd name="connsiteY0" fmla="*/ 7469 h 9366"/>
              <a:gd name="connsiteX1" fmla="*/ 2554 w 10000"/>
              <a:gd name="connsiteY1" fmla="*/ 7619 h 9366"/>
              <a:gd name="connsiteX2" fmla="*/ 2826 w 10000"/>
              <a:gd name="connsiteY2" fmla="*/ 7800 h 9366"/>
              <a:gd name="connsiteX3" fmla="*/ 3152 w 10000"/>
              <a:gd name="connsiteY3" fmla="*/ 7950 h 9366"/>
              <a:gd name="connsiteX4" fmla="*/ 3424 w 10000"/>
              <a:gd name="connsiteY4" fmla="*/ 7950 h 9366"/>
              <a:gd name="connsiteX5" fmla="*/ 3967 w 10000"/>
              <a:gd name="connsiteY5" fmla="*/ 8101 h 9366"/>
              <a:gd name="connsiteX6" fmla="*/ 4565 w 10000"/>
              <a:gd name="connsiteY6" fmla="*/ 8101 h 9366"/>
              <a:gd name="connsiteX7" fmla="*/ 5163 w 10000"/>
              <a:gd name="connsiteY7" fmla="*/ 8101 h 9366"/>
              <a:gd name="connsiteX8" fmla="*/ 5707 w 10000"/>
              <a:gd name="connsiteY8" fmla="*/ 8101 h 9366"/>
              <a:gd name="connsiteX9" fmla="*/ 6304 w 10000"/>
              <a:gd name="connsiteY9" fmla="*/ 8101 h 9366"/>
              <a:gd name="connsiteX10" fmla="*/ 6848 w 10000"/>
              <a:gd name="connsiteY10" fmla="*/ 8101 h 9366"/>
              <a:gd name="connsiteX11" fmla="*/ 7446 w 10000"/>
              <a:gd name="connsiteY11" fmla="*/ 8101 h 9366"/>
              <a:gd name="connsiteX12" fmla="*/ 7989 w 10000"/>
              <a:gd name="connsiteY12" fmla="*/ 8101 h 9366"/>
              <a:gd name="connsiteX13" fmla="*/ 8315 w 10000"/>
              <a:gd name="connsiteY13" fmla="*/ 8101 h 9366"/>
              <a:gd name="connsiteX14" fmla="*/ 8587 w 10000"/>
              <a:gd name="connsiteY14" fmla="*/ 8250 h 9366"/>
              <a:gd name="connsiteX15" fmla="*/ 9130 w 10000"/>
              <a:gd name="connsiteY15" fmla="*/ 8432 h 9366"/>
              <a:gd name="connsiteX16" fmla="*/ 9457 w 10000"/>
              <a:gd name="connsiteY16" fmla="*/ 8583 h 9366"/>
              <a:gd name="connsiteX17" fmla="*/ 9728 w 10000"/>
              <a:gd name="connsiteY17" fmla="*/ 8735 h 9366"/>
              <a:gd name="connsiteX18" fmla="*/ 10000 w 10000"/>
              <a:gd name="connsiteY18" fmla="*/ 8915 h 9366"/>
              <a:gd name="connsiteX19" fmla="*/ 10000 w 10000"/>
              <a:gd name="connsiteY19" fmla="*/ 9065 h 9366"/>
              <a:gd name="connsiteX20" fmla="*/ 10000 w 10000"/>
              <a:gd name="connsiteY20" fmla="*/ 9065 h 9366"/>
              <a:gd name="connsiteX21" fmla="*/ 10000 w 10000"/>
              <a:gd name="connsiteY21" fmla="*/ 9065 h 9366"/>
              <a:gd name="connsiteX22" fmla="*/ 10000 w 10000"/>
              <a:gd name="connsiteY22" fmla="*/ 9216 h 9366"/>
              <a:gd name="connsiteX23" fmla="*/ 9728 w 10000"/>
              <a:gd name="connsiteY23" fmla="*/ 9216 h 9366"/>
              <a:gd name="connsiteX24" fmla="*/ 9728 w 10000"/>
              <a:gd name="connsiteY24" fmla="*/ 9216 h 9366"/>
              <a:gd name="connsiteX25" fmla="*/ 9457 w 10000"/>
              <a:gd name="connsiteY25" fmla="*/ 9366 h 9366"/>
              <a:gd name="connsiteX26" fmla="*/ 9130 w 10000"/>
              <a:gd name="connsiteY26" fmla="*/ 9366 h 9366"/>
              <a:gd name="connsiteX27" fmla="*/ 8587 w 10000"/>
              <a:gd name="connsiteY27" fmla="*/ 9366 h 9366"/>
              <a:gd name="connsiteX28" fmla="*/ 8315 w 10000"/>
              <a:gd name="connsiteY28" fmla="*/ 9366 h 9366"/>
              <a:gd name="connsiteX29" fmla="*/ 7717 w 10000"/>
              <a:gd name="connsiteY29" fmla="*/ 9366 h 9366"/>
              <a:gd name="connsiteX30" fmla="*/ 6848 w 10000"/>
              <a:gd name="connsiteY30" fmla="*/ 9366 h 9366"/>
              <a:gd name="connsiteX31" fmla="*/ 6304 w 10000"/>
              <a:gd name="connsiteY31" fmla="*/ 9366 h 9366"/>
              <a:gd name="connsiteX32" fmla="*/ 5435 w 10000"/>
              <a:gd name="connsiteY32" fmla="*/ 9366 h 9366"/>
              <a:gd name="connsiteX33" fmla="*/ 4565 w 10000"/>
              <a:gd name="connsiteY33" fmla="*/ 9366 h 9366"/>
              <a:gd name="connsiteX34" fmla="*/ 3967 w 10000"/>
              <a:gd name="connsiteY34" fmla="*/ 9366 h 9366"/>
              <a:gd name="connsiteX35" fmla="*/ 3424 w 10000"/>
              <a:gd name="connsiteY35" fmla="*/ 9366 h 9366"/>
              <a:gd name="connsiteX36" fmla="*/ 2826 w 10000"/>
              <a:gd name="connsiteY36" fmla="*/ 9366 h 9366"/>
              <a:gd name="connsiteX37" fmla="*/ 2554 w 10000"/>
              <a:gd name="connsiteY37" fmla="*/ 9216 h 9366"/>
              <a:gd name="connsiteX38" fmla="*/ 2283 w 10000"/>
              <a:gd name="connsiteY38" fmla="*/ 9216 h 9366"/>
              <a:gd name="connsiteX39" fmla="*/ 1957 w 10000"/>
              <a:gd name="connsiteY39" fmla="*/ 9065 h 9366"/>
              <a:gd name="connsiteX40" fmla="*/ 1685 w 10000"/>
              <a:gd name="connsiteY40" fmla="*/ 9065 h 9366"/>
              <a:gd name="connsiteX41" fmla="*/ 1413 w 10000"/>
              <a:gd name="connsiteY41" fmla="*/ 8915 h 9366"/>
              <a:gd name="connsiteX42" fmla="*/ 1141 w 10000"/>
              <a:gd name="connsiteY42" fmla="*/ 8915 h 9366"/>
              <a:gd name="connsiteX43" fmla="*/ 815 w 10000"/>
              <a:gd name="connsiteY43" fmla="*/ 8735 h 9366"/>
              <a:gd name="connsiteX44" fmla="*/ 815 w 10000"/>
              <a:gd name="connsiteY44" fmla="*/ 8432 h 9366"/>
              <a:gd name="connsiteX45" fmla="*/ 543 w 10000"/>
              <a:gd name="connsiteY45" fmla="*/ 8250 h 9366"/>
              <a:gd name="connsiteX46" fmla="*/ 543 w 10000"/>
              <a:gd name="connsiteY46" fmla="*/ 8101 h 9366"/>
              <a:gd name="connsiteX47" fmla="*/ 272 w 10000"/>
              <a:gd name="connsiteY47" fmla="*/ 7800 h 9366"/>
              <a:gd name="connsiteX48" fmla="*/ 272 w 10000"/>
              <a:gd name="connsiteY48" fmla="*/ 7469 h 9366"/>
              <a:gd name="connsiteX49" fmla="*/ 272 w 10000"/>
              <a:gd name="connsiteY49" fmla="*/ 7168 h 9366"/>
              <a:gd name="connsiteX50" fmla="*/ 0 w 10000"/>
              <a:gd name="connsiteY50" fmla="*/ 6686 h 9366"/>
              <a:gd name="connsiteX51" fmla="*/ 0 w 10000"/>
              <a:gd name="connsiteY51" fmla="*/ 6204 h 9366"/>
              <a:gd name="connsiteX52" fmla="*/ 0 w 10000"/>
              <a:gd name="connsiteY52" fmla="*/ 5720 h 9366"/>
              <a:gd name="connsiteX53" fmla="*/ 272 w 10000"/>
              <a:gd name="connsiteY53" fmla="*/ 5089 h 9366"/>
              <a:gd name="connsiteX54" fmla="*/ 272 w 10000"/>
              <a:gd name="connsiteY54" fmla="*/ 4458 h 9366"/>
              <a:gd name="connsiteX55" fmla="*/ 272 w 10000"/>
              <a:gd name="connsiteY55" fmla="*/ 3824 h 9366"/>
              <a:gd name="connsiteX56" fmla="*/ 543 w 10000"/>
              <a:gd name="connsiteY56" fmla="*/ 2379 h 9366"/>
              <a:gd name="connsiteX57" fmla="*/ 3424 w 10000"/>
              <a:gd name="connsiteY57" fmla="*/ 0 h 9366"/>
              <a:gd name="connsiteX58" fmla="*/ 3696 w 10000"/>
              <a:gd name="connsiteY58" fmla="*/ 0 h 9366"/>
              <a:gd name="connsiteX59" fmla="*/ 3424 w 10000"/>
              <a:gd name="connsiteY59" fmla="*/ 151 h 9366"/>
              <a:gd name="connsiteX60" fmla="*/ 3424 w 10000"/>
              <a:gd name="connsiteY60" fmla="*/ 151 h 9366"/>
              <a:gd name="connsiteX61" fmla="*/ 3424 w 10000"/>
              <a:gd name="connsiteY61" fmla="*/ 301 h 9366"/>
              <a:gd name="connsiteX62" fmla="*/ 3424 w 10000"/>
              <a:gd name="connsiteY62" fmla="*/ 633 h 9366"/>
              <a:gd name="connsiteX63" fmla="*/ 3424 w 10000"/>
              <a:gd name="connsiteY63" fmla="*/ 782 h 9366"/>
              <a:gd name="connsiteX64" fmla="*/ 3152 w 10000"/>
              <a:gd name="connsiteY64" fmla="*/ 1113 h 9366"/>
              <a:gd name="connsiteX65" fmla="*/ 3152 w 10000"/>
              <a:gd name="connsiteY65" fmla="*/ 1415 h 9366"/>
              <a:gd name="connsiteX66" fmla="*/ 2826 w 10000"/>
              <a:gd name="connsiteY66" fmla="*/ 1896 h 9366"/>
              <a:gd name="connsiteX67" fmla="*/ 2826 w 10000"/>
              <a:gd name="connsiteY67" fmla="*/ 2710 h 9366"/>
              <a:gd name="connsiteX68" fmla="*/ 2554 w 10000"/>
              <a:gd name="connsiteY68" fmla="*/ 3493 h 9366"/>
              <a:gd name="connsiteX69" fmla="*/ 2283 w 10000"/>
              <a:gd name="connsiteY69" fmla="*/ 4277 h 9366"/>
              <a:gd name="connsiteX70" fmla="*/ 2283 w 10000"/>
              <a:gd name="connsiteY70" fmla="*/ 5089 h 9366"/>
              <a:gd name="connsiteX71" fmla="*/ 1957 w 10000"/>
              <a:gd name="connsiteY71" fmla="*/ 5390 h 9366"/>
              <a:gd name="connsiteX72" fmla="*/ 1957 w 10000"/>
              <a:gd name="connsiteY72" fmla="*/ 5872 h 9366"/>
              <a:gd name="connsiteX73" fmla="*/ 1957 w 10000"/>
              <a:gd name="connsiteY73" fmla="*/ 6204 h 9366"/>
              <a:gd name="connsiteX74" fmla="*/ 1957 w 10000"/>
              <a:gd name="connsiteY74" fmla="*/ 6505 h 9366"/>
              <a:gd name="connsiteX75" fmla="*/ 2283 w 10000"/>
              <a:gd name="connsiteY75" fmla="*/ 6987 h 9366"/>
              <a:gd name="connsiteX76" fmla="*/ 2283 w 10000"/>
              <a:gd name="connsiteY76" fmla="*/ 7469 h 9366"/>
              <a:gd name="connsiteX77" fmla="*/ 2283 w 10000"/>
              <a:gd name="connsiteY77" fmla="*/ 7469 h 9366"/>
              <a:gd name="connsiteX0" fmla="*/ 2283 w 10000"/>
              <a:gd name="connsiteY0" fmla="*/ 7975 h 10000"/>
              <a:gd name="connsiteX1" fmla="*/ 2554 w 10000"/>
              <a:gd name="connsiteY1" fmla="*/ 8135 h 10000"/>
              <a:gd name="connsiteX2" fmla="*/ 2826 w 10000"/>
              <a:gd name="connsiteY2" fmla="*/ 8328 h 10000"/>
              <a:gd name="connsiteX3" fmla="*/ 3152 w 10000"/>
              <a:gd name="connsiteY3" fmla="*/ 8488 h 10000"/>
              <a:gd name="connsiteX4" fmla="*/ 3424 w 10000"/>
              <a:gd name="connsiteY4" fmla="*/ 8488 h 10000"/>
              <a:gd name="connsiteX5" fmla="*/ 3967 w 10000"/>
              <a:gd name="connsiteY5" fmla="*/ 8649 h 10000"/>
              <a:gd name="connsiteX6" fmla="*/ 4565 w 10000"/>
              <a:gd name="connsiteY6" fmla="*/ 8649 h 10000"/>
              <a:gd name="connsiteX7" fmla="*/ 5163 w 10000"/>
              <a:gd name="connsiteY7" fmla="*/ 8649 h 10000"/>
              <a:gd name="connsiteX8" fmla="*/ 5707 w 10000"/>
              <a:gd name="connsiteY8" fmla="*/ 8649 h 10000"/>
              <a:gd name="connsiteX9" fmla="*/ 6304 w 10000"/>
              <a:gd name="connsiteY9" fmla="*/ 8649 h 10000"/>
              <a:gd name="connsiteX10" fmla="*/ 6848 w 10000"/>
              <a:gd name="connsiteY10" fmla="*/ 8649 h 10000"/>
              <a:gd name="connsiteX11" fmla="*/ 7446 w 10000"/>
              <a:gd name="connsiteY11" fmla="*/ 8649 h 10000"/>
              <a:gd name="connsiteX12" fmla="*/ 7989 w 10000"/>
              <a:gd name="connsiteY12" fmla="*/ 8649 h 10000"/>
              <a:gd name="connsiteX13" fmla="*/ 8315 w 10000"/>
              <a:gd name="connsiteY13" fmla="*/ 8649 h 10000"/>
              <a:gd name="connsiteX14" fmla="*/ 8587 w 10000"/>
              <a:gd name="connsiteY14" fmla="*/ 8808 h 10000"/>
              <a:gd name="connsiteX15" fmla="*/ 9130 w 10000"/>
              <a:gd name="connsiteY15" fmla="*/ 9003 h 10000"/>
              <a:gd name="connsiteX16" fmla="*/ 9457 w 10000"/>
              <a:gd name="connsiteY16" fmla="*/ 9164 h 10000"/>
              <a:gd name="connsiteX17" fmla="*/ 9728 w 10000"/>
              <a:gd name="connsiteY17" fmla="*/ 9326 h 10000"/>
              <a:gd name="connsiteX18" fmla="*/ 10000 w 10000"/>
              <a:gd name="connsiteY18" fmla="*/ 9518 h 10000"/>
              <a:gd name="connsiteX19" fmla="*/ 10000 w 10000"/>
              <a:gd name="connsiteY19" fmla="*/ 9679 h 10000"/>
              <a:gd name="connsiteX20" fmla="*/ 10000 w 10000"/>
              <a:gd name="connsiteY20" fmla="*/ 9679 h 10000"/>
              <a:gd name="connsiteX21" fmla="*/ 10000 w 10000"/>
              <a:gd name="connsiteY21" fmla="*/ 9679 h 10000"/>
              <a:gd name="connsiteX22" fmla="*/ 10000 w 10000"/>
              <a:gd name="connsiteY22" fmla="*/ 9840 h 10000"/>
              <a:gd name="connsiteX23" fmla="*/ 9728 w 10000"/>
              <a:gd name="connsiteY23" fmla="*/ 9840 h 10000"/>
              <a:gd name="connsiteX24" fmla="*/ 9728 w 10000"/>
              <a:gd name="connsiteY24" fmla="*/ 9840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40 h 10000"/>
              <a:gd name="connsiteX38" fmla="*/ 2283 w 10000"/>
              <a:gd name="connsiteY38" fmla="*/ 9840 h 10000"/>
              <a:gd name="connsiteX39" fmla="*/ 1957 w 10000"/>
              <a:gd name="connsiteY39" fmla="*/ 9679 h 10000"/>
              <a:gd name="connsiteX40" fmla="*/ 1685 w 10000"/>
              <a:gd name="connsiteY40" fmla="*/ 9679 h 10000"/>
              <a:gd name="connsiteX41" fmla="*/ 1413 w 10000"/>
              <a:gd name="connsiteY41" fmla="*/ 9518 h 10000"/>
              <a:gd name="connsiteX42" fmla="*/ 1141 w 10000"/>
              <a:gd name="connsiteY42" fmla="*/ 9518 h 10000"/>
              <a:gd name="connsiteX43" fmla="*/ 815 w 10000"/>
              <a:gd name="connsiteY43" fmla="*/ 9326 h 10000"/>
              <a:gd name="connsiteX44" fmla="*/ 815 w 10000"/>
              <a:gd name="connsiteY44" fmla="*/ 9003 h 10000"/>
              <a:gd name="connsiteX45" fmla="*/ 543 w 10000"/>
              <a:gd name="connsiteY45" fmla="*/ 8808 h 10000"/>
              <a:gd name="connsiteX46" fmla="*/ 543 w 10000"/>
              <a:gd name="connsiteY46" fmla="*/ 8649 h 10000"/>
              <a:gd name="connsiteX47" fmla="*/ 272 w 10000"/>
              <a:gd name="connsiteY47" fmla="*/ 8328 h 10000"/>
              <a:gd name="connsiteX48" fmla="*/ 272 w 10000"/>
              <a:gd name="connsiteY48" fmla="*/ 7975 h 10000"/>
              <a:gd name="connsiteX49" fmla="*/ 272 w 10000"/>
              <a:gd name="connsiteY49" fmla="*/ 7653 h 10000"/>
              <a:gd name="connsiteX50" fmla="*/ 0 w 10000"/>
              <a:gd name="connsiteY50" fmla="*/ 7139 h 10000"/>
              <a:gd name="connsiteX51" fmla="*/ 0 w 10000"/>
              <a:gd name="connsiteY51" fmla="*/ 6624 h 10000"/>
              <a:gd name="connsiteX52" fmla="*/ 0 w 10000"/>
              <a:gd name="connsiteY52" fmla="*/ 6107 h 10000"/>
              <a:gd name="connsiteX53" fmla="*/ 272 w 10000"/>
              <a:gd name="connsiteY53" fmla="*/ 5433 h 10000"/>
              <a:gd name="connsiteX54" fmla="*/ 272 w 10000"/>
              <a:gd name="connsiteY54" fmla="*/ 4760 h 10000"/>
              <a:gd name="connsiteX55" fmla="*/ 272 w 10000"/>
              <a:gd name="connsiteY55" fmla="*/ 4083 h 10000"/>
              <a:gd name="connsiteX56" fmla="*/ 543 w 10000"/>
              <a:gd name="connsiteY56" fmla="*/ 2540 h 10000"/>
              <a:gd name="connsiteX57" fmla="*/ 3424 w 10000"/>
              <a:gd name="connsiteY57" fmla="*/ 0 h 10000"/>
              <a:gd name="connsiteX58" fmla="*/ 3424 w 10000"/>
              <a:gd name="connsiteY58" fmla="*/ 161 h 10000"/>
              <a:gd name="connsiteX59" fmla="*/ 3424 w 10000"/>
              <a:gd name="connsiteY59" fmla="*/ 161 h 10000"/>
              <a:gd name="connsiteX60" fmla="*/ 3424 w 10000"/>
              <a:gd name="connsiteY60" fmla="*/ 321 h 10000"/>
              <a:gd name="connsiteX61" fmla="*/ 3424 w 10000"/>
              <a:gd name="connsiteY61" fmla="*/ 676 h 10000"/>
              <a:gd name="connsiteX62" fmla="*/ 3424 w 10000"/>
              <a:gd name="connsiteY62" fmla="*/ 835 h 10000"/>
              <a:gd name="connsiteX63" fmla="*/ 3152 w 10000"/>
              <a:gd name="connsiteY63" fmla="*/ 1188 h 10000"/>
              <a:gd name="connsiteX64" fmla="*/ 3152 w 10000"/>
              <a:gd name="connsiteY64" fmla="*/ 1511 h 10000"/>
              <a:gd name="connsiteX65" fmla="*/ 2826 w 10000"/>
              <a:gd name="connsiteY65" fmla="*/ 2024 h 10000"/>
              <a:gd name="connsiteX66" fmla="*/ 2826 w 10000"/>
              <a:gd name="connsiteY66" fmla="*/ 2893 h 10000"/>
              <a:gd name="connsiteX67" fmla="*/ 2554 w 10000"/>
              <a:gd name="connsiteY67" fmla="*/ 3729 h 10000"/>
              <a:gd name="connsiteX68" fmla="*/ 2283 w 10000"/>
              <a:gd name="connsiteY68" fmla="*/ 4567 h 10000"/>
              <a:gd name="connsiteX69" fmla="*/ 2283 w 10000"/>
              <a:gd name="connsiteY69" fmla="*/ 5433 h 10000"/>
              <a:gd name="connsiteX70" fmla="*/ 1957 w 10000"/>
              <a:gd name="connsiteY70" fmla="*/ 5755 h 10000"/>
              <a:gd name="connsiteX71" fmla="*/ 1957 w 10000"/>
              <a:gd name="connsiteY71" fmla="*/ 6269 h 10000"/>
              <a:gd name="connsiteX72" fmla="*/ 1957 w 10000"/>
              <a:gd name="connsiteY72" fmla="*/ 6624 h 10000"/>
              <a:gd name="connsiteX73" fmla="*/ 1957 w 10000"/>
              <a:gd name="connsiteY73" fmla="*/ 6945 h 10000"/>
              <a:gd name="connsiteX74" fmla="*/ 2283 w 10000"/>
              <a:gd name="connsiteY74" fmla="*/ 7460 h 10000"/>
              <a:gd name="connsiteX75" fmla="*/ 2283 w 10000"/>
              <a:gd name="connsiteY75" fmla="*/ 7975 h 10000"/>
              <a:gd name="connsiteX76" fmla="*/ 2283 w 10000"/>
              <a:gd name="connsiteY76" fmla="*/ 7975 h 10000"/>
              <a:gd name="connsiteX0" fmla="*/ 2283 w 10000"/>
              <a:gd name="connsiteY0" fmla="*/ 7975 h 10000"/>
              <a:gd name="connsiteX1" fmla="*/ 2554 w 10000"/>
              <a:gd name="connsiteY1" fmla="*/ 8135 h 10000"/>
              <a:gd name="connsiteX2" fmla="*/ 2826 w 10000"/>
              <a:gd name="connsiteY2" fmla="*/ 8328 h 10000"/>
              <a:gd name="connsiteX3" fmla="*/ 3152 w 10000"/>
              <a:gd name="connsiteY3" fmla="*/ 8488 h 10000"/>
              <a:gd name="connsiteX4" fmla="*/ 3424 w 10000"/>
              <a:gd name="connsiteY4" fmla="*/ 8488 h 10000"/>
              <a:gd name="connsiteX5" fmla="*/ 3967 w 10000"/>
              <a:gd name="connsiteY5" fmla="*/ 8649 h 10000"/>
              <a:gd name="connsiteX6" fmla="*/ 4565 w 10000"/>
              <a:gd name="connsiteY6" fmla="*/ 8649 h 10000"/>
              <a:gd name="connsiteX7" fmla="*/ 5163 w 10000"/>
              <a:gd name="connsiteY7" fmla="*/ 8649 h 10000"/>
              <a:gd name="connsiteX8" fmla="*/ 5707 w 10000"/>
              <a:gd name="connsiteY8" fmla="*/ 8649 h 10000"/>
              <a:gd name="connsiteX9" fmla="*/ 6304 w 10000"/>
              <a:gd name="connsiteY9" fmla="*/ 8649 h 10000"/>
              <a:gd name="connsiteX10" fmla="*/ 6848 w 10000"/>
              <a:gd name="connsiteY10" fmla="*/ 8649 h 10000"/>
              <a:gd name="connsiteX11" fmla="*/ 7446 w 10000"/>
              <a:gd name="connsiteY11" fmla="*/ 8649 h 10000"/>
              <a:gd name="connsiteX12" fmla="*/ 7989 w 10000"/>
              <a:gd name="connsiteY12" fmla="*/ 8649 h 10000"/>
              <a:gd name="connsiteX13" fmla="*/ 8315 w 10000"/>
              <a:gd name="connsiteY13" fmla="*/ 8649 h 10000"/>
              <a:gd name="connsiteX14" fmla="*/ 8587 w 10000"/>
              <a:gd name="connsiteY14" fmla="*/ 8808 h 10000"/>
              <a:gd name="connsiteX15" fmla="*/ 9130 w 10000"/>
              <a:gd name="connsiteY15" fmla="*/ 9003 h 10000"/>
              <a:gd name="connsiteX16" fmla="*/ 9457 w 10000"/>
              <a:gd name="connsiteY16" fmla="*/ 9164 h 10000"/>
              <a:gd name="connsiteX17" fmla="*/ 9728 w 10000"/>
              <a:gd name="connsiteY17" fmla="*/ 9326 h 10000"/>
              <a:gd name="connsiteX18" fmla="*/ 10000 w 10000"/>
              <a:gd name="connsiteY18" fmla="*/ 9518 h 10000"/>
              <a:gd name="connsiteX19" fmla="*/ 10000 w 10000"/>
              <a:gd name="connsiteY19" fmla="*/ 9679 h 10000"/>
              <a:gd name="connsiteX20" fmla="*/ 10000 w 10000"/>
              <a:gd name="connsiteY20" fmla="*/ 9679 h 10000"/>
              <a:gd name="connsiteX21" fmla="*/ 10000 w 10000"/>
              <a:gd name="connsiteY21" fmla="*/ 9679 h 10000"/>
              <a:gd name="connsiteX22" fmla="*/ 10000 w 10000"/>
              <a:gd name="connsiteY22" fmla="*/ 9840 h 10000"/>
              <a:gd name="connsiteX23" fmla="*/ 9728 w 10000"/>
              <a:gd name="connsiteY23" fmla="*/ 9840 h 10000"/>
              <a:gd name="connsiteX24" fmla="*/ 9728 w 10000"/>
              <a:gd name="connsiteY24" fmla="*/ 9840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40 h 10000"/>
              <a:gd name="connsiteX38" fmla="*/ 2283 w 10000"/>
              <a:gd name="connsiteY38" fmla="*/ 9840 h 10000"/>
              <a:gd name="connsiteX39" fmla="*/ 1957 w 10000"/>
              <a:gd name="connsiteY39" fmla="*/ 9679 h 10000"/>
              <a:gd name="connsiteX40" fmla="*/ 1685 w 10000"/>
              <a:gd name="connsiteY40" fmla="*/ 9679 h 10000"/>
              <a:gd name="connsiteX41" fmla="*/ 1413 w 10000"/>
              <a:gd name="connsiteY41" fmla="*/ 9518 h 10000"/>
              <a:gd name="connsiteX42" fmla="*/ 1141 w 10000"/>
              <a:gd name="connsiteY42" fmla="*/ 9518 h 10000"/>
              <a:gd name="connsiteX43" fmla="*/ 815 w 10000"/>
              <a:gd name="connsiteY43" fmla="*/ 9326 h 10000"/>
              <a:gd name="connsiteX44" fmla="*/ 815 w 10000"/>
              <a:gd name="connsiteY44" fmla="*/ 9003 h 10000"/>
              <a:gd name="connsiteX45" fmla="*/ 543 w 10000"/>
              <a:gd name="connsiteY45" fmla="*/ 8808 h 10000"/>
              <a:gd name="connsiteX46" fmla="*/ 543 w 10000"/>
              <a:gd name="connsiteY46" fmla="*/ 8649 h 10000"/>
              <a:gd name="connsiteX47" fmla="*/ 272 w 10000"/>
              <a:gd name="connsiteY47" fmla="*/ 8328 h 10000"/>
              <a:gd name="connsiteX48" fmla="*/ 272 w 10000"/>
              <a:gd name="connsiteY48" fmla="*/ 7975 h 10000"/>
              <a:gd name="connsiteX49" fmla="*/ 272 w 10000"/>
              <a:gd name="connsiteY49" fmla="*/ 7653 h 10000"/>
              <a:gd name="connsiteX50" fmla="*/ 0 w 10000"/>
              <a:gd name="connsiteY50" fmla="*/ 7139 h 10000"/>
              <a:gd name="connsiteX51" fmla="*/ 0 w 10000"/>
              <a:gd name="connsiteY51" fmla="*/ 6624 h 10000"/>
              <a:gd name="connsiteX52" fmla="*/ 0 w 10000"/>
              <a:gd name="connsiteY52" fmla="*/ 6107 h 10000"/>
              <a:gd name="connsiteX53" fmla="*/ 272 w 10000"/>
              <a:gd name="connsiteY53" fmla="*/ 5433 h 10000"/>
              <a:gd name="connsiteX54" fmla="*/ 272 w 10000"/>
              <a:gd name="connsiteY54" fmla="*/ 4760 h 10000"/>
              <a:gd name="connsiteX55" fmla="*/ 272 w 10000"/>
              <a:gd name="connsiteY55" fmla="*/ 4083 h 10000"/>
              <a:gd name="connsiteX56" fmla="*/ 543 w 10000"/>
              <a:gd name="connsiteY56" fmla="*/ 2540 h 10000"/>
              <a:gd name="connsiteX57" fmla="*/ 3424 w 10000"/>
              <a:gd name="connsiteY57" fmla="*/ 0 h 10000"/>
              <a:gd name="connsiteX58" fmla="*/ 3424 w 10000"/>
              <a:gd name="connsiteY58" fmla="*/ 161 h 10000"/>
              <a:gd name="connsiteX59" fmla="*/ 3424 w 10000"/>
              <a:gd name="connsiteY59" fmla="*/ 161 h 10000"/>
              <a:gd name="connsiteX60" fmla="*/ 3424 w 10000"/>
              <a:gd name="connsiteY60" fmla="*/ 676 h 10000"/>
              <a:gd name="connsiteX61" fmla="*/ 3424 w 10000"/>
              <a:gd name="connsiteY61" fmla="*/ 835 h 10000"/>
              <a:gd name="connsiteX62" fmla="*/ 3152 w 10000"/>
              <a:gd name="connsiteY62" fmla="*/ 1188 h 10000"/>
              <a:gd name="connsiteX63" fmla="*/ 3152 w 10000"/>
              <a:gd name="connsiteY63" fmla="*/ 1511 h 10000"/>
              <a:gd name="connsiteX64" fmla="*/ 2826 w 10000"/>
              <a:gd name="connsiteY64" fmla="*/ 2024 h 10000"/>
              <a:gd name="connsiteX65" fmla="*/ 2826 w 10000"/>
              <a:gd name="connsiteY65" fmla="*/ 2893 h 10000"/>
              <a:gd name="connsiteX66" fmla="*/ 2554 w 10000"/>
              <a:gd name="connsiteY66" fmla="*/ 3729 h 10000"/>
              <a:gd name="connsiteX67" fmla="*/ 2283 w 10000"/>
              <a:gd name="connsiteY67" fmla="*/ 4567 h 10000"/>
              <a:gd name="connsiteX68" fmla="*/ 2283 w 10000"/>
              <a:gd name="connsiteY68" fmla="*/ 5433 h 10000"/>
              <a:gd name="connsiteX69" fmla="*/ 1957 w 10000"/>
              <a:gd name="connsiteY69" fmla="*/ 5755 h 10000"/>
              <a:gd name="connsiteX70" fmla="*/ 1957 w 10000"/>
              <a:gd name="connsiteY70" fmla="*/ 6269 h 10000"/>
              <a:gd name="connsiteX71" fmla="*/ 1957 w 10000"/>
              <a:gd name="connsiteY71" fmla="*/ 6624 h 10000"/>
              <a:gd name="connsiteX72" fmla="*/ 1957 w 10000"/>
              <a:gd name="connsiteY72" fmla="*/ 6945 h 10000"/>
              <a:gd name="connsiteX73" fmla="*/ 2283 w 10000"/>
              <a:gd name="connsiteY73" fmla="*/ 7460 h 10000"/>
              <a:gd name="connsiteX74" fmla="*/ 2283 w 10000"/>
              <a:gd name="connsiteY74" fmla="*/ 7975 h 10000"/>
              <a:gd name="connsiteX75" fmla="*/ 2283 w 10000"/>
              <a:gd name="connsiteY75" fmla="*/ 7975 h 10000"/>
              <a:gd name="connsiteX0" fmla="*/ 2283 w 10000"/>
              <a:gd name="connsiteY0" fmla="*/ 7975 h 10000"/>
              <a:gd name="connsiteX1" fmla="*/ 2554 w 10000"/>
              <a:gd name="connsiteY1" fmla="*/ 8135 h 10000"/>
              <a:gd name="connsiteX2" fmla="*/ 2826 w 10000"/>
              <a:gd name="connsiteY2" fmla="*/ 8328 h 10000"/>
              <a:gd name="connsiteX3" fmla="*/ 3152 w 10000"/>
              <a:gd name="connsiteY3" fmla="*/ 8488 h 10000"/>
              <a:gd name="connsiteX4" fmla="*/ 3424 w 10000"/>
              <a:gd name="connsiteY4" fmla="*/ 8488 h 10000"/>
              <a:gd name="connsiteX5" fmla="*/ 3967 w 10000"/>
              <a:gd name="connsiteY5" fmla="*/ 8649 h 10000"/>
              <a:gd name="connsiteX6" fmla="*/ 4565 w 10000"/>
              <a:gd name="connsiteY6" fmla="*/ 8649 h 10000"/>
              <a:gd name="connsiteX7" fmla="*/ 5163 w 10000"/>
              <a:gd name="connsiteY7" fmla="*/ 8649 h 10000"/>
              <a:gd name="connsiteX8" fmla="*/ 5707 w 10000"/>
              <a:gd name="connsiteY8" fmla="*/ 8649 h 10000"/>
              <a:gd name="connsiteX9" fmla="*/ 6304 w 10000"/>
              <a:gd name="connsiteY9" fmla="*/ 8649 h 10000"/>
              <a:gd name="connsiteX10" fmla="*/ 6848 w 10000"/>
              <a:gd name="connsiteY10" fmla="*/ 8649 h 10000"/>
              <a:gd name="connsiteX11" fmla="*/ 7446 w 10000"/>
              <a:gd name="connsiteY11" fmla="*/ 8649 h 10000"/>
              <a:gd name="connsiteX12" fmla="*/ 7989 w 10000"/>
              <a:gd name="connsiteY12" fmla="*/ 8649 h 10000"/>
              <a:gd name="connsiteX13" fmla="*/ 8315 w 10000"/>
              <a:gd name="connsiteY13" fmla="*/ 8649 h 10000"/>
              <a:gd name="connsiteX14" fmla="*/ 8587 w 10000"/>
              <a:gd name="connsiteY14" fmla="*/ 8808 h 10000"/>
              <a:gd name="connsiteX15" fmla="*/ 9130 w 10000"/>
              <a:gd name="connsiteY15" fmla="*/ 9003 h 10000"/>
              <a:gd name="connsiteX16" fmla="*/ 9457 w 10000"/>
              <a:gd name="connsiteY16" fmla="*/ 9164 h 10000"/>
              <a:gd name="connsiteX17" fmla="*/ 9728 w 10000"/>
              <a:gd name="connsiteY17" fmla="*/ 9326 h 10000"/>
              <a:gd name="connsiteX18" fmla="*/ 10000 w 10000"/>
              <a:gd name="connsiteY18" fmla="*/ 9518 h 10000"/>
              <a:gd name="connsiteX19" fmla="*/ 10000 w 10000"/>
              <a:gd name="connsiteY19" fmla="*/ 9679 h 10000"/>
              <a:gd name="connsiteX20" fmla="*/ 10000 w 10000"/>
              <a:gd name="connsiteY20" fmla="*/ 9679 h 10000"/>
              <a:gd name="connsiteX21" fmla="*/ 10000 w 10000"/>
              <a:gd name="connsiteY21" fmla="*/ 9679 h 10000"/>
              <a:gd name="connsiteX22" fmla="*/ 10000 w 10000"/>
              <a:gd name="connsiteY22" fmla="*/ 9840 h 10000"/>
              <a:gd name="connsiteX23" fmla="*/ 9728 w 10000"/>
              <a:gd name="connsiteY23" fmla="*/ 9840 h 10000"/>
              <a:gd name="connsiteX24" fmla="*/ 9728 w 10000"/>
              <a:gd name="connsiteY24" fmla="*/ 9840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40 h 10000"/>
              <a:gd name="connsiteX38" fmla="*/ 2283 w 10000"/>
              <a:gd name="connsiteY38" fmla="*/ 9840 h 10000"/>
              <a:gd name="connsiteX39" fmla="*/ 1957 w 10000"/>
              <a:gd name="connsiteY39" fmla="*/ 9679 h 10000"/>
              <a:gd name="connsiteX40" fmla="*/ 1685 w 10000"/>
              <a:gd name="connsiteY40" fmla="*/ 9679 h 10000"/>
              <a:gd name="connsiteX41" fmla="*/ 1413 w 10000"/>
              <a:gd name="connsiteY41" fmla="*/ 9518 h 10000"/>
              <a:gd name="connsiteX42" fmla="*/ 1141 w 10000"/>
              <a:gd name="connsiteY42" fmla="*/ 9518 h 10000"/>
              <a:gd name="connsiteX43" fmla="*/ 815 w 10000"/>
              <a:gd name="connsiteY43" fmla="*/ 9326 h 10000"/>
              <a:gd name="connsiteX44" fmla="*/ 815 w 10000"/>
              <a:gd name="connsiteY44" fmla="*/ 9003 h 10000"/>
              <a:gd name="connsiteX45" fmla="*/ 543 w 10000"/>
              <a:gd name="connsiteY45" fmla="*/ 8808 h 10000"/>
              <a:gd name="connsiteX46" fmla="*/ 543 w 10000"/>
              <a:gd name="connsiteY46" fmla="*/ 8649 h 10000"/>
              <a:gd name="connsiteX47" fmla="*/ 272 w 10000"/>
              <a:gd name="connsiteY47" fmla="*/ 8328 h 10000"/>
              <a:gd name="connsiteX48" fmla="*/ 272 w 10000"/>
              <a:gd name="connsiteY48" fmla="*/ 7975 h 10000"/>
              <a:gd name="connsiteX49" fmla="*/ 272 w 10000"/>
              <a:gd name="connsiteY49" fmla="*/ 7653 h 10000"/>
              <a:gd name="connsiteX50" fmla="*/ 0 w 10000"/>
              <a:gd name="connsiteY50" fmla="*/ 7139 h 10000"/>
              <a:gd name="connsiteX51" fmla="*/ 0 w 10000"/>
              <a:gd name="connsiteY51" fmla="*/ 6624 h 10000"/>
              <a:gd name="connsiteX52" fmla="*/ 0 w 10000"/>
              <a:gd name="connsiteY52" fmla="*/ 6107 h 10000"/>
              <a:gd name="connsiteX53" fmla="*/ 272 w 10000"/>
              <a:gd name="connsiteY53" fmla="*/ 5433 h 10000"/>
              <a:gd name="connsiteX54" fmla="*/ 272 w 10000"/>
              <a:gd name="connsiteY54" fmla="*/ 4760 h 10000"/>
              <a:gd name="connsiteX55" fmla="*/ 272 w 10000"/>
              <a:gd name="connsiteY55" fmla="*/ 4083 h 10000"/>
              <a:gd name="connsiteX56" fmla="*/ 543 w 10000"/>
              <a:gd name="connsiteY56" fmla="*/ 2540 h 10000"/>
              <a:gd name="connsiteX57" fmla="*/ 3424 w 10000"/>
              <a:gd name="connsiteY57" fmla="*/ 0 h 10000"/>
              <a:gd name="connsiteX58" fmla="*/ 3424 w 10000"/>
              <a:gd name="connsiteY58" fmla="*/ 161 h 10000"/>
              <a:gd name="connsiteX59" fmla="*/ 3424 w 10000"/>
              <a:gd name="connsiteY59" fmla="*/ 676 h 10000"/>
              <a:gd name="connsiteX60" fmla="*/ 3424 w 10000"/>
              <a:gd name="connsiteY60" fmla="*/ 835 h 10000"/>
              <a:gd name="connsiteX61" fmla="*/ 3152 w 10000"/>
              <a:gd name="connsiteY61" fmla="*/ 1188 h 10000"/>
              <a:gd name="connsiteX62" fmla="*/ 3152 w 10000"/>
              <a:gd name="connsiteY62" fmla="*/ 1511 h 10000"/>
              <a:gd name="connsiteX63" fmla="*/ 2826 w 10000"/>
              <a:gd name="connsiteY63" fmla="*/ 2024 h 10000"/>
              <a:gd name="connsiteX64" fmla="*/ 2826 w 10000"/>
              <a:gd name="connsiteY64" fmla="*/ 2893 h 10000"/>
              <a:gd name="connsiteX65" fmla="*/ 2554 w 10000"/>
              <a:gd name="connsiteY65" fmla="*/ 3729 h 10000"/>
              <a:gd name="connsiteX66" fmla="*/ 2283 w 10000"/>
              <a:gd name="connsiteY66" fmla="*/ 4567 h 10000"/>
              <a:gd name="connsiteX67" fmla="*/ 2283 w 10000"/>
              <a:gd name="connsiteY67" fmla="*/ 5433 h 10000"/>
              <a:gd name="connsiteX68" fmla="*/ 1957 w 10000"/>
              <a:gd name="connsiteY68" fmla="*/ 5755 h 10000"/>
              <a:gd name="connsiteX69" fmla="*/ 1957 w 10000"/>
              <a:gd name="connsiteY69" fmla="*/ 6269 h 10000"/>
              <a:gd name="connsiteX70" fmla="*/ 1957 w 10000"/>
              <a:gd name="connsiteY70" fmla="*/ 6624 h 10000"/>
              <a:gd name="connsiteX71" fmla="*/ 1957 w 10000"/>
              <a:gd name="connsiteY71" fmla="*/ 6945 h 10000"/>
              <a:gd name="connsiteX72" fmla="*/ 2283 w 10000"/>
              <a:gd name="connsiteY72" fmla="*/ 7460 h 10000"/>
              <a:gd name="connsiteX73" fmla="*/ 2283 w 10000"/>
              <a:gd name="connsiteY73" fmla="*/ 7975 h 10000"/>
              <a:gd name="connsiteX74" fmla="*/ 2283 w 10000"/>
              <a:gd name="connsiteY74" fmla="*/ 7975 h 10000"/>
              <a:gd name="connsiteX0" fmla="*/ 2283 w 10000"/>
              <a:gd name="connsiteY0" fmla="*/ 7975 h 10000"/>
              <a:gd name="connsiteX1" fmla="*/ 2554 w 10000"/>
              <a:gd name="connsiteY1" fmla="*/ 8135 h 10000"/>
              <a:gd name="connsiteX2" fmla="*/ 2826 w 10000"/>
              <a:gd name="connsiteY2" fmla="*/ 8328 h 10000"/>
              <a:gd name="connsiteX3" fmla="*/ 3152 w 10000"/>
              <a:gd name="connsiteY3" fmla="*/ 8488 h 10000"/>
              <a:gd name="connsiteX4" fmla="*/ 3424 w 10000"/>
              <a:gd name="connsiteY4" fmla="*/ 8488 h 10000"/>
              <a:gd name="connsiteX5" fmla="*/ 3967 w 10000"/>
              <a:gd name="connsiteY5" fmla="*/ 8649 h 10000"/>
              <a:gd name="connsiteX6" fmla="*/ 4565 w 10000"/>
              <a:gd name="connsiteY6" fmla="*/ 8649 h 10000"/>
              <a:gd name="connsiteX7" fmla="*/ 5163 w 10000"/>
              <a:gd name="connsiteY7" fmla="*/ 8649 h 10000"/>
              <a:gd name="connsiteX8" fmla="*/ 5707 w 10000"/>
              <a:gd name="connsiteY8" fmla="*/ 8649 h 10000"/>
              <a:gd name="connsiteX9" fmla="*/ 6304 w 10000"/>
              <a:gd name="connsiteY9" fmla="*/ 8649 h 10000"/>
              <a:gd name="connsiteX10" fmla="*/ 6848 w 10000"/>
              <a:gd name="connsiteY10" fmla="*/ 8649 h 10000"/>
              <a:gd name="connsiteX11" fmla="*/ 7446 w 10000"/>
              <a:gd name="connsiteY11" fmla="*/ 8649 h 10000"/>
              <a:gd name="connsiteX12" fmla="*/ 7989 w 10000"/>
              <a:gd name="connsiteY12" fmla="*/ 8649 h 10000"/>
              <a:gd name="connsiteX13" fmla="*/ 8315 w 10000"/>
              <a:gd name="connsiteY13" fmla="*/ 8649 h 10000"/>
              <a:gd name="connsiteX14" fmla="*/ 8587 w 10000"/>
              <a:gd name="connsiteY14" fmla="*/ 8808 h 10000"/>
              <a:gd name="connsiteX15" fmla="*/ 9130 w 10000"/>
              <a:gd name="connsiteY15" fmla="*/ 9003 h 10000"/>
              <a:gd name="connsiteX16" fmla="*/ 9457 w 10000"/>
              <a:gd name="connsiteY16" fmla="*/ 9164 h 10000"/>
              <a:gd name="connsiteX17" fmla="*/ 9728 w 10000"/>
              <a:gd name="connsiteY17" fmla="*/ 9326 h 10000"/>
              <a:gd name="connsiteX18" fmla="*/ 10000 w 10000"/>
              <a:gd name="connsiteY18" fmla="*/ 9518 h 10000"/>
              <a:gd name="connsiteX19" fmla="*/ 10000 w 10000"/>
              <a:gd name="connsiteY19" fmla="*/ 9679 h 10000"/>
              <a:gd name="connsiteX20" fmla="*/ 10000 w 10000"/>
              <a:gd name="connsiteY20" fmla="*/ 9679 h 10000"/>
              <a:gd name="connsiteX21" fmla="*/ 10000 w 10000"/>
              <a:gd name="connsiteY21" fmla="*/ 9679 h 10000"/>
              <a:gd name="connsiteX22" fmla="*/ 10000 w 10000"/>
              <a:gd name="connsiteY22" fmla="*/ 9840 h 10000"/>
              <a:gd name="connsiteX23" fmla="*/ 9728 w 10000"/>
              <a:gd name="connsiteY23" fmla="*/ 9840 h 10000"/>
              <a:gd name="connsiteX24" fmla="*/ 9728 w 10000"/>
              <a:gd name="connsiteY24" fmla="*/ 9840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40 h 10000"/>
              <a:gd name="connsiteX38" fmla="*/ 2283 w 10000"/>
              <a:gd name="connsiteY38" fmla="*/ 9840 h 10000"/>
              <a:gd name="connsiteX39" fmla="*/ 1957 w 10000"/>
              <a:gd name="connsiteY39" fmla="*/ 9679 h 10000"/>
              <a:gd name="connsiteX40" fmla="*/ 1685 w 10000"/>
              <a:gd name="connsiteY40" fmla="*/ 9679 h 10000"/>
              <a:gd name="connsiteX41" fmla="*/ 1413 w 10000"/>
              <a:gd name="connsiteY41" fmla="*/ 9518 h 10000"/>
              <a:gd name="connsiteX42" fmla="*/ 1141 w 10000"/>
              <a:gd name="connsiteY42" fmla="*/ 9518 h 10000"/>
              <a:gd name="connsiteX43" fmla="*/ 815 w 10000"/>
              <a:gd name="connsiteY43" fmla="*/ 9326 h 10000"/>
              <a:gd name="connsiteX44" fmla="*/ 815 w 10000"/>
              <a:gd name="connsiteY44" fmla="*/ 9003 h 10000"/>
              <a:gd name="connsiteX45" fmla="*/ 543 w 10000"/>
              <a:gd name="connsiteY45" fmla="*/ 8808 h 10000"/>
              <a:gd name="connsiteX46" fmla="*/ 543 w 10000"/>
              <a:gd name="connsiteY46" fmla="*/ 8649 h 10000"/>
              <a:gd name="connsiteX47" fmla="*/ 272 w 10000"/>
              <a:gd name="connsiteY47" fmla="*/ 8328 h 10000"/>
              <a:gd name="connsiteX48" fmla="*/ 272 w 10000"/>
              <a:gd name="connsiteY48" fmla="*/ 7975 h 10000"/>
              <a:gd name="connsiteX49" fmla="*/ 272 w 10000"/>
              <a:gd name="connsiteY49" fmla="*/ 7653 h 10000"/>
              <a:gd name="connsiteX50" fmla="*/ 0 w 10000"/>
              <a:gd name="connsiteY50" fmla="*/ 7139 h 10000"/>
              <a:gd name="connsiteX51" fmla="*/ 0 w 10000"/>
              <a:gd name="connsiteY51" fmla="*/ 6624 h 10000"/>
              <a:gd name="connsiteX52" fmla="*/ 0 w 10000"/>
              <a:gd name="connsiteY52" fmla="*/ 6107 h 10000"/>
              <a:gd name="connsiteX53" fmla="*/ 272 w 10000"/>
              <a:gd name="connsiteY53" fmla="*/ 5433 h 10000"/>
              <a:gd name="connsiteX54" fmla="*/ 272 w 10000"/>
              <a:gd name="connsiteY54" fmla="*/ 4760 h 10000"/>
              <a:gd name="connsiteX55" fmla="*/ 272 w 10000"/>
              <a:gd name="connsiteY55" fmla="*/ 4083 h 10000"/>
              <a:gd name="connsiteX56" fmla="*/ 543 w 10000"/>
              <a:gd name="connsiteY56" fmla="*/ 2540 h 10000"/>
              <a:gd name="connsiteX57" fmla="*/ 3424 w 10000"/>
              <a:gd name="connsiteY57" fmla="*/ 0 h 10000"/>
              <a:gd name="connsiteX58" fmla="*/ 3424 w 10000"/>
              <a:gd name="connsiteY58" fmla="*/ 676 h 10000"/>
              <a:gd name="connsiteX59" fmla="*/ 3424 w 10000"/>
              <a:gd name="connsiteY59" fmla="*/ 835 h 10000"/>
              <a:gd name="connsiteX60" fmla="*/ 3152 w 10000"/>
              <a:gd name="connsiteY60" fmla="*/ 1188 h 10000"/>
              <a:gd name="connsiteX61" fmla="*/ 3152 w 10000"/>
              <a:gd name="connsiteY61" fmla="*/ 1511 h 10000"/>
              <a:gd name="connsiteX62" fmla="*/ 2826 w 10000"/>
              <a:gd name="connsiteY62" fmla="*/ 2024 h 10000"/>
              <a:gd name="connsiteX63" fmla="*/ 2826 w 10000"/>
              <a:gd name="connsiteY63" fmla="*/ 2893 h 10000"/>
              <a:gd name="connsiteX64" fmla="*/ 2554 w 10000"/>
              <a:gd name="connsiteY64" fmla="*/ 3729 h 10000"/>
              <a:gd name="connsiteX65" fmla="*/ 2283 w 10000"/>
              <a:gd name="connsiteY65" fmla="*/ 4567 h 10000"/>
              <a:gd name="connsiteX66" fmla="*/ 2283 w 10000"/>
              <a:gd name="connsiteY66" fmla="*/ 5433 h 10000"/>
              <a:gd name="connsiteX67" fmla="*/ 1957 w 10000"/>
              <a:gd name="connsiteY67" fmla="*/ 5755 h 10000"/>
              <a:gd name="connsiteX68" fmla="*/ 1957 w 10000"/>
              <a:gd name="connsiteY68" fmla="*/ 6269 h 10000"/>
              <a:gd name="connsiteX69" fmla="*/ 1957 w 10000"/>
              <a:gd name="connsiteY69" fmla="*/ 6624 h 10000"/>
              <a:gd name="connsiteX70" fmla="*/ 1957 w 10000"/>
              <a:gd name="connsiteY70" fmla="*/ 6945 h 10000"/>
              <a:gd name="connsiteX71" fmla="*/ 2283 w 10000"/>
              <a:gd name="connsiteY71" fmla="*/ 7460 h 10000"/>
              <a:gd name="connsiteX72" fmla="*/ 2283 w 10000"/>
              <a:gd name="connsiteY72" fmla="*/ 7975 h 10000"/>
              <a:gd name="connsiteX73" fmla="*/ 2283 w 10000"/>
              <a:gd name="connsiteY73" fmla="*/ 7975 h 10000"/>
              <a:gd name="connsiteX0" fmla="*/ 2283 w 10000"/>
              <a:gd name="connsiteY0" fmla="*/ 7299 h 9324"/>
              <a:gd name="connsiteX1" fmla="*/ 2554 w 10000"/>
              <a:gd name="connsiteY1" fmla="*/ 7459 h 9324"/>
              <a:gd name="connsiteX2" fmla="*/ 2826 w 10000"/>
              <a:gd name="connsiteY2" fmla="*/ 7652 h 9324"/>
              <a:gd name="connsiteX3" fmla="*/ 3152 w 10000"/>
              <a:gd name="connsiteY3" fmla="*/ 7812 h 9324"/>
              <a:gd name="connsiteX4" fmla="*/ 3424 w 10000"/>
              <a:gd name="connsiteY4" fmla="*/ 7812 h 9324"/>
              <a:gd name="connsiteX5" fmla="*/ 3967 w 10000"/>
              <a:gd name="connsiteY5" fmla="*/ 7973 h 9324"/>
              <a:gd name="connsiteX6" fmla="*/ 4565 w 10000"/>
              <a:gd name="connsiteY6" fmla="*/ 7973 h 9324"/>
              <a:gd name="connsiteX7" fmla="*/ 5163 w 10000"/>
              <a:gd name="connsiteY7" fmla="*/ 7973 h 9324"/>
              <a:gd name="connsiteX8" fmla="*/ 5707 w 10000"/>
              <a:gd name="connsiteY8" fmla="*/ 7973 h 9324"/>
              <a:gd name="connsiteX9" fmla="*/ 6304 w 10000"/>
              <a:gd name="connsiteY9" fmla="*/ 7973 h 9324"/>
              <a:gd name="connsiteX10" fmla="*/ 6848 w 10000"/>
              <a:gd name="connsiteY10" fmla="*/ 7973 h 9324"/>
              <a:gd name="connsiteX11" fmla="*/ 7446 w 10000"/>
              <a:gd name="connsiteY11" fmla="*/ 7973 h 9324"/>
              <a:gd name="connsiteX12" fmla="*/ 7989 w 10000"/>
              <a:gd name="connsiteY12" fmla="*/ 7973 h 9324"/>
              <a:gd name="connsiteX13" fmla="*/ 8315 w 10000"/>
              <a:gd name="connsiteY13" fmla="*/ 7973 h 9324"/>
              <a:gd name="connsiteX14" fmla="*/ 8587 w 10000"/>
              <a:gd name="connsiteY14" fmla="*/ 8132 h 9324"/>
              <a:gd name="connsiteX15" fmla="*/ 9130 w 10000"/>
              <a:gd name="connsiteY15" fmla="*/ 8327 h 9324"/>
              <a:gd name="connsiteX16" fmla="*/ 9457 w 10000"/>
              <a:gd name="connsiteY16" fmla="*/ 8488 h 9324"/>
              <a:gd name="connsiteX17" fmla="*/ 9728 w 10000"/>
              <a:gd name="connsiteY17" fmla="*/ 8650 h 9324"/>
              <a:gd name="connsiteX18" fmla="*/ 10000 w 10000"/>
              <a:gd name="connsiteY18" fmla="*/ 8842 h 9324"/>
              <a:gd name="connsiteX19" fmla="*/ 10000 w 10000"/>
              <a:gd name="connsiteY19" fmla="*/ 9003 h 9324"/>
              <a:gd name="connsiteX20" fmla="*/ 10000 w 10000"/>
              <a:gd name="connsiteY20" fmla="*/ 9003 h 9324"/>
              <a:gd name="connsiteX21" fmla="*/ 10000 w 10000"/>
              <a:gd name="connsiteY21" fmla="*/ 9003 h 9324"/>
              <a:gd name="connsiteX22" fmla="*/ 10000 w 10000"/>
              <a:gd name="connsiteY22" fmla="*/ 9164 h 9324"/>
              <a:gd name="connsiteX23" fmla="*/ 9728 w 10000"/>
              <a:gd name="connsiteY23" fmla="*/ 9164 h 9324"/>
              <a:gd name="connsiteX24" fmla="*/ 9728 w 10000"/>
              <a:gd name="connsiteY24" fmla="*/ 9164 h 9324"/>
              <a:gd name="connsiteX25" fmla="*/ 9457 w 10000"/>
              <a:gd name="connsiteY25" fmla="*/ 9324 h 9324"/>
              <a:gd name="connsiteX26" fmla="*/ 9130 w 10000"/>
              <a:gd name="connsiteY26" fmla="*/ 9324 h 9324"/>
              <a:gd name="connsiteX27" fmla="*/ 8587 w 10000"/>
              <a:gd name="connsiteY27" fmla="*/ 9324 h 9324"/>
              <a:gd name="connsiteX28" fmla="*/ 8315 w 10000"/>
              <a:gd name="connsiteY28" fmla="*/ 9324 h 9324"/>
              <a:gd name="connsiteX29" fmla="*/ 7717 w 10000"/>
              <a:gd name="connsiteY29" fmla="*/ 9324 h 9324"/>
              <a:gd name="connsiteX30" fmla="*/ 6848 w 10000"/>
              <a:gd name="connsiteY30" fmla="*/ 9324 h 9324"/>
              <a:gd name="connsiteX31" fmla="*/ 6304 w 10000"/>
              <a:gd name="connsiteY31" fmla="*/ 9324 h 9324"/>
              <a:gd name="connsiteX32" fmla="*/ 5435 w 10000"/>
              <a:gd name="connsiteY32" fmla="*/ 9324 h 9324"/>
              <a:gd name="connsiteX33" fmla="*/ 4565 w 10000"/>
              <a:gd name="connsiteY33" fmla="*/ 9324 h 9324"/>
              <a:gd name="connsiteX34" fmla="*/ 3967 w 10000"/>
              <a:gd name="connsiteY34" fmla="*/ 9324 h 9324"/>
              <a:gd name="connsiteX35" fmla="*/ 3424 w 10000"/>
              <a:gd name="connsiteY35" fmla="*/ 9324 h 9324"/>
              <a:gd name="connsiteX36" fmla="*/ 2826 w 10000"/>
              <a:gd name="connsiteY36" fmla="*/ 9324 h 9324"/>
              <a:gd name="connsiteX37" fmla="*/ 2554 w 10000"/>
              <a:gd name="connsiteY37" fmla="*/ 9164 h 9324"/>
              <a:gd name="connsiteX38" fmla="*/ 2283 w 10000"/>
              <a:gd name="connsiteY38" fmla="*/ 9164 h 9324"/>
              <a:gd name="connsiteX39" fmla="*/ 1957 w 10000"/>
              <a:gd name="connsiteY39" fmla="*/ 9003 h 9324"/>
              <a:gd name="connsiteX40" fmla="*/ 1685 w 10000"/>
              <a:gd name="connsiteY40" fmla="*/ 9003 h 9324"/>
              <a:gd name="connsiteX41" fmla="*/ 1413 w 10000"/>
              <a:gd name="connsiteY41" fmla="*/ 8842 h 9324"/>
              <a:gd name="connsiteX42" fmla="*/ 1141 w 10000"/>
              <a:gd name="connsiteY42" fmla="*/ 8842 h 9324"/>
              <a:gd name="connsiteX43" fmla="*/ 815 w 10000"/>
              <a:gd name="connsiteY43" fmla="*/ 8650 h 9324"/>
              <a:gd name="connsiteX44" fmla="*/ 815 w 10000"/>
              <a:gd name="connsiteY44" fmla="*/ 8327 h 9324"/>
              <a:gd name="connsiteX45" fmla="*/ 543 w 10000"/>
              <a:gd name="connsiteY45" fmla="*/ 8132 h 9324"/>
              <a:gd name="connsiteX46" fmla="*/ 543 w 10000"/>
              <a:gd name="connsiteY46" fmla="*/ 7973 h 9324"/>
              <a:gd name="connsiteX47" fmla="*/ 272 w 10000"/>
              <a:gd name="connsiteY47" fmla="*/ 7652 h 9324"/>
              <a:gd name="connsiteX48" fmla="*/ 272 w 10000"/>
              <a:gd name="connsiteY48" fmla="*/ 7299 h 9324"/>
              <a:gd name="connsiteX49" fmla="*/ 272 w 10000"/>
              <a:gd name="connsiteY49" fmla="*/ 6977 h 9324"/>
              <a:gd name="connsiteX50" fmla="*/ 0 w 10000"/>
              <a:gd name="connsiteY50" fmla="*/ 6463 h 9324"/>
              <a:gd name="connsiteX51" fmla="*/ 0 w 10000"/>
              <a:gd name="connsiteY51" fmla="*/ 5948 h 9324"/>
              <a:gd name="connsiteX52" fmla="*/ 0 w 10000"/>
              <a:gd name="connsiteY52" fmla="*/ 5431 h 9324"/>
              <a:gd name="connsiteX53" fmla="*/ 272 w 10000"/>
              <a:gd name="connsiteY53" fmla="*/ 4757 h 9324"/>
              <a:gd name="connsiteX54" fmla="*/ 272 w 10000"/>
              <a:gd name="connsiteY54" fmla="*/ 4084 h 9324"/>
              <a:gd name="connsiteX55" fmla="*/ 272 w 10000"/>
              <a:gd name="connsiteY55" fmla="*/ 3407 h 9324"/>
              <a:gd name="connsiteX56" fmla="*/ 543 w 10000"/>
              <a:gd name="connsiteY56" fmla="*/ 1864 h 9324"/>
              <a:gd name="connsiteX57" fmla="*/ 3424 w 10000"/>
              <a:gd name="connsiteY57" fmla="*/ 0 h 9324"/>
              <a:gd name="connsiteX58" fmla="*/ 3424 w 10000"/>
              <a:gd name="connsiteY58" fmla="*/ 159 h 9324"/>
              <a:gd name="connsiteX59" fmla="*/ 3152 w 10000"/>
              <a:gd name="connsiteY59" fmla="*/ 512 h 9324"/>
              <a:gd name="connsiteX60" fmla="*/ 3152 w 10000"/>
              <a:gd name="connsiteY60" fmla="*/ 835 h 9324"/>
              <a:gd name="connsiteX61" fmla="*/ 2826 w 10000"/>
              <a:gd name="connsiteY61" fmla="*/ 1348 h 9324"/>
              <a:gd name="connsiteX62" fmla="*/ 2826 w 10000"/>
              <a:gd name="connsiteY62" fmla="*/ 2217 h 9324"/>
              <a:gd name="connsiteX63" fmla="*/ 2554 w 10000"/>
              <a:gd name="connsiteY63" fmla="*/ 3053 h 9324"/>
              <a:gd name="connsiteX64" fmla="*/ 2283 w 10000"/>
              <a:gd name="connsiteY64" fmla="*/ 3891 h 9324"/>
              <a:gd name="connsiteX65" fmla="*/ 2283 w 10000"/>
              <a:gd name="connsiteY65" fmla="*/ 4757 h 9324"/>
              <a:gd name="connsiteX66" fmla="*/ 1957 w 10000"/>
              <a:gd name="connsiteY66" fmla="*/ 5079 h 9324"/>
              <a:gd name="connsiteX67" fmla="*/ 1957 w 10000"/>
              <a:gd name="connsiteY67" fmla="*/ 5593 h 9324"/>
              <a:gd name="connsiteX68" fmla="*/ 1957 w 10000"/>
              <a:gd name="connsiteY68" fmla="*/ 5948 h 9324"/>
              <a:gd name="connsiteX69" fmla="*/ 1957 w 10000"/>
              <a:gd name="connsiteY69" fmla="*/ 6269 h 9324"/>
              <a:gd name="connsiteX70" fmla="*/ 2283 w 10000"/>
              <a:gd name="connsiteY70" fmla="*/ 6784 h 9324"/>
              <a:gd name="connsiteX71" fmla="*/ 2283 w 10000"/>
              <a:gd name="connsiteY71" fmla="*/ 7299 h 9324"/>
              <a:gd name="connsiteX72" fmla="*/ 2283 w 10000"/>
              <a:gd name="connsiteY72" fmla="*/ 7299 h 9324"/>
              <a:gd name="connsiteX0" fmla="*/ 2283 w 10000"/>
              <a:gd name="connsiteY0" fmla="*/ 7828 h 10000"/>
              <a:gd name="connsiteX1" fmla="*/ 2554 w 10000"/>
              <a:gd name="connsiteY1" fmla="*/ 8000 h 10000"/>
              <a:gd name="connsiteX2" fmla="*/ 2826 w 10000"/>
              <a:gd name="connsiteY2" fmla="*/ 8207 h 10000"/>
              <a:gd name="connsiteX3" fmla="*/ 3152 w 10000"/>
              <a:gd name="connsiteY3" fmla="*/ 8378 h 10000"/>
              <a:gd name="connsiteX4" fmla="*/ 3424 w 10000"/>
              <a:gd name="connsiteY4" fmla="*/ 8378 h 10000"/>
              <a:gd name="connsiteX5" fmla="*/ 3967 w 10000"/>
              <a:gd name="connsiteY5" fmla="*/ 8551 h 10000"/>
              <a:gd name="connsiteX6" fmla="*/ 4565 w 10000"/>
              <a:gd name="connsiteY6" fmla="*/ 8551 h 10000"/>
              <a:gd name="connsiteX7" fmla="*/ 5163 w 10000"/>
              <a:gd name="connsiteY7" fmla="*/ 8551 h 10000"/>
              <a:gd name="connsiteX8" fmla="*/ 5707 w 10000"/>
              <a:gd name="connsiteY8" fmla="*/ 8551 h 10000"/>
              <a:gd name="connsiteX9" fmla="*/ 6304 w 10000"/>
              <a:gd name="connsiteY9" fmla="*/ 8551 h 10000"/>
              <a:gd name="connsiteX10" fmla="*/ 6848 w 10000"/>
              <a:gd name="connsiteY10" fmla="*/ 8551 h 10000"/>
              <a:gd name="connsiteX11" fmla="*/ 7446 w 10000"/>
              <a:gd name="connsiteY11" fmla="*/ 8551 h 10000"/>
              <a:gd name="connsiteX12" fmla="*/ 7989 w 10000"/>
              <a:gd name="connsiteY12" fmla="*/ 8551 h 10000"/>
              <a:gd name="connsiteX13" fmla="*/ 8315 w 10000"/>
              <a:gd name="connsiteY13" fmla="*/ 8551 h 10000"/>
              <a:gd name="connsiteX14" fmla="*/ 8587 w 10000"/>
              <a:gd name="connsiteY14" fmla="*/ 8722 h 10000"/>
              <a:gd name="connsiteX15" fmla="*/ 9130 w 10000"/>
              <a:gd name="connsiteY15" fmla="*/ 8931 h 10000"/>
              <a:gd name="connsiteX16" fmla="*/ 9457 w 10000"/>
              <a:gd name="connsiteY16" fmla="*/ 9103 h 10000"/>
              <a:gd name="connsiteX17" fmla="*/ 9728 w 10000"/>
              <a:gd name="connsiteY17" fmla="*/ 9277 h 10000"/>
              <a:gd name="connsiteX18" fmla="*/ 10000 w 10000"/>
              <a:gd name="connsiteY18" fmla="*/ 9483 h 10000"/>
              <a:gd name="connsiteX19" fmla="*/ 10000 w 10000"/>
              <a:gd name="connsiteY19" fmla="*/ 9656 h 10000"/>
              <a:gd name="connsiteX20" fmla="*/ 10000 w 10000"/>
              <a:gd name="connsiteY20" fmla="*/ 9656 h 10000"/>
              <a:gd name="connsiteX21" fmla="*/ 10000 w 10000"/>
              <a:gd name="connsiteY21" fmla="*/ 9656 h 10000"/>
              <a:gd name="connsiteX22" fmla="*/ 10000 w 10000"/>
              <a:gd name="connsiteY22" fmla="*/ 9828 h 10000"/>
              <a:gd name="connsiteX23" fmla="*/ 9728 w 10000"/>
              <a:gd name="connsiteY23" fmla="*/ 9828 h 10000"/>
              <a:gd name="connsiteX24" fmla="*/ 9728 w 10000"/>
              <a:gd name="connsiteY24" fmla="*/ 9828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28 h 10000"/>
              <a:gd name="connsiteX38" fmla="*/ 2283 w 10000"/>
              <a:gd name="connsiteY38" fmla="*/ 9828 h 10000"/>
              <a:gd name="connsiteX39" fmla="*/ 1957 w 10000"/>
              <a:gd name="connsiteY39" fmla="*/ 9656 h 10000"/>
              <a:gd name="connsiteX40" fmla="*/ 1685 w 10000"/>
              <a:gd name="connsiteY40" fmla="*/ 9656 h 10000"/>
              <a:gd name="connsiteX41" fmla="*/ 1413 w 10000"/>
              <a:gd name="connsiteY41" fmla="*/ 9483 h 10000"/>
              <a:gd name="connsiteX42" fmla="*/ 1141 w 10000"/>
              <a:gd name="connsiteY42" fmla="*/ 9483 h 10000"/>
              <a:gd name="connsiteX43" fmla="*/ 815 w 10000"/>
              <a:gd name="connsiteY43" fmla="*/ 9277 h 10000"/>
              <a:gd name="connsiteX44" fmla="*/ 815 w 10000"/>
              <a:gd name="connsiteY44" fmla="*/ 8931 h 10000"/>
              <a:gd name="connsiteX45" fmla="*/ 543 w 10000"/>
              <a:gd name="connsiteY45" fmla="*/ 8722 h 10000"/>
              <a:gd name="connsiteX46" fmla="*/ 543 w 10000"/>
              <a:gd name="connsiteY46" fmla="*/ 8551 h 10000"/>
              <a:gd name="connsiteX47" fmla="*/ 272 w 10000"/>
              <a:gd name="connsiteY47" fmla="*/ 8207 h 10000"/>
              <a:gd name="connsiteX48" fmla="*/ 272 w 10000"/>
              <a:gd name="connsiteY48" fmla="*/ 7828 h 10000"/>
              <a:gd name="connsiteX49" fmla="*/ 272 w 10000"/>
              <a:gd name="connsiteY49" fmla="*/ 7483 h 10000"/>
              <a:gd name="connsiteX50" fmla="*/ 0 w 10000"/>
              <a:gd name="connsiteY50" fmla="*/ 6932 h 10000"/>
              <a:gd name="connsiteX51" fmla="*/ 0 w 10000"/>
              <a:gd name="connsiteY51" fmla="*/ 6379 h 10000"/>
              <a:gd name="connsiteX52" fmla="*/ 0 w 10000"/>
              <a:gd name="connsiteY52" fmla="*/ 5825 h 10000"/>
              <a:gd name="connsiteX53" fmla="*/ 272 w 10000"/>
              <a:gd name="connsiteY53" fmla="*/ 5102 h 10000"/>
              <a:gd name="connsiteX54" fmla="*/ 272 w 10000"/>
              <a:gd name="connsiteY54" fmla="*/ 4380 h 10000"/>
              <a:gd name="connsiteX55" fmla="*/ 272 w 10000"/>
              <a:gd name="connsiteY55" fmla="*/ 3654 h 10000"/>
              <a:gd name="connsiteX56" fmla="*/ 543 w 10000"/>
              <a:gd name="connsiteY56" fmla="*/ 1999 h 10000"/>
              <a:gd name="connsiteX57" fmla="*/ 3424 w 10000"/>
              <a:gd name="connsiteY57" fmla="*/ 0 h 10000"/>
              <a:gd name="connsiteX58" fmla="*/ 3152 w 10000"/>
              <a:gd name="connsiteY58" fmla="*/ 549 h 10000"/>
              <a:gd name="connsiteX59" fmla="*/ 3152 w 10000"/>
              <a:gd name="connsiteY59" fmla="*/ 896 h 10000"/>
              <a:gd name="connsiteX60" fmla="*/ 2826 w 10000"/>
              <a:gd name="connsiteY60" fmla="*/ 1446 h 10000"/>
              <a:gd name="connsiteX61" fmla="*/ 2826 w 10000"/>
              <a:gd name="connsiteY61" fmla="*/ 2378 h 10000"/>
              <a:gd name="connsiteX62" fmla="*/ 2554 w 10000"/>
              <a:gd name="connsiteY62" fmla="*/ 3274 h 10000"/>
              <a:gd name="connsiteX63" fmla="*/ 2283 w 10000"/>
              <a:gd name="connsiteY63" fmla="*/ 4173 h 10000"/>
              <a:gd name="connsiteX64" fmla="*/ 2283 w 10000"/>
              <a:gd name="connsiteY64" fmla="*/ 5102 h 10000"/>
              <a:gd name="connsiteX65" fmla="*/ 1957 w 10000"/>
              <a:gd name="connsiteY65" fmla="*/ 5447 h 10000"/>
              <a:gd name="connsiteX66" fmla="*/ 1957 w 10000"/>
              <a:gd name="connsiteY66" fmla="*/ 5998 h 10000"/>
              <a:gd name="connsiteX67" fmla="*/ 1957 w 10000"/>
              <a:gd name="connsiteY67" fmla="*/ 6379 h 10000"/>
              <a:gd name="connsiteX68" fmla="*/ 1957 w 10000"/>
              <a:gd name="connsiteY68" fmla="*/ 6724 h 10000"/>
              <a:gd name="connsiteX69" fmla="*/ 2283 w 10000"/>
              <a:gd name="connsiteY69" fmla="*/ 7276 h 10000"/>
              <a:gd name="connsiteX70" fmla="*/ 2283 w 10000"/>
              <a:gd name="connsiteY70" fmla="*/ 7828 h 10000"/>
              <a:gd name="connsiteX71" fmla="*/ 2283 w 10000"/>
              <a:gd name="connsiteY71" fmla="*/ 7828 h 10000"/>
              <a:gd name="connsiteX0" fmla="*/ 2283 w 10000"/>
              <a:gd name="connsiteY0" fmla="*/ 7828 h 10000"/>
              <a:gd name="connsiteX1" fmla="*/ 2554 w 10000"/>
              <a:gd name="connsiteY1" fmla="*/ 8000 h 10000"/>
              <a:gd name="connsiteX2" fmla="*/ 2826 w 10000"/>
              <a:gd name="connsiteY2" fmla="*/ 8207 h 10000"/>
              <a:gd name="connsiteX3" fmla="*/ 3152 w 10000"/>
              <a:gd name="connsiteY3" fmla="*/ 8378 h 10000"/>
              <a:gd name="connsiteX4" fmla="*/ 3424 w 10000"/>
              <a:gd name="connsiteY4" fmla="*/ 8378 h 10000"/>
              <a:gd name="connsiteX5" fmla="*/ 3967 w 10000"/>
              <a:gd name="connsiteY5" fmla="*/ 8551 h 10000"/>
              <a:gd name="connsiteX6" fmla="*/ 4565 w 10000"/>
              <a:gd name="connsiteY6" fmla="*/ 8551 h 10000"/>
              <a:gd name="connsiteX7" fmla="*/ 5163 w 10000"/>
              <a:gd name="connsiteY7" fmla="*/ 8551 h 10000"/>
              <a:gd name="connsiteX8" fmla="*/ 5707 w 10000"/>
              <a:gd name="connsiteY8" fmla="*/ 8551 h 10000"/>
              <a:gd name="connsiteX9" fmla="*/ 6304 w 10000"/>
              <a:gd name="connsiteY9" fmla="*/ 8551 h 10000"/>
              <a:gd name="connsiteX10" fmla="*/ 6848 w 10000"/>
              <a:gd name="connsiteY10" fmla="*/ 8551 h 10000"/>
              <a:gd name="connsiteX11" fmla="*/ 7446 w 10000"/>
              <a:gd name="connsiteY11" fmla="*/ 8551 h 10000"/>
              <a:gd name="connsiteX12" fmla="*/ 7989 w 10000"/>
              <a:gd name="connsiteY12" fmla="*/ 8551 h 10000"/>
              <a:gd name="connsiteX13" fmla="*/ 8315 w 10000"/>
              <a:gd name="connsiteY13" fmla="*/ 8551 h 10000"/>
              <a:gd name="connsiteX14" fmla="*/ 8587 w 10000"/>
              <a:gd name="connsiteY14" fmla="*/ 8722 h 10000"/>
              <a:gd name="connsiteX15" fmla="*/ 9130 w 10000"/>
              <a:gd name="connsiteY15" fmla="*/ 8931 h 10000"/>
              <a:gd name="connsiteX16" fmla="*/ 9457 w 10000"/>
              <a:gd name="connsiteY16" fmla="*/ 9103 h 10000"/>
              <a:gd name="connsiteX17" fmla="*/ 9728 w 10000"/>
              <a:gd name="connsiteY17" fmla="*/ 9277 h 10000"/>
              <a:gd name="connsiteX18" fmla="*/ 10000 w 10000"/>
              <a:gd name="connsiteY18" fmla="*/ 9483 h 10000"/>
              <a:gd name="connsiteX19" fmla="*/ 10000 w 10000"/>
              <a:gd name="connsiteY19" fmla="*/ 9656 h 10000"/>
              <a:gd name="connsiteX20" fmla="*/ 10000 w 10000"/>
              <a:gd name="connsiteY20" fmla="*/ 9656 h 10000"/>
              <a:gd name="connsiteX21" fmla="*/ 10000 w 10000"/>
              <a:gd name="connsiteY21" fmla="*/ 9656 h 10000"/>
              <a:gd name="connsiteX22" fmla="*/ 10000 w 10000"/>
              <a:gd name="connsiteY22" fmla="*/ 9828 h 10000"/>
              <a:gd name="connsiteX23" fmla="*/ 9728 w 10000"/>
              <a:gd name="connsiteY23" fmla="*/ 9828 h 10000"/>
              <a:gd name="connsiteX24" fmla="*/ 9728 w 10000"/>
              <a:gd name="connsiteY24" fmla="*/ 9828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828 h 10000"/>
              <a:gd name="connsiteX38" fmla="*/ 2283 w 10000"/>
              <a:gd name="connsiteY38" fmla="*/ 9828 h 10000"/>
              <a:gd name="connsiteX39" fmla="*/ 1957 w 10000"/>
              <a:gd name="connsiteY39" fmla="*/ 9656 h 10000"/>
              <a:gd name="connsiteX40" fmla="*/ 1685 w 10000"/>
              <a:gd name="connsiteY40" fmla="*/ 9656 h 10000"/>
              <a:gd name="connsiteX41" fmla="*/ 1413 w 10000"/>
              <a:gd name="connsiteY41" fmla="*/ 9483 h 10000"/>
              <a:gd name="connsiteX42" fmla="*/ 1141 w 10000"/>
              <a:gd name="connsiteY42" fmla="*/ 9483 h 10000"/>
              <a:gd name="connsiteX43" fmla="*/ 815 w 10000"/>
              <a:gd name="connsiteY43" fmla="*/ 9277 h 10000"/>
              <a:gd name="connsiteX44" fmla="*/ 815 w 10000"/>
              <a:gd name="connsiteY44" fmla="*/ 8931 h 10000"/>
              <a:gd name="connsiteX45" fmla="*/ 543 w 10000"/>
              <a:gd name="connsiteY45" fmla="*/ 8722 h 10000"/>
              <a:gd name="connsiteX46" fmla="*/ 543 w 10000"/>
              <a:gd name="connsiteY46" fmla="*/ 8551 h 10000"/>
              <a:gd name="connsiteX47" fmla="*/ 272 w 10000"/>
              <a:gd name="connsiteY47" fmla="*/ 8207 h 10000"/>
              <a:gd name="connsiteX48" fmla="*/ 272 w 10000"/>
              <a:gd name="connsiteY48" fmla="*/ 7828 h 10000"/>
              <a:gd name="connsiteX49" fmla="*/ 272 w 10000"/>
              <a:gd name="connsiteY49" fmla="*/ 7483 h 10000"/>
              <a:gd name="connsiteX50" fmla="*/ 0 w 10000"/>
              <a:gd name="connsiteY50" fmla="*/ 6932 h 10000"/>
              <a:gd name="connsiteX51" fmla="*/ 0 w 10000"/>
              <a:gd name="connsiteY51" fmla="*/ 6379 h 10000"/>
              <a:gd name="connsiteX52" fmla="*/ 0 w 10000"/>
              <a:gd name="connsiteY52" fmla="*/ 5825 h 10000"/>
              <a:gd name="connsiteX53" fmla="*/ 272 w 10000"/>
              <a:gd name="connsiteY53" fmla="*/ 5102 h 10000"/>
              <a:gd name="connsiteX54" fmla="*/ 272 w 10000"/>
              <a:gd name="connsiteY54" fmla="*/ 4380 h 10000"/>
              <a:gd name="connsiteX55" fmla="*/ 272 w 10000"/>
              <a:gd name="connsiteY55" fmla="*/ 3654 h 10000"/>
              <a:gd name="connsiteX56" fmla="*/ 543 w 10000"/>
              <a:gd name="connsiteY56" fmla="*/ 1999 h 10000"/>
              <a:gd name="connsiteX57" fmla="*/ 3424 w 10000"/>
              <a:gd name="connsiteY57" fmla="*/ 0 h 10000"/>
              <a:gd name="connsiteX58" fmla="*/ 3152 w 10000"/>
              <a:gd name="connsiteY58" fmla="*/ 549 h 10000"/>
              <a:gd name="connsiteX59" fmla="*/ 2826 w 10000"/>
              <a:gd name="connsiteY59" fmla="*/ 1446 h 10000"/>
              <a:gd name="connsiteX60" fmla="*/ 2826 w 10000"/>
              <a:gd name="connsiteY60" fmla="*/ 2378 h 10000"/>
              <a:gd name="connsiteX61" fmla="*/ 2554 w 10000"/>
              <a:gd name="connsiteY61" fmla="*/ 3274 h 10000"/>
              <a:gd name="connsiteX62" fmla="*/ 2283 w 10000"/>
              <a:gd name="connsiteY62" fmla="*/ 4173 h 10000"/>
              <a:gd name="connsiteX63" fmla="*/ 2283 w 10000"/>
              <a:gd name="connsiteY63" fmla="*/ 5102 h 10000"/>
              <a:gd name="connsiteX64" fmla="*/ 1957 w 10000"/>
              <a:gd name="connsiteY64" fmla="*/ 5447 h 10000"/>
              <a:gd name="connsiteX65" fmla="*/ 1957 w 10000"/>
              <a:gd name="connsiteY65" fmla="*/ 5998 h 10000"/>
              <a:gd name="connsiteX66" fmla="*/ 1957 w 10000"/>
              <a:gd name="connsiteY66" fmla="*/ 6379 h 10000"/>
              <a:gd name="connsiteX67" fmla="*/ 1957 w 10000"/>
              <a:gd name="connsiteY67" fmla="*/ 6724 h 10000"/>
              <a:gd name="connsiteX68" fmla="*/ 2283 w 10000"/>
              <a:gd name="connsiteY68" fmla="*/ 7276 h 10000"/>
              <a:gd name="connsiteX69" fmla="*/ 2283 w 10000"/>
              <a:gd name="connsiteY69" fmla="*/ 7828 h 10000"/>
              <a:gd name="connsiteX70" fmla="*/ 2283 w 10000"/>
              <a:gd name="connsiteY70" fmla="*/ 7828 h 10000"/>
              <a:gd name="connsiteX0" fmla="*/ 2283 w 10000"/>
              <a:gd name="connsiteY0" fmla="*/ 7279 h 9451"/>
              <a:gd name="connsiteX1" fmla="*/ 2554 w 10000"/>
              <a:gd name="connsiteY1" fmla="*/ 7451 h 9451"/>
              <a:gd name="connsiteX2" fmla="*/ 2826 w 10000"/>
              <a:gd name="connsiteY2" fmla="*/ 7658 h 9451"/>
              <a:gd name="connsiteX3" fmla="*/ 3152 w 10000"/>
              <a:gd name="connsiteY3" fmla="*/ 7829 h 9451"/>
              <a:gd name="connsiteX4" fmla="*/ 3424 w 10000"/>
              <a:gd name="connsiteY4" fmla="*/ 7829 h 9451"/>
              <a:gd name="connsiteX5" fmla="*/ 3967 w 10000"/>
              <a:gd name="connsiteY5" fmla="*/ 8002 h 9451"/>
              <a:gd name="connsiteX6" fmla="*/ 4565 w 10000"/>
              <a:gd name="connsiteY6" fmla="*/ 8002 h 9451"/>
              <a:gd name="connsiteX7" fmla="*/ 5163 w 10000"/>
              <a:gd name="connsiteY7" fmla="*/ 8002 h 9451"/>
              <a:gd name="connsiteX8" fmla="*/ 5707 w 10000"/>
              <a:gd name="connsiteY8" fmla="*/ 8002 h 9451"/>
              <a:gd name="connsiteX9" fmla="*/ 6304 w 10000"/>
              <a:gd name="connsiteY9" fmla="*/ 8002 h 9451"/>
              <a:gd name="connsiteX10" fmla="*/ 6848 w 10000"/>
              <a:gd name="connsiteY10" fmla="*/ 8002 h 9451"/>
              <a:gd name="connsiteX11" fmla="*/ 7446 w 10000"/>
              <a:gd name="connsiteY11" fmla="*/ 8002 h 9451"/>
              <a:gd name="connsiteX12" fmla="*/ 7989 w 10000"/>
              <a:gd name="connsiteY12" fmla="*/ 8002 h 9451"/>
              <a:gd name="connsiteX13" fmla="*/ 8315 w 10000"/>
              <a:gd name="connsiteY13" fmla="*/ 8002 h 9451"/>
              <a:gd name="connsiteX14" fmla="*/ 8587 w 10000"/>
              <a:gd name="connsiteY14" fmla="*/ 8173 h 9451"/>
              <a:gd name="connsiteX15" fmla="*/ 9130 w 10000"/>
              <a:gd name="connsiteY15" fmla="*/ 8382 h 9451"/>
              <a:gd name="connsiteX16" fmla="*/ 9457 w 10000"/>
              <a:gd name="connsiteY16" fmla="*/ 8554 h 9451"/>
              <a:gd name="connsiteX17" fmla="*/ 9728 w 10000"/>
              <a:gd name="connsiteY17" fmla="*/ 8728 h 9451"/>
              <a:gd name="connsiteX18" fmla="*/ 10000 w 10000"/>
              <a:gd name="connsiteY18" fmla="*/ 8934 h 9451"/>
              <a:gd name="connsiteX19" fmla="*/ 10000 w 10000"/>
              <a:gd name="connsiteY19" fmla="*/ 9107 h 9451"/>
              <a:gd name="connsiteX20" fmla="*/ 10000 w 10000"/>
              <a:gd name="connsiteY20" fmla="*/ 9107 h 9451"/>
              <a:gd name="connsiteX21" fmla="*/ 10000 w 10000"/>
              <a:gd name="connsiteY21" fmla="*/ 9107 h 9451"/>
              <a:gd name="connsiteX22" fmla="*/ 10000 w 10000"/>
              <a:gd name="connsiteY22" fmla="*/ 9279 h 9451"/>
              <a:gd name="connsiteX23" fmla="*/ 9728 w 10000"/>
              <a:gd name="connsiteY23" fmla="*/ 9279 h 9451"/>
              <a:gd name="connsiteX24" fmla="*/ 9728 w 10000"/>
              <a:gd name="connsiteY24" fmla="*/ 9279 h 9451"/>
              <a:gd name="connsiteX25" fmla="*/ 9457 w 10000"/>
              <a:gd name="connsiteY25" fmla="*/ 9451 h 9451"/>
              <a:gd name="connsiteX26" fmla="*/ 9130 w 10000"/>
              <a:gd name="connsiteY26" fmla="*/ 9451 h 9451"/>
              <a:gd name="connsiteX27" fmla="*/ 8587 w 10000"/>
              <a:gd name="connsiteY27" fmla="*/ 9451 h 9451"/>
              <a:gd name="connsiteX28" fmla="*/ 8315 w 10000"/>
              <a:gd name="connsiteY28" fmla="*/ 9451 h 9451"/>
              <a:gd name="connsiteX29" fmla="*/ 7717 w 10000"/>
              <a:gd name="connsiteY29" fmla="*/ 9451 h 9451"/>
              <a:gd name="connsiteX30" fmla="*/ 6848 w 10000"/>
              <a:gd name="connsiteY30" fmla="*/ 9451 h 9451"/>
              <a:gd name="connsiteX31" fmla="*/ 6304 w 10000"/>
              <a:gd name="connsiteY31" fmla="*/ 9451 h 9451"/>
              <a:gd name="connsiteX32" fmla="*/ 5435 w 10000"/>
              <a:gd name="connsiteY32" fmla="*/ 9451 h 9451"/>
              <a:gd name="connsiteX33" fmla="*/ 4565 w 10000"/>
              <a:gd name="connsiteY33" fmla="*/ 9451 h 9451"/>
              <a:gd name="connsiteX34" fmla="*/ 3967 w 10000"/>
              <a:gd name="connsiteY34" fmla="*/ 9451 h 9451"/>
              <a:gd name="connsiteX35" fmla="*/ 3424 w 10000"/>
              <a:gd name="connsiteY35" fmla="*/ 9451 h 9451"/>
              <a:gd name="connsiteX36" fmla="*/ 2826 w 10000"/>
              <a:gd name="connsiteY36" fmla="*/ 9451 h 9451"/>
              <a:gd name="connsiteX37" fmla="*/ 2554 w 10000"/>
              <a:gd name="connsiteY37" fmla="*/ 9279 h 9451"/>
              <a:gd name="connsiteX38" fmla="*/ 2283 w 10000"/>
              <a:gd name="connsiteY38" fmla="*/ 9279 h 9451"/>
              <a:gd name="connsiteX39" fmla="*/ 1957 w 10000"/>
              <a:gd name="connsiteY39" fmla="*/ 9107 h 9451"/>
              <a:gd name="connsiteX40" fmla="*/ 1685 w 10000"/>
              <a:gd name="connsiteY40" fmla="*/ 9107 h 9451"/>
              <a:gd name="connsiteX41" fmla="*/ 1413 w 10000"/>
              <a:gd name="connsiteY41" fmla="*/ 8934 h 9451"/>
              <a:gd name="connsiteX42" fmla="*/ 1141 w 10000"/>
              <a:gd name="connsiteY42" fmla="*/ 8934 h 9451"/>
              <a:gd name="connsiteX43" fmla="*/ 815 w 10000"/>
              <a:gd name="connsiteY43" fmla="*/ 8728 h 9451"/>
              <a:gd name="connsiteX44" fmla="*/ 815 w 10000"/>
              <a:gd name="connsiteY44" fmla="*/ 8382 h 9451"/>
              <a:gd name="connsiteX45" fmla="*/ 543 w 10000"/>
              <a:gd name="connsiteY45" fmla="*/ 8173 h 9451"/>
              <a:gd name="connsiteX46" fmla="*/ 543 w 10000"/>
              <a:gd name="connsiteY46" fmla="*/ 8002 h 9451"/>
              <a:gd name="connsiteX47" fmla="*/ 272 w 10000"/>
              <a:gd name="connsiteY47" fmla="*/ 7658 h 9451"/>
              <a:gd name="connsiteX48" fmla="*/ 272 w 10000"/>
              <a:gd name="connsiteY48" fmla="*/ 7279 h 9451"/>
              <a:gd name="connsiteX49" fmla="*/ 272 w 10000"/>
              <a:gd name="connsiteY49" fmla="*/ 6934 h 9451"/>
              <a:gd name="connsiteX50" fmla="*/ 0 w 10000"/>
              <a:gd name="connsiteY50" fmla="*/ 6383 h 9451"/>
              <a:gd name="connsiteX51" fmla="*/ 0 w 10000"/>
              <a:gd name="connsiteY51" fmla="*/ 5830 h 9451"/>
              <a:gd name="connsiteX52" fmla="*/ 0 w 10000"/>
              <a:gd name="connsiteY52" fmla="*/ 5276 h 9451"/>
              <a:gd name="connsiteX53" fmla="*/ 272 w 10000"/>
              <a:gd name="connsiteY53" fmla="*/ 4553 h 9451"/>
              <a:gd name="connsiteX54" fmla="*/ 272 w 10000"/>
              <a:gd name="connsiteY54" fmla="*/ 3831 h 9451"/>
              <a:gd name="connsiteX55" fmla="*/ 272 w 10000"/>
              <a:gd name="connsiteY55" fmla="*/ 3105 h 9451"/>
              <a:gd name="connsiteX56" fmla="*/ 543 w 10000"/>
              <a:gd name="connsiteY56" fmla="*/ 1450 h 9451"/>
              <a:gd name="connsiteX57" fmla="*/ 3152 w 10000"/>
              <a:gd name="connsiteY57" fmla="*/ 0 h 9451"/>
              <a:gd name="connsiteX58" fmla="*/ 2826 w 10000"/>
              <a:gd name="connsiteY58" fmla="*/ 897 h 9451"/>
              <a:gd name="connsiteX59" fmla="*/ 2826 w 10000"/>
              <a:gd name="connsiteY59" fmla="*/ 1829 h 9451"/>
              <a:gd name="connsiteX60" fmla="*/ 2554 w 10000"/>
              <a:gd name="connsiteY60" fmla="*/ 2725 h 9451"/>
              <a:gd name="connsiteX61" fmla="*/ 2283 w 10000"/>
              <a:gd name="connsiteY61" fmla="*/ 3624 h 9451"/>
              <a:gd name="connsiteX62" fmla="*/ 2283 w 10000"/>
              <a:gd name="connsiteY62" fmla="*/ 4553 h 9451"/>
              <a:gd name="connsiteX63" fmla="*/ 1957 w 10000"/>
              <a:gd name="connsiteY63" fmla="*/ 4898 h 9451"/>
              <a:gd name="connsiteX64" fmla="*/ 1957 w 10000"/>
              <a:gd name="connsiteY64" fmla="*/ 5449 h 9451"/>
              <a:gd name="connsiteX65" fmla="*/ 1957 w 10000"/>
              <a:gd name="connsiteY65" fmla="*/ 5830 h 9451"/>
              <a:gd name="connsiteX66" fmla="*/ 1957 w 10000"/>
              <a:gd name="connsiteY66" fmla="*/ 6175 h 9451"/>
              <a:gd name="connsiteX67" fmla="*/ 2283 w 10000"/>
              <a:gd name="connsiteY67" fmla="*/ 6727 h 9451"/>
              <a:gd name="connsiteX68" fmla="*/ 2283 w 10000"/>
              <a:gd name="connsiteY68" fmla="*/ 7279 h 9451"/>
              <a:gd name="connsiteX69" fmla="*/ 2283 w 10000"/>
              <a:gd name="connsiteY69" fmla="*/ 7279 h 9451"/>
              <a:gd name="connsiteX0" fmla="*/ 2283 w 10000"/>
              <a:gd name="connsiteY0" fmla="*/ 6753 h 9051"/>
              <a:gd name="connsiteX1" fmla="*/ 2554 w 10000"/>
              <a:gd name="connsiteY1" fmla="*/ 6935 h 9051"/>
              <a:gd name="connsiteX2" fmla="*/ 2826 w 10000"/>
              <a:gd name="connsiteY2" fmla="*/ 7154 h 9051"/>
              <a:gd name="connsiteX3" fmla="*/ 3152 w 10000"/>
              <a:gd name="connsiteY3" fmla="*/ 7335 h 9051"/>
              <a:gd name="connsiteX4" fmla="*/ 3424 w 10000"/>
              <a:gd name="connsiteY4" fmla="*/ 7335 h 9051"/>
              <a:gd name="connsiteX5" fmla="*/ 3967 w 10000"/>
              <a:gd name="connsiteY5" fmla="*/ 7518 h 9051"/>
              <a:gd name="connsiteX6" fmla="*/ 4565 w 10000"/>
              <a:gd name="connsiteY6" fmla="*/ 7518 h 9051"/>
              <a:gd name="connsiteX7" fmla="*/ 5163 w 10000"/>
              <a:gd name="connsiteY7" fmla="*/ 7518 h 9051"/>
              <a:gd name="connsiteX8" fmla="*/ 5707 w 10000"/>
              <a:gd name="connsiteY8" fmla="*/ 7518 h 9051"/>
              <a:gd name="connsiteX9" fmla="*/ 6304 w 10000"/>
              <a:gd name="connsiteY9" fmla="*/ 7518 h 9051"/>
              <a:gd name="connsiteX10" fmla="*/ 6848 w 10000"/>
              <a:gd name="connsiteY10" fmla="*/ 7518 h 9051"/>
              <a:gd name="connsiteX11" fmla="*/ 7446 w 10000"/>
              <a:gd name="connsiteY11" fmla="*/ 7518 h 9051"/>
              <a:gd name="connsiteX12" fmla="*/ 7989 w 10000"/>
              <a:gd name="connsiteY12" fmla="*/ 7518 h 9051"/>
              <a:gd name="connsiteX13" fmla="*/ 8315 w 10000"/>
              <a:gd name="connsiteY13" fmla="*/ 7518 h 9051"/>
              <a:gd name="connsiteX14" fmla="*/ 8587 w 10000"/>
              <a:gd name="connsiteY14" fmla="*/ 7699 h 9051"/>
              <a:gd name="connsiteX15" fmla="*/ 9130 w 10000"/>
              <a:gd name="connsiteY15" fmla="*/ 7920 h 9051"/>
              <a:gd name="connsiteX16" fmla="*/ 9457 w 10000"/>
              <a:gd name="connsiteY16" fmla="*/ 8102 h 9051"/>
              <a:gd name="connsiteX17" fmla="*/ 9728 w 10000"/>
              <a:gd name="connsiteY17" fmla="*/ 8286 h 9051"/>
              <a:gd name="connsiteX18" fmla="*/ 10000 w 10000"/>
              <a:gd name="connsiteY18" fmla="*/ 8504 h 9051"/>
              <a:gd name="connsiteX19" fmla="*/ 10000 w 10000"/>
              <a:gd name="connsiteY19" fmla="*/ 8687 h 9051"/>
              <a:gd name="connsiteX20" fmla="*/ 10000 w 10000"/>
              <a:gd name="connsiteY20" fmla="*/ 8687 h 9051"/>
              <a:gd name="connsiteX21" fmla="*/ 10000 w 10000"/>
              <a:gd name="connsiteY21" fmla="*/ 8687 h 9051"/>
              <a:gd name="connsiteX22" fmla="*/ 10000 w 10000"/>
              <a:gd name="connsiteY22" fmla="*/ 8869 h 9051"/>
              <a:gd name="connsiteX23" fmla="*/ 9728 w 10000"/>
              <a:gd name="connsiteY23" fmla="*/ 8869 h 9051"/>
              <a:gd name="connsiteX24" fmla="*/ 9728 w 10000"/>
              <a:gd name="connsiteY24" fmla="*/ 8869 h 9051"/>
              <a:gd name="connsiteX25" fmla="*/ 9457 w 10000"/>
              <a:gd name="connsiteY25" fmla="*/ 9051 h 9051"/>
              <a:gd name="connsiteX26" fmla="*/ 9130 w 10000"/>
              <a:gd name="connsiteY26" fmla="*/ 9051 h 9051"/>
              <a:gd name="connsiteX27" fmla="*/ 8587 w 10000"/>
              <a:gd name="connsiteY27" fmla="*/ 9051 h 9051"/>
              <a:gd name="connsiteX28" fmla="*/ 8315 w 10000"/>
              <a:gd name="connsiteY28" fmla="*/ 9051 h 9051"/>
              <a:gd name="connsiteX29" fmla="*/ 7717 w 10000"/>
              <a:gd name="connsiteY29" fmla="*/ 9051 h 9051"/>
              <a:gd name="connsiteX30" fmla="*/ 6848 w 10000"/>
              <a:gd name="connsiteY30" fmla="*/ 9051 h 9051"/>
              <a:gd name="connsiteX31" fmla="*/ 6304 w 10000"/>
              <a:gd name="connsiteY31" fmla="*/ 9051 h 9051"/>
              <a:gd name="connsiteX32" fmla="*/ 5435 w 10000"/>
              <a:gd name="connsiteY32" fmla="*/ 9051 h 9051"/>
              <a:gd name="connsiteX33" fmla="*/ 4565 w 10000"/>
              <a:gd name="connsiteY33" fmla="*/ 9051 h 9051"/>
              <a:gd name="connsiteX34" fmla="*/ 3967 w 10000"/>
              <a:gd name="connsiteY34" fmla="*/ 9051 h 9051"/>
              <a:gd name="connsiteX35" fmla="*/ 3424 w 10000"/>
              <a:gd name="connsiteY35" fmla="*/ 9051 h 9051"/>
              <a:gd name="connsiteX36" fmla="*/ 2826 w 10000"/>
              <a:gd name="connsiteY36" fmla="*/ 9051 h 9051"/>
              <a:gd name="connsiteX37" fmla="*/ 2554 w 10000"/>
              <a:gd name="connsiteY37" fmla="*/ 8869 h 9051"/>
              <a:gd name="connsiteX38" fmla="*/ 2283 w 10000"/>
              <a:gd name="connsiteY38" fmla="*/ 8869 h 9051"/>
              <a:gd name="connsiteX39" fmla="*/ 1957 w 10000"/>
              <a:gd name="connsiteY39" fmla="*/ 8687 h 9051"/>
              <a:gd name="connsiteX40" fmla="*/ 1685 w 10000"/>
              <a:gd name="connsiteY40" fmla="*/ 8687 h 9051"/>
              <a:gd name="connsiteX41" fmla="*/ 1413 w 10000"/>
              <a:gd name="connsiteY41" fmla="*/ 8504 h 9051"/>
              <a:gd name="connsiteX42" fmla="*/ 1141 w 10000"/>
              <a:gd name="connsiteY42" fmla="*/ 8504 h 9051"/>
              <a:gd name="connsiteX43" fmla="*/ 815 w 10000"/>
              <a:gd name="connsiteY43" fmla="*/ 8286 h 9051"/>
              <a:gd name="connsiteX44" fmla="*/ 815 w 10000"/>
              <a:gd name="connsiteY44" fmla="*/ 7920 h 9051"/>
              <a:gd name="connsiteX45" fmla="*/ 543 w 10000"/>
              <a:gd name="connsiteY45" fmla="*/ 7699 h 9051"/>
              <a:gd name="connsiteX46" fmla="*/ 543 w 10000"/>
              <a:gd name="connsiteY46" fmla="*/ 7518 h 9051"/>
              <a:gd name="connsiteX47" fmla="*/ 272 w 10000"/>
              <a:gd name="connsiteY47" fmla="*/ 7154 h 9051"/>
              <a:gd name="connsiteX48" fmla="*/ 272 w 10000"/>
              <a:gd name="connsiteY48" fmla="*/ 6753 h 9051"/>
              <a:gd name="connsiteX49" fmla="*/ 272 w 10000"/>
              <a:gd name="connsiteY49" fmla="*/ 6388 h 9051"/>
              <a:gd name="connsiteX50" fmla="*/ 0 w 10000"/>
              <a:gd name="connsiteY50" fmla="*/ 5805 h 9051"/>
              <a:gd name="connsiteX51" fmla="*/ 0 w 10000"/>
              <a:gd name="connsiteY51" fmla="*/ 5220 h 9051"/>
              <a:gd name="connsiteX52" fmla="*/ 0 w 10000"/>
              <a:gd name="connsiteY52" fmla="*/ 4633 h 9051"/>
              <a:gd name="connsiteX53" fmla="*/ 272 w 10000"/>
              <a:gd name="connsiteY53" fmla="*/ 3868 h 9051"/>
              <a:gd name="connsiteX54" fmla="*/ 272 w 10000"/>
              <a:gd name="connsiteY54" fmla="*/ 3105 h 9051"/>
              <a:gd name="connsiteX55" fmla="*/ 272 w 10000"/>
              <a:gd name="connsiteY55" fmla="*/ 2336 h 9051"/>
              <a:gd name="connsiteX56" fmla="*/ 543 w 10000"/>
              <a:gd name="connsiteY56" fmla="*/ 585 h 9051"/>
              <a:gd name="connsiteX57" fmla="*/ 2826 w 10000"/>
              <a:gd name="connsiteY57" fmla="*/ 0 h 9051"/>
              <a:gd name="connsiteX58" fmla="*/ 2826 w 10000"/>
              <a:gd name="connsiteY58" fmla="*/ 986 h 9051"/>
              <a:gd name="connsiteX59" fmla="*/ 2554 w 10000"/>
              <a:gd name="connsiteY59" fmla="*/ 1934 h 9051"/>
              <a:gd name="connsiteX60" fmla="*/ 2283 w 10000"/>
              <a:gd name="connsiteY60" fmla="*/ 2886 h 9051"/>
              <a:gd name="connsiteX61" fmla="*/ 2283 w 10000"/>
              <a:gd name="connsiteY61" fmla="*/ 3868 h 9051"/>
              <a:gd name="connsiteX62" fmla="*/ 1957 w 10000"/>
              <a:gd name="connsiteY62" fmla="*/ 4234 h 9051"/>
              <a:gd name="connsiteX63" fmla="*/ 1957 w 10000"/>
              <a:gd name="connsiteY63" fmla="*/ 4817 h 9051"/>
              <a:gd name="connsiteX64" fmla="*/ 1957 w 10000"/>
              <a:gd name="connsiteY64" fmla="*/ 5220 h 9051"/>
              <a:gd name="connsiteX65" fmla="*/ 1957 w 10000"/>
              <a:gd name="connsiteY65" fmla="*/ 5585 h 9051"/>
              <a:gd name="connsiteX66" fmla="*/ 2283 w 10000"/>
              <a:gd name="connsiteY66" fmla="*/ 6169 h 9051"/>
              <a:gd name="connsiteX67" fmla="*/ 2283 w 10000"/>
              <a:gd name="connsiteY67" fmla="*/ 6753 h 9051"/>
              <a:gd name="connsiteX68" fmla="*/ 2283 w 10000"/>
              <a:gd name="connsiteY68" fmla="*/ 6753 h 9051"/>
              <a:gd name="connsiteX0" fmla="*/ 2283 w 10000"/>
              <a:gd name="connsiteY0" fmla="*/ 6815 h 9354"/>
              <a:gd name="connsiteX1" fmla="*/ 2554 w 10000"/>
              <a:gd name="connsiteY1" fmla="*/ 7016 h 9354"/>
              <a:gd name="connsiteX2" fmla="*/ 2826 w 10000"/>
              <a:gd name="connsiteY2" fmla="*/ 7258 h 9354"/>
              <a:gd name="connsiteX3" fmla="*/ 3152 w 10000"/>
              <a:gd name="connsiteY3" fmla="*/ 7458 h 9354"/>
              <a:gd name="connsiteX4" fmla="*/ 3424 w 10000"/>
              <a:gd name="connsiteY4" fmla="*/ 7458 h 9354"/>
              <a:gd name="connsiteX5" fmla="*/ 3967 w 10000"/>
              <a:gd name="connsiteY5" fmla="*/ 7660 h 9354"/>
              <a:gd name="connsiteX6" fmla="*/ 4565 w 10000"/>
              <a:gd name="connsiteY6" fmla="*/ 7660 h 9354"/>
              <a:gd name="connsiteX7" fmla="*/ 5163 w 10000"/>
              <a:gd name="connsiteY7" fmla="*/ 7660 h 9354"/>
              <a:gd name="connsiteX8" fmla="*/ 5707 w 10000"/>
              <a:gd name="connsiteY8" fmla="*/ 7660 h 9354"/>
              <a:gd name="connsiteX9" fmla="*/ 6304 w 10000"/>
              <a:gd name="connsiteY9" fmla="*/ 7660 h 9354"/>
              <a:gd name="connsiteX10" fmla="*/ 6848 w 10000"/>
              <a:gd name="connsiteY10" fmla="*/ 7660 h 9354"/>
              <a:gd name="connsiteX11" fmla="*/ 7446 w 10000"/>
              <a:gd name="connsiteY11" fmla="*/ 7660 h 9354"/>
              <a:gd name="connsiteX12" fmla="*/ 7989 w 10000"/>
              <a:gd name="connsiteY12" fmla="*/ 7660 h 9354"/>
              <a:gd name="connsiteX13" fmla="*/ 8315 w 10000"/>
              <a:gd name="connsiteY13" fmla="*/ 7660 h 9354"/>
              <a:gd name="connsiteX14" fmla="*/ 8587 w 10000"/>
              <a:gd name="connsiteY14" fmla="*/ 7860 h 9354"/>
              <a:gd name="connsiteX15" fmla="*/ 9130 w 10000"/>
              <a:gd name="connsiteY15" fmla="*/ 8104 h 9354"/>
              <a:gd name="connsiteX16" fmla="*/ 9457 w 10000"/>
              <a:gd name="connsiteY16" fmla="*/ 8305 h 9354"/>
              <a:gd name="connsiteX17" fmla="*/ 9728 w 10000"/>
              <a:gd name="connsiteY17" fmla="*/ 8509 h 9354"/>
              <a:gd name="connsiteX18" fmla="*/ 10000 w 10000"/>
              <a:gd name="connsiteY18" fmla="*/ 8750 h 9354"/>
              <a:gd name="connsiteX19" fmla="*/ 10000 w 10000"/>
              <a:gd name="connsiteY19" fmla="*/ 8952 h 9354"/>
              <a:gd name="connsiteX20" fmla="*/ 10000 w 10000"/>
              <a:gd name="connsiteY20" fmla="*/ 8952 h 9354"/>
              <a:gd name="connsiteX21" fmla="*/ 10000 w 10000"/>
              <a:gd name="connsiteY21" fmla="*/ 8952 h 9354"/>
              <a:gd name="connsiteX22" fmla="*/ 10000 w 10000"/>
              <a:gd name="connsiteY22" fmla="*/ 9153 h 9354"/>
              <a:gd name="connsiteX23" fmla="*/ 9728 w 10000"/>
              <a:gd name="connsiteY23" fmla="*/ 9153 h 9354"/>
              <a:gd name="connsiteX24" fmla="*/ 9728 w 10000"/>
              <a:gd name="connsiteY24" fmla="*/ 9153 h 9354"/>
              <a:gd name="connsiteX25" fmla="*/ 9457 w 10000"/>
              <a:gd name="connsiteY25" fmla="*/ 9354 h 9354"/>
              <a:gd name="connsiteX26" fmla="*/ 9130 w 10000"/>
              <a:gd name="connsiteY26" fmla="*/ 9354 h 9354"/>
              <a:gd name="connsiteX27" fmla="*/ 8587 w 10000"/>
              <a:gd name="connsiteY27" fmla="*/ 9354 h 9354"/>
              <a:gd name="connsiteX28" fmla="*/ 8315 w 10000"/>
              <a:gd name="connsiteY28" fmla="*/ 9354 h 9354"/>
              <a:gd name="connsiteX29" fmla="*/ 7717 w 10000"/>
              <a:gd name="connsiteY29" fmla="*/ 9354 h 9354"/>
              <a:gd name="connsiteX30" fmla="*/ 6848 w 10000"/>
              <a:gd name="connsiteY30" fmla="*/ 9354 h 9354"/>
              <a:gd name="connsiteX31" fmla="*/ 6304 w 10000"/>
              <a:gd name="connsiteY31" fmla="*/ 9354 h 9354"/>
              <a:gd name="connsiteX32" fmla="*/ 5435 w 10000"/>
              <a:gd name="connsiteY32" fmla="*/ 9354 h 9354"/>
              <a:gd name="connsiteX33" fmla="*/ 4565 w 10000"/>
              <a:gd name="connsiteY33" fmla="*/ 9354 h 9354"/>
              <a:gd name="connsiteX34" fmla="*/ 3967 w 10000"/>
              <a:gd name="connsiteY34" fmla="*/ 9354 h 9354"/>
              <a:gd name="connsiteX35" fmla="*/ 3424 w 10000"/>
              <a:gd name="connsiteY35" fmla="*/ 9354 h 9354"/>
              <a:gd name="connsiteX36" fmla="*/ 2826 w 10000"/>
              <a:gd name="connsiteY36" fmla="*/ 9354 h 9354"/>
              <a:gd name="connsiteX37" fmla="*/ 2554 w 10000"/>
              <a:gd name="connsiteY37" fmla="*/ 9153 h 9354"/>
              <a:gd name="connsiteX38" fmla="*/ 2283 w 10000"/>
              <a:gd name="connsiteY38" fmla="*/ 9153 h 9354"/>
              <a:gd name="connsiteX39" fmla="*/ 1957 w 10000"/>
              <a:gd name="connsiteY39" fmla="*/ 8952 h 9354"/>
              <a:gd name="connsiteX40" fmla="*/ 1685 w 10000"/>
              <a:gd name="connsiteY40" fmla="*/ 8952 h 9354"/>
              <a:gd name="connsiteX41" fmla="*/ 1413 w 10000"/>
              <a:gd name="connsiteY41" fmla="*/ 8750 h 9354"/>
              <a:gd name="connsiteX42" fmla="*/ 1141 w 10000"/>
              <a:gd name="connsiteY42" fmla="*/ 8750 h 9354"/>
              <a:gd name="connsiteX43" fmla="*/ 815 w 10000"/>
              <a:gd name="connsiteY43" fmla="*/ 8509 h 9354"/>
              <a:gd name="connsiteX44" fmla="*/ 815 w 10000"/>
              <a:gd name="connsiteY44" fmla="*/ 8104 h 9354"/>
              <a:gd name="connsiteX45" fmla="*/ 543 w 10000"/>
              <a:gd name="connsiteY45" fmla="*/ 7860 h 9354"/>
              <a:gd name="connsiteX46" fmla="*/ 543 w 10000"/>
              <a:gd name="connsiteY46" fmla="*/ 7660 h 9354"/>
              <a:gd name="connsiteX47" fmla="*/ 272 w 10000"/>
              <a:gd name="connsiteY47" fmla="*/ 7258 h 9354"/>
              <a:gd name="connsiteX48" fmla="*/ 272 w 10000"/>
              <a:gd name="connsiteY48" fmla="*/ 6815 h 9354"/>
              <a:gd name="connsiteX49" fmla="*/ 272 w 10000"/>
              <a:gd name="connsiteY49" fmla="*/ 6412 h 9354"/>
              <a:gd name="connsiteX50" fmla="*/ 0 w 10000"/>
              <a:gd name="connsiteY50" fmla="*/ 5768 h 9354"/>
              <a:gd name="connsiteX51" fmla="*/ 0 w 10000"/>
              <a:gd name="connsiteY51" fmla="*/ 5121 h 9354"/>
              <a:gd name="connsiteX52" fmla="*/ 0 w 10000"/>
              <a:gd name="connsiteY52" fmla="*/ 4473 h 9354"/>
              <a:gd name="connsiteX53" fmla="*/ 272 w 10000"/>
              <a:gd name="connsiteY53" fmla="*/ 3628 h 9354"/>
              <a:gd name="connsiteX54" fmla="*/ 272 w 10000"/>
              <a:gd name="connsiteY54" fmla="*/ 2785 h 9354"/>
              <a:gd name="connsiteX55" fmla="*/ 272 w 10000"/>
              <a:gd name="connsiteY55" fmla="*/ 1935 h 9354"/>
              <a:gd name="connsiteX56" fmla="*/ 543 w 10000"/>
              <a:gd name="connsiteY56" fmla="*/ 0 h 9354"/>
              <a:gd name="connsiteX57" fmla="*/ 2826 w 10000"/>
              <a:gd name="connsiteY57" fmla="*/ 443 h 9354"/>
              <a:gd name="connsiteX58" fmla="*/ 2554 w 10000"/>
              <a:gd name="connsiteY58" fmla="*/ 1491 h 9354"/>
              <a:gd name="connsiteX59" fmla="*/ 2283 w 10000"/>
              <a:gd name="connsiteY59" fmla="*/ 2543 h 9354"/>
              <a:gd name="connsiteX60" fmla="*/ 2283 w 10000"/>
              <a:gd name="connsiteY60" fmla="*/ 3628 h 9354"/>
              <a:gd name="connsiteX61" fmla="*/ 1957 w 10000"/>
              <a:gd name="connsiteY61" fmla="*/ 4032 h 9354"/>
              <a:gd name="connsiteX62" fmla="*/ 1957 w 10000"/>
              <a:gd name="connsiteY62" fmla="*/ 4676 h 9354"/>
              <a:gd name="connsiteX63" fmla="*/ 1957 w 10000"/>
              <a:gd name="connsiteY63" fmla="*/ 5121 h 9354"/>
              <a:gd name="connsiteX64" fmla="*/ 1957 w 10000"/>
              <a:gd name="connsiteY64" fmla="*/ 5525 h 9354"/>
              <a:gd name="connsiteX65" fmla="*/ 2283 w 10000"/>
              <a:gd name="connsiteY65" fmla="*/ 6170 h 9354"/>
              <a:gd name="connsiteX66" fmla="*/ 2283 w 10000"/>
              <a:gd name="connsiteY66" fmla="*/ 6815 h 9354"/>
              <a:gd name="connsiteX67" fmla="*/ 2283 w 10000"/>
              <a:gd name="connsiteY67" fmla="*/ 6815 h 9354"/>
              <a:gd name="connsiteX0" fmla="*/ 2283 w 10000"/>
              <a:gd name="connsiteY0" fmla="*/ 7286 h 10000"/>
              <a:gd name="connsiteX1" fmla="*/ 2554 w 10000"/>
              <a:gd name="connsiteY1" fmla="*/ 7501 h 10000"/>
              <a:gd name="connsiteX2" fmla="*/ 2826 w 10000"/>
              <a:gd name="connsiteY2" fmla="*/ 7759 h 10000"/>
              <a:gd name="connsiteX3" fmla="*/ 3152 w 10000"/>
              <a:gd name="connsiteY3" fmla="*/ 7973 h 10000"/>
              <a:gd name="connsiteX4" fmla="*/ 3424 w 10000"/>
              <a:gd name="connsiteY4" fmla="*/ 7973 h 10000"/>
              <a:gd name="connsiteX5" fmla="*/ 3967 w 10000"/>
              <a:gd name="connsiteY5" fmla="*/ 8189 h 10000"/>
              <a:gd name="connsiteX6" fmla="*/ 4565 w 10000"/>
              <a:gd name="connsiteY6" fmla="*/ 8189 h 10000"/>
              <a:gd name="connsiteX7" fmla="*/ 5163 w 10000"/>
              <a:gd name="connsiteY7" fmla="*/ 8189 h 10000"/>
              <a:gd name="connsiteX8" fmla="*/ 5707 w 10000"/>
              <a:gd name="connsiteY8" fmla="*/ 8189 h 10000"/>
              <a:gd name="connsiteX9" fmla="*/ 6304 w 10000"/>
              <a:gd name="connsiteY9" fmla="*/ 8189 h 10000"/>
              <a:gd name="connsiteX10" fmla="*/ 6848 w 10000"/>
              <a:gd name="connsiteY10" fmla="*/ 8189 h 10000"/>
              <a:gd name="connsiteX11" fmla="*/ 7446 w 10000"/>
              <a:gd name="connsiteY11" fmla="*/ 8189 h 10000"/>
              <a:gd name="connsiteX12" fmla="*/ 7989 w 10000"/>
              <a:gd name="connsiteY12" fmla="*/ 8189 h 10000"/>
              <a:gd name="connsiteX13" fmla="*/ 8315 w 10000"/>
              <a:gd name="connsiteY13" fmla="*/ 8189 h 10000"/>
              <a:gd name="connsiteX14" fmla="*/ 8587 w 10000"/>
              <a:gd name="connsiteY14" fmla="*/ 8403 h 10000"/>
              <a:gd name="connsiteX15" fmla="*/ 9130 w 10000"/>
              <a:gd name="connsiteY15" fmla="*/ 8664 h 10000"/>
              <a:gd name="connsiteX16" fmla="*/ 9457 w 10000"/>
              <a:gd name="connsiteY16" fmla="*/ 8879 h 10000"/>
              <a:gd name="connsiteX17" fmla="*/ 9728 w 10000"/>
              <a:gd name="connsiteY17" fmla="*/ 9097 h 10000"/>
              <a:gd name="connsiteX18" fmla="*/ 10000 w 10000"/>
              <a:gd name="connsiteY18" fmla="*/ 9354 h 10000"/>
              <a:gd name="connsiteX19" fmla="*/ 10000 w 10000"/>
              <a:gd name="connsiteY19" fmla="*/ 9570 h 10000"/>
              <a:gd name="connsiteX20" fmla="*/ 10000 w 10000"/>
              <a:gd name="connsiteY20" fmla="*/ 9570 h 10000"/>
              <a:gd name="connsiteX21" fmla="*/ 10000 w 10000"/>
              <a:gd name="connsiteY21" fmla="*/ 9570 h 10000"/>
              <a:gd name="connsiteX22" fmla="*/ 10000 w 10000"/>
              <a:gd name="connsiteY22" fmla="*/ 9785 h 10000"/>
              <a:gd name="connsiteX23" fmla="*/ 9728 w 10000"/>
              <a:gd name="connsiteY23" fmla="*/ 9785 h 10000"/>
              <a:gd name="connsiteX24" fmla="*/ 9728 w 10000"/>
              <a:gd name="connsiteY24" fmla="*/ 9785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785 h 10000"/>
              <a:gd name="connsiteX38" fmla="*/ 2283 w 10000"/>
              <a:gd name="connsiteY38" fmla="*/ 9785 h 10000"/>
              <a:gd name="connsiteX39" fmla="*/ 1957 w 10000"/>
              <a:gd name="connsiteY39" fmla="*/ 9570 h 10000"/>
              <a:gd name="connsiteX40" fmla="*/ 1685 w 10000"/>
              <a:gd name="connsiteY40" fmla="*/ 9570 h 10000"/>
              <a:gd name="connsiteX41" fmla="*/ 1413 w 10000"/>
              <a:gd name="connsiteY41" fmla="*/ 9354 h 10000"/>
              <a:gd name="connsiteX42" fmla="*/ 1141 w 10000"/>
              <a:gd name="connsiteY42" fmla="*/ 9354 h 10000"/>
              <a:gd name="connsiteX43" fmla="*/ 815 w 10000"/>
              <a:gd name="connsiteY43" fmla="*/ 9097 h 10000"/>
              <a:gd name="connsiteX44" fmla="*/ 815 w 10000"/>
              <a:gd name="connsiteY44" fmla="*/ 8664 h 10000"/>
              <a:gd name="connsiteX45" fmla="*/ 543 w 10000"/>
              <a:gd name="connsiteY45" fmla="*/ 8403 h 10000"/>
              <a:gd name="connsiteX46" fmla="*/ 543 w 10000"/>
              <a:gd name="connsiteY46" fmla="*/ 8189 h 10000"/>
              <a:gd name="connsiteX47" fmla="*/ 272 w 10000"/>
              <a:gd name="connsiteY47" fmla="*/ 7759 h 10000"/>
              <a:gd name="connsiteX48" fmla="*/ 272 w 10000"/>
              <a:gd name="connsiteY48" fmla="*/ 7286 h 10000"/>
              <a:gd name="connsiteX49" fmla="*/ 272 w 10000"/>
              <a:gd name="connsiteY49" fmla="*/ 6855 h 10000"/>
              <a:gd name="connsiteX50" fmla="*/ 0 w 10000"/>
              <a:gd name="connsiteY50" fmla="*/ 6166 h 10000"/>
              <a:gd name="connsiteX51" fmla="*/ 0 w 10000"/>
              <a:gd name="connsiteY51" fmla="*/ 5475 h 10000"/>
              <a:gd name="connsiteX52" fmla="*/ 0 w 10000"/>
              <a:gd name="connsiteY52" fmla="*/ 4782 h 10000"/>
              <a:gd name="connsiteX53" fmla="*/ 272 w 10000"/>
              <a:gd name="connsiteY53" fmla="*/ 3879 h 10000"/>
              <a:gd name="connsiteX54" fmla="*/ 272 w 10000"/>
              <a:gd name="connsiteY54" fmla="*/ 2977 h 10000"/>
              <a:gd name="connsiteX55" fmla="*/ 272 w 10000"/>
              <a:gd name="connsiteY55" fmla="*/ 2069 h 10000"/>
              <a:gd name="connsiteX56" fmla="*/ 543 w 10000"/>
              <a:gd name="connsiteY56" fmla="*/ 0 h 10000"/>
              <a:gd name="connsiteX57" fmla="*/ 2554 w 10000"/>
              <a:gd name="connsiteY57" fmla="*/ 1594 h 10000"/>
              <a:gd name="connsiteX58" fmla="*/ 2283 w 10000"/>
              <a:gd name="connsiteY58" fmla="*/ 2719 h 10000"/>
              <a:gd name="connsiteX59" fmla="*/ 2283 w 10000"/>
              <a:gd name="connsiteY59" fmla="*/ 3879 h 10000"/>
              <a:gd name="connsiteX60" fmla="*/ 1957 w 10000"/>
              <a:gd name="connsiteY60" fmla="*/ 4310 h 10000"/>
              <a:gd name="connsiteX61" fmla="*/ 1957 w 10000"/>
              <a:gd name="connsiteY61" fmla="*/ 4999 h 10000"/>
              <a:gd name="connsiteX62" fmla="*/ 1957 w 10000"/>
              <a:gd name="connsiteY62" fmla="*/ 5475 h 10000"/>
              <a:gd name="connsiteX63" fmla="*/ 1957 w 10000"/>
              <a:gd name="connsiteY63" fmla="*/ 5907 h 10000"/>
              <a:gd name="connsiteX64" fmla="*/ 2283 w 10000"/>
              <a:gd name="connsiteY64" fmla="*/ 6596 h 10000"/>
              <a:gd name="connsiteX65" fmla="*/ 2283 w 10000"/>
              <a:gd name="connsiteY65" fmla="*/ 7286 h 10000"/>
              <a:gd name="connsiteX66" fmla="*/ 2283 w 10000"/>
              <a:gd name="connsiteY66" fmla="*/ 7286 h 10000"/>
              <a:gd name="connsiteX0" fmla="*/ 2283 w 10000"/>
              <a:gd name="connsiteY0" fmla="*/ 5800 h 8514"/>
              <a:gd name="connsiteX1" fmla="*/ 2554 w 10000"/>
              <a:gd name="connsiteY1" fmla="*/ 6015 h 8514"/>
              <a:gd name="connsiteX2" fmla="*/ 2826 w 10000"/>
              <a:gd name="connsiteY2" fmla="*/ 6273 h 8514"/>
              <a:gd name="connsiteX3" fmla="*/ 3152 w 10000"/>
              <a:gd name="connsiteY3" fmla="*/ 6487 h 8514"/>
              <a:gd name="connsiteX4" fmla="*/ 3424 w 10000"/>
              <a:gd name="connsiteY4" fmla="*/ 6487 h 8514"/>
              <a:gd name="connsiteX5" fmla="*/ 3967 w 10000"/>
              <a:gd name="connsiteY5" fmla="*/ 6703 h 8514"/>
              <a:gd name="connsiteX6" fmla="*/ 4565 w 10000"/>
              <a:gd name="connsiteY6" fmla="*/ 6703 h 8514"/>
              <a:gd name="connsiteX7" fmla="*/ 5163 w 10000"/>
              <a:gd name="connsiteY7" fmla="*/ 6703 h 8514"/>
              <a:gd name="connsiteX8" fmla="*/ 5707 w 10000"/>
              <a:gd name="connsiteY8" fmla="*/ 6703 h 8514"/>
              <a:gd name="connsiteX9" fmla="*/ 6304 w 10000"/>
              <a:gd name="connsiteY9" fmla="*/ 6703 h 8514"/>
              <a:gd name="connsiteX10" fmla="*/ 6848 w 10000"/>
              <a:gd name="connsiteY10" fmla="*/ 6703 h 8514"/>
              <a:gd name="connsiteX11" fmla="*/ 7446 w 10000"/>
              <a:gd name="connsiteY11" fmla="*/ 6703 h 8514"/>
              <a:gd name="connsiteX12" fmla="*/ 7989 w 10000"/>
              <a:gd name="connsiteY12" fmla="*/ 6703 h 8514"/>
              <a:gd name="connsiteX13" fmla="*/ 8315 w 10000"/>
              <a:gd name="connsiteY13" fmla="*/ 6703 h 8514"/>
              <a:gd name="connsiteX14" fmla="*/ 8587 w 10000"/>
              <a:gd name="connsiteY14" fmla="*/ 6917 h 8514"/>
              <a:gd name="connsiteX15" fmla="*/ 9130 w 10000"/>
              <a:gd name="connsiteY15" fmla="*/ 7178 h 8514"/>
              <a:gd name="connsiteX16" fmla="*/ 9457 w 10000"/>
              <a:gd name="connsiteY16" fmla="*/ 7393 h 8514"/>
              <a:gd name="connsiteX17" fmla="*/ 9728 w 10000"/>
              <a:gd name="connsiteY17" fmla="*/ 7611 h 8514"/>
              <a:gd name="connsiteX18" fmla="*/ 10000 w 10000"/>
              <a:gd name="connsiteY18" fmla="*/ 7868 h 8514"/>
              <a:gd name="connsiteX19" fmla="*/ 10000 w 10000"/>
              <a:gd name="connsiteY19" fmla="*/ 8084 h 8514"/>
              <a:gd name="connsiteX20" fmla="*/ 10000 w 10000"/>
              <a:gd name="connsiteY20" fmla="*/ 8084 h 8514"/>
              <a:gd name="connsiteX21" fmla="*/ 10000 w 10000"/>
              <a:gd name="connsiteY21" fmla="*/ 8084 h 8514"/>
              <a:gd name="connsiteX22" fmla="*/ 10000 w 10000"/>
              <a:gd name="connsiteY22" fmla="*/ 8299 h 8514"/>
              <a:gd name="connsiteX23" fmla="*/ 9728 w 10000"/>
              <a:gd name="connsiteY23" fmla="*/ 8299 h 8514"/>
              <a:gd name="connsiteX24" fmla="*/ 9728 w 10000"/>
              <a:gd name="connsiteY24" fmla="*/ 8299 h 8514"/>
              <a:gd name="connsiteX25" fmla="*/ 9457 w 10000"/>
              <a:gd name="connsiteY25" fmla="*/ 8514 h 8514"/>
              <a:gd name="connsiteX26" fmla="*/ 9130 w 10000"/>
              <a:gd name="connsiteY26" fmla="*/ 8514 h 8514"/>
              <a:gd name="connsiteX27" fmla="*/ 8587 w 10000"/>
              <a:gd name="connsiteY27" fmla="*/ 8514 h 8514"/>
              <a:gd name="connsiteX28" fmla="*/ 8315 w 10000"/>
              <a:gd name="connsiteY28" fmla="*/ 8514 h 8514"/>
              <a:gd name="connsiteX29" fmla="*/ 7717 w 10000"/>
              <a:gd name="connsiteY29" fmla="*/ 8514 h 8514"/>
              <a:gd name="connsiteX30" fmla="*/ 6848 w 10000"/>
              <a:gd name="connsiteY30" fmla="*/ 8514 h 8514"/>
              <a:gd name="connsiteX31" fmla="*/ 6304 w 10000"/>
              <a:gd name="connsiteY31" fmla="*/ 8514 h 8514"/>
              <a:gd name="connsiteX32" fmla="*/ 5435 w 10000"/>
              <a:gd name="connsiteY32" fmla="*/ 8514 h 8514"/>
              <a:gd name="connsiteX33" fmla="*/ 4565 w 10000"/>
              <a:gd name="connsiteY33" fmla="*/ 8514 h 8514"/>
              <a:gd name="connsiteX34" fmla="*/ 3967 w 10000"/>
              <a:gd name="connsiteY34" fmla="*/ 8514 h 8514"/>
              <a:gd name="connsiteX35" fmla="*/ 3424 w 10000"/>
              <a:gd name="connsiteY35" fmla="*/ 8514 h 8514"/>
              <a:gd name="connsiteX36" fmla="*/ 2826 w 10000"/>
              <a:gd name="connsiteY36" fmla="*/ 8514 h 8514"/>
              <a:gd name="connsiteX37" fmla="*/ 2554 w 10000"/>
              <a:gd name="connsiteY37" fmla="*/ 8299 h 8514"/>
              <a:gd name="connsiteX38" fmla="*/ 2283 w 10000"/>
              <a:gd name="connsiteY38" fmla="*/ 8299 h 8514"/>
              <a:gd name="connsiteX39" fmla="*/ 1957 w 10000"/>
              <a:gd name="connsiteY39" fmla="*/ 8084 h 8514"/>
              <a:gd name="connsiteX40" fmla="*/ 1685 w 10000"/>
              <a:gd name="connsiteY40" fmla="*/ 8084 h 8514"/>
              <a:gd name="connsiteX41" fmla="*/ 1413 w 10000"/>
              <a:gd name="connsiteY41" fmla="*/ 7868 h 8514"/>
              <a:gd name="connsiteX42" fmla="*/ 1141 w 10000"/>
              <a:gd name="connsiteY42" fmla="*/ 7868 h 8514"/>
              <a:gd name="connsiteX43" fmla="*/ 815 w 10000"/>
              <a:gd name="connsiteY43" fmla="*/ 7611 h 8514"/>
              <a:gd name="connsiteX44" fmla="*/ 815 w 10000"/>
              <a:gd name="connsiteY44" fmla="*/ 7178 h 8514"/>
              <a:gd name="connsiteX45" fmla="*/ 543 w 10000"/>
              <a:gd name="connsiteY45" fmla="*/ 6917 h 8514"/>
              <a:gd name="connsiteX46" fmla="*/ 543 w 10000"/>
              <a:gd name="connsiteY46" fmla="*/ 6703 h 8514"/>
              <a:gd name="connsiteX47" fmla="*/ 272 w 10000"/>
              <a:gd name="connsiteY47" fmla="*/ 6273 h 8514"/>
              <a:gd name="connsiteX48" fmla="*/ 272 w 10000"/>
              <a:gd name="connsiteY48" fmla="*/ 5800 h 8514"/>
              <a:gd name="connsiteX49" fmla="*/ 272 w 10000"/>
              <a:gd name="connsiteY49" fmla="*/ 5369 h 8514"/>
              <a:gd name="connsiteX50" fmla="*/ 0 w 10000"/>
              <a:gd name="connsiteY50" fmla="*/ 4680 h 8514"/>
              <a:gd name="connsiteX51" fmla="*/ 0 w 10000"/>
              <a:gd name="connsiteY51" fmla="*/ 3989 h 8514"/>
              <a:gd name="connsiteX52" fmla="*/ 0 w 10000"/>
              <a:gd name="connsiteY52" fmla="*/ 3296 h 8514"/>
              <a:gd name="connsiteX53" fmla="*/ 272 w 10000"/>
              <a:gd name="connsiteY53" fmla="*/ 2393 h 8514"/>
              <a:gd name="connsiteX54" fmla="*/ 272 w 10000"/>
              <a:gd name="connsiteY54" fmla="*/ 1491 h 8514"/>
              <a:gd name="connsiteX55" fmla="*/ 272 w 10000"/>
              <a:gd name="connsiteY55" fmla="*/ 583 h 8514"/>
              <a:gd name="connsiteX56" fmla="*/ 2554 w 10000"/>
              <a:gd name="connsiteY56" fmla="*/ 108 h 8514"/>
              <a:gd name="connsiteX57" fmla="*/ 2283 w 10000"/>
              <a:gd name="connsiteY57" fmla="*/ 1233 h 8514"/>
              <a:gd name="connsiteX58" fmla="*/ 2283 w 10000"/>
              <a:gd name="connsiteY58" fmla="*/ 2393 h 8514"/>
              <a:gd name="connsiteX59" fmla="*/ 1957 w 10000"/>
              <a:gd name="connsiteY59" fmla="*/ 2824 h 8514"/>
              <a:gd name="connsiteX60" fmla="*/ 1957 w 10000"/>
              <a:gd name="connsiteY60" fmla="*/ 3513 h 8514"/>
              <a:gd name="connsiteX61" fmla="*/ 1957 w 10000"/>
              <a:gd name="connsiteY61" fmla="*/ 3989 h 8514"/>
              <a:gd name="connsiteX62" fmla="*/ 1957 w 10000"/>
              <a:gd name="connsiteY62" fmla="*/ 4421 h 8514"/>
              <a:gd name="connsiteX63" fmla="*/ 2283 w 10000"/>
              <a:gd name="connsiteY63" fmla="*/ 5110 h 8514"/>
              <a:gd name="connsiteX64" fmla="*/ 2283 w 10000"/>
              <a:gd name="connsiteY64" fmla="*/ 5800 h 8514"/>
              <a:gd name="connsiteX65" fmla="*/ 2283 w 10000"/>
              <a:gd name="connsiteY65" fmla="*/ 5800 h 8514"/>
              <a:gd name="connsiteX0" fmla="*/ 2283 w 10000"/>
              <a:gd name="connsiteY0" fmla="*/ 6685 h 9873"/>
              <a:gd name="connsiteX1" fmla="*/ 2554 w 10000"/>
              <a:gd name="connsiteY1" fmla="*/ 6938 h 9873"/>
              <a:gd name="connsiteX2" fmla="*/ 2826 w 10000"/>
              <a:gd name="connsiteY2" fmla="*/ 7241 h 9873"/>
              <a:gd name="connsiteX3" fmla="*/ 3152 w 10000"/>
              <a:gd name="connsiteY3" fmla="*/ 7492 h 9873"/>
              <a:gd name="connsiteX4" fmla="*/ 3424 w 10000"/>
              <a:gd name="connsiteY4" fmla="*/ 7492 h 9873"/>
              <a:gd name="connsiteX5" fmla="*/ 3967 w 10000"/>
              <a:gd name="connsiteY5" fmla="*/ 7746 h 9873"/>
              <a:gd name="connsiteX6" fmla="*/ 4565 w 10000"/>
              <a:gd name="connsiteY6" fmla="*/ 7746 h 9873"/>
              <a:gd name="connsiteX7" fmla="*/ 5163 w 10000"/>
              <a:gd name="connsiteY7" fmla="*/ 7746 h 9873"/>
              <a:gd name="connsiteX8" fmla="*/ 5707 w 10000"/>
              <a:gd name="connsiteY8" fmla="*/ 7746 h 9873"/>
              <a:gd name="connsiteX9" fmla="*/ 6304 w 10000"/>
              <a:gd name="connsiteY9" fmla="*/ 7746 h 9873"/>
              <a:gd name="connsiteX10" fmla="*/ 6848 w 10000"/>
              <a:gd name="connsiteY10" fmla="*/ 7746 h 9873"/>
              <a:gd name="connsiteX11" fmla="*/ 7446 w 10000"/>
              <a:gd name="connsiteY11" fmla="*/ 7746 h 9873"/>
              <a:gd name="connsiteX12" fmla="*/ 7989 w 10000"/>
              <a:gd name="connsiteY12" fmla="*/ 7746 h 9873"/>
              <a:gd name="connsiteX13" fmla="*/ 8315 w 10000"/>
              <a:gd name="connsiteY13" fmla="*/ 7746 h 9873"/>
              <a:gd name="connsiteX14" fmla="*/ 8587 w 10000"/>
              <a:gd name="connsiteY14" fmla="*/ 7997 h 9873"/>
              <a:gd name="connsiteX15" fmla="*/ 9130 w 10000"/>
              <a:gd name="connsiteY15" fmla="*/ 8304 h 9873"/>
              <a:gd name="connsiteX16" fmla="*/ 9457 w 10000"/>
              <a:gd name="connsiteY16" fmla="*/ 8556 h 9873"/>
              <a:gd name="connsiteX17" fmla="*/ 9728 w 10000"/>
              <a:gd name="connsiteY17" fmla="*/ 8812 h 9873"/>
              <a:gd name="connsiteX18" fmla="*/ 10000 w 10000"/>
              <a:gd name="connsiteY18" fmla="*/ 9114 h 9873"/>
              <a:gd name="connsiteX19" fmla="*/ 10000 w 10000"/>
              <a:gd name="connsiteY19" fmla="*/ 9368 h 9873"/>
              <a:gd name="connsiteX20" fmla="*/ 10000 w 10000"/>
              <a:gd name="connsiteY20" fmla="*/ 9368 h 9873"/>
              <a:gd name="connsiteX21" fmla="*/ 10000 w 10000"/>
              <a:gd name="connsiteY21" fmla="*/ 9368 h 9873"/>
              <a:gd name="connsiteX22" fmla="*/ 10000 w 10000"/>
              <a:gd name="connsiteY22" fmla="*/ 9620 h 9873"/>
              <a:gd name="connsiteX23" fmla="*/ 9728 w 10000"/>
              <a:gd name="connsiteY23" fmla="*/ 9620 h 9873"/>
              <a:gd name="connsiteX24" fmla="*/ 9728 w 10000"/>
              <a:gd name="connsiteY24" fmla="*/ 9620 h 9873"/>
              <a:gd name="connsiteX25" fmla="*/ 9457 w 10000"/>
              <a:gd name="connsiteY25" fmla="*/ 9873 h 9873"/>
              <a:gd name="connsiteX26" fmla="*/ 9130 w 10000"/>
              <a:gd name="connsiteY26" fmla="*/ 9873 h 9873"/>
              <a:gd name="connsiteX27" fmla="*/ 8587 w 10000"/>
              <a:gd name="connsiteY27" fmla="*/ 9873 h 9873"/>
              <a:gd name="connsiteX28" fmla="*/ 8315 w 10000"/>
              <a:gd name="connsiteY28" fmla="*/ 9873 h 9873"/>
              <a:gd name="connsiteX29" fmla="*/ 7717 w 10000"/>
              <a:gd name="connsiteY29" fmla="*/ 9873 h 9873"/>
              <a:gd name="connsiteX30" fmla="*/ 6848 w 10000"/>
              <a:gd name="connsiteY30" fmla="*/ 9873 h 9873"/>
              <a:gd name="connsiteX31" fmla="*/ 6304 w 10000"/>
              <a:gd name="connsiteY31" fmla="*/ 9873 h 9873"/>
              <a:gd name="connsiteX32" fmla="*/ 5435 w 10000"/>
              <a:gd name="connsiteY32" fmla="*/ 9873 h 9873"/>
              <a:gd name="connsiteX33" fmla="*/ 4565 w 10000"/>
              <a:gd name="connsiteY33" fmla="*/ 9873 h 9873"/>
              <a:gd name="connsiteX34" fmla="*/ 3967 w 10000"/>
              <a:gd name="connsiteY34" fmla="*/ 9873 h 9873"/>
              <a:gd name="connsiteX35" fmla="*/ 3424 w 10000"/>
              <a:gd name="connsiteY35" fmla="*/ 9873 h 9873"/>
              <a:gd name="connsiteX36" fmla="*/ 2826 w 10000"/>
              <a:gd name="connsiteY36" fmla="*/ 9873 h 9873"/>
              <a:gd name="connsiteX37" fmla="*/ 2554 w 10000"/>
              <a:gd name="connsiteY37" fmla="*/ 9620 h 9873"/>
              <a:gd name="connsiteX38" fmla="*/ 2283 w 10000"/>
              <a:gd name="connsiteY38" fmla="*/ 9620 h 9873"/>
              <a:gd name="connsiteX39" fmla="*/ 1957 w 10000"/>
              <a:gd name="connsiteY39" fmla="*/ 9368 h 9873"/>
              <a:gd name="connsiteX40" fmla="*/ 1685 w 10000"/>
              <a:gd name="connsiteY40" fmla="*/ 9368 h 9873"/>
              <a:gd name="connsiteX41" fmla="*/ 1413 w 10000"/>
              <a:gd name="connsiteY41" fmla="*/ 9114 h 9873"/>
              <a:gd name="connsiteX42" fmla="*/ 1141 w 10000"/>
              <a:gd name="connsiteY42" fmla="*/ 9114 h 9873"/>
              <a:gd name="connsiteX43" fmla="*/ 815 w 10000"/>
              <a:gd name="connsiteY43" fmla="*/ 8812 h 9873"/>
              <a:gd name="connsiteX44" fmla="*/ 815 w 10000"/>
              <a:gd name="connsiteY44" fmla="*/ 8304 h 9873"/>
              <a:gd name="connsiteX45" fmla="*/ 543 w 10000"/>
              <a:gd name="connsiteY45" fmla="*/ 7997 h 9873"/>
              <a:gd name="connsiteX46" fmla="*/ 543 w 10000"/>
              <a:gd name="connsiteY46" fmla="*/ 7746 h 9873"/>
              <a:gd name="connsiteX47" fmla="*/ 272 w 10000"/>
              <a:gd name="connsiteY47" fmla="*/ 7241 h 9873"/>
              <a:gd name="connsiteX48" fmla="*/ 272 w 10000"/>
              <a:gd name="connsiteY48" fmla="*/ 6685 h 9873"/>
              <a:gd name="connsiteX49" fmla="*/ 272 w 10000"/>
              <a:gd name="connsiteY49" fmla="*/ 6179 h 9873"/>
              <a:gd name="connsiteX50" fmla="*/ 0 w 10000"/>
              <a:gd name="connsiteY50" fmla="*/ 5370 h 9873"/>
              <a:gd name="connsiteX51" fmla="*/ 0 w 10000"/>
              <a:gd name="connsiteY51" fmla="*/ 4558 h 9873"/>
              <a:gd name="connsiteX52" fmla="*/ 0 w 10000"/>
              <a:gd name="connsiteY52" fmla="*/ 3744 h 9873"/>
              <a:gd name="connsiteX53" fmla="*/ 272 w 10000"/>
              <a:gd name="connsiteY53" fmla="*/ 2684 h 9873"/>
              <a:gd name="connsiteX54" fmla="*/ 272 w 10000"/>
              <a:gd name="connsiteY54" fmla="*/ 1624 h 9873"/>
              <a:gd name="connsiteX55" fmla="*/ 2554 w 10000"/>
              <a:gd name="connsiteY55" fmla="*/ 0 h 9873"/>
              <a:gd name="connsiteX56" fmla="*/ 2283 w 10000"/>
              <a:gd name="connsiteY56" fmla="*/ 1321 h 9873"/>
              <a:gd name="connsiteX57" fmla="*/ 2283 w 10000"/>
              <a:gd name="connsiteY57" fmla="*/ 2684 h 9873"/>
              <a:gd name="connsiteX58" fmla="*/ 1957 w 10000"/>
              <a:gd name="connsiteY58" fmla="*/ 3190 h 9873"/>
              <a:gd name="connsiteX59" fmla="*/ 1957 w 10000"/>
              <a:gd name="connsiteY59" fmla="*/ 3999 h 9873"/>
              <a:gd name="connsiteX60" fmla="*/ 1957 w 10000"/>
              <a:gd name="connsiteY60" fmla="*/ 4558 h 9873"/>
              <a:gd name="connsiteX61" fmla="*/ 1957 w 10000"/>
              <a:gd name="connsiteY61" fmla="*/ 5066 h 9873"/>
              <a:gd name="connsiteX62" fmla="*/ 2283 w 10000"/>
              <a:gd name="connsiteY62" fmla="*/ 5875 h 9873"/>
              <a:gd name="connsiteX63" fmla="*/ 2283 w 10000"/>
              <a:gd name="connsiteY63" fmla="*/ 6685 h 9873"/>
              <a:gd name="connsiteX64" fmla="*/ 2283 w 10000"/>
              <a:gd name="connsiteY64" fmla="*/ 6685 h 9873"/>
              <a:gd name="connsiteX0" fmla="*/ 2283 w 10000"/>
              <a:gd name="connsiteY0" fmla="*/ 6771 h 10000"/>
              <a:gd name="connsiteX1" fmla="*/ 2554 w 10000"/>
              <a:gd name="connsiteY1" fmla="*/ 7027 h 10000"/>
              <a:gd name="connsiteX2" fmla="*/ 2826 w 10000"/>
              <a:gd name="connsiteY2" fmla="*/ 7334 h 10000"/>
              <a:gd name="connsiteX3" fmla="*/ 3152 w 10000"/>
              <a:gd name="connsiteY3" fmla="*/ 7588 h 10000"/>
              <a:gd name="connsiteX4" fmla="*/ 3424 w 10000"/>
              <a:gd name="connsiteY4" fmla="*/ 7588 h 10000"/>
              <a:gd name="connsiteX5" fmla="*/ 3967 w 10000"/>
              <a:gd name="connsiteY5" fmla="*/ 7846 h 10000"/>
              <a:gd name="connsiteX6" fmla="*/ 4565 w 10000"/>
              <a:gd name="connsiteY6" fmla="*/ 7846 h 10000"/>
              <a:gd name="connsiteX7" fmla="*/ 5163 w 10000"/>
              <a:gd name="connsiteY7" fmla="*/ 7846 h 10000"/>
              <a:gd name="connsiteX8" fmla="*/ 5707 w 10000"/>
              <a:gd name="connsiteY8" fmla="*/ 7846 h 10000"/>
              <a:gd name="connsiteX9" fmla="*/ 6304 w 10000"/>
              <a:gd name="connsiteY9" fmla="*/ 7846 h 10000"/>
              <a:gd name="connsiteX10" fmla="*/ 6848 w 10000"/>
              <a:gd name="connsiteY10" fmla="*/ 7846 h 10000"/>
              <a:gd name="connsiteX11" fmla="*/ 7446 w 10000"/>
              <a:gd name="connsiteY11" fmla="*/ 7846 h 10000"/>
              <a:gd name="connsiteX12" fmla="*/ 7989 w 10000"/>
              <a:gd name="connsiteY12" fmla="*/ 7846 h 10000"/>
              <a:gd name="connsiteX13" fmla="*/ 8315 w 10000"/>
              <a:gd name="connsiteY13" fmla="*/ 7846 h 10000"/>
              <a:gd name="connsiteX14" fmla="*/ 8587 w 10000"/>
              <a:gd name="connsiteY14" fmla="*/ 8100 h 10000"/>
              <a:gd name="connsiteX15" fmla="*/ 9130 w 10000"/>
              <a:gd name="connsiteY15" fmla="*/ 8411 h 10000"/>
              <a:gd name="connsiteX16" fmla="*/ 9457 w 10000"/>
              <a:gd name="connsiteY16" fmla="*/ 8666 h 10000"/>
              <a:gd name="connsiteX17" fmla="*/ 9728 w 10000"/>
              <a:gd name="connsiteY17" fmla="*/ 8925 h 10000"/>
              <a:gd name="connsiteX18" fmla="*/ 10000 w 10000"/>
              <a:gd name="connsiteY18" fmla="*/ 9231 h 10000"/>
              <a:gd name="connsiteX19" fmla="*/ 10000 w 10000"/>
              <a:gd name="connsiteY19" fmla="*/ 9489 h 10000"/>
              <a:gd name="connsiteX20" fmla="*/ 10000 w 10000"/>
              <a:gd name="connsiteY20" fmla="*/ 9489 h 10000"/>
              <a:gd name="connsiteX21" fmla="*/ 10000 w 10000"/>
              <a:gd name="connsiteY21" fmla="*/ 9489 h 10000"/>
              <a:gd name="connsiteX22" fmla="*/ 10000 w 10000"/>
              <a:gd name="connsiteY22" fmla="*/ 9744 h 10000"/>
              <a:gd name="connsiteX23" fmla="*/ 9728 w 10000"/>
              <a:gd name="connsiteY23" fmla="*/ 9744 h 10000"/>
              <a:gd name="connsiteX24" fmla="*/ 9728 w 10000"/>
              <a:gd name="connsiteY24" fmla="*/ 9744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744 h 10000"/>
              <a:gd name="connsiteX38" fmla="*/ 2283 w 10000"/>
              <a:gd name="connsiteY38" fmla="*/ 9744 h 10000"/>
              <a:gd name="connsiteX39" fmla="*/ 1957 w 10000"/>
              <a:gd name="connsiteY39" fmla="*/ 9489 h 10000"/>
              <a:gd name="connsiteX40" fmla="*/ 1685 w 10000"/>
              <a:gd name="connsiteY40" fmla="*/ 9489 h 10000"/>
              <a:gd name="connsiteX41" fmla="*/ 1413 w 10000"/>
              <a:gd name="connsiteY41" fmla="*/ 9231 h 10000"/>
              <a:gd name="connsiteX42" fmla="*/ 1141 w 10000"/>
              <a:gd name="connsiteY42" fmla="*/ 9231 h 10000"/>
              <a:gd name="connsiteX43" fmla="*/ 815 w 10000"/>
              <a:gd name="connsiteY43" fmla="*/ 8925 h 10000"/>
              <a:gd name="connsiteX44" fmla="*/ 815 w 10000"/>
              <a:gd name="connsiteY44" fmla="*/ 8411 h 10000"/>
              <a:gd name="connsiteX45" fmla="*/ 543 w 10000"/>
              <a:gd name="connsiteY45" fmla="*/ 8100 h 10000"/>
              <a:gd name="connsiteX46" fmla="*/ 543 w 10000"/>
              <a:gd name="connsiteY46" fmla="*/ 7846 h 10000"/>
              <a:gd name="connsiteX47" fmla="*/ 272 w 10000"/>
              <a:gd name="connsiteY47" fmla="*/ 7334 h 10000"/>
              <a:gd name="connsiteX48" fmla="*/ 272 w 10000"/>
              <a:gd name="connsiteY48" fmla="*/ 6771 h 10000"/>
              <a:gd name="connsiteX49" fmla="*/ 272 w 10000"/>
              <a:gd name="connsiteY49" fmla="*/ 6258 h 10000"/>
              <a:gd name="connsiteX50" fmla="*/ 0 w 10000"/>
              <a:gd name="connsiteY50" fmla="*/ 5439 h 10000"/>
              <a:gd name="connsiteX51" fmla="*/ 0 w 10000"/>
              <a:gd name="connsiteY51" fmla="*/ 4617 h 10000"/>
              <a:gd name="connsiteX52" fmla="*/ 0 w 10000"/>
              <a:gd name="connsiteY52" fmla="*/ 3792 h 10000"/>
              <a:gd name="connsiteX53" fmla="*/ 272 w 10000"/>
              <a:gd name="connsiteY53" fmla="*/ 2719 h 10000"/>
              <a:gd name="connsiteX54" fmla="*/ 2554 w 10000"/>
              <a:gd name="connsiteY54" fmla="*/ 0 h 10000"/>
              <a:gd name="connsiteX55" fmla="*/ 2283 w 10000"/>
              <a:gd name="connsiteY55" fmla="*/ 1338 h 10000"/>
              <a:gd name="connsiteX56" fmla="*/ 2283 w 10000"/>
              <a:gd name="connsiteY56" fmla="*/ 2719 h 10000"/>
              <a:gd name="connsiteX57" fmla="*/ 1957 w 10000"/>
              <a:gd name="connsiteY57" fmla="*/ 3231 h 10000"/>
              <a:gd name="connsiteX58" fmla="*/ 1957 w 10000"/>
              <a:gd name="connsiteY58" fmla="*/ 4050 h 10000"/>
              <a:gd name="connsiteX59" fmla="*/ 1957 w 10000"/>
              <a:gd name="connsiteY59" fmla="*/ 4617 h 10000"/>
              <a:gd name="connsiteX60" fmla="*/ 1957 w 10000"/>
              <a:gd name="connsiteY60" fmla="*/ 5131 h 10000"/>
              <a:gd name="connsiteX61" fmla="*/ 2283 w 10000"/>
              <a:gd name="connsiteY61" fmla="*/ 5951 h 10000"/>
              <a:gd name="connsiteX62" fmla="*/ 2283 w 10000"/>
              <a:gd name="connsiteY62" fmla="*/ 6771 h 10000"/>
              <a:gd name="connsiteX63" fmla="*/ 2283 w 10000"/>
              <a:gd name="connsiteY63" fmla="*/ 6771 h 10000"/>
              <a:gd name="connsiteX0" fmla="*/ 2283 w 10000"/>
              <a:gd name="connsiteY0" fmla="*/ 6771 h 10000"/>
              <a:gd name="connsiteX1" fmla="*/ 2554 w 10000"/>
              <a:gd name="connsiteY1" fmla="*/ 7027 h 10000"/>
              <a:gd name="connsiteX2" fmla="*/ 2826 w 10000"/>
              <a:gd name="connsiteY2" fmla="*/ 7334 h 10000"/>
              <a:gd name="connsiteX3" fmla="*/ 3152 w 10000"/>
              <a:gd name="connsiteY3" fmla="*/ 7588 h 10000"/>
              <a:gd name="connsiteX4" fmla="*/ 3424 w 10000"/>
              <a:gd name="connsiteY4" fmla="*/ 7588 h 10000"/>
              <a:gd name="connsiteX5" fmla="*/ 3967 w 10000"/>
              <a:gd name="connsiteY5" fmla="*/ 7846 h 10000"/>
              <a:gd name="connsiteX6" fmla="*/ 4565 w 10000"/>
              <a:gd name="connsiteY6" fmla="*/ 7846 h 10000"/>
              <a:gd name="connsiteX7" fmla="*/ 5163 w 10000"/>
              <a:gd name="connsiteY7" fmla="*/ 7846 h 10000"/>
              <a:gd name="connsiteX8" fmla="*/ 5707 w 10000"/>
              <a:gd name="connsiteY8" fmla="*/ 7846 h 10000"/>
              <a:gd name="connsiteX9" fmla="*/ 6304 w 10000"/>
              <a:gd name="connsiteY9" fmla="*/ 7846 h 10000"/>
              <a:gd name="connsiteX10" fmla="*/ 6848 w 10000"/>
              <a:gd name="connsiteY10" fmla="*/ 7846 h 10000"/>
              <a:gd name="connsiteX11" fmla="*/ 7446 w 10000"/>
              <a:gd name="connsiteY11" fmla="*/ 7846 h 10000"/>
              <a:gd name="connsiteX12" fmla="*/ 7989 w 10000"/>
              <a:gd name="connsiteY12" fmla="*/ 7846 h 10000"/>
              <a:gd name="connsiteX13" fmla="*/ 8315 w 10000"/>
              <a:gd name="connsiteY13" fmla="*/ 7846 h 10000"/>
              <a:gd name="connsiteX14" fmla="*/ 8587 w 10000"/>
              <a:gd name="connsiteY14" fmla="*/ 8100 h 10000"/>
              <a:gd name="connsiteX15" fmla="*/ 9130 w 10000"/>
              <a:gd name="connsiteY15" fmla="*/ 8411 h 10000"/>
              <a:gd name="connsiteX16" fmla="*/ 9457 w 10000"/>
              <a:gd name="connsiteY16" fmla="*/ 8666 h 10000"/>
              <a:gd name="connsiteX17" fmla="*/ 9728 w 10000"/>
              <a:gd name="connsiteY17" fmla="*/ 8925 h 10000"/>
              <a:gd name="connsiteX18" fmla="*/ 10000 w 10000"/>
              <a:gd name="connsiteY18" fmla="*/ 9231 h 10000"/>
              <a:gd name="connsiteX19" fmla="*/ 10000 w 10000"/>
              <a:gd name="connsiteY19" fmla="*/ 9489 h 10000"/>
              <a:gd name="connsiteX20" fmla="*/ 10000 w 10000"/>
              <a:gd name="connsiteY20" fmla="*/ 9489 h 10000"/>
              <a:gd name="connsiteX21" fmla="*/ 10000 w 10000"/>
              <a:gd name="connsiteY21" fmla="*/ 9489 h 10000"/>
              <a:gd name="connsiteX22" fmla="*/ 10000 w 10000"/>
              <a:gd name="connsiteY22" fmla="*/ 9744 h 10000"/>
              <a:gd name="connsiteX23" fmla="*/ 9728 w 10000"/>
              <a:gd name="connsiteY23" fmla="*/ 9744 h 10000"/>
              <a:gd name="connsiteX24" fmla="*/ 9728 w 10000"/>
              <a:gd name="connsiteY24" fmla="*/ 9744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744 h 10000"/>
              <a:gd name="connsiteX38" fmla="*/ 2283 w 10000"/>
              <a:gd name="connsiteY38" fmla="*/ 9744 h 10000"/>
              <a:gd name="connsiteX39" fmla="*/ 1957 w 10000"/>
              <a:gd name="connsiteY39" fmla="*/ 9489 h 10000"/>
              <a:gd name="connsiteX40" fmla="*/ 1685 w 10000"/>
              <a:gd name="connsiteY40" fmla="*/ 9489 h 10000"/>
              <a:gd name="connsiteX41" fmla="*/ 1413 w 10000"/>
              <a:gd name="connsiteY41" fmla="*/ 9231 h 10000"/>
              <a:gd name="connsiteX42" fmla="*/ 1141 w 10000"/>
              <a:gd name="connsiteY42" fmla="*/ 9231 h 10000"/>
              <a:gd name="connsiteX43" fmla="*/ 815 w 10000"/>
              <a:gd name="connsiteY43" fmla="*/ 8925 h 10000"/>
              <a:gd name="connsiteX44" fmla="*/ 815 w 10000"/>
              <a:gd name="connsiteY44" fmla="*/ 8411 h 10000"/>
              <a:gd name="connsiteX45" fmla="*/ 543 w 10000"/>
              <a:gd name="connsiteY45" fmla="*/ 8100 h 10000"/>
              <a:gd name="connsiteX46" fmla="*/ 543 w 10000"/>
              <a:gd name="connsiteY46" fmla="*/ 7846 h 10000"/>
              <a:gd name="connsiteX47" fmla="*/ 272 w 10000"/>
              <a:gd name="connsiteY47" fmla="*/ 7334 h 10000"/>
              <a:gd name="connsiteX48" fmla="*/ 272 w 10000"/>
              <a:gd name="connsiteY48" fmla="*/ 6771 h 10000"/>
              <a:gd name="connsiteX49" fmla="*/ 272 w 10000"/>
              <a:gd name="connsiteY49" fmla="*/ 6258 h 10000"/>
              <a:gd name="connsiteX50" fmla="*/ 0 w 10000"/>
              <a:gd name="connsiteY50" fmla="*/ 5439 h 10000"/>
              <a:gd name="connsiteX51" fmla="*/ 0 w 10000"/>
              <a:gd name="connsiteY51" fmla="*/ 4617 h 10000"/>
              <a:gd name="connsiteX52" fmla="*/ 0 w 10000"/>
              <a:gd name="connsiteY52" fmla="*/ 3792 h 10000"/>
              <a:gd name="connsiteX53" fmla="*/ 272 w 10000"/>
              <a:gd name="connsiteY53" fmla="*/ 2719 h 10000"/>
              <a:gd name="connsiteX54" fmla="*/ 2554 w 10000"/>
              <a:gd name="connsiteY54" fmla="*/ 0 h 10000"/>
              <a:gd name="connsiteX55" fmla="*/ 2283 w 10000"/>
              <a:gd name="connsiteY55" fmla="*/ 2719 h 10000"/>
              <a:gd name="connsiteX56" fmla="*/ 1957 w 10000"/>
              <a:gd name="connsiteY56" fmla="*/ 3231 h 10000"/>
              <a:gd name="connsiteX57" fmla="*/ 1957 w 10000"/>
              <a:gd name="connsiteY57" fmla="*/ 4050 h 10000"/>
              <a:gd name="connsiteX58" fmla="*/ 1957 w 10000"/>
              <a:gd name="connsiteY58" fmla="*/ 4617 h 10000"/>
              <a:gd name="connsiteX59" fmla="*/ 1957 w 10000"/>
              <a:gd name="connsiteY59" fmla="*/ 5131 h 10000"/>
              <a:gd name="connsiteX60" fmla="*/ 2283 w 10000"/>
              <a:gd name="connsiteY60" fmla="*/ 5951 h 10000"/>
              <a:gd name="connsiteX61" fmla="*/ 2283 w 10000"/>
              <a:gd name="connsiteY61" fmla="*/ 6771 h 10000"/>
              <a:gd name="connsiteX62" fmla="*/ 2283 w 10000"/>
              <a:gd name="connsiteY62" fmla="*/ 6771 h 10000"/>
              <a:gd name="connsiteX0" fmla="*/ 2283 w 10000"/>
              <a:gd name="connsiteY0" fmla="*/ 4052 h 7281"/>
              <a:gd name="connsiteX1" fmla="*/ 2554 w 10000"/>
              <a:gd name="connsiteY1" fmla="*/ 4308 h 7281"/>
              <a:gd name="connsiteX2" fmla="*/ 2826 w 10000"/>
              <a:gd name="connsiteY2" fmla="*/ 4615 h 7281"/>
              <a:gd name="connsiteX3" fmla="*/ 3152 w 10000"/>
              <a:gd name="connsiteY3" fmla="*/ 4869 h 7281"/>
              <a:gd name="connsiteX4" fmla="*/ 3424 w 10000"/>
              <a:gd name="connsiteY4" fmla="*/ 4869 h 7281"/>
              <a:gd name="connsiteX5" fmla="*/ 3967 w 10000"/>
              <a:gd name="connsiteY5" fmla="*/ 5127 h 7281"/>
              <a:gd name="connsiteX6" fmla="*/ 4565 w 10000"/>
              <a:gd name="connsiteY6" fmla="*/ 5127 h 7281"/>
              <a:gd name="connsiteX7" fmla="*/ 5163 w 10000"/>
              <a:gd name="connsiteY7" fmla="*/ 5127 h 7281"/>
              <a:gd name="connsiteX8" fmla="*/ 5707 w 10000"/>
              <a:gd name="connsiteY8" fmla="*/ 5127 h 7281"/>
              <a:gd name="connsiteX9" fmla="*/ 6304 w 10000"/>
              <a:gd name="connsiteY9" fmla="*/ 5127 h 7281"/>
              <a:gd name="connsiteX10" fmla="*/ 6848 w 10000"/>
              <a:gd name="connsiteY10" fmla="*/ 5127 h 7281"/>
              <a:gd name="connsiteX11" fmla="*/ 7446 w 10000"/>
              <a:gd name="connsiteY11" fmla="*/ 5127 h 7281"/>
              <a:gd name="connsiteX12" fmla="*/ 7989 w 10000"/>
              <a:gd name="connsiteY12" fmla="*/ 5127 h 7281"/>
              <a:gd name="connsiteX13" fmla="*/ 8315 w 10000"/>
              <a:gd name="connsiteY13" fmla="*/ 5127 h 7281"/>
              <a:gd name="connsiteX14" fmla="*/ 8587 w 10000"/>
              <a:gd name="connsiteY14" fmla="*/ 5381 h 7281"/>
              <a:gd name="connsiteX15" fmla="*/ 9130 w 10000"/>
              <a:gd name="connsiteY15" fmla="*/ 5692 h 7281"/>
              <a:gd name="connsiteX16" fmla="*/ 9457 w 10000"/>
              <a:gd name="connsiteY16" fmla="*/ 5947 h 7281"/>
              <a:gd name="connsiteX17" fmla="*/ 9728 w 10000"/>
              <a:gd name="connsiteY17" fmla="*/ 6206 h 7281"/>
              <a:gd name="connsiteX18" fmla="*/ 10000 w 10000"/>
              <a:gd name="connsiteY18" fmla="*/ 6512 h 7281"/>
              <a:gd name="connsiteX19" fmla="*/ 10000 w 10000"/>
              <a:gd name="connsiteY19" fmla="*/ 6770 h 7281"/>
              <a:gd name="connsiteX20" fmla="*/ 10000 w 10000"/>
              <a:gd name="connsiteY20" fmla="*/ 6770 h 7281"/>
              <a:gd name="connsiteX21" fmla="*/ 10000 w 10000"/>
              <a:gd name="connsiteY21" fmla="*/ 6770 h 7281"/>
              <a:gd name="connsiteX22" fmla="*/ 10000 w 10000"/>
              <a:gd name="connsiteY22" fmla="*/ 7025 h 7281"/>
              <a:gd name="connsiteX23" fmla="*/ 9728 w 10000"/>
              <a:gd name="connsiteY23" fmla="*/ 7025 h 7281"/>
              <a:gd name="connsiteX24" fmla="*/ 9728 w 10000"/>
              <a:gd name="connsiteY24" fmla="*/ 7025 h 7281"/>
              <a:gd name="connsiteX25" fmla="*/ 9457 w 10000"/>
              <a:gd name="connsiteY25" fmla="*/ 7281 h 7281"/>
              <a:gd name="connsiteX26" fmla="*/ 9130 w 10000"/>
              <a:gd name="connsiteY26" fmla="*/ 7281 h 7281"/>
              <a:gd name="connsiteX27" fmla="*/ 8587 w 10000"/>
              <a:gd name="connsiteY27" fmla="*/ 7281 h 7281"/>
              <a:gd name="connsiteX28" fmla="*/ 8315 w 10000"/>
              <a:gd name="connsiteY28" fmla="*/ 7281 h 7281"/>
              <a:gd name="connsiteX29" fmla="*/ 7717 w 10000"/>
              <a:gd name="connsiteY29" fmla="*/ 7281 h 7281"/>
              <a:gd name="connsiteX30" fmla="*/ 6848 w 10000"/>
              <a:gd name="connsiteY30" fmla="*/ 7281 h 7281"/>
              <a:gd name="connsiteX31" fmla="*/ 6304 w 10000"/>
              <a:gd name="connsiteY31" fmla="*/ 7281 h 7281"/>
              <a:gd name="connsiteX32" fmla="*/ 5435 w 10000"/>
              <a:gd name="connsiteY32" fmla="*/ 7281 h 7281"/>
              <a:gd name="connsiteX33" fmla="*/ 4565 w 10000"/>
              <a:gd name="connsiteY33" fmla="*/ 7281 h 7281"/>
              <a:gd name="connsiteX34" fmla="*/ 3967 w 10000"/>
              <a:gd name="connsiteY34" fmla="*/ 7281 h 7281"/>
              <a:gd name="connsiteX35" fmla="*/ 3424 w 10000"/>
              <a:gd name="connsiteY35" fmla="*/ 7281 h 7281"/>
              <a:gd name="connsiteX36" fmla="*/ 2826 w 10000"/>
              <a:gd name="connsiteY36" fmla="*/ 7281 h 7281"/>
              <a:gd name="connsiteX37" fmla="*/ 2554 w 10000"/>
              <a:gd name="connsiteY37" fmla="*/ 7025 h 7281"/>
              <a:gd name="connsiteX38" fmla="*/ 2283 w 10000"/>
              <a:gd name="connsiteY38" fmla="*/ 7025 h 7281"/>
              <a:gd name="connsiteX39" fmla="*/ 1957 w 10000"/>
              <a:gd name="connsiteY39" fmla="*/ 6770 h 7281"/>
              <a:gd name="connsiteX40" fmla="*/ 1685 w 10000"/>
              <a:gd name="connsiteY40" fmla="*/ 6770 h 7281"/>
              <a:gd name="connsiteX41" fmla="*/ 1413 w 10000"/>
              <a:gd name="connsiteY41" fmla="*/ 6512 h 7281"/>
              <a:gd name="connsiteX42" fmla="*/ 1141 w 10000"/>
              <a:gd name="connsiteY42" fmla="*/ 6512 h 7281"/>
              <a:gd name="connsiteX43" fmla="*/ 815 w 10000"/>
              <a:gd name="connsiteY43" fmla="*/ 6206 h 7281"/>
              <a:gd name="connsiteX44" fmla="*/ 815 w 10000"/>
              <a:gd name="connsiteY44" fmla="*/ 5692 h 7281"/>
              <a:gd name="connsiteX45" fmla="*/ 543 w 10000"/>
              <a:gd name="connsiteY45" fmla="*/ 5381 h 7281"/>
              <a:gd name="connsiteX46" fmla="*/ 543 w 10000"/>
              <a:gd name="connsiteY46" fmla="*/ 5127 h 7281"/>
              <a:gd name="connsiteX47" fmla="*/ 272 w 10000"/>
              <a:gd name="connsiteY47" fmla="*/ 4615 h 7281"/>
              <a:gd name="connsiteX48" fmla="*/ 272 w 10000"/>
              <a:gd name="connsiteY48" fmla="*/ 4052 h 7281"/>
              <a:gd name="connsiteX49" fmla="*/ 272 w 10000"/>
              <a:gd name="connsiteY49" fmla="*/ 3539 h 7281"/>
              <a:gd name="connsiteX50" fmla="*/ 0 w 10000"/>
              <a:gd name="connsiteY50" fmla="*/ 2720 h 7281"/>
              <a:gd name="connsiteX51" fmla="*/ 0 w 10000"/>
              <a:gd name="connsiteY51" fmla="*/ 1898 h 7281"/>
              <a:gd name="connsiteX52" fmla="*/ 0 w 10000"/>
              <a:gd name="connsiteY52" fmla="*/ 1073 h 7281"/>
              <a:gd name="connsiteX53" fmla="*/ 272 w 10000"/>
              <a:gd name="connsiteY53" fmla="*/ 0 h 7281"/>
              <a:gd name="connsiteX54" fmla="*/ 2283 w 10000"/>
              <a:gd name="connsiteY54" fmla="*/ 0 h 7281"/>
              <a:gd name="connsiteX55" fmla="*/ 1957 w 10000"/>
              <a:gd name="connsiteY55" fmla="*/ 512 h 7281"/>
              <a:gd name="connsiteX56" fmla="*/ 1957 w 10000"/>
              <a:gd name="connsiteY56" fmla="*/ 1331 h 7281"/>
              <a:gd name="connsiteX57" fmla="*/ 1957 w 10000"/>
              <a:gd name="connsiteY57" fmla="*/ 1898 h 7281"/>
              <a:gd name="connsiteX58" fmla="*/ 1957 w 10000"/>
              <a:gd name="connsiteY58" fmla="*/ 2412 h 7281"/>
              <a:gd name="connsiteX59" fmla="*/ 2283 w 10000"/>
              <a:gd name="connsiteY59" fmla="*/ 3232 h 7281"/>
              <a:gd name="connsiteX60" fmla="*/ 2283 w 10000"/>
              <a:gd name="connsiteY60" fmla="*/ 4052 h 7281"/>
              <a:gd name="connsiteX61" fmla="*/ 2283 w 10000"/>
              <a:gd name="connsiteY61" fmla="*/ 4052 h 7281"/>
              <a:gd name="connsiteX0" fmla="*/ 2283 w 10000"/>
              <a:gd name="connsiteY0" fmla="*/ 5565 h 10000"/>
              <a:gd name="connsiteX1" fmla="*/ 2554 w 10000"/>
              <a:gd name="connsiteY1" fmla="*/ 5917 h 10000"/>
              <a:gd name="connsiteX2" fmla="*/ 2826 w 10000"/>
              <a:gd name="connsiteY2" fmla="*/ 6338 h 10000"/>
              <a:gd name="connsiteX3" fmla="*/ 3152 w 10000"/>
              <a:gd name="connsiteY3" fmla="*/ 6687 h 10000"/>
              <a:gd name="connsiteX4" fmla="*/ 3424 w 10000"/>
              <a:gd name="connsiteY4" fmla="*/ 6687 h 10000"/>
              <a:gd name="connsiteX5" fmla="*/ 3967 w 10000"/>
              <a:gd name="connsiteY5" fmla="*/ 7042 h 10000"/>
              <a:gd name="connsiteX6" fmla="*/ 4565 w 10000"/>
              <a:gd name="connsiteY6" fmla="*/ 7042 h 10000"/>
              <a:gd name="connsiteX7" fmla="*/ 5163 w 10000"/>
              <a:gd name="connsiteY7" fmla="*/ 7042 h 10000"/>
              <a:gd name="connsiteX8" fmla="*/ 5707 w 10000"/>
              <a:gd name="connsiteY8" fmla="*/ 7042 h 10000"/>
              <a:gd name="connsiteX9" fmla="*/ 6304 w 10000"/>
              <a:gd name="connsiteY9" fmla="*/ 7042 h 10000"/>
              <a:gd name="connsiteX10" fmla="*/ 6848 w 10000"/>
              <a:gd name="connsiteY10" fmla="*/ 7042 h 10000"/>
              <a:gd name="connsiteX11" fmla="*/ 7446 w 10000"/>
              <a:gd name="connsiteY11" fmla="*/ 7042 h 10000"/>
              <a:gd name="connsiteX12" fmla="*/ 7989 w 10000"/>
              <a:gd name="connsiteY12" fmla="*/ 7042 h 10000"/>
              <a:gd name="connsiteX13" fmla="*/ 8315 w 10000"/>
              <a:gd name="connsiteY13" fmla="*/ 7042 h 10000"/>
              <a:gd name="connsiteX14" fmla="*/ 8587 w 10000"/>
              <a:gd name="connsiteY14" fmla="*/ 7390 h 10000"/>
              <a:gd name="connsiteX15" fmla="*/ 9130 w 10000"/>
              <a:gd name="connsiteY15" fmla="*/ 7818 h 10000"/>
              <a:gd name="connsiteX16" fmla="*/ 9457 w 10000"/>
              <a:gd name="connsiteY16" fmla="*/ 8168 h 10000"/>
              <a:gd name="connsiteX17" fmla="*/ 9728 w 10000"/>
              <a:gd name="connsiteY17" fmla="*/ 8524 h 10000"/>
              <a:gd name="connsiteX18" fmla="*/ 10000 w 10000"/>
              <a:gd name="connsiteY18" fmla="*/ 8944 h 10000"/>
              <a:gd name="connsiteX19" fmla="*/ 10000 w 10000"/>
              <a:gd name="connsiteY19" fmla="*/ 9298 h 10000"/>
              <a:gd name="connsiteX20" fmla="*/ 10000 w 10000"/>
              <a:gd name="connsiteY20" fmla="*/ 9298 h 10000"/>
              <a:gd name="connsiteX21" fmla="*/ 10000 w 10000"/>
              <a:gd name="connsiteY21" fmla="*/ 9298 h 10000"/>
              <a:gd name="connsiteX22" fmla="*/ 10000 w 10000"/>
              <a:gd name="connsiteY22" fmla="*/ 9648 h 10000"/>
              <a:gd name="connsiteX23" fmla="*/ 9728 w 10000"/>
              <a:gd name="connsiteY23" fmla="*/ 9648 h 10000"/>
              <a:gd name="connsiteX24" fmla="*/ 9728 w 10000"/>
              <a:gd name="connsiteY24" fmla="*/ 9648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648 h 10000"/>
              <a:gd name="connsiteX38" fmla="*/ 2283 w 10000"/>
              <a:gd name="connsiteY38" fmla="*/ 9648 h 10000"/>
              <a:gd name="connsiteX39" fmla="*/ 1957 w 10000"/>
              <a:gd name="connsiteY39" fmla="*/ 9298 h 10000"/>
              <a:gd name="connsiteX40" fmla="*/ 1685 w 10000"/>
              <a:gd name="connsiteY40" fmla="*/ 9298 h 10000"/>
              <a:gd name="connsiteX41" fmla="*/ 1413 w 10000"/>
              <a:gd name="connsiteY41" fmla="*/ 8944 h 10000"/>
              <a:gd name="connsiteX42" fmla="*/ 1141 w 10000"/>
              <a:gd name="connsiteY42" fmla="*/ 8944 h 10000"/>
              <a:gd name="connsiteX43" fmla="*/ 815 w 10000"/>
              <a:gd name="connsiteY43" fmla="*/ 8524 h 10000"/>
              <a:gd name="connsiteX44" fmla="*/ 815 w 10000"/>
              <a:gd name="connsiteY44" fmla="*/ 7818 h 10000"/>
              <a:gd name="connsiteX45" fmla="*/ 543 w 10000"/>
              <a:gd name="connsiteY45" fmla="*/ 7390 h 10000"/>
              <a:gd name="connsiteX46" fmla="*/ 543 w 10000"/>
              <a:gd name="connsiteY46" fmla="*/ 7042 h 10000"/>
              <a:gd name="connsiteX47" fmla="*/ 272 w 10000"/>
              <a:gd name="connsiteY47" fmla="*/ 6338 h 10000"/>
              <a:gd name="connsiteX48" fmla="*/ 272 w 10000"/>
              <a:gd name="connsiteY48" fmla="*/ 5565 h 10000"/>
              <a:gd name="connsiteX49" fmla="*/ 272 w 10000"/>
              <a:gd name="connsiteY49" fmla="*/ 4861 h 10000"/>
              <a:gd name="connsiteX50" fmla="*/ 0 w 10000"/>
              <a:gd name="connsiteY50" fmla="*/ 3736 h 10000"/>
              <a:gd name="connsiteX51" fmla="*/ 0 w 10000"/>
              <a:gd name="connsiteY51" fmla="*/ 2607 h 10000"/>
              <a:gd name="connsiteX52" fmla="*/ 0 w 10000"/>
              <a:gd name="connsiteY52" fmla="*/ 1474 h 10000"/>
              <a:gd name="connsiteX53" fmla="*/ 272 w 10000"/>
              <a:gd name="connsiteY53" fmla="*/ 0 h 10000"/>
              <a:gd name="connsiteX54" fmla="*/ 1957 w 10000"/>
              <a:gd name="connsiteY54" fmla="*/ 703 h 10000"/>
              <a:gd name="connsiteX55" fmla="*/ 1957 w 10000"/>
              <a:gd name="connsiteY55" fmla="*/ 1828 h 10000"/>
              <a:gd name="connsiteX56" fmla="*/ 1957 w 10000"/>
              <a:gd name="connsiteY56" fmla="*/ 2607 h 10000"/>
              <a:gd name="connsiteX57" fmla="*/ 1957 w 10000"/>
              <a:gd name="connsiteY57" fmla="*/ 3313 h 10000"/>
              <a:gd name="connsiteX58" fmla="*/ 2283 w 10000"/>
              <a:gd name="connsiteY58" fmla="*/ 4439 h 10000"/>
              <a:gd name="connsiteX59" fmla="*/ 2283 w 10000"/>
              <a:gd name="connsiteY59" fmla="*/ 5565 h 10000"/>
              <a:gd name="connsiteX60" fmla="*/ 2283 w 10000"/>
              <a:gd name="connsiteY60" fmla="*/ 5565 h 10000"/>
              <a:gd name="connsiteX0" fmla="*/ 2283 w 10000"/>
              <a:gd name="connsiteY0" fmla="*/ 4921 h 9356"/>
              <a:gd name="connsiteX1" fmla="*/ 2554 w 10000"/>
              <a:gd name="connsiteY1" fmla="*/ 5273 h 9356"/>
              <a:gd name="connsiteX2" fmla="*/ 2826 w 10000"/>
              <a:gd name="connsiteY2" fmla="*/ 5694 h 9356"/>
              <a:gd name="connsiteX3" fmla="*/ 3152 w 10000"/>
              <a:gd name="connsiteY3" fmla="*/ 6043 h 9356"/>
              <a:gd name="connsiteX4" fmla="*/ 3424 w 10000"/>
              <a:gd name="connsiteY4" fmla="*/ 6043 h 9356"/>
              <a:gd name="connsiteX5" fmla="*/ 3967 w 10000"/>
              <a:gd name="connsiteY5" fmla="*/ 6398 h 9356"/>
              <a:gd name="connsiteX6" fmla="*/ 4565 w 10000"/>
              <a:gd name="connsiteY6" fmla="*/ 6398 h 9356"/>
              <a:gd name="connsiteX7" fmla="*/ 5163 w 10000"/>
              <a:gd name="connsiteY7" fmla="*/ 6398 h 9356"/>
              <a:gd name="connsiteX8" fmla="*/ 5707 w 10000"/>
              <a:gd name="connsiteY8" fmla="*/ 6398 h 9356"/>
              <a:gd name="connsiteX9" fmla="*/ 6304 w 10000"/>
              <a:gd name="connsiteY9" fmla="*/ 6398 h 9356"/>
              <a:gd name="connsiteX10" fmla="*/ 6848 w 10000"/>
              <a:gd name="connsiteY10" fmla="*/ 6398 h 9356"/>
              <a:gd name="connsiteX11" fmla="*/ 7446 w 10000"/>
              <a:gd name="connsiteY11" fmla="*/ 6398 h 9356"/>
              <a:gd name="connsiteX12" fmla="*/ 7989 w 10000"/>
              <a:gd name="connsiteY12" fmla="*/ 6398 h 9356"/>
              <a:gd name="connsiteX13" fmla="*/ 8315 w 10000"/>
              <a:gd name="connsiteY13" fmla="*/ 6398 h 9356"/>
              <a:gd name="connsiteX14" fmla="*/ 8587 w 10000"/>
              <a:gd name="connsiteY14" fmla="*/ 6746 h 9356"/>
              <a:gd name="connsiteX15" fmla="*/ 9130 w 10000"/>
              <a:gd name="connsiteY15" fmla="*/ 7174 h 9356"/>
              <a:gd name="connsiteX16" fmla="*/ 9457 w 10000"/>
              <a:gd name="connsiteY16" fmla="*/ 7524 h 9356"/>
              <a:gd name="connsiteX17" fmla="*/ 9728 w 10000"/>
              <a:gd name="connsiteY17" fmla="*/ 7880 h 9356"/>
              <a:gd name="connsiteX18" fmla="*/ 10000 w 10000"/>
              <a:gd name="connsiteY18" fmla="*/ 8300 h 9356"/>
              <a:gd name="connsiteX19" fmla="*/ 10000 w 10000"/>
              <a:gd name="connsiteY19" fmla="*/ 8654 h 9356"/>
              <a:gd name="connsiteX20" fmla="*/ 10000 w 10000"/>
              <a:gd name="connsiteY20" fmla="*/ 8654 h 9356"/>
              <a:gd name="connsiteX21" fmla="*/ 10000 w 10000"/>
              <a:gd name="connsiteY21" fmla="*/ 8654 h 9356"/>
              <a:gd name="connsiteX22" fmla="*/ 10000 w 10000"/>
              <a:gd name="connsiteY22" fmla="*/ 9004 h 9356"/>
              <a:gd name="connsiteX23" fmla="*/ 9728 w 10000"/>
              <a:gd name="connsiteY23" fmla="*/ 9004 h 9356"/>
              <a:gd name="connsiteX24" fmla="*/ 9728 w 10000"/>
              <a:gd name="connsiteY24" fmla="*/ 9004 h 9356"/>
              <a:gd name="connsiteX25" fmla="*/ 9457 w 10000"/>
              <a:gd name="connsiteY25" fmla="*/ 9356 h 9356"/>
              <a:gd name="connsiteX26" fmla="*/ 9130 w 10000"/>
              <a:gd name="connsiteY26" fmla="*/ 9356 h 9356"/>
              <a:gd name="connsiteX27" fmla="*/ 8587 w 10000"/>
              <a:gd name="connsiteY27" fmla="*/ 9356 h 9356"/>
              <a:gd name="connsiteX28" fmla="*/ 8315 w 10000"/>
              <a:gd name="connsiteY28" fmla="*/ 9356 h 9356"/>
              <a:gd name="connsiteX29" fmla="*/ 7717 w 10000"/>
              <a:gd name="connsiteY29" fmla="*/ 9356 h 9356"/>
              <a:gd name="connsiteX30" fmla="*/ 6848 w 10000"/>
              <a:gd name="connsiteY30" fmla="*/ 9356 h 9356"/>
              <a:gd name="connsiteX31" fmla="*/ 6304 w 10000"/>
              <a:gd name="connsiteY31" fmla="*/ 9356 h 9356"/>
              <a:gd name="connsiteX32" fmla="*/ 5435 w 10000"/>
              <a:gd name="connsiteY32" fmla="*/ 9356 h 9356"/>
              <a:gd name="connsiteX33" fmla="*/ 4565 w 10000"/>
              <a:gd name="connsiteY33" fmla="*/ 9356 h 9356"/>
              <a:gd name="connsiteX34" fmla="*/ 3967 w 10000"/>
              <a:gd name="connsiteY34" fmla="*/ 9356 h 9356"/>
              <a:gd name="connsiteX35" fmla="*/ 3424 w 10000"/>
              <a:gd name="connsiteY35" fmla="*/ 9356 h 9356"/>
              <a:gd name="connsiteX36" fmla="*/ 2826 w 10000"/>
              <a:gd name="connsiteY36" fmla="*/ 9356 h 9356"/>
              <a:gd name="connsiteX37" fmla="*/ 2554 w 10000"/>
              <a:gd name="connsiteY37" fmla="*/ 9004 h 9356"/>
              <a:gd name="connsiteX38" fmla="*/ 2283 w 10000"/>
              <a:gd name="connsiteY38" fmla="*/ 9004 h 9356"/>
              <a:gd name="connsiteX39" fmla="*/ 1957 w 10000"/>
              <a:gd name="connsiteY39" fmla="*/ 8654 h 9356"/>
              <a:gd name="connsiteX40" fmla="*/ 1685 w 10000"/>
              <a:gd name="connsiteY40" fmla="*/ 8654 h 9356"/>
              <a:gd name="connsiteX41" fmla="*/ 1413 w 10000"/>
              <a:gd name="connsiteY41" fmla="*/ 8300 h 9356"/>
              <a:gd name="connsiteX42" fmla="*/ 1141 w 10000"/>
              <a:gd name="connsiteY42" fmla="*/ 8300 h 9356"/>
              <a:gd name="connsiteX43" fmla="*/ 815 w 10000"/>
              <a:gd name="connsiteY43" fmla="*/ 7880 h 9356"/>
              <a:gd name="connsiteX44" fmla="*/ 815 w 10000"/>
              <a:gd name="connsiteY44" fmla="*/ 7174 h 9356"/>
              <a:gd name="connsiteX45" fmla="*/ 543 w 10000"/>
              <a:gd name="connsiteY45" fmla="*/ 6746 h 9356"/>
              <a:gd name="connsiteX46" fmla="*/ 543 w 10000"/>
              <a:gd name="connsiteY46" fmla="*/ 6398 h 9356"/>
              <a:gd name="connsiteX47" fmla="*/ 272 w 10000"/>
              <a:gd name="connsiteY47" fmla="*/ 5694 h 9356"/>
              <a:gd name="connsiteX48" fmla="*/ 272 w 10000"/>
              <a:gd name="connsiteY48" fmla="*/ 4921 h 9356"/>
              <a:gd name="connsiteX49" fmla="*/ 272 w 10000"/>
              <a:gd name="connsiteY49" fmla="*/ 4217 h 9356"/>
              <a:gd name="connsiteX50" fmla="*/ 0 w 10000"/>
              <a:gd name="connsiteY50" fmla="*/ 3092 h 9356"/>
              <a:gd name="connsiteX51" fmla="*/ 0 w 10000"/>
              <a:gd name="connsiteY51" fmla="*/ 1963 h 9356"/>
              <a:gd name="connsiteX52" fmla="*/ 0 w 10000"/>
              <a:gd name="connsiteY52" fmla="*/ 830 h 9356"/>
              <a:gd name="connsiteX53" fmla="*/ 1957 w 10000"/>
              <a:gd name="connsiteY53" fmla="*/ 59 h 9356"/>
              <a:gd name="connsiteX54" fmla="*/ 1957 w 10000"/>
              <a:gd name="connsiteY54" fmla="*/ 1184 h 9356"/>
              <a:gd name="connsiteX55" fmla="*/ 1957 w 10000"/>
              <a:gd name="connsiteY55" fmla="*/ 1963 h 9356"/>
              <a:gd name="connsiteX56" fmla="*/ 1957 w 10000"/>
              <a:gd name="connsiteY56" fmla="*/ 2669 h 9356"/>
              <a:gd name="connsiteX57" fmla="*/ 2283 w 10000"/>
              <a:gd name="connsiteY57" fmla="*/ 3795 h 9356"/>
              <a:gd name="connsiteX58" fmla="*/ 2283 w 10000"/>
              <a:gd name="connsiteY58" fmla="*/ 4921 h 9356"/>
              <a:gd name="connsiteX59" fmla="*/ 2283 w 10000"/>
              <a:gd name="connsiteY59" fmla="*/ 4921 h 9356"/>
              <a:gd name="connsiteX0" fmla="*/ 2283 w 10000"/>
              <a:gd name="connsiteY0" fmla="*/ 5197 h 9937"/>
              <a:gd name="connsiteX1" fmla="*/ 2554 w 10000"/>
              <a:gd name="connsiteY1" fmla="*/ 5573 h 9937"/>
              <a:gd name="connsiteX2" fmla="*/ 2826 w 10000"/>
              <a:gd name="connsiteY2" fmla="*/ 6023 h 9937"/>
              <a:gd name="connsiteX3" fmla="*/ 3152 w 10000"/>
              <a:gd name="connsiteY3" fmla="*/ 6396 h 9937"/>
              <a:gd name="connsiteX4" fmla="*/ 3424 w 10000"/>
              <a:gd name="connsiteY4" fmla="*/ 6396 h 9937"/>
              <a:gd name="connsiteX5" fmla="*/ 3967 w 10000"/>
              <a:gd name="connsiteY5" fmla="*/ 6775 h 9937"/>
              <a:gd name="connsiteX6" fmla="*/ 4565 w 10000"/>
              <a:gd name="connsiteY6" fmla="*/ 6775 h 9937"/>
              <a:gd name="connsiteX7" fmla="*/ 5163 w 10000"/>
              <a:gd name="connsiteY7" fmla="*/ 6775 h 9937"/>
              <a:gd name="connsiteX8" fmla="*/ 5707 w 10000"/>
              <a:gd name="connsiteY8" fmla="*/ 6775 h 9937"/>
              <a:gd name="connsiteX9" fmla="*/ 6304 w 10000"/>
              <a:gd name="connsiteY9" fmla="*/ 6775 h 9937"/>
              <a:gd name="connsiteX10" fmla="*/ 6848 w 10000"/>
              <a:gd name="connsiteY10" fmla="*/ 6775 h 9937"/>
              <a:gd name="connsiteX11" fmla="*/ 7446 w 10000"/>
              <a:gd name="connsiteY11" fmla="*/ 6775 h 9937"/>
              <a:gd name="connsiteX12" fmla="*/ 7989 w 10000"/>
              <a:gd name="connsiteY12" fmla="*/ 6775 h 9937"/>
              <a:gd name="connsiteX13" fmla="*/ 8315 w 10000"/>
              <a:gd name="connsiteY13" fmla="*/ 6775 h 9937"/>
              <a:gd name="connsiteX14" fmla="*/ 8587 w 10000"/>
              <a:gd name="connsiteY14" fmla="*/ 7147 h 9937"/>
              <a:gd name="connsiteX15" fmla="*/ 9130 w 10000"/>
              <a:gd name="connsiteY15" fmla="*/ 7605 h 9937"/>
              <a:gd name="connsiteX16" fmla="*/ 9457 w 10000"/>
              <a:gd name="connsiteY16" fmla="*/ 7979 h 9937"/>
              <a:gd name="connsiteX17" fmla="*/ 9728 w 10000"/>
              <a:gd name="connsiteY17" fmla="*/ 8359 h 9937"/>
              <a:gd name="connsiteX18" fmla="*/ 10000 w 10000"/>
              <a:gd name="connsiteY18" fmla="*/ 8808 h 9937"/>
              <a:gd name="connsiteX19" fmla="*/ 10000 w 10000"/>
              <a:gd name="connsiteY19" fmla="*/ 9187 h 9937"/>
              <a:gd name="connsiteX20" fmla="*/ 10000 w 10000"/>
              <a:gd name="connsiteY20" fmla="*/ 9187 h 9937"/>
              <a:gd name="connsiteX21" fmla="*/ 10000 w 10000"/>
              <a:gd name="connsiteY21" fmla="*/ 9187 h 9937"/>
              <a:gd name="connsiteX22" fmla="*/ 10000 w 10000"/>
              <a:gd name="connsiteY22" fmla="*/ 9561 h 9937"/>
              <a:gd name="connsiteX23" fmla="*/ 9728 w 10000"/>
              <a:gd name="connsiteY23" fmla="*/ 9561 h 9937"/>
              <a:gd name="connsiteX24" fmla="*/ 9728 w 10000"/>
              <a:gd name="connsiteY24" fmla="*/ 9561 h 9937"/>
              <a:gd name="connsiteX25" fmla="*/ 9457 w 10000"/>
              <a:gd name="connsiteY25" fmla="*/ 9937 h 9937"/>
              <a:gd name="connsiteX26" fmla="*/ 9130 w 10000"/>
              <a:gd name="connsiteY26" fmla="*/ 9937 h 9937"/>
              <a:gd name="connsiteX27" fmla="*/ 8587 w 10000"/>
              <a:gd name="connsiteY27" fmla="*/ 9937 h 9937"/>
              <a:gd name="connsiteX28" fmla="*/ 8315 w 10000"/>
              <a:gd name="connsiteY28" fmla="*/ 9937 h 9937"/>
              <a:gd name="connsiteX29" fmla="*/ 7717 w 10000"/>
              <a:gd name="connsiteY29" fmla="*/ 9937 h 9937"/>
              <a:gd name="connsiteX30" fmla="*/ 6848 w 10000"/>
              <a:gd name="connsiteY30" fmla="*/ 9937 h 9937"/>
              <a:gd name="connsiteX31" fmla="*/ 6304 w 10000"/>
              <a:gd name="connsiteY31" fmla="*/ 9937 h 9937"/>
              <a:gd name="connsiteX32" fmla="*/ 5435 w 10000"/>
              <a:gd name="connsiteY32" fmla="*/ 9937 h 9937"/>
              <a:gd name="connsiteX33" fmla="*/ 4565 w 10000"/>
              <a:gd name="connsiteY33" fmla="*/ 9937 h 9937"/>
              <a:gd name="connsiteX34" fmla="*/ 3967 w 10000"/>
              <a:gd name="connsiteY34" fmla="*/ 9937 h 9937"/>
              <a:gd name="connsiteX35" fmla="*/ 3424 w 10000"/>
              <a:gd name="connsiteY35" fmla="*/ 9937 h 9937"/>
              <a:gd name="connsiteX36" fmla="*/ 2826 w 10000"/>
              <a:gd name="connsiteY36" fmla="*/ 9937 h 9937"/>
              <a:gd name="connsiteX37" fmla="*/ 2554 w 10000"/>
              <a:gd name="connsiteY37" fmla="*/ 9561 h 9937"/>
              <a:gd name="connsiteX38" fmla="*/ 2283 w 10000"/>
              <a:gd name="connsiteY38" fmla="*/ 9561 h 9937"/>
              <a:gd name="connsiteX39" fmla="*/ 1957 w 10000"/>
              <a:gd name="connsiteY39" fmla="*/ 9187 h 9937"/>
              <a:gd name="connsiteX40" fmla="*/ 1685 w 10000"/>
              <a:gd name="connsiteY40" fmla="*/ 9187 h 9937"/>
              <a:gd name="connsiteX41" fmla="*/ 1413 w 10000"/>
              <a:gd name="connsiteY41" fmla="*/ 8808 h 9937"/>
              <a:gd name="connsiteX42" fmla="*/ 1141 w 10000"/>
              <a:gd name="connsiteY42" fmla="*/ 8808 h 9937"/>
              <a:gd name="connsiteX43" fmla="*/ 815 w 10000"/>
              <a:gd name="connsiteY43" fmla="*/ 8359 h 9937"/>
              <a:gd name="connsiteX44" fmla="*/ 815 w 10000"/>
              <a:gd name="connsiteY44" fmla="*/ 7605 h 9937"/>
              <a:gd name="connsiteX45" fmla="*/ 543 w 10000"/>
              <a:gd name="connsiteY45" fmla="*/ 7147 h 9937"/>
              <a:gd name="connsiteX46" fmla="*/ 543 w 10000"/>
              <a:gd name="connsiteY46" fmla="*/ 6775 h 9937"/>
              <a:gd name="connsiteX47" fmla="*/ 272 w 10000"/>
              <a:gd name="connsiteY47" fmla="*/ 6023 h 9937"/>
              <a:gd name="connsiteX48" fmla="*/ 272 w 10000"/>
              <a:gd name="connsiteY48" fmla="*/ 5197 h 9937"/>
              <a:gd name="connsiteX49" fmla="*/ 272 w 10000"/>
              <a:gd name="connsiteY49" fmla="*/ 4444 h 9937"/>
              <a:gd name="connsiteX50" fmla="*/ 0 w 10000"/>
              <a:gd name="connsiteY50" fmla="*/ 3242 h 9937"/>
              <a:gd name="connsiteX51" fmla="*/ 0 w 10000"/>
              <a:gd name="connsiteY51" fmla="*/ 2035 h 9937"/>
              <a:gd name="connsiteX52" fmla="*/ 1957 w 10000"/>
              <a:gd name="connsiteY52" fmla="*/ 0 h 9937"/>
              <a:gd name="connsiteX53" fmla="*/ 1957 w 10000"/>
              <a:gd name="connsiteY53" fmla="*/ 1202 h 9937"/>
              <a:gd name="connsiteX54" fmla="*/ 1957 w 10000"/>
              <a:gd name="connsiteY54" fmla="*/ 2035 h 9937"/>
              <a:gd name="connsiteX55" fmla="*/ 1957 w 10000"/>
              <a:gd name="connsiteY55" fmla="*/ 2790 h 9937"/>
              <a:gd name="connsiteX56" fmla="*/ 2283 w 10000"/>
              <a:gd name="connsiteY56" fmla="*/ 3993 h 9937"/>
              <a:gd name="connsiteX57" fmla="*/ 2283 w 10000"/>
              <a:gd name="connsiteY57" fmla="*/ 5197 h 9937"/>
              <a:gd name="connsiteX58" fmla="*/ 2283 w 10000"/>
              <a:gd name="connsiteY58" fmla="*/ 5197 h 9937"/>
              <a:gd name="connsiteX0" fmla="*/ 2283 w 10000"/>
              <a:gd name="connsiteY0" fmla="*/ 5230 h 10000"/>
              <a:gd name="connsiteX1" fmla="*/ 2554 w 10000"/>
              <a:gd name="connsiteY1" fmla="*/ 5608 h 10000"/>
              <a:gd name="connsiteX2" fmla="*/ 2826 w 10000"/>
              <a:gd name="connsiteY2" fmla="*/ 6061 h 10000"/>
              <a:gd name="connsiteX3" fmla="*/ 3152 w 10000"/>
              <a:gd name="connsiteY3" fmla="*/ 6437 h 10000"/>
              <a:gd name="connsiteX4" fmla="*/ 3424 w 10000"/>
              <a:gd name="connsiteY4" fmla="*/ 6437 h 10000"/>
              <a:gd name="connsiteX5" fmla="*/ 3967 w 10000"/>
              <a:gd name="connsiteY5" fmla="*/ 6818 h 10000"/>
              <a:gd name="connsiteX6" fmla="*/ 4565 w 10000"/>
              <a:gd name="connsiteY6" fmla="*/ 6818 h 10000"/>
              <a:gd name="connsiteX7" fmla="*/ 5163 w 10000"/>
              <a:gd name="connsiteY7" fmla="*/ 6818 h 10000"/>
              <a:gd name="connsiteX8" fmla="*/ 5707 w 10000"/>
              <a:gd name="connsiteY8" fmla="*/ 6818 h 10000"/>
              <a:gd name="connsiteX9" fmla="*/ 6304 w 10000"/>
              <a:gd name="connsiteY9" fmla="*/ 6818 h 10000"/>
              <a:gd name="connsiteX10" fmla="*/ 6848 w 10000"/>
              <a:gd name="connsiteY10" fmla="*/ 6818 h 10000"/>
              <a:gd name="connsiteX11" fmla="*/ 7446 w 10000"/>
              <a:gd name="connsiteY11" fmla="*/ 6818 h 10000"/>
              <a:gd name="connsiteX12" fmla="*/ 7989 w 10000"/>
              <a:gd name="connsiteY12" fmla="*/ 6818 h 10000"/>
              <a:gd name="connsiteX13" fmla="*/ 8315 w 10000"/>
              <a:gd name="connsiteY13" fmla="*/ 6818 h 10000"/>
              <a:gd name="connsiteX14" fmla="*/ 8587 w 10000"/>
              <a:gd name="connsiteY14" fmla="*/ 7192 h 10000"/>
              <a:gd name="connsiteX15" fmla="*/ 9130 w 10000"/>
              <a:gd name="connsiteY15" fmla="*/ 7653 h 10000"/>
              <a:gd name="connsiteX16" fmla="*/ 9457 w 10000"/>
              <a:gd name="connsiteY16" fmla="*/ 8030 h 10000"/>
              <a:gd name="connsiteX17" fmla="*/ 9728 w 10000"/>
              <a:gd name="connsiteY17" fmla="*/ 8412 h 10000"/>
              <a:gd name="connsiteX18" fmla="*/ 10000 w 10000"/>
              <a:gd name="connsiteY18" fmla="*/ 8864 h 10000"/>
              <a:gd name="connsiteX19" fmla="*/ 10000 w 10000"/>
              <a:gd name="connsiteY19" fmla="*/ 9245 h 10000"/>
              <a:gd name="connsiteX20" fmla="*/ 10000 w 10000"/>
              <a:gd name="connsiteY20" fmla="*/ 9245 h 10000"/>
              <a:gd name="connsiteX21" fmla="*/ 10000 w 10000"/>
              <a:gd name="connsiteY21" fmla="*/ 9245 h 10000"/>
              <a:gd name="connsiteX22" fmla="*/ 10000 w 10000"/>
              <a:gd name="connsiteY22" fmla="*/ 9622 h 10000"/>
              <a:gd name="connsiteX23" fmla="*/ 9728 w 10000"/>
              <a:gd name="connsiteY23" fmla="*/ 9622 h 10000"/>
              <a:gd name="connsiteX24" fmla="*/ 9728 w 10000"/>
              <a:gd name="connsiteY24" fmla="*/ 9622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5435 w 10000"/>
              <a:gd name="connsiteY32" fmla="*/ 10000 h 10000"/>
              <a:gd name="connsiteX33" fmla="*/ 4565 w 10000"/>
              <a:gd name="connsiteY33" fmla="*/ 10000 h 10000"/>
              <a:gd name="connsiteX34" fmla="*/ 3967 w 10000"/>
              <a:gd name="connsiteY34" fmla="*/ 10000 h 10000"/>
              <a:gd name="connsiteX35" fmla="*/ 3424 w 10000"/>
              <a:gd name="connsiteY35" fmla="*/ 10000 h 10000"/>
              <a:gd name="connsiteX36" fmla="*/ 2826 w 10000"/>
              <a:gd name="connsiteY36" fmla="*/ 10000 h 10000"/>
              <a:gd name="connsiteX37" fmla="*/ 2554 w 10000"/>
              <a:gd name="connsiteY37" fmla="*/ 9622 h 10000"/>
              <a:gd name="connsiteX38" fmla="*/ 2283 w 10000"/>
              <a:gd name="connsiteY38" fmla="*/ 9622 h 10000"/>
              <a:gd name="connsiteX39" fmla="*/ 1957 w 10000"/>
              <a:gd name="connsiteY39" fmla="*/ 9245 h 10000"/>
              <a:gd name="connsiteX40" fmla="*/ 1685 w 10000"/>
              <a:gd name="connsiteY40" fmla="*/ 9245 h 10000"/>
              <a:gd name="connsiteX41" fmla="*/ 1413 w 10000"/>
              <a:gd name="connsiteY41" fmla="*/ 8864 h 10000"/>
              <a:gd name="connsiteX42" fmla="*/ 1141 w 10000"/>
              <a:gd name="connsiteY42" fmla="*/ 8864 h 10000"/>
              <a:gd name="connsiteX43" fmla="*/ 815 w 10000"/>
              <a:gd name="connsiteY43" fmla="*/ 8412 h 10000"/>
              <a:gd name="connsiteX44" fmla="*/ 815 w 10000"/>
              <a:gd name="connsiteY44" fmla="*/ 7653 h 10000"/>
              <a:gd name="connsiteX45" fmla="*/ 543 w 10000"/>
              <a:gd name="connsiteY45" fmla="*/ 7192 h 10000"/>
              <a:gd name="connsiteX46" fmla="*/ 543 w 10000"/>
              <a:gd name="connsiteY46" fmla="*/ 6818 h 10000"/>
              <a:gd name="connsiteX47" fmla="*/ 272 w 10000"/>
              <a:gd name="connsiteY47" fmla="*/ 6061 h 10000"/>
              <a:gd name="connsiteX48" fmla="*/ 272 w 10000"/>
              <a:gd name="connsiteY48" fmla="*/ 5230 h 10000"/>
              <a:gd name="connsiteX49" fmla="*/ 272 w 10000"/>
              <a:gd name="connsiteY49" fmla="*/ 4472 h 10000"/>
              <a:gd name="connsiteX50" fmla="*/ 0 w 10000"/>
              <a:gd name="connsiteY50" fmla="*/ 3263 h 10000"/>
              <a:gd name="connsiteX51" fmla="*/ 1957 w 10000"/>
              <a:gd name="connsiteY51" fmla="*/ 0 h 10000"/>
              <a:gd name="connsiteX52" fmla="*/ 1957 w 10000"/>
              <a:gd name="connsiteY52" fmla="*/ 1210 h 10000"/>
              <a:gd name="connsiteX53" fmla="*/ 1957 w 10000"/>
              <a:gd name="connsiteY53" fmla="*/ 2048 h 10000"/>
              <a:gd name="connsiteX54" fmla="*/ 1957 w 10000"/>
              <a:gd name="connsiteY54" fmla="*/ 2808 h 10000"/>
              <a:gd name="connsiteX55" fmla="*/ 2283 w 10000"/>
              <a:gd name="connsiteY55" fmla="*/ 4018 h 10000"/>
              <a:gd name="connsiteX56" fmla="*/ 2283 w 10000"/>
              <a:gd name="connsiteY56" fmla="*/ 5230 h 10000"/>
              <a:gd name="connsiteX57" fmla="*/ 2283 w 10000"/>
              <a:gd name="connsiteY57" fmla="*/ 5230 h 10000"/>
              <a:gd name="connsiteX0" fmla="*/ 2011 w 9728"/>
              <a:gd name="connsiteY0" fmla="*/ 5230 h 10000"/>
              <a:gd name="connsiteX1" fmla="*/ 2282 w 9728"/>
              <a:gd name="connsiteY1" fmla="*/ 5608 h 10000"/>
              <a:gd name="connsiteX2" fmla="*/ 2554 w 9728"/>
              <a:gd name="connsiteY2" fmla="*/ 6061 h 10000"/>
              <a:gd name="connsiteX3" fmla="*/ 2880 w 9728"/>
              <a:gd name="connsiteY3" fmla="*/ 6437 h 10000"/>
              <a:gd name="connsiteX4" fmla="*/ 3152 w 9728"/>
              <a:gd name="connsiteY4" fmla="*/ 6437 h 10000"/>
              <a:gd name="connsiteX5" fmla="*/ 3695 w 9728"/>
              <a:gd name="connsiteY5" fmla="*/ 6818 h 10000"/>
              <a:gd name="connsiteX6" fmla="*/ 4293 w 9728"/>
              <a:gd name="connsiteY6" fmla="*/ 6818 h 10000"/>
              <a:gd name="connsiteX7" fmla="*/ 4891 w 9728"/>
              <a:gd name="connsiteY7" fmla="*/ 6818 h 10000"/>
              <a:gd name="connsiteX8" fmla="*/ 5435 w 9728"/>
              <a:gd name="connsiteY8" fmla="*/ 6818 h 10000"/>
              <a:gd name="connsiteX9" fmla="*/ 6032 w 9728"/>
              <a:gd name="connsiteY9" fmla="*/ 6818 h 10000"/>
              <a:gd name="connsiteX10" fmla="*/ 6576 w 9728"/>
              <a:gd name="connsiteY10" fmla="*/ 6818 h 10000"/>
              <a:gd name="connsiteX11" fmla="*/ 7174 w 9728"/>
              <a:gd name="connsiteY11" fmla="*/ 6818 h 10000"/>
              <a:gd name="connsiteX12" fmla="*/ 7717 w 9728"/>
              <a:gd name="connsiteY12" fmla="*/ 6818 h 10000"/>
              <a:gd name="connsiteX13" fmla="*/ 8043 w 9728"/>
              <a:gd name="connsiteY13" fmla="*/ 6818 h 10000"/>
              <a:gd name="connsiteX14" fmla="*/ 8315 w 9728"/>
              <a:gd name="connsiteY14" fmla="*/ 7192 h 10000"/>
              <a:gd name="connsiteX15" fmla="*/ 8858 w 9728"/>
              <a:gd name="connsiteY15" fmla="*/ 7653 h 10000"/>
              <a:gd name="connsiteX16" fmla="*/ 9185 w 9728"/>
              <a:gd name="connsiteY16" fmla="*/ 8030 h 10000"/>
              <a:gd name="connsiteX17" fmla="*/ 9456 w 9728"/>
              <a:gd name="connsiteY17" fmla="*/ 8412 h 10000"/>
              <a:gd name="connsiteX18" fmla="*/ 9728 w 9728"/>
              <a:gd name="connsiteY18" fmla="*/ 8864 h 10000"/>
              <a:gd name="connsiteX19" fmla="*/ 9728 w 9728"/>
              <a:gd name="connsiteY19" fmla="*/ 9245 h 10000"/>
              <a:gd name="connsiteX20" fmla="*/ 9728 w 9728"/>
              <a:gd name="connsiteY20" fmla="*/ 9245 h 10000"/>
              <a:gd name="connsiteX21" fmla="*/ 9728 w 9728"/>
              <a:gd name="connsiteY21" fmla="*/ 9245 h 10000"/>
              <a:gd name="connsiteX22" fmla="*/ 9728 w 9728"/>
              <a:gd name="connsiteY22" fmla="*/ 9622 h 10000"/>
              <a:gd name="connsiteX23" fmla="*/ 9456 w 9728"/>
              <a:gd name="connsiteY23" fmla="*/ 9622 h 10000"/>
              <a:gd name="connsiteX24" fmla="*/ 9456 w 9728"/>
              <a:gd name="connsiteY24" fmla="*/ 9622 h 10000"/>
              <a:gd name="connsiteX25" fmla="*/ 9185 w 9728"/>
              <a:gd name="connsiteY25" fmla="*/ 10000 h 10000"/>
              <a:gd name="connsiteX26" fmla="*/ 8858 w 9728"/>
              <a:gd name="connsiteY26" fmla="*/ 10000 h 10000"/>
              <a:gd name="connsiteX27" fmla="*/ 8315 w 9728"/>
              <a:gd name="connsiteY27" fmla="*/ 10000 h 10000"/>
              <a:gd name="connsiteX28" fmla="*/ 8043 w 9728"/>
              <a:gd name="connsiteY28" fmla="*/ 10000 h 10000"/>
              <a:gd name="connsiteX29" fmla="*/ 7445 w 9728"/>
              <a:gd name="connsiteY29" fmla="*/ 10000 h 10000"/>
              <a:gd name="connsiteX30" fmla="*/ 6576 w 9728"/>
              <a:gd name="connsiteY30" fmla="*/ 10000 h 10000"/>
              <a:gd name="connsiteX31" fmla="*/ 6032 w 9728"/>
              <a:gd name="connsiteY31" fmla="*/ 10000 h 10000"/>
              <a:gd name="connsiteX32" fmla="*/ 5163 w 9728"/>
              <a:gd name="connsiteY32" fmla="*/ 10000 h 10000"/>
              <a:gd name="connsiteX33" fmla="*/ 4293 w 9728"/>
              <a:gd name="connsiteY33" fmla="*/ 10000 h 10000"/>
              <a:gd name="connsiteX34" fmla="*/ 3695 w 9728"/>
              <a:gd name="connsiteY34" fmla="*/ 10000 h 10000"/>
              <a:gd name="connsiteX35" fmla="*/ 3152 w 9728"/>
              <a:gd name="connsiteY35" fmla="*/ 10000 h 10000"/>
              <a:gd name="connsiteX36" fmla="*/ 2554 w 9728"/>
              <a:gd name="connsiteY36" fmla="*/ 10000 h 10000"/>
              <a:gd name="connsiteX37" fmla="*/ 2282 w 9728"/>
              <a:gd name="connsiteY37" fmla="*/ 9622 h 10000"/>
              <a:gd name="connsiteX38" fmla="*/ 2011 w 9728"/>
              <a:gd name="connsiteY38" fmla="*/ 9622 h 10000"/>
              <a:gd name="connsiteX39" fmla="*/ 1685 w 9728"/>
              <a:gd name="connsiteY39" fmla="*/ 9245 h 10000"/>
              <a:gd name="connsiteX40" fmla="*/ 1413 w 9728"/>
              <a:gd name="connsiteY40" fmla="*/ 9245 h 10000"/>
              <a:gd name="connsiteX41" fmla="*/ 1141 w 9728"/>
              <a:gd name="connsiteY41" fmla="*/ 8864 h 10000"/>
              <a:gd name="connsiteX42" fmla="*/ 869 w 9728"/>
              <a:gd name="connsiteY42" fmla="*/ 8864 h 10000"/>
              <a:gd name="connsiteX43" fmla="*/ 543 w 9728"/>
              <a:gd name="connsiteY43" fmla="*/ 8412 h 10000"/>
              <a:gd name="connsiteX44" fmla="*/ 543 w 9728"/>
              <a:gd name="connsiteY44" fmla="*/ 7653 h 10000"/>
              <a:gd name="connsiteX45" fmla="*/ 271 w 9728"/>
              <a:gd name="connsiteY45" fmla="*/ 7192 h 10000"/>
              <a:gd name="connsiteX46" fmla="*/ 271 w 9728"/>
              <a:gd name="connsiteY46" fmla="*/ 6818 h 10000"/>
              <a:gd name="connsiteX47" fmla="*/ 0 w 9728"/>
              <a:gd name="connsiteY47" fmla="*/ 6061 h 10000"/>
              <a:gd name="connsiteX48" fmla="*/ 0 w 9728"/>
              <a:gd name="connsiteY48" fmla="*/ 5230 h 10000"/>
              <a:gd name="connsiteX49" fmla="*/ 0 w 9728"/>
              <a:gd name="connsiteY49" fmla="*/ 4472 h 10000"/>
              <a:gd name="connsiteX50" fmla="*/ 1685 w 9728"/>
              <a:gd name="connsiteY50" fmla="*/ 0 h 10000"/>
              <a:gd name="connsiteX51" fmla="*/ 1685 w 9728"/>
              <a:gd name="connsiteY51" fmla="*/ 1210 h 10000"/>
              <a:gd name="connsiteX52" fmla="*/ 1685 w 9728"/>
              <a:gd name="connsiteY52" fmla="*/ 2048 h 10000"/>
              <a:gd name="connsiteX53" fmla="*/ 1685 w 9728"/>
              <a:gd name="connsiteY53" fmla="*/ 2808 h 10000"/>
              <a:gd name="connsiteX54" fmla="*/ 2011 w 9728"/>
              <a:gd name="connsiteY54" fmla="*/ 4018 h 10000"/>
              <a:gd name="connsiteX55" fmla="*/ 2011 w 9728"/>
              <a:gd name="connsiteY55" fmla="*/ 5230 h 10000"/>
              <a:gd name="connsiteX56" fmla="*/ 2011 w 9728"/>
              <a:gd name="connsiteY56" fmla="*/ 5230 h 10000"/>
              <a:gd name="connsiteX0" fmla="*/ 2067 w 10000"/>
              <a:gd name="connsiteY0" fmla="*/ 4020 h 8790"/>
              <a:gd name="connsiteX1" fmla="*/ 2346 w 10000"/>
              <a:gd name="connsiteY1" fmla="*/ 4398 h 8790"/>
              <a:gd name="connsiteX2" fmla="*/ 2625 w 10000"/>
              <a:gd name="connsiteY2" fmla="*/ 4851 h 8790"/>
              <a:gd name="connsiteX3" fmla="*/ 2961 w 10000"/>
              <a:gd name="connsiteY3" fmla="*/ 5227 h 8790"/>
              <a:gd name="connsiteX4" fmla="*/ 3240 w 10000"/>
              <a:gd name="connsiteY4" fmla="*/ 5227 h 8790"/>
              <a:gd name="connsiteX5" fmla="*/ 3798 w 10000"/>
              <a:gd name="connsiteY5" fmla="*/ 5608 h 8790"/>
              <a:gd name="connsiteX6" fmla="*/ 4413 w 10000"/>
              <a:gd name="connsiteY6" fmla="*/ 5608 h 8790"/>
              <a:gd name="connsiteX7" fmla="*/ 5028 w 10000"/>
              <a:gd name="connsiteY7" fmla="*/ 5608 h 8790"/>
              <a:gd name="connsiteX8" fmla="*/ 5587 w 10000"/>
              <a:gd name="connsiteY8" fmla="*/ 5608 h 8790"/>
              <a:gd name="connsiteX9" fmla="*/ 6201 w 10000"/>
              <a:gd name="connsiteY9" fmla="*/ 5608 h 8790"/>
              <a:gd name="connsiteX10" fmla="*/ 6760 w 10000"/>
              <a:gd name="connsiteY10" fmla="*/ 5608 h 8790"/>
              <a:gd name="connsiteX11" fmla="*/ 7375 w 10000"/>
              <a:gd name="connsiteY11" fmla="*/ 5608 h 8790"/>
              <a:gd name="connsiteX12" fmla="*/ 7933 w 10000"/>
              <a:gd name="connsiteY12" fmla="*/ 5608 h 8790"/>
              <a:gd name="connsiteX13" fmla="*/ 8268 w 10000"/>
              <a:gd name="connsiteY13" fmla="*/ 5608 h 8790"/>
              <a:gd name="connsiteX14" fmla="*/ 8547 w 10000"/>
              <a:gd name="connsiteY14" fmla="*/ 5982 h 8790"/>
              <a:gd name="connsiteX15" fmla="*/ 9106 w 10000"/>
              <a:gd name="connsiteY15" fmla="*/ 6443 h 8790"/>
              <a:gd name="connsiteX16" fmla="*/ 9442 w 10000"/>
              <a:gd name="connsiteY16" fmla="*/ 6820 h 8790"/>
              <a:gd name="connsiteX17" fmla="*/ 9720 w 10000"/>
              <a:gd name="connsiteY17" fmla="*/ 7202 h 8790"/>
              <a:gd name="connsiteX18" fmla="*/ 10000 w 10000"/>
              <a:gd name="connsiteY18" fmla="*/ 7654 h 8790"/>
              <a:gd name="connsiteX19" fmla="*/ 10000 w 10000"/>
              <a:gd name="connsiteY19" fmla="*/ 8035 h 8790"/>
              <a:gd name="connsiteX20" fmla="*/ 10000 w 10000"/>
              <a:gd name="connsiteY20" fmla="*/ 8035 h 8790"/>
              <a:gd name="connsiteX21" fmla="*/ 10000 w 10000"/>
              <a:gd name="connsiteY21" fmla="*/ 8035 h 8790"/>
              <a:gd name="connsiteX22" fmla="*/ 10000 w 10000"/>
              <a:gd name="connsiteY22" fmla="*/ 8412 h 8790"/>
              <a:gd name="connsiteX23" fmla="*/ 9720 w 10000"/>
              <a:gd name="connsiteY23" fmla="*/ 8412 h 8790"/>
              <a:gd name="connsiteX24" fmla="*/ 9720 w 10000"/>
              <a:gd name="connsiteY24" fmla="*/ 8412 h 8790"/>
              <a:gd name="connsiteX25" fmla="*/ 9442 w 10000"/>
              <a:gd name="connsiteY25" fmla="*/ 8790 h 8790"/>
              <a:gd name="connsiteX26" fmla="*/ 9106 w 10000"/>
              <a:gd name="connsiteY26" fmla="*/ 8790 h 8790"/>
              <a:gd name="connsiteX27" fmla="*/ 8547 w 10000"/>
              <a:gd name="connsiteY27" fmla="*/ 8790 h 8790"/>
              <a:gd name="connsiteX28" fmla="*/ 8268 w 10000"/>
              <a:gd name="connsiteY28" fmla="*/ 8790 h 8790"/>
              <a:gd name="connsiteX29" fmla="*/ 7653 w 10000"/>
              <a:gd name="connsiteY29" fmla="*/ 8790 h 8790"/>
              <a:gd name="connsiteX30" fmla="*/ 6760 w 10000"/>
              <a:gd name="connsiteY30" fmla="*/ 8790 h 8790"/>
              <a:gd name="connsiteX31" fmla="*/ 6201 w 10000"/>
              <a:gd name="connsiteY31" fmla="*/ 8790 h 8790"/>
              <a:gd name="connsiteX32" fmla="*/ 5307 w 10000"/>
              <a:gd name="connsiteY32" fmla="*/ 8790 h 8790"/>
              <a:gd name="connsiteX33" fmla="*/ 4413 w 10000"/>
              <a:gd name="connsiteY33" fmla="*/ 8790 h 8790"/>
              <a:gd name="connsiteX34" fmla="*/ 3798 w 10000"/>
              <a:gd name="connsiteY34" fmla="*/ 8790 h 8790"/>
              <a:gd name="connsiteX35" fmla="*/ 3240 w 10000"/>
              <a:gd name="connsiteY35" fmla="*/ 8790 h 8790"/>
              <a:gd name="connsiteX36" fmla="*/ 2625 w 10000"/>
              <a:gd name="connsiteY36" fmla="*/ 8790 h 8790"/>
              <a:gd name="connsiteX37" fmla="*/ 2346 w 10000"/>
              <a:gd name="connsiteY37" fmla="*/ 8412 h 8790"/>
              <a:gd name="connsiteX38" fmla="*/ 2067 w 10000"/>
              <a:gd name="connsiteY38" fmla="*/ 8412 h 8790"/>
              <a:gd name="connsiteX39" fmla="*/ 1732 w 10000"/>
              <a:gd name="connsiteY39" fmla="*/ 8035 h 8790"/>
              <a:gd name="connsiteX40" fmla="*/ 1453 w 10000"/>
              <a:gd name="connsiteY40" fmla="*/ 8035 h 8790"/>
              <a:gd name="connsiteX41" fmla="*/ 1173 w 10000"/>
              <a:gd name="connsiteY41" fmla="*/ 7654 h 8790"/>
              <a:gd name="connsiteX42" fmla="*/ 893 w 10000"/>
              <a:gd name="connsiteY42" fmla="*/ 7654 h 8790"/>
              <a:gd name="connsiteX43" fmla="*/ 558 w 10000"/>
              <a:gd name="connsiteY43" fmla="*/ 7202 h 8790"/>
              <a:gd name="connsiteX44" fmla="*/ 558 w 10000"/>
              <a:gd name="connsiteY44" fmla="*/ 6443 h 8790"/>
              <a:gd name="connsiteX45" fmla="*/ 279 w 10000"/>
              <a:gd name="connsiteY45" fmla="*/ 5982 h 8790"/>
              <a:gd name="connsiteX46" fmla="*/ 279 w 10000"/>
              <a:gd name="connsiteY46" fmla="*/ 5608 h 8790"/>
              <a:gd name="connsiteX47" fmla="*/ 0 w 10000"/>
              <a:gd name="connsiteY47" fmla="*/ 4851 h 8790"/>
              <a:gd name="connsiteX48" fmla="*/ 0 w 10000"/>
              <a:gd name="connsiteY48" fmla="*/ 4020 h 8790"/>
              <a:gd name="connsiteX49" fmla="*/ 0 w 10000"/>
              <a:gd name="connsiteY49" fmla="*/ 3262 h 8790"/>
              <a:gd name="connsiteX50" fmla="*/ 1732 w 10000"/>
              <a:gd name="connsiteY50" fmla="*/ 0 h 8790"/>
              <a:gd name="connsiteX51" fmla="*/ 1732 w 10000"/>
              <a:gd name="connsiteY51" fmla="*/ 838 h 8790"/>
              <a:gd name="connsiteX52" fmla="*/ 1732 w 10000"/>
              <a:gd name="connsiteY52" fmla="*/ 1598 h 8790"/>
              <a:gd name="connsiteX53" fmla="*/ 2067 w 10000"/>
              <a:gd name="connsiteY53" fmla="*/ 2808 h 8790"/>
              <a:gd name="connsiteX54" fmla="*/ 2067 w 10000"/>
              <a:gd name="connsiteY54" fmla="*/ 4020 h 8790"/>
              <a:gd name="connsiteX55" fmla="*/ 2067 w 10000"/>
              <a:gd name="connsiteY55" fmla="*/ 4020 h 8790"/>
              <a:gd name="connsiteX0" fmla="*/ 2067 w 10000"/>
              <a:gd name="connsiteY0" fmla="*/ 4573 h 10000"/>
              <a:gd name="connsiteX1" fmla="*/ 2346 w 10000"/>
              <a:gd name="connsiteY1" fmla="*/ 5003 h 10000"/>
              <a:gd name="connsiteX2" fmla="*/ 2625 w 10000"/>
              <a:gd name="connsiteY2" fmla="*/ 5519 h 10000"/>
              <a:gd name="connsiteX3" fmla="*/ 2961 w 10000"/>
              <a:gd name="connsiteY3" fmla="*/ 5947 h 10000"/>
              <a:gd name="connsiteX4" fmla="*/ 3240 w 10000"/>
              <a:gd name="connsiteY4" fmla="*/ 5947 h 10000"/>
              <a:gd name="connsiteX5" fmla="*/ 3798 w 10000"/>
              <a:gd name="connsiteY5" fmla="*/ 6380 h 10000"/>
              <a:gd name="connsiteX6" fmla="*/ 4413 w 10000"/>
              <a:gd name="connsiteY6" fmla="*/ 6380 h 10000"/>
              <a:gd name="connsiteX7" fmla="*/ 5028 w 10000"/>
              <a:gd name="connsiteY7" fmla="*/ 6380 h 10000"/>
              <a:gd name="connsiteX8" fmla="*/ 5587 w 10000"/>
              <a:gd name="connsiteY8" fmla="*/ 6380 h 10000"/>
              <a:gd name="connsiteX9" fmla="*/ 6201 w 10000"/>
              <a:gd name="connsiteY9" fmla="*/ 6380 h 10000"/>
              <a:gd name="connsiteX10" fmla="*/ 6760 w 10000"/>
              <a:gd name="connsiteY10" fmla="*/ 6380 h 10000"/>
              <a:gd name="connsiteX11" fmla="*/ 7375 w 10000"/>
              <a:gd name="connsiteY11" fmla="*/ 6380 h 10000"/>
              <a:gd name="connsiteX12" fmla="*/ 7933 w 10000"/>
              <a:gd name="connsiteY12" fmla="*/ 6380 h 10000"/>
              <a:gd name="connsiteX13" fmla="*/ 8268 w 10000"/>
              <a:gd name="connsiteY13" fmla="*/ 6380 h 10000"/>
              <a:gd name="connsiteX14" fmla="*/ 8547 w 10000"/>
              <a:gd name="connsiteY14" fmla="*/ 6805 h 10000"/>
              <a:gd name="connsiteX15" fmla="*/ 9106 w 10000"/>
              <a:gd name="connsiteY15" fmla="*/ 7330 h 10000"/>
              <a:gd name="connsiteX16" fmla="*/ 9442 w 10000"/>
              <a:gd name="connsiteY16" fmla="*/ 7759 h 10000"/>
              <a:gd name="connsiteX17" fmla="*/ 9720 w 10000"/>
              <a:gd name="connsiteY17" fmla="*/ 8193 h 10000"/>
              <a:gd name="connsiteX18" fmla="*/ 10000 w 10000"/>
              <a:gd name="connsiteY18" fmla="*/ 8708 h 10000"/>
              <a:gd name="connsiteX19" fmla="*/ 10000 w 10000"/>
              <a:gd name="connsiteY19" fmla="*/ 9141 h 10000"/>
              <a:gd name="connsiteX20" fmla="*/ 10000 w 10000"/>
              <a:gd name="connsiteY20" fmla="*/ 9141 h 10000"/>
              <a:gd name="connsiteX21" fmla="*/ 10000 w 10000"/>
              <a:gd name="connsiteY21" fmla="*/ 9141 h 10000"/>
              <a:gd name="connsiteX22" fmla="*/ 10000 w 10000"/>
              <a:gd name="connsiteY22" fmla="*/ 9570 h 10000"/>
              <a:gd name="connsiteX23" fmla="*/ 9720 w 10000"/>
              <a:gd name="connsiteY23" fmla="*/ 9570 h 10000"/>
              <a:gd name="connsiteX24" fmla="*/ 9720 w 10000"/>
              <a:gd name="connsiteY24" fmla="*/ 9570 h 10000"/>
              <a:gd name="connsiteX25" fmla="*/ 9442 w 10000"/>
              <a:gd name="connsiteY25" fmla="*/ 10000 h 10000"/>
              <a:gd name="connsiteX26" fmla="*/ 9106 w 10000"/>
              <a:gd name="connsiteY26" fmla="*/ 10000 h 10000"/>
              <a:gd name="connsiteX27" fmla="*/ 8547 w 10000"/>
              <a:gd name="connsiteY27" fmla="*/ 10000 h 10000"/>
              <a:gd name="connsiteX28" fmla="*/ 8268 w 10000"/>
              <a:gd name="connsiteY28" fmla="*/ 10000 h 10000"/>
              <a:gd name="connsiteX29" fmla="*/ 7653 w 10000"/>
              <a:gd name="connsiteY29" fmla="*/ 10000 h 10000"/>
              <a:gd name="connsiteX30" fmla="*/ 6760 w 10000"/>
              <a:gd name="connsiteY30" fmla="*/ 10000 h 10000"/>
              <a:gd name="connsiteX31" fmla="*/ 6201 w 10000"/>
              <a:gd name="connsiteY31" fmla="*/ 10000 h 10000"/>
              <a:gd name="connsiteX32" fmla="*/ 5307 w 10000"/>
              <a:gd name="connsiteY32" fmla="*/ 10000 h 10000"/>
              <a:gd name="connsiteX33" fmla="*/ 4413 w 10000"/>
              <a:gd name="connsiteY33" fmla="*/ 10000 h 10000"/>
              <a:gd name="connsiteX34" fmla="*/ 3798 w 10000"/>
              <a:gd name="connsiteY34" fmla="*/ 10000 h 10000"/>
              <a:gd name="connsiteX35" fmla="*/ 3240 w 10000"/>
              <a:gd name="connsiteY35" fmla="*/ 10000 h 10000"/>
              <a:gd name="connsiteX36" fmla="*/ 2625 w 10000"/>
              <a:gd name="connsiteY36" fmla="*/ 10000 h 10000"/>
              <a:gd name="connsiteX37" fmla="*/ 2346 w 10000"/>
              <a:gd name="connsiteY37" fmla="*/ 9570 h 10000"/>
              <a:gd name="connsiteX38" fmla="*/ 2067 w 10000"/>
              <a:gd name="connsiteY38" fmla="*/ 9570 h 10000"/>
              <a:gd name="connsiteX39" fmla="*/ 1732 w 10000"/>
              <a:gd name="connsiteY39" fmla="*/ 9141 h 10000"/>
              <a:gd name="connsiteX40" fmla="*/ 1453 w 10000"/>
              <a:gd name="connsiteY40" fmla="*/ 9141 h 10000"/>
              <a:gd name="connsiteX41" fmla="*/ 1173 w 10000"/>
              <a:gd name="connsiteY41" fmla="*/ 8708 h 10000"/>
              <a:gd name="connsiteX42" fmla="*/ 893 w 10000"/>
              <a:gd name="connsiteY42" fmla="*/ 8708 h 10000"/>
              <a:gd name="connsiteX43" fmla="*/ 558 w 10000"/>
              <a:gd name="connsiteY43" fmla="*/ 8193 h 10000"/>
              <a:gd name="connsiteX44" fmla="*/ 558 w 10000"/>
              <a:gd name="connsiteY44" fmla="*/ 7330 h 10000"/>
              <a:gd name="connsiteX45" fmla="*/ 279 w 10000"/>
              <a:gd name="connsiteY45" fmla="*/ 6805 h 10000"/>
              <a:gd name="connsiteX46" fmla="*/ 279 w 10000"/>
              <a:gd name="connsiteY46" fmla="*/ 6380 h 10000"/>
              <a:gd name="connsiteX47" fmla="*/ 0 w 10000"/>
              <a:gd name="connsiteY47" fmla="*/ 5519 h 10000"/>
              <a:gd name="connsiteX48" fmla="*/ 0 w 10000"/>
              <a:gd name="connsiteY48" fmla="*/ 4573 h 10000"/>
              <a:gd name="connsiteX49" fmla="*/ 0 w 10000"/>
              <a:gd name="connsiteY49" fmla="*/ 3711 h 10000"/>
              <a:gd name="connsiteX50" fmla="*/ 1732 w 10000"/>
              <a:gd name="connsiteY50" fmla="*/ 0 h 10000"/>
              <a:gd name="connsiteX51" fmla="*/ 1732 w 10000"/>
              <a:gd name="connsiteY51" fmla="*/ 1818 h 10000"/>
              <a:gd name="connsiteX52" fmla="*/ 2067 w 10000"/>
              <a:gd name="connsiteY52" fmla="*/ 3195 h 10000"/>
              <a:gd name="connsiteX53" fmla="*/ 2067 w 10000"/>
              <a:gd name="connsiteY53" fmla="*/ 4573 h 10000"/>
              <a:gd name="connsiteX54" fmla="*/ 2067 w 10000"/>
              <a:gd name="connsiteY54" fmla="*/ 4573 h 10000"/>
              <a:gd name="connsiteX0" fmla="*/ 2067 w 10000"/>
              <a:gd name="connsiteY0" fmla="*/ 4573 h 10000"/>
              <a:gd name="connsiteX1" fmla="*/ 2346 w 10000"/>
              <a:gd name="connsiteY1" fmla="*/ 5003 h 10000"/>
              <a:gd name="connsiteX2" fmla="*/ 2625 w 10000"/>
              <a:gd name="connsiteY2" fmla="*/ 5519 h 10000"/>
              <a:gd name="connsiteX3" fmla="*/ 2961 w 10000"/>
              <a:gd name="connsiteY3" fmla="*/ 5947 h 10000"/>
              <a:gd name="connsiteX4" fmla="*/ 3240 w 10000"/>
              <a:gd name="connsiteY4" fmla="*/ 5947 h 10000"/>
              <a:gd name="connsiteX5" fmla="*/ 3798 w 10000"/>
              <a:gd name="connsiteY5" fmla="*/ 6380 h 10000"/>
              <a:gd name="connsiteX6" fmla="*/ 4413 w 10000"/>
              <a:gd name="connsiteY6" fmla="*/ 6380 h 10000"/>
              <a:gd name="connsiteX7" fmla="*/ 5028 w 10000"/>
              <a:gd name="connsiteY7" fmla="*/ 6380 h 10000"/>
              <a:gd name="connsiteX8" fmla="*/ 5587 w 10000"/>
              <a:gd name="connsiteY8" fmla="*/ 6380 h 10000"/>
              <a:gd name="connsiteX9" fmla="*/ 6201 w 10000"/>
              <a:gd name="connsiteY9" fmla="*/ 6380 h 10000"/>
              <a:gd name="connsiteX10" fmla="*/ 6760 w 10000"/>
              <a:gd name="connsiteY10" fmla="*/ 6380 h 10000"/>
              <a:gd name="connsiteX11" fmla="*/ 7375 w 10000"/>
              <a:gd name="connsiteY11" fmla="*/ 6380 h 10000"/>
              <a:gd name="connsiteX12" fmla="*/ 7933 w 10000"/>
              <a:gd name="connsiteY12" fmla="*/ 6380 h 10000"/>
              <a:gd name="connsiteX13" fmla="*/ 8268 w 10000"/>
              <a:gd name="connsiteY13" fmla="*/ 6380 h 10000"/>
              <a:gd name="connsiteX14" fmla="*/ 8547 w 10000"/>
              <a:gd name="connsiteY14" fmla="*/ 6805 h 10000"/>
              <a:gd name="connsiteX15" fmla="*/ 9106 w 10000"/>
              <a:gd name="connsiteY15" fmla="*/ 7330 h 10000"/>
              <a:gd name="connsiteX16" fmla="*/ 9442 w 10000"/>
              <a:gd name="connsiteY16" fmla="*/ 7759 h 10000"/>
              <a:gd name="connsiteX17" fmla="*/ 9720 w 10000"/>
              <a:gd name="connsiteY17" fmla="*/ 8193 h 10000"/>
              <a:gd name="connsiteX18" fmla="*/ 10000 w 10000"/>
              <a:gd name="connsiteY18" fmla="*/ 8708 h 10000"/>
              <a:gd name="connsiteX19" fmla="*/ 10000 w 10000"/>
              <a:gd name="connsiteY19" fmla="*/ 9141 h 10000"/>
              <a:gd name="connsiteX20" fmla="*/ 10000 w 10000"/>
              <a:gd name="connsiteY20" fmla="*/ 9141 h 10000"/>
              <a:gd name="connsiteX21" fmla="*/ 10000 w 10000"/>
              <a:gd name="connsiteY21" fmla="*/ 9141 h 10000"/>
              <a:gd name="connsiteX22" fmla="*/ 10000 w 10000"/>
              <a:gd name="connsiteY22" fmla="*/ 9570 h 10000"/>
              <a:gd name="connsiteX23" fmla="*/ 9720 w 10000"/>
              <a:gd name="connsiteY23" fmla="*/ 9570 h 10000"/>
              <a:gd name="connsiteX24" fmla="*/ 9720 w 10000"/>
              <a:gd name="connsiteY24" fmla="*/ 9570 h 10000"/>
              <a:gd name="connsiteX25" fmla="*/ 9442 w 10000"/>
              <a:gd name="connsiteY25" fmla="*/ 10000 h 10000"/>
              <a:gd name="connsiteX26" fmla="*/ 9106 w 10000"/>
              <a:gd name="connsiteY26" fmla="*/ 10000 h 10000"/>
              <a:gd name="connsiteX27" fmla="*/ 8547 w 10000"/>
              <a:gd name="connsiteY27" fmla="*/ 10000 h 10000"/>
              <a:gd name="connsiteX28" fmla="*/ 8268 w 10000"/>
              <a:gd name="connsiteY28" fmla="*/ 10000 h 10000"/>
              <a:gd name="connsiteX29" fmla="*/ 7653 w 10000"/>
              <a:gd name="connsiteY29" fmla="*/ 10000 h 10000"/>
              <a:gd name="connsiteX30" fmla="*/ 6760 w 10000"/>
              <a:gd name="connsiteY30" fmla="*/ 10000 h 10000"/>
              <a:gd name="connsiteX31" fmla="*/ 6201 w 10000"/>
              <a:gd name="connsiteY31" fmla="*/ 10000 h 10000"/>
              <a:gd name="connsiteX32" fmla="*/ 5307 w 10000"/>
              <a:gd name="connsiteY32" fmla="*/ 10000 h 10000"/>
              <a:gd name="connsiteX33" fmla="*/ 4413 w 10000"/>
              <a:gd name="connsiteY33" fmla="*/ 10000 h 10000"/>
              <a:gd name="connsiteX34" fmla="*/ 3798 w 10000"/>
              <a:gd name="connsiteY34" fmla="*/ 10000 h 10000"/>
              <a:gd name="connsiteX35" fmla="*/ 3240 w 10000"/>
              <a:gd name="connsiteY35" fmla="*/ 10000 h 10000"/>
              <a:gd name="connsiteX36" fmla="*/ 2625 w 10000"/>
              <a:gd name="connsiteY36" fmla="*/ 10000 h 10000"/>
              <a:gd name="connsiteX37" fmla="*/ 2346 w 10000"/>
              <a:gd name="connsiteY37" fmla="*/ 9570 h 10000"/>
              <a:gd name="connsiteX38" fmla="*/ 2067 w 10000"/>
              <a:gd name="connsiteY38" fmla="*/ 9570 h 10000"/>
              <a:gd name="connsiteX39" fmla="*/ 1732 w 10000"/>
              <a:gd name="connsiteY39" fmla="*/ 9141 h 10000"/>
              <a:gd name="connsiteX40" fmla="*/ 1453 w 10000"/>
              <a:gd name="connsiteY40" fmla="*/ 9141 h 10000"/>
              <a:gd name="connsiteX41" fmla="*/ 1173 w 10000"/>
              <a:gd name="connsiteY41" fmla="*/ 8708 h 10000"/>
              <a:gd name="connsiteX42" fmla="*/ 893 w 10000"/>
              <a:gd name="connsiteY42" fmla="*/ 8708 h 10000"/>
              <a:gd name="connsiteX43" fmla="*/ 558 w 10000"/>
              <a:gd name="connsiteY43" fmla="*/ 8193 h 10000"/>
              <a:gd name="connsiteX44" fmla="*/ 558 w 10000"/>
              <a:gd name="connsiteY44" fmla="*/ 7330 h 10000"/>
              <a:gd name="connsiteX45" fmla="*/ 279 w 10000"/>
              <a:gd name="connsiteY45" fmla="*/ 6805 h 10000"/>
              <a:gd name="connsiteX46" fmla="*/ 279 w 10000"/>
              <a:gd name="connsiteY46" fmla="*/ 6380 h 10000"/>
              <a:gd name="connsiteX47" fmla="*/ 0 w 10000"/>
              <a:gd name="connsiteY47" fmla="*/ 5519 h 10000"/>
              <a:gd name="connsiteX48" fmla="*/ 0 w 10000"/>
              <a:gd name="connsiteY48" fmla="*/ 4573 h 10000"/>
              <a:gd name="connsiteX49" fmla="*/ 0 w 10000"/>
              <a:gd name="connsiteY49" fmla="*/ 3711 h 10000"/>
              <a:gd name="connsiteX50" fmla="*/ 1732 w 10000"/>
              <a:gd name="connsiteY50" fmla="*/ 0 h 10000"/>
              <a:gd name="connsiteX51" fmla="*/ 2067 w 10000"/>
              <a:gd name="connsiteY51" fmla="*/ 3195 h 10000"/>
              <a:gd name="connsiteX52" fmla="*/ 2067 w 10000"/>
              <a:gd name="connsiteY52" fmla="*/ 4573 h 10000"/>
              <a:gd name="connsiteX53" fmla="*/ 2067 w 10000"/>
              <a:gd name="connsiteY53" fmla="*/ 4573 h 10000"/>
              <a:gd name="connsiteX0" fmla="*/ 2067 w 10000"/>
              <a:gd name="connsiteY0" fmla="*/ 1522 h 6949"/>
              <a:gd name="connsiteX1" fmla="*/ 2346 w 10000"/>
              <a:gd name="connsiteY1" fmla="*/ 1952 h 6949"/>
              <a:gd name="connsiteX2" fmla="*/ 2625 w 10000"/>
              <a:gd name="connsiteY2" fmla="*/ 2468 h 6949"/>
              <a:gd name="connsiteX3" fmla="*/ 2961 w 10000"/>
              <a:gd name="connsiteY3" fmla="*/ 2896 h 6949"/>
              <a:gd name="connsiteX4" fmla="*/ 3240 w 10000"/>
              <a:gd name="connsiteY4" fmla="*/ 2896 h 6949"/>
              <a:gd name="connsiteX5" fmla="*/ 3798 w 10000"/>
              <a:gd name="connsiteY5" fmla="*/ 3329 h 6949"/>
              <a:gd name="connsiteX6" fmla="*/ 4413 w 10000"/>
              <a:gd name="connsiteY6" fmla="*/ 3329 h 6949"/>
              <a:gd name="connsiteX7" fmla="*/ 5028 w 10000"/>
              <a:gd name="connsiteY7" fmla="*/ 3329 h 6949"/>
              <a:gd name="connsiteX8" fmla="*/ 5587 w 10000"/>
              <a:gd name="connsiteY8" fmla="*/ 3329 h 6949"/>
              <a:gd name="connsiteX9" fmla="*/ 6201 w 10000"/>
              <a:gd name="connsiteY9" fmla="*/ 3329 h 6949"/>
              <a:gd name="connsiteX10" fmla="*/ 6760 w 10000"/>
              <a:gd name="connsiteY10" fmla="*/ 3329 h 6949"/>
              <a:gd name="connsiteX11" fmla="*/ 7375 w 10000"/>
              <a:gd name="connsiteY11" fmla="*/ 3329 h 6949"/>
              <a:gd name="connsiteX12" fmla="*/ 7933 w 10000"/>
              <a:gd name="connsiteY12" fmla="*/ 3329 h 6949"/>
              <a:gd name="connsiteX13" fmla="*/ 8268 w 10000"/>
              <a:gd name="connsiteY13" fmla="*/ 3329 h 6949"/>
              <a:gd name="connsiteX14" fmla="*/ 8547 w 10000"/>
              <a:gd name="connsiteY14" fmla="*/ 3754 h 6949"/>
              <a:gd name="connsiteX15" fmla="*/ 9106 w 10000"/>
              <a:gd name="connsiteY15" fmla="*/ 4279 h 6949"/>
              <a:gd name="connsiteX16" fmla="*/ 9442 w 10000"/>
              <a:gd name="connsiteY16" fmla="*/ 4708 h 6949"/>
              <a:gd name="connsiteX17" fmla="*/ 9720 w 10000"/>
              <a:gd name="connsiteY17" fmla="*/ 5142 h 6949"/>
              <a:gd name="connsiteX18" fmla="*/ 10000 w 10000"/>
              <a:gd name="connsiteY18" fmla="*/ 5657 h 6949"/>
              <a:gd name="connsiteX19" fmla="*/ 10000 w 10000"/>
              <a:gd name="connsiteY19" fmla="*/ 6090 h 6949"/>
              <a:gd name="connsiteX20" fmla="*/ 10000 w 10000"/>
              <a:gd name="connsiteY20" fmla="*/ 6090 h 6949"/>
              <a:gd name="connsiteX21" fmla="*/ 10000 w 10000"/>
              <a:gd name="connsiteY21" fmla="*/ 6090 h 6949"/>
              <a:gd name="connsiteX22" fmla="*/ 10000 w 10000"/>
              <a:gd name="connsiteY22" fmla="*/ 6519 h 6949"/>
              <a:gd name="connsiteX23" fmla="*/ 9720 w 10000"/>
              <a:gd name="connsiteY23" fmla="*/ 6519 h 6949"/>
              <a:gd name="connsiteX24" fmla="*/ 9720 w 10000"/>
              <a:gd name="connsiteY24" fmla="*/ 6519 h 6949"/>
              <a:gd name="connsiteX25" fmla="*/ 9442 w 10000"/>
              <a:gd name="connsiteY25" fmla="*/ 6949 h 6949"/>
              <a:gd name="connsiteX26" fmla="*/ 9106 w 10000"/>
              <a:gd name="connsiteY26" fmla="*/ 6949 h 6949"/>
              <a:gd name="connsiteX27" fmla="*/ 8547 w 10000"/>
              <a:gd name="connsiteY27" fmla="*/ 6949 h 6949"/>
              <a:gd name="connsiteX28" fmla="*/ 8268 w 10000"/>
              <a:gd name="connsiteY28" fmla="*/ 6949 h 6949"/>
              <a:gd name="connsiteX29" fmla="*/ 7653 w 10000"/>
              <a:gd name="connsiteY29" fmla="*/ 6949 h 6949"/>
              <a:gd name="connsiteX30" fmla="*/ 6760 w 10000"/>
              <a:gd name="connsiteY30" fmla="*/ 6949 h 6949"/>
              <a:gd name="connsiteX31" fmla="*/ 6201 w 10000"/>
              <a:gd name="connsiteY31" fmla="*/ 6949 h 6949"/>
              <a:gd name="connsiteX32" fmla="*/ 5307 w 10000"/>
              <a:gd name="connsiteY32" fmla="*/ 6949 h 6949"/>
              <a:gd name="connsiteX33" fmla="*/ 4413 w 10000"/>
              <a:gd name="connsiteY33" fmla="*/ 6949 h 6949"/>
              <a:gd name="connsiteX34" fmla="*/ 3798 w 10000"/>
              <a:gd name="connsiteY34" fmla="*/ 6949 h 6949"/>
              <a:gd name="connsiteX35" fmla="*/ 3240 w 10000"/>
              <a:gd name="connsiteY35" fmla="*/ 6949 h 6949"/>
              <a:gd name="connsiteX36" fmla="*/ 2625 w 10000"/>
              <a:gd name="connsiteY36" fmla="*/ 6949 h 6949"/>
              <a:gd name="connsiteX37" fmla="*/ 2346 w 10000"/>
              <a:gd name="connsiteY37" fmla="*/ 6519 h 6949"/>
              <a:gd name="connsiteX38" fmla="*/ 2067 w 10000"/>
              <a:gd name="connsiteY38" fmla="*/ 6519 h 6949"/>
              <a:gd name="connsiteX39" fmla="*/ 1732 w 10000"/>
              <a:gd name="connsiteY39" fmla="*/ 6090 h 6949"/>
              <a:gd name="connsiteX40" fmla="*/ 1453 w 10000"/>
              <a:gd name="connsiteY40" fmla="*/ 6090 h 6949"/>
              <a:gd name="connsiteX41" fmla="*/ 1173 w 10000"/>
              <a:gd name="connsiteY41" fmla="*/ 5657 h 6949"/>
              <a:gd name="connsiteX42" fmla="*/ 893 w 10000"/>
              <a:gd name="connsiteY42" fmla="*/ 5657 h 6949"/>
              <a:gd name="connsiteX43" fmla="*/ 558 w 10000"/>
              <a:gd name="connsiteY43" fmla="*/ 5142 h 6949"/>
              <a:gd name="connsiteX44" fmla="*/ 558 w 10000"/>
              <a:gd name="connsiteY44" fmla="*/ 4279 h 6949"/>
              <a:gd name="connsiteX45" fmla="*/ 279 w 10000"/>
              <a:gd name="connsiteY45" fmla="*/ 3754 h 6949"/>
              <a:gd name="connsiteX46" fmla="*/ 279 w 10000"/>
              <a:gd name="connsiteY46" fmla="*/ 3329 h 6949"/>
              <a:gd name="connsiteX47" fmla="*/ 0 w 10000"/>
              <a:gd name="connsiteY47" fmla="*/ 2468 h 6949"/>
              <a:gd name="connsiteX48" fmla="*/ 0 w 10000"/>
              <a:gd name="connsiteY48" fmla="*/ 1522 h 6949"/>
              <a:gd name="connsiteX49" fmla="*/ 0 w 10000"/>
              <a:gd name="connsiteY49" fmla="*/ 660 h 6949"/>
              <a:gd name="connsiteX50" fmla="*/ 2067 w 10000"/>
              <a:gd name="connsiteY50" fmla="*/ 144 h 6949"/>
              <a:gd name="connsiteX51" fmla="*/ 2067 w 10000"/>
              <a:gd name="connsiteY51" fmla="*/ 1522 h 6949"/>
              <a:gd name="connsiteX52" fmla="*/ 2067 w 10000"/>
              <a:gd name="connsiteY52" fmla="*/ 1522 h 6949"/>
              <a:gd name="connsiteX0" fmla="*/ 2067 w 10000"/>
              <a:gd name="connsiteY0" fmla="*/ 1240 h 9050"/>
              <a:gd name="connsiteX1" fmla="*/ 2346 w 10000"/>
              <a:gd name="connsiteY1" fmla="*/ 1859 h 9050"/>
              <a:gd name="connsiteX2" fmla="*/ 2625 w 10000"/>
              <a:gd name="connsiteY2" fmla="*/ 2602 h 9050"/>
              <a:gd name="connsiteX3" fmla="*/ 2961 w 10000"/>
              <a:gd name="connsiteY3" fmla="*/ 3218 h 9050"/>
              <a:gd name="connsiteX4" fmla="*/ 3240 w 10000"/>
              <a:gd name="connsiteY4" fmla="*/ 3218 h 9050"/>
              <a:gd name="connsiteX5" fmla="*/ 3798 w 10000"/>
              <a:gd name="connsiteY5" fmla="*/ 3841 h 9050"/>
              <a:gd name="connsiteX6" fmla="*/ 4413 w 10000"/>
              <a:gd name="connsiteY6" fmla="*/ 3841 h 9050"/>
              <a:gd name="connsiteX7" fmla="*/ 5028 w 10000"/>
              <a:gd name="connsiteY7" fmla="*/ 3841 h 9050"/>
              <a:gd name="connsiteX8" fmla="*/ 5587 w 10000"/>
              <a:gd name="connsiteY8" fmla="*/ 3841 h 9050"/>
              <a:gd name="connsiteX9" fmla="*/ 6201 w 10000"/>
              <a:gd name="connsiteY9" fmla="*/ 3841 h 9050"/>
              <a:gd name="connsiteX10" fmla="*/ 6760 w 10000"/>
              <a:gd name="connsiteY10" fmla="*/ 3841 h 9050"/>
              <a:gd name="connsiteX11" fmla="*/ 7375 w 10000"/>
              <a:gd name="connsiteY11" fmla="*/ 3841 h 9050"/>
              <a:gd name="connsiteX12" fmla="*/ 7933 w 10000"/>
              <a:gd name="connsiteY12" fmla="*/ 3841 h 9050"/>
              <a:gd name="connsiteX13" fmla="*/ 8268 w 10000"/>
              <a:gd name="connsiteY13" fmla="*/ 3841 h 9050"/>
              <a:gd name="connsiteX14" fmla="*/ 8547 w 10000"/>
              <a:gd name="connsiteY14" fmla="*/ 4452 h 9050"/>
              <a:gd name="connsiteX15" fmla="*/ 9106 w 10000"/>
              <a:gd name="connsiteY15" fmla="*/ 5208 h 9050"/>
              <a:gd name="connsiteX16" fmla="*/ 9442 w 10000"/>
              <a:gd name="connsiteY16" fmla="*/ 5825 h 9050"/>
              <a:gd name="connsiteX17" fmla="*/ 9720 w 10000"/>
              <a:gd name="connsiteY17" fmla="*/ 6450 h 9050"/>
              <a:gd name="connsiteX18" fmla="*/ 10000 w 10000"/>
              <a:gd name="connsiteY18" fmla="*/ 7191 h 9050"/>
              <a:gd name="connsiteX19" fmla="*/ 10000 w 10000"/>
              <a:gd name="connsiteY19" fmla="*/ 7814 h 9050"/>
              <a:gd name="connsiteX20" fmla="*/ 10000 w 10000"/>
              <a:gd name="connsiteY20" fmla="*/ 7814 h 9050"/>
              <a:gd name="connsiteX21" fmla="*/ 10000 w 10000"/>
              <a:gd name="connsiteY21" fmla="*/ 7814 h 9050"/>
              <a:gd name="connsiteX22" fmla="*/ 10000 w 10000"/>
              <a:gd name="connsiteY22" fmla="*/ 8431 h 9050"/>
              <a:gd name="connsiteX23" fmla="*/ 9720 w 10000"/>
              <a:gd name="connsiteY23" fmla="*/ 8431 h 9050"/>
              <a:gd name="connsiteX24" fmla="*/ 9720 w 10000"/>
              <a:gd name="connsiteY24" fmla="*/ 8431 h 9050"/>
              <a:gd name="connsiteX25" fmla="*/ 9442 w 10000"/>
              <a:gd name="connsiteY25" fmla="*/ 9050 h 9050"/>
              <a:gd name="connsiteX26" fmla="*/ 9106 w 10000"/>
              <a:gd name="connsiteY26" fmla="*/ 9050 h 9050"/>
              <a:gd name="connsiteX27" fmla="*/ 8547 w 10000"/>
              <a:gd name="connsiteY27" fmla="*/ 9050 h 9050"/>
              <a:gd name="connsiteX28" fmla="*/ 8268 w 10000"/>
              <a:gd name="connsiteY28" fmla="*/ 9050 h 9050"/>
              <a:gd name="connsiteX29" fmla="*/ 7653 w 10000"/>
              <a:gd name="connsiteY29" fmla="*/ 9050 h 9050"/>
              <a:gd name="connsiteX30" fmla="*/ 6760 w 10000"/>
              <a:gd name="connsiteY30" fmla="*/ 9050 h 9050"/>
              <a:gd name="connsiteX31" fmla="*/ 6201 w 10000"/>
              <a:gd name="connsiteY31" fmla="*/ 9050 h 9050"/>
              <a:gd name="connsiteX32" fmla="*/ 5307 w 10000"/>
              <a:gd name="connsiteY32" fmla="*/ 9050 h 9050"/>
              <a:gd name="connsiteX33" fmla="*/ 4413 w 10000"/>
              <a:gd name="connsiteY33" fmla="*/ 9050 h 9050"/>
              <a:gd name="connsiteX34" fmla="*/ 3798 w 10000"/>
              <a:gd name="connsiteY34" fmla="*/ 9050 h 9050"/>
              <a:gd name="connsiteX35" fmla="*/ 3240 w 10000"/>
              <a:gd name="connsiteY35" fmla="*/ 9050 h 9050"/>
              <a:gd name="connsiteX36" fmla="*/ 2625 w 10000"/>
              <a:gd name="connsiteY36" fmla="*/ 9050 h 9050"/>
              <a:gd name="connsiteX37" fmla="*/ 2346 w 10000"/>
              <a:gd name="connsiteY37" fmla="*/ 8431 h 9050"/>
              <a:gd name="connsiteX38" fmla="*/ 2067 w 10000"/>
              <a:gd name="connsiteY38" fmla="*/ 8431 h 9050"/>
              <a:gd name="connsiteX39" fmla="*/ 1732 w 10000"/>
              <a:gd name="connsiteY39" fmla="*/ 7814 h 9050"/>
              <a:gd name="connsiteX40" fmla="*/ 1453 w 10000"/>
              <a:gd name="connsiteY40" fmla="*/ 7814 h 9050"/>
              <a:gd name="connsiteX41" fmla="*/ 1173 w 10000"/>
              <a:gd name="connsiteY41" fmla="*/ 7191 h 9050"/>
              <a:gd name="connsiteX42" fmla="*/ 893 w 10000"/>
              <a:gd name="connsiteY42" fmla="*/ 7191 h 9050"/>
              <a:gd name="connsiteX43" fmla="*/ 558 w 10000"/>
              <a:gd name="connsiteY43" fmla="*/ 6450 h 9050"/>
              <a:gd name="connsiteX44" fmla="*/ 558 w 10000"/>
              <a:gd name="connsiteY44" fmla="*/ 5208 h 9050"/>
              <a:gd name="connsiteX45" fmla="*/ 279 w 10000"/>
              <a:gd name="connsiteY45" fmla="*/ 4452 h 9050"/>
              <a:gd name="connsiteX46" fmla="*/ 279 w 10000"/>
              <a:gd name="connsiteY46" fmla="*/ 3841 h 9050"/>
              <a:gd name="connsiteX47" fmla="*/ 0 w 10000"/>
              <a:gd name="connsiteY47" fmla="*/ 2602 h 9050"/>
              <a:gd name="connsiteX48" fmla="*/ 0 w 10000"/>
              <a:gd name="connsiteY48" fmla="*/ 1240 h 9050"/>
              <a:gd name="connsiteX49" fmla="*/ 0 w 10000"/>
              <a:gd name="connsiteY49" fmla="*/ 0 h 9050"/>
              <a:gd name="connsiteX50" fmla="*/ 2067 w 10000"/>
              <a:gd name="connsiteY50" fmla="*/ 1240 h 9050"/>
              <a:gd name="connsiteX51" fmla="*/ 2067 w 10000"/>
              <a:gd name="connsiteY51" fmla="*/ 1240 h 9050"/>
              <a:gd name="connsiteX0" fmla="*/ 2067 w 10000"/>
              <a:gd name="connsiteY0" fmla="*/ 0 h 8630"/>
              <a:gd name="connsiteX1" fmla="*/ 2346 w 10000"/>
              <a:gd name="connsiteY1" fmla="*/ 684 h 8630"/>
              <a:gd name="connsiteX2" fmla="*/ 2625 w 10000"/>
              <a:gd name="connsiteY2" fmla="*/ 1505 h 8630"/>
              <a:gd name="connsiteX3" fmla="*/ 2961 w 10000"/>
              <a:gd name="connsiteY3" fmla="*/ 2186 h 8630"/>
              <a:gd name="connsiteX4" fmla="*/ 3240 w 10000"/>
              <a:gd name="connsiteY4" fmla="*/ 2186 h 8630"/>
              <a:gd name="connsiteX5" fmla="*/ 3798 w 10000"/>
              <a:gd name="connsiteY5" fmla="*/ 2874 h 8630"/>
              <a:gd name="connsiteX6" fmla="*/ 4413 w 10000"/>
              <a:gd name="connsiteY6" fmla="*/ 2874 h 8630"/>
              <a:gd name="connsiteX7" fmla="*/ 5028 w 10000"/>
              <a:gd name="connsiteY7" fmla="*/ 2874 h 8630"/>
              <a:gd name="connsiteX8" fmla="*/ 5587 w 10000"/>
              <a:gd name="connsiteY8" fmla="*/ 2874 h 8630"/>
              <a:gd name="connsiteX9" fmla="*/ 6201 w 10000"/>
              <a:gd name="connsiteY9" fmla="*/ 2874 h 8630"/>
              <a:gd name="connsiteX10" fmla="*/ 6760 w 10000"/>
              <a:gd name="connsiteY10" fmla="*/ 2874 h 8630"/>
              <a:gd name="connsiteX11" fmla="*/ 7375 w 10000"/>
              <a:gd name="connsiteY11" fmla="*/ 2874 h 8630"/>
              <a:gd name="connsiteX12" fmla="*/ 7933 w 10000"/>
              <a:gd name="connsiteY12" fmla="*/ 2874 h 8630"/>
              <a:gd name="connsiteX13" fmla="*/ 8268 w 10000"/>
              <a:gd name="connsiteY13" fmla="*/ 2874 h 8630"/>
              <a:gd name="connsiteX14" fmla="*/ 8547 w 10000"/>
              <a:gd name="connsiteY14" fmla="*/ 3549 h 8630"/>
              <a:gd name="connsiteX15" fmla="*/ 9106 w 10000"/>
              <a:gd name="connsiteY15" fmla="*/ 4385 h 8630"/>
              <a:gd name="connsiteX16" fmla="*/ 9442 w 10000"/>
              <a:gd name="connsiteY16" fmla="*/ 5066 h 8630"/>
              <a:gd name="connsiteX17" fmla="*/ 9720 w 10000"/>
              <a:gd name="connsiteY17" fmla="*/ 5757 h 8630"/>
              <a:gd name="connsiteX18" fmla="*/ 10000 w 10000"/>
              <a:gd name="connsiteY18" fmla="*/ 6576 h 8630"/>
              <a:gd name="connsiteX19" fmla="*/ 10000 w 10000"/>
              <a:gd name="connsiteY19" fmla="*/ 7264 h 8630"/>
              <a:gd name="connsiteX20" fmla="*/ 10000 w 10000"/>
              <a:gd name="connsiteY20" fmla="*/ 7264 h 8630"/>
              <a:gd name="connsiteX21" fmla="*/ 10000 w 10000"/>
              <a:gd name="connsiteY21" fmla="*/ 7264 h 8630"/>
              <a:gd name="connsiteX22" fmla="*/ 10000 w 10000"/>
              <a:gd name="connsiteY22" fmla="*/ 7946 h 8630"/>
              <a:gd name="connsiteX23" fmla="*/ 9720 w 10000"/>
              <a:gd name="connsiteY23" fmla="*/ 7946 h 8630"/>
              <a:gd name="connsiteX24" fmla="*/ 9720 w 10000"/>
              <a:gd name="connsiteY24" fmla="*/ 7946 h 8630"/>
              <a:gd name="connsiteX25" fmla="*/ 9442 w 10000"/>
              <a:gd name="connsiteY25" fmla="*/ 8630 h 8630"/>
              <a:gd name="connsiteX26" fmla="*/ 9106 w 10000"/>
              <a:gd name="connsiteY26" fmla="*/ 8630 h 8630"/>
              <a:gd name="connsiteX27" fmla="*/ 8547 w 10000"/>
              <a:gd name="connsiteY27" fmla="*/ 8630 h 8630"/>
              <a:gd name="connsiteX28" fmla="*/ 8268 w 10000"/>
              <a:gd name="connsiteY28" fmla="*/ 8630 h 8630"/>
              <a:gd name="connsiteX29" fmla="*/ 7653 w 10000"/>
              <a:gd name="connsiteY29" fmla="*/ 8630 h 8630"/>
              <a:gd name="connsiteX30" fmla="*/ 6760 w 10000"/>
              <a:gd name="connsiteY30" fmla="*/ 8630 h 8630"/>
              <a:gd name="connsiteX31" fmla="*/ 6201 w 10000"/>
              <a:gd name="connsiteY31" fmla="*/ 8630 h 8630"/>
              <a:gd name="connsiteX32" fmla="*/ 5307 w 10000"/>
              <a:gd name="connsiteY32" fmla="*/ 8630 h 8630"/>
              <a:gd name="connsiteX33" fmla="*/ 4413 w 10000"/>
              <a:gd name="connsiteY33" fmla="*/ 8630 h 8630"/>
              <a:gd name="connsiteX34" fmla="*/ 3798 w 10000"/>
              <a:gd name="connsiteY34" fmla="*/ 8630 h 8630"/>
              <a:gd name="connsiteX35" fmla="*/ 3240 w 10000"/>
              <a:gd name="connsiteY35" fmla="*/ 8630 h 8630"/>
              <a:gd name="connsiteX36" fmla="*/ 2625 w 10000"/>
              <a:gd name="connsiteY36" fmla="*/ 8630 h 8630"/>
              <a:gd name="connsiteX37" fmla="*/ 2346 w 10000"/>
              <a:gd name="connsiteY37" fmla="*/ 7946 h 8630"/>
              <a:gd name="connsiteX38" fmla="*/ 2067 w 10000"/>
              <a:gd name="connsiteY38" fmla="*/ 7946 h 8630"/>
              <a:gd name="connsiteX39" fmla="*/ 1732 w 10000"/>
              <a:gd name="connsiteY39" fmla="*/ 7264 h 8630"/>
              <a:gd name="connsiteX40" fmla="*/ 1453 w 10000"/>
              <a:gd name="connsiteY40" fmla="*/ 7264 h 8630"/>
              <a:gd name="connsiteX41" fmla="*/ 1173 w 10000"/>
              <a:gd name="connsiteY41" fmla="*/ 6576 h 8630"/>
              <a:gd name="connsiteX42" fmla="*/ 893 w 10000"/>
              <a:gd name="connsiteY42" fmla="*/ 6576 h 8630"/>
              <a:gd name="connsiteX43" fmla="*/ 558 w 10000"/>
              <a:gd name="connsiteY43" fmla="*/ 5757 h 8630"/>
              <a:gd name="connsiteX44" fmla="*/ 558 w 10000"/>
              <a:gd name="connsiteY44" fmla="*/ 4385 h 8630"/>
              <a:gd name="connsiteX45" fmla="*/ 279 w 10000"/>
              <a:gd name="connsiteY45" fmla="*/ 3549 h 8630"/>
              <a:gd name="connsiteX46" fmla="*/ 279 w 10000"/>
              <a:gd name="connsiteY46" fmla="*/ 2874 h 8630"/>
              <a:gd name="connsiteX47" fmla="*/ 0 w 10000"/>
              <a:gd name="connsiteY47" fmla="*/ 1505 h 8630"/>
              <a:gd name="connsiteX48" fmla="*/ 0 w 10000"/>
              <a:gd name="connsiteY48" fmla="*/ 0 h 8630"/>
              <a:gd name="connsiteX49" fmla="*/ 2067 w 10000"/>
              <a:gd name="connsiteY49" fmla="*/ 0 h 8630"/>
              <a:gd name="connsiteX50" fmla="*/ 2067 w 10000"/>
              <a:gd name="connsiteY50" fmla="*/ 0 h 8630"/>
              <a:gd name="connsiteX0" fmla="*/ 2067 w 10000"/>
              <a:gd name="connsiteY0" fmla="*/ 0 h 10000"/>
              <a:gd name="connsiteX1" fmla="*/ 2346 w 10000"/>
              <a:gd name="connsiteY1" fmla="*/ 793 h 10000"/>
              <a:gd name="connsiteX2" fmla="*/ 2625 w 10000"/>
              <a:gd name="connsiteY2" fmla="*/ 1744 h 10000"/>
              <a:gd name="connsiteX3" fmla="*/ 2961 w 10000"/>
              <a:gd name="connsiteY3" fmla="*/ 2533 h 10000"/>
              <a:gd name="connsiteX4" fmla="*/ 3240 w 10000"/>
              <a:gd name="connsiteY4" fmla="*/ 2533 h 10000"/>
              <a:gd name="connsiteX5" fmla="*/ 3798 w 10000"/>
              <a:gd name="connsiteY5" fmla="*/ 3330 h 10000"/>
              <a:gd name="connsiteX6" fmla="*/ 4413 w 10000"/>
              <a:gd name="connsiteY6" fmla="*/ 3330 h 10000"/>
              <a:gd name="connsiteX7" fmla="*/ 5028 w 10000"/>
              <a:gd name="connsiteY7" fmla="*/ 3330 h 10000"/>
              <a:gd name="connsiteX8" fmla="*/ 5587 w 10000"/>
              <a:gd name="connsiteY8" fmla="*/ 3330 h 10000"/>
              <a:gd name="connsiteX9" fmla="*/ 6201 w 10000"/>
              <a:gd name="connsiteY9" fmla="*/ 3330 h 10000"/>
              <a:gd name="connsiteX10" fmla="*/ 6760 w 10000"/>
              <a:gd name="connsiteY10" fmla="*/ 3330 h 10000"/>
              <a:gd name="connsiteX11" fmla="*/ 7375 w 10000"/>
              <a:gd name="connsiteY11" fmla="*/ 3330 h 10000"/>
              <a:gd name="connsiteX12" fmla="*/ 7933 w 10000"/>
              <a:gd name="connsiteY12" fmla="*/ 3330 h 10000"/>
              <a:gd name="connsiteX13" fmla="*/ 8268 w 10000"/>
              <a:gd name="connsiteY13" fmla="*/ 3330 h 10000"/>
              <a:gd name="connsiteX14" fmla="*/ 8547 w 10000"/>
              <a:gd name="connsiteY14" fmla="*/ 4112 h 10000"/>
              <a:gd name="connsiteX15" fmla="*/ 9106 w 10000"/>
              <a:gd name="connsiteY15" fmla="*/ 5081 h 10000"/>
              <a:gd name="connsiteX16" fmla="*/ 9442 w 10000"/>
              <a:gd name="connsiteY16" fmla="*/ 5870 h 10000"/>
              <a:gd name="connsiteX17" fmla="*/ 9720 w 10000"/>
              <a:gd name="connsiteY17" fmla="*/ 6671 h 10000"/>
              <a:gd name="connsiteX18" fmla="*/ 10000 w 10000"/>
              <a:gd name="connsiteY18" fmla="*/ 7620 h 10000"/>
              <a:gd name="connsiteX19" fmla="*/ 10000 w 10000"/>
              <a:gd name="connsiteY19" fmla="*/ 8417 h 10000"/>
              <a:gd name="connsiteX20" fmla="*/ 10000 w 10000"/>
              <a:gd name="connsiteY20" fmla="*/ 8417 h 10000"/>
              <a:gd name="connsiteX21" fmla="*/ 10000 w 10000"/>
              <a:gd name="connsiteY21" fmla="*/ 8417 h 10000"/>
              <a:gd name="connsiteX22" fmla="*/ 10000 w 10000"/>
              <a:gd name="connsiteY22" fmla="*/ 9207 h 10000"/>
              <a:gd name="connsiteX23" fmla="*/ 9720 w 10000"/>
              <a:gd name="connsiteY23" fmla="*/ 9207 h 10000"/>
              <a:gd name="connsiteX24" fmla="*/ 9720 w 10000"/>
              <a:gd name="connsiteY24" fmla="*/ 9207 h 10000"/>
              <a:gd name="connsiteX25" fmla="*/ 9442 w 10000"/>
              <a:gd name="connsiteY25" fmla="*/ 10000 h 10000"/>
              <a:gd name="connsiteX26" fmla="*/ 9106 w 10000"/>
              <a:gd name="connsiteY26" fmla="*/ 10000 h 10000"/>
              <a:gd name="connsiteX27" fmla="*/ 8547 w 10000"/>
              <a:gd name="connsiteY27" fmla="*/ 10000 h 10000"/>
              <a:gd name="connsiteX28" fmla="*/ 8268 w 10000"/>
              <a:gd name="connsiteY28" fmla="*/ 10000 h 10000"/>
              <a:gd name="connsiteX29" fmla="*/ 7653 w 10000"/>
              <a:gd name="connsiteY29" fmla="*/ 10000 h 10000"/>
              <a:gd name="connsiteX30" fmla="*/ 6760 w 10000"/>
              <a:gd name="connsiteY30" fmla="*/ 10000 h 10000"/>
              <a:gd name="connsiteX31" fmla="*/ 6201 w 10000"/>
              <a:gd name="connsiteY31" fmla="*/ 10000 h 10000"/>
              <a:gd name="connsiteX32" fmla="*/ 5307 w 10000"/>
              <a:gd name="connsiteY32" fmla="*/ 10000 h 10000"/>
              <a:gd name="connsiteX33" fmla="*/ 4413 w 10000"/>
              <a:gd name="connsiteY33" fmla="*/ 10000 h 10000"/>
              <a:gd name="connsiteX34" fmla="*/ 3798 w 10000"/>
              <a:gd name="connsiteY34" fmla="*/ 10000 h 10000"/>
              <a:gd name="connsiteX35" fmla="*/ 3240 w 10000"/>
              <a:gd name="connsiteY35" fmla="*/ 10000 h 10000"/>
              <a:gd name="connsiteX36" fmla="*/ 2625 w 10000"/>
              <a:gd name="connsiteY36" fmla="*/ 10000 h 10000"/>
              <a:gd name="connsiteX37" fmla="*/ 2346 w 10000"/>
              <a:gd name="connsiteY37" fmla="*/ 9207 h 10000"/>
              <a:gd name="connsiteX38" fmla="*/ 2067 w 10000"/>
              <a:gd name="connsiteY38" fmla="*/ 9207 h 10000"/>
              <a:gd name="connsiteX39" fmla="*/ 1732 w 10000"/>
              <a:gd name="connsiteY39" fmla="*/ 8417 h 10000"/>
              <a:gd name="connsiteX40" fmla="*/ 1453 w 10000"/>
              <a:gd name="connsiteY40" fmla="*/ 8417 h 10000"/>
              <a:gd name="connsiteX41" fmla="*/ 1173 w 10000"/>
              <a:gd name="connsiteY41" fmla="*/ 7620 h 10000"/>
              <a:gd name="connsiteX42" fmla="*/ 893 w 10000"/>
              <a:gd name="connsiteY42" fmla="*/ 7620 h 10000"/>
              <a:gd name="connsiteX43" fmla="*/ 558 w 10000"/>
              <a:gd name="connsiteY43" fmla="*/ 6671 h 10000"/>
              <a:gd name="connsiteX44" fmla="*/ 558 w 10000"/>
              <a:gd name="connsiteY44" fmla="*/ 5081 h 10000"/>
              <a:gd name="connsiteX45" fmla="*/ 279 w 10000"/>
              <a:gd name="connsiteY45" fmla="*/ 4112 h 10000"/>
              <a:gd name="connsiteX46" fmla="*/ 279 w 10000"/>
              <a:gd name="connsiteY46" fmla="*/ 3330 h 10000"/>
              <a:gd name="connsiteX47" fmla="*/ 0 w 10000"/>
              <a:gd name="connsiteY47" fmla="*/ 1744 h 10000"/>
              <a:gd name="connsiteX48" fmla="*/ 2067 w 10000"/>
              <a:gd name="connsiteY48" fmla="*/ 0 h 10000"/>
              <a:gd name="connsiteX49" fmla="*/ 2067 w 10000"/>
              <a:gd name="connsiteY49" fmla="*/ 0 h 10000"/>
              <a:gd name="connsiteX0" fmla="*/ 1788 w 9721"/>
              <a:gd name="connsiteY0" fmla="*/ 0 h 10000"/>
              <a:gd name="connsiteX1" fmla="*/ 2067 w 9721"/>
              <a:gd name="connsiteY1" fmla="*/ 793 h 10000"/>
              <a:gd name="connsiteX2" fmla="*/ 2346 w 9721"/>
              <a:gd name="connsiteY2" fmla="*/ 1744 h 10000"/>
              <a:gd name="connsiteX3" fmla="*/ 2682 w 9721"/>
              <a:gd name="connsiteY3" fmla="*/ 2533 h 10000"/>
              <a:gd name="connsiteX4" fmla="*/ 2961 w 9721"/>
              <a:gd name="connsiteY4" fmla="*/ 2533 h 10000"/>
              <a:gd name="connsiteX5" fmla="*/ 3519 w 9721"/>
              <a:gd name="connsiteY5" fmla="*/ 3330 h 10000"/>
              <a:gd name="connsiteX6" fmla="*/ 4134 w 9721"/>
              <a:gd name="connsiteY6" fmla="*/ 3330 h 10000"/>
              <a:gd name="connsiteX7" fmla="*/ 4749 w 9721"/>
              <a:gd name="connsiteY7" fmla="*/ 3330 h 10000"/>
              <a:gd name="connsiteX8" fmla="*/ 5308 w 9721"/>
              <a:gd name="connsiteY8" fmla="*/ 3330 h 10000"/>
              <a:gd name="connsiteX9" fmla="*/ 5922 w 9721"/>
              <a:gd name="connsiteY9" fmla="*/ 3330 h 10000"/>
              <a:gd name="connsiteX10" fmla="*/ 6481 w 9721"/>
              <a:gd name="connsiteY10" fmla="*/ 3330 h 10000"/>
              <a:gd name="connsiteX11" fmla="*/ 7096 w 9721"/>
              <a:gd name="connsiteY11" fmla="*/ 3330 h 10000"/>
              <a:gd name="connsiteX12" fmla="*/ 7654 w 9721"/>
              <a:gd name="connsiteY12" fmla="*/ 3330 h 10000"/>
              <a:gd name="connsiteX13" fmla="*/ 7989 w 9721"/>
              <a:gd name="connsiteY13" fmla="*/ 3330 h 10000"/>
              <a:gd name="connsiteX14" fmla="*/ 8268 w 9721"/>
              <a:gd name="connsiteY14" fmla="*/ 4112 h 10000"/>
              <a:gd name="connsiteX15" fmla="*/ 8827 w 9721"/>
              <a:gd name="connsiteY15" fmla="*/ 5081 h 10000"/>
              <a:gd name="connsiteX16" fmla="*/ 9163 w 9721"/>
              <a:gd name="connsiteY16" fmla="*/ 5870 h 10000"/>
              <a:gd name="connsiteX17" fmla="*/ 9441 w 9721"/>
              <a:gd name="connsiteY17" fmla="*/ 6671 h 10000"/>
              <a:gd name="connsiteX18" fmla="*/ 9721 w 9721"/>
              <a:gd name="connsiteY18" fmla="*/ 7620 h 10000"/>
              <a:gd name="connsiteX19" fmla="*/ 9721 w 9721"/>
              <a:gd name="connsiteY19" fmla="*/ 8417 h 10000"/>
              <a:gd name="connsiteX20" fmla="*/ 9721 w 9721"/>
              <a:gd name="connsiteY20" fmla="*/ 8417 h 10000"/>
              <a:gd name="connsiteX21" fmla="*/ 9721 w 9721"/>
              <a:gd name="connsiteY21" fmla="*/ 8417 h 10000"/>
              <a:gd name="connsiteX22" fmla="*/ 9721 w 9721"/>
              <a:gd name="connsiteY22" fmla="*/ 9207 h 10000"/>
              <a:gd name="connsiteX23" fmla="*/ 9441 w 9721"/>
              <a:gd name="connsiteY23" fmla="*/ 9207 h 10000"/>
              <a:gd name="connsiteX24" fmla="*/ 9441 w 9721"/>
              <a:gd name="connsiteY24" fmla="*/ 9207 h 10000"/>
              <a:gd name="connsiteX25" fmla="*/ 9163 w 9721"/>
              <a:gd name="connsiteY25" fmla="*/ 10000 h 10000"/>
              <a:gd name="connsiteX26" fmla="*/ 8827 w 9721"/>
              <a:gd name="connsiteY26" fmla="*/ 10000 h 10000"/>
              <a:gd name="connsiteX27" fmla="*/ 8268 w 9721"/>
              <a:gd name="connsiteY27" fmla="*/ 10000 h 10000"/>
              <a:gd name="connsiteX28" fmla="*/ 7989 w 9721"/>
              <a:gd name="connsiteY28" fmla="*/ 10000 h 10000"/>
              <a:gd name="connsiteX29" fmla="*/ 7374 w 9721"/>
              <a:gd name="connsiteY29" fmla="*/ 10000 h 10000"/>
              <a:gd name="connsiteX30" fmla="*/ 6481 w 9721"/>
              <a:gd name="connsiteY30" fmla="*/ 10000 h 10000"/>
              <a:gd name="connsiteX31" fmla="*/ 5922 w 9721"/>
              <a:gd name="connsiteY31" fmla="*/ 10000 h 10000"/>
              <a:gd name="connsiteX32" fmla="*/ 5028 w 9721"/>
              <a:gd name="connsiteY32" fmla="*/ 10000 h 10000"/>
              <a:gd name="connsiteX33" fmla="*/ 4134 w 9721"/>
              <a:gd name="connsiteY33" fmla="*/ 10000 h 10000"/>
              <a:gd name="connsiteX34" fmla="*/ 3519 w 9721"/>
              <a:gd name="connsiteY34" fmla="*/ 10000 h 10000"/>
              <a:gd name="connsiteX35" fmla="*/ 2961 w 9721"/>
              <a:gd name="connsiteY35" fmla="*/ 10000 h 10000"/>
              <a:gd name="connsiteX36" fmla="*/ 2346 w 9721"/>
              <a:gd name="connsiteY36" fmla="*/ 10000 h 10000"/>
              <a:gd name="connsiteX37" fmla="*/ 2067 w 9721"/>
              <a:gd name="connsiteY37" fmla="*/ 9207 h 10000"/>
              <a:gd name="connsiteX38" fmla="*/ 1788 w 9721"/>
              <a:gd name="connsiteY38" fmla="*/ 9207 h 10000"/>
              <a:gd name="connsiteX39" fmla="*/ 1453 w 9721"/>
              <a:gd name="connsiteY39" fmla="*/ 8417 h 10000"/>
              <a:gd name="connsiteX40" fmla="*/ 1174 w 9721"/>
              <a:gd name="connsiteY40" fmla="*/ 8417 h 10000"/>
              <a:gd name="connsiteX41" fmla="*/ 894 w 9721"/>
              <a:gd name="connsiteY41" fmla="*/ 7620 h 10000"/>
              <a:gd name="connsiteX42" fmla="*/ 614 w 9721"/>
              <a:gd name="connsiteY42" fmla="*/ 7620 h 10000"/>
              <a:gd name="connsiteX43" fmla="*/ 279 w 9721"/>
              <a:gd name="connsiteY43" fmla="*/ 6671 h 10000"/>
              <a:gd name="connsiteX44" fmla="*/ 279 w 9721"/>
              <a:gd name="connsiteY44" fmla="*/ 5081 h 10000"/>
              <a:gd name="connsiteX45" fmla="*/ 0 w 9721"/>
              <a:gd name="connsiteY45" fmla="*/ 4112 h 10000"/>
              <a:gd name="connsiteX46" fmla="*/ 0 w 9721"/>
              <a:gd name="connsiteY46" fmla="*/ 3330 h 10000"/>
              <a:gd name="connsiteX47" fmla="*/ 1788 w 9721"/>
              <a:gd name="connsiteY47" fmla="*/ 0 h 10000"/>
              <a:gd name="connsiteX48" fmla="*/ 1788 w 9721"/>
              <a:gd name="connsiteY48" fmla="*/ 0 h 10000"/>
              <a:gd name="connsiteX0" fmla="*/ 2098 w 10259"/>
              <a:gd name="connsiteY0" fmla="*/ 0 h 10000"/>
              <a:gd name="connsiteX1" fmla="*/ 2385 w 10259"/>
              <a:gd name="connsiteY1" fmla="*/ 793 h 10000"/>
              <a:gd name="connsiteX2" fmla="*/ 2672 w 10259"/>
              <a:gd name="connsiteY2" fmla="*/ 1744 h 10000"/>
              <a:gd name="connsiteX3" fmla="*/ 3018 w 10259"/>
              <a:gd name="connsiteY3" fmla="*/ 2533 h 10000"/>
              <a:gd name="connsiteX4" fmla="*/ 3305 w 10259"/>
              <a:gd name="connsiteY4" fmla="*/ 2533 h 10000"/>
              <a:gd name="connsiteX5" fmla="*/ 3879 w 10259"/>
              <a:gd name="connsiteY5" fmla="*/ 3330 h 10000"/>
              <a:gd name="connsiteX6" fmla="*/ 4512 w 10259"/>
              <a:gd name="connsiteY6" fmla="*/ 3330 h 10000"/>
              <a:gd name="connsiteX7" fmla="*/ 5144 w 10259"/>
              <a:gd name="connsiteY7" fmla="*/ 3330 h 10000"/>
              <a:gd name="connsiteX8" fmla="*/ 5719 w 10259"/>
              <a:gd name="connsiteY8" fmla="*/ 3330 h 10000"/>
              <a:gd name="connsiteX9" fmla="*/ 6351 w 10259"/>
              <a:gd name="connsiteY9" fmla="*/ 3330 h 10000"/>
              <a:gd name="connsiteX10" fmla="*/ 6926 w 10259"/>
              <a:gd name="connsiteY10" fmla="*/ 3330 h 10000"/>
              <a:gd name="connsiteX11" fmla="*/ 7559 w 10259"/>
              <a:gd name="connsiteY11" fmla="*/ 3330 h 10000"/>
              <a:gd name="connsiteX12" fmla="*/ 8133 w 10259"/>
              <a:gd name="connsiteY12" fmla="*/ 3330 h 10000"/>
              <a:gd name="connsiteX13" fmla="*/ 8477 w 10259"/>
              <a:gd name="connsiteY13" fmla="*/ 3330 h 10000"/>
              <a:gd name="connsiteX14" fmla="*/ 8764 w 10259"/>
              <a:gd name="connsiteY14" fmla="*/ 4112 h 10000"/>
              <a:gd name="connsiteX15" fmla="*/ 9339 w 10259"/>
              <a:gd name="connsiteY15" fmla="*/ 5081 h 10000"/>
              <a:gd name="connsiteX16" fmla="*/ 9685 w 10259"/>
              <a:gd name="connsiteY16" fmla="*/ 5870 h 10000"/>
              <a:gd name="connsiteX17" fmla="*/ 9971 w 10259"/>
              <a:gd name="connsiteY17" fmla="*/ 6671 h 10000"/>
              <a:gd name="connsiteX18" fmla="*/ 10259 w 10259"/>
              <a:gd name="connsiteY18" fmla="*/ 7620 h 10000"/>
              <a:gd name="connsiteX19" fmla="*/ 10259 w 10259"/>
              <a:gd name="connsiteY19" fmla="*/ 8417 h 10000"/>
              <a:gd name="connsiteX20" fmla="*/ 10259 w 10259"/>
              <a:gd name="connsiteY20" fmla="*/ 8417 h 10000"/>
              <a:gd name="connsiteX21" fmla="*/ 10259 w 10259"/>
              <a:gd name="connsiteY21" fmla="*/ 8417 h 10000"/>
              <a:gd name="connsiteX22" fmla="*/ 10259 w 10259"/>
              <a:gd name="connsiteY22" fmla="*/ 9207 h 10000"/>
              <a:gd name="connsiteX23" fmla="*/ 9971 w 10259"/>
              <a:gd name="connsiteY23" fmla="*/ 9207 h 10000"/>
              <a:gd name="connsiteX24" fmla="*/ 9971 w 10259"/>
              <a:gd name="connsiteY24" fmla="*/ 9207 h 10000"/>
              <a:gd name="connsiteX25" fmla="*/ 9685 w 10259"/>
              <a:gd name="connsiteY25" fmla="*/ 10000 h 10000"/>
              <a:gd name="connsiteX26" fmla="*/ 9339 w 10259"/>
              <a:gd name="connsiteY26" fmla="*/ 10000 h 10000"/>
              <a:gd name="connsiteX27" fmla="*/ 8764 w 10259"/>
              <a:gd name="connsiteY27" fmla="*/ 10000 h 10000"/>
              <a:gd name="connsiteX28" fmla="*/ 8477 w 10259"/>
              <a:gd name="connsiteY28" fmla="*/ 10000 h 10000"/>
              <a:gd name="connsiteX29" fmla="*/ 7845 w 10259"/>
              <a:gd name="connsiteY29" fmla="*/ 10000 h 10000"/>
              <a:gd name="connsiteX30" fmla="*/ 6926 w 10259"/>
              <a:gd name="connsiteY30" fmla="*/ 10000 h 10000"/>
              <a:gd name="connsiteX31" fmla="*/ 6351 w 10259"/>
              <a:gd name="connsiteY31" fmla="*/ 10000 h 10000"/>
              <a:gd name="connsiteX32" fmla="*/ 5431 w 10259"/>
              <a:gd name="connsiteY32" fmla="*/ 10000 h 10000"/>
              <a:gd name="connsiteX33" fmla="*/ 4512 w 10259"/>
              <a:gd name="connsiteY33" fmla="*/ 10000 h 10000"/>
              <a:gd name="connsiteX34" fmla="*/ 3879 w 10259"/>
              <a:gd name="connsiteY34" fmla="*/ 10000 h 10000"/>
              <a:gd name="connsiteX35" fmla="*/ 3305 w 10259"/>
              <a:gd name="connsiteY35" fmla="*/ 10000 h 10000"/>
              <a:gd name="connsiteX36" fmla="*/ 2672 w 10259"/>
              <a:gd name="connsiteY36" fmla="*/ 10000 h 10000"/>
              <a:gd name="connsiteX37" fmla="*/ 2385 w 10259"/>
              <a:gd name="connsiteY37" fmla="*/ 9207 h 10000"/>
              <a:gd name="connsiteX38" fmla="*/ 2098 w 10259"/>
              <a:gd name="connsiteY38" fmla="*/ 9207 h 10000"/>
              <a:gd name="connsiteX39" fmla="*/ 1754 w 10259"/>
              <a:gd name="connsiteY39" fmla="*/ 8417 h 10000"/>
              <a:gd name="connsiteX40" fmla="*/ 1467 w 10259"/>
              <a:gd name="connsiteY40" fmla="*/ 8417 h 10000"/>
              <a:gd name="connsiteX41" fmla="*/ 1179 w 10259"/>
              <a:gd name="connsiteY41" fmla="*/ 7620 h 10000"/>
              <a:gd name="connsiteX42" fmla="*/ 891 w 10259"/>
              <a:gd name="connsiteY42" fmla="*/ 7620 h 10000"/>
              <a:gd name="connsiteX43" fmla="*/ 546 w 10259"/>
              <a:gd name="connsiteY43" fmla="*/ 6671 h 10000"/>
              <a:gd name="connsiteX44" fmla="*/ 546 w 10259"/>
              <a:gd name="connsiteY44" fmla="*/ 5081 h 10000"/>
              <a:gd name="connsiteX45" fmla="*/ 259 w 10259"/>
              <a:gd name="connsiteY45" fmla="*/ 3330 h 10000"/>
              <a:gd name="connsiteX46" fmla="*/ 2098 w 10259"/>
              <a:gd name="connsiteY46" fmla="*/ 0 h 10000"/>
              <a:gd name="connsiteX47" fmla="*/ 2098 w 10259"/>
              <a:gd name="connsiteY47" fmla="*/ 0 h 10000"/>
              <a:gd name="connsiteX0" fmla="*/ 1552 w 9713"/>
              <a:gd name="connsiteY0" fmla="*/ 0 h 10000"/>
              <a:gd name="connsiteX1" fmla="*/ 1839 w 9713"/>
              <a:gd name="connsiteY1" fmla="*/ 793 h 10000"/>
              <a:gd name="connsiteX2" fmla="*/ 2126 w 9713"/>
              <a:gd name="connsiteY2" fmla="*/ 1744 h 10000"/>
              <a:gd name="connsiteX3" fmla="*/ 2472 w 9713"/>
              <a:gd name="connsiteY3" fmla="*/ 2533 h 10000"/>
              <a:gd name="connsiteX4" fmla="*/ 2759 w 9713"/>
              <a:gd name="connsiteY4" fmla="*/ 2533 h 10000"/>
              <a:gd name="connsiteX5" fmla="*/ 3333 w 9713"/>
              <a:gd name="connsiteY5" fmla="*/ 3330 h 10000"/>
              <a:gd name="connsiteX6" fmla="*/ 3966 w 9713"/>
              <a:gd name="connsiteY6" fmla="*/ 3330 h 10000"/>
              <a:gd name="connsiteX7" fmla="*/ 4598 w 9713"/>
              <a:gd name="connsiteY7" fmla="*/ 3330 h 10000"/>
              <a:gd name="connsiteX8" fmla="*/ 5173 w 9713"/>
              <a:gd name="connsiteY8" fmla="*/ 3330 h 10000"/>
              <a:gd name="connsiteX9" fmla="*/ 5805 w 9713"/>
              <a:gd name="connsiteY9" fmla="*/ 3330 h 10000"/>
              <a:gd name="connsiteX10" fmla="*/ 6380 w 9713"/>
              <a:gd name="connsiteY10" fmla="*/ 3330 h 10000"/>
              <a:gd name="connsiteX11" fmla="*/ 7013 w 9713"/>
              <a:gd name="connsiteY11" fmla="*/ 3330 h 10000"/>
              <a:gd name="connsiteX12" fmla="*/ 7587 w 9713"/>
              <a:gd name="connsiteY12" fmla="*/ 3330 h 10000"/>
              <a:gd name="connsiteX13" fmla="*/ 7931 w 9713"/>
              <a:gd name="connsiteY13" fmla="*/ 3330 h 10000"/>
              <a:gd name="connsiteX14" fmla="*/ 8218 w 9713"/>
              <a:gd name="connsiteY14" fmla="*/ 4112 h 10000"/>
              <a:gd name="connsiteX15" fmla="*/ 8793 w 9713"/>
              <a:gd name="connsiteY15" fmla="*/ 5081 h 10000"/>
              <a:gd name="connsiteX16" fmla="*/ 9139 w 9713"/>
              <a:gd name="connsiteY16" fmla="*/ 5870 h 10000"/>
              <a:gd name="connsiteX17" fmla="*/ 9425 w 9713"/>
              <a:gd name="connsiteY17" fmla="*/ 6671 h 10000"/>
              <a:gd name="connsiteX18" fmla="*/ 9713 w 9713"/>
              <a:gd name="connsiteY18" fmla="*/ 7620 h 10000"/>
              <a:gd name="connsiteX19" fmla="*/ 9713 w 9713"/>
              <a:gd name="connsiteY19" fmla="*/ 8417 h 10000"/>
              <a:gd name="connsiteX20" fmla="*/ 9713 w 9713"/>
              <a:gd name="connsiteY20" fmla="*/ 8417 h 10000"/>
              <a:gd name="connsiteX21" fmla="*/ 9713 w 9713"/>
              <a:gd name="connsiteY21" fmla="*/ 8417 h 10000"/>
              <a:gd name="connsiteX22" fmla="*/ 9713 w 9713"/>
              <a:gd name="connsiteY22" fmla="*/ 9207 h 10000"/>
              <a:gd name="connsiteX23" fmla="*/ 9425 w 9713"/>
              <a:gd name="connsiteY23" fmla="*/ 9207 h 10000"/>
              <a:gd name="connsiteX24" fmla="*/ 9425 w 9713"/>
              <a:gd name="connsiteY24" fmla="*/ 9207 h 10000"/>
              <a:gd name="connsiteX25" fmla="*/ 9139 w 9713"/>
              <a:gd name="connsiteY25" fmla="*/ 10000 h 10000"/>
              <a:gd name="connsiteX26" fmla="*/ 8793 w 9713"/>
              <a:gd name="connsiteY26" fmla="*/ 10000 h 10000"/>
              <a:gd name="connsiteX27" fmla="*/ 8218 w 9713"/>
              <a:gd name="connsiteY27" fmla="*/ 10000 h 10000"/>
              <a:gd name="connsiteX28" fmla="*/ 7931 w 9713"/>
              <a:gd name="connsiteY28" fmla="*/ 10000 h 10000"/>
              <a:gd name="connsiteX29" fmla="*/ 7299 w 9713"/>
              <a:gd name="connsiteY29" fmla="*/ 10000 h 10000"/>
              <a:gd name="connsiteX30" fmla="*/ 6380 w 9713"/>
              <a:gd name="connsiteY30" fmla="*/ 10000 h 10000"/>
              <a:gd name="connsiteX31" fmla="*/ 5805 w 9713"/>
              <a:gd name="connsiteY31" fmla="*/ 10000 h 10000"/>
              <a:gd name="connsiteX32" fmla="*/ 4885 w 9713"/>
              <a:gd name="connsiteY32" fmla="*/ 10000 h 10000"/>
              <a:gd name="connsiteX33" fmla="*/ 3966 w 9713"/>
              <a:gd name="connsiteY33" fmla="*/ 10000 h 10000"/>
              <a:gd name="connsiteX34" fmla="*/ 3333 w 9713"/>
              <a:gd name="connsiteY34" fmla="*/ 10000 h 10000"/>
              <a:gd name="connsiteX35" fmla="*/ 2759 w 9713"/>
              <a:gd name="connsiteY35" fmla="*/ 10000 h 10000"/>
              <a:gd name="connsiteX36" fmla="*/ 2126 w 9713"/>
              <a:gd name="connsiteY36" fmla="*/ 10000 h 10000"/>
              <a:gd name="connsiteX37" fmla="*/ 1839 w 9713"/>
              <a:gd name="connsiteY37" fmla="*/ 9207 h 10000"/>
              <a:gd name="connsiteX38" fmla="*/ 1552 w 9713"/>
              <a:gd name="connsiteY38" fmla="*/ 9207 h 10000"/>
              <a:gd name="connsiteX39" fmla="*/ 1208 w 9713"/>
              <a:gd name="connsiteY39" fmla="*/ 8417 h 10000"/>
              <a:gd name="connsiteX40" fmla="*/ 921 w 9713"/>
              <a:gd name="connsiteY40" fmla="*/ 8417 h 10000"/>
              <a:gd name="connsiteX41" fmla="*/ 633 w 9713"/>
              <a:gd name="connsiteY41" fmla="*/ 7620 h 10000"/>
              <a:gd name="connsiteX42" fmla="*/ 345 w 9713"/>
              <a:gd name="connsiteY42" fmla="*/ 7620 h 10000"/>
              <a:gd name="connsiteX43" fmla="*/ 0 w 9713"/>
              <a:gd name="connsiteY43" fmla="*/ 6671 h 10000"/>
              <a:gd name="connsiteX44" fmla="*/ 0 w 9713"/>
              <a:gd name="connsiteY44" fmla="*/ 5081 h 10000"/>
              <a:gd name="connsiteX45" fmla="*/ 1552 w 9713"/>
              <a:gd name="connsiteY45" fmla="*/ 0 h 10000"/>
              <a:gd name="connsiteX46" fmla="*/ 1552 w 9713"/>
              <a:gd name="connsiteY46" fmla="*/ 0 h 10000"/>
              <a:gd name="connsiteX0" fmla="*/ 1598 w 10000"/>
              <a:gd name="connsiteY0" fmla="*/ 0 h 10000"/>
              <a:gd name="connsiteX1" fmla="*/ 1893 w 10000"/>
              <a:gd name="connsiteY1" fmla="*/ 793 h 10000"/>
              <a:gd name="connsiteX2" fmla="*/ 2189 w 10000"/>
              <a:gd name="connsiteY2" fmla="*/ 1744 h 10000"/>
              <a:gd name="connsiteX3" fmla="*/ 2545 w 10000"/>
              <a:gd name="connsiteY3" fmla="*/ 2533 h 10000"/>
              <a:gd name="connsiteX4" fmla="*/ 2841 w 10000"/>
              <a:gd name="connsiteY4" fmla="*/ 2533 h 10000"/>
              <a:gd name="connsiteX5" fmla="*/ 3431 w 10000"/>
              <a:gd name="connsiteY5" fmla="*/ 3330 h 10000"/>
              <a:gd name="connsiteX6" fmla="*/ 4083 w 10000"/>
              <a:gd name="connsiteY6" fmla="*/ 3330 h 10000"/>
              <a:gd name="connsiteX7" fmla="*/ 4734 w 10000"/>
              <a:gd name="connsiteY7" fmla="*/ 3330 h 10000"/>
              <a:gd name="connsiteX8" fmla="*/ 5326 w 10000"/>
              <a:gd name="connsiteY8" fmla="*/ 3330 h 10000"/>
              <a:gd name="connsiteX9" fmla="*/ 5977 w 10000"/>
              <a:gd name="connsiteY9" fmla="*/ 3330 h 10000"/>
              <a:gd name="connsiteX10" fmla="*/ 6569 w 10000"/>
              <a:gd name="connsiteY10" fmla="*/ 3330 h 10000"/>
              <a:gd name="connsiteX11" fmla="*/ 7220 w 10000"/>
              <a:gd name="connsiteY11" fmla="*/ 3330 h 10000"/>
              <a:gd name="connsiteX12" fmla="*/ 7811 w 10000"/>
              <a:gd name="connsiteY12" fmla="*/ 3330 h 10000"/>
              <a:gd name="connsiteX13" fmla="*/ 8165 w 10000"/>
              <a:gd name="connsiteY13" fmla="*/ 3330 h 10000"/>
              <a:gd name="connsiteX14" fmla="*/ 8461 w 10000"/>
              <a:gd name="connsiteY14" fmla="*/ 4112 h 10000"/>
              <a:gd name="connsiteX15" fmla="*/ 9053 w 10000"/>
              <a:gd name="connsiteY15" fmla="*/ 5081 h 10000"/>
              <a:gd name="connsiteX16" fmla="*/ 9409 w 10000"/>
              <a:gd name="connsiteY16" fmla="*/ 5870 h 10000"/>
              <a:gd name="connsiteX17" fmla="*/ 9703 w 10000"/>
              <a:gd name="connsiteY17" fmla="*/ 6671 h 10000"/>
              <a:gd name="connsiteX18" fmla="*/ 10000 w 10000"/>
              <a:gd name="connsiteY18" fmla="*/ 7620 h 10000"/>
              <a:gd name="connsiteX19" fmla="*/ 10000 w 10000"/>
              <a:gd name="connsiteY19" fmla="*/ 8417 h 10000"/>
              <a:gd name="connsiteX20" fmla="*/ 10000 w 10000"/>
              <a:gd name="connsiteY20" fmla="*/ 8417 h 10000"/>
              <a:gd name="connsiteX21" fmla="*/ 10000 w 10000"/>
              <a:gd name="connsiteY21" fmla="*/ 8417 h 10000"/>
              <a:gd name="connsiteX22" fmla="*/ 10000 w 10000"/>
              <a:gd name="connsiteY22" fmla="*/ 9207 h 10000"/>
              <a:gd name="connsiteX23" fmla="*/ 9703 w 10000"/>
              <a:gd name="connsiteY23" fmla="*/ 9207 h 10000"/>
              <a:gd name="connsiteX24" fmla="*/ 9703 w 10000"/>
              <a:gd name="connsiteY24" fmla="*/ 9207 h 10000"/>
              <a:gd name="connsiteX25" fmla="*/ 9409 w 10000"/>
              <a:gd name="connsiteY25" fmla="*/ 10000 h 10000"/>
              <a:gd name="connsiteX26" fmla="*/ 9053 w 10000"/>
              <a:gd name="connsiteY26" fmla="*/ 10000 h 10000"/>
              <a:gd name="connsiteX27" fmla="*/ 8461 w 10000"/>
              <a:gd name="connsiteY27" fmla="*/ 10000 h 10000"/>
              <a:gd name="connsiteX28" fmla="*/ 8165 w 10000"/>
              <a:gd name="connsiteY28" fmla="*/ 10000 h 10000"/>
              <a:gd name="connsiteX29" fmla="*/ 7515 w 10000"/>
              <a:gd name="connsiteY29" fmla="*/ 10000 h 10000"/>
              <a:gd name="connsiteX30" fmla="*/ 6569 w 10000"/>
              <a:gd name="connsiteY30" fmla="*/ 10000 h 10000"/>
              <a:gd name="connsiteX31" fmla="*/ 5977 w 10000"/>
              <a:gd name="connsiteY31" fmla="*/ 10000 h 10000"/>
              <a:gd name="connsiteX32" fmla="*/ 5029 w 10000"/>
              <a:gd name="connsiteY32" fmla="*/ 10000 h 10000"/>
              <a:gd name="connsiteX33" fmla="*/ 4083 w 10000"/>
              <a:gd name="connsiteY33" fmla="*/ 10000 h 10000"/>
              <a:gd name="connsiteX34" fmla="*/ 3431 w 10000"/>
              <a:gd name="connsiteY34" fmla="*/ 10000 h 10000"/>
              <a:gd name="connsiteX35" fmla="*/ 2841 w 10000"/>
              <a:gd name="connsiteY35" fmla="*/ 10000 h 10000"/>
              <a:gd name="connsiteX36" fmla="*/ 2189 w 10000"/>
              <a:gd name="connsiteY36" fmla="*/ 10000 h 10000"/>
              <a:gd name="connsiteX37" fmla="*/ 1893 w 10000"/>
              <a:gd name="connsiteY37" fmla="*/ 9207 h 10000"/>
              <a:gd name="connsiteX38" fmla="*/ 1598 w 10000"/>
              <a:gd name="connsiteY38" fmla="*/ 9207 h 10000"/>
              <a:gd name="connsiteX39" fmla="*/ 1244 w 10000"/>
              <a:gd name="connsiteY39" fmla="*/ 8417 h 10000"/>
              <a:gd name="connsiteX40" fmla="*/ 948 w 10000"/>
              <a:gd name="connsiteY40" fmla="*/ 8417 h 10000"/>
              <a:gd name="connsiteX41" fmla="*/ 652 w 10000"/>
              <a:gd name="connsiteY41" fmla="*/ 7620 h 10000"/>
              <a:gd name="connsiteX42" fmla="*/ 355 w 10000"/>
              <a:gd name="connsiteY42" fmla="*/ 7620 h 10000"/>
              <a:gd name="connsiteX43" fmla="*/ 0 w 10000"/>
              <a:gd name="connsiteY43" fmla="*/ 6671 h 10000"/>
              <a:gd name="connsiteX44" fmla="*/ 0 w 10000"/>
              <a:gd name="connsiteY44" fmla="*/ 5081 h 10000"/>
              <a:gd name="connsiteX45" fmla="*/ 1598 w 10000"/>
              <a:gd name="connsiteY45" fmla="*/ 0 h 10000"/>
              <a:gd name="connsiteX0" fmla="*/ 1598 w 10000"/>
              <a:gd name="connsiteY0" fmla="*/ 0 h 10000"/>
              <a:gd name="connsiteX1" fmla="*/ 1893 w 10000"/>
              <a:gd name="connsiteY1" fmla="*/ 793 h 10000"/>
              <a:gd name="connsiteX2" fmla="*/ 2189 w 10000"/>
              <a:gd name="connsiteY2" fmla="*/ 1744 h 10000"/>
              <a:gd name="connsiteX3" fmla="*/ 2545 w 10000"/>
              <a:gd name="connsiteY3" fmla="*/ 2533 h 10000"/>
              <a:gd name="connsiteX4" fmla="*/ 2841 w 10000"/>
              <a:gd name="connsiteY4" fmla="*/ 2533 h 10000"/>
              <a:gd name="connsiteX5" fmla="*/ 3431 w 10000"/>
              <a:gd name="connsiteY5" fmla="*/ 3330 h 10000"/>
              <a:gd name="connsiteX6" fmla="*/ 4083 w 10000"/>
              <a:gd name="connsiteY6" fmla="*/ 3330 h 10000"/>
              <a:gd name="connsiteX7" fmla="*/ 4734 w 10000"/>
              <a:gd name="connsiteY7" fmla="*/ 3330 h 10000"/>
              <a:gd name="connsiteX8" fmla="*/ 5326 w 10000"/>
              <a:gd name="connsiteY8" fmla="*/ 3330 h 10000"/>
              <a:gd name="connsiteX9" fmla="*/ 5977 w 10000"/>
              <a:gd name="connsiteY9" fmla="*/ 3330 h 10000"/>
              <a:gd name="connsiteX10" fmla="*/ 6569 w 10000"/>
              <a:gd name="connsiteY10" fmla="*/ 3330 h 10000"/>
              <a:gd name="connsiteX11" fmla="*/ 7220 w 10000"/>
              <a:gd name="connsiteY11" fmla="*/ 3330 h 10000"/>
              <a:gd name="connsiteX12" fmla="*/ 7811 w 10000"/>
              <a:gd name="connsiteY12" fmla="*/ 3330 h 10000"/>
              <a:gd name="connsiteX13" fmla="*/ 8165 w 10000"/>
              <a:gd name="connsiteY13" fmla="*/ 3330 h 10000"/>
              <a:gd name="connsiteX14" fmla="*/ 8461 w 10000"/>
              <a:gd name="connsiteY14" fmla="*/ 4112 h 10000"/>
              <a:gd name="connsiteX15" fmla="*/ 9053 w 10000"/>
              <a:gd name="connsiteY15" fmla="*/ 5081 h 10000"/>
              <a:gd name="connsiteX16" fmla="*/ 9409 w 10000"/>
              <a:gd name="connsiteY16" fmla="*/ 5870 h 10000"/>
              <a:gd name="connsiteX17" fmla="*/ 9703 w 10000"/>
              <a:gd name="connsiteY17" fmla="*/ 6671 h 10000"/>
              <a:gd name="connsiteX18" fmla="*/ 10000 w 10000"/>
              <a:gd name="connsiteY18" fmla="*/ 7620 h 10000"/>
              <a:gd name="connsiteX19" fmla="*/ 10000 w 10000"/>
              <a:gd name="connsiteY19" fmla="*/ 8417 h 10000"/>
              <a:gd name="connsiteX20" fmla="*/ 10000 w 10000"/>
              <a:gd name="connsiteY20" fmla="*/ 8417 h 10000"/>
              <a:gd name="connsiteX21" fmla="*/ 10000 w 10000"/>
              <a:gd name="connsiteY21" fmla="*/ 8417 h 10000"/>
              <a:gd name="connsiteX22" fmla="*/ 10000 w 10000"/>
              <a:gd name="connsiteY22" fmla="*/ 9207 h 10000"/>
              <a:gd name="connsiteX23" fmla="*/ 9703 w 10000"/>
              <a:gd name="connsiteY23" fmla="*/ 9207 h 10000"/>
              <a:gd name="connsiteX24" fmla="*/ 9703 w 10000"/>
              <a:gd name="connsiteY24" fmla="*/ 9207 h 10000"/>
              <a:gd name="connsiteX25" fmla="*/ 9409 w 10000"/>
              <a:gd name="connsiteY25" fmla="*/ 10000 h 10000"/>
              <a:gd name="connsiteX26" fmla="*/ 9053 w 10000"/>
              <a:gd name="connsiteY26" fmla="*/ 10000 h 10000"/>
              <a:gd name="connsiteX27" fmla="*/ 8461 w 10000"/>
              <a:gd name="connsiteY27" fmla="*/ 10000 h 10000"/>
              <a:gd name="connsiteX28" fmla="*/ 8165 w 10000"/>
              <a:gd name="connsiteY28" fmla="*/ 10000 h 10000"/>
              <a:gd name="connsiteX29" fmla="*/ 7515 w 10000"/>
              <a:gd name="connsiteY29" fmla="*/ 10000 h 10000"/>
              <a:gd name="connsiteX30" fmla="*/ 6569 w 10000"/>
              <a:gd name="connsiteY30" fmla="*/ 10000 h 10000"/>
              <a:gd name="connsiteX31" fmla="*/ 5977 w 10000"/>
              <a:gd name="connsiteY31" fmla="*/ 10000 h 10000"/>
              <a:gd name="connsiteX32" fmla="*/ 5029 w 10000"/>
              <a:gd name="connsiteY32" fmla="*/ 10000 h 10000"/>
              <a:gd name="connsiteX33" fmla="*/ 4083 w 10000"/>
              <a:gd name="connsiteY33" fmla="*/ 10000 h 10000"/>
              <a:gd name="connsiteX34" fmla="*/ 3431 w 10000"/>
              <a:gd name="connsiteY34" fmla="*/ 10000 h 10000"/>
              <a:gd name="connsiteX35" fmla="*/ 2841 w 10000"/>
              <a:gd name="connsiteY35" fmla="*/ 10000 h 10000"/>
              <a:gd name="connsiteX36" fmla="*/ 2189 w 10000"/>
              <a:gd name="connsiteY36" fmla="*/ 10000 h 10000"/>
              <a:gd name="connsiteX37" fmla="*/ 1893 w 10000"/>
              <a:gd name="connsiteY37" fmla="*/ 9207 h 10000"/>
              <a:gd name="connsiteX38" fmla="*/ 1598 w 10000"/>
              <a:gd name="connsiteY38" fmla="*/ 9207 h 10000"/>
              <a:gd name="connsiteX39" fmla="*/ 1244 w 10000"/>
              <a:gd name="connsiteY39" fmla="*/ 8417 h 10000"/>
              <a:gd name="connsiteX40" fmla="*/ 948 w 10000"/>
              <a:gd name="connsiteY40" fmla="*/ 8417 h 10000"/>
              <a:gd name="connsiteX41" fmla="*/ 652 w 10000"/>
              <a:gd name="connsiteY41" fmla="*/ 7620 h 10000"/>
              <a:gd name="connsiteX42" fmla="*/ 355 w 10000"/>
              <a:gd name="connsiteY42" fmla="*/ 7620 h 10000"/>
              <a:gd name="connsiteX43" fmla="*/ 0 w 10000"/>
              <a:gd name="connsiteY43" fmla="*/ 6671 h 10000"/>
              <a:gd name="connsiteX44" fmla="*/ 0 w 10000"/>
              <a:gd name="connsiteY44" fmla="*/ 5081 h 10000"/>
              <a:gd name="connsiteX0" fmla="*/ 1598 w 10000"/>
              <a:gd name="connsiteY0" fmla="*/ 0 h 10000"/>
              <a:gd name="connsiteX1" fmla="*/ 1893 w 10000"/>
              <a:gd name="connsiteY1" fmla="*/ 793 h 10000"/>
              <a:gd name="connsiteX2" fmla="*/ 2545 w 10000"/>
              <a:gd name="connsiteY2" fmla="*/ 2533 h 10000"/>
              <a:gd name="connsiteX3" fmla="*/ 2841 w 10000"/>
              <a:gd name="connsiteY3" fmla="*/ 2533 h 10000"/>
              <a:gd name="connsiteX4" fmla="*/ 3431 w 10000"/>
              <a:gd name="connsiteY4" fmla="*/ 3330 h 10000"/>
              <a:gd name="connsiteX5" fmla="*/ 4083 w 10000"/>
              <a:gd name="connsiteY5" fmla="*/ 3330 h 10000"/>
              <a:gd name="connsiteX6" fmla="*/ 4734 w 10000"/>
              <a:gd name="connsiteY6" fmla="*/ 3330 h 10000"/>
              <a:gd name="connsiteX7" fmla="*/ 5326 w 10000"/>
              <a:gd name="connsiteY7" fmla="*/ 3330 h 10000"/>
              <a:gd name="connsiteX8" fmla="*/ 5977 w 10000"/>
              <a:gd name="connsiteY8" fmla="*/ 3330 h 10000"/>
              <a:gd name="connsiteX9" fmla="*/ 6569 w 10000"/>
              <a:gd name="connsiteY9" fmla="*/ 3330 h 10000"/>
              <a:gd name="connsiteX10" fmla="*/ 7220 w 10000"/>
              <a:gd name="connsiteY10" fmla="*/ 3330 h 10000"/>
              <a:gd name="connsiteX11" fmla="*/ 7811 w 10000"/>
              <a:gd name="connsiteY11" fmla="*/ 3330 h 10000"/>
              <a:gd name="connsiteX12" fmla="*/ 8165 w 10000"/>
              <a:gd name="connsiteY12" fmla="*/ 3330 h 10000"/>
              <a:gd name="connsiteX13" fmla="*/ 8461 w 10000"/>
              <a:gd name="connsiteY13" fmla="*/ 4112 h 10000"/>
              <a:gd name="connsiteX14" fmla="*/ 9053 w 10000"/>
              <a:gd name="connsiteY14" fmla="*/ 5081 h 10000"/>
              <a:gd name="connsiteX15" fmla="*/ 9409 w 10000"/>
              <a:gd name="connsiteY15" fmla="*/ 5870 h 10000"/>
              <a:gd name="connsiteX16" fmla="*/ 9703 w 10000"/>
              <a:gd name="connsiteY16" fmla="*/ 6671 h 10000"/>
              <a:gd name="connsiteX17" fmla="*/ 10000 w 10000"/>
              <a:gd name="connsiteY17" fmla="*/ 7620 h 10000"/>
              <a:gd name="connsiteX18" fmla="*/ 10000 w 10000"/>
              <a:gd name="connsiteY18" fmla="*/ 8417 h 10000"/>
              <a:gd name="connsiteX19" fmla="*/ 10000 w 10000"/>
              <a:gd name="connsiteY19" fmla="*/ 8417 h 10000"/>
              <a:gd name="connsiteX20" fmla="*/ 10000 w 10000"/>
              <a:gd name="connsiteY20" fmla="*/ 8417 h 10000"/>
              <a:gd name="connsiteX21" fmla="*/ 10000 w 10000"/>
              <a:gd name="connsiteY21" fmla="*/ 9207 h 10000"/>
              <a:gd name="connsiteX22" fmla="*/ 9703 w 10000"/>
              <a:gd name="connsiteY22" fmla="*/ 9207 h 10000"/>
              <a:gd name="connsiteX23" fmla="*/ 9703 w 10000"/>
              <a:gd name="connsiteY23" fmla="*/ 9207 h 10000"/>
              <a:gd name="connsiteX24" fmla="*/ 9409 w 10000"/>
              <a:gd name="connsiteY24" fmla="*/ 10000 h 10000"/>
              <a:gd name="connsiteX25" fmla="*/ 9053 w 10000"/>
              <a:gd name="connsiteY25" fmla="*/ 10000 h 10000"/>
              <a:gd name="connsiteX26" fmla="*/ 8461 w 10000"/>
              <a:gd name="connsiteY26" fmla="*/ 10000 h 10000"/>
              <a:gd name="connsiteX27" fmla="*/ 8165 w 10000"/>
              <a:gd name="connsiteY27" fmla="*/ 10000 h 10000"/>
              <a:gd name="connsiteX28" fmla="*/ 7515 w 10000"/>
              <a:gd name="connsiteY28" fmla="*/ 10000 h 10000"/>
              <a:gd name="connsiteX29" fmla="*/ 6569 w 10000"/>
              <a:gd name="connsiteY29" fmla="*/ 10000 h 10000"/>
              <a:gd name="connsiteX30" fmla="*/ 5977 w 10000"/>
              <a:gd name="connsiteY30" fmla="*/ 10000 h 10000"/>
              <a:gd name="connsiteX31" fmla="*/ 5029 w 10000"/>
              <a:gd name="connsiteY31" fmla="*/ 10000 h 10000"/>
              <a:gd name="connsiteX32" fmla="*/ 4083 w 10000"/>
              <a:gd name="connsiteY32" fmla="*/ 10000 h 10000"/>
              <a:gd name="connsiteX33" fmla="*/ 3431 w 10000"/>
              <a:gd name="connsiteY33" fmla="*/ 10000 h 10000"/>
              <a:gd name="connsiteX34" fmla="*/ 2841 w 10000"/>
              <a:gd name="connsiteY34" fmla="*/ 10000 h 10000"/>
              <a:gd name="connsiteX35" fmla="*/ 2189 w 10000"/>
              <a:gd name="connsiteY35" fmla="*/ 10000 h 10000"/>
              <a:gd name="connsiteX36" fmla="*/ 1893 w 10000"/>
              <a:gd name="connsiteY36" fmla="*/ 9207 h 10000"/>
              <a:gd name="connsiteX37" fmla="*/ 1598 w 10000"/>
              <a:gd name="connsiteY37" fmla="*/ 9207 h 10000"/>
              <a:gd name="connsiteX38" fmla="*/ 1244 w 10000"/>
              <a:gd name="connsiteY38" fmla="*/ 8417 h 10000"/>
              <a:gd name="connsiteX39" fmla="*/ 948 w 10000"/>
              <a:gd name="connsiteY39" fmla="*/ 8417 h 10000"/>
              <a:gd name="connsiteX40" fmla="*/ 652 w 10000"/>
              <a:gd name="connsiteY40" fmla="*/ 7620 h 10000"/>
              <a:gd name="connsiteX41" fmla="*/ 355 w 10000"/>
              <a:gd name="connsiteY41" fmla="*/ 7620 h 10000"/>
              <a:gd name="connsiteX42" fmla="*/ 0 w 10000"/>
              <a:gd name="connsiteY42" fmla="*/ 6671 h 10000"/>
              <a:gd name="connsiteX43" fmla="*/ 0 w 10000"/>
              <a:gd name="connsiteY43" fmla="*/ 5081 h 10000"/>
              <a:gd name="connsiteX0" fmla="*/ 1598 w 10000"/>
              <a:gd name="connsiteY0" fmla="*/ 0 h 10000"/>
              <a:gd name="connsiteX1" fmla="*/ 2545 w 10000"/>
              <a:gd name="connsiteY1" fmla="*/ 2533 h 10000"/>
              <a:gd name="connsiteX2" fmla="*/ 2841 w 10000"/>
              <a:gd name="connsiteY2" fmla="*/ 2533 h 10000"/>
              <a:gd name="connsiteX3" fmla="*/ 3431 w 10000"/>
              <a:gd name="connsiteY3" fmla="*/ 3330 h 10000"/>
              <a:gd name="connsiteX4" fmla="*/ 4083 w 10000"/>
              <a:gd name="connsiteY4" fmla="*/ 3330 h 10000"/>
              <a:gd name="connsiteX5" fmla="*/ 4734 w 10000"/>
              <a:gd name="connsiteY5" fmla="*/ 3330 h 10000"/>
              <a:gd name="connsiteX6" fmla="*/ 5326 w 10000"/>
              <a:gd name="connsiteY6" fmla="*/ 3330 h 10000"/>
              <a:gd name="connsiteX7" fmla="*/ 5977 w 10000"/>
              <a:gd name="connsiteY7" fmla="*/ 3330 h 10000"/>
              <a:gd name="connsiteX8" fmla="*/ 6569 w 10000"/>
              <a:gd name="connsiteY8" fmla="*/ 3330 h 10000"/>
              <a:gd name="connsiteX9" fmla="*/ 7220 w 10000"/>
              <a:gd name="connsiteY9" fmla="*/ 3330 h 10000"/>
              <a:gd name="connsiteX10" fmla="*/ 7811 w 10000"/>
              <a:gd name="connsiteY10" fmla="*/ 3330 h 10000"/>
              <a:gd name="connsiteX11" fmla="*/ 8165 w 10000"/>
              <a:gd name="connsiteY11" fmla="*/ 3330 h 10000"/>
              <a:gd name="connsiteX12" fmla="*/ 8461 w 10000"/>
              <a:gd name="connsiteY12" fmla="*/ 4112 h 10000"/>
              <a:gd name="connsiteX13" fmla="*/ 9053 w 10000"/>
              <a:gd name="connsiteY13" fmla="*/ 5081 h 10000"/>
              <a:gd name="connsiteX14" fmla="*/ 9409 w 10000"/>
              <a:gd name="connsiteY14" fmla="*/ 5870 h 10000"/>
              <a:gd name="connsiteX15" fmla="*/ 9703 w 10000"/>
              <a:gd name="connsiteY15" fmla="*/ 6671 h 10000"/>
              <a:gd name="connsiteX16" fmla="*/ 10000 w 10000"/>
              <a:gd name="connsiteY16" fmla="*/ 7620 h 10000"/>
              <a:gd name="connsiteX17" fmla="*/ 10000 w 10000"/>
              <a:gd name="connsiteY17" fmla="*/ 8417 h 10000"/>
              <a:gd name="connsiteX18" fmla="*/ 10000 w 10000"/>
              <a:gd name="connsiteY18" fmla="*/ 8417 h 10000"/>
              <a:gd name="connsiteX19" fmla="*/ 10000 w 10000"/>
              <a:gd name="connsiteY19" fmla="*/ 8417 h 10000"/>
              <a:gd name="connsiteX20" fmla="*/ 10000 w 10000"/>
              <a:gd name="connsiteY20" fmla="*/ 9207 h 10000"/>
              <a:gd name="connsiteX21" fmla="*/ 9703 w 10000"/>
              <a:gd name="connsiteY21" fmla="*/ 9207 h 10000"/>
              <a:gd name="connsiteX22" fmla="*/ 9703 w 10000"/>
              <a:gd name="connsiteY22" fmla="*/ 9207 h 10000"/>
              <a:gd name="connsiteX23" fmla="*/ 9409 w 10000"/>
              <a:gd name="connsiteY23" fmla="*/ 10000 h 10000"/>
              <a:gd name="connsiteX24" fmla="*/ 9053 w 10000"/>
              <a:gd name="connsiteY24" fmla="*/ 10000 h 10000"/>
              <a:gd name="connsiteX25" fmla="*/ 8461 w 10000"/>
              <a:gd name="connsiteY25" fmla="*/ 10000 h 10000"/>
              <a:gd name="connsiteX26" fmla="*/ 8165 w 10000"/>
              <a:gd name="connsiteY26" fmla="*/ 10000 h 10000"/>
              <a:gd name="connsiteX27" fmla="*/ 7515 w 10000"/>
              <a:gd name="connsiteY27" fmla="*/ 10000 h 10000"/>
              <a:gd name="connsiteX28" fmla="*/ 6569 w 10000"/>
              <a:gd name="connsiteY28" fmla="*/ 10000 h 10000"/>
              <a:gd name="connsiteX29" fmla="*/ 5977 w 10000"/>
              <a:gd name="connsiteY29" fmla="*/ 10000 h 10000"/>
              <a:gd name="connsiteX30" fmla="*/ 5029 w 10000"/>
              <a:gd name="connsiteY30" fmla="*/ 10000 h 10000"/>
              <a:gd name="connsiteX31" fmla="*/ 4083 w 10000"/>
              <a:gd name="connsiteY31" fmla="*/ 10000 h 10000"/>
              <a:gd name="connsiteX32" fmla="*/ 3431 w 10000"/>
              <a:gd name="connsiteY32" fmla="*/ 10000 h 10000"/>
              <a:gd name="connsiteX33" fmla="*/ 2841 w 10000"/>
              <a:gd name="connsiteY33" fmla="*/ 10000 h 10000"/>
              <a:gd name="connsiteX34" fmla="*/ 2189 w 10000"/>
              <a:gd name="connsiteY34" fmla="*/ 10000 h 10000"/>
              <a:gd name="connsiteX35" fmla="*/ 1893 w 10000"/>
              <a:gd name="connsiteY35" fmla="*/ 9207 h 10000"/>
              <a:gd name="connsiteX36" fmla="*/ 1598 w 10000"/>
              <a:gd name="connsiteY36" fmla="*/ 9207 h 10000"/>
              <a:gd name="connsiteX37" fmla="*/ 1244 w 10000"/>
              <a:gd name="connsiteY37" fmla="*/ 8417 h 10000"/>
              <a:gd name="connsiteX38" fmla="*/ 948 w 10000"/>
              <a:gd name="connsiteY38" fmla="*/ 8417 h 10000"/>
              <a:gd name="connsiteX39" fmla="*/ 652 w 10000"/>
              <a:gd name="connsiteY39" fmla="*/ 7620 h 10000"/>
              <a:gd name="connsiteX40" fmla="*/ 355 w 10000"/>
              <a:gd name="connsiteY40" fmla="*/ 7620 h 10000"/>
              <a:gd name="connsiteX41" fmla="*/ 0 w 10000"/>
              <a:gd name="connsiteY41" fmla="*/ 6671 h 10000"/>
              <a:gd name="connsiteX42" fmla="*/ 0 w 10000"/>
              <a:gd name="connsiteY42" fmla="*/ 5081 h 10000"/>
              <a:gd name="connsiteX0" fmla="*/ 2545 w 10000"/>
              <a:gd name="connsiteY0" fmla="*/ 0 h 7467"/>
              <a:gd name="connsiteX1" fmla="*/ 2841 w 10000"/>
              <a:gd name="connsiteY1" fmla="*/ 0 h 7467"/>
              <a:gd name="connsiteX2" fmla="*/ 3431 w 10000"/>
              <a:gd name="connsiteY2" fmla="*/ 797 h 7467"/>
              <a:gd name="connsiteX3" fmla="*/ 4083 w 10000"/>
              <a:gd name="connsiteY3" fmla="*/ 797 h 7467"/>
              <a:gd name="connsiteX4" fmla="*/ 4734 w 10000"/>
              <a:gd name="connsiteY4" fmla="*/ 797 h 7467"/>
              <a:gd name="connsiteX5" fmla="*/ 5326 w 10000"/>
              <a:gd name="connsiteY5" fmla="*/ 797 h 7467"/>
              <a:gd name="connsiteX6" fmla="*/ 5977 w 10000"/>
              <a:gd name="connsiteY6" fmla="*/ 797 h 7467"/>
              <a:gd name="connsiteX7" fmla="*/ 6569 w 10000"/>
              <a:gd name="connsiteY7" fmla="*/ 797 h 7467"/>
              <a:gd name="connsiteX8" fmla="*/ 7220 w 10000"/>
              <a:gd name="connsiteY8" fmla="*/ 797 h 7467"/>
              <a:gd name="connsiteX9" fmla="*/ 7811 w 10000"/>
              <a:gd name="connsiteY9" fmla="*/ 797 h 7467"/>
              <a:gd name="connsiteX10" fmla="*/ 8165 w 10000"/>
              <a:gd name="connsiteY10" fmla="*/ 797 h 7467"/>
              <a:gd name="connsiteX11" fmla="*/ 8461 w 10000"/>
              <a:gd name="connsiteY11" fmla="*/ 1579 h 7467"/>
              <a:gd name="connsiteX12" fmla="*/ 9053 w 10000"/>
              <a:gd name="connsiteY12" fmla="*/ 2548 h 7467"/>
              <a:gd name="connsiteX13" fmla="*/ 9409 w 10000"/>
              <a:gd name="connsiteY13" fmla="*/ 3337 h 7467"/>
              <a:gd name="connsiteX14" fmla="*/ 9703 w 10000"/>
              <a:gd name="connsiteY14" fmla="*/ 4138 h 7467"/>
              <a:gd name="connsiteX15" fmla="*/ 10000 w 10000"/>
              <a:gd name="connsiteY15" fmla="*/ 5087 h 7467"/>
              <a:gd name="connsiteX16" fmla="*/ 10000 w 10000"/>
              <a:gd name="connsiteY16" fmla="*/ 5884 h 7467"/>
              <a:gd name="connsiteX17" fmla="*/ 10000 w 10000"/>
              <a:gd name="connsiteY17" fmla="*/ 5884 h 7467"/>
              <a:gd name="connsiteX18" fmla="*/ 10000 w 10000"/>
              <a:gd name="connsiteY18" fmla="*/ 5884 h 7467"/>
              <a:gd name="connsiteX19" fmla="*/ 10000 w 10000"/>
              <a:gd name="connsiteY19" fmla="*/ 6674 h 7467"/>
              <a:gd name="connsiteX20" fmla="*/ 9703 w 10000"/>
              <a:gd name="connsiteY20" fmla="*/ 6674 h 7467"/>
              <a:gd name="connsiteX21" fmla="*/ 9703 w 10000"/>
              <a:gd name="connsiteY21" fmla="*/ 6674 h 7467"/>
              <a:gd name="connsiteX22" fmla="*/ 9409 w 10000"/>
              <a:gd name="connsiteY22" fmla="*/ 7467 h 7467"/>
              <a:gd name="connsiteX23" fmla="*/ 9053 w 10000"/>
              <a:gd name="connsiteY23" fmla="*/ 7467 h 7467"/>
              <a:gd name="connsiteX24" fmla="*/ 8461 w 10000"/>
              <a:gd name="connsiteY24" fmla="*/ 7467 h 7467"/>
              <a:gd name="connsiteX25" fmla="*/ 8165 w 10000"/>
              <a:gd name="connsiteY25" fmla="*/ 7467 h 7467"/>
              <a:gd name="connsiteX26" fmla="*/ 7515 w 10000"/>
              <a:gd name="connsiteY26" fmla="*/ 7467 h 7467"/>
              <a:gd name="connsiteX27" fmla="*/ 6569 w 10000"/>
              <a:gd name="connsiteY27" fmla="*/ 7467 h 7467"/>
              <a:gd name="connsiteX28" fmla="*/ 5977 w 10000"/>
              <a:gd name="connsiteY28" fmla="*/ 7467 h 7467"/>
              <a:gd name="connsiteX29" fmla="*/ 5029 w 10000"/>
              <a:gd name="connsiteY29" fmla="*/ 7467 h 7467"/>
              <a:gd name="connsiteX30" fmla="*/ 4083 w 10000"/>
              <a:gd name="connsiteY30" fmla="*/ 7467 h 7467"/>
              <a:gd name="connsiteX31" fmla="*/ 3431 w 10000"/>
              <a:gd name="connsiteY31" fmla="*/ 7467 h 7467"/>
              <a:gd name="connsiteX32" fmla="*/ 2841 w 10000"/>
              <a:gd name="connsiteY32" fmla="*/ 7467 h 7467"/>
              <a:gd name="connsiteX33" fmla="*/ 2189 w 10000"/>
              <a:gd name="connsiteY33" fmla="*/ 7467 h 7467"/>
              <a:gd name="connsiteX34" fmla="*/ 1893 w 10000"/>
              <a:gd name="connsiteY34" fmla="*/ 6674 h 7467"/>
              <a:gd name="connsiteX35" fmla="*/ 1598 w 10000"/>
              <a:gd name="connsiteY35" fmla="*/ 6674 h 7467"/>
              <a:gd name="connsiteX36" fmla="*/ 1244 w 10000"/>
              <a:gd name="connsiteY36" fmla="*/ 5884 h 7467"/>
              <a:gd name="connsiteX37" fmla="*/ 948 w 10000"/>
              <a:gd name="connsiteY37" fmla="*/ 5884 h 7467"/>
              <a:gd name="connsiteX38" fmla="*/ 652 w 10000"/>
              <a:gd name="connsiteY38" fmla="*/ 5087 h 7467"/>
              <a:gd name="connsiteX39" fmla="*/ 355 w 10000"/>
              <a:gd name="connsiteY39" fmla="*/ 5087 h 7467"/>
              <a:gd name="connsiteX40" fmla="*/ 0 w 10000"/>
              <a:gd name="connsiteY40" fmla="*/ 4138 h 7467"/>
              <a:gd name="connsiteX41" fmla="*/ 0 w 10000"/>
              <a:gd name="connsiteY41" fmla="*/ 2548 h 7467"/>
              <a:gd name="connsiteX0" fmla="*/ 2545 w 10000"/>
              <a:gd name="connsiteY0" fmla="*/ 0 h 10000"/>
              <a:gd name="connsiteX1" fmla="*/ 2841 w 10000"/>
              <a:gd name="connsiteY1" fmla="*/ 0 h 10000"/>
              <a:gd name="connsiteX2" fmla="*/ 3431 w 10000"/>
              <a:gd name="connsiteY2" fmla="*/ 1067 h 10000"/>
              <a:gd name="connsiteX3" fmla="*/ 4083 w 10000"/>
              <a:gd name="connsiteY3" fmla="*/ 1067 h 10000"/>
              <a:gd name="connsiteX4" fmla="*/ 4734 w 10000"/>
              <a:gd name="connsiteY4" fmla="*/ 1067 h 10000"/>
              <a:gd name="connsiteX5" fmla="*/ 5326 w 10000"/>
              <a:gd name="connsiteY5" fmla="*/ 1067 h 10000"/>
              <a:gd name="connsiteX6" fmla="*/ 5977 w 10000"/>
              <a:gd name="connsiteY6" fmla="*/ 1067 h 10000"/>
              <a:gd name="connsiteX7" fmla="*/ 6569 w 10000"/>
              <a:gd name="connsiteY7" fmla="*/ 1067 h 10000"/>
              <a:gd name="connsiteX8" fmla="*/ 7220 w 10000"/>
              <a:gd name="connsiteY8" fmla="*/ 1067 h 10000"/>
              <a:gd name="connsiteX9" fmla="*/ 7811 w 10000"/>
              <a:gd name="connsiteY9" fmla="*/ 1067 h 10000"/>
              <a:gd name="connsiteX10" fmla="*/ 8165 w 10000"/>
              <a:gd name="connsiteY10" fmla="*/ 1067 h 10000"/>
              <a:gd name="connsiteX11" fmla="*/ 8461 w 10000"/>
              <a:gd name="connsiteY11" fmla="*/ 2115 h 10000"/>
              <a:gd name="connsiteX12" fmla="*/ 9053 w 10000"/>
              <a:gd name="connsiteY12" fmla="*/ 3412 h 10000"/>
              <a:gd name="connsiteX13" fmla="*/ 9409 w 10000"/>
              <a:gd name="connsiteY13" fmla="*/ 4469 h 10000"/>
              <a:gd name="connsiteX14" fmla="*/ 9703 w 10000"/>
              <a:gd name="connsiteY14" fmla="*/ 5542 h 10000"/>
              <a:gd name="connsiteX15" fmla="*/ 10000 w 10000"/>
              <a:gd name="connsiteY15" fmla="*/ 6813 h 10000"/>
              <a:gd name="connsiteX16" fmla="*/ 10000 w 10000"/>
              <a:gd name="connsiteY16" fmla="*/ 7880 h 10000"/>
              <a:gd name="connsiteX17" fmla="*/ 10000 w 10000"/>
              <a:gd name="connsiteY17" fmla="*/ 7880 h 10000"/>
              <a:gd name="connsiteX18" fmla="*/ 10000 w 10000"/>
              <a:gd name="connsiteY18" fmla="*/ 7880 h 10000"/>
              <a:gd name="connsiteX19" fmla="*/ 10000 w 10000"/>
              <a:gd name="connsiteY19" fmla="*/ 8938 h 10000"/>
              <a:gd name="connsiteX20" fmla="*/ 9703 w 10000"/>
              <a:gd name="connsiteY20" fmla="*/ 8938 h 10000"/>
              <a:gd name="connsiteX21" fmla="*/ 9703 w 10000"/>
              <a:gd name="connsiteY21" fmla="*/ 8938 h 10000"/>
              <a:gd name="connsiteX22" fmla="*/ 9409 w 10000"/>
              <a:gd name="connsiteY22" fmla="*/ 10000 h 10000"/>
              <a:gd name="connsiteX23" fmla="*/ 9053 w 10000"/>
              <a:gd name="connsiteY23" fmla="*/ 10000 h 10000"/>
              <a:gd name="connsiteX24" fmla="*/ 8461 w 10000"/>
              <a:gd name="connsiteY24" fmla="*/ 10000 h 10000"/>
              <a:gd name="connsiteX25" fmla="*/ 8165 w 10000"/>
              <a:gd name="connsiteY25" fmla="*/ 10000 h 10000"/>
              <a:gd name="connsiteX26" fmla="*/ 7515 w 10000"/>
              <a:gd name="connsiteY26" fmla="*/ 10000 h 10000"/>
              <a:gd name="connsiteX27" fmla="*/ 6569 w 10000"/>
              <a:gd name="connsiteY27" fmla="*/ 10000 h 10000"/>
              <a:gd name="connsiteX28" fmla="*/ 5977 w 10000"/>
              <a:gd name="connsiteY28" fmla="*/ 10000 h 10000"/>
              <a:gd name="connsiteX29" fmla="*/ 5029 w 10000"/>
              <a:gd name="connsiteY29" fmla="*/ 10000 h 10000"/>
              <a:gd name="connsiteX30" fmla="*/ 4083 w 10000"/>
              <a:gd name="connsiteY30" fmla="*/ 10000 h 10000"/>
              <a:gd name="connsiteX31" fmla="*/ 3431 w 10000"/>
              <a:gd name="connsiteY31" fmla="*/ 10000 h 10000"/>
              <a:gd name="connsiteX32" fmla="*/ 2841 w 10000"/>
              <a:gd name="connsiteY32" fmla="*/ 10000 h 10000"/>
              <a:gd name="connsiteX33" fmla="*/ 2189 w 10000"/>
              <a:gd name="connsiteY33" fmla="*/ 10000 h 10000"/>
              <a:gd name="connsiteX34" fmla="*/ 1893 w 10000"/>
              <a:gd name="connsiteY34" fmla="*/ 8938 h 10000"/>
              <a:gd name="connsiteX35" fmla="*/ 1598 w 10000"/>
              <a:gd name="connsiteY35" fmla="*/ 8938 h 10000"/>
              <a:gd name="connsiteX36" fmla="*/ 1244 w 10000"/>
              <a:gd name="connsiteY36" fmla="*/ 7880 h 10000"/>
              <a:gd name="connsiteX37" fmla="*/ 948 w 10000"/>
              <a:gd name="connsiteY37" fmla="*/ 7880 h 10000"/>
              <a:gd name="connsiteX38" fmla="*/ 652 w 10000"/>
              <a:gd name="connsiteY38" fmla="*/ 6813 h 10000"/>
              <a:gd name="connsiteX39" fmla="*/ 355 w 10000"/>
              <a:gd name="connsiteY39" fmla="*/ 6813 h 10000"/>
              <a:gd name="connsiteX40" fmla="*/ 0 w 10000"/>
              <a:gd name="connsiteY40" fmla="*/ 5542 h 10000"/>
              <a:gd name="connsiteX0" fmla="*/ 2190 w 9645"/>
              <a:gd name="connsiteY0" fmla="*/ 0 h 10000"/>
              <a:gd name="connsiteX1" fmla="*/ 2486 w 9645"/>
              <a:gd name="connsiteY1" fmla="*/ 0 h 10000"/>
              <a:gd name="connsiteX2" fmla="*/ 3076 w 9645"/>
              <a:gd name="connsiteY2" fmla="*/ 1067 h 10000"/>
              <a:gd name="connsiteX3" fmla="*/ 3728 w 9645"/>
              <a:gd name="connsiteY3" fmla="*/ 1067 h 10000"/>
              <a:gd name="connsiteX4" fmla="*/ 4379 w 9645"/>
              <a:gd name="connsiteY4" fmla="*/ 1067 h 10000"/>
              <a:gd name="connsiteX5" fmla="*/ 4971 w 9645"/>
              <a:gd name="connsiteY5" fmla="*/ 1067 h 10000"/>
              <a:gd name="connsiteX6" fmla="*/ 5622 w 9645"/>
              <a:gd name="connsiteY6" fmla="*/ 1067 h 10000"/>
              <a:gd name="connsiteX7" fmla="*/ 6214 w 9645"/>
              <a:gd name="connsiteY7" fmla="*/ 1067 h 10000"/>
              <a:gd name="connsiteX8" fmla="*/ 6865 w 9645"/>
              <a:gd name="connsiteY8" fmla="*/ 1067 h 10000"/>
              <a:gd name="connsiteX9" fmla="*/ 7456 w 9645"/>
              <a:gd name="connsiteY9" fmla="*/ 1067 h 10000"/>
              <a:gd name="connsiteX10" fmla="*/ 7810 w 9645"/>
              <a:gd name="connsiteY10" fmla="*/ 1067 h 10000"/>
              <a:gd name="connsiteX11" fmla="*/ 8106 w 9645"/>
              <a:gd name="connsiteY11" fmla="*/ 2115 h 10000"/>
              <a:gd name="connsiteX12" fmla="*/ 8698 w 9645"/>
              <a:gd name="connsiteY12" fmla="*/ 3412 h 10000"/>
              <a:gd name="connsiteX13" fmla="*/ 9054 w 9645"/>
              <a:gd name="connsiteY13" fmla="*/ 4469 h 10000"/>
              <a:gd name="connsiteX14" fmla="*/ 9348 w 9645"/>
              <a:gd name="connsiteY14" fmla="*/ 5542 h 10000"/>
              <a:gd name="connsiteX15" fmla="*/ 9645 w 9645"/>
              <a:gd name="connsiteY15" fmla="*/ 6813 h 10000"/>
              <a:gd name="connsiteX16" fmla="*/ 9645 w 9645"/>
              <a:gd name="connsiteY16" fmla="*/ 7880 h 10000"/>
              <a:gd name="connsiteX17" fmla="*/ 9645 w 9645"/>
              <a:gd name="connsiteY17" fmla="*/ 7880 h 10000"/>
              <a:gd name="connsiteX18" fmla="*/ 9645 w 9645"/>
              <a:gd name="connsiteY18" fmla="*/ 7880 h 10000"/>
              <a:gd name="connsiteX19" fmla="*/ 9645 w 9645"/>
              <a:gd name="connsiteY19" fmla="*/ 8938 h 10000"/>
              <a:gd name="connsiteX20" fmla="*/ 9348 w 9645"/>
              <a:gd name="connsiteY20" fmla="*/ 8938 h 10000"/>
              <a:gd name="connsiteX21" fmla="*/ 9348 w 9645"/>
              <a:gd name="connsiteY21" fmla="*/ 8938 h 10000"/>
              <a:gd name="connsiteX22" fmla="*/ 9054 w 9645"/>
              <a:gd name="connsiteY22" fmla="*/ 10000 h 10000"/>
              <a:gd name="connsiteX23" fmla="*/ 8698 w 9645"/>
              <a:gd name="connsiteY23" fmla="*/ 10000 h 10000"/>
              <a:gd name="connsiteX24" fmla="*/ 8106 w 9645"/>
              <a:gd name="connsiteY24" fmla="*/ 10000 h 10000"/>
              <a:gd name="connsiteX25" fmla="*/ 7810 w 9645"/>
              <a:gd name="connsiteY25" fmla="*/ 10000 h 10000"/>
              <a:gd name="connsiteX26" fmla="*/ 7160 w 9645"/>
              <a:gd name="connsiteY26" fmla="*/ 10000 h 10000"/>
              <a:gd name="connsiteX27" fmla="*/ 6214 w 9645"/>
              <a:gd name="connsiteY27" fmla="*/ 10000 h 10000"/>
              <a:gd name="connsiteX28" fmla="*/ 5622 w 9645"/>
              <a:gd name="connsiteY28" fmla="*/ 10000 h 10000"/>
              <a:gd name="connsiteX29" fmla="*/ 4674 w 9645"/>
              <a:gd name="connsiteY29" fmla="*/ 10000 h 10000"/>
              <a:gd name="connsiteX30" fmla="*/ 3728 w 9645"/>
              <a:gd name="connsiteY30" fmla="*/ 10000 h 10000"/>
              <a:gd name="connsiteX31" fmla="*/ 3076 w 9645"/>
              <a:gd name="connsiteY31" fmla="*/ 10000 h 10000"/>
              <a:gd name="connsiteX32" fmla="*/ 2486 w 9645"/>
              <a:gd name="connsiteY32" fmla="*/ 10000 h 10000"/>
              <a:gd name="connsiteX33" fmla="*/ 1834 w 9645"/>
              <a:gd name="connsiteY33" fmla="*/ 10000 h 10000"/>
              <a:gd name="connsiteX34" fmla="*/ 1538 w 9645"/>
              <a:gd name="connsiteY34" fmla="*/ 8938 h 10000"/>
              <a:gd name="connsiteX35" fmla="*/ 1243 w 9645"/>
              <a:gd name="connsiteY35" fmla="*/ 8938 h 10000"/>
              <a:gd name="connsiteX36" fmla="*/ 889 w 9645"/>
              <a:gd name="connsiteY36" fmla="*/ 7880 h 10000"/>
              <a:gd name="connsiteX37" fmla="*/ 593 w 9645"/>
              <a:gd name="connsiteY37" fmla="*/ 7880 h 10000"/>
              <a:gd name="connsiteX38" fmla="*/ 297 w 9645"/>
              <a:gd name="connsiteY38" fmla="*/ 6813 h 10000"/>
              <a:gd name="connsiteX39" fmla="*/ 0 w 9645"/>
              <a:gd name="connsiteY39" fmla="*/ 681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645" h="10000">
                <a:moveTo>
                  <a:pt x="2190" y="0"/>
                </a:moveTo>
                <a:lnTo>
                  <a:pt x="2486" y="0"/>
                </a:lnTo>
                <a:lnTo>
                  <a:pt x="3076" y="1067"/>
                </a:lnTo>
                <a:lnTo>
                  <a:pt x="3728" y="1067"/>
                </a:lnTo>
                <a:lnTo>
                  <a:pt x="4379" y="1067"/>
                </a:lnTo>
                <a:lnTo>
                  <a:pt x="4971" y="1067"/>
                </a:lnTo>
                <a:lnTo>
                  <a:pt x="5622" y="1067"/>
                </a:lnTo>
                <a:lnTo>
                  <a:pt x="6214" y="1067"/>
                </a:lnTo>
                <a:lnTo>
                  <a:pt x="6865" y="1067"/>
                </a:lnTo>
                <a:lnTo>
                  <a:pt x="7456" y="1067"/>
                </a:lnTo>
                <a:lnTo>
                  <a:pt x="7810" y="1067"/>
                </a:lnTo>
                <a:cubicBezTo>
                  <a:pt x="7909" y="1416"/>
                  <a:pt x="8007" y="1766"/>
                  <a:pt x="8106" y="2115"/>
                </a:cubicBezTo>
                <a:lnTo>
                  <a:pt x="8698" y="3412"/>
                </a:lnTo>
                <a:cubicBezTo>
                  <a:pt x="8817" y="3764"/>
                  <a:pt x="8935" y="4117"/>
                  <a:pt x="9054" y="4469"/>
                </a:cubicBezTo>
                <a:cubicBezTo>
                  <a:pt x="9153" y="4827"/>
                  <a:pt x="9250" y="5184"/>
                  <a:pt x="9348" y="5542"/>
                </a:cubicBezTo>
                <a:lnTo>
                  <a:pt x="9645" y="6813"/>
                </a:lnTo>
                <a:lnTo>
                  <a:pt x="9645" y="7880"/>
                </a:lnTo>
                <a:lnTo>
                  <a:pt x="9645" y="7880"/>
                </a:lnTo>
                <a:lnTo>
                  <a:pt x="9645" y="7880"/>
                </a:lnTo>
                <a:lnTo>
                  <a:pt x="9645" y="8938"/>
                </a:lnTo>
                <a:lnTo>
                  <a:pt x="9348" y="8938"/>
                </a:lnTo>
                <a:lnTo>
                  <a:pt x="9348" y="8938"/>
                </a:lnTo>
                <a:cubicBezTo>
                  <a:pt x="9250" y="9292"/>
                  <a:pt x="9153" y="9646"/>
                  <a:pt x="9054" y="10000"/>
                </a:cubicBezTo>
                <a:lnTo>
                  <a:pt x="8698" y="10000"/>
                </a:lnTo>
                <a:lnTo>
                  <a:pt x="8106" y="10000"/>
                </a:lnTo>
                <a:lnTo>
                  <a:pt x="7810" y="10000"/>
                </a:lnTo>
                <a:lnTo>
                  <a:pt x="7160" y="10000"/>
                </a:lnTo>
                <a:lnTo>
                  <a:pt x="6214" y="10000"/>
                </a:lnTo>
                <a:lnTo>
                  <a:pt x="5622" y="10000"/>
                </a:lnTo>
                <a:lnTo>
                  <a:pt x="4674" y="10000"/>
                </a:lnTo>
                <a:lnTo>
                  <a:pt x="3728" y="10000"/>
                </a:lnTo>
                <a:lnTo>
                  <a:pt x="3076" y="10000"/>
                </a:lnTo>
                <a:lnTo>
                  <a:pt x="2486" y="10000"/>
                </a:lnTo>
                <a:lnTo>
                  <a:pt x="1834" y="10000"/>
                </a:lnTo>
                <a:cubicBezTo>
                  <a:pt x="1735" y="9646"/>
                  <a:pt x="1637" y="9292"/>
                  <a:pt x="1538" y="8938"/>
                </a:cubicBezTo>
                <a:lnTo>
                  <a:pt x="1243" y="8938"/>
                </a:lnTo>
                <a:lnTo>
                  <a:pt x="889" y="7880"/>
                </a:lnTo>
                <a:lnTo>
                  <a:pt x="593" y="7880"/>
                </a:lnTo>
                <a:cubicBezTo>
                  <a:pt x="494" y="7524"/>
                  <a:pt x="395" y="7169"/>
                  <a:pt x="297" y="6813"/>
                </a:cubicBezTo>
                <a:lnTo>
                  <a:pt x="0" y="6813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7" name="Freeform 43"/>
          <p:cNvSpPr>
            <a:spLocks/>
          </p:cNvSpPr>
          <p:nvPr/>
        </p:nvSpPr>
        <p:spPr bwMode="auto">
          <a:xfrm>
            <a:off x="9590088" y="3175000"/>
            <a:ext cx="107950" cy="603250"/>
          </a:xfrm>
          <a:custGeom>
            <a:avLst/>
            <a:gdLst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3424 w 10000"/>
              <a:gd name="connsiteY4" fmla="*/ 8795 h 10000"/>
              <a:gd name="connsiteX5" fmla="*/ 3967 w 10000"/>
              <a:gd name="connsiteY5" fmla="*/ 8923 h 10000"/>
              <a:gd name="connsiteX6" fmla="*/ 4565 w 10000"/>
              <a:gd name="connsiteY6" fmla="*/ 8923 h 10000"/>
              <a:gd name="connsiteX7" fmla="*/ 5163 w 10000"/>
              <a:gd name="connsiteY7" fmla="*/ 8923 h 10000"/>
              <a:gd name="connsiteX8" fmla="*/ 5707 w 10000"/>
              <a:gd name="connsiteY8" fmla="*/ 8923 h 10000"/>
              <a:gd name="connsiteX9" fmla="*/ 6304 w 10000"/>
              <a:gd name="connsiteY9" fmla="*/ 8923 h 10000"/>
              <a:gd name="connsiteX10" fmla="*/ 6848 w 10000"/>
              <a:gd name="connsiteY10" fmla="*/ 8923 h 10000"/>
              <a:gd name="connsiteX11" fmla="*/ 7446 w 10000"/>
              <a:gd name="connsiteY11" fmla="*/ 8923 h 10000"/>
              <a:gd name="connsiteX12" fmla="*/ 7989 w 10000"/>
              <a:gd name="connsiteY12" fmla="*/ 8923 h 10000"/>
              <a:gd name="connsiteX13" fmla="*/ 8315 w 10000"/>
              <a:gd name="connsiteY13" fmla="*/ 8923 h 10000"/>
              <a:gd name="connsiteX14" fmla="*/ 8587 w 10000"/>
              <a:gd name="connsiteY14" fmla="*/ 9051 h 10000"/>
              <a:gd name="connsiteX15" fmla="*/ 9130 w 10000"/>
              <a:gd name="connsiteY15" fmla="*/ 9205 h 10000"/>
              <a:gd name="connsiteX16" fmla="*/ 9457 w 10000"/>
              <a:gd name="connsiteY16" fmla="*/ 9333 h 10000"/>
              <a:gd name="connsiteX17" fmla="*/ 9728 w 10000"/>
              <a:gd name="connsiteY17" fmla="*/ 9462 h 10000"/>
              <a:gd name="connsiteX18" fmla="*/ 10000 w 10000"/>
              <a:gd name="connsiteY18" fmla="*/ 9615 h 10000"/>
              <a:gd name="connsiteX19" fmla="*/ 10000 w 10000"/>
              <a:gd name="connsiteY19" fmla="*/ 9744 h 10000"/>
              <a:gd name="connsiteX20" fmla="*/ 10000 w 10000"/>
              <a:gd name="connsiteY20" fmla="*/ 9744 h 10000"/>
              <a:gd name="connsiteX21" fmla="*/ 10000 w 10000"/>
              <a:gd name="connsiteY21" fmla="*/ 9744 h 10000"/>
              <a:gd name="connsiteX22" fmla="*/ 10000 w 10000"/>
              <a:gd name="connsiteY22" fmla="*/ 9872 h 10000"/>
              <a:gd name="connsiteX23" fmla="*/ 9728 w 10000"/>
              <a:gd name="connsiteY23" fmla="*/ 9872 h 10000"/>
              <a:gd name="connsiteX24" fmla="*/ 9728 w 10000"/>
              <a:gd name="connsiteY24" fmla="*/ 9872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4565 w 10000"/>
              <a:gd name="connsiteY32" fmla="*/ 10000 h 10000"/>
              <a:gd name="connsiteX33" fmla="*/ 3967 w 10000"/>
              <a:gd name="connsiteY33" fmla="*/ 10000 h 10000"/>
              <a:gd name="connsiteX34" fmla="*/ 3424 w 10000"/>
              <a:gd name="connsiteY34" fmla="*/ 10000 h 10000"/>
              <a:gd name="connsiteX35" fmla="*/ 2826 w 10000"/>
              <a:gd name="connsiteY35" fmla="*/ 10000 h 10000"/>
              <a:gd name="connsiteX36" fmla="*/ 2554 w 10000"/>
              <a:gd name="connsiteY36" fmla="*/ 9872 h 10000"/>
              <a:gd name="connsiteX37" fmla="*/ 2283 w 10000"/>
              <a:gd name="connsiteY37" fmla="*/ 9872 h 10000"/>
              <a:gd name="connsiteX38" fmla="*/ 1957 w 10000"/>
              <a:gd name="connsiteY38" fmla="*/ 9744 h 10000"/>
              <a:gd name="connsiteX39" fmla="*/ 1685 w 10000"/>
              <a:gd name="connsiteY39" fmla="*/ 9744 h 10000"/>
              <a:gd name="connsiteX40" fmla="*/ 1413 w 10000"/>
              <a:gd name="connsiteY40" fmla="*/ 9615 h 10000"/>
              <a:gd name="connsiteX41" fmla="*/ 1141 w 10000"/>
              <a:gd name="connsiteY41" fmla="*/ 9615 h 10000"/>
              <a:gd name="connsiteX42" fmla="*/ 815 w 10000"/>
              <a:gd name="connsiteY42" fmla="*/ 9462 h 10000"/>
              <a:gd name="connsiteX43" fmla="*/ 815 w 10000"/>
              <a:gd name="connsiteY43" fmla="*/ 9205 h 10000"/>
              <a:gd name="connsiteX44" fmla="*/ 543 w 10000"/>
              <a:gd name="connsiteY44" fmla="*/ 9051 h 10000"/>
              <a:gd name="connsiteX45" fmla="*/ 543 w 10000"/>
              <a:gd name="connsiteY45" fmla="*/ 8923 h 10000"/>
              <a:gd name="connsiteX46" fmla="*/ 272 w 10000"/>
              <a:gd name="connsiteY46" fmla="*/ 8667 h 10000"/>
              <a:gd name="connsiteX47" fmla="*/ 272 w 10000"/>
              <a:gd name="connsiteY47" fmla="*/ 8385 h 10000"/>
              <a:gd name="connsiteX48" fmla="*/ 272 w 10000"/>
              <a:gd name="connsiteY48" fmla="*/ 8128 h 10000"/>
              <a:gd name="connsiteX49" fmla="*/ 0 w 10000"/>
              <a:gd name="connsiteY49" fmla="*/ 7718 h 10000"/>
              <a:gd name="connsiteX50" fmla="*/ 0 w 10000"/>
              <a:gd name="connsiteY50" fmla="*/ 7308 h 10000"/>
              <a:gd name="connsiteX51" fmla="*/ 0 w 10000"/>
              <a:gd name="connsiteY51" fmla="*/ 6897 h 10000"/>
              <a:gd name="connsiteX52" fmla="*/ 272 w 10000"/>
              <a:gd name="connsiteY52" fmla="*/ 6359 h 10000"/>
              <a:gd name="connsiteX53" fmla="*/ 272 w 10000"/>
              <a:gd name="connsiteY53" fmla="*/ 5821 h 10000"/>
              <a:gd name="connsiteX54" fmla="*/ 272 w 10000"/>
              <a:gd name="connsiteY54" fmla="*/ 5282 h 10000"/>
              <a:gd name="connsiteX55" fmla="*/ 543 w 10000"/>
              <a:gd name="connsiteY55" fmla="*/ 4051 h 10000"/>
              <a:gd name="connsiteX56" fmla="*/ 543 w 10000"/>
              <a:gd name="connsiteY56" fmla="*/ 2692 h 10000"/>
              <a:gd name="connsiteX57" fmla="*/ 543 w 10000"/>
              <a:gd name="connsiteY57" fmla="*/ 1333 h 10000"/>
              <a:gd name="connsiteX58" fmla="*/ 272 w 10000"/>
              <a:gd name="connsiteY58" fmla="*/ 0 h 10000"/>
              <a:gd name="connsiteX59" fmla="*/ 1141 w 10000"/>
              <a:gd name="connsiteY59" fmla="*/ 256 h 10000"/>
              <a:gd name="connsiteX60" fmla="*/ 1685 w 10000"/>
              <a:gd name="connsiteY60" fmla="*/ 538 h 10000"/>
              <a:gd name="connsiteX61" fmla="*/ 1957 w 10000"/>
              <a:gd name="connsiteY61" fmla="*/ 667 h 10000"/>
              <a:gd name="connsiteX62" fmla="*/ 2554 w 10000"/>
              <a:gd name="connsiteY62" fmla="*/ 949 h 10000"/>
              <a:gd name="connsiteX63" fmla="*/ 2826 w 10000"/>
              <a:gd name="connsiteY63" fmla="*/ 1077 h 10000"/>
              <a:gd name="connsiteX64" fmla="*/ 3152 w 10000"/>
              <a:gd name="connsiteY64" fmla="*/ 1205 h 10000"/>
              <a:gd name="connsiteX65" fmla="*/ 3152 w 10000"/>
              <a:gd name="connsiteY65" fmla="*/ 1333 h 10000"/>
              <a:gd name="connsiteX66" fmla="*/ 3424 w 10000"/>
              <a:gd name="connsiteY66" fmla="*/ 1487 h 10000"/>
              <a:gd name="connsiteX67" fmla="*/ 3424 w 10000"/>
              <a:gd name="connsiteY67" fmla="*/ 1615 h 10000"/>
              <a:gd name="connsiteX68" fmla="*/ 3424 w 10000"/>
              <a:gd name="connsiteY68" fmla="*/ 1897 h 10000"/>
              <a:gd name="connsiteX69" fmla="*/ 3424 w 10000"/>
              <a:gd name="connsiteY69" fmla="*/ 2026 h 10000"/>
              <a:gd name="connsiteX70" fmla="*/ 3696 w 10000"/>
              <a:gd name="connsiteY70" fmla="*/ 2026 h 10000"/>
              <a:gd name="connsiteX71" fmla="*/ 3424 w 10000"/>
              <a:gd name="connsiteY71" fmla="*/ 2154 h 10000"/>
              <a:gd name="connsiteX72" fmla="*/ 3424 w 10000"/>
              <a:gd name="connsiteY72" fmla="*/ 2154 h 10000"/>
              <a:gd name="connsiteX73" fmla="*/ 3424 w 10000"/>
              <a:gd name="connsiteY73" fmla="*/ 2282 h 10000"/>
              <a:gd name="connsiteX74" fmla="*/ 3424 w 10000"/>
              <a:gd name="connsiteY74" fmla="*/ 2564 h 10000"/>
              <a:gd name="connsiteX75" fmla="*/ 3424 w 10000"/>
              <a:gd name="connsiteY75" fmla="*/ 2692 h 10000"/>
              <a:gd name="connsiteX76" fmla="*/ 3152 w 10000"/>
              <a:gd name="connsiteY76" fmla="*/ 2974 h 10000"/>
              <a:gd name="connsiteX77" fmla="*/ 3152 w 10000"/>
              <a:gd name="connsiteY77" fmla="*/ 3231 h 10000"/>
              <a:gd name="connsiteX78" fmla="*/ 2826 w 10000"/>
              <a:gd name="connsiteY78" fmla="*/ 3641 h 10000"/>
              <a:gd name="connsiteX79" fmla="*/ 2826 w 10000"/>
              <a:gd name="connsiteY79" fmla="*/ 4333 h 10000"/>
              <a:gd name="connsiteX80" fmla="*/ 2554 w 10000"/>
              <a:gd name="connsiteY80" fmla="*/ 5000 h 10000"/>
              <a:gd name="connsiteX81" fmla="*/ 2283 w 10000"/>
              <a:gd name="connsiteY81" fmla="*/ 5667 h 10000"/>
              <a:gd name="connsiteX82" fmla="*/ 2283 w 10000"/>
              <a:gd name="connsiteY82" fmla="*/ 6359 h 10000"/>
              <a:gd name="connsiteX83" fmla="*/ 1957 w 10000"/>
              <a:gd name="connsiteY83" fmla="*/ 6615 h 10000"/>
              <a:gd name="connsiteX84" fmla="*/ 1957 w 10000"/>
              <a:gd name="connsiteY84" fmla="*/ 7026 h 10000"/>
              <a:gd name="connsiteX85" fmla="*/ 1957 w 10000"/>
              <a:gd name="connsiteY85" fmla="*/ 7308 h 10000"/>
              <a:gd name="connsiteX86" fmla="*/ 1957 w 10000"/>
              <a:gd name="connsiteY86" fmla="*/ 7564 h 10000"/>
              <a:gd name="connsiteX87" fmla="*/ 2283 w 10000"/>
              <a:gd name="connsiteY87" fmla="*/ 7974 h 10000"/>
              <a:gd name="connsiteX88" fmla="*/ 2283 w 10000"/>
              <a:gd name="connsiteY88" fmla="*/ 8385 h 10000"/>
              <a:gd name="connsiteX89" fmla="*/ 2283 w 10000"/>
              <a:gd name="connsiteY89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3424 w 10000"/>
              <a:gd name="connsiteY4" fmla="*/ 8795 h 10000"/>
              <a:gd name="connsiteX5" fmla="*/ 3967 w 10000"/>
              <a:gd name="connsiteY5" fmla="*/ 8923 h 10000"/>
              <a:gd name="connsiteX6" fmla="*/ 4565 w 10000"/>
              <a:gd name="connsiteY6" fmla="*/ 8923 h 10000"/>
              <a:gd name="connsiteX7" fmla="*/ 5163 w 10000"/>
              <a:gd name="connsiteY7" fmla="*/ 8923 h 10000"/>
              <a:gd name="connsiteX8" fmla="*/ 5707 w 10000"/>
              <a:gd name="connsiteY8" fmla="*/ 8923 h 10000"/>
              <a:gd name="connsiteX9" fmla="*/ 6304 w 10000"/>
              <a:gd name="connsiteY9" fmla="*/ 8923 h 10000"/>
              <a:gd name="connsiteX10" fmla="*/ 6848 w 10000"/>
              <a:gd name="connsiteY10" fmla="*/ 8923 h 10000"/>
              <a:gd name="connsiteX11" fmla="*/ 7446 w 10000"/>
              <a:gd name="connsiteY11" fmla="*/ 8923 h 10000"/>
              <a:gd name="connsiteX12" fmla="*/ 7989 w 10000"/>
              <a:gd name="connsiteY12" fmla="*/ 8923 h 10000"/>
              <a:gd name="connsiteX13" fmla="*/ 8315 w 10000"/>
              <a:gd name="connsiteY13" fmla="*/ 8923 h 10000"/>
              <a:gd name="connsiteX14" fmla="*/ 8587 w 10000"/>
              <a:gd name="connsiteY14" fmla="*/ 9051 h 10000"/>
              <a:gd name="connsiteX15" fmla="*/ 9130 w 10000"/>
              <a:gd name="connsiteY15" fmla="*/ 9205 h 10000"/>
              <a:gd name="connsiteX16" fmla="*/ 9457 w 10000"/>
              <a:gd name="connsiteY16" fmla="*/ 9333 h 10000"/>
              <a:gd name="connsiteX17" fmla="*/ 9728 w 10000"/>
              <a:gd name="connsiteY17" fmla="*/ 9462 h 10000"/>
              <a:gd name="connsiteX18" fmla="*/ 10000 w 10000"/>
              <a:gd name="connsiteY18" fmla="*/ 9615 h 10000"/>
              <a:gd name="connsiteX19" fmla="*/ 10000 w 10000"/>
              <a:gd name="connsiteY19" fmla="*/ 9744 h 10000"/>
              <a:gd name="connsiteX20" fmla="*/ 10000 w 10000"/>
              <a:gd name="connsiteY20" fmla="*/ 9744 h 10000"/>
              <a:gd name="connsiteX21" fmla="*/ 10000 w 10000"/>
              <a:gd name="connsiteY21" fmla="*/ 9744 h 10000"/>
              <a:gd name="connsiteX22" fmla="*/ 10000 w 10000"/>
              <a:gd name="connsiteY22" fmla="*/ 9872 h 10000"/>
              <a:gd name="connsiteX23" fmla="*/ 9728 w 10000"/>
              <a:gd name="connsiteY23" fmla="*/ 9872 h 10000"/>
              <a:gd name="connsiteX24" fmla="*/ 9728 w 10000"/>
              <a:gd name="connsiteY24" fmla="*/ 9872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4565 w 10000"/>
              <a:gd name="connsiteY32" fmla="*/ 10000 h 10000"/>
              <a:gd name="connsiteX33" fmla="*/ 3424 w 10000"/>
              <a:gd name="connsiteY33" fmla="*/ 10000 h 10000"/>
              <a:gd name="connsiteX34" fmla="*/ 2826 w 10000"/>
              <a:gd name="connsiteY34" fmla="*/ 10000 h 10000"/>
              <a:gd name="connsiteX35" fmla="*/ 2554 w 10000"/>
              <a:gd name="connsiteY35" fmla="*/ 9872 h 10000"/>
              <a:gd name="connsiteX36" fmla="*/ 2283 w 10000"/>
              <a:gd name="connsiteY36" fmla="*/ 9872 h 10000"/>
              <a:gd name="connsiteX37" fmla="*/ 1957 w 10000"/>
              <a:gd name="connsiteY37" fmla="*/ 9744 h 10000"/>
              <a:gd name="connsiteX38" fmla="*/ 1685 w 10000"/>
              <a:gd name="connsiteY38" fmla="*/ 9744 h 10000"/>
              <a:gd name="connsiteX39" fmla="*/ 1413 w 10000"/>
              <a:gd name="connsiteY39" fmla="*/ 9615 h 10000"/>
              <a:gd name="connsiteX40" fmla="*/ 1141 w 10000"/>
              <a:gd name="connsiteY40" fmla="*/ 9615 h 10000"/>
              <a:gd name="connsiteX41" fmla="*/ 815 w 10000"/>
              <a:gd name="connsiteY41" fmla="*/ 9462 h 10000"/>
              <a:gd name="connsiteX42" fmla="*/ 815 w 10000"/>
              <a:gd name="connsiteY42" fmla="*/ 9205 h 10000"/>
              <a:gd name="connsiteX43" fmla="*/ 543 w 10000"/>
              <a:gd name="connsiteY43" fmla="*/ 9051 h 10000"/>
              <a:gd name="connsiteX44" fmla="*/ 543 w 10000"/>
              <a:gd name="connsiteY44" fmla="*/ 8923 h 10000"/>
              <a:gd name="connsiteX45" fmla="*/ 272 w 10000"/>
              <a:gd name="connsiteY45" fmla="*/ 8667 h 10000"/>
              <a:gd name="connsiteX46" fmla="*/ 272 w 10000"/>
              <a:gd name="connsiteY46" fmla="*/ 8385 h 10000"/>
              <a:gd name="connsiteX47" fmla="*/ 272 w 10000"/>
              <a:gd name="connsiteY47" fmla="*/ 8128 h 10000"/>
              <a:gd name="connsiteX48" fmla="*/ 0 w 10000"/>
              <a:gd name="connsiteY48" fmla="*/ 7718 h 10000"/>
              <a:gd name="connsiteX49" fmla="*/ 0 w 10000"/>
              <a:gd name="connsiteY49" fmla="*/ 7308 h 10000"/>
              <a:gd name="connsiteX50" fmla="*/ 0 w 10000"/>
              <a:gd name="connsiteY50" fmla="*/ 6897 h 10000"/>
              <a:gd name="connsiteX51" fmla="*/ 272 w 10000"/>
              <a:gd name="connsiteY51" fmla="*/ 6359 h 10000"/>
              <a:gd name="connsiteX52" fmla="*/ 272 w 10000"/>
              <a:gd name="connsiteY52" fmla="*/ 5821 h 10000"/>
              <a:gd name="connsiteX53" fmla="*/ 272 w 10000"/>
              <a:gd name="connsiteY53" fmla="*/ 5282 h 10000"/>
              <a:gd name="connsiteX54" fmla="*/ 543 w 10000"/>
              <a:gd name="connsiteY54" fmla="*/ 4051 h 10000"/>
              <a:gd name="connsiteX55" fmla="*/ 543 w 10000"/>
              <a:gd name="connsiteY55" fmla="*/ 2692 h 10000"/>
              <a:gd name="connsiteX56" fmla="*/ 543 w 10000"/>
              <a:gd name="connsiteY56" fmla="*/ 1333 h 10000"/>
              <a:gd name="connsiteX57" fmla="*/ 272 w 10000"/>
              <a:gd name="connsiteY57" fmla="*/ 0 h 10000"/>
              <a:gd name="connsiteX58" fmla="*/ 1141 w 10000"/>
              <a:gd name="connsiteY58" fmla="*/ 256 h 10000"/>
              <a:gd name="connsiteX59" fmla="*/ 1685 w 10000"/>
              <a:gd name="connsiteY59" fmla="*/ 538 h 10000"/>
              <a:gd name="connsiteX60" fmla="*/ 1957 w 10000"/>
              <a:gd name="connsiteY60" fmla="*/ 667 h 10000"/>
              <a:gd name="connsiteX61" fmla="*/ 2554 w 10000"/>
              <a:gd name="connsiteY61" fmla="*/ 949 h 10000"/>
              <a:gd name="connsiteX62" fmla="*/ 2826 w 10000"/>
              <a:gd name="connsiteY62" fmla="*/ 1077 h 10000"/>
              <a:gd name="connsiteX63" fmla="*/ 3152 w 10000"/>
              <a:gd name="connsiteY63" fmla="*/ 1205 h 10000"/>
              <a:gd name="connsiteX64" fmla="*/ 3152 w 10000"/>
              <a:gd name="connsiteY64" fmla="*/ 1333 h 10000"/>
              <a:gd name="connsiteX65" fmla="*/ 3424 w 10000"/>
              <a:gd name="connsiteY65" fmla="*/ 1487 h 10000"/>
              <a:gd name="connsiteX66" fmla="*/ 3424 w 10000"/>
              <a:gd name="connsiteY66" fmla="*/ 1615 h 10000"/>
              <a:gd name="connsiteX67" fmla="*/ 3424 w 10000"/>
              <a:gd name="connsiteY67" fmla="*/ 1897 h 10000"/>
              <a:gd name="connsiteX68" fmla="*/ 3424 w 10000"/>
              <a:gd name="connsiteY68" fmla="*/ 2026 h 10000"/>
              <a:gd name="connsiteX69" fmla="*/ 3696 w 10000"/>
              <a:gd name="connsiteY69" fmla="*/ 2026 h 10000"/>
              <a:gd name="connsiteX70" fmla="*/ 3424 w 10000"/>
              <a:gd name="connsiteY70" fmla="*/ 2154 h 10000"/>
              <a:gd name="connsiteX71" fmla="*/ 3424 w 10000"/>
              <a:gd name="connsiteY71" fmla="*/ 2154 h 10000"/>
              <a:gd name="connsiteX72" fmla="*/ 3424 w 10000"/>
              <a:gd name="connsiteY72" fmla="*/ 2282 h 10000"/>
              <a:gd name="connsiteX73" fmla="*/ 3424 w 10000"/>
              <a:gd name="connsiteY73" fmla="*/ 2564 h 10000"/>
              <a:gd name="connsiteX74" fmla="*/ 3424 w 10000"/>
              <a:gd name="connsiteY74" fmla="*/ 2692 h 10000"/>
              <a:gd name="connsiteX75" fmla="*/ 3152 w 10000"/>
              <a:gd name="connsiteY75" fmla="*/ 2974 h 10000"/>
              <a:gd name="connsiteX76" fmla="*/ 3152 w 10000"/>
              <a:gd name="connsiteY76" fmla="*/ 3231 h 10000"/>
              <a:gd name="connsiteX77" fmla="*/ 2826 w 10000"/>
              <a:gd name="connsiteY77" fmla="*/ 3641 h 10000"/>
              <a:gd name="connsiteX78" fmla="*/ 2826 w 10000"/>
              <a:gd name="connsiteY78" fmla="*/ 4333 h 10000"/>
              <a:gd name="connsiteX79" fmla="*/ 2554 w 10000"/>
              <a:gd name="connsiteY79" fmla="*/ 5000 h 10000"/>
              <a:gd name="connsiteX80" fmla="*/ 2283 w 10000"/>
              <a:gd name="connsiteY80" fmla="*/ 5667 h 10000"/>
              <a:gd name="connsiteX81" fmla="*/ 2283 w 10000"/>
              <a:gd name="connsiteY81" fmla="*/ 6359 h 10000"/>
              <a:gd name="connsiteX82" fmla="*/ 1957 w 10000"/>
              <a:gd name="connsiteY82" fmla="*/ 6615 h 10000"/>
              <a:gd name="connsiteX83" fmla="*/ 1957 w 10000"/>
              <a:gd name="connsiteY83" fmla="*/ 7026 h 10000"/>
              <a:gd name="connsiteX84" fmla="*/ 1957 w 10000"/>
              <a:gd name="connsiteY84" fmla="*/ 7308 h 10000"/>
              <a:gd name="connsiteX85" fmla="*/ 1957 w 10000"/>
              <a:gd name="connsiteY85" fmla="*/ 7564 h 10000"/>
              <a:gd name="connsiteX86" fmla="*/ 2283 w 10000"/>
              <a:gd name="connsiteY86" fmla="*/ 7974 h 10000"/>
              <a:gd name="connsiteX87" fmla="*/ 2283 w 10000"/>
              <a:gd name="connsiteY87" fmla="*/ 8385 h 10000"/>
              <a:gd name="connsiteX88" fmla="*/ 2283 w 10000"/>
              <a:gd name="connsiteY88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3424 w 10000"/>
              <a:gd name="connsiteY4" fmla="*/ 8795 h 10000"/>
              <a:gd name="connsiteX5" fmla="*/ 3967 w 10000"/>
              <a:gd name="connsiteY5" fmla="*/ 8923 h 10000"/>
              <a:gd name="connsiteX6" fmla="*/ 4565 w 10000"/>
              <a:gd name="connsiteY6" fmla="*/ 8923 h 10000"/>
              <a:gd name="connsiteX7" fmla="*/ 5163 w 10000"/>
              <a:gd name="connsiteY7" fmla="*/ 8923 h 10000"/>
              <a:gd name="connsiteX8" fmla="*/ 5707 w 10000"/>
              <a:gd name="connsiteY8" fmla="*/ 8923 h 10000"/>
              <a:gd name="connsiteX9" fmla="*/ 6304 w 10000"/>
              <a:gd name="connsiteY9" fmla="*/ 8923 h 10000"/>
              <a:gd name="connsiteX10" fmla="*/ 6848 w 10000"/>
              <a:gd name="connsiteY10" fmla="*/ 8923 h 10000"/>
              <a:gd name="connsiteX11" fmla="*/ 7446 w 10000"/>
              <a:gd name="connsiteY11" fmla="*/ 8923 h 10000"/>
              <a:gd name="connsiteX12" fmla="*/ 7989 w 10000"/>
              <a:gd name="connsiteY12" fmla="*/ 8923 h 10000"/>
              <a:gd name="connsiteX13" fmla="*/ 8315 w 10000"/>
              <a:gd name="connsiteY13" fmla="*/ 8923 h 10000"/>
              <a:gd name="connsiteX14" fmla="*/ 8587 w 10000"/>
              <a:gd name="connsiteY14" fmla="*/ 9051 h 10000"/>
              <a:gd name="connsiteX15" fmla="*/ 9130 w 10000"/>
              <a:gd name="connsiteY15" fmla="*/ 9205 h 10000"/>
              <a:gd name="connsiteX16" fmla="*/ 9457 w 10000"/>
              <a:gd name="connsiteY16" fmla="*/ 9333 h 10000"/>
              <a:gd name="connsiteX17" fmla="*/ 9728 w 10000"/>
              <a:gd name="connsiteY17" fmla="*/ 9462 h 10000"/>
              <a:gd name="connsiteX18" fmla="*/ 10000 w 10000"/>
              <a:gd name="connsiteY18" fmla="*/ 9615 h 10000"/>
              <a:gd name="connsiteX19" fmla="*/ 10000 w 10000"/>
              <a:gd name="connsiteY19" fmla="*/ 9744 h 10000"/>
              <a:gd name="connsiteX20" fmla="*/ 10000 w 10000"/>
              <a:gd name="connsiteY20" fmla="*/ 9744 h 10000"/>
              <a:gd name="connsiteX21" fmla="*/ 10000 w 10000"/>
              <a:gd name="connsiteY21" fmla="*/ 9744 h 10000"/>
              <a:gd name="connsiteX22" fmla="*/ 10000 w 10000"/>
              <a:gd name="connsiteY22" fmla="*/ 9872 h 10000"/>
              <a:gd name="connsiteX23" fmla="*/ 9728 w 10000"/>
              <a:gd name="connsiteY23" fmla="*/ 9872 h 10000"/>
              <a:gd name="connsiteX24" fmla="*/ 9728 w 10000"/>
              <a:gd name="connsiteY24" fmla="*/ 9872 h 10000"/>
              <a:gd name="connsiteX25" fmla="*/ 9457 w 10000"/>
              <a:gd name="connsiteY25" fmla="*/ 10000 h 10000"/>
              <a:gd name="connsiteX26" fmla="*/ 9130 w 10000"/>
              <a:gd name="connsiteY26" fmla="*/ 10000 h 10000"/>
              <a:gd name="connsiteX27" fmla="*/ 8587 w 10000"/>
              <a:gd name="connsiteY27" fmla="*/ 10000 h 10000"/>
              <a:gd name="connsiteX28" fmla="*/ 8315 w 10000"/>
              <a:gd name="connsiteY28" fmla="*/ 10000 h 10000"/>
              <a:gd name="connsiteX29" fmla="*/ 7717 w 10000"/>
              <a:gd name="connsiteY29" fmla="*/ 10000 h 10000"/>
              <a:gd name="connsiteX30" fmla="*/ 6848 w 10000"/>
              <a:gd name="connsiteY30" fmla="*/ 10000 h 10000"/>
              <a:gd name="connsiteX31" fmla="*/ 6304 w 10000"/>
              <a:gd name="connsiteY31" fmla="*/ 10000 h 10000"/>
              <a:gd name="connsiteX32" fmla="*/ 3424 w 10000"/>
              <a:gd name="connsiteY32" fmla="*/ 10000 h 10000"/>
              <a:gd name="connsiteX33" fmla="*/ 2826 w 10000"/>
              <a:gd name="connsiteY33" fmla="*/ 10000 h 10000"/>
              <a:gd name="connsiteX34" fmla="*/ 2554 w 10000"/>
              <a:gd name="connsiteY34" fmla="*/ 9872 h 10000"/>
              <a:gd name="connsiteX35" fmla="*/ 2283 w 10000"/>
              <a:gd name="connsiteY35" fmla="*/ 9872 h 10000"/>
              <a:gd name="connsiteX36" fmla="*/ 1957 w 10000"/>
              <a:gd name="connsiteY36" fmla="*/ 9744 h 10000"/>
              <a:gd name="connsiteX37" fmla="*/ 1685 w 10000"/>
              <a:gd name="connsiteY37" fmla="*/ 9744 h 10000"/>
              <a:gd name="connsiteX38" fmla="*/ 1413 w 10000"/>
              <a:gd name="connsiteY38" fmla="*/ 9615 h 10000"/>
              <a:gd name="connsiteX39" fmla="*/ 1141 w 10000"/>
              <a:gd name="connsiteY39" fmla="*/ 9615 h 10000"/>
              <a:gd name="connsiteX40" fmla="*/ 815 w 10000"/>
              <a:gd name="connsiteY40" fmla="*/ 9462 h 10000"/>
              <a:gd name="connsiteX41" fmla="*/ 815 w 10000"/>
              <a:gd name="connsiteY41" fmla="*/ 9205 h 10000"/>
              <a:gd name="connsiteX42" fmla="*/ 543 w 10000"/>
              <a:gd name="connsiteY42" fmla="*/ 9051 h 10000"/>
              <a:gd name="connsiteX43" fmla="*/ 543 w 10000"/>
              <a:gd name="connsiteY43" fmla="*/ 8923 h 10000"/>
              <a:gd name="connsiteX44" fmla="*/ 272 w 10000"/>
              <a:gd name="connsiteY44" fmla="*/ 8667 h 10000"/>
              <a:gd name="connsiteX45" fmla="*/ 272 w 10000"/>
              <a:gd name="connsiteY45" fmla="*/ 8385 h 10000"/>
              <a:gd name="connsiteX46" fmla="*/ 272 w 10000"/>
              <a:gd name="connsiteY46" fmla="*/ 8128 h 10000"/>
              <a:gd name="connsiteX47" fmla="*/ 0 w 10000"/>
              <a:gd name="connsiteY47" fmla="*/ 7718 h 10000"/>
              <a:gd name="connsiteX48" fmla="*/ 0 w 10000"/>
              <a:gd name="connsiteY48" fmla="*/ 7308 h 10000"/>
              <a:gd name="connsiteX49" fmla="*/ 0 w 10000"/>
              <a:gd name="connsiteY49" fmla="*/ 6897 h 10000"/>
              <a:gd name="connsiteX50" fmla="*/ 272 w 10000"/>
              <a:gd name="connsiteY50" fmla="*/ 6359 h 10000"/>
              <a:gd name="connsiteX51" fmla="*/ 272 w 10000"/>
              <a:gd name="connsiteY51" fmla="*/ 5821 h 10000"/>
              <a:gd name="connsiteX52" fmla="*/ 272 w 10000"/>
              <a:gd name="connsiteY52" fmla="*/ 5282 h 10000"/>
              <a:gd name="connsiteX53" fmla="*/ 543 w 10000"/>
              <a:gd name="connsiteY53" fmla="*/ 4051 h 10000"/>
              <a:gd name="connsiteX54" fmla="*/ 543 w 10000"/>
              <a:gd name="connsiteY54" fmla="*/ 2692 h 10000"/>
              <a:gd name="connsiteX55" fmla="*/ 543 w 10000"/>
              <a:gd name="connsiteY55" fmla="*/ 1333 h 10000"/>
              <a:gd name="connsiteX56" fmla="*/ 272 w 10000"/>
              <a:gd name="connsiteY56" fmla="*/ 0 h 10000"/>
              <a:gd name="connsiteX57" fmla="*/ 1141 w 10000"/>
              <a:gd name="connsiteY57" fmla="*/ 256 h 10000"/>
              <a:gd name="connsiteX58" fmla="*/ 1685 w 10000"/>
              <a:gd name="connsiteY58" fmla="*/ 538 h 10000"/>
              <a:gd name="connsiteX59" fmla="*/ 1957 w 10000"/>
              <a:gd name="connsiteY59" fmla="*/ 667 h 10000"/>
              <a:gd name="connsiteX60" fmla="*/ 2554 w 10000"/>
              <a:gd name="connsiteY60" fmla="*/ 949 h 10000"/>
              <a:gd name="connsiteX61" fmla="*/ 2826 w 10000"/>
              <a:gd name="connsiteY61" fmla="*/ 1077 h 10000"/>
              <a:gd name="connsiteX62" fmla="*/ 3152 w 10000"/>
              <a:gd name="connsiteY62" fmla="*/ 1205 h 10000"/>
              <a:gd name="connsiteX63" fmla="*/ 3152 w 10000"/>
              <a:gd name="connsiteY63" fmla="*/ 1333 h 10000"/>
              <a:gd name="connsiteX64" fmla="*/ 3424 w 10000"/>
              <a:gd name="connsiteY64" fmla="*/ 1487 h 10000"/>
              <a:gd name="connsiteX65" fmla="*/ 3424 w 10000"/>
              <a:gd name="connsiteY65" fmla="*/ 1615 h 10000"/>
              <a:gd name="connsiteX66" fmla="*/ 3424 w 10000"/>
              <a:gd name="connsiteY66" fmla="*/ 1897 h 10000"/>
              <a:gd name="connsiteX67" fmla="*/ 3424 w 10000"/>
              <a:gd name="connsiteY67" fmla="*/ 2026 h 10000"/>
              <a:gd name="connsiteX68" fmla="*/ 3696 w 10000"/>
              <a:gd name="connsiteY68" fmla="*/ 2026 h 10000"/>
              <a:gd name="connsiteX69" fmla="*/ 3424 w 10000"/>
              <a:gd name="connsiteY69" fmla="*/ 2154 h 10000"/>
              <a:gd name="connsiteX70" fmla="*/ 3424 w 10000"/>
              <a:gd name="connsiteY70" fmla="*/ 2154 h 10000"/>
              <a:gd name="connsiteX71" fmla="*/ 3424 w 10000"/>
              <a:gd name="connsiteY71" fmla="*/ 2282 h 10000"/>
              <a:gd name="connsiteX72" fmla="*/ 3424 w 10000"/>
              <a:gd name="connsiteY72" fmla="*/ 2564 h 10000"/>
              <a:gd name="connsiteX73" fmla="*/ 3424 w 10000"/>
              <a:gd name="connsiteY73" fmla="*/ 2692 h 10000"/>
              <a:gd name="connsiteX74" fmla="*/ 3152 w 10000"/>
              <a:gd name="connsiteY74" fmla="*/ 2974 h 10000"/>
              <a:gd name="connsiteX75" fmla="*/ 3152 w 10000"/>
              <a:gd name="connsiteY75" fmla="*/ 3231 h 10000"/>
              <a:gd name="connsiteX76" fmla="*/ 2826 w 10000"/>
              <a:gd name="connsiteY76" fmla="*/ 3641 h 10000"/>
              <a:gd name="connsiteX77" fmla="*/ 2826 w 10000"/>
              <a:gd name="connsiteY77" fmla="*/ 4333 h 10000"/>
              <a:gd name="connsiteX78" fmla="*/ 2554 w 10000"/>
              <a:gd name="connsiteY78" fmla="*/ 5000 h 10000"/>
              <a:gd name="connsiteX79" fmla="*/ 2283 w 10000"/>
              <a:gd name="connsiteY79" fmla="*/ 5667 h 10000"/>
              <a:gd name="connsiteX80" fmla="*/ 2283 w 10000"/>
              <a:gd name="connsiteY80" fmla="*/ 6359 h 10000"/>
              <a:gd name="connsiteX81" fmla="*/ 1957 w 10000"/>
              <a:gd name="connsiteY81" fmla="*/ 6615 h 10000"/>
              <a:gd name="connsiteX82" fmla="*/ 1957 w 10000"/>
              <a:gd name="connsiteY82" fmla="*/ 7026 h 10000"/>
              <a:gd name="connsiteX83" fmla="*/ 1957 w 10000"/>
              <a:gd name="connsiteY83" fmla="*/ 7308 h 10000"/>
              <a:gd name="connsiteX84" fmla="*/ 1957 w 10000"/>
              <a:gd name="connsiteY84" fmla="*/ 7564 h 10000"/>
              <a:gd name="connsiteX85" fmla="*/ 2283 w 10000"/>
              <a:gd name="connsiteY85" fmla="*/ 7974 h 10000"/>
              <a:gd name="connsiteX86" fmla="*/ 2283 w 10000"/>
              <a:gd name="connsiteY86" fmla="*/ 8385 h 10000"/>
              <a:gd name="connsiteX87" fmla="*/ 2283 w 10000"/>
              <a:gd name="connsiteY87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3424 w 10000"/>
              <a:gd name="connsiteY4" fmla="*/ 8795 h 10000"/>
              <a:gd name="connsiteX5" fmla="*/ 4565 w 10000"/>
              <a:gd name="connsiteY5" fmla="*/ 8923 h 10000"/>
              <a:gd name="connsiteX6" fmla="*/ 5163 w 10000"/>
              <a:gd name="connsiteY6" fmla="*/ 8923 h 10000"/>
              <a:gd name="connsiteX7" fmla="*/ 5707 w 10000"/>
              <a:gd name="connsiteY7" fmla="*/ 8923 h 10000"/>
              <a:gd name="connsiteX8" fmla="*/ 6304 w 10000"/>
              <a:gd name="connsiteY8" fmla="*/ 8923 h 10000"/>
              <a:gd name="connsiteX9" fmla="*/ 6848 w 10000"/>
              <a:gd name="connsiteY9" fmla="*/ 8923 h 10000"/>
              <a:gd name="connsiteX10" fmla="*/ 7446 w 10000"/>
              <a:gd name="connsiteY10" fmla="*/ 8923 h 10000"/>
              <a:gd name="connsiteX11" fmla="*/ 7989 w 10000"/>
              <a:gd name="connsiteY11" fmla="*/ 8923 h 10000"/>
              <a:gd name="connsiteX12" fmla="*/ 8315 w 10000"/>
              <a:gd name="connsiteY12" fmla="*/ 8923 h 10000"/>
              <a:gd name="connsiteX13" fmla="*/ 8587 w 10000"/>
              <a:gd name="connsiteY13" fmla="*/ 9051 h 10000"/>
              <a:gd name="connsiteX14" fmla="*/ 9130 w 10000"/>
              <a:gd name="connsiteY14" fmla="*/ 9205 h 10000"/>
              <a:gd name="connsiteX15" fmla="*/ 9457 w 10000"/>
              <a:gd name="connsiteY15" fmla="*/ 9333 h 10000"/>
              <a:gd name="connsiteX16" fmla="*/ 9728 w 10000"/>
              <a:gd name="connsiteY16" fmla="*/ 9462 h 10000"/>
              <a:gd name="connsiteX17" fmla="*/ 10000 w 10000"/>
              <a:gd name="connsiteY17" fmla="*/ 9615 h 10000"/>
              <a:gd name="connsiteX18" fmla="*/ 10000 w 10000"/>
              <a:gd name="connsiteY18" fmla="*/ 9744 h 10000"/>
              <a:gd name="connsiteX19" fmla="*/ 10000 w 10000"/>
              <a:gd name="connsiteY19" fmla="*/ 9744 h 10000"/>
              <a:gd name="connsiteX20" fmla="*/ 10000 w 10000"/>
              <a:gd name="connsiteY20" fmla="*/ 9744 h 10000"/>
              <a:gd name="connsiteX21" fmla="*/ 10000 w 10000"/>
              <a:gd name="connsiteY21" fmla="*/ 9872 h 10000"/>
              <a:gd name="connsiteX22" fmla="*/ 9728 w 10000"/>
              <a:gd name="connsiteY22" fmla="*/ 9872 h 10000"/>
              <a:gd name="connsiteX23" fmla="*/ 9728 w 10000"/>
              <a:gd name="connsiteY23" fmla="*/ 9872 h 10000"/>
              <a:gd name="connsiteX24" fmla="*/ 9457 w 10000"/>
              <a:gd name="connsiteY24" fmla="*/ 10000 h 10000"/>
              <a:gd name="connsiteX25" fmla="*/ 9130 w 10000"/>
              <a:gd name="connsiteY25" fmla="*/ 10000 h 10000"/>
              <a:gd name="connsiteX26" fmla="*/ 8587 w 10000"/>
              <a:gd name="connsiteY26" fmla="*/ 10000 h 10000"/>
              <a:gd name="connsiteX27" fmla="*/ 8315 w 10000"/>
              <a:gd name="connsiteY27" fmla="*/ 10000 h 10000"/>
              <a:gd name="connsiteX28" fmla="*/ 7717 w 10000"/>
              <a:gd name="connsiteY28" fmla="*/ 10000 h 10000"/>
              <a:gd name="connsiteX29" fmla="*/ 6848 w 10000"/>
              <a:gd name="connsiteY29" fmla="*/ 10000 h 10000"/>
              <a:gd name="connsiteX30" fmla="*/ 6304 w 10000"/>
              <a:gd name="connsiteY30" fmla="*/ 10000 h 10000"/>
              <a:gd name="connsiteX31" fmla="*/ 3424 w 10000"/>
              <a:gd name="connsiteY31" fmla="*/ 10000 h 10000"/>
              <a:gd name="connsiteX32" fmla="*/ 2826 w 10000"/>
              <a:gd name="connsiteY32" fmla="*/ 10000 h 10000"/>
              <a:gd name="connsiteX33" fmla="*/ 2554 w 10000"/>
              <a:gd name="connsiteY33" fmla="*/ 9872 h 10000"/>
              <a:gd name="connsiteX34" fmla="*/ 2283 w 10000"/>
              <a:gd name="connsiteY34" fmla="*/ 9872 h 10000"/>
              <a:gd name="connsiteX35" fmla="*/ 1957 w 10000"/>
              <a:gd name="connsiteY35" fmla="*/ 9744 h 10000"/>
              <a:gd name="connsiteX36" fmla="*/ 1685 w 10000"/>
              <a:gd name="connsiteY36" fmla="*/ 9744 h 10000"/>
              <a:gd name="connsiteX37" fmla="*/ 1413 w 10000"/>
              <a:gd name="connsiteY37" fmla="*/ 9615 h 10000"/>
              <a:gd name="connsiteX38" fmla="*/ 1141 w 10000"/>
              <a:gd name="connsiteY38" fmla="*/ 9615 h 10000"/>
              <a:gd name="connsiteX39" fmla="*/ 815 w 10000"/>
              <a:gd name="connsiteY39" fmla="*/ 9462 h 10000"/>
              <a:gd name="connsiteX40" fmla="*/ 815 w 10000"/>
              <a:gd name="connsiteY40" fmla="*/ 9205 h 10000"/>
              <a:gd name="connsiteX41" fmla="*/ 543 w 10000"/>
              <a:gd name="connsiteY41" fmla="*/ 9051 h 10000"/>
              <a:gd name="connsiteX42" fmla="*/ 543 w 10000"/>
              <a:gd name="connsiteY42" fmla="*/ 8923 h 10000"/>
              <a:gd name="connsiteX43" fmla="*/ 272 w 10000"/>
              <a:gd name="connsiteY43" fmla="*/ 8667 h 10000"/>
              <a:gd name="connsiteX44" fmla="*/ 272 w 10000"/>
              <a:gd name="connsiteY44" fmla="*/ 8385 h 10000"/>
              <a:gd name="connsiteX45" fmla="*/ 272 w 10000"/>
              <a:gd name="connsiteY45" fmla="*/ 8128 h 10000"/>
              <a:gd name="connsiteX46" fmla="*/ 0 w 10000"/>
              <a:gd name="connsiteY46" fmla="*/ 7718 h 10000"/>
              <a:gd name="connsiteX47" fmla="*/ 0 w 10000"/>
              <a:gd name="connsiteY47" fmla="*/ 7308 h 10000"/>
              <a:gd name="connsiteX48" fmla="*/ 0 w 10000"/>
              <a:gd name="connsiteY48" fmla="*/ 6897 h 10000"/>
              <a:gd name="connsiteX49" fmla="*/ 272 w 10000"/>
              <a:gd name="connsiteY49" fmla="*/ 6359 h 10000"/>
              <a:gd name="connsiteX50" fmla="*/ 272 w 10000"/>
              <a:gd name="connsiteY50" fmla="*/ 5821 h 10000"/>
              <a:gd name="connsiteX51" fmla="*/ 272 w 10000"/>
              <a:gd name="connsiteY51" fmla="*/ 5282 h 10000"/>
              <a:gd name="connsiteX52" fmla="*/ 543 w 10000"/>
              <a:gd name="connsiteY52" fmla="*/ 4051 h 10000"/>
              <a:gd name="connsiteX53" fmla="*/ 543 w 10000"/>
              <a:gd name="connsiteY53" fmla="*/ 2692 h 10000"/>
              <a:gd name="connsiteX54" fmla="*/ 543 w 10000"/>
              <a:gd name="connsiteY54" fmla="*/ 1333 h 10000"/>
              <a:gd name="connsiteX55" fmla="*/ 272 w 10000"/>
              <a:gd name="connsiteY55" fmla="*/ 0 h 10000"/>
              <a:gd name="connsiteX56" fmla="*/ 1141 w 10000"/>
              <a:gd name="connsiteY56" fmla="*/ 256 h 10000"/>
              <a:gd name="connsiteX57" fmla="*/ 1685 w 10000"/>
              <a:gd name="connsiteY57" fmla="*/ 538 h 10000"/>
              <a:gd name="connsiteX58" fmla="*/ 1957 w 10000"/>
              <a:gd name="connsiteY58" fmla="*/ 667 h 10000"/>
              <a:gd name="connsiteX59" fmla="*/ 2554 w 10000"/>
              <a:gd name="connsiteY59" fmla="*/ 949 h 10000"/>
              <a:gd name="connsiteX60" fmla="*/ 2826 w 10000"/>
              <a:gd name="connsiteY60" fmla="*/ 1077 h 10000"/>
              <a:gd name="connsiteX61" fmla="*/ 3152 w 10000"/>
              <a:gd name="connsiteY61" fmla="*/ 1205 h 10000"/>
              <a:gd name="connsiteX62" fmla="*/ 3152 w 10000"/>
              <a:gd name="connsiteY62" fmla="*/ 1333 h 10000"/>
              <a:gd name="connsiteX63" fmla="*/ 3424 w 10000"/>
              <a:gd name="connsiteY63" fmla="*/ 1487 h 10000"/>
              <a:gd name="connsiteX64" fmla="*/ 3424 w 10000"/>
              <a:gd name="connsiteY64" fmla="*/ 1615 h 10000"/>
              <a:gd name="connsiteX65" fmla="*/ 3424 w 10000"/>
              <a:gd name="connsiteY65" fmla="*/ 1897 h 10000"/>
              <a:gd name="connsiteX66" fmla="*/ 3424 w 10000"/>
              <a:gd name="connsiteY66" fmla="*/ 2026 h 10000"/>
              <a:gd name="connsiteX67" fmla="*/ 3696 w 10000"/>
              <a:gd name="connsiteY67" fmla="*/ 2026 h 10000"/>
              <a:gd name="connsiteX68" fmla="*/ 3424 w 10000"/>
              <a:gd name="connsiteY68" fmla="*/ 2154 h 10000"/>
              <a:gd name="connsiteX69" fmla="*/ 3424 w 10000"/>
              <a:gd name="connsiteY69" fmla="*/ 2154 h 10000"/>
              <a:gd name="connsiteX70" fmla="*/ 3424 w 10000"/>
              <a:gd name="connsiteY70" fmla="*/ 2282 h 10000"/>
              <a:gd name="connsiteX71" fmla="*/ 3424 w 10000"/>
              <a:gd name="connsiteY71" fmla="*/ 2564 h 10000"/>
              <a:gd name="connsiteX72" fmla="*/ 3424 w 10000"/>
              <a:gd name="connsiteY72" fmla="*/ 2692 h 10000"/>
              <a:gd name="connsiteX73" fmla="*/ 3152 w 10000"/>
              <a:gd name="connsiteY73" fmla="*/ 2974 h 10000"/>
              <a:gd name="connsiteX74" fmla="*/ 3152 w 10000"/>
              <a:gd name="connsiteY74" fmla="*/ 3231 h 10000"/>
              <a:gd name="connsiteX75" fmla="*/ 2826 w 10000"/>
              <a:gd name="connsiteY75" fmla="*/ 3641 h 10000"/>
              <a:gd name="connsiteX76" fmla="*/ 2826 w 10000"/>
              <a:gd name="connsiteY76" fmla="*/ 4333 h 10000"/>
              <a:gd name="connsiteX77" fmla="*/ 2554 w 10000"/>
              <a:gd name="connsiteY77" fmla="*/ 5000 h 10000"/>
              <a:gd name="connsiteX78" fmla="*/ 2283 w 10000"/>
              <a:gd name="connsiteY78" fmla="*/ 5667 h 10000"/>
              <a:gd name="connsiteX79" fmla="*/ 2283 w 10000"/>
              <a:gd name="connsiteY79" fmla="*/ 6359 h 10000"/>
              <a:gd name="connsiteX80" fmla="*/ 1957 w 10000"/>
              <a:gd name="connsiteY80" fmla="*/ 6615 h 10000"/>
              <a:gd name="connsiteX81" fmla="*/ 1957 w 10000"/>
              <a:gd name="connsiteY81" fmla="*/ 7026 h 10000"/>
              <a:gd name="connsiteX82" fmla="*/ 1957 w 10000"/>
              <a:gd name="connsiteY82" fmla="*/ 7308 h 10000"/>
              <a:gd name="connsiteX83" fmla="*/ 1957 w 10000"/>
              <a:gd name="connsiteY83" fmla="*/ 7564 h 10000"/>
              <a:gd name="connsiteX84" fmla="*/ 2283 w 10000"/>
              <a:gd name="connsiteY84" fmla="*/ 7974 h 10000"/>
              <a:gd name="connsiteX85" fmla="*/ 2283 w 10000"/>
              <a:gd name="connsiteY85" fmla="*/ 8385 h 10000"/>
              <a:gd name="connsiteX86" fmla="*/ 2283 w 10000"/>
              <a:gd name="connsiteY86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3424 w 10000"/>
              <a:gd name="connsiteY4" fmla="*/ 8795 h 10000"/>
              <a:gd name="connsiteX5" fmla="*/ 4565 w 10000"/>
              <a:gd name="connsiteY5" fmla="*/ 8923 h 10000"/>
              <a:gd name="connsiteX6" fmla="*/ 5707 w 10000"/>
              <a:gd name="connsiteY6" fmla="*/ 8923 h 10000"/>
              <a:gd name="connsiteX7" fmla="*/ 6304 w 10000"/>
              <a:gd name="connsiteY7" fmla="*/ 8923 h 10000"/>
              <a:gd name="connsiteX8" fmla="*/ 6848 w 10000"/>
              <a:gd name="connsiteY8" fmla="*/ 8923 h 10000"/>
              <a:gd name="connsiteX9" fmla="*/ 7446 w 10000"/>
              <a:gd name="connsiteY9" fmla="*/ 8923 h 10000"/>
              <a:gd name="connsiteX10" fmla="*/ 7989 w 10000"/>
              <a:gd name="connsiteY10" fmla="*/ 8923 h 10000"/>
              <a:gd name="connsiteX11" fmla="*/ 8315 w 10000"/>
              <a:gd name="connsiteY11" fmla="*/ 8923 h 10000"/>
              <a:gd name="connsiteX12" fmla="*/ 8587 w 10000"/>
              <a:gd name="connsiteY12" fmla="*/ 9051 h 10000"/>
              <a:gd name="connsiteX13" fmla="*/ 9130 w 10000"/>
              <a:gd name="connsiteY13" fmla="*/ 9205 h 10000"/>
              <a:gd name="connsiteX14" fmla="*/ 9457 w 10000"/>
              <a:gd name="connsiteY14" fmla="*/ 9333 h 10000"/>
              <a:gd name="connsiteX15" fmla="*/ 9728 w 10000"/>
              <a:gd name="connsiteY15" fmla="*/ 9462 h 10000"/>
              <a:gd name="connsiteX16" fmla="*/ 10000 w 10000"/>
              <a:gd name="connsiteY16" fmla="*/ 9615 h 10000"/>
              <a:gd name="connsiteX17" fmla="*/ 10000 w 10000"/>
              <a:gd name="connsiteY17" fmla="*/ 9744 h 10000"/>
              <a:gd name="connsiteX18" fmla="*/ 10000 w 10000"/>
              <a:gd name="connsiteY18" fmla="*/ 9744 h 10000"/>
              <a:gd name="connsiteX19" fmla="*/ 10000 w 10000"/>
              <a:gd name="connsiteY19" fmla="*/ 9744 h 10000"/>
              <a:gd name="connsiteX20" fmla="*/ 10000 w 10000"/>
              <a:gd name="connsiteY20" fmla="*/ 9872 h 10000"/>
              <a:gd name="connsiteX21" fmla="*/ 9728 w 10000"/>
              <a:gd name="connsiteY21" fmla="*/ 9872 h 10000"/>
              <a:gd name="connsiteX22" fmla="*/ 9728 w 10000"/>
              <a:gd name="connsiteY22" fmla="*/ 9872 h 10000"/>
              <a:gd name="connsiteX23" fmla="*/ 9457 w 10000"/>
              <a:gd name="connsiteY23" fmla="*/ 10000 h 10000"/>
              <a:gd name="connsiteX24" fmla="*/ 9130 w 10000"/>
              <a:gd name="connsiteY24" fmla="*/ 10000 h 10000"/>
              <a:gd name="connsiteX25" fmla="*/ 8587 w 10000"/>
              <a:gd name="connsiteY25" fmla="*/ 10000 h 10000"/>
              <a:gd name="connsiteX26" fmla="*/ 8315 w 10000"/>
              <a:gd name="connsiteY26" fmla="*/ 10000 h 10000"/>
              <a:gd name="connsiteX27" fmla="*/ 7717 w 10000"/>
              <a:gd name="connsiteY27" fmla="*/ 10000 h 10000"/>
              <a:gd name="connsiteX28" fmla="*/ 6848 w 10000"/>
              <a:gd name="connsiteY28" fmla="*/ 10000 h 10000"/>
              <a:gd name="connsiteX29" fmla="*/ 6304 w 10000"/>
              <a:gd name="connsiteY29" fmla="*/ 10000 h 10000"/>
              <a:gd name="connsiteX30" fmla="*/ 3424 w 10000"/>
              <a:gd name="connsiteY30" fmla="*/ 10000 h 10000"/>
              <a:gd name="connsiteX31" fmla="*/ 2826 w 10000"/>
              <a:gd name="connsiteY31" fmla="*/ 10000 h 10000"/>
              <a:gd name="connsiteX32" fmla="*/ 2554 w 10000"/>
              <a:gd name="connsiteY32" fmla="*/ 9872 h 10000"/>
              <a:gd name="connsiteX33" fmla="*/ 2283 w 10000"/>
              <a:gd name="connsiteY33" fmla="*/ 9872 h 10000"/>
              <a:gd name="connsiteX34" fmla="*/ 1957 w 10000"/>
              <a:gd name="connsiteY34" fmla="*/ 9744 h 10000"/>
              <a:gd name="connsiteX35" fmla="*/ 1685 w 10000"/>
              <a:gd name="connsiteY35" fmla="*/ 9744 h 10000"/>
              <a:gd name="connsiteX36" fmla="*/ 1413 w 10000"/>
              <a:gd name="connsiteY36" fmla="*/ 9615 h 10000"/>
              <a:gd name="connsiteX37" fmla="*/ 1141 w 10000"/>
              <a:gd name="connsiteY37" fmla="*/ 9615 h 10000"/>
              <a:gd name="connsiteX38" fmla="*/ 815 w 10000"/>
              <a:gd name="connsiteY38" fmla="*/ 9462 h 10000"/>
              <a:gd name="connsiteX39" fmla="*/ 815 w 10000"/>
              <a:gd name="connsiteY39" fmla="*/ 9205 h 10000"/>
              <a:gd name="connsiteX40" fmla="*/ 543 w 10000"/>
              <a:gd name="connsiteY40" fmla="*/ 9051 h 10000"/>
              <a:gd name="connsiteX41" fmla="*/ 543 w 10000"/>
              <a:gd name="connsiteY41" fmla="*/ 8923 h 10000"/>
              <a:gd name="connsiteX42" fmla="*/ 272 w 10000"/>
              <a:gd name="connsiteY42" fmla="*/ 8667 h 10000"/>
              <a:gd name="connsiteX43" fmla="*/ 272 w 10000"/>
              <a:gd name="connsiteY43" fmla="*/ 8385 h 10000"/>
              <a:gd name="connsiteX44" fmla="*/ 272 w 10000"/>
              <a:gd name="connsiteY44" fmla="*/ 8128 h 10000"/>
              <a:gd name="connsiteX45" fmla="*/ 0 w 10000"/>
              <a:gd name="connsiteY45" fmla="*/ 7718 h 10000"/>
              <a:gd name="connsiteX46" fmla="*/ 0 w 10000"/>
              <a:gd name="connsiteY46" fmla="*/ 7308 h 10000"/>
              <a:gd name="connsiteX47" fmla="*/ 0 w 10000"/>
              <a:gd name="connsiteY47" fmla="*/ 6897 h 10000"/>
              <a:gd name="connsiteX48" fmla="*/ 272 w 10000"/>
              <a:gd name="connsiteY48" fmla="*/ 6359 h 10000"/>
              <a:gd name="connsiteX49" fmla="*/ 272 w 10000"/>
              <a:gd name="connsiteY49" fmla="*/ 5821 h 10000"/>
              <a:gd name="connsiteX50" fmla="*/ 272 w 10000"/>
              <a:gd name="connsiteY50" fmla="*/ 5282 h 10000"/>
              <a:gd name="connsiteX51" fmla="*/ 543 w 10000"/>
              <a:gd name="connsiteY51" fmla="*/ 4051 h 10000"/>
              <a:gd name="connsiteX52" fmla="*/ 543 w 10000"/>
              <a:gd name="connsiteY52" fmla="*/ 2692 h 10000"/>
              <a:gd name="connsiteX53" fmla="*/ 543 w 10000"/>
              <a:gd name="connsiteY53" fmla="*/ 1333 h 10000"/>
              <a:gd name="connsiteX54" fmla="*/ 272 w 10000"/>
              <a:gd name="connsiteY54" fmla="*/ 0 h 10000"/>
              <a:gd name="connsiteX55" fmla="*/ 1141 w 10000"/>
              <a:gd name="connsiteY55" fmla="*/ 256 h 10000"/>
              <a:gd name="connsiteX56" fmla="*/ 1685 w 10000"/>
              <a:gd name="connsiteY56" fmla="*/ 538 h 10000"/>
              <a:gd name="connsiteX57" fmla="*/ 1957 w 10000"/>
              <a:gd name="connsiteY57" fmla="*/ 667 h 10000"/>
              <a:gd name="connsiteX58" fmla="*/ 2554 w 10000"/>
              <a:gd name="connsiteY58" fmla="*/ 949 h 10000"/>
              <a:gd name="connsiteX59" fmla="*/ 2826 w 10000"/>
              <a:gd name="connsiteY59" fmla="*/ 1077 h 10000"/>
              <a:gd name="connsiteX60" fmla="*/ 3152 w 10000"/>
              <a:gd name="connsiteY60" fmla="*/ 1205 h 10000"/>
              <a:gd name="connsiteX61" fmla="*/ 3152 w 10000"/>
              <a:gd name="connsiteY61" fmla="*/ 1333 h 10000"/>
              <a:gd name="connsiteX62" fmla="*/ 3424 w 10000"/>
              <a:gd name="connsiteY62" fmla="*/ 1487 h 10000"/>
              <a:gd name="connsiteX63" fmla="*/ 3424 w 10000"/>
              <a:gd name="connsiteY63" fmla="*/ 1615 h 10000"/>
              <a:gd name="connsiteX64" fmla="*/ 3424 w 10000"/>
              <a:gd name="connsiteY64" fmla="*/ 1897 h 10000"/>
              <a:gd name="connsiteX65" fmla="*/ 3424 w 10000"/>
              <a:gd name="connsiteY65" fmla="*/ 2026 h 10000"/>
              <a:gd name="connsiteX66" fmla="*/ 3696 w 10000"/>
              <a:gd name="connsiteY66" fmla="*/ 2026 h 10000"/>
              <a:gd name="connsiteX67" fmla="*/ 3424 w 10000"/>
              <a:gd name="connsiteY67" fmla="*/ 2154 h 10000"/>
              <a:gd name="connsiteX68" fmla="*/ 3424 w 10000"/>
              <a:gd name="connsiteY68" fmla="*/ 2154 h 10000"/>
              <a:gd name="connsiteX69" fmla="*/ 3424 w 10000"/>
              <a:gd name="connsiteY69" fmla="*/ 2282 h 10000"/>
              <a:gd name="connsiteX70" fmla="*/ 3424 w 10000"/>
              <a:gd name="connsiteY70" fmla="*/ 2564 h 10000"/>
              <a:gd name="connsiteX71" fmla="*/ 3424 w 10000"/>
              <a:gd name="connsiteY71" fmla="*/ 2692 h 10000"/>
              <a:gd name="connsiteX72" fmla="*/ 3152 w 10000"/>
              <a:gd name="connsiteY72" fmla="*/ 2974 h 10000"/>
              <a:gd name="connsiteX73" fmla="*/ 3152 w 10000"/>
              <a:gd name="connsiteY73" fmla="*/ 3231 h 10000"/>
              <a:gd name="connsiteX74" fmla="*/ 2826 w 10000"/>
              <a:gd name="connsiteY74" fmla="*/ 3641 h 10000"/>
              <a:gd name="connsiteX75" fmla="*/ 2826 w 10000"/>
              <a:gd name="connsiteY75" fmla="*/ 4333 h 10000"/>
              <a:gd name="connsiteX76" fmla="*/ 2554 w 10000"/>
              <a:gd name="connsiteY76" fmla="*/ 5000 h 10000"/>
              <a:gd name="connsiteX77" fmla="*/ 2283 w 10000"/>
              <a:gd name="connsiteY77" fmla="*/ 5667 h 10000"/>
              <a:gd name="connsiteX78" fmla="*/ 2283 w 10000"/>
              <a:gd name="connsiteY78" fmla="*/ 6359 h 10000"/>
              <a:gd name="connsiteX79" fmla="*/ 1957 w 10000"/>
              <a:gd name="connsiteY79" fmla="*/ 6615 h 10000"/>
              <a:gd name="connsiteX80" fmla="*/ 1957 w 10000"/>
              <a:gd name="connsiteY80" fmla="*/ 7026 h 10000"/>
              <a:gd name="connsiteX81" fmla="*/ 1957 w 10000"/>
              <a:gd name="connsiteY81" fmla="*/ 7308 h 10000"/>
              <a:gd name="connsiteX82" fmla="*/ 1957 w 10000"/>
              <a:gd name="connsiteY82" fmla="*/ 7564 h 10000"/>
              <a:gd name="connsiteX83" fmla="*/ 2283 w 10000"/>
              <a:gd name="connsiteY83" fmla="*/ 7974 h 10000"/>
              <a:gd name="connsiteX84" fmla="*/ 2283 w 10000"/>
              <a:gd name="connsiteY84" fmla="*/ 8385 h 10000"/>
              <a:gd name="connsiteX85" fmla="*/ 2283 w 10000"/>
              <a:gd name="connsiteY85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3424 w 10000"/>
              <a:gd name="connsiteY4" fmla="*/ 8795 h 10000"/>
              <a:gd name="connsiteX5" fmla="*/ 5707 w 10000"/>
              <a:gd name="connsiteY5" fmla="*/ 8923 h 10000"/>
              <a:gd name="connsiteX6" fmla="*/ 6304 w 10000"/>
              <a:gd name="connsiteY6" fmla="*/ 8923 h 10000"/>
              <a:gd name="connsiteX7" fmla="*/ 6848 w 10000"/>
              <a:gd name="connsiteY7" fmla="*/ 8923 h 10000"/>
              <a:gd name="connsiteX8" fmla="*/ 7446 w 10000"/>
              <a:gd name="connsiteY8" fmla="*/ 8923 h 10000"/>
              <a:gd name="connsiteX9" fmla="*/ 7989 w 10000"/>
              <a:gd name="connsiteY9" fmla="*/ 8923 h 10000"/>
              <a:gd name="connsiteX10" fmla="*/ 8315 w 10000"/>
              <a:gd name="connsiteY10" fmla="*/ 8923 h 10000"/>
              <a:gd name="connsiteX11" fmla="*/ 8587 w 10000"/>
              <a:gd name="connsiteY11" fmla="*/ 9051 h 10000"/>
              <a:gd name="connsiteX12" fmla="*/ 9130 w 10000"/>
              <a:gd name="connsiteY12" fmla="*/ 9205 h 10000"/>
              <a:gd name="connsiteX13" fmla="*/ 9457 w 10000"/>
              <a:gd name="connsiteY13" fmla="*/ 9333 h 10000"/>
              <a:gd name="connsiteX14" fmla="*/ 9728 w 10000"/>
              <a:gd name="connsiteY14" fmla="*/ 9462 h 10000"/>
              <a:gd name="connsiteX15" fmla="*/ 10000 w 10000"/>
              <a:gd name="connsiteY15" fmla="*/ 9615 h 10000"/>
              <a:gd name="connsiteX16" fmla="*/ 10000 w 10000"/>
              <a:gd name="connsiteY16" fmla="*/ 9744 h 10000"/>
              <a:gd name="connsiteX17" fmla="*/ 10000 w 10000"/>
              <a:gd name="connsiteY17" fmla="*/ 9744 h 10000"/>
              <a:gd name="connsiteX18" fmla="*/ 10000 w 10000"/>
              <a:gd name="connsiteY18" fmla="*/ 9744 h 10000"/>
              <a:gd name="connsiteX19" fmla="*/ 10000 w 10000"/>
              <a:gd name="connsiteY19" fmla="*/ 9872 h 10000"/>
              <a:gd name="connsiteX20" fmla="*/ 9728 w 10000"/>
              <a:gd name="connsiteY20" fmla="*/ 9872 h 10000"/>
              <a:gd name="connsiteX21" fmla="*/ 9728 w 10000"/>
              <a:gd name="connsiteY21" fmla="*/ 9872 h 10000"/>
              <a:gd name="connsiteX22" fmla="*/ 9457 w 10000"/>
              <a:gd name="connsiteY22" fmla="*/ 10000 h 10000"/>
              <a:gd name="connsiteX23" fmla="*/ 9130 w 10000"/>
              <a:gd name="connsiteY23" fmla="*/ 10000 h 10000"/>
              <a:gd name="connsiteX24" fmla="*/ 8587 w 10000"/>
              <a:gd name="connsiteY24" fmla="*/ 10000 h 10000"/>
              <a:gd name="connsiteX25" fmla="*/ 8315 w 10000"/>
              <a:gd name="connsiteY25" fmla="*/ 10000 h 10000"/>
              <a:gd name="connsiteX26" fmla="*/ 7717 w 10000"/>
              <a:gd name="connsiteY26" fmla="*/ 10000 h 10000"/>
              <a:gd name="connsiteX27" fmla="*/ 6848 w 10000"/>
              <a:gd name="connsiteY27" fmla="*/ 10000 h 10000"/>
              <a:gd name="connsiteX28" fmla="*/ 6304 w 10000"/>
              <a:gd name="connsiteY28" fmla="*/ 10000 h 10000"/>
              <a:gd name="connsiteX29" fmla="*/ 3424 w 10000"/>
              <a:gd name="connsiteY29" fmla="*/ 10000 h 10000"/>
              <a:gd name="connsiteX30" fmla="*/ 2826 w 10000"/>
              <a:gd name="connsiteY30" fmla="*/ 10000 h 10000"/>
              <a:gd name="connsiteX31" fmla="*/ 2554 w 10000"/>
              <a:gd name="connsiteY31" fmla="*/ 9872 h 10000"/>
              <a:gd name="connsiteX32" fmla="*/ 2283 w 10000"/>
              <a:gd name="connsiteY32" fmla="*/ 9872 h 10000"/>
              <a:gd name="connsiteX33" fmla="*/ 1957 w 10000"/>
              <a:gd name="connsiteY33" fmla="*/ 9744 h 10000"/>
              <a:gd name="connsiteX34" fmla="*/ 1685 w 10000"/>
              <a:gd name="connsiteY34" fmla="*/ 9744 h 10000"/>
              <a:gd name="connsiteX35" fmla="*/ 1413 w 10000"/>
              <a:gd name="connsiteY35" fmla="*/ 9615 h 10000"/>
              <a:gd name="connsiteX36" fmla="*/ 1141 w 10000"/>
              <a:gd name="connsiteY36" fmla="*/ 9615 h 10000"/>
              <a:gd name="connsiteX37" fmla="*/ 815 w 10000"/>
              <a:gd name="connsiteY37" fmla="*/ 9462 h 10000"/>
              <a:gd name="connsiteX38" fmla="*/ 815 w 10000"/>
              <a:gd name="connsiteY38" fmla="*/ 9205 h 10000"/>
              <a:gd name="connsiteX39" fmla="*/ 543 w 10000"/>
              <a:gd name="connsiteY39" fmla="*/ 9051 h 10000"/>
              <a:gd name="connsiteX40" fmla="*/ 543 w 10000"/>
              <a:gd name="connsiteY40" fmla="*/ 8923 h 10000"/>
              <a:gd name="connsiteX41" fmla="*/ 272 w 10000"/>
              <a:gd name="connsiteY41" fmla="*/ 8667 h 10000"/>
              <a:gd name="connsiteX42" fmla="*/ 272 w 10000"/>
              <a:gd name="connsiteY42" fmla="*/ 8385 h 10000"/>
              <a:gd name="connsiteX43" fmla="*/ 272 w 10000"/>
              <a:gd name="connsiteY43" fmla="*/ 8128 h 10000"/>
              <a:gd name="connsiteX44" fmla="*/ 0 w 10000"/>
              <a:gd name="connsiteY44" fmla="*/ 7718 h 10000"/>
              <a:gd name="connsiteX45" fmla="*/ 0 w 10000"/>
              <a:gd name="connsiteY45" fmla="*/ 7308 h 10000"/>
              <a:gd name="connsiteX46" fmla="*/ 0 w 10000"/>
              <a:gd name="connsiteY46" fmla="*/ 6897 h 10000"/>
              <a:gd name="connsiteX47" fmla="*/ 272 w 10000"/>
              <a:gd name="connsiteY47" fmla="*/ 6359 h 10000"/>
              <a:gd name="connsiteX48" fmla="*/ 272 w 10000"/>
              <a:gd name="connsiteY48" fmla="*/ 5821 h 10000"/>
              <a:gd name="connsiteX49" fmla="*/ 272 w 10000"/>
              <a:gd name="connsiteY49" fmla="*/ 5282 h 10000"/>
              <a:gd name="connsiteX50" fmla="*/ 543 w 10000"/>
              <a:gd name="connsiteY50" fmla="*/ 4051 h 10000"/>
              <a:gd name="connsiteX51" fmla="*/ 543 w 10000"/>
              <a:gd name="connsiteY51" fmla="*/ 2692 h 10000"/>
              <a:gd name="connsiteX52" fmla="*/ 543 w 10000"/>
              <a:gd name="connsiteY52" fmla="*/ 1333 h 10000"/>
              <a:gd name="connsiteX53" fmla="*/ 272 w 10000"/>
              <a:gd name="connsiteY53" fmla="*/ 0 h 10000"/>
              <a:gd name="connsiteX54" fmla="*/ 1141 w 10000"/>
              <a:gd name="connsiteY54" fmla="*/ 256 h 10000"/>
              <a:gd name="connsiteX55" fmla="*/ 1685 w 10000"/>
              <a:gd name="connsiteY55" fmla="*/ 538 h 10000"/>
              <a:gd name="connsiteX56" fmla="*/ 1957 w 10000"/>
              <a:gd name="connsiteY56" fmla="*/ 667 h 10000"/>
              <a:gd name="connsiteX57" fmla="*/ 2554 w 10000"/>
              <a:gd name="connsiteY57" fmla="*/ 949 h 10000"/>
              <a:gd name="connsiteX58" fmla="*/ 2826 w 10000"/>
              <a:gd name="connsiteY58" fmla="*/ 1077 h 10000"/>
              <a:gd name="connsiteX59" fmla="*/ 3152 w 10000"/>
              <a:gd name="connsiteY59" fmla="*/ 1205 h 10000"/>
              <a:gd name="connsiteX60" fmla="*/ 3152 w 10000"/>
              <a:gd name="connsiteY60" fmla="*/ 1333 h 10000"/>
              <a:gd name="connsiteX61" fmla="*/ 3424 w 10000"/>
              <a:gd name="connsiteY61" fmla="*/ 1487 h 10000"/>
              <a:gd name="connsiteX62" fmla="*/ 3424 w 10000"/>
              <a:gd name="connsiteY62" fmla="*/ 1615 h 10000"/>
              <a:gd name="connsiteX63" fmla="*/ 3424 w 10000"/>
              <a:gd name="connsiteY63" fmla="*/ 1897 h 10000"/>
              <a:gd name="connsiteX64" fmla="*/ 3424 w 10000"/>
              <a:gd name="connsiteY64" fmla="*/ 2026 h 10000"/>
              <a:gd name="connsiteX65" fmla="*/ 3696 w 10000"/>
              <a:gd name="connsiteY65" fmla="*/ 2026 h 10000"/>
              <a:gd name="connsiteX66" fmla="*/ 3424 w 10000"/>
              <a:gd name="connsiteY66" fmla="*/ 2154 h 10000"/>
              <a:gd name="connsiteX67" fmla="*/ 3424 w 10000"/>
              <a:gd name="connsiteY67" fmla="*/ 2154 h 10000"/>
              <a:gd name="connsiteX68" fmla="*/ 3424 w 10000"/>
              <a:gd name="connsiteY68" fmla="*/ 2282 h 10000"/>
              <a:gd name="connsiteX69" fmla="*/ 3424 w 10000"/>
              <a:gd name="connsiteY69" fmla="*/ 2564 h 10000"/>
              <a:gd name="connsiteX70" fmla="*/ 3424 w 10000"/>
              <a:gd name="connsiteY70" fmla="*/ 2692 h 10000"/>
              <a:gd name="connsiteX71" fmla="*/ 3152 w 10000"/>
              <a:gd name="connsiteY71" fmla="*/ 2974 h 10000"/>
              <a:gd name="connsiteX72" fmla="*/ 3152 w 10000"/>
              <a:gd name="connsiteY72" fmla="*/ 3231 h 10000"/>
              <a:gd name="connsiteX73" fmla="*/ 2826 w 10000"/>
              <a:gd name="connsiteY73" fmla="*/ 3641 h 10000"/>
              <a:gd name="connsiteX74" fmla="*/ 2826 w 10000"/>
              <a:gd name="connsiteY74" fmla="*/ 4333 h 10000"/>
              <a:gd name="connsiteX75" fmla="*/ 2554 w 10000"/>
              <a:gd name="connsiteY75" fmla="*/ 5000 h 10000"/>
              <a:gd name="connsiteX76" fmla="*/ 2283 w 10000"/>
              <a:gd name="connsiteY76" fmla="*/ 5667 h 10000"/>
              <a:gd name="connsiteX77" fmla="*/ 2283 w 10000"/>
              <a:gd name="connsiteY77" fmla="*/ 6359 h 10000"/>
              <a:gd name="connsiteX78" fmla="*/ 1957 w 10000"/>
              <a:gd name="connsiteY78" fmla="*/ 6615 h 10000"/>
              <a:gd name="connsiteX79" fmla="*/ 1957 w 10000"/>
              <a:gd name="connsiteY79" fmla="*/ 7026 h 10000"/>
              <a:gd name="connsiteX80" fmla="*/ 1957 w 10000"/>
              <a:gd name="connsiteY80" fmla="*/ 7308 h 10000"/>
              <a:gd name="connsiteX81" fmla="*/ 1957 w 10000"/>
              <a:gd name="connsiteY81" fmla="*/ 7564 h 10000"/>
              <a:gd name="connsiteX82" fmla="*/ 2283 w 10000"/>
              <a:gd name="connsiteY82" fmla="*/ 7974 h 10000"/>
              <a:gd name="connsiteX83" fmla="*/ 2283 w 10000"/>
              <a:gd name="connsiteY83" fmla="*/ 8385 h 10000"/>
              <a:gd name="connsiteX84" fmla="*/ 2283 w 10000"/>
              <a:gd name="connsiteY84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5707 w 10000"/>
              <a:gd name="connsiteY4" fmla="*/ 8923 h 10000"/>
              <a:gd name="connsiteX5" fmla="*/ 6304 w 10000"/>
              <a:gd name="connsiteY5" fmla="*/ 8923 h 10000"/>
              <a:gd name="connsiteX6" fmla="*/ 6848 w 10000"/>
              <a:gd name="connsiteY6" fmla="*/ 8923 h 10000"/>
              <a:gd name="connsiteX7" fmla="*/ 7446 w 10000"/>
              <a:gd name="connsiteY7" fmla="*/ 8923 h 10000"/>
              <a:gd name="connsiteX8" fmla="*/ 7989 w 10000"/>
              <a:gd name="connsiteY8" fmla="*/ 8923 h 10000"/>
              <a:gd name="connsiteX9" fmla="*/ 8315 w 10000"/>
              <a:gd name="connsiteY9" fmla="*/ 8923 h 10000"/>
              <a:gd name="connsiteX10" fmla="*/ 8587 w 10000"/>
              <a:gd name="connsiteY10" fmla="*/ 9051 h 10000"/>
              <a:gd name="connsiteX11" fmla="*/ 9130 w 10000"/>
              <a:gd name="connsiteY11" fmla="*/ 9205 h 10000"/>
              <a:gd name="connsiteX12" fmla="*/ 9457 w 10000"/>
              <a:gd name="connsiteY12" fmla="*/ 9333 h 10000"/>
              <a:gd name="connsiteX13" fmla="*/ 9728 w 10000"/>
              <a:gd name="connsiteY13" fmla="*/ 9462 h 10000"/>
              <a:gd name="connsiteX14" fmla="*/ 10000 w 10000"/>
              <a:gd name="connsiteY14" fmla="*/ 9615 h 10000"/>
              <a:gd name="connsiteX15" fmla="*/ 10000 w 10000"/>
              <a:gd name="connsiteY15" fmla="*/ 9744 h 10000"/>
              <a:gd name="connsiteX16" fmla="*/ 10000 w 10000"/>
              <a:gd name="connsiteY16" fmla="*/ 9744 h 10000"/>
              <a:gd name="connsiteX17" fmla="*/ 10000 w 10000"/>
              <a:gd name="connsiteY17" fmla="*/ 9744 h 10000"/>
              <a:gd name="connsiteX18" fmla="*/ 10000 w 10000"/>
              <a:gd name="connsiteY18" fmla="*/ 9872 h 10000"/>
              <a:gd name="connsiteX19" fmla="*/ 9728 w 10000"/>
              <a:gd name="connsiteY19" fmla="*/ 9872 h 10000"/>
              <a:gd name="connsiteX20" fmla="*/ 9728 w 10000"/>
              <a:gd name="connsiteY20" fmla="*/ 9872 h 10000"/>
              <a:gd name="connsiteX21" fmla="*/ 9457 w 10000"/>
              <a:gd name="connsiteY21" fmla="*/ 10000 h 10000"/>
              <a:gd name="connsiteX22" fmla="*/ 9130 w 10000"/>
              <a:gd name="connsiteY22" fmla="*/ 10000 h 10000"/>
              <a:gd name="connsiteX23" fmla="*/ 8587 w 10000"/>
              <a:gd name="connsiteY23" fmla="*/ 10000 h 10000"/>
              <a:gd name="connsiteX24" fmla="*/ 8315 w 10000"/>
              <a:gd name="connsiteY24" fmla="*/ 10000 h 10000"/>
              <a:gd name="connsiteX25" fmla="*/ 7717 w 10000"/>
              <a:gd name="connsiteY25" fmla="*/ 10000 h 10000"/>
              <a:gd name="connsiteX26" fmla="*/ 6848 w 10000"/>
              <a:gd name="connsiteY26" fmla="*/ 10000 h 10000"/>
              <a:gd name="connsiteX27" fmla="*/ 6304 w 10000"/>
              <a:gd name="connsiteY27" fmla="*/ 10000 h 10000"/>
              <a:gd name="connsiteX28" fmla="*/ 3424 w 10000"/>
              <a:gd name="connsiteY28" fmla="*/ 10000 h 10000"/>
              <a:gd name="connsiteX29" fmla="*/ 2826 w 10000"/>
              <a:gd name="connsiteY29" fmla="*/ 10000 h 10000"/>
              <a:gd name="connsiteX30" fmla="*/ 2554 w 10000"/>
              <a:gd name="connsiteY30" fmla="*/ 9872 h 10000"/>
              <a:gd name="connsiteX31" fmla="*/ 2283 w 10000"/>
              <a:gd name="connsiteY31" fmla="*/ 9872 h 10000"/>
              <a:gd name="connsiteX32" fmla="*/ 1957 w 10000"/>
              <a:gd name="connsiteY32" fmla="*/ 9744 h 10000"/>
              <a:gd name="connsiteX33" fmla="*/ 1685 w 10000"/>
              <a:gd name="connsiteY33" fmla="*/ 9744 h 10000"/>
              <a:gd name="connsiteX34" fmla="*/ 1413 w 10000"/>
              <a:gd name="connsiteY34" fmla="*/ 9615 h 10000"/>
              <a:gd name="connsiteX35" fmla="*/ 1141 w 10000"/>
              <a:gd name="connsiteY35" fmla="*/ 9615 h 10000"/>
              <a:gd name="connsiteX36" fmla="*/ 815 w 10000"/>
              <a:gd name="connsiteY36" fmla="*/ 9462 h 10000"/>
              <a:gd name="connsiteX37" fmla="*/ 815 w 10000"/>
              <a:gd name="connsiteY37" fmla="*/ 9205 h 10000"/>
              <a:gd name="connsiteX38" fmla="*/ 543 w 10000"/>
              <a:gd name="connsiteY38" fmla="*/ 9051 h 10000"/>
              <a:gd name="connsiteX39" fmla="*/ 543 w 10000"/>
              <a:gd name="connsiteY39" fmla="*/ 8923 h 10000"/>
              <a:gd name="connsiteX40" fmla="*/ 272 w 10000"/>
              <a:gd name="connsiteY40" fmla="*/ 8667 h 10000"/>
              <a:gd name="connsiteX41" fmla="*/ 272 w 10000"/>
              <a:gd name="connsiteY41" fmla="*/ 8385 h 10000"/>
              <a:gd name="connsiteX42" fmla="*/ 272 w 10000"/>
              <a:gd name="connsiteY42" fmla="*/ 8128 h 10000"/>
              <a:gd name="connsiteX43" fmla="*/ 0 w 10000"/>
              <a:gd name="connsiteY43" fmla="*/ 7718 h 10000"/>
              <a:gd name="connsiteX44" fmla="*/ 0 w 10000"/>
              <a:gd name="connsiteY44" fmla="*/ 7308 h 10000"/>
              <a:gd name="connsiteX45" fmla="*/ 0 w 10000"/>
              <a:gd name="connsiteY45" fmla="*/ 6897 h 10000"/>
              <a:gd name="connsiteX46" fmla="*/ 272 w 10000"/>
              <a:gd name="connsiteY46" fmla="*/ 6359 h 10000"/>
              <a:gd name="connsiteX47" fmla="*/ 272 w 10000"/>
              <a:gd name="connsiteY47" fmla="*/ 5821 h 10000"/>
              <a:gd name="connsiteX48" fmla="*/ 272 w 10000"/>
              <a:gd name="connsiteY48" fmla="*/ 5282 h 10000"/>
              <a:gd name="connsiteX49" fmla="*/ 543 w 10000"/>
              <a:gd name="connsiteY49" fmla="*/ 4051 h 10000"/>
              <a:gd name="connsiteX50" fmla="*/ 543 w 10000"/>
              <a:gd name="connsiteY50" fmla="*/ 2692 h 10000"/>
              <a:gd name="connsiteX51" fmla="*/ 543 w 10000"/>
              <a:gd name="connsiteY51" fmla="*/ 1333 h 10000"/>
              <a:gd name="connsiteX52" fmla="*/ 272 w 10000"/>
              <a:gd name="connsiteY52" fmla="*/ 0 h 10000"/>
              <a:gd name="connsiteX53" fmla="*/ 1141 w 10000"/>
              <a:gd name="connsiteY53" fmla="*/ 256 h 10000"/>
              <a:gd name="connsiteX54" fmla="*/ 1685 w 10000"/>
              <a:gd name="connsiteY54" fmla="*/ 538 h 10000"/>
              <a:gd name="connsiteX55" fmla="*/ 1957 w 10000"/>
              <a:gd name="connsiteY55" fmla="*/ 667 h 10000"/>
              <a:gd name="connsiteX56" fmla="*/ 2554 w 10000"/>
              <a:gd name="connsiteY56" fmla="*/ 949 h 10000"/>
              <a:gd name="connsiteX57" fmla="*/ 2826 w 10000"/>
              <a:gd name="connsiteY57" fmla="*/ 1077 h 10000"/>
              <a:gd name="connsiteX58" fmla="*/ 3152 w 10000"/>
              <a:gd name="connsiteY58" fmla="*/ 1205 h 10000"/>
              <a:gd name="connsiteX59" fmla="*/ 3152 w 10000"/>
              <a:gd name="connsiteY59" fmla="*/ 1333 h 10000"/>
              <a:gd name="connsiteX60" fmla="*/ 3424 w 10000"/>
              <a:gd name="connsiteY60" fmla="*/ 1487 h 10000"/>
              <a:gd name="connsiteX61" fmla="*/ 3424 w 10000"/>
              <a:gd name="connsiteY61" fmla="*/ 1615 h 10000"/>
              <a:gd name="connsiteX62" fmla="*/ 3424 w 10000"/>
              <a:gd name="connsiteY62" fmla="*/ 1897 h 10000"/>
              <a:gd name="connsiteX63" fmla="*/ 3424 w 10000"/>
              <a:gd name="connsiteY63" fmla="*/ 2026 h 10000"/>
              <a:gd name="connsiteX64" fmla="*/ 3696 w 10000"/>
              <a:gd name="connsiteY64" fmla="*/ 2026 h 10000"/>
              <a:gd name="connsiteX65" fmla="*/ 3424 w 10000"/>
              <a:gd name="connsiteY65" fmla="*/ 2154 h 10000"/>
              <a:gd name="connsiteX66" fmla="*/ 3424 w 10000"/>
              <a:gd name="connsiteY66" fmla="*/ 2154 h 10000"/>
              <a:gd name="connsiteX67" fmla="*/ 3424 w 10000"/>
              <a:gd name="connsiteY67" fmla="*/ 2282 h 10000"/>
              <a:gd name="connsiteX68" fmla="*/ 3424 w 10000"/>
              <a:gd name="connsiteY68" fmla="*/ 2564 h 10000"/>
              <a:gd name="connsiteX69" fmla="*/ 3424 w 10000"/>
              <a:gd name="connsiteY69" fmla="*/ 2692 h 10000"/>
              <a:gd name="connsiteX70" fmla="*/ 3152 w 10000"/>
              <a:gd name="connsiteY70" fmla="*/ 2974 h 10000"/>
              <a:gd name="connsiteX71" fmla="*/ 3152 w 10000"/>
              <a:gd name="connsiteY71" fmla="*/ 3231 h 10000"/>
              <a:gd name="connsiteX72" fmla="*/ 2826 w 10000"/>
              <a:gd name="connsiteY72" fmla="*/ 3641 h 10000"/>
              <a:gd name="connsiteX73" fmla="*/ 2826 w 10000"/>
              <a:gd name="connsiteY73" fmla="*/ 4333 h 10000"/>
              <a:gd name="connsiteX74" fmla="*/ 2554 w 10000"/>
              <a:gd name="connsiteY74" fmla="*/ 5000 h 10000"/>
              <a:gd name="connsiteX75" fmla="*/ 2283 w 10000"/>
              <a:gd name="connsiteY75" fmla="*/ 5667 h 10000"/>
              <a:gd name="connsiteX76" fmla="*/ 2283 w 10000"/>
              <a:gd name="connsiteY76" fmla="*/ 6359 h 10000"/>
              <a:gd name="connsiteX77" fmla="*/ 1957 w 10000"/>
              <a:gd name="connsiteY77" fmla="*/ 6615 h 10000"/>
              <a:gd name="connsiteX78" fmla="*/ 1957 w 10000"/>
              <a:gd name="connsiteY78" fmla="*/ 7026 h 10000"/>
              <a:gd name="connsiteX79" fmla="*/ 1957 w 10000"/>
              <a:gd name="connsiteY79" fmla="*/ 7308 h 10000"/>
              <a:gd name="connsiteX80" fmla="*/ 1957 w 10000"/>
              <a:gd name="connsiteY80" fmla="*/ 7564 h 10000"/>
              <a:gd name="connsiteX81" fmla="*/ 2283 w 10000"/>
              <a:gd name="connsiteY81" fmla="*/ 7974 h 10000"/>
              <a:gd name="connsiteX82" fmla="*/ 2283 w 10000"/>
              <a:gd name="connsiteY82" fmla="*/ 8385 h 10000"/>
              <a:gd name="connsiteX83" fmla="*/ 2283 w 10000"/>
              <a:gd name="connsiteY83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5707 w 10000"/>
              <a:gd name="connsiteY4" fmla="*/ 8923 h 10000"/>
              <a:gd name="connsiteX5" fmla="*/ 6304 w 10000"/>
              <a:gd name="connsiteY5" fmla="*/ 8923 h 10000"/>
              <a:gd name="connsiteX6" fmla="*/ 6848 w 10000"/>
              <a:gd name="connsiteY6" fmla="*/ 8923 h 10000"/>
              <a:gd name="connsiteX7" fmla="*/ 7446 w 10000"/>
              <a:gd name="connsiteY7" fmla="*/ 8923 h 10000"/>
              <a:gd name="connsiteX8" fmla="*/ 7989 w 10000"/>
              <a:gd name="connsiteY8" fmla="*/ 8923 h 10000"/>
              <a:gd name="connsiteX9" fmla="*/ 8315 w 10000"/>
              <a:gd name="connsiteY9" fmla="*/ 8923 h 10000"/>
              <a:gd name="connsiteX10" fmla="*/ 8587 w 10000"/>
              <a:gd name="connsiteY10" fmla="*/ 9051 h 10000"/>
              <a:gd name="connsiteX11" fmla="*/ 9130 w 10000"/>
              <a:gd name="connsiteY11" fmla="*/ 9205 h 10000"/>
              <a:gd name="connsiteX12" fmla="*/ 9457 w 10000"/>
              <a:gd name="connsiteY12" fmla="*/ 9333 h 10000"/>
              <a:gd name="connsiteX13" fmla="*/ 9728 w 10000"/>
              <a:gd name="connsiteY13" fmla="*/ 9462 h 10000"/>
              <a:gd name="connsiteX14" fmla="*/ 10000 w 10000"/>
              <a:gd name="connsiteY14" fmla="*/ 9615 h 10000"/>
              <a:gd name="connsiteX15" fmla="*/ 10000 w 10000"/>
              <a:gd name="connsiteY15" fmla="*/ 9744 h 10000"/>
              <a:gd name="connsiteX16" fmla="*/ 10000 w 10000"/>
              <a:gd name="connsiteY16" fmla="*/ 9744 h 10000"/>
              <a:gd name="connsiteX17" fmla="*/ 10000 w 10000"/>
              <a:gd name="connsiteY17" fmla="*/ 9744 h 10000"/>
              <a:gd name="connsiteX18" fmla="*/ 10000 w 10000"/>
              <a:gd name="connsiteY18" fmla="*/ 9872 h 10000"/>
              <a:gd name="connsiteX19" fmla="*/ 9728 w 10000"/>
              <a:gd name="connsiteY19" fmla="*/ 9872 h 10000"/>
              <a:gd name="connsiteX20" fmla="*/ 9728 w 10000"/>
              <a:gd name="connsiteY20" fmla="*/ 9872 h 10000"/>
              <a:gd name="connsiteX21" fmla="*/ 9457 w 10000"/>
              <a:gd name="connsiteY21" fmla="*/ 10000 h 10000"/>
              <a:gd name="connsiteX22" fmla="*/ 9130 w 10000"/>
              <a:gd name="connsiteY22" fmla="*/ 10000 h 10000"/>
              <a:gd name="connsiteX23" fmla="*/ 8587 w 10000"/>
              <a:gd name="connsiteY23" fmla="*/ 10000 h 10000"/>
              <a:gd name="connsiteX24" fmla="*/ 8315 w 10000"/>
              <a:gd name="connsiteY24" fmla="*/ 10000 h 10000"/>
              <a:gd name="connsiteX25" fmla="*/ 7717 w 10000"/>
              <a:gd name="connsiteY25" fmla="*/ 10000 h 10000"/>
              <a:gd name="connsiteX26" fmla="*/ 6848 w 10000"/>
              <a:gd name="connsiteY26" fmla="*/ 10000 h 10000"/>
              <a:gd name="connsiteX27" fmla="*/ 6304 w 10000"/>
              <a:gd name="connsiteY27" fmla="*/ 10000 h 10000"/>
              <a:gd name="connsiteX28" fmla="*/ 3424 w 10000"/>
              <a:gd name="connsiteY28" fmla="*/ 10000 h 10000"/>
              <a:gd name="connsiteX29" fmla="*/ 2554 w 10000"/>
              <a:gd name="connsiteY29" fmla="*/ 9872 h 10000"/>
              <a:gd name="connsiteX30" fmla="*/ 2283 w 10000"/>
              <a:gd name="connsiteY30" fmla="*/ 9872 h 10000"/>
              <a:gd name="connsiteX31" fmla="*/ 1957 w 10000"/>
              <a:gd name="connsiteY31" fmla="*/ 9744 h 10000"/>
              <a:gd name="connsiteX32" fmla="*/ 1685 w 10000"/>
              <a:gd name="connsiteY32" fmla="*/ 9744 h 10000"/>
              <a:gd name="connsiteX33" fmla="*/ 1413 w 10000"/>
              <a:gd name="connsiteY33" fmla="*/ 9615 h 10000"/>
              <a:gd name="connsiteX34" fmla="*/ 1141 w 10000"/>
              <a:gd name="connsiteY34" fmla="*/ 9615 h 10000"/>
              <a:gd name="connsiteX35" fmla="*/ 815 w 10000"/>
              <a:gd name="connsiteY35" fmla="*/ 9462 h 10000"/>
              <a:gd name="connsiteX36" fmla="*/ 815 w 10000"/>
              <a:gd name="connsiteY36" fmla="*/ 9205 h 10000"/>
              <a:gd name="connsiteX37" fmla="*/ 543 w 10000"/>
              <a:gd name="connsiteY37" fmla="*/ 9051 h 10000"/>
              <a:gd name="connsiteX38" fmla="*/ 543 w 10000"/>
              <a:gd name="connsiteY38" fmla="*/ 8923 h 10000"/>
              <a:gd name="connsiteX39" fmla="*/ 272 w 10000"/>
              <a:gd name="connsiteY39" fmla="*/ 8667 h 10000"/>
              <a:gd name="connsiteX40" fmla="*/ 272 w 10000"/>
              <a:gd name="connsiteY40" fmla="*/ 8385 h 10000"/>
              <a:gd name="connsiteX41" fmla="*/ 272 w 10000"/>
              <a:gd name="connsiteY41" fmla="*/ 8128 h 10000"/>
              <a:gd name="connsiteX42" fmla="*/ 0 w 10000"/>
              <a:gd name="connsiteY42" fmla="*/ 7718 h 10000"/>
              <a:gd name="connsiteX43" fmla="*/ 0 w 10000"/>
              <a:gd name="connsiteY43" fmla="*/ 7308 h 10000"/>
              <a:gd name="connsiteX44" fmla="*/ 0 w 10000"/>
              <a:gd name="connsiteY44" fmla="*/ 6897 h 10000"/>
              <a:gd name="connsiteX45" fmla="*/ 272 w 10000"/>
              <a:gd name="connsiteY45" fmla="*/ 6359 h 10000"/>
              <a:gd name="connsiteX46" fmla="*/ 272 w 10000"/>
              <a:gd name="connsiteY46" fmla="*/ 5821 h 10000"/>
              <a:gd name="connsiteX47" fmla="*/ 272 w 10000"/>
              <a:gd name="connsiteY47" fmla="*/ 5282 h 10000"/>
              <a:gd name="connsiteX48" fmla="*/ 543 w 10000"/>
              <a:gd name="connsiteY48" fmla="*/ 4051 h 10000"/>
              <a:gd name="connsiteX49" fmla="*/ 543 w 10000"/>
              <a:gd name="connsiteY49" fmla="*/ 2692 h 10000"/>
              <a:gd name="connsiteX50" fmla="*/ 543 w 10000"/>
              <a:gd name="connsiteY50" fmla="*/ 1333 h 10000"/>
              <a:gd name="connsiteX51" fmla="*/ 272 w 10000"/>
              <a:gd name="connsiteY51" fmla="*/ 0 h 10000"/>
              <a:gd name="connsiteX52" fmla="*/ 1141 w 10000"/>
              <a:gd name="connsiteY52" fmla="*/ 256 h 10000"/>
              <a:gd name="connsiteX53" fmla="*/ 1685 w 10000"/>
              <a:gd name="connsiteY53" fmla="*/ 538 h 10000"/>
              <a:gd name="connsiteX54" fmla="*/ 1957 w 10000"/>
              <a:gd name="connsiteY54" fmla="*/ 667 h 10000"/>
              <a:gd name="connsiteX55" fmla="*/ 2554 w 10000"/>
              <a:gd name="connsiteY55" fmla="*/ 949 h 10000"/>
              <a:gd name="connsiteX56" fmla="*/ 2826 w 10000"/>
              <a:gd name="connsiteY56" fmla="*/ 1077 h 10000"/>
              <a:gd name="connsiteX57" fmla="*/ 3152 w 10000"/>
              <a:gd name="connsiteY57" fmla="*/ 1205 h 10000"/>
              <a:gd name="connsiteX58" fmla="*/ 3152 w 10000"/>
              <a:gd name="connsiteY58" fmla="*/ 1333 h 10000"/>
              <a:gd name="connsiteX59" fmla="*/ 3424 w 10000"/>
              <a:gd name="connsiteY59" fmla="*/ 1487 h 10000"/>
              <a:gd name="connsiteX60" fmla="*/ 3424 w 10000"/>
              <a:gd name="connsiteY60" fmla="*/ 1615 h 10000"/>
              <a:gd name="connsiteX61" fmla="*/ 3424 w 10000"/>
              <a:gd name="connsiteY61" fmla="*/ 1897 h 10000"/>
              <a:gd name="connsiteX62" fmla="*/ 3424 w 10000"/>
              <a:gd name="connsiteY62" fmla="*/ 2026 h 10000"/>
              <a:gd name="connsiteX63" fmla="*/ 3696 w 10000"/>
              <a:gd name="connsiteY63" fmla="*/ 2026 h 10000"/>
              <a:gd name="connsiteX64" fmla="*/ 3424 w 10000"/>
              <a:gd name="connsiteY64" fmla="*/ 2154 h 10000"/>
              <a:gd name="connsiteX65" fmla="*/ 3424 w 10000"/>
              <a:gd name="connsiteY65" fmla="*/ 2154 h 10000"/>
              <a:gd name="connsiteX66" fmla="*/ 3424 w 10000"/>
              <a:gd name="connsiteY66" fmla="*/ 2282 h 10000"/>
              <a:gd name="connsiteX67" fmla="*/ 3424 w 10000"/>
              <a:gd name="connsiteY67" fmla="*/ 2564 h 10000"/>
              <a:gd name="connsiteX68" fmla="*/ 3424 w 10000"/>
              <a:gd name="connsiteY68" fmla="*/ 2692 h 10000"/>
              <a:gd name="connsiteX69" fmla="*/ 3152 w 10000"/>
              <a:gd name="connsiteY69" fmla="*/ 2974 h 10000"/>
              <a:gd name="connsiteX70" fmla="*/ 3152 w 10000"/>
              <a:gd name="connsiteY70" fmla="*/ 3231 h 10000"/>
              <a:gd name="connsiteX71" fmla="*/ 2826 w 10000"/>
              <a:gd name="connsiteY71" fmla="*/ 3641 h 10000"/>
              <a:gd name="connsiteX72" fmla="*/ 2826 w 10000"/>
              <a:gd name="connsiteY72" fmla="*/ 4333 h 10000"/>
              <a:gd name="connsiteX73" fmla="*/ 2554 w 10000"/>
              <a:gd name="connsiteY73" fmla="*/ 5000 h 10000"/>
              <a:gd name="connsiteX74" fmla="*/ 2283 w 10000"/>
              <a:gd name="connsiteY74" fmla="*/ 5667 h 10000"/>
              <a:gd name="connsiteX75" fmla="*/ 2283 w 10000"/>
              <a:gd name="connsiteY75" fmla="*/ 6359 h 10000"/>
              <a:gd name="connsiteX76" fmla="*/ 1957 w 10000"/>
              <a:gd name="connsiteY76" fmla="*/ 6615 h 10000"/>
              <a:gd name="connsiteX77" fmla="*/ 1957 w 10000"/>
              <a:gd name="connsiteY77" fmla="*/ 7026 h 10000"/>
              <a:gd name="connsiteX78" fmla="*/ 1957 w 10000"/>
              <a:gd name="connsiteY78" fmla="*/ 7308 h 10000"/>
              <a:gd name="connsiteX79" fmla="*/ 1957 w 10000"/>
              <a:gd name="connsiteY79" fmla="*/ 7564 h 10000"/>
              <a:gd name="connsiteX80" fmla="*/ 2283 w 10000"/>
              <a:gd name="connsiteY80" fmla="*/ 7974 h 10000"/>
              <a:gd name="connsiteX81" fmla="*/ 2283 w 10000"/>
              <a:gd name="connsiteY81" fmla="*/ 8385 h 10000"/>
              <a:gd name="connsiteX82" fmla="*/ 2283 w 10000"/>
              <a:gd name="connsiteY82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5707 w 10000"/>
              <a:gd name="connsiteY4" fmla="*/ 8923 h 10000"/>
              <a:gd name="connsiteX5" fmla="*/ 6304 w 10000"/>
              <a:gd name="connsiteY5" fmla="*/ 8923 h 10000"/>
              <a:gd name="connsiteX6" fmla="*/ 6848 w 10000"/>
              <a:gd name="connsiteY6" fmla="*/ 8923 h 10000"/>
              <a:gd name="connsiteX7" fmla="*/ 7446 w 10000"/>
              <a:gd name="connsiteY7" fmla="*/ 8923 h 10000"/>
              <a:gd name="connsiteX8" fmla="*/ 7989 w 10000"/>
              <a:gd name="connsiteY8" fmla="*/ 8923 h 10000"/>
              <a:gd name="connsiteX9" fmla="*/ 8315 w 10000"/>
              <a:gd name="connsiteY9" fmla="*/ 8923 h 10000"/>
              <a:gd name="connsiteX10" fmla="*/ 8587 w 10000"/>
              <a:gd name="connsiteY10" fmla="*/ 9051 h 10000"/>
              <a:gd name="connsiteX11" fmla="*/ 9130 w 10000"/>
              <a:gd name="connsiteY11" fmla="*/ 9205 h 10000"/>
              <a:gd name="connsiteX12" fmla="*/ 9457 w 10000"/>
              <a:gd name="connsiteY12" fmla="*/ 9333 h 10000"/>
              <a:gd name="connsiteX13" fmla="*/ 9728 w 10000"/>
              <a:gd name="connsiteY13" fmla="*/ 9462 h 10000"/>
              <a:gd name="connsiteX14" fmla="*/ 10000 w 10000"/>
              <a:gd name="connsiteY14" fmla="*/ 9615 h 10000"/>
              <a:gd name="connsiteX15" fmla="*/ 10000 w 10000"/>
              <a:gd name="connsiteY15" fmla="*/ 9744 h 10000"/>
              <a:gd name="connsiteX16" fmla="*/ 10000 w 10000"/>
              <a:gd name="connsiteY16" fmla="*/ 9744 h 10000"/>
              <a:gd name="connsiteX17" fmla="*/ 10000 w 10000"/>
              <a:gd name="connsiteY17" fmla="*/ 9744 h 10000"/>
              <a:gd name="connsiteX18" fmla="*/ 10000 w 10000"/>
              <a:gd name="connsiteY18" fmla="*/ 9872 h 10000"/>
              <a:gd name="connsiteX19" fmla="*/ 9728 w 10000"/>
              <a:gd name="connsiteY19" fmla="*/ 9872 h 10000"/>
              <a:gd name="connsiteX20" fmla="*/ 9728 w 10000"/>
              <a:gd name="connsiteY20" fmla="*/ 9872 h 10000"/>
              <a:gd name="connsiteX21" fmla="*/ 9457 w 10000"/>
              <a:gd name="connsiteY21" fmla="*/ 10000 h 10000"/>
              <a:gd name="connsiteX22" fmla="*/ 9130 w 10000"/>
              <a:gd name="connsiteY22" fmla="*/ 10000 h 10000"/>
              <a:gd name="connsiteX23" fmla="*/ 8587 w 10000"/>
              <a:gd name="connsiteY23" fmla="*/ 10000 h 10000"/>
              <a:gd name="connsiteX24" fmla="*/ 8315 w 10000"/>
              <a:gd name="connsiteY24" fmla="*/ 10000 h 10000"/>
              <a:gd name="connsiteX25" fmla="*/ 7717 w 10000"/>
              <a:gd name="connsiteY25" fmla="*/ 10000 h 10000"/>
              <a:gd name="connsiteX26" fmla="*/ 6848 w 10000"/>
              <a:gd name="connsiteY26" fmla="*/ 10000 h 10000"/>
              <a:gd name="connsiteX27" fmla="*/ 6304 w 10000"/>
              <a:gd name="connsiteY27" fmla="*/ 10000 h 10000"/>
              <a:gd name="connsiteX28" fmla="*/ 2554 w 10000"/>
              <a:gd name="connsiteY28" fmla="*/ 9872 h 10000"/>
              <a:gd name="connsiteX29" fmla="*/ 2283 w 10000"/>
              <a:gd name="connsiteY29" fmla="*/ 9872 h 10000"/>
              <a:gd name="connsiteX30" fmla="*/ 1957 w 10000"/>
              <a:gd name="connsiteY30" fmla="*/ 9744 h 10000"/>
              <a:gd name="connsiteX31" fmla="*/ 1685 w 10000"/>
              <a:gd name="connsiteY31" fmla="*/ 9744 h 10000"/>
              <a:gd name="connsiteX32" fmla="*/ 1413 w 10000"/>
              <a:gd name="connsiteY32" fmla="*/ 9615 h 10000"/>
              <a:gd name="connsiteX33" fmla="*/ 1141 w 10000"/>
              <a:gd name="connsiteY33" fmla="*/ 9615 h 10000"/>
              <a:gd name="connsiteX34" fmla="*/ 815 w 10000"/>
              <a:gd name="connsiteY34" fmla="*/ 9462 h 10000"/>
              <a:gd name="connsiteX35" fmla="*/ 815 w 10000"/>
              <a:gd name="connsiteY35" fmla="*/ 9205 h 10000"/>
              <a:gd name="connsiteX36" fmla="*/ 543 w 10000"/>
              <a:gd name="connsiteY36" fmla="*/ 9051 h 10000"/>
              <a:gd name="connsiteX37" fmla="*/ 543 w 10000"/>
              <a:gd name="connsiteY37" fmla="*/ 8923 h 10000"/>
              <a:gd name="connsiteX38" fmla="*/ 272 w 10000"/>
              <a:gd name="connsiteY38" fmla="*/ 8667 h 10000"/>
              <a:gd name="connsiteX39" fmla="*/ 272 w 10000"/>
              <a:gd name="connsiteY39" fmla="*/ 8385 h 10000"/>
              <a:gd name="connsiteX40" fmla="*/ 272 w 10000"/>
              <a:gd name="connsiteY40" fmla="*/ 8128 h 10000"/>
              <a:gd name="connsiteX41" fmla="*/ 0 w 10000"/>
              <a:gd name="connsiteY41" fmla="*/ 7718 h 10000"/>
              <a:gd name="connsiteX42" fmla="*/ 0 w 10000"/>
              <a:gd name="connsiteY42" fmla="*/ 7308 h 10000"/>
              <a:gd name="connsiteX43" fmla="*/ 0 w 10000"/>
              <a:gd name="connsiteY43" fmla="*/ 6897 h 10000"/>
              <a:gd name="connsiteX44" fmla="*/ 272 w 10000"/>
              <a:gd name="connsiteY44" fmla="*/ 6359 h 10000"/>
              <a:gd name="connsiteX45" fmla="*/ 272 w 10000"/>
              <a:gd name="connsiteY45" fmla="*/ 5821 h 10000"/>
              <a:gd name="connsiteX46" fmla="*/ 272 w 10000"/>
              <a:gd name="connsiteY46" fmla="*/ 5282 h 10000"/>
              <a:gd name="connsiteX47" fmla="*/ 543 w 10000"/>
              <a:gd name="connsiteY47" fmla="*/ 4051 h 10000"/>
              <a:gd name="connsiteX48" fmla="*/ 543 w 10000"/>
              <a:gd name="connsiteY48" fmla="*/ 2692 h 10000"/>
              <a:gd name="connsiteX49" fmla="*/ 543 w 10000"/>
              <a:gd name="connsiteY49" fmla="*/ 1333 h 10000"/>
              <a:gd name="connsiteX50" fmla="*/ 272 w 10000"/>
              <a:gd name="connsiteY50" fmla="*/ 0 h 10000"/>
              <a:gd name="connsiteX51" fmla="*/ 1141 w 10000"/>
              <a:gd name="connsiteY51" fmla="*/ 256 h 10000"/>
              <a:gd name="connsiteX52" fmla="*/ 1685 w 10000"/>
              <a:gd name="connsiteY52" fmla="*/ 538 h 10000"/>
              <a:gd name="connsiteX53" fmla="*/ 1957 w 10000"/>
              <a:gd name="connsiteY53" fmla="*/ 667 h 10000"/>
              <a:gd name="connsiteX54" fmla="*/ 2554 w 10000"/>
              <a:gd name="connsiteY54" fmla="*/ 949 h 10000"/>
              <a:gd name="connsiteX55" fmla="*/ 2826 w 10000"/>
              <a:gd name="connsiteY55" fmla="*/ 1077 h 10000"/>
              <a:gd name="connsiteX56" fmla="*/ 3152 w 10000"/>
              <a:gd name="connsiteY56" fmla="*/ 1205 h 10000"/>
              <a:gd name="connsiteX57" fmla="*/ 3152 w 10000"/>
              <a:gd name="connsiteY57" fmla="*/ 1333 h 10000"/>
              <a:gd name="connsiteX58" fmla="*/ 3424 w 10000"/>
              <a:gd name="connsiteY58" fmla="*/ 1487 h 10000"/>
              <a:gd name="connsiteX59" fmla="*/ 3424 w 10000"/>
              <a:gd name="connsiteY59" fmla="*/ 1615 h 10000"/>
              <a:gd name="connsiteX60" fmla="*/ 3424 w 10000"/>
              <a:gd name="connsiteY60" fmla="*/ 1897 h 10000"/>
              <a:gd name="connsiteX61" fmla="*/ 3424 w 10000"/>
              <a:gd name="connsiteY61" fmla="*/ 2026 h 10000"/>
              <a:gd name="connsiteX62" fmla="*/ 3696 w 10000"/>
              <a:gd name="connsiteY62" fmla="*/ 2026 h 10000"/>
              <a:gd name="connsiteX63" fmla="*/ 3424 w 10000"/>
              <a:gd name="connsiteY63" fmla="*/ 2154 h 10000"/>
              <a:gd name="connsiteX64" fmla="*/ 3424 w 10000"/>
              <a:gd name="connsiteY64" fmla="*/ 2154 h 10000"/>
              <a:gd name="connsiteX65" fmla="*/ 3424 w 10000"/>
              <a:gd name="connsiteY65" fmla="*/ 2282 h 10000"/>
              <a:gd name="connsiteX66" fmla="*/ 3424 w 10000"/>
              <a:gd name="connsiteY66" fmla="*/ 2564 h 10000"/>
              <a:gd name="connsiteX67" fmla="*/ 3424 w 10000"/>
              <a:gd name="connsiteY67" fmla="*/ 2692 h 10000"/>
              <a:gd name="connsiteX68" fmla="*/ 3152 w 10000"/>
              <a:gd name="connsiteY68" fmla="*/ 2974 h 10000"/>
              <a:gd name="connsiteX69" fmla="*/ 3152 w 10000"/>
              <a:gd name="connsiteY69" fmla="*/ 3231 h 10000"/>
              <a:gd name="connsiteX70" fmla="*/ 2826 w 10000"/>
              <a:gd name="connsiteY70" fmla="*/ 3641 h 10000"/>
              <a:gd name="connsiteX71" fmla="*/ 2826 w 10000"/>
              <a:gd name="connsiteY71" fmla="*/ 4333 h 10000"/>
              <a:gd name="connsiteX72" fmla="*/ 2554 w 10000"/>
              <a:gd name="connsiteY72" fmla="*/ 5000 h 10000"/>
              <a:gd name="connsiteX73" fmla="*/ 2283 w 10000"/>
              <a:gd name="connsiteY73" fmla="*/ 5667 h 10000"/>
              <a:gd name="connsiteX74" fmla="*/ 2283 w 10000"/>
              <a:gd name="connsiteY74" fmla="*/ 6359 h 10000"/>
              <a:gd name="connsiteX75" fmla="*/ 1957 w 10000"/>
              <a:gd name="connsiteY75" fmla="*/ 6615 h 10000"/>
              <a:gd name="connsiteX76" fmla="*/ 1957 w 10000"/>
              <a:gd name="connsiteY76" fmla="*/ 7026 h 10000"/>
              <a:gd name="connsiteX77" fmla="*/ 1957 w 10000"/>
              <a:gd name="connsiteY77" fmla="*/ 7308 h 10000"/>
              <a:gd name="connsiteX78" fmla="*/ 1957 w 10000"/>
              <a:gd name="connsiteY78" fmla="*/ 7564 h 10000"/>
              <a:gd name="connsiteX79" fmla="*/ 2283 w 10000"/>
              <a:gd name="connsiteY79" fmla="*/ 7974 h 10000"/>
              <a:gd name="connsiteX80" fmla="*/ 2283 w 10000"/>
              <a:gd name="connsiteY80" fmla="*/ 8385 h 10000"/>
              <a:gd name="connsiteX81" fmla="*/ 2283 w 10000"/>
              <a:gd name="connsiteY81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5707 w 10000"/>
              <a:gd name="connsiteY4" fmla="*/ 8923 h 10000"/>
              <a:gd name="connsiteX5" fmla="*/ 6304 w 10000"/>
              <a:gd name="connsiteY5" fmla="*/ 8923 h 10000"/>
              <a:gd name="connsiteX6" fmla="*/ 6848 w 10000"/>
              <a:gd name="connsiteY6" fmla="*/ 8923 h 10000"/>
              <a:gd name="connsiteX7" fmla="*/ 7446 w 10000"/>
              <a:gd name="connsiteY7" fmla="*/ 8923 h 10000"/>
              <a:gd name="connsiteX8" fmla="*/ 7989 w 10000"/>
              <a:gd name="connsiteY8" fmla="*/ 8923 h 10000"/>
              <a:gd name="connsiteX9" fmla="*/ 8315 w 10000"/>
              <a:gd name="connsiteY9" fmla="*/ 8923 h 10000"/>
              <a:gd name="connsiteX10" fmla="*/ 8587 w 10000"/>
              <a:gd name="connsiteY10" fmla="*/ 9051 h 10000"/>
              <a:gd name="connsiteX11" fmla="*/ 9130 w 10000"/>
              <a:gd name="connsiteY11" fmla="*/ 9205 h 10000"/>
              <a:gd name="connsiteX12" fmla="*/ 9457 w 10000"/>
              <a:gd name="connsiteY12" fmla="*/ 9333 h 10000"/>
              <a:gd name="connsiteX13" fmla="*/ 9728 w 10000"/>
              <a:gd name="connsiteY13" fmla="*/ 9462 h 10000"/>
              <a:gd name="connsiteX14" fmla="*/ 10000 w 10000"/>
              <a:gd name="connsiteY14" fmla="*/ 9615 h 10000"/>
              <a:gd name="connsiteX15" fmla="*/ 10000 w 10000"/>
              <a:gd name="connsiteY15" fmla="*/ 9744 h 10000"/>
              <a:gd name="connsiteX16" fmla="*/ 10000 w 10000"/>
              <a:gd name="connsiteY16" fmla="*/ 9744 h 10000"/>
              <a:gd name="connsiteX17" fmla="*/ 10000 w 10000"/>
              <a:gd name="connsiteY17" fmla="*/ 9744 h 10000"/>
              <a:gd name="connsiteX18" fmla="*/ 10000 w 10000"/>
              <a:gd name="connsiteY18" fmla="*/ 9872 h 10000"/>
              <a:gd name="connsiteX19" fmla="*/ 9728 w 10000"/>
              <a:gd name="connsiteY19" fmla="*/ 9872 h 10000"/>
              <a:gd name="connsiteX20" fmla="*/ 9728 w 10000"/>
              <a:gd name="connsiteY20" fmla="*/ 9872 h 10000"/>
              <a:gd name="connsiteX21" fmla="*/ 9457 w 10000"/>
              <a:gd name="connsiteY21" fmla="*/ 10000 h 10000"/>
              <a:gd name="connsiteX22" fmla="*/ 9130 w 10000"/>
              <a:gd name="connsiteY22" fmla="*/ 10000 h 10000"/>
              <a:gd name="connsiteX23" fmla="*/ 8587 w 10000"/>
              <a:gd name="connsiteY23" fmla="*/ 10000 h 10000"/>
              <a:gd name="connsiteX24" fmla="*/ 8315 w 10000"/>
              <a:gd name="connsiteY24" fmla="*/ 10000 h 10000"/>
              <a:gd name="connsiteX25" fmla="*/ 7717 w 10000"/>
              <a:gd name="connsiteY25" fmla="*/ 10000 h 10000"/>
              <a:gd name="connsiteX26" fmla="*/ 6848 w 10000"/>
              <a:gd name="connsiteY26" fmla="*/ 10000 h 10000"/>
              <a:gd name="connsiteX27" fmla="*/ 2554 w 10000"/>
              <a:gd name="connsiteY27" fmla="*/ 9872 h 10000"/>
              <a:gd name="connsiteX28" fmla="*/ 2283 w 10000"/>
              <a:gd name="connsiteY28" fmla="*/ 9872 h 10000"/>
              <a:gd name="connsiteX29" fmla="*/ 1957 w 10000"/>
              <a:gd name="connsiteY29" fmla="*/ 9744 h 10000"/>
              <a:gd name="connsiteX30" fmla="*/ 1685 w 10000"/>
              <a:gd name="connsiteY30" fmla="*/ 9744 h 10000"/>
              <a:gd name="connsiteX31" fmla="*/ 1413 w 10000"/>
              <a:gd name="connsiteY31" fmla="*/ 9615 h 10000"/>
              <a:gd name="connsiteX32" fmla="*/ 1141 w 10000"/>
              <a:gd name="connsiteY32" fmla="*/ 9615 h 10000"/>
              <a:gd name="connsiteX33" fmla="*/ 815 w 10000"/>
              <a:gd name="connsiteY33" fmla="*/ 9462 h 10000"/>
              <a:gd name="connsiteX34" fmla="*/ 815 w 10000"/>
              <a:gd name="connsiteY34" fmla="*/ 9205 h 10000"/>
              <a:gd name="connsiteX35" fmla="*/ 543 w 10000"/>
              <a:gd name="connsiteY35" fmla="*/ 9051 h 10000"/>
              <a:gd name="connsiteX36" fmla="*/ 543 w 10000"/>
              <a:gd name="connsiteY36" fmla="*/ 8923 h 10000"/>
              <a:gd name="connsiteX37" fmla="*/ 272 w 10000"/>
              <a:gd name="connsiteY37" fmla="*/ 8667 h 10000"/>
              <a:gd name="connsiteX38" fmla="*/ 272 w 10000"/>
              <a:gd name="connsiteY38" fmla="*/ 8385 h 10000"/>
              <a:gd name="connsiteX39" fmla="*/ 272 w 10000"/>
              <a:gd name="connsiteY39" fmla="*/ 8128 h 10000"/>
              <a:gd name="connsiteX40" fmla="*/ 0 w 10000"/>
              <a:gd name="connsiteY40" fmla="*/ 7718 h 10000"/>
              <a:gd name="connsiteX41" fmla="*/ 0 w 10000"/>
              <a:gd name="connsiteY41" fmla="*/ 7308 h 10000"/>
              <a:gd name="connsiteX42" fmla="*/ 0 w 10000"/>
              <a:gd name="connsiteY42" fmla="*/ 6897 h 10000"/>
              <a:gd name="connsiteX43" fmla="*/ 272 w 10000"/>
              <a:gd name="connsiteY43" fmla="*/ 6359 h 10000"/>
              <a:gd name="connsiteX44" fmla="*/ 272 w 10000"/>
              <a:gd name="connsiteY44" fmla="*/ 5821 h 10000"/>
              <a:gd name="connsiteX45" fmla="*/ 272 w 10000"/>
              <a:gd name="connsiteY45" fmla="*/ 5282 h 10000"/>
              <a:gd name="connsiteX46" fmla="*/ 543 w 10000"/>
              <a:gd name="connsiteY46" fmla="*/ 4051 h 10000"/>
              <a:gd name="connsiteX47" fmla="*/ 543 w 10000"/>
              <a:gd name="connsiteY47" fmla="*/ 2692 h 10000"/>
              <a:gd name="connsiteX48" fmla="*/ 543 w 10000"/>
              <a:gd name="connsiteY48" fmla="*/ 1333 h 10000"/>
              <a:gd name="connsiteX49" fmla="*/ 272 w 10000"/>
              <a:gd name="connsiteY49" fmla="*/ 0 h 10000"/>
              <a:gd name="connsiteX50" fmla="*/ 1141 w 10000"/>
              <a:gd name="connsiteY50" fmla="*/ 256 h 10000"/>
              <a:gd name="connsiteX51" fmla="*/ 1685 w 10000"/>
              <a:gd name="connsiteY51" fmla="*/ 538 h 10000"/>
              <a:gd name="connsiteX52" fmla="*/ 1957 w 10000"/>
              <a:gd name="connsiteY52" fmla="*/ 667 h 10000"/>
              <a:gd name="connsiteX53" fmla="*/ 2554 w 10000"/>
              <a:gd name="connsiteY53" fmla="*/ 949 h 10000"/>
              <a:gd name="connsiteX54" fmla="*/ 2826 w 10000"/>
              <a:gd name="connsiteY54" fmla="*/ 1077 h 10000"/>
              <a:gd name="connsiteX55" fmla="*/ 3152 w 10000"/>
              <a:gd name="connsiteY55" fmla="*/ 1205 h 10000"/>
              <a:gd name="connsiteX56" fmla="*/ 3152 w 10000"/>
              <a:gd name="connsiteY56" fmla="*/ 1333 h 10000"/>
              <a:gd name="connsiteX57" fmla="*/ 3424 w 10000"/>
              <a:gd name="connsiteY57" fmla="*/ 1487 h 10000"/>
              <a:gd name="connsiteX58" fmla="*/ 3424 w 10000"/>
              <a:gd name="connsiteY58" fmla="*/ 1615 h 10000"/>
              <a:gd name="connsiteX59" fmla="*/ 3424 w 10000"/>
              <a:gd name="connsiteY59" fmla="*/ 1897 h 10000"/>
              <a:gd name="connsiteX60" fmla="*/ 3424 w 10000"/>
              <a:gd name="connsiteY60" fmla="*/ 2026 h 10000"/>
              <a:gd name="connsiteX61" fmla="*/ 3696 w 10000"/>
              <a:gd name="connsiteY61" fmla="*/ 2026 h 10000"/>
              <a:gd name="connsiteX62" fmla="*/ 3424 w 10000"/>
              <a:gd name="connsiteY62" fmla="*/ 2154 h 10000"/>
              <a:gd name="connsiteX63" fmla="*/ 3424 w 10000"/>
              <a:gd name="connsiteY63" fmla="*/ 2154 h 10000"/>
              <a:gd name="connsiteX64" fmla="*/ 3424 w 10000"/>
              <a:gd name="connsiteY64" fmla="*/ 2282 h 10000"/>
              <a:gd name="connsiteX65" fmla="*/ 3424 w 10000"/>
              <a:gd name="connsiteY65" fmla="*/ 2564 h 10000"/>
              <a:gd name="connsiteX66" fmla="*/ 3424 w 10000"/>
              <a:gd name="connsiteY66" fmla="*/ 2692 h 10000"/>
              <a:gd name="connsiteX67" fmla="*/ 3152 w 10000"/>
              <a:gd name="connsiteY67" fmla="*/ 2974 h 10000"/>
              <a:gd name="connsiteX68" fmla="*/ 3152 w 10000"/>
              <a:gd name="connsiteY68" fmla="*/ 3231 h 10000"/>
              <a:gd name="connsiteX69" fmla="*/ 2826 w 10000"/>
              <a:gd name="connsiteY69" fmla="*/ 3641 h 10000"/>
              <a:gd name="connsiteX70" fmla="*/ 2826 w 10000"/>
              <a:gd name="connsiteY70" fmla="*/ 4333 h 10000"/>
              <a:gd name="connsiteX71" fmla="*/ 2554 w 10000"/>
              <a:gd name="connsiteY71" fmla="*/ 5000 h 10000"/>
              <a:gd name="connsiteX72" fmla="*/ 2283 w 10000"/>
              <a:gd name="connsiteY72" fmla="*/ 5667 h 10000"/>
              <a:gd name="connsiteX73" fmla="*/ 2283 w 10000"/>
              <a:gd name="connsiteY73" fmla="*/ 6359 h 10000"/>
              <a:gd name="connsiteX74" fmla="*/ 1957 w 10000"/>
              <a:gd name="connsiteY74" fmla="*/ 6615 h 10000"/>
              <a:gd name="connsiteX75" fmla="*/ 1957 w 10000"/>
              <a:gd name="connsiteY75" fmla="*/ 7026 h 10000"/>
              <a:gd name="connsiteX76" fmla="*/ 1957 w 10000"/>
              <a:gd name="connsiteY76" fmla="*/ 7308 h 10000"/>
              <a:gd name="connsiteX77" fmla="*/ 1957 w 10000"/>
              <a:gd name="connsiteY77" fmla="*/ 7564 h 10000"/>
              <a:gd name="connsiteX78" fmla="*/ 2283 w 10000"/>
              <a:gd name="connsiteY78" fmla="*/ 7974 h 10000"/>
              <a:gd name="connsiteX79" fmla="*/ 2283 w 10000"/>
              <a:gd name="connsiteY79" fmla="*/ 8385 h 10000"/>
              <a:gd name="connsiteX80" fmla="*/ 2283 w 10000"/>
              <a:gd name="connsiteY80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5707 w 10000"/>
              <a:gd name="connsiteY4" fmla="*/ 8923 h 10000"/>
              <a:gd name="connsiteX5" fmla="*/ 6304 w 10000"/>
              <a:gd name="connsiteY5" fmla="*/ 8923 h 10000"/>
              <a:gd name="connsiteX6" fmla="*/ 6848 w 10000"/>
              <a:gd name="connsiteY6" fmla="*/ 8923 h 10000"/>
              <a:gd name="connsiteX7" fmla="*/ 7446 w 10000"/>
              <a:gd name="connsiteY7" fmla="*/ 8923 h 10000"/>
              <a:gd name="connsiteX8" fmla="*/ 7989 w 10000"/>
              <a:gd name="connsiteY8" fmla="*/ 8923 h 10000"/>
              <a:gd name="connsiteX9" fmla="*/ 8315 w 10000"/>
              <a:gd name="connsiteY9" fmla="*/ 8923 h 10000"/>
              <a:gd name="connsiteX10" fmla="*/ 8587 w 10000"/>
              <a:gd name="connsiteY10" fmla="*/ 9051 h 10000"/>
              <a:gd name="connsiteX11" fmla="*/ 9130 w 10000"/>
              <a:gd name="connsiteY11" fmla="*/ 9205 h 10000"/>
              <a:gd name="connsiteX12" fmla="*/ 9457 w 10000"/>
              <a:gd name="connsiteY12" fmla="*/ 9333 h 10000"/>
              <a:gd name="connsiteX13" fmla="*/ 9728 w 10000"/>
              <a:gd name="connsiteY13" fmla="*/ 9462 h 10000"/>
              <a:gd name="connsiteX14" fmla="*/ 10000 w 10000"/>
              <a:gd name="connsiteY14" fmla="*/ 9615 h 10000"/>
              <a:gd name="connsiteX15" fmla="*/ 10000 w 10000"/>
              <a:gd name="connsiteY15" fmla="*/ 9744 h 10000"/>
              <a:gd name="connsiteX16" fmla="*/ 10000 w 10000"/>
              <a:gd name="connsiteY16" fmla="*/ 9744 h 10000"/>
              <a:gd name="connsiteX17" fmla="*/ 10000 w 10000"/>
              <a:gd name="connsiteY17" fmla="*/ 9744 h 10000"/>
              <a:gd name="connsiteX18" fmla="*/ 10000 w 10000"/>
              <a:gd name="connsiteY18" fmla="*/ 9872 h 10000"/>
              <a:gd name="connsiteX19" fmla="*/ 9728 w 10000"/>
              <a:gd name="connsiteY19" fmla="*/ 9872 h 10000"/>
              <a:gd name="connsiteX20" fmla="*/ 9728 w 10000"/>
              <a:gd name="connsiteY20" fmla="*/ 9872 h 10000"/>
              <a:gd name="connsiteX21" fmla="*/ 9457 w 10000"/>
              <a:gd name="connsiteY21" fmla="*/ 10000 h 10000"/>
              <a:gd name="connsiteX22" fmla="*/ 9130 w 10000"/>
              <a:gd name="connsiteY22" fmla="*/ 10000 h 10000"/>
              <a:gd name="connsiteX23" fmla="*/ 8587 w 10000"/>
              <a:gd name="connsiteY23" fmla="*/ 10000 h 10000"/>
              <a:gd name="connsiteX24" fmla="*/ 8315 w 10000"/>
              <a:gd name="connsiteY24" fmla="*/ 10000 h 10000"/>
              <a:gd name="connsiteX25" fmla="*/ 7717 w 10000"/>
              <a:gd name="connsiteY25" fmla="*/ 10000 h 10000"/>
              <a:gd name="connsiteX26" fmla="*/ 2554 w 10000"/>
              <a:gd name="connsiteY26" fmla="*/ 9872 h 10000"/>
              <a:gd name="connsiteX27" fmla="*/ 2283 w 10000"/>
              <a:gd name="connsiteY27" fmla="*/ 9872 h 10000"/>
              <a:gd name="connsiteX28" fmla="*/ 1957 w 10000"/>
              <a:gd name="connsiteY28" fmla="*/ 9744 h 10000"/>
              <a:gd name="connsiteX29" fmla="*/ 1685 w 10000"/>
              <a:gd name="connsiteY29" fmla="*/ 9744 h 10000"/>
              <a:gd name="connsiteX30" fmla="*/ 1413 w 10000"/>
              <a:gd name="connsiteY30" fmla="*/ 9615 h 10000"/>
              <a:gd name="connsiteX31" fmla="*/ 1141 w 10000"/>
              <a:gd name="connsiteY31" fmla="*/ 9615 h 10000"/>
              <a:gd name="connsiteX32" fmla="*/ 815 w 10000"/>
              <a:gd name="connsiteY32" fmla="*/ 9462 h 10000"/>
              <a:gd name="connsiteX33" fmla="*/ 815 w 10000"/>
              <a:gd name="connsiteY33" fmla="*/ 9205 h 10000"/>
              <a:gd name="connsiteX34" fmla="*/ 543 w 10000"/>
              <a:gd name="connsiteY34" fmla="*/ 9051 h 10000"/>
              <a:gd name="connsiteX35" fmla="*/ 543 w 10000"/>
              <a:gd name="connsiteY35" fmla="*/ 8923 h 10000"/>
              <a:gd name="connsiteX36" fmla="*/ 272 w 10000"/>
              <a:gd name="connsiteY36" fmla="*/ 8667 h 10000"/>
              <a:gd name="connsiteX37" fmla="*/ 272 w 10000"/>
              <a:gd name="connsiteY37" fmla="*/ 8385 h 10000"/>
              <a:gd name="connsiteX38" fmla="*/ 272 w 10000"/>
              <a:gd name="connsiteY38" fmla="*/ 8128 h 10000"/>
              <a:gd name="connsiteX39" fmla="*/ 0 w 10000"/>
              <a:gd name="connsiteY39" fmla="*/ 7718 h 10000"/>
              <a:gd name="connsiteX40" fmla="*/ 0 w 10000"/>
              <a:gd name="connsiteY40" fmla="*/ 7308 h 10000"/>
              <a:gd name="connsiteX41" fmla="*/ 0 w 10000"/>
              <a:gd name="connsiteY41" fmla="*/ 6897 h 10000"/>
              <a:gd name="connsiteX42" fmla="*/ 272 w 10000"/>
              <a:gd name="connsiteY42" fmla="*/ 6359 h 10000"/>
              <a:gd name="connsiteX43" fmla="*/ 272 w 10000"/>
              <a:gd name="connsiteY43" fmla="*/ 5821 h 10000"/>
              <a:gd name="connsiteX44" fmla="*/ 272 w 10000"/>
              <a:gd name="connsiteY44" fmla="*/ 5282 h 10000"/>
              <a:gd name="connsiteX45" fmla="*/ 543 w 10000"/>
              <a:gd name="connsiteY45" fmla="*/ 4051 h 10000"/>
              <a:gd name="connsiteX46" fmla="*/ 543 w 10000"/>
              <a:gd name="connsiteY46" fmla="*/ 2692 h 10000"/>
              <a:gd name="connsiteX47" fmla="*/ 543 w 10000"/>
              <a:gd name="connsiteY47" fmla="*/ 1333 h 10000"/>
              <a:gd name="connsiteX48" fmla="*/ 272 w 10000"/>
              <a:gd name="connsiteY48" fmla="*/ 0 h 10000"/>
              <a:gd name="connsiteX49" fmla="*/ 1141 w 10000"/>
              <a:gd name="connsiteY49" fmla="*/ 256 h 10000"/>
              <a:gd name="connsiteX50" fmla="*/ 1685 w 10000"/>
              <a:gd name="connsiteY50" fmla="*/ 538 h 10000"/>
              <a:gd name="connsiteX51" fmla="*/ 1957 w 10000"/>
              <a:gd name="connsiteY51" fmla="*/ 667 h 10000"/>
              <a:gd name="connsiteX52" fmla="*/ 2554 w 10000"/>
              <a:gd name="connsiteY52" fmla="*/ 949 h 10000"/>
              <a:gd name="connsiteX53" fmla="*/ 2826 w 10000"/>
              <a:gd name="connsiteY53" fmla="*/ 1077 h 10000"/>
              <a:gd name="connsiteX54" fmla="*/ 3152 w 10000"/>
              <a:gd name="connsiteY54" fmla="*/ 1205 h 10000"/>
              <a:gd name="connsiteX55" fmla="*/ 3152 w 10000"/>
              <a:gd name="connsiteY55" fmla="*/ 1333 h 10000"/>
              <a:gd name="connsiteX56" fmla="*/ 3424 w 10000"/>
              <a:gd name="connsiteY56" fmla="*/ 1487 h 10000"/>
              <a:gd name="connsiteX57" fmla="*/ 3424 w 10000"/>
              <a:gd name="connsiteY57" fmla="*/ 1615 h 10000"/>
              <a:gd name="connsiteX58" fmla="*/ 3424 w 10000"/>
              <a:gd name="connsiteY58" fmla="*/ 1897 h 10000"/>
              <a:gd name="connsiteX59" fmla="*/ 3424 w 10000"/>
              <a:gd name="connsiteY59" fmla="*/ 2026 h 10000"/>
              <a:gd name="connsiteX60" fmla="*/ 3696 w 10000"/>
              <a:gd name="connsiteY60" fmla="*/ 2026 h 10000"/>
              <a:gd name="connsiteX61" fmla="*/ 3424 w 10000"/>
              <a:gd name="connsiteY61" fmla="*/ 2154 h 10000"/>
              <a:gd name="connsiteX62" fmla="*/ 3424 w 10000"/>
              <a:gd name="connsiteY62" fmla="*/ 2154 h 10000"/>
              <a:gd name="connsiteX63" fmla="*/ 3424 w 10000"/>
              <a:gd name="connsiteY63" fmla="*/ 2282 h 10000"/>
              <a:gd name="connsiteX64" fmla="*/ 3424 w 10000"/>
              <a:gd name="connsiteY64" fmla="*/ 2564 h 10000"/>
              <a:gd name="connsiteX65" fmla="*/ 3424 w 10000"/>
              <a:gd name="connsiteY65" fmla="*/ 2692 h 10000"/>
              <a:gd name="connsiteX66" fmla="*/ 3152 w 10000"/>
              <a:gd name="connsiteY66" fmla="*/ 2974 h 10000"/>
              <a:gd name="connsiteX67" fmla="*/ 3152 w 10000"/>
              <a:gd name="connsiteY67" fmla="*/ 3231 h 10000"/>
              <a:gd name="connsiteX68" fmla="*/ 2826 w 10000"/>
              <a:gd name="connsiteY68" fmla="*/ 3641 h 10000"/>
              <a:gd name="connsiteX69" fmla="*/ 2826 w 10000"/>
              <a:gd name="connsiteY69" fmla="*/ 4333 h 10000"/>
              <a:gd name="connsiteX70" fmla="*/ 2554 w 10000"/>
              <a:gd name="connsiteY70" fmla="*/ 5000 h 10000"/>
              <a:gd name="connsiteX71" fmla="*/ 2283 w 10000"/>
              <a:gd name="connsiteY71" fmla="*/ 5667 h 10000"/>
              <a:gd name="connsiteX72" fmla="*/ 2283 w 10000"/>
              <a:gd name="connsiteY72" fmla="*/ 6359 h 10000"/>
              <a:gd name="connsiteX73" fmla="*/ 1957 w 10000"/>
              <a:gd name="connsiteY73" fmla="*/ 6615 h 10000"/>
              <a:gd name="connsiteX74" fmla="*/ 1957 w 10000"/>
              <a:gd name="connsiteY74" fmla="*/ 7026 h 10000"/>
              <a:gd name="connsiteX75" fmla="*/ 1957 w 10000"/>
              <a:gd name="connsiteY75" fmla="*/ 7308 h 10000"/>
              <a:gd name="connsiteX76" fmla="*/ 1957 w 10000"/>
              <a:gd name="connsiteY76" fmla="*/ 7564 h 10000"/>
              <a:gd name="connsiteX77" fmla="*/ 2283 w 10000"/>
              <a:gd name="connsiteY77" fmla="*/ 7974 h 10000"/>
              <a:gd name="connsiteX78" fmla="*/ 2283 w 10000"/>
              <a:gd name="connsiteY78" fmla="*/ 8385 h 10000"/>
              <a:gd name="connsiteX79" fmla="*/ 2283 w 10000"/>
              <a:gd name="connsiteY79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5707 w 10000"/>
              <a:gd name="connsiteY4" fmla="*/ 8923 h 10000"/>
              <a:gd name="connsiteX5" fmla="*/ 6848 w 10000"/>
              <a:gd name="connsiteY5" fmla="*/ 8923 h 10000"/>
              <a:gd name="connsiteX6" fmla="*/ 7446 w 10000"/>
              <a:gd name="connsiteY6" fmla="*/ 8923 h 10000"/>
              <a:gd name="connsiteX7" fmla="*/ 7989 w 10000"/>
              <a:gd name="connsiteY7" fmla="*/ 8923 h 10000"/>
              <a:gd name="connsiteX8" fmla="*/ 8315 w 10000"/>
              <a:gd name="connsiteY8" fmla="*/ 8923 h 10000"/>
              <a:gd name="connsiteX9" fmla="*/ 8587 w 10000"/>
              <a:gd name="connsiteY9" fmla="*/ 9051 h 10000"/>
              <a:gd name="connsiteX10" fmla="*/ 9130 w 10000"/>
              <a:gd name="connsiteY10" fmla="*/ 9205 h 10000"/>
              <a:gd name="connsiteX11" fmla="*/ 9457 w 10000"/>
              <a:gd name="connsiteY11" fmla="*/ 9333 h 10000"/>
              <a:gd name="connsiteX12" fmla="*/ 9728 w 10000"/>
              <a:gd name="connsiteY12" fmla="*/ 9462 h 10000"/>
              <a:gd name="connsiteX13" fmla="*/ 10000 w 10000"/>
              <a:gd name="connsiteY13" fmla="*/ 9615 h 10000"/>
              <a:gd name="connsiteX14" fmla="*/ 10000 w 10000"/>
              <a:gd name="connsiteY14" fmla="*/ 9744 h 10000"/>
              <a:gd name="connsiteX15" fmla="*/ 10000 w 10000"/>
              <a:gd name="connsiteY15" fmla="*/ 9744 h 10000"/>
              <a:gd name="connsiteX16" fmla="*/ 10000 w 10000"/>
              <a:gd name="connsiteY16" fmla="*/ 9744 h 10000"/>
              <a:gd name="connsiteX17" fmla="*/ 10000 w 10000"/>
              <a:gd name="connsiteY17" fmla="*/ 9872 h 10000"/>
              <a:gd name="connsiteX18" fmla="*/ 9728 w 10000"/>
              <a:gd name="connsiteY18" fmla="*/ 9872 h 10000"/>
              <a:gd name="connsiteX19" fmla="*/ 9728 w 10000"/>
              <a:gd name="connsiteY19" fmla="*/ 9872 h 10000"/>
              <a:gd name="connsiteX20" fmla="*/ 9457 w 10000"/>
              <a:gd name="connsiteY20" fmla="*/ 10000 h 10000"/>
              <a:gd name="connsiteX21" fmla="*/ 9130 w 10000"/>
              <a:gd name="connsiteY21" fmla="*/ 10000 h 10000"/>
              <a:gd name="connsiteX22" fmla="*/ 8587 w 10000"/>
              <a:gd name="connsiteY22" fmla="*/ 10000 h 10000"/>
              <a:gd name="connsiteX23" fmla="*/ 8315 w 10000"/>
              <a:gd name="connsiteY23" fmla="*/ 10000 h 10000"/>
              <a:gd name="connsiteX24" fmla="*/ 7717 w 10000"/>
              <a:gd name="connsiteY24" fmla="*/ 10000 h 10000"/>
              <a:gd name="connsiteX25" fmla="*/ 2554 w 10000"/>
              <a:gd name="connsiteY25" fmla="*/ 9872 h 10000"/>
              <a:gd name="connsiteX26" fmla="*/ 2283 w 10000"/>
              <a:gd name="connsiteY26" fmla="*/ 9872 h 10000"/>
              <a:gd name="connsiteX27" fmla="*/ 1957 w 10000"/>
              <a:gd name="connsiteY27" fmla="*/ 9744 h 10000"/>
              <a:gd name="connsiteX28" fmla="*/ 1685 w 10000"/>
              <a:gd name="connsiteY28" fmla="*/ 9744 h 10000"/>
              <a:gd name="connsiteX29" fmla="*/ 1413 w 10000"/>
              <a:gd name="connsiteY29" fmla="*/ 9615 h 10000"/>
              <a:gd name="connsiteX30" fmla="*/ 1141 w 10000"/>
              <a:gd name="connsiteY30" fmla="*/ 9615 h 10000"/>
              <a:gd name="connsiteX31" fmla="*/ 815 w 10000"/>
              <a:gd name="connsiteY31" fmla="*/ 9462 h 10000"/>
              <a:gd name="connsiteX32" fmla="*/ 815 w 10000"/>
              <a:gd name="connsiteY32" fmla="*/ 9205 h 10000"/>
              <a:gd name="connsiteX33" fmla="*/ 543 w 10000"/>
              <a:gd name="connsiteY33" fmla="*/ 9051 h 10000"/>
              <a:gd name="connsiteX34" fmla="*/ 543 w 10000"/>
              <a:gd name="connsiteY34" fmla="*/ 8923 h 10000"/>
              <a:gd name="connsiteX35" fmla="*/ 272 w 10000"/>
              <a:gd name="connsiteY35" fmla="*/ 8667 h 10000"/>
              <a:gd name="connsiteX36" fmla="*/ 272 w 10000"/>
              <a:gd name="connsiteY36" fmla="*/ 8385 h 10000"/>
              <a:gd name="connsiteX37" fmla="*/ 272 w 10000"/>
              <a:gd name="connsiteY37" fmla="*/ 8128 h 10000"/>
              <a:gd name="connsiteX38" fmla="*/ 0 w 10000"/>
              <a:gd name="connsiteY38" fmla="*/ 7718 h 10000"/>
              <a:gd name="connsiteX39" fmla="*/ 0 w 10000"/>
              <a:gd name="connsiteY39" fmla="*/ 7308 h 10000"/>
              <a:gd name="connsiteX40" fmla="*/ 0 w 10000"/>
              <a:gd name="connsiteY40" fmla="*/ 6897 h 10000"/>
              <a:gd name="connsiteX41" fmla="*/ 272 w 10000"/>
              <a:gd name="connsiteY41" fmla="*/ 6359 h 10000"/>
              <a:gd name="connsiteX42" fmla="*/ 272 w 10000"/>
              <a:gd name="connsiteY42" fmla="*/ 5821 h 10000"/>
              <a:gd name="connsiteX43" fmla="*/ 272 w 10000"/>
              <a:gd name="connsiteY43" fmla="*/ 5282 h 10000"/>
              <a:gd name="connsiteX44" fmla="*/ 543 w 10000"/>
              <a:gd name="connsiteY44" fmla="*/ 4051 h 10000"/>
              <a:gd name="connsiteX45" fmla="*/ 543 w 10000"/>
              <a:gd name="connsiteY45" fmla="*/ 2692 h 10000"/>
              <a:gd name="connsiteX46" fmla="*/ 543 w 10000"/>
              <a:gd name="connsiteY46" fmla="*/ 1333 h 10000"/>
              <a:gd name="connsiteX47" fmla="*/ 272 w 10000"/>
              <a:gd name="connsiteY47" fmla="*/ 0 h 10000"/>
              <a:gd name="connsiteX48" fmla="*/ 1141 w 10000"/>
              <a:gd name="connsiteY48" fmla="*/ 256 h 10000"/>
              <a:gd name="connsiteX49" fmla="*/ 1685 w 10000"/>
              <a:gd name="connsiteY49" fmla="*/ 538 h 10000"/>
              <a:gd name="connsiteX50" fmla="*/ 1957 w 10000"/>
              <a:gd name="connsiteY50" fmla="*/ 667 h 10000"/>
              <a:gd name="connsiteX51" fmla="*/ 2554 w 10000"/>
              <a:gd name="connsiteY51" fmla="*/ 949 h 10000"/>
              <a:gd name="connsiteX52" fmla="*/ 2826 w 10000"/>
              <a:gd name="connsiteY52" fmla="*/ 1077 h 10000"/>
              <a:gd name="connsiteX53" fmla="*/ 3152 w 10000"/>
              <a:gd name="connsiteY53" fmla="*/ 1205 h 10000"/>
              <a:gd name="connsiteX54" fmla="*/ 3152 w 10000"/>
              <a:gd name="connsiteY54" fmla="*/ 1333 h 10000"/>
              <a:gd name="connsiteX55" fmla="*/ 3424 w 10000"/>
              <a:gd name="connsiteY55" fmla="*/ 1487 h 10000"/>
              <a:gd name="connsiteX56" fmla="*/ 3424 w 10000"/>
              <a:gd name="connsiteY56" fmla="*/ 1615 h 10000"/>
              <a:gd name="connsiteX57" fmla="*/ 3424 w 10000"/>
              <a:gd name="connsiteY57" fmla="*/ 1897 h 10000"/>
              <a:gd name="connsiteX58" fmla="*/ 3424 w 10000"/>
              <a:gd name="connsiteY58" fmla="*/ 2026 h 10000"/>
              <a:gd name="connsiteX59" fmla="*/ 3696 w 10000"/>
              <a:gd name="connsiteY59" fmla="*/ 2026 h 10000"/>
              <a:gd name="connsiteX60" fmla="*/ 3424 w 10000"/>
              <a:gd name="connsiteY60" fmla="*/ 2154 h 10000"/>
              <a:gd name="connsiteX61" fmla="*/ 3424 w 10000"/>
              <a:gd name="connsiteY61" fmla="*/ 2154 h 10000"/>
              <a:gd name="connsiteX62" fmla="*/ 3424 w 10000"/>
              <a:gd name="connsiteY62" fmla="*/ 2282 h 10000"/>
              <a:gd name="connsiteX63" fmla="*/ 3424 w 10000"/>
              <a:gd name="connsiteY63" fmla="*/ 2564 h 10000"/>
              <a:gd name="connsiteX64" fmla="*/ 3424 w 10000"/>
              <a:gd name="connsiteY64" fmla="*/ 2692 h 10000"/>
              <a:gd name="connsiteX65" fmla="*/ 3152 w 10000"/>
              <a:gd name="connsiteY65" fmla="*/ 2974 h 10000"/>
              <a:gd name="connsiteX66" fmla="*/ 3152 w 10000"/>
              <a:gd name="connsiteY66" fmla="*/ 3231 h 10000"/>
              <a:gd name="connsiteX67" fmla="*/ 2826 w 10000"/>
              <a:gd name="connsiteY67" fmla="*/ 3641 h 10000"/>
              <a:gd name="connsiteX68" fmla="*/ 2826 w 10000"/>
              <a:gd name="connsiteY68" fmla="*/ 4333 h 10000"/>
              <a:gd name="connsiteX69" fmla="*/ 2554 w 10000"/>
              <a:gd name="connsiteY69" fmla="*/ 5000 h 10000"/>
              <a:gd name="connsiteX70" fmla="*/ 2283 w 10000"/>
              <a:gd name="connsiteY70" fmla="*/ 5667 h 10000"/>
              <a:gd name="connsiteX71" fmla="*/ 2283 w 10000"/>
              <a:gd name="connsiteY71" fmla="*/ 6359 h 10000"/>
              <a:gd name="connsiteX72" fmla="*/ 1957 w 10000"/>
              <a:gd name="connsiteY72" fmla="*/ 6615 h 10000"/>
              <a:gd name="connsiteX73" fmla="*/ 1957 w 10000"/>
              <a:gd name="connsiteY73" fmla="*/ 7026 h 10000"/>
              <a:gd name="connsiteX74" fmla="*/ 1957 w 10000"/>
              <a:gd name="connsiteY74" fmla="*/ 7308 h 10000"/>
              <a:gd name="connsiteX75" fmla="*/ 1957 w 10000"/>
              <a:gd name="connsiteY75" fmla="*/ 7564 h 10000"/>
              <a:gd name="connsiteX76" fmla="*/ 2283 w 10000"/>
              <a:gd name="connsiteY76" fmla="*/ 7974 h 10000"/>
              <a:gd name="connsiteX77" fmla="*/ 2283 w 10000"/>
              <a:gd name="connsiteY77" fmla="*/ 8385 h 10000"/>
              <a:gd name="connsiteX78" fmla="*/ 2283 w 10000"/>
              <a:gd name="connsiteY78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6848 w 10000"/>
              <a:gd name="connsiteY4" fmla="*/ 8923 h 10000"/>
              <a:gd name="connsiteX5" fmla="*/ 7446 w 10000"/>
              <a:gd name="connsiteY5" fmla="*/ 8923 h 10000"/>
              <a:gd name="connsiteX6" fmla="*/ 7989 w 10000"/>
              <a:gd name="connsiteY6" fmla="*/ 8923 h 10000"/>
              <a:gd name="connsiteX7" fmla="*/ 8315 w 10000"/>
              <a:gd name="connsiteY7" fmla="*/ 8923 h 10000"/>
              <a:gd name="connsiteX8" fmla="*/ 8587 w 10000"/>
              <a:gd name="connsiteY8" fmla="*/ 9051 h 10000"/>
              <a:gd name="connsiteX9" fmla="*/ 9130 w 10000"/>
              <a:gd name="connsiteY9" fmla="*/ 9205 h 10000"/>
              <a:gd name="connsiteX10" fmla="*/ 9457 w 10000"/>
              <a:gd name="connsiteY10" fmla="*/ 9333 h 10000"/>
              <a:gd name="connsiteX11" fmla="*/ 9728 w 10000"/>
              <a:gd name="connsiteY11" fmla="*/ 9462 h 10000"/>
              <a:gd name="connsiteX12" fmla="*/ 10000 w 10000"/>
              <a:gd name="connsiteY12" fmla="*/ 9615 h 10000"/>
              <a:gd name="connsiteX13" fmla="*/ 10000 w 10000"/>
              <a:gd name="connsiteY13" fmla="*/ 9744 h 10000"/>
              <a:gd name="connsiteX14" fmla="*/ 10000 w 10000"/>
              <a:gd name="connsiteY14" fmla="*/ 9744 h 10000"/>
              <a:gd name="connsiteX15" fmla="*/ 10000 w 10000"/>
              <a:gd name="connsiteY15" fmla="*/ 9744 h 10000"/>
              <a:gd name="connsiteX16" fmla="*/ 10000 w 10000"/>
              <a:gd name="connsiteY16" fmla="*/ 9872 h 10000"/>
              <a:gd name="connsiteX17" fmla="*/ 9728 w 10000"/>
              <a:gd name="connsiteY17" fmla="*/ 9872 h 10000"/>
              <a:gd name="connsiteX18" fmla="*/ 9728 w 10000"/>
              <a:gd name="connsiteY18" fmla="*/ 9872 h 10000"/>
              <a:gd name="connsiteX19" fmla="*/ 9457 w 10000"/>
              <a:gd name="connsiteY19" fmla="*/ 10000 h 10000"/>
              <a:gd name="connsiteX20" fmla="*/ 9130 w 10000"/>
              <a:gd name="connsiteY20" fmla="*/ 10000 h 10000"/>
              <a:gd name="connsiteX21" fmla="*/ 8587 w 10000"/>
              <a:gd name="connsiteY21" fmla="*/ 10000 h 10000"/>
              <a:gd name="connsiteX22" fmla="*/ 8315 w 10000"/>
              <a:gd name="connsiteY22" fmla="*/ 10000 h 10000"/>
              <a:gd name="connsiteX23" fmla="*/ 7717 w 10000"/>
              <a:gd name="connsiteY23" fmla="*/ 10000 h 10000"/>
              <a:gd name="connsiteX24" fmla="*/ 2554 w 10000"/>
              <a:gd name="connsiteY24" fmla="*/ 9872 h 10000"/>
              <a:gd name="connsiteX25" fmla="*/ 2283 w 10000"/>
              <a:gd name="connsiteY25" fmla="*/ 9872 h 10000"/>
              <a:gd name="connsiteX26" fmla="*/ 1957 w 10000"/>
              <a:gd name="connsiteY26" fmla="*/ 9744 h 10000"/>
              <a:gd name="connsiteX27" fmla="*/ 1685 w 10000"/>
              <a:gd name="connsiteY27" fmla="*/ 9744 h 10000"/>
              <a:gd name="connsiteX28" fmla="*/ 1413 w 10000"/>
              <a:gd name="connsiteY28" fmla="*/ 9615 h 10000"/>
              <a:gd name="connsiteX29" fmla="*/ 1141 w 10000"/>
              <a:gd name="connsiteY29" fmla="*/ 9615 h 10000"/>
              <a:gd name="connsiteX30" fmla="*/ 815 w 10000"/>
              <a:gd name="connsiteY30" fmla="*/ 9462 h 10000"/>
              <a:gd name="connsiteX31" fmla="*/ 815 w 10000"/>
              <a:gd name="connsiteY31" fmla="*/ 9205 h 10000"/>
              <a:gd name="connsiteX32" fmla="*/ 543 w 10000"/>
              <a:gd name="connsiteY32" fmla="*/ 9051 h 10000"/>
              <a:gd name="connsiteX33" fmla="*/ 543 w 10000"/>
              <a:gd name="connsiteY33" fmla="*/ 8923 h 10000"/>
              <a:gd name="connsiteX34" fmla="*/ 272 w 10000"/>
              <a:gd name="connsiteY34" fmla="*/ 8667 h 10000"/>
              <a:gd name="connsiteX35" fmla="*/ 272 w 10000"/>
              <a:gd name="connsiteY35" fmla="*/ 8385 h 10000"/>
              <a:gd name="connsiteX36" fmla="*/ 272 w 10000"/>
              <a:gd name="connsiteY36" fmla="*/ 8128 h 10000"/>
              <a:gd name="connsiteX37" fmla="*/ 0 w 10000"/>
              <a:gd name="connsiteY37" fmla="*/ 7718 h 10000"/>
              <a:gd name="connsiteX38" fmla="*/ 0 w 10000"/>
              <a:gd name="connsiteY38" fmla="*/ 7308 h 10000"/>
              <a:gd name="connsiteX39" fmla="*/ 0 w 10000"/>
              <a:gd name="connsiteY39" fmla="*/ 6897 h 10000"/>
              <a:gd name="connsiteX40" fmla="*/ 272 w 10000"/>
              <a:gd name="connsiteY40" fmla="*/ 6359 h 10000"/>
              <a:gd name="connsiteX41" fmla="*/ 272 w 10000"/>
              <a:gd name="connsiteY41" fmla="*/ 5821 h 10000"/>
              <a:gd name="connsiteX42" fmla="*/ 272 w 10000"/>
              <a:gd name="connsiteY42" fmla="*/ 5282 h 10000"/>
              <a:gd name="connsiteX43" fmla="*/ 543 w 10000"/>
              <a:gd name="connsiteY43" fmla="*/ 4051 h 10000"/>
              <a:gd name="connsiteX44" fmla="*/ 543 w 10000"/>
              <a:gd name="connsiteY44" fmla="*/ 2692 h 10000"/>
              <a:gd name="connsiteX45" fmla="*/ 543 w 10000"/>
              <a:gd name="connsiteY45" fmla="*/ 1333 h 10000"/>
              <a:gd name="connsiteX46" fmla="*/ 272 w 10000"/>
              <a:gd name="connsiteY46" fmla="*/ 0 h 10000"/>
              <a:gd name="connsiteX47" fmla="*/ 1141 w 10000"/>
              <a:gd name="connsiteY47" fmla="*/ 256 h 10000"/>
              <a:gd name="connsiteX48" fmla="*/ 1685 w 10000"/>
              <a:gd name="connsiteY48" fmla="*/ 538 h 10000"/>
              <a:gd name="connsiteX49" fmla="*/ 1957 w 10000"/>
              <a:gd name="connsiteY49" fmla="*/ 667 h 10000"/>
              <a:gd name="connsiteX50" fmla="*/ 2554 w 10000"/>
              <a:gd name="connsiteY50" fmla="*/ 949 h 10000"/>
              <a:gd name="connsiteX51" fmla="*/ 2826 w 10000"/>
              <a:gd name="connsiteY51" fmla="*/ 1077 h 10000"/>
              <a:gd name="connsiteX52" fmla="*/ 3152 w 10000"/>
              <a:gd name="connsiteY52" fmla="*/ 1205 h 10000"/>
              <a:gd name="connsiteX53" fmla="*/ 3152 w 10000"/>
              <a:gd name="connsiteY53" fmla="*/ 1333 h 10000"/>
              <a:gd name="connsiteX54" fmla="*/ 3424 w 10000"/>
              <a:gd name="connsiteY54" fmla="*/ 1487 h 10000"/>
              <a:gd name="connsiteX55" fmla="*/ 3424 w 10000"/>
              <a:gd name="connsiteY55" fmla="*/ 1615 h 10000"/>
              <a:gd name="connsiteX56" fmla="*/ 3424 w 10000"/>
              <a:gd name="connsiteY56" fmla="*/ 1897 h 10000"/>
              <a:gd name="connsiteX57" fmla="*/ 3424 w 10000"/>
              <a:gd name="connsiteY57" fmla="*/ 2026 h 10000"/>
              <a:gd name="connsiteX58" fmla="*/ 3696 w 10000"/>
              <a:gd name="connsiteY58" fmla="*/ 2026 h 10000"/>
              <a:gd name="connsiteX59" fmla="*/ 3424 w 10000"/>
              <a:gd name="connsiteY59" fmla="*/ 2154 h 10000"/>
              <a:gd name="connsiteX60" fmla="*/ 3424 w 10000"/>
              <a:gd name="connsiteY60" fmla="*/ 2154 h 10000"/>
              <a:gd name="connsiteX61" fmla="*/ 3424 w 10000"/>
              <a:gd name="connsiteY61" fmla="*/ 2282 h 10000"/>
              <a:gd name="connsiteX62" fmla="*/ 3424 w 10000"/>
              <a:gd name="connsiteY62" fmla="*/ 2564 h 10000"/>
              <a:gd name="connsiteX63" fmla="*/ 3424 w 10000"/>
              <a:gd name="connsiteY63" fmla="*/ 2692 h 10000"/>
              <a:gd name="connsiteX64" fmla="*/ 3152 w 10000"/>
              <a:gd name="connsiteY64" fmla="*/ 2974 h 10000"/>
              <a:gd name="connsiteX65" fmla="*/ 3152 w 10000"/>
              <a:gd name="connsiteY65" fmla="*/ 3231 h 10000"/>
              <a:gd name="connsiteX66" fmla="*/ 2826 w 10000"/>
              <a:gd name="connsiteY66" fmla="*/ 3641 h 10000"/>
              <a:gd name="connsiteX67" fmla="*/ 2826 w 10000"/>
              <a:gd name="connsiteY67" fmla="*/ 4333 h 10000"/>
              <a:gd name="connsiteX68" fmla="*/ 2554 w 10000"/>
              <a:gd name="connsiteY68" fmla="*/ 5000 h 10000"/>
              <a:gd name="connsiteX69" fmla="*/ 2283 w 10000"/>
              <a:gd name="connsiteY69" fmla="*/ 5667 h 10000"/>
              <a:gd name="connsiteX70" fmla="*/ 2283 w 10000"/>
              <a:gd name="connsiteY70" fmla="*/ 6359 h 10000"/>
              <a:gd name="connsiteX71" fmla="*/ 1957 w 10000"/>
              <a:gd name="connsiteY71" fmla="*/ 6615 h 10000"/>
              <a:gd name="connsiteX72" fmla="*/ 1957 w 10000"/>
              <a:gd name="connsiteY72" fmla="*/ 7026 h 10000"/>
              <a:gd name="connsiteX73" fmla="*/ 1957 w 10000"/>
              <a:gd name="connsiteY73" fmla="*/ 7308 h 10000"/>
              <a:gd name="connsiteX74" fmla="*/ 1957 w 10000"/>
              <a:gd name="connsiteY74" fmla="*/ 7564 h 10000"/>
              <a:gd name="connsiteX75" fmla="*/ 2283 w 10000"/>
              <a:gd name="connsiteY75" fmla="*/ 7974 h 10000"/>
              <a:gd name="connsiteX76" fmla="*/ 2283 w 10000"/>
              <a:gd name="connsiteY76" fmla="*/ 8385 h 10000"/>
              <a:gd name="connsiteX77" fmla="*/ 2283 w 10000"/>
              <a:gd name="connsiteY77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6848 w 10000"/>
              <a:gd name="connsiteY4" fmla="*/ 8923 h 10000"/>
              <a:gd name="connsiteX5" fmla="*/ 7989 w 10000"/>
              <a:gd name="connsiteY5" fmla="*/ 8923 h 10000"/>
              <a:gd name="connsiteX6" fmla="*/ 8315 w 10000"/>
              <a:gd name="connsiteY6" fmla="*/ 8923 h 10000"/>
              <a:gd name="connsiteX7" fmla="*/ 8587 w 10000"/>
              <a:gd name="connsiteY7" fmla="*/ 9051 h 10000"/>
              <a:gd name="connsiteX8" fmla="*/ 9130 w 10000"/>
              <a:gd name="connsiteY8" fmla="*/ 9205 h 10000"/>
              <a:gd name="connsiteX9" fmla="*/ 9457 w 10000"/>
              <a:gd name="connsiteY9" fmla="*/ 9333 h 10000"/>
              <a:gd name="connsiteX10" fmla="*/ 9728 w 10000"/>
              <a:gd name="connsiteY10" fmla="*/ 9462 h 10000"/>
              <a:gd name="connsiteX11" fmla="*/ 10000 w 10000"/>
              <a:gd name="connsiteY11" fmla="*/ 9615 h 10000"/>
              <a:gd name="connsiteX12" fmla="*/ 10000 w 10000"/>
              <a:gd name="connsiteY12" fmla="*/ 9744 h 10000"/>
              <a:gd name="connsiteX13" fmla="*/ 10000 w 10000"/>
              <a:gd name="connsiteY13" fmla="*/ 9744 h 10000"/>
              <a:gd name="connsiteX14" fmla="*/ 10000 w 10000"/>
              <a:gd name="connsiteY14" fmla="*/ 9744 h 10000"/>
              <a:gd name="connsiteX15" fmla="*/ 10000 w 10000"/>
              <a:gd name="connsiteY15" fmla="*/ 9872 h 10000"/>
              <a:gd name="connsiteX16" fmla="*/ 9728 w 10000"/>
              <a:gd name="connsiteY16" fmla="*/ 9872 h 10000"/>
              <a:gd name="connsiteX17" fmla="*/ 9728 w 10000"/>
              <a:gd name="connsiteY17" fmla="*/ 9872 h 10000"/>
              <a:gd name="connsiteX18" fmla="*/ 9457 w 10000"/>
              <a:gd name="connsiteY18" fmla="*/ 10000 h 10000"/>
              <a:gd name="connsiteX19" fmla="*/ 9130 w 10000"/>
              <a:gd name="connsiteY19" fmla="*/ 10000 h 10000"/>
              <a:gd name="connsiteX20" fmla="*/ 8587 w 10000"/>
              <a:gd name="connsiteY20" fmla="*/ 10000 h 10000"/>
              <a:gd name="connsiteX21" fmla="*/ 8315 w 10000"/>
              <a:gd name="connsiteY21" fmla="*/ 10000 h 10000"/>
              <a:gd name="connsiteX22" fmla="*/ 7717 w 10000"/>
              <a:gd name="connsiteY22" fmla="*/ 10000 h 10000"/>
              <a:gd name="connsiteX23" fmla="*/ 2554 w 10000"/>
              <a:gd name="connsiteY23" fmla="*/ 9872 h 10000"/>
              <a:gd name="connsiteX24" fmla="*/ 2283 w 10000"/>
              <a:gd name="connsiteY24" fmla="*/ 9872 h 10000"/>
              <a:gd name="connsiteX25" fmla="*/ 1957 w 10000"/>
              <a:gd name="connsiteY25" fmla="*/ 9744 h 10000"/>
              <a:gd name="connsiteX26" fmla="*/ 1685 w 10000"/>
              <a:gd name="connsiteY26" fmla="*/ 9744 h 10000"/>
              <a:gd name="connsiteX27" fmla="*/ 1413 w 10000"/>
              <a:gd name="connsiteY27" fmla="*/ 9615 h 10000"/>
              <a:gd name="connsiteX28" fmla="*/ 1141 w 10000"/>
              <a:gd name="connsiteY28" fmla="*/ 9615 h 10000"/>
              <a:gd name="connsiteX29" fmla="*/ 815 w 10000"/>
              <a:gd name="connsiteY29" fmla="*/ 9462 h 10000"/>
              <a:gd name="connsiteX30" fmla="*/ 815 w 10000"/>
              <a:gd name="connsiteY30" fmla="*/ 9205 h 10000"/>
              <a:gd name="connsiteX31" fmla="*/ 543 w 10000"/>
              <a:gd name="connsiteY31" fmla="*/ 9051 h 10000"/>
              <a:gd name="connsiteX32" fmla="*/ 543 w 10000"/>
              <a:gd name="connsiteY32" fmla="*/ 8923 h 10000"/>
              <a:gd name="connsiteX33" fmla="*/ 272 w 10000"/>
              <a:gd name="connsiteY33" fmla="*/ 8667 h 10000"/>
              <a:gd name="connsiteX34" fmla="*/ 272 w 10000"/>
              <a:gd name="connsiteY34" fmla="*/ 8385 h 10000"/>
              <a:gd name="connsiteX35" fmla="*/ 272 w 10000"/>
              <a:gd name="connsiteY35" fmla="*/ 8128 h 10000"/>
              <a:gd name="connsiteX36" fmla="*/ 0 w 10000"/>
              <a:gd name="connsiteY36" fmla="*/ 7718 h 10000"/>
              <a:gd name="connsiteX37" fmla="*/ 0 w 10000"/>
              <a:gd name="connsiteY37" fmla="*/ 7308 h 10000"/>
              <a:gd name="connsiteX38" fmla="*/ 0 w 10000"/>
              <a:gd name="connsiteY38" fmla="*/ 6897 h 10000"/>
              <a:gd name="connsiteX39" fmla="*/ 272 w 10000"/>
              <a:gd name="connsiteY39" fmla="*/ 6359 h 10000"/>
              <a:gd name="connsiteX40" fmla="*/ 272 w 10000"/>
              <a:gd name="connsiteY40" fmla="*/ 5821 h 10000"/>
              <a:gd name="connsiteX41" fmla="*/ 272 w 10000"/>
              <a:gd name="connsiteY41" fmla="*/ 5282 h 10000"/>
              <a:gd name="connsiteX42" fmla="*/ 543 w 10000"/>
              <a:gd name="connsiteY42" fmla="*/ 4051 h 10000"/>
              <a:gd name="connsiteX43" fmla="*/ 543 w 10000"/>
              <a:gd name="connsiteY43" fmla="*/ 2692 h 10000"/>
              <a:gd name="connsiteX44" fmla="*/ 543 w 10000"/>
              <a:gd name="connsiteY44" fmla="*/ 1333 h 10000"/>
              <a:gd name="connsiteX45" fmla="*/ 272 w 10000"/>
              <a:gd name="connsiteY45" fmla="*/ 0 h 10000"/>
              <a:gd name="connsiteX46" fmla="*/ 1141 w 10000"/>
              <a:gd name="connsiteY46" fmla="*/ 256 h 10000"/>
              <a:gd name="connsiteX47" fmla="*/ 1685 w 10000"/>
              <a:gd name="connsiteY47" fmla="*/ 538 h 10000"/>
              <a:gd name="connsiteX48" fmla="*/ 1957 w 10000"/>
              <a:gd name="connsiteY48" fmla="*/ 667 h 10000"/>
              <a:gd name="connsiteX49" fmla="*/ 2554 w 10000"/>
              <a:gd name="connsiteY49" fmla="*/ 949 h 10000"/>
              <a:gd name="connsiteX50" fmla="*/ 2826 w 10000"/>
              <a:gd name="connsiteY50" fmla="*/ 1077 h 10000"/>
              <a:gd name="connsiteX51" fmla="*/ 3152 w 10000"/>
              <a:gd name="connsiteY51" fmla="*/ 1205 h 10000"/>
              <a:gd name="connsiteX52" fmla="*/ 3152 w 10000"/>
              <a:gd name="connsiteY52" fmla="*/ 1333 h 10000"/>
              <a:gd name="connsiteX53" fmla="*/ 3424 w 10000"/>
              <a:gd name="connsiteY53" fmla="*/ 1487 h 10000"/>
              <a:gd name="connsiteX54" fmla="*/ 3424 w 10000"/>
              <a:gd name="connsiteY54" fmla="*/ 1615 h 10000"/>
              <a:gd name="connsiteX55" fmla="*/ 3424 w 10000"/>
              <a:gd name="connsiteY55" fmla="*/ 1897 h 10000"/>
              <a:gd name="connsiteX56" fmla="*/ 3424 w 10000"/>
              <a:gd name="connsiteY56" fmla="*/ 2026 h 10000"/>
              <a:gd name="connsiteX57" fmla="*/ 3696 w 10000"/>
              <a:gd name="connsiteY57" fmla="*/ 2026 h 10000"/>
              <a:gd name="connsiteX58" fmla="*/ 3424 w 10000"/>
              <a:gd name="connsiteY58" fmla="*/ 2154 h 10000"/>
              <a:gd name="connsiteX59" fmla="*/ 3424 w 10000"/>
              <a:gd name="connsiteY59" fmla="*/ 2154 h 10000"/>
              <a:gd name="connsiteX60" fmla="*/ 3424 w 10000"/>
              <a:gd name="connsiteY60" fmla="*/ 2282 h 10000"/>
              <a:gd name="connsiteX61" fmla="*/ 3424 w 10000"/>
              <a:gd name="connsiteY61" fmla="*/ 2564 h 10000"/>
              <a:gd name="connsiteX62" fmla="*/ 3424 w 10000"/>
              <a:gd name="connsiteY62" fmla="*/ 2692 h 10000"/>
              <a:gd name="connsiteX63" fmla="*/ 3152 w 10000"/>
              <a:gd name="connsiteY63" fmla="*/ 2974 h 10000"/>
              <a:gd name="connsiteX64" fmla="*/ 3152 w 10000"/>
              <a:gd name="connsiteY64" fmla="*/ 3231 h 10000"/>
              <a:gd name="connsiteX65" fmla="*/ 2826 w 10000"/>
              <a:gd name="connsiteY65" fmla="*/ 3641 h 10000"/>
              <a:gd name="connsiteX66" fmla="*/ 2826 w 10000"/>
              <a:gd name="connsiteY66" fmla="*/ 4333 h 10000"/>
              <a:gd name="connsiteX67" fmla="*/ 2554 w 10000"/>
              <a:gd name="connsiteY67" fmla="*/ 5000 h 10000"/>
              <a:gd name="connsiteX68" fmla="*/ 2283 w 10000"/>
              <a:gd name="connsiteY68" fmla="*/ 5667 h 10000"/>
              <a:gd name="connsiteX69" fmla="*/ 2283 w 10000"/>
              <a:gd name="connsiteY69" fmla="*/ 6359 h 10000"/>
              <a:gd name="connsiteX70" fmla="*/ 1957 w 10000"/>
              <a:gd name="connsiteY70" fmla="*/ 6615 h 10000"/>
              <a:gd name="connsiteX71" fmla="*/ 1957 w 10000"/>
              <a:gd name="connsiteY71" fmla="*/ 7026 h 10000"/>
              <a:gd name="connsiteX72" fmla="*/ 1957 w 10000"/>
              <a:gd name="connsiteY72" fmla="*/ 7308 h 10000"/>
              <a:gd name="connsiteX73" fmla="*/ 1957 w 10000"/>
              <a:gd name="connsiteY73" fmla="*/ 7564 h 10000"/>
              <a:gd name="connsiteX74" fmla="*/ 2283 w 10000"/>
              <a:gd name="connsiteY74" fmla="*/ 7974 h 10000"/>
              <a:gd name="connsiteX75" fmla="*/ 2283 w 10000"/>
              <a:gd name="connsiteY75" fmla="*/ 8385 h 10000"/>
              <a:gd name="connsiteX76" fmla="*/ 2283 w 10000"/>
              <a:gd name="connsiteY76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7989 w 10000"/>
              <a:gd name="connsiteY4" fmla="*/ 8923 h 10000"/>
              <a:gd name="connsiteX5" fmla="*/ 8315 w 10000"/>
              <a:gd name="connsiteY5" fmla="*/ 8923 h 10000"/>
              <a:gd name="connsiteX6" fmla="*/ 8587 w 10000"/>
              <a:gd name="connsiteY6" fmla="*/ 9051 h 10000"/>
              <a:gd name="connsiteX7" fmla="*/ 9130 w 10000"/>
              <a:gd name="connsiteY7" fmla="*/ 9205 h 10000"/>
              <a:gd name="connsiteX8" fmla="*/ 9457 w 10000"/>
              <a:gd name="connsiteY8" fmla="*/ 9333 h 10000"/>
              <a:gd name="connsiteX9" fmla="*/ 9728 w 10000"/>
              <a:gd name="connsiteY9" fmla="*/ 9462 h 10000"/>
              <a:gd name="connsiteX10" fmla="*/ 10000 w 10000"/>
              <a:gd name="connsiteY10" fmla="*/ 9615 h 10000"/>
              <a:gd name="connsiteX11" fmla="*/ 10000 w 10000"/>
              <a:gd name="connsiteY11" fmla="*/ 9744 h 10000"/>
              <a:gd name="connsiteX12" fmla="*/ 10000 w 10000"/>
              <a:gd name="connsiteY12" fmla="*/ 9744 h 10000"/>
              <a:gd name="connsiteX13" fmla="*/ 10000 w 10000"/>
              <a:gd name="connsiteY13" fmla="*/ 9744 h 10000"/>
              <a:gd name="connsiteX14" fmla="*/ 10000 w 10000"/>
              <a:gd name="connsiteY14" fmla="*/ 9872 h 10000"/>
              <a:gd name="connsiteX15" fmla="*/ 9728 w 10000"/>
              <a:gd name="connsiteY15" fmla="*/ 9872 h 10000"/>
              <a:gd name="connsiteX16" fmla="*/ 9728 w 10000"/>
              <a:gd name="connsiteY16" fmla="*/ 9872 h 10000"/>
              <a:gd name="connsiteX17" fmla="*/ 9457 w 10000"/>
              <a:gd name="connsiteY17" fmla="*/ 10000 h 10000"/>
              <a:gd name="connsiteX18" fmla="*/ 9130 w 10000"/>
              <a:gd name="connsiteY18" fmla="*/ 10000 h 10000"/>
              <a:gd name="connsiteX19" fmla="*/ 8587 w 10000"/>
              <a:gd name="connsiteY19" fmla="*/ 10000 h 10000"/>
              <a:gd name="connsiteX20" fmla="*/ 8315 w 10000"/>
              <a:gd name="connsiteY20" fmla="*/ 10000 h 10000"/>
              <a:gd name="connsiteX21" fmla="*/ 7717 w 10000"/>
              <a:gd name="connsiteY21" fmla="*/ 10000 h 10000"/>
              <a:gd name="connsiteX22" fmla="*/ 2554 w 10000"/>
              <a:gd name="connsiteY22" fmla="*/ 9872 h 10000"/>
              <a:gd name="connsiteX23" fmla="*/ 2283 w 10000"/>
              <a:gd name="connsiteY23" fmla="*/ 9872 h 10000"/>
              <a:gd name="connsiteX24" fmla="*/ 1957 w 10000"/>
              <a:gd name="connsiteY24" fmla="*/ 9744 h 10000"/>
              <a:gd name="connsiteX25" fmla="*/ 1685 w 10000"/>
              <a:gd name="connsiteY25" fmla="*/ 9744 h 10000"/>
              <a:gd name="connsiteX26" fmla="*/ 1413 w 10000"/>
              <a:gd name="connsiteY26" fmla="*/ 9615 h 10000"/>
              <a:gd name="connsiteX27" fmla="*/ 1141 w 10000"/>
              <a:gd name="connsiteY27" fmla="*/ 9615 h 10000"/>
              <a:gd name="connsiteX28" fmla="*/ 815 w 10000"/>
              <a:gd name="connsiteY28" fmla="*/ 9462 h 10000"/>
              <a:gd name="connsiteX29" fmla="*/ 815 w 10000"/>
              <a:gd name="connsiteY29" fmla="*/ 9205 h 10000"/>
              <a:gd name="connsiteX30" fmla="*/ 543 w 10000"/>
              <a:gd name="connsiteY30" fmla="*/ 9051 h 10000"/>
              <a:gd name="connsiteX31" fmla="*/ 543 w 10000"/>
              <a:gd name="connsiteY31" fmla="*/ 8923 h 10000"/>
              <a:gd name="connsiteX32" fmla="*/ 272 w 10000"/>
              <a:gd name="connsiteY32" fmla="*/ 8667 h 10000"/>
              <a:gd name="connsiteX33" fmla="*/ 272 w 10000"/>
              <a:gd name="connsiteY33" fmla="*/ 8385 h 10000"/>
              <a:gd name="connsiteX34" fmla="*/ 272 w 10000"/>
              <a:gd name="connsiteY34" fmla="*/ 8128 h 10000"/>
              <a:gd name="connsiteX35" fmla="*/ 0 w 10000"/>
              <a:gd name="connsiteY35" fmla="*/ 7718 h 10000"/>
              <a:gd name="connsiteX36" fmla="*/ 0 w 10000"/>
              <a:gd name="connsiteY36" fmla="*/ 7308 h 10000"/>
              <a:gd name="connsiteX37" fmla="*/ 0 w 10000"/>
              <a:gd name="connsiteY37" fmla="*/ 6897 h 10000"/>
              <a:gd name="connsiteX38" fmla="*/ 272 w 10000"/>
              <a:gd name="connsiteY38" fmla="*/ 6359 h 10000"/>
              <a:gd name="connsiteX39" fmla="*/ 272 w 10000"/>
              <a:gd name="connsiteY39" fmla="*/ 5821 h 10000"/>
              <a:gd name="connsiteX40" fmla="*/ 272 w 10000"/>
              <a:gd name="connsiteY40" fmla="*/ 5282 h 10000"/>
              <a:gd name="connsiteX41" fmla="*/ 543 w 10000"/>
              <a:gd name="connsiteY41" fmla="*/ 4051 h 10000"/>
              <a:gd name="connsiteX42" fmla="*/ 543 w 10000"/>
              <a:gd name="connsiteY42" fmla="*/ 2692 h 10000"/>
              <a:gd name="connsiteX43" fmla="*/ 543 w 10000"/>
              <a:gd name="connsiteY43" fmla="*/ 1333 h 10000"/>
              <a:gd name="connsiteX44" fmla="*/ 272 w 10000"/>
              <a:gd name="connsiteY44" fmla="*/ 0 h 10000"/>
              <a:gd name="connsiteX45" fmla="*/ 1141 w 10000"/>
              <a:gd name="connsiteY45" fmla="*/ 256 h 10000"/>
              <a:gd name="connsiteX46" fmla="*/ 1685 w 10000"/>
              <a:gd name="connsiteY46" fmla="*/ 538 h 10000"/>
              <a:gd name="connsiteX47" fmla="*/ 1957 w 10000"/>
              <a:gd name="connsiteY47" fmla="*/ 667 h 10000"/>
              <a:gd name="connsiteX48" fmla="*/ 2554 w 10000"/>
              <a:gd name="connsiteY48" fmla="*/ 949 h 10000"/>
              <a:gd name="connsiteX49" fmla="*/ 2826 w 10000"/>
              <a:gd name="connsiteY49" fmla="*/ 1077 h 10000"/>
              <a:gd name="connsiteX50" fmla="*/ 3152 w 10000"/>
              <a:gd name="connsiteY50" fmla="*/ 1205 h 10000"/>
              <a:gd name="connsiteX51" fmla="*/ 3152 w 10000"/>
              <a:gd name="connsiteY51" fmla="*/ 1333 h 10000"/>
              <a:gd name="connsiteX52" fmla="*/ 3424 w 10000"/>
              <a:gd name="connsiteY52" fmla="*/ 1487 h 10000"/>
              <a:gd name="connsiteX53" fmla="*/ 3424 w 10000"/>
              <a:gd name="connsiteY53" fmla="*/ 1615 h 10000"/>
              <a:gd name="connsiteX54" fmla="*/ 3424 w 10000"/>
              <a:gd name="connsiteY54" fmla="*/ 1897 h 10000"/>
              <a:gd name="connsiteX55" fmla="*/ 3424 w 10000"/>
              <a:gd name="connsiteY55" fmla="*/ 2026 h 10000"/>
              <a:gd name="connsiteX56" fmla="*/ 3696 w 10000"/>
              <a:gd name="connsiteY56" fmla="*/ 2026 h 10000"/>
              <a:gd name="connsiteX57" fmla="*/ 3424 w 10000"/>
              <a:gd name="connsiteY57" fmla="*/ 2154 h 10000"/>
              <a:gd name="connsiteX58" fmla="*/ 3424 w 10000"/>
              <a:gd name="connsiteY58" fmla="*/ 2154 h 10000"/>
              <a:gd name="connsiteX59" fmla="*/ 3424 w 10000"/>
              <a:gd name="connsiteY59" fmla="*/ 2282 h 10000"/>
              <a:gd name="connsiteX60" fmla="*/ 3424 w 10000"/>
              <a:gd name="connsiteY60" fmla="*/ 2564 h 10000"/>
              <a:gd name="connsiteX61" fmla="*/ 3424 w 10000"/>
              <a:gd name="connsiteY61" fmla="*/ 2692 h 10000"/>
              <a:gd name="connsiteX62" fmla="*/ 3152 w 10000"/>
              <a:gd name="connsiteY62" fmla="*/ 2974 h 10000"/>
              <a:gd name="connsiteX63" fmla="*/ 3152 w 10000"/>
              <a:gd name="connsiteY63" fmla="*/ 3231 h 10000"/>
              <a:gd name="connsiteX64" fmla="*/ 2826 w 10000"/>
              <a:gd name="connsiteY64" fmla="*/ 3641 h 10000"/>
              <a:gd name="connsiteX65" fmla="*/ 2826 w 10000"/>
              <a:gd name="connsiteY65" fmla="*/ 4333 h 10000"/>
              <a:gd name="connsiteX66" fmla="*/ 2554 w 10000"/>
              <a:gd name="connsiteY66" fmla="*/ 5000 h 10000"/>
              <a:gd name="connsiteX67" fmla="*/ 2283 w 10000"/>
              <a:gd name="connsiteY67" fmla="*/ 5667 h 10000"/>
              <a:gd name="connsiteX68" fmla="*/ 2283 w 10000"/>
              <a:gd name="connsiteY68" fmla="*/ 6359 h 10000"/>
              <a:gd name="connsiteX69" fmla="*/ 1957 w 10000"/>
              <a:gd name="connsiteY69" fmla="*/ 6615 h 10000"/>
              <a:gd name="connsiteX70" fmla="*/ 1957 w 10000"/>
              <a:gd name="connsiteY70" fmla="*/ 7026 h 10000"/>
              <a:gd name="connsiteX71" fmla="*/ 1957 w 10000"/>
              <a:gd name="connsiteY71" fmla="*/ 7308 h 10000"/>
              <a:gd name="connsiteX72" fmla="*/ 1957 w 10000"/>
              <a:gd name="connsiteY72" fmla="*/ 7564 h 10000"/>
              <a:gd name="connsiteX73" fmla="*/ 2283 w 10000"/>
              <a:gd name="connsiteY73" fmla="*/ 7974 h 10000"/>
              <a:gd name="connsiteX74" fmla="*/ 2283 w 10000"/>
              <a:gd name="connsiteY74" fmla="*/ 8385 h 10000"/>
              <a:gd name="connsiteX75" fmla="*/ 2283 w 10000"/>
              <a:gd name="connsiteY75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7989 w 10000"/>
              <a:gd name="connsiteY4" fmla="*/ 8923 h 10000"/>
              <a:gd name="connsiteX5" fmla="*/ 8587 w 10000"/>
              <a:gd name="connsiteY5" fmla="*/ 9051 h 10000"/>
              <a:gd name="connsiteX6" fmla="*/ 9130 w 10000"/>
              <a:gd name="connsiteY6" fmla="*/ 9205 h 10000"/>
              <a:gd name="connsiteX7" fmla="*/ 9457 w 10000"/>
              <a:gd name="connsiteY7" fmla="*/ 9333 h 10000"/>
              <a:gd name="connsiteX8" fmla="*/ 9728 w 10000"/>
              <a:gd name="connsiteY8" fmla="*/ 9462 h 10000"/>
              <a:gd name="connsiteX9" fmla="*/ 10000 w 10000"/>
              <a:gd name="connsiteY9" fmla="*/ 9615 h 10000"/>
              <a:gd name="connsiteX10" fmla="*/ 10000 w 10000"/>
              <a:gd name="connsiteY10" fmla="*/ 9744 h 10000"/>
              <a:gd name="connsiteX11" fmla="*/ 10000 w 10000"/>
              <a:gd name="connsiteY11" fmla="*/ 9744 h 10000"/>
              <a:gd name="connsiteX12" fmla="*/ 10000 w 10000"/>
              <a:gd name="connsiteY12" fmla="*/ 9744 h 10000"/>
              <a:gd name="connsiteX13" fmla="*/ 10000 w 10000"/>
              <a:gd name="connsiteY13" fmla="*/ 9872 h 10000"/>
              <a:gd name="connsiteX14" fmla="*/ 9728 w 10000"/>
              <a:gd name="connsiteY14" fmla="*/ 9872 h 10000"/>
              <a:gd name="connsiteX15" fmla="*/ 9728 w 10000"/>
              <a:gd name="connsiteY15" fmla="*/ 9872 h 10000"/>
              <a:gd name="connsiteX16" fmla="*/ 9457 w 10000"/>
              <a:gd name="connsiteY16" fmla="*/ 10000 h 10000"/>
              <a:gd name="connsiteX17" fmla="*/ 9130 w 10000"/>
              <a:gd name="connsiteY17" fmla="*/ 10000 h 10000"/>
              <a:gd name="connsiteX18" fmla="*/ 8587 w 10000"/>
              <a:gd name="connsiteY18" fmla="*/ 10000 h 10000"/>
              <a:gd name="connsiteX19" fmla="*/ 8315 w 10000"/>
              <a:gd name="connsiteY19" fmla="*/ 10000 h 10000"/>
              <a:gd name="connsiteX20" fmla="*/ 7717 w 10000"/>
              <a:gd name="connsiteY20" fmla="*/ 10000 h 10000"/>
              <a:gd name="connsiteX21" fmla="*/ 2554 w 10000"/>
              <a:gd name="connsiteY21" fmla="*/ 9872 h 10000"/>
              <a:gd name="connsiteX22" fmla="*/ 2283 w 10000"/>
              <a:gd name="connsiteY22" fmla="*/ 9872 h 10000"/>
              <a:gd name="connsiteX23" fmla="*/ 1957 w 10000"/>
              <a:gd name="connsiteY23" fmla="*/ 9744 h 10000"/>
              <a:gd name="connsiteX24" fmla="*/ 1685 w 10000"/>
              <a:gd name="connsiteY24" fmla="*/ 9744 h 10000"/>
              <a:gd name="connsiteX25" fmla="*/ 1413 w 10000"/>
              <a:gd name="connsiteY25" fmla="*/ 9615 h 10000"/>
              <a:gd name="connsiteX26" fmla="*/ 1141 w 10000"/>
              <a:gd name="connsiteY26" fmla="*/ 9615 h 10000"/>
              <a:gd name="connsiteX27" fmla="*/ 815 w 10000"/>
              <a:gd name="connsiteY27" fmla="*/ 9462 h 10000"/>
              <a:gd name="connsiteX28" fmla="*/ 815 w 10000"/>
              <a:gd name="connsiteY28" fmla="*/ 9205 h 10000"/>
              <a:gd name="connsiteX29" fmla="*/ 543 w 10000"/>
              <a:gd name="connsiteY29" fmla="*/ 9051 h 10000"/>
              <a:gd name="connsiteX30" fmla="*/ 543 w 10000"/>
              <a:gd name="connsiteY30" fmla="*/ 8923 h 10000"/>
              <a:gd name="connsiteX31" fmla="*/ 272 w 10000"/>
              <a:gd name="connsiteY31" fmla="*/ 8667 h 10000"/>
              <a:gd name="connsiteX32" fmla="*/ 272 w 10000"/>
              <a:gd name="connsiteY32" fmla="*/ 8385 h 10000"/>
              <a:gd name="connsiteX33" fmla="*/ 272 w 10000"/>
              <a:gd name="connsiteY33" fmla="*/ 8128 h 10000"/>
              <a:gd name="connsiteX34" fmla="*/ 0 w 10000"/>
              <a:gd name="connsiteY34" fmla="*/ 7718 h 10000"/>
              <a:gd name="connsiteX35" fmla="*/ 0 w 10000"/>
              <a:gd name="connsiteY35" fmla="*/ 7308 h 10000"/>
              <a:gd name="connsiteX36" fmla="*/ 0 w 10000"/>
              <a:gd name="connsiteY36" fmla="*/ 6897 h 10000"/>
              <a:gd name="connsiteX37" fmla="*/ 272 w 10000"/>
              <a:gd name="connsiteY37" fmla="*/ 6359 h 10000"/>
              <a:gd name="connsiteX38" fmla="*/ 272 w 10000"/>
              <a:gd name="connsiteY38" fmla="*/ 5821 h 10000"/>
              <a:gd name="connsiteX39" fmla="*/ 272 w 10000"/>
              <a:gd name="connsiteY39" fmla="*/ 5282 h 10000"/>
              <a:gd name="connsiteX40" fmla="*/ 543 w 10000"/>
              <a:gd name="connsiteY40" fmla="*/ 4051 h 10000"/>
              <a:gd name="connsiteX41" fmla="*/ 543 w 10000"/>
              <a:gd name="connsiteY41" fmla="*/ 2692 h 10000"/>
              <a:gd name="connsiteX42" fmla="*/ 543 w 10000"/>
              <a:gd name="connsiteY42" fmla="*/ 1333 h 10000"/>
              <a:gd name="connsiteX43" fmla="*/ 272 w 10000"/>
              <a:gd name="connsiteY43" fmla="*/ 0 h 10000"/>
              <a:gd name="connsiteX44" fmla="*/ 1141 w 10000"/>
              <a:gd name="connsiteY44" fmla="*/ 256 h 10000"/>
              <a:gd name="connsiteX45" fmla="*/ 1685 w 10000"/>
              <a:gd name="connsiteY45" fmla="*/ 538 h 10000"/>
              <a:gd name="connsiteX46" fmla="*/ 1957 w 10000"/>
              <a:gd name="connsiteY46" fmla="*/ 667 h 10000"/>
              <a:gd name="connsiteX47" fmla="*/ 2554 w 10000"/>
              <a:gd name="connsiteY47" fmla="*/ 949 h 10000"/>
              <a:gd name="connsiteX48" fmla="*/ 2826 w 10000"/>
              <a:gd name="connsiteY48" fmla="*/ 1077 h 10000"/>
              <a:gd name="connsiteX49" fmla="*/ 3152 w 10000"/>
              <a:gd name="connsiteY49" fmla="*/ 1205 h 10000"/>
              <a:gd name="connsiteX50" fmla="*/ 3152 w 10000"/>
              <a:gd name="connsiteY50" fmla="*/ 1333 h 10000"/>
              <a:gd name="connsiteX51" fmla="*/ 3424 w 10000"/>
              <a:gd name="connsiteY51" fmla="*/ 1487 h 10000"/>
              <a:gd name="connsiteX52" fmla="*/ 3424 w 10000"/>
              <a:gd name="connsiteY52" fmla="*/ 1615 h 10000"/>
              <a:gd name="connsiteX53" fmla="*/ 3424 w 10000"/>
              <a:gd name="connsiteY53" fmla="*/ 1897 h 10000"/>
              <a:gd name="connsiteX54" fmla="*/ 3424 w 10000"/>
              <a:gd name="connsiteY54" fmla="*/ 2026 h 10000"/>
              <a:gd name="connsiteX55" fmla="*/ 3696 w 10000"/>
              <a:gd name="connsiteY55" fmla="*/ 2026 h 10000"/>
              <a:gd name="connsiteX56" fmla="*/ 3424 w 10000"/>
              <a:gd name="connsiteY56" fmla="*/ 2154 h 10000"/>
              <a:gd name="connsiteX57" fmla="*/ 3424 w 10000"/>
              <a:gd name="connsiteY57" fmla="*/ 2154 h 10000"/>
              <a:gd name="connsiteX58" fmla="*/ 3424 w 10000"/>
              <a:gd name="connsiteY58" fmla="*/ 2282 h 10000"/>
              <a:gd name="connsiteX59" fmla="*/ 3424 w 10000"/>
              <a:gd name="connsiteY59" fmla="*/ 2564 h 10000"/>
              <a:gd name="connsiteX60" fmla="*/ 3424 w 10000"/>
              <a:gd name="connsiteY60" fmla="*/ 2692 h 10000"/>
              <a:gd name="connsiteX61" fmla="*/ 3152 w 10000"/>
              <a:gd name="connsiteY61" fmla="*/ 2974 h 10000"/>
              <a:gd name="connsiteX62" fmla="*/ 3152 w 10000"/>
              <a:gd name="connsiteY62" fmla="*/ 3231 h 10000"/>
              <a:gd name="connsiteX63" fmla="*/ 2826 w 10000"/>
              <a:gd name="connsiteY63" fmla="*/ 3641 h 10000"/>
              <a:gd name="connsiteX64" fmla="*/ 2826 w 10000"/>
              <a:gd name="connsiteY64" fmla="*/ 4333 h 10000"/>
              <a:gd name="connsiteX65" fmla="*/ 2554 w 10000"/>
              <a:gd name="connsiteY65" fmla="*/ 5000 h 10000"/>
              <a:gd name="connsiteX66" fmla="*/ 2283 w 10000"/>
              <a:gd name="connsiteY66" fmla="*/ 5667 h 10000"/>
              <a:gd name="connsiteX67" fmla="*/ 2283 w 10000"/>
              <a:gd name="connsiteY67" fmla="*/ 6359 h 10000"/>
              <a:gd name="connsiteX68" fmla="*/ 1957 w 10000"/>
              <a:gd name="connsiteY68" fmla="*/ 6615 h 10000"/>
              <a:gd name="connsiteX69" fmla="*/ 1957 w 10000"/>
              <a:gd name="connsiteY69" fmla="*/ 7026 h 10000"/>
              <a:gd name="connsiteX70" fmla="*/ 1957 w 10000"/>
              <a:gd name="connsiteY70" fmla="*/ 7308 h 10000"/>
              <a:gd name="connsiteX71" fmla="*/ 1957 w 10000"/>
              <a:gd name="connsiteY71" fmla="*/ 7564 h 10000"/>
              <a:gd name="connsiteX72" fmla="*/ 2283 w 10000"/>
              <a:gd name="connsiteY72" fmla="*/ 7974 h 10000"/>
              <a:gd name="connsiteX73" fmla="*/ 2283 w 10000"/>
              <a:gd name="connsiteY73" fmla="*/ 8385 h 10000"/>
              <a:gd name="connsiteX74" fmla="*/ 2283 w 10000"/>
              <a:gd name="connsiteY74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8587 w 10000"/>
              <a:gd name="connsiteY4" fmla="*/ 9051 h 10000"/>
              <a:gd name="connsiteX5" fmla="*/ 9130 w 10000"/>
              <a:gd name="connsiteY5" fmla="*/ 9205 h 10000"/>
              <a:gd name="connsiteX6" fmla="*/ 9457 w 10000"/>
              <a:gd name="connsiteY6" fmla="*/ 9333 h 10000"/>
              <a:gd name="connsiteX7" fmla="*/ 9728 w 10000"/>
              <a:gd name="connsiteY7" fmla="*/ 9462 h 10000"/>
              <a:gd name="connsiteX8" fmla="*/ 10000 w 10000"/>
              <a:gd name="connsiteY8" fmla="*/ 9615 h 10000"/>
              <a:gd name="connsiteX9" fmla="*/ 10000 w 10000"/>
              <a:gd name="connsiteY9" fmla="*/ 9744 h 10000"/>
              <a:gd name="connsiteX10" fmla="*/ 10000 w 10000"/>
              <a:gd name="connsiteY10" fmla="*/ 9744 h 10000"/>
              <a:gd name="connsiteX11" fmla="*/ 10000 w 10000"/>
              <a:gd name="connsiteY11" fmla="*/ 9744 h 10000"/>
              <a:gd name="connsiteX12" fmla="*/ 10000 w 10000"/>
              <a:gd name="connsiteY12" fmla="*/ 9872 h 10000"/>
              <a:gd name="connsiteX13" fmla="*/ 9728 w 10000"/>
              <a:gd name="connsiteY13" fmla="*/ 9872 h 10000"/>
              <a:gd name="connsiteX14" fmla="*/ 9728 w 10000"/>
              <a:gd name="connsiteY14" fmla="*/ 9872 h 10000"/>
              <a:gd name="connsiteX15" fmla="*/ 9457 w 10000"/>
              <a:gd name="connsiteY15" fmla="*/ 10000 h 10000"/>
              <a:gd name="connsiteX16" fmla="*/ 9130 w 10000"/>
              <a:gd name="connsiteY16" fmla="*/ 10000 h 10000"/>
              <a:gd name="connsiteX17" fmla="*/ 8587 w 10000"/>
              <a:gd name="connsiteY17" fmla="*/ 10000 h 10000"/>
              <a:gd name="connsiteX18" fmla="*/ 8315 w 10000"/>
              <a:gd name="connsiteY18" fmla="*/ 10000 h 10000"/>
              <a:gd name="connsiteX19" fmla="*/ 7717 w 10000"/>
              <a:gd name="connsiteY19" fmla="*/ 10000 h 10000"/>
              <a:gd name="connsiteX20" fmla="*/ 2554 w 10000"/>
              <a:gd name="connsiteY20" fmla="*/ 9872 h 10000"/>
              <a:gd name="connsiteX21" fmla="*/ 2283 w 10000"/>
              <a:gd name="connsiteY21" fmla="*/ 9872 h 10000"/>
              <a:gd name="connsiteX22" fmla="*/ 1957 w 10000"/>
              <a:gd name="connsiteY22" fmla="*/ 9744 h 10000"/>
              <a:gd name="connsiteX23" fmla="*/ 1685 w 10000"/>
              <a:gd name="connsiteY23" fmla="*/ 9744 h 10000"/>
              <a:gd name="connsiteX24" fmla="*/ 1413 w 10000"/>
              <a:gd name="connsiteY24" fmla="*/ 9615 h 10000"/>
              <a:gd name="connsiteX25" fmla="*/ 1141 w 10000"/>
              <a:gd name="connsiteY25" fmla="*/ 9615 h 10000"/>
              <a:gd name="connsiteX26" fmla="*/ 815 w 10000"/>
              <a:gd name="connsiteY26" fmla="*/ 9462 h 10000"/>
              <a:gd name="connsiteX27" fmla="*/ 815 w 10000"/>
              <a:gd name="connsiteY27" fmla="*/ 9205 h 10000"/>
              <a:gd name="connsiteX28" fmla="*/ 543 w 10000"/>
              <a:gd name="connsiteY28" fmla="*/ 9051 h 10000"/>
              <a:gd name="connsiteX29" fmla="*/ 543 w 10000"/>
              <a:gd name="connsiteY29" fmla="*/ 8923 h 10000"/>
              <a:gd name="connsiteX30" fmla="*/ 272 w 10000"/>
              <a:gd name="connsiteY30" fmla="*/ 8667 h 10000"/>
              <a:gd name="connsiteX31" fmla="*/ 272 w 10000"/>
              <a:gd name="connsiteY31" fmla="*/ 8385 h 10000"/>
              <a:gd name="connsiteX32" fmla="*/ 272 w 10000"/>
              <a:gd name="connsiteY32" fmla="*/ 8128 h 10000"/>
              <a:gd name="connsiteX33" fmla="*/ 0 w 10000"/>
              <a:gd name="connsiteY33" fmla="*/ 7718 h 10000"/>
              <a:gd name="connsiteX34" fmla="*/ 0 w 10000"/>
              <a:gd name="connsiteY34" fmla="*/ 7308 h 10000"/>
              <a:gd name="connsiteX35" fmla="*/ 0 w 10000"/>
              <a:gd name="connsiteY35" fmla="*/ 6897 h 10000"/>
              <a:gd name="connsiteX36" fmla="*/ 272 w 10000"/>
              <a:gd name="connsiteY36" fmla="*/ 6359 h 10000"/>
              <a:gd name="connsiteX37" fmla="*/ 272 w 10000"/>
              <a:gd name="connsiteY37" fmla="*/ 5821 h 10000"/>
              <a:gd name="connsiteX38" fmla="*/ 272 w 10000"/>
              <a:gd name="connsiteY38" fmla="*/ 5282 h 10000"/>
              <a:gd name="connsiteX39" fmla="*/ 543 w 10000"/>
              <a:gd name="connsiteY39" fmla="*/ 4051 h 10000"/>
              <a:gd name="connsiteX40" fmla="*/ 543 w 10000"/>
              <a:gd name="connsiteY40" fmla="*/ 2692 h 10000"/>
              <a:gd name="connsiteX41" fmla="*/ 543 w 10000"/>
              <a:gd name="connsiteY41" fmla="*/ 1333 h 10000"/>
              <a:gd name="connsiteX42" fmla="*/ 272 w 10000"/>
              <a:gd name="connsiteY42" fmla="*/ 0 h 10000"/>
              <a:gd name="connsiteX43" fmla="*/ 1141 w 10000"/>
              <a:gd name="connsiteY43" fmla="*/ 256 h 10000"/>
              <a:gd name="connsiteX44" fmla="*/ 1685 w 10000"/>
              <a:gd name="connsiteY44" fmla="*/ 538 h 10000"/>
              <a:gd name="connsiteX45" fmla="*/ 1957 w 10000"/>
              <a:gd name="connsiteY45" fmla="*/ 667 h 10000"/>
              <a:gd name="connsiteX46" fmla="*/ 2554 w 10000"/>
              <a:gd name="connsiteY46" fmla="*/ 949 h 10000"/>
              <a:gd name="connsiteX47" fmla="*/ 2826 w 10000"/>
              <a:gd name="connsiteY47" fmla="*/ 1077 h 10000"/>
              <a:gd name="connsiteX48" fmla="*/ 3152 w 10000"/>
              <a:gd name="connsiteY48" fmla="*/ 1205 h 10000"/>
              <a:gd name="connsiteX49" fmla="*/ 3152 w 10000"/>
              <a:gd name="connsiteY49" fmla="*/ 1333 h 10000"/>
              <a:gd name="connsiteX50" fmla="*/ 3424 w 10000"/>
              <a:gd name="connsiteY50" fmla="*/ 1487 h 10000"/>
              <a:gd name="connsiteX51" fmla="*/ 3424 w 10000"/>
              <a:gd name="connsiteY51" fmla="*/ 1615 h 10000"/>
              <a:gd name="connsiteX52" fmla="*/ 3424 w 10000"/>
              <a:gd name="connsiteY52" fmla="*/ 1897 h 10000"/>
              <a:gd name="connsiteX53" fmla="*/ 3424 w 10000"/>
              <a:gd name="connsiteY53" fmla="*/ 2026 h 10000"/>
              <a:gd name="connsiteX54" fmla="*/ 3696 w 10000"/>
              <a:gd name="connsiteY54" fmla="*/ 2026 h 10000"/>
              <a:gd name="connsiteX55" fmla="*/ 3424 w 10000"/>
              <a:gd name="connsiteY55" fmla="*/ 2154 h 10000"/>
              <a:gd name="connsiteX56" fmla="*/ 3424 w 10000"/>
              <a:gd name="connsiteY56" fmla="*/ 2154 h 10000"/>
              <a:gd name="connsiteX57" fmla="*/ 3424 w 10000"/>
              <a:gd name="connsiteY57" fmla="*/ 2282 h 10000"/>
              <a:gd name="connsiteX58" fmla="*/ 3424 w 10000"/>
              <a:gd name="connsiteY58" fmla="*/ 2564 h 10000"/>
              <a:gd name="connsiteX59" fmla="*/ 3424 w 10000"/>
              <a:gd name="connsiteY59" fmla="*/ 2692 h 10000"/>
              <a:gd name="connsiteX60" fmla="*/ 3152 w 10000"/>
              <a:gd name="connsiteY60" fmla="*/ 2974 h 10000"/>
              <a:gd name="connsiteX61" fmla="*/ 3152 w 10000"/>
              <a:gd name="connsiteY61" fmla="*/ 3231 h 10000"/>
              <a:gd name="connsiteX62" fmla="*/ 2826 w 10000"/>
              <a:gd name="connsiteY62" fmla="*/ 3641 h 10000"/>
              <a:gd name="connsiteX63" fmla="*/ 2826 w 10000"/>
              <a:gd name="connsiteY63" fmla="*/ 4333 h 10000"/>
              <a:gd name="connsiteX64" fmla="*/ 2554 w 10000"/>
              <a:gd name="connsiteY64" fmla="*/ 5000 h 10000"/>
              <a:gd name="connsiteX65" fmla="*/ 2283 w 10000"/>
              <a:gd name="connsiteY65" fmla="*/ 5667 h 10000"/>
              <a:gd name="connsiteX66" fmla="*/ 2283 w 10000"/>
              <a:gd name="connsiteY66" fmla="*/ 6359 h 10000"/>
              <a:gd name="connsiteX67" fmla="*/ 1957 w 10000"/>
              <a:gd name="connsiteY67" fmla="*/ 6615 h 10000"/>
              <a:gd name="connsiteX68" fmla="*/ 1957 w 10000"/>
              <a:gd name="connsiteY68" fmla="*/ 7026 h 10000"/>
              <a:gd name="connsiteX69" fmla="*/ 1957 w 10000"/>
              <a:gd name="connsiteY69" fmla="*/ 7308 h 10000"/>
              <a:gd name="connsiteX70" fmla="*/ 1957 w 10000"/>
              <a:gd name="connsiteY70" fmla="*/ 7564 h 10000"/>
              <a:gd name="connsiteX71" fmla="*/ 2283 w 10000"/>
              <a:gd name="connsiteY71" fmla="*/ 7974 h 10000"/>
              <a:gd name="connsiteX72" fmla="*/ 2283 w 10000"/>
              <a:gd name="connsiteY72" fmla="*/ 8385 h 10000"/>
              <a:gd name="connsiteX73" fmla="*/ 2283 w 10000"/>
              <a:gd name="connsiteY73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9130 w 10000"/>
              <a:gd name="connsiteY4" fmla="*/ 9205 h 10000"/>
              <a:gd name="connsiteX5" fmla="*/ 9457 w 10000"/>
              <a:gd name="connsiteY5" fmla="*/ 9333 h 10000"/>
              <a:gd name="connsiteX6" fmla="*/ 9728 w 10000"/>
              <a:gd name="connsiteY6" fmla="*/ 9462 h 10000"/>
              <a:gd name="connsiteX7" fmla="*/ 10000 w 10000"/>
              <a:gd name="connsiteY7" fmla="*/ 9615 h 10000"/>
              <a:gd name="connsiteX8" fmla="*/ 10000 w 10000"/>
              <a:gd name="connsiteY8" fmla="*/ 9744 h 10000"/>
              <a:gd name="connsiteX9" fmla="*/ 10000 w 10000"/>
              <a:gd name="connsiteY9" fmla="*/ 9744 h 10000"/>
              <a:gd name="connsiteX10" fmla="*/ 10000 w 10000"/>
              <a:gd name="connsiteY10" fmla="*/ 9744 h 10000"/>
              <a:gd name="connsiteX11" fmla="*/ 10000 w 10000"/>
              <a:gd name="connsiteY11" fmla="*/ 9872 h 10000"/>
              <a:gd name="connsiteX12" fmla="*/ 9728 w 10000"/>
              <a:gd name="connsiteY12" fmla="*/ 9872 h 10000"/>
              <a:gd name="connsiteX13" fmla="*/ 9728 w 10000"/>
              <a:gd name="connsiteY13" fmla="*/ 9872 h 10000"/>
              <a:gd name="connsiteX14" fmla="*/ 9457 w 10000"/>
              <a:gd name="connsiteY14" fmla="*/ 10000 h 10000"/>
              <a:gd name="connsiteX15" fmla="*/ 9130 w 10000"/>
              <a:gd name="connsiteY15" fmla="*/ 10000 h 10000"/>
              <a:gd name="connsiteX16" fmla="*/ 8587 w 10000"/>
              <a:gd name="connsiteY16" fmla="*/ 10000 h 10000"/>
              <a:gd name="connsiteX17" fmla="*/ 8315 w 10000"/>
              <a:gd name="connsiteY17" fmla="*/ 10000 h 10000"/>
              <a:gd name="connsiteX18" fmla="*/ 7717 w 10000"/>
              <a:gd name="connsiteY18" fmla="*/ 10000 h 10000"/>
              <a:gd name="connsiteX19" fmla="*/ 2554 w 10000"/>
              <a:gd name="connsiteY19" fmla="*/ 9872 h 10000"/>
              <a:gd name="connsiteX20" fmla="*/ 2283 w 10000"/>
              <a:gd name="connsiteY20" fmla="*/ 9872 h 10000"/>
              <a:gd name="connsiteX21" fmla="*/ 1957 w 10000"/>
              <a:gd name="connsiteY21" fmla="*/ 9744 h 10000"/>
              <a:gd name="connsiteX22" fmla="*/ 1685 w 10000"/>
              <a:gd name="connsiteY22" fmla="*/ 9744 h 10000"/>
              <a:gd name="connsiteX23" fmla="*/ 1413 w 10000"/>
              <a:gd name="connsiteY23" fmla="*/ 9615 h 10000"/>
              <a:gd name="connsiteX24" fmla="*/ 1141 w 10000"/>
              <a:gd name="connsiteY24" fmla="*/ 9615 h 10000"/>
              <a:gd name="connsiteX25" fmla="*/ 815 w 10000"/>
              <a:gd name="connsiteY25" fmla="*/ 9462 h 10000"/>
              <a:gd name="connsiteX26" fmla="*/ 815 w 10000"/>
              <a:gd name="connsiteY26" fmla="*/ 9205 h 10000"/>
              <a:gd name="connsiteX27" fmla="*/ 543 w 10000"/>
              <a:gd name="connsiteY27" fmla="*/ 9051 h 10000"/>
              <a:gd name="connsiteX28" fmla="*/ 543 w 10000"/>
              <a:gd name="connsiteY28" fmla="*/ 8923 h 10000"/>
              <a:gd name="connsiteX29" fmla="*/ 272 w 10000"/>
              <a:gd name="connsiteY29" fmla="*/ 8667 h 10000"/>
              <a:gd name="connsiteX30" fmla="*/ 272 w 10000"/>
              <a:gd name="connsiteY30" fmla="*/ 8385 h 10000"/>
              <a:gd name="connsiteX31" fmla="*/ 272 w 10000"/>
              <a:gd name="connsiteY31" fmla="*/ 8128 h 10000"/>
              <a:gd name="connsiteX32" fmla="*/ 0 w 10000"/>
              <a:gd name="connsiteY32" fmla="*/ 7718 h 10000"/>
              <a:gd name="connsiteX33" fmla="*/ 0 w 10000"/>
              <a:gd name="connsiteY33" fmla="*/ 7308 h 10000"/>
              <a:gd name="connsiteX34" fmla="*/ 0 w 10000"/>
              <a:gd name="connsiteY34" fmla="*/ 6897 h 10000"/>
              <a:gd name="connsiteX35" fmla="*/ 272 w 10000"/>
              <a:gd name="connsiteY35" fmla="*/ 6359 h 10000"/>
              <a:gd name="connsiteX36" fmla="*/ 272 w 10000"/>
              <a:gd name="connsiteY36" fmla="*/ 5821 h 10000"/>
              <a:gd name="connsiteX37" fmla="*/ 272 w 10000"/>
              <a:gd name="connsiteY37" fmla="*/ 5282 h 10000"/>
              <a:gd name="connsiteX38" fmla="*/ 543 w 10000"/>
              <a:gd name="connsiteY38" fmla="*/ 4051 h 10000"/>
              <a:gd name="connsiteX39" fmla="*/ 543 w 10000"/>
              <a:gd name="connsiteY39" fmla="*/ 2692 h 10000"/>
              <a:gd name="connsiteX40" fmla="*/ 543 w 10000"/>
              <a:gd name="connsiteY40" fmla="*/ 1333 h 10000"/>
              <a:gd name="connsiteX41" fmla="*/ 272 w 10000"/>
              <a:gd name="connsiteY41" fmla="*/ 0 h 10000"/>
              <a:gd name="connsiteX42" fmla="*/ 1141 w 10000"/>
              <a:gd name="connsiteY42" fmla="*/ 256 h 10000"/>
              <a:gd name="connsiteX43" fmla="*/ 1685 w 10000"/>
              <a:gd name="connsiteY43" fmla="*/ 538 h 10000"/>
              <a:gd name="connsiteX44" fmla="*/ 1957 w 10000"/>
              <a:gd name="connsiteY44" fmla="*/ 667 h 10000"/>
              <a:gd name="connsiteX45" fmla="*/ 2554 w 10000"/>
              <a:gd name="connsiteY45" fmla="*/ 949 h 10000"/>
              <a:gd name="connsiteX46" fmla="*/ 2826 w 10000"/>
              <a:gd name="connsiteY46" fmla="*/ 1077 h 10000"/>
              <a:gd name="connsiteX47" fmla="*/ 3152 w 10000"/>
              <a:gd name="connsiteY47" fmla="*/ 1205 h 10000"/>
              <a:gd name="connsiteX48" fmla="*/ 3152 w 10000"/>
              <a:gd name="connsiteY48" fmla="*/ 1333 h 10000"/>
              <a:gd name="connsiteX49" fmla="*/ 3424 w 10000"/>
              <a:gd name="connsiteY49" fmla="*/ 1487 h 10000"/>
              <a:gd name="connsiteX50" fmla="*/ 3424 w 10000"/>
              <a:gd name="connsiteY50" fmla="*/ 1615 h 10000"/>
              <a:gd name="connsiteX51" fmla="*/ 3424 w 10000"/>
              <a:gd name="connsiteY51" fmla="*/ 1897 h 10000"/>
              <a:gd name="connsiteX52" fmla="*/ 3424 w 10000"/>
              <a:gd name="connsiteY52" fmla="*/ 2026 h 10000"/>
              <a:gd name="connsiteX53" fmla="*/ 3696 w 10000"/>
              <a:gd name="connsiteY53" fmla="*/ 2026 h 10000"/>
              <a:gd name="connsiteX54" fmla="*/ 3424 w 10000"/>
              <a:gd name="connsiteY54" fmla="*/ 2154 h 10000"/>
              <a:gd name="connsiteX55" fmla="*/ 3424 w 10000"/>
              <a:gd name="connsiteY55" fmla="*/ 2154 h 10000"/>
              <a:gd name="connsiteX56" fmla="*/ 3424 w 10000"/>
              <a:gd name="connsiteY56" fmla="*/ 2282 h 10000"/>
              <a:gd name="connsiteX57" fmla="*/ 3424 w 10000"/>
              <a:gd name="connsiteY57" fmla="*/ 2564 h 10000"/>
              <a:gd name="connsiteX58" fmla="*/ 3424 w 10000"/>
              <a:gd name="connsiteY58" fmla="*/ 2692 h 10000"/>
              <a:gd name="connsiteX59" fmla="*/ 3152 w 10000"/>
              <a:gd name="connsiteY59" fmla="*/ 2974 h 10000"/>
              <a:gd name="connsiteX60" fmla="*/ 3152 w 10000"/>
              <a:gd name="connsiteY60" fmla="*/ 3231 h 10000"/>
              <a:gd name="connsiteX61" fmla="*/ 2826 w 10000"/>
              <a:gd name="connsiteY61" fmla="*/ 3641 h 10000"/>
              <a:gd name="connsiteX62" fmla="*/ 2826 w 10000"/>
              <a:gd name="connsiteY62" fmla="*/ 4333 h 10000"/>
              <a:gd name="connsiteX63" fmla="*/ 2554 w 10000"/>
              <a:gd name="connsiteY63" fmla="*/ 5000 h 10000"/>
              <a:gd name="connsiteX64" fmla="*/ 2283 w 10000"/>
              <a:gd name="connsiteY64" fmla="*/ 5667 h 10000"/>
              <a:gd name="connsiteX65" fmla="*/ 2283 w 10000"/>
              <a:gd name="connsiteY65" fmla="*/ 6359 h 10000"/>
              <a:gd name="connsiteX66" fmla="*/ 1957 w 10000"/>
              <a:gd name="connsiteY66" fmla="*/ 6615 h 10000"/>
              <a:gd name="connsiteX67" fmla="*/ 1957 w 10000"/>
              <a:gd name="connsiteY67" fmla="*/ 7026 h 10000"/>
              <a:gd name="connsiteX68" fmla="*/ 1957 w 10000"/>
              <a:gd name="connsiteY68" fmla="*/ 7308 h 10000"/>
              <a:gd name="connsiteX69" fmla="*/ 1957 w 10000"/>
              <a:gd name="connsiteY69" fmla="*/ 7564 h 10000"/>
              <a:gd name="connsiteX70" fmla="*/ 2283 w 10000"/>
              <a:gd name="connsiteY70" fmla="*/ 7974 h 10000"/>
              <a:gd name="connsiteX71" fmla="*/ 2283 w 10000"/>
              <a:gd name="connsiteY71" fmla="*/ 8385 h 10000"/>
              <a:gd name="connsiteX72" fmla="*/ 2283 w 10000"/>
              <a:gd name="connsiteY72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9130 w 10000"/>
              <a:gd name="connsiteY4" fmla="*/ 9205 h 10000"/>
              <a:gd name="connsiteX5" fmla="*/ 9728 w 10000"/>
              <a:gd name="connsiteY5" fmla="*/ 9462 h 10000"/>
              <a:gd name="connsiteX6" fmla="*/ 10000 w 10000"/>
              <a:gd name="connsiteY6" fmla="*/ 9615 h 10000"/>
              <a:gd name="connsiteX7" fmla="*/ 10000 w 10000"/>
              <a:gd name="connsiteY7" fmla="*/ 9744 h 10000"/>
              <a:gd name="connsiteX8" fmla="*/ 10000 w 10000"/>
              <a:gd name="connsiteY8" fmla="*/ 9744 h 10000"/>
              <a:gd name="connsiteX9" fmla="*/ 10000 w 10000"/>
              <a:gd name="connsiteY9" fmla="*/ 9744 h 10000"/>
              <a:gd name="connsiteX10" fmla="*/ 10000 w 10000"/>
              <a:gd name="connsiteY10" fmla="*/ 9872 h 10000"/>
              <a:gd name="connsiteX11" fmla="*/ 9728 w 10000"/>
              <a:gd name="connsiteY11" fmla="*/ 9872 h 10000"/>
              <a:gd name="connsiteX12" fmla="*/ 9728 w 10000"/>
              <a:gd name="connsiteY12" fmla="*/ 9872 h 10000"/>
              <a:gd name="connsiteX13" fmla="*/ 9457 w 10000"/>
              <a:gd name="connsiteY13" fmla="*/ 10000 h 10000"/>
              <a:gd name="connsiteX14" fmla="*/ 9130 w 10000"/>
              <a:gd name="connsiteY14" fmla="*/ 10000 h 10000"/>
              <a:gd name="connsiteX15" fmla="*/ 8587 w 10000"/>
              <a:gd name="connsiteY15" fmla="*/ 10000 h 10000"/>
              <a:gd name="connsiteX16" fmla="*/ 8315 w 10000"/>
              <a:gd name="connsiteY16" fmla="*/ 10000 h 10000"/>
              <a:gd name="connsiteX17" fmla="*/ 7717 w 10000"/>
              <a:gd name="connsiteY17" fmla="*/ 10000 h 10000"/>
              <a:gd name="connsiteX18" fmla="*/ 2554 w 10000"/>
              <a:gd name="connsiteY18" fmla="*/ 9872 h 10000"/>
              <a:gd name="connsiteX19" fmla="*/ 2283 w 10000"/>
              <a:gd name="connsiteY19" fmla="*/ 9872 h 10000"/>
              <a:gd name="connsiteX20" fmla="*/ 1957 w 10000"/>
              <a:gd name="connsiteY20" fmla="*/ 9744 h 10000"/>
              <a:gd name="connsiteX21" fmla="*/ 1685 w 10000"/>
              <a:gd name="connsiteY21" fmla="*/ 9744 h 10000"/>
              <a:gd name="connsiteX22" fmla="*/ 1413 w 10000"/>
              <a:gd name="connsiteY22" fmla="*/ 9615 h 10000"/>
              <a:gd name="connsiteX23" fmla="*/ 1141 w 10000"/>
              <a:gd name="connsiteY23" fmla="*/ 9615 h 10000"/>
              <a:gd name="connsiteX24" fmla="*/ 815 w 10000"/>
              <a:gd name="connsiteY24" fmla="*/ 9462 h 10000"/>
              <a:gd name="connsiteX25" fmla="*/ 815 w 10000"/>
              <a:gd name="connsiteY25" fmla="*/ 9205 h 10000"/>
              <a:gd name="connsiteX26" fmla="*/ 543 w 10000"/>
              <a:gd name="connsiteY26" fmla="*/ 9051 h 10000"/>
              <a:gd name="connsiteX27" fmla="*/ 543 w 10000"/>
              <a:gd name="connsiteY27" fmla="*/ 8923 h 10000"/>
              <a:gd name="connsiteX28" fmla="*/ 272 w 10000"/>
              <a:gd name="connsiteY28" fmla="*/ 8667 h 10000"/>
              <a:gd name="connsiteX29" fmla="*/ 272 w 10000"/>
              <a:gd name="connsiteY29" fmla="*/ 8385 h 10000"/>
              <a:gd name="connsiteX30" fmla="*/ 272 w 10000"/>
              <a:gd name="connsiteY30" fmla="*/ 8128 h 10000"/>
              <a:gd name="connsiteX31" fmla="*/ 0 w 10000"/>
              <a:gd name="connsiteY31" fmla="*/ 7718 h 10000"/>
              <a:gd name="connsiteX32" fmla="*/ 0 w 10000"/>
              <a:gd name="connsiteY32" fmla="*/ 7308 h 10000"/>
              <a:gd name="connsiteX33" fmla="*/ 0 w 10000"/>
              <a:gd name="connsiteY33" fmla="*/ 6897 h 10000"/>
              <a:gd name="connsiteX34" fmla="*/ 272 w 10000"/>
              <a:gd name="connsiteY34" fmla="*/ 6359 h 10000"/>
              <a:gd name="connsiteX35" fmla="*/ 272 w 10000"/>
              <a:gd name="connsiteY35" fmla="*/ 5821 h 10000"/>
              <a:gd name="connsiteX36" fmla="*/ 272 w 10000"/>
              <a:gd name="connsiteY36" fmla="*/ 5282 h 10000"/>
              <a:gd name="connsiteX37" fmla="*/ 543 w 10000"/>
              <a:gd name="connsiteY37" fmla="*/ 4051 h 10000"/>
              <a:gd name="connsiteX38" fmla="*/ 543 w 10000"/>
              <a:gd name="connsiteY38" fmla="*/ 2692 h 10000"/>
              <a:gd name="connsiteX39" fmla="*/ 543 w 10000"/>
              <a:gd name="connsiteY39" fmla="*/ 1333 h 10000"/>
              <a:gd name="connsiteX40" fmla="*/ 272 w 10000"/>
              <a:gd name="connsiteY40" fmla="*/ 0 h 10000"/>
              <a:gd name="connsiteX41" fmla="*/ 1141 w 10000"/>
              <a:gd name="connsiteY41" fmla="*/ 256 h 10000"/>
              <a:gd name="connsiteX42" fmla="*/ 1685 w 10000"/>
              <a:gd name="connsiteY42" fmla="*/ 538 h 10000"/>
              <a:gd name="connsiteX43" fmla="*/ 1957 w 10000"/>
              <a:gd name="connsiteY43" fmla="*/ 667 h 10000"/>
              <a:gd name="connsiteX44" fmla="*/ 2554 w 10000"/>
              <a:gd name="connsiteY44" fmla="*/ 949 h 10000"/>
              <a:gd name="connsiteX45" fmla="*/ 2826 w 10000"/>
              <a:gd name="connsiteY45" fmla="*/ 1077 h 10000"/>
              <a:gd name="connsiteX46" fmla="*/ 3152 w 10000"/>
              <a:gd name="connsiteY46" fmla="*/ 1205 h 10000"/>
              <a:gd name="connsiteX47" fmla="*/ 3152 w 10000"/>
              <a:gd name="connsiteY47" fmla="*/ 1333 h 10000"/>
              <a:gd name="connsiteX48" fmla="*/ 3424 w 10000"/>
              <a:gd name="connsiteY48" fmla="*/ 1487 h 10000"/>
              <a:gd name="connsiteX49" fmla="*/ 3424 w 10000"/>
              <a:gd name="connsiteY49" fmla="*/ 1615 h 10000"/>
              <a:gd name="connsiteX50" fmla="*/ 3424 w 10000"/>
              <a:gd name="connsiteY50" fmla="*/ 1897 h 10000"/>
              <a:gd name="connsiteX51" fmla="*/ 3424 w 10000"/>
              <a:gd name="connsiteY51" fmla="*/ 2026 h 10000"/>
              <a:gd name="connsiteX52" fmla="*/ 3696 w 10000"/>
              <a:gd name="connsiteY52" fmla="*/ 2026 h 10000"/>
              <a:gd name="connsiteX53" fmla="*/ 3424 w 10000"/>
              <a:gd name="connsiteY53" fmla="*/ 2154 h 10000"/>
              <a:gd name="connsiteX54" fmla="*/ 3424 w 10000"/>
              <a:gd name="connsiteY54" fmla="*/ 2154 h 10000"/>
              <a:gd name="connsiteX55" fmla="*/ 3424 w 10000"/>
              <a:gd name="connsiteY55" fmla="*/ 2282 h 10000"/>
              <a:gd name="connsiteX56" fmla="*/ 3424 w 10000"/>
              <a:gd name="connsiteY56" fmla="*/ 2564 h 10000"/>
              <a:gd name="connsiteX57" fmla="*/ 3424 w 10000"/>
              <a:gd name="connsiteY57" fmla="*/ 2692 h 10000"/>
              <a:gd name="connsiteX58" fmla="*/ 3152 w 10000"/>
              <a:gd name="connsiteY58" fmla="*/ 2974 h 10000"/>
              <a:gd name="connsiteX59" fmla="*/ 3152 w 10000"/>
              <a:gd name="connsiteY59" fmla="*/ 3231 h 10000"/>
              <a:gd name="connsiteX60" fmla="*/ 2826 w 10000"/>
              <a:gd name="connsiteY60" fmla="*/ 3641 h 10000"/>
              <a:gd name="connsiteX61" fmla="*/ 2826 w 10000"/>
              <a:gd name="connsiteY61" fmla="*/ 4333 h 10000"/>
              <a:gd name="connsiteX62" fmla="*/ 2554 w 10000"/>
              <a:gd name="connsiteY62" fmla="*/ 5000 h 10000"/>
              <a:gd name="connsiteX63" fmla="*/ 2283 w 10000"/>
              <a:gd name="connsiteY63" fmla="*/ 5667 h 10000"/>
              <a:gd name="connsiteX64" fmla="*/ 2283 w 10000"/>
              <a:gd name="connsiteY64" fmla="*/ 6359 h 10000"/>
              <a:gd name="connsiteX65" fmla="*/ 1957 w 10000"/>
              <a:gd name="connsiteY65" fmla="*/ 6615 h 10000"/>
              <a:gd name="connsiteX66" fmla="*/ 1957 w 10000"/>
              <a:gd name="connsiteY66" fmla="*/ 7026 h 10000"/>
              <a:gd name="connsiteX67" fmla="*/ 1957 w 10000"/>
              <a:gd name="connsiteY67" fmla="*/ 7308 h 10000"/>
              <a:gd name="connsiteX68" fmla="*/ 1957 w 10000"/>
              <a:gd name="connsiteY68" fmla="*/ 7564 h 10000"/>
              <a:gd name="connsiteX69" fmla="*/ 2283 w 10000"/>
              <a:gd name="connsiteY69" fmla="*/ 7974 h 10000"/>
              <a:gd name="connsiteX70" fmla="*/ 2283 w 10000"/>
              <a:gd name="connsiteY70" fmla="*/ 8385 h 10000"/>
              <a:gd name="connsiteX71" fmla="*/ 2283 w 10000"/>
              <a:gd name="connsiteY71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9728 w 10000"/>
              <a:gd name="connsiteY4" fmla="*/ 9462 h 10000"/>
              <a:gd name="connsiteX5" fmla="*/ 10000 w 10000"/>
              <a:gd name="connsiteY5" fmla="*/ 9615 h 10000"/>
              <a:gd name="connsiteX6" fmla="*/ 10000 w 10000"/>
              <a:gd name="connsiteY6" fmla="*/ 9744 h 10000"/>
              <a:gd name="connsiteX7" fmla="*/ 10000 w 10000"/>
              <a:gd name="connsiteY7" fmla="*/ 9744 h 10000"/>
              <a:gd name="connsiteX8" fmla="*/ 10000 w 10000"/>
              <a:gd name="connsiteY8" fmla="*/ 9744 h 10000"/>
              <a:gd name="connsiteX9" fmla="*/ 10000 w 10000"/>
              <a:gd name="connsiteY9" fmla="*/ 9872 h 10000"/>
              <a:gd name="connsiteX10" fmla="*/ 9728 w 10000"/>
              <a:gd name="connsiteY10" fmla="*/ 9872 h 10000"/>
              <a:gd name="connsiteX11" fmla="*/ 9728 w 10000"/>
              <a:gd name="connsiteY11" fmla="*/ 9872 h 10000"/>
              <a:gd name="connsiteX12" fmla="*/ 9457 w 10000"/>
              <a:gd name="connsiteY12" fmla="*/ 10000 h 10000"/>
              <a:gd name="connsiteX13" fmla="*/ 9130 w 10000"/>
              <a:gd name="connsiteY13" fmla="*/ 10000 h 10000"/>
              <a:gd name="connsiteX14" fmla="*/ 8587 w 10000"/>
              <a:gd name="connsiteY14" fmla="*/ 10000 h 10000"/>
              <a:gd name="connsiteX15" fmla="*/ 8315 w 10000"/>
              <a:gd name="connsiteY15" fmla="*/ 10000 h 10000"/>
              <a:gd name="connsiteX16" fmla="*/ 7717 w 10000"/>
              <a:gd name="connsiteY16" fmla="*/ 10000 h 10000"/>
              <a:gd name="connsiteX17" fmla="*/ 2554 w 10000"/>
              <a:gd name="connsiteY17" fmla="*/ 9872 h 10000"/>
              <a:gd name="connsiteX18" fmla="*/ 2283 w 10000"/>
              <a:gd name="connsiteY18" fmla="*/ 9872 h 10000"/>
              <a:gd name="connsiteX19" fmla="*/ 1957 w 10000"/>
              <a:gd name="connsiteY19" fmla="*/ 9744 h 10000"/>
              <a:gd name="connsiteX20" fmla="*/ 1685 w 10000"/>
              <a:gd name="connsiteY20" fmla="*/ 9744 h 10000"/>
              <a:gd name="connsiteX21" fmla="*/ 1413 w 10000"/>
              <a:gd name="connsiteY21" fmla="*/ 9615 h 10000"/>
              <a:gd name="connsiteX22" fmla="*/ 1141 w 10000"/>
              <a:gd name="connsiteY22" fmla="*/ 9615 h 10000"/>
              <a:gd name="connsiteX23" fmla="*/ 815 w 10000"/>
              <a:gd name="connsiteY23" fmla="*/ 9462 h 10000"/>
              <a:gd name="connsiteX24" fmla="*/ 815 w 10000"/>
              <a:gd name="connsiteY24" fmla="*/ 9205 h 10000"/>
              <a:gd name="connsiteX25" fmla="*/ 543 w 10000"/>
              <a:gd name="connsiteY25" fmla="*/ 9051 h 10000"/>
              <a:gd name="connsiteX26" fmla="*/ 543 w 10000"/>
              <a:gd name="connsiteY26" fmla="*/ 8923 h 10000"/>
              <a:gd name="connsiteX27" fmla="*/ 272 w 10000"/>
              <a:gd name="connsiteY27" fmla="*/ 8667 h 10000"/>
              <a:gd name="connsiteX28" fmla="*/ 272 w 10000"/>
              <a:gd name="connsiteY28" fmla="*/ 8385 h 10000"/>
              <a:gd name="connsiteX29" fmla="*/ 272 w 10000"/>
              <a:gd name="connsiteY29" fmla="*/ 8128 h 10000"/>
              <a:gd name="connsiteX30" fmla="*/ 0 w 10000"/>
              <a:gd name="connsiteY30" fmla="*/ 7718 h 10000"/>
              <a:gd name="connsiteX31" fmla="*/ 0 w 10000"/>
              <a:gd name="connsiteY31" fmla="*/ 7308 h 10000"/>
              <a:gd name="connsiteX32" fmla="*/ 0 w 10000"/>
              <a:gd name="connsiteY32" fmla="*/ 6897 h 10000"/>
              <a:gd name="connsiteX33" fmla="*/ 272 w 10000"/>
              <a:gd name="connsiteY33" fmla="*/ 6359 h 10000"/>
              <a:gd name="connsiteX34" fmla="*/ 272 w 10000"/>
              <a:gd name="connsiteY34" fmla="*/ 5821 h 10000"/>
              <a:gd name="connsiteX35" fmla="*/ 272 w 10000"/>
              <a:gd name="connsiteY35" fmla="*/ 5282 h 10000"/>
              <a:gd name="connsiteX36" fmla="*/ 543 w 10000"/>
              <a:gd name="connsiteY36" fmla="*/ 4051 h 10000"/>
              <a:gd name="connsiteX37" fmla="*/ 543 w 10000"/>
              <a:gd name="connsiteY37" fmla="*/ 2692 h 10000"/>
              <a:gd name="connsiteX38" fmla="*/ 543 w 10000"/>
              <a:gd name="connsiteY38" fmla="*/ 1333 h 10000"/>
              <a:gd name="connsiteX39" fmla="*/ 272 w 10000"/>
              <a:gd name="connsiteY39" fmla="*/ 0 h 10000"/>
              <a:gd name="connsiteX40" fmla="*/ 1141 w 10000"/>
              <a:gd name="connsiteY40" fmla="*/ 256 h 10000"/>
              <a:gd name="connsiteX41" fmla="*/ 1685 w 10000"/>
              <a:gd name="connsiteY41" fmla="*/ 538 h 10000"/>
              <a:gd name="connsiteX42" fmla="*/ 1957 w 10000"/>
              <a:gd name="connsiteY42" fmla="*/ 667 h 10000"/>
              <a:gd name="connsiteX43" fmla="*/ 2554 w 10000"/>
              <a:gd name="connsiteY43" fmla="*/ 949 h 10000"/>
              <a:gd name="connsiteX44" fmla="*/ 2826 w 10000"/>
              <a:gd name="connsiteY44" fmla="*/ 1077 h 10000"/>
              <a:gd name="connsiteX45" fmla="*/ 3152 w 10000"/>
              <a:gd name="connsiteY45" fmla="*/ 1205 h 10000"/>
              <a:gd name="connsiteX46" fmla="*/ 3152 w 10000"/>
              <a:gd name="connsiteY46" fmla="*/ 1333 h 10000"/>
              <a:gd name="connsiteX47" fmla="*/ 3424 w 10000"/>
              <a:gd name="connsiteY47" fmla="*/ 1487 h 10000"/>
              <a:gd name="connsiteX48" fmla="*/ 3424 w 10000"/>
              <a:gd name="connsiteY48" fmla="*/ 1615 h 10000"/>
              <a:gd name="connsiteX49" fmla="*/ 3424 w 10000"/>
              <a:gd name="connsiteY49" fmla="*/ 1897 h 10000"/>
              <a:gd name="connsiteX50" fmla="*/ 3424 w 10000"/>
              <a:gd name="connsiteY50" fmla="*/ 2026 h 10000"/>
              <a:gd name="connsiteX51" fmla="*/ 3696 w 10000"/>
              <a:gd name="connsiteY51" fmla="*/ 2026 h 10000"/>
              <a:gd name="connsiteX52" fmla="*/ 3424 w 10000"/>
              <a:gd name="connsiteY52" fmla="*/ 2154 h 10000"/>
              <a:gd name="connsiteX53" fmla="*/ 3424 w 10000"/>
              <a:gd name="connsiteY53" fmla="*/ 2154 h 10000"/>
              <a:gd name="connsiteX54" fmla="*/ 3424 w 10000"/>
              <a:gd name="connsiteY54" fmla="*/ 2282 h 10000"/>
              <a:gd name="connsiteX55" fmla="*/ 3424 w 10000"/>
              <a:gd name="connsiteY55" fmla="*/ 2564 h 10000"/>
              <a:gd name="connsiteX56" fmla="*/ 3424 w 10000"/>
              <a:gd name="connsiteY56" fmla="*/ 2692 h 10000"/>
              <a:gd name="connsiteX57" fmla="*/ 3152 w 10000"/>
              <a:gd name="connsiteY57" fmla="*/ 2974 h 10000"/>
              <a:gd name="connsiteX58" fmla="*/ 3152 w 10000"/>
              <a:gd name="connsiteY58" fmla="*/ 3231 h 10000"/>
              <a:gd name="connsiteX59" fmla="*/ 2826 w 10000"/>
              <a:gd name="connsiteY59" fmla="*/ 3641 h 10000"/>
              <a:gd name="connsiteX60" fmla="*/ 2826 w 10000"/>
              <a:gd name="connsiteY60" fmla="*/ 4333 h 10000"/>
              <a:gd name="connsiteX61" fmla="*/ 2554 w 10000"/>
              <a:gd name="connsiteY61" fmla="*/ 5000 h 10000"/>
              <a:gd name="connsiteX62" fmla="*/ 2283 w 10000"/>
              <a:gd name="connsiteY62" fmla="*/ 5667 h 10000"/>
              <a:gd name="connsiteX63" fmla="*/ 2283 w 10000"/>
              <a:gd name="connsiteY63" fmla="*/ 6359 h 10000"/>
              <a:gd name="connsiteX64" fmla="*/ 1957 w 10000"/>
              <a:gd name="connsiteY64" fmla="*/ 6615 h 10000"/>
              <a:gd name="connsiteX65" fmla="*/ 1957 w 10000"/>
              <a:gd name="connsiteY65" fmla="*/ 7026 h 10000"/>
              <a:gd name="connsiteX66" fmla="*/ 1957 w 10000"/>
              <a:gd name="connsiteY66" fmla="*/ 7308 h 10000"/>
              <a:gd name="connsiteX67" fmla="*/ 1957 w 10000"/>
              <a:gd name="connsiteY67" fmla="*/ 7564 h 10000"/>
              <a:gd name="connsiteX68" fmla="*/ 2283 w 10000"/>
              <a:gd name="connsiteY68" fmla="*/ 7974 h 10000"/>
              <a:gd name="connsiteX69" fmla="*/ 2283 w 10000"/>
              <a:gd name="connsiteY69" fmla="*/ 8385 h 10000"/>
              <a:gd name="connsiteX70" fmla="*/ 2283 w 10000"/>
              <a:gd name="connsiteY70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9728 w 10000"/>
              <a:gd name="connsiteY4" fmla="*/ 9462 h 10000"/>
              <a:gd name="connsiteX5" fmla="*/ 10000 w 10000"/>
              <a:gd name="connsiteY5" fmla="*/ 9744 h 10000"/>
              <a:gd name="connsiteX6" fmla="*/ 10000 w 10000"/>
              <a:gd name="connsiteY6" fmla="*/ 9744 h 10000"/>
              <a:gd name="connsiteX7" fmla="*/ 10000 w 10000"/>
              <a:gd name="connsiteY7" fmla="*/ 9744 h 10000"/>
              <a:gd name="connsiteX8" fmla="*/ 10000 w 10000"/>
              <a:gd name="connsiteY8" fmla="*/ 9872 h 10000"/>
              <a:gd name="connsiteX9" fmla="*/ 9728 w 10000"/>
              <a:gd name="connsiteY9" fmla="*/ 9872 h 10000"/>
              <a:gd name="connsiteX10" fmla="*/ 9728 w 10000"/>
              <a:gd name="connsiteY10" fmla="*/ 9872 h 10000"/>
              <a:gd name="connsiteX11" fmla="*/ 9457 w 10000"/>
              <a:gd name="connsiteY11" fmla="*/ 10000 h 10000"/>
              <a:gd name="connsiteX12" fmla="*/ 9130 w 10000"/>
              <a:gd name="connsiteY12" fmla="*/ 10000 h 10000"/>
              <a:gd name="connsiteX13" fmla="*/ 8587 w 10000"/>
              <a:gd name="connsiteY13" fmla="*/ 10000 h 10000"/>
              <a:gd name="connsiteX14" fmla="*/ 8315 w 10000"/>
              <a:gd name="connsiteY14" fmla="*/ 10000 h 10000"/>
              <a:gd name="connsiteX15" fmla="*/ 7717 w 10000"/>
              <a:gd name="connsiteY15" fmla="*/ 10000 h 10000"/>
              <a:gd name="connsiteX16" fmla="*/ 2554 w 10000"/>
              <a:gd name="connsiteY16" fmla="*/ 9872 h 10000"/>
              <a:gd name="connsiteX17" fmla="*/ 2283 w 10000"/>
              <a:gd name="connsiteY17" fmla="*/ 9872 h 10000"/>
              <a:gd name="connsiteX18" fmla="*/ 1957 w 10000"/>
              <a:gd name="connsiteY18" fmla="*/ 9744 h 10000"/>
              <a:gd name="connsiteX19" fmla="*/ 1685 w 10000"/>
              <a:gd name="connsiteY19" fmla="*/ 9744 h 10000"/>
              <a:gd name="connsiteX20" fmla="*/ 1413 w 10000"/>
              <a:gd name="connsiteY20" fmla="*/ 9615 h 10000"/>
              <a:gd name="connsiteX21" fmla="*/ 1141 w 10000"/>
              <a:gd name="connsiteY21" fmla="*/ 9615 h 10000"/>
              <a:gd name="connsiteX22" fmla="*/ 815 w 10000"/>
              <a:gd name="connsiteY22" fmla="*/ 9462 h 10000"/>
              <a:gd name="connsiteX23" fmla="*/ 815 w 10000"/>
              <a:gd name="connsiteY23" fmla="*/ 9205 h 10000"/>
              <a:gd name="connsiteX24" fmla="*/ 543 w 10000"/>
              <a:gd name="connsiteY24" fmla="*/ 9051 h 10000"/>
              <a:gd name="connsiteX25" fmla="*/ 543 w 10000"/>
              <a:gd name="connsiteY25" fmla="*/ 8923 h 10000"/>
              <a:gd name="connsiteX26" fmla="*/ 272 w 10000"/>
              <a:gd name="connsiteY26" fmla="*/ 8667 h 10000"/>
              <a:gd name="connsiteX27" fmla="*/ 272 w 10000"/>
              <a:gd name="connsiteY27" fmla="*/ 8385 h 10000"/>
              <a:gd name="connsiteX28" fmla="*/ 272 w 10000"/>
              <a:gd name="connsiteY28" fmla="*/ 8128 h 10000"/>
              <a:gd name="connsiteX29" fmla="*/ 0 w 10000"/>
              <a:gd name="connsiteY29" fmla="*/ 7718 h 10000"/>
              <a:gd name="connsiteX30" fmla="*/ 0 w 10000"/>
              <a:gd name="connsiteY30" fmla="*/ 7308 h 10000"/>
              <a:gd name="connsiteX31" fmla="*/ 0 w 10000"/>
              <a:gd name="connsiteY31" fmla="*/ 6897 h 10000"/>
              <a:gd name="connsiteX32" fmla="*/ 272 w 10000"/>
              <a:gd name="connsiteY32" fmla="*/ 6359 h 10000"/>
              <a:gd name="connsiteX33" fmla="*/ 272 w 10000"/>
              <a:gd name="connsiteY33" fmla="*/ 5821 h 10000"/>
              <a:gd name="connsiteX34" fmla="*/ 272 w 10000"/>
              <a:gd name="connsiteY34" fmla="*/ 5282 h 10000"/>
              <a:gd name="connsiteX35" fmla="*/ 543 w 10000"/>
              <a:gd name="connsiteY35" fmla="*/ 4051 h 10000"/>
              <a:gd name="connsiteX36" fmla="*/ 543 w 10000"/>
              <a:gd name="connsiteY36" fmla="*/ 2692 h 10000"/>
              <a:gd name="connsiteX37" fmla="*/ 543 w 10000"/>
              <a:gd name="connsiteY37" fmla="*/ 1333 h 10000"/>
              <a:gd name="connsiteX38" fmla="*/ 272 w 10000"/>
              <a:gd name="connsiteY38" fmla="*/ 0 h 10000"/>
              <a:gd name="connsiteX39" fmla="*/ 1141 w 10000"/>
              <a:gd name="connsiteY39" fmla="*/ 256 h 10000"/>
              <a:gd name="connsiteX40" fmla="*/ 1685 w 10000"/>
              <a:gd name="connsiteY40" fmla="*/ 538 h 10000"/>
              <a:gd name="connsiteX41" fmla="*/ 1957 w 10000"/>
              <a:gd name="connsiteY41" fmla="*/ 667 h 10000"/>
              <a:gd name="connsiteX42" fmla="*/ 2554 w 10000"/>
              <a:gd name="connsiteY42" fmla="*/ 949 h 10000"/>
              <a:gd name="connsiteX43" fmla="*/ 2826 w 10000"/>
              <a:gd name="connsiteY43" fmla="*/ 1077 h 10000"/>
              <a:gd name="connsiteX44" fmla="*/ 3152 w 10000"/>
              <a:gd name="connsiteY44" fmla="*/ 1205 h 10000"/>
              <a:gd name="connsiteX45" fmla="*/ 3152 w 10000"/>
              <a:gd name="connsiteY45" fmla="*/ 1333 h 10000"/>
              <a:gd name="connsiteX46" fmla="*/ 3424 w 10000"/>
              <a:gd name="connsiteY46" fmla="*/ 1487 h 10000"/>
              <a:gd name="connsiteX47" fmla="*/ 3424 w 10000"/>
              <a:gd name="connsiteY47" fmla="*/ 1615 h 10000"/>
              <a:gd name="connsiteX48" fmla="*/ 3424 w 10000"/>
              <a:gd name="connsiteY48" fmla="*/ 1897 h 10000"/>
              <a:gd name="connsiteX49" fmla="*/ 3424 w 10000"/>
              <a:gd name="connsiteY49" fmla="*/ 2026 h 10000"/>
              <a:gd name="connsiteX50" fmla="*/ 3696 w 10000"/>
              <a:gd name="connsiteY50" fmla="*/ 2026 h 10000"/>
              <a:gd name="connsiteX51" fmla="*/ 3424 w 10000"/>
              <a:gd name="connsiteY51" fmla="*/ 2154 h 10000"/>
              <a:gd name="connsiteX52" fmla="*/ 3424 w 10000"/>
              <a:gd name="connsiteY52" fmla="*/ 2154 h 10000"/>
              <a:gd name="connsiteX53" fmla="*/ 3424 w 10000"/>
              <a:gd name="connsiteY53" fmla="*/ 2282 h 10000"/>
              <a:gd name="connsiteX54" fmla="*/ 3424 w 10000"/>
              <a:gd name="connsiteY54" fmla="*/ 2564 h 10000"/>
              <a:gd name="connsiteX55" fmla="*/ 3424 w 10000"/>
              <a:gd name="connsiteY55" fmla="*/ 2692 h 10000"/>
              <a:gd name="connsiteX56" fmla="*/ 3152 w 10000"/>
              <a:gd name="connsiteY56" fmla="*/ 2974 h 10000"/>
              <a:gd name="connsiteX57" fmla="*/ 3152 w 10000"/>
              <a:gd name="connsiteY57" fmla="*/ 3231 h 10000"/>
              <a:gd name="connsiteX58" fmla="*/ 2826 w 10000"/>
              <a:gd name="connsiteY58" fmla="*/ 3641 h 10000"/>
              <a:gd name="connsiteX59" fmla="*/ 2826 w 10000"/>
              <a:gd name="connsiteY59" fmla="*/ 4333 h 10000"/>
              <a:gd name="connsiteX60" fmla="*/ 2554 w 10000"/>
              <a:gd name="connsiteY60" fmla="*/ 5000 h 10000"/>
              <a:gd name="connsiteX61" fmla="*/ 2283 w 10000"/>
              <a:gd name="connsiteY61" fmla="*/ 5667 h 10000"/>
              <a:gd name="connsiteX62" fmla="*/ 2283 w 10000"/>
              <a:gd name="connsiteY62" fmla="*/ 6359 h 10000"/>
              <a:gd name="connsiteX63" fmla="*/ 1957 w 10000"/>
              <a:gd name="connsiteY63" fmla="*/ 6615 h 10000"/>
              <a:gd name="connsiteX64" fmla="*/ 1957 w 10000"/>
              <a:gd name="connsiteY64" fmla="*/ 7026 h 10000"/>
              <a:gd name="connsiteX65" fmla="*/ 1957 w 10000"/>
              <a:gd name="connsiteY65" fmla="*/ 7308 h 10000"/>
              <a:gd name="connsiteX66" fmla="*/ 1957 w 10000"/>
              <a:gd name="connsiteY66" fmla="*/ 7564 h 10000"/>
              <a:gd name="connsiteX67" fmla="*/ 2283 w 10000"/>
              <a:gd name="connsiteY67" fmla="*/ 7974 h 10000"/>
              <a:gd name="connsiteX68" fmla="*/ 2283 w 10000"/>
              <a:gd name="connsiteY68" fmla="*/ 8385 h 10000"/>
              <a:gd name="connsiteX69" fmla="*/ 2283 w 10000"/>
              <a:gd name="connsiteY69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9728 w 10000"/>
              <a:gd name="connsiteY4" fmla="*/ 9462 h 10000"/>
              <a:gd name="connsiteX5" fmla="*/ 10000 w 10000"/>
              <a:gd name="connsiteY5" fmla="*/ 9744 h 10000"/>
              <a:gd name="connsiteX6" fmla="*/ 10000 w 10000"/>
              <a:gd name="connsiteY6" fmla="*/ 9744 h 10000"/>
              <a:gd name="connsiteX7" fmla="*/ 10000 w 10000"/>
              <a:gd name="connsiteY7" fmla="*/ 9872 h 10000"/>
              <a:gd name="connsiteX8" fmla="*/ 9728 w 10000"/>
              <a:gd name="connsiteY8" fmla="*/ 9872 h 10000"/>
              <a:gd name="connsiteX9" fmla="*/ 9728 w 10000"/>
              <a:gd name="connsiteY9" fmla="*/ 9872 h 10000"/>
              <a:gd name="connsiteX10" fmla="*/ 9457 w 10000"/>
              <a:gd name="connsiteY10" fmla="*/ 10000 h 10000"/>
              <a:gd name="connsiteX11" fmla="*/ 9130 w 10000"/>
              <a:gd name="connsiteY11" fmla="*/ 10000 h 10000"/>
              <a:gd name="connsiteX12" fmla="*/ 8587 w 10000"/>
              <a:gd name="connsiteY12" fmla="*/ 10000 h 10000"/>
              <a:gd name="connsiteX13" fmla="*/ 8315 w 10000"/>
              <a:gd name="connsiteY13" fmla="*/ 10000 h 10000"/>
              <a:gd name="connsiteX14" fmla="*/ 7717 w 10000"/>
              <a:gd name="connsiteY14" fmla="*/ 10000 h 10000"/>
              <a:gd name="connsiteX15" fmla="*/ 2554 w 10000"/>
              <a:gd name="connsiteY15" fmla="*/ 9872 h 10000"/>
              <a:gd name="connsiteX16" fmla="*/ 2283 w 10000"/>
              <a:gd name="connsiteY16" fmla="*/ 9872 h 10000"/>
              <a:gd name="connsiteX17" fmla="*/ 1957 w 10000"/>
              <a:gd name="connsiteY17" fmla="*/ 9744 h 10000"/>
              <a:gd name="connsiteX18" fmla="*/ 1685 w 10000"/>
              <a:gd name="connsiteY18" fmla="*/ 9744 h 10000"/>
              <a:gd name="connsiteX19" fmla="*/ 1413 w 10000"/>
              <a:gd name="connsiteY19" fmla="*/ 9615 h 10000"/>
              <a:gd name="connsiteX20" fmla="*/ 1141 w 10000"/>
              <a:gd name="connsiteY20" fmla="*/ 9615 h 10000"/>
              <a:gd name="connsiteX21" fmla="*/ 815 w 10000"/>
              <a:gd name="connsiteY21" fmla="*/ 9462 h 10000"/>
              <a:gd name="connsiteX22" fmla="*/ 815 w 10000"/>
              <a:gd name="connsiteY22" fmla="*/ 9205 h 10000"/>
              <a:gd name="connsiteX23" fmla="*/ 543 w 10000"/>
              <a:gd name="connsiteY23" fmla="*/ 9051 h 10000"/>
              <a:gd name="connsiteX24" fmla="*/ 543 w 10000"/>
              <a:gd name="connsiteY24" fmla="*/ 8923 h 10000"/>
              <a:gd name="connsiteX25" fmla="*/ 272 w 10000"/>
              <a:gd name="connsiteY25" fmla="*/ 8667 h 10000"/>
              <a:gd name="connsiteX26" fmla="*/ 272 w 10000"/>
              <a:gd name="connsiteY26" fmla="*/ 8385 h 10000"/>
              <a:gd name="connsiteX27" fmla="*/ 272 w 10000"/>
              <a:gd name="connsiteY27" fmla="*/ 8128 h 10000"/>
              <a:gd name="connsiteX28" fmla="*/ 0 w 10000"/>
              <a:gd name="connsiteY28" fmla="*/ 7718 h 10000"/>
              <a:gd name="connsiteX29" fmla="*/ 0 w 10000"/>
              <a:gd name="connsiteY29" fmla="*/ 7308 h 10000"/>
              <a:gd name="connsiteX30" fmla="*/ 0 w 10000"/>
              <a:gd name="connsiteY30" fmla="*/ 6897 h 10000"/>
              <a:gd name="connsiteX31" fmla="*/ 272 w 10000"/>
              <a:gd name="connsiteY31" fmla="*/ 6359 h 10000"/>
              <a:gd name="connsiteX32" fmla="*/ 272 w 10000"/>
              <a:gd name="connsiteY32" fmla="*/ 5821 h 10000"/>
              <a:gd name="connsiteX33" fmla="*/ 272 w 10000"/>
              <a:gd name="connsiteY33" fmla="*/ 5282 h 10000"/>
              <a:gd name="connsiteX34" fmla="*/ 543 w 10000"/>
              <a:gd name="connsiteY34" fmla="*/ 4051 h 10000"/>
              <a:gd name="connsiteX35" fmla="*/ 543 w 10000"/>
              <a:gd name="connsiteY35" fmla="*/ 2692 h 10000"/>
              <a:gd name="connsiteX36" fmla="*/ 543 w 10000"/>
              <a:gd name="connsiteY36" fmla="*/ 1333 h 10000"/>
              <a:gd name="connsiteX37" fmla="*/ 272 w 10000"/>
              <a:gd name="connsiteY37" fmla="*/ 0 h 10000"/>
              <a:gd name="connsiteX38" fmla="*/ 1141 w 10000"/>
              <a:gd name="connsiteY38" fmla="*/ 256 h 10000"/>
              <a:gd name="connsiteX39" fmla="*/ 1685 w 10000"/>
              <a:gd name="connsiteY39" fmla="*/ 538 h 10000"/>
              <a:gd name="connsiteX40" fmla="*/ 1957 w 10000"/>
              <a:gd name="connsiteY40" fmla="*/ 667 h 10000"/>
              <a:gd name="connsiteX41" fmla="*/ 2554 w 10000"/>
              <a:gd name="connsiteY41" fmla="*/ 949 h 10000"/>
              <a:gd name="connsiteX42" fmla="*/ 2826 w 10000"/>
              <a:gd name="connsiteY42" fmla="*/ 1077 h 10000"/>
              <a:gd name="connsiteX43" fmla="*/ 3152 w 10000"/>
              <a:gd name="connsiteY43" fmla="*/ 1205 h 10000"/>
              <a:gd name="connsiteX44" fmla="*/ 3152 w 10000"/>
              <a:gd name="connsiteY44" fmla="*/ 1333 h 10000"/>
              <a:gd name="connsiteX45" fmla="*/ 3424 w 10000"/>
              <a:gd name="connsiteY45" fmla="*/ 1487 h 10000"/>
              <a:gd name="connsiteX46" fmla="*/ 3424 w 10000"/>
              <a:gd name="connsiteY46" fmla="*/ 1615 h 10000"/>
              <a:gd name="connsiteX47" fmla="*/ 3424 w 10000"/>
              <a:gd name="connsiteY47" fmla="*/ 1897 h 10000"/>
              <a:gd name="connsiteX48" fmla="*/ 3424 w 10000"/>
              <a:gd name="connsiteY48" fmla="*/ 2026 h 10000"/>
              <a:gd name="connsiteX49" fmla="*/ 3696 w 10000"/>
              <a:gd name="connsiteY49" fmla="*/ 2026 h 10000"/>
              <a:gd name="connsiteX50" fmla="*/ 3424 w 10000"/>
              <a:gd name="connsiteY50" fmla="*/ 2154 h 10000"/>
              <a:gd name="connsiteX51" fmla="*/ 3424 w 10000"/>
              <a:gd name="connsiteY51" fmla="*/ 2154 h 10000"/>
              <a:gd name="connsiteX52" fmla="*/ 3424 w 10000"/>
              <a:gd name="connsiteY52" fmla="*/ 2282 h 10000"/>
              <a:gd name="connsiteX53" fmla="*/ 3424 w 10000"/>
              <a:gd name="connsiteY53" fmla="*/ 2564 h 10000"/>
              <a:gd name="connsiteX54" fmla="*/ 3424 w 10000"/>
              <a:gd name="connsiteY54" fmla="*/ 2692 h 10000"/>
              <a:gd name="connsiteX55" fmla="*/ 3152 w 10000"/>
              <a:gd name="connsiteY55" fmla="*/ 2974 h 10000"/>
              <a:gd name="connsiteX56" fmla="*/ 3152 w 10000"/>
              <a:gd name="connsiteY56" fmla="*/ 3231 h 10000"/>
              <a:gd name="connsiteX57" fmla="*/ 2826 w 10000"/>
              <a:gd name="connsiteY57" fmla="*/ 3641 h 10000"/>
              <a:gd name="connsiteX58" fmla="*/ 2826 w 10000"/>
              <a:gd name="connsiteY58" fmla="*/ 4333 h 10000"/>
              <a:gd name="connsiteX59" fmla="*/ 2554 w 10000"/>
              <a:gd name="connsiteY59" fmla="*/ 5000 h 10000"/>
              <a:gd name="connsiteX60" fmla="*/ 2283 w 10000"/>
              <a:gd name="connsiteY60" fmla="*/ 5667 h 10000"/>
              <a:gd name="connsiteX61" fmla="*/ 2283 w 10000"/>
              <a:gd name="connsiteY61" fmla="*/ 6359 h 10000"/>
              <a:gd name="connsiteX62" fmla="*/ 1957 w 10000"/>
              <a:gd name="connsiteY62" fmla="*/ 6615 h 10000"/>
              <a:gd name="connsiteX63" fmla="*/ 1957 w 10000"/>
              <a:gd name="connsiteY63" fmla="*/ 7026 h 10000"/>
              <a:gd name="connsiteX64" fmla="*/ 1957 w 10000"/>
              <a:gd name="connsiteY64" fmla="*/ 7308 h 10000"/>
              <a:gd name="connsiteX65" fmla="*/ 1957 w 10000"/>
              <a:gd name="connsiteY65" fmla="*/ 7564 h 10000"/>
              <a:gd name="connsiteX66" fmla="*/ 2283 w 10000"/>
              <a:gd name="connsiteY66" fmla="*/ 7974 h 10000"/>
              <a:gd name="connsiteX67" fmla="*/ 2283 w 10000"/>
              <a:gd name="connsiteY67" fmla="*/ 8385 h 10000"/>
              <a:gd name="connsiteX68" fmla="*/ 2283 w 10000"/>
              <a:gd name="connsiteY68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10000 w 10000"/>
              <a:gd name="connsiteY4" fmla="*/ 9744 h 10000"/>
              <a:gd name="connsiteX5" fmla="*/ 10000 w 10000"/>
              <a:gd name="connsiteY5" fmla="*/ 9744 h 10000"/>
              <a:gd name="connsiteX6" fmla="*/ 10000 w 10000"/>
              <a:gd name="connsiteY6" fmla="*/ 9872 h 10000"/>
              <a:gd name="connsiteX7" fmla="*/ 9728 w 10000"/>
              <a:gd name="connsiteY7" fmla="*/ 9872 h 10000"/>
              <a:gd name="connsiteX8" fmla="*/ 9728 w 10000"/>
              <a:gd name="connsiteY8" fmla="*/ 9872 h 10000"/>
              <a:gd name="connsiteX9" fmla="*/ 9457 w 10000"/>
              <a:gd name="connsiteY9" fmla="*/ 10000 h 10000"/>
              <a:gd name="connsiteX10" fmla="*/ 9130 w 10000"/>
              <a:gd name="connsiteY10" fmla="*/ 10000 h 10000"/>
              <a:gd name="connsiteX11" fmla="*/ 8587 w 10000"/>
              <a:gd name="connsiteY11" fmla="*/ 10000 h 10000"/>
              <a:gd name="connsiteX12" fmla="*/ 8315 w 10000"/>
              <a:gd name="connsiteY12" fmla="*/ 10000 h 10000"/>
              <a:gd name="connsiteX13" fmla="*/ 7717 w 10000"/>
              <a:gd name="connsiteY13" fmla="*/ 10000 h 10000"/>
              <a:gd name="connsiteX14" fmla="*/ 2554 w 10000"/>
              <a:gd name="connsiteY14" fmla="*/ 9872 h 10000"/>
              <a:gd name="connsiteX15" fmla="*/ 2283 w 10000"/>
              <a:gd name="connsiteY15" fmla="*/ 9872 h 10000"/>
              <a:gd name="connsiteX16" fmla="*/ 1957 w 10000"/>
              <a:gd name="connsiteY16" fmla="*/ 9744 h 10000"/>
              <a:gd name="connsiteX17" fmla="*/ 1685 w 10000"/>
              <a:gd name="connsiteY17" fmla="*/ 9744 h 10000"/>
              <a:gd name="connsiteX18" fmla="*/ 1413 w 10000"/>
              <a:gd name="connsiteY18" fmla="*/ 9615 h 10000"/>
              <a:gd name="connsiteX19" fmla="*/ 1141 w 10000"/>
              <a:gd name="connsiteY19" fmla="*/ 9615 h 10000"/>
              <a:gd name="connsiteX20" fmla="*/ 815 w 10000"/>
              <a:gd name="connsiteY20" fmla="*/ 9462 h 10000"/>
              <a:gd name="connsiteX21" fmla="*/ 815 w 10000"/>
              <a:gd name="connsiteY21" fmla="*/ 9205 h 10000"/>
              <a:gd name="connsiteX22" fmla="*/ 543 w 10000"/>
              <a:gd name="connsiteY22" fmla="*/ 9051 h 10000"/>
              <a:gd name="connsiteX23" fmla="*/ 543 w 10000"/>
              <a:gd name="connsiteY23" fmla="*/ 8923 h 10000"/>
              <a:gd name="connsiteX24" fmla="*/ 272 w 10000"/>
              <a:gd name="connsiteY24" fmla="*/ 8667 h 10000"/>
              <a:gd name="connsiteX25" fmla="*/ 272 w 10000"/>
              <a:gd name="connsiteY25" fmla="*/ 8385 h 10000"/>
              <a:gd name="connsiteX26" fmla="*/ 272 w 10000"/>
              <a:gd name="connsiteY26" fmla="*/ 8128 h 10000"/>
              <a:gd name="connsiteX27" fmla="*/ 0 w 10000"/>
              <a:gd name="connsiteY27" fmla="*/ 7718 h 10000"/>
              <a:gd name="connsiteX28" fmla="*/ 0 w 10000"/>
              <a:gd name="connsiteY28" fmla="*/ 7308 h 10000"/>
              <a:gd name="connsiteX29" fmla="*/ 0 w 10000"/>
              <a:gd name="connsiteY29" fmla="*/ 6897 h 10000"/>
              <a:gd name="connsiteX30" fmla="*/ 272 w 10000"/>
              <a:gd name="connsiteY30" fmla="*/ 6359 h 10000"/>
              <a:gd name="connsiteX31" fmla="*/ 272 w 10000"/>
              <a:gd name="connsiteY31" fmla="*/ 5821 h 10000"/>
              <a:gd name="connsiteX32" fmla="*/ 272 w 10000"/>
              <a:gd name="connsiteY32" fmla="*/ 5282 h 10000"/>
              <a:gd name="connsiteX33" fmla="*/ 543 w 10000"/>
              <a:gd name="connsiteY33" fmla="*/ 4051 h 10000"/>
              <a:gd name="connsiteX34" fmla="*/ 543 w 10000"/>
              <a:gd name="connsiteY34" fmla="*/ 2692 h 10000"/>
              <a:gd name="connsiteX35" fmla="*/ 543 w 10000"/>
              <a:gd name="connsiteY35" fmla="*/ 1333 h 10000"/>
              <a:gd name="connsiteX36" fmla="*/ 272 w 10000"/>
              <a:gd name="connsiteY36" fmla="*/ 0 h 10000"/>
              <a:gd name="connsiteX37" fmla="*/ 1141 w 10000"/>
              <a:gd name="connsiteY37" fmla="*/ 256 h 10000"/>
              <a:gd name="connsiteX38" fmla="*/ 1685 w 10000"/>
              <a:gd name="connsiteY38" fmla="*/ 538 h 10000"/>
              <a:gd name="connsiteX39" fmla="*/ 1957 w 10000"/>
              <a:gd name="connsiteY39" fmla="*/ 667 h 10000"/>
              <a:gd name="connsiteX40" fmla="*/ 2554 w 10000"/>
              <a:gd name="connsiteY40" fmla="*/ 949 h 10000"/>
              <a:gd name="connsiteX41" fmla="*/ 2826 w 10000"/>
              <a:gd name="connsiteY41" fmla="*/ 1077 h 10000"/>
              <a:gd name="connsiteX42" fmla="*/ 3152 w 10000"/>
              <a:gd name="connsiteY42" fmla="*/ 1205 h 10000"/>
              <a:gd name="connsiteX43" fmla="*/ 3152 w 10000"/>
              <a:gd name="connsiteY43" fmla="*/ 1333 h 10000"/>
              <a:gd name="connsiteX44" fmla="*/ 3424 w 10000"/>
              <a:gd name="connsiteY44" fmla="*/ 1487 h 10000"/>
              <a:gd name="connsiteX45" fmla="*/ 3424 w 10000"/>
              <a:gd name="connsiteY45" fmla="*/ 1615 h 10000"/>
              <a:gd name="connsiteX46" fmla="*/ 3424 w 10000"/>
              <a:gd name="connsiteY46" fmla="*/ 1897 h 10000"/>
              <a:gd name="connsiteX47" fmla="*/ 3424 w 10000"/>
              <a:gd name="connsiteY47" fmla="*/ 2026 h 10000"/>
              <a:gd name="connsiteX48" fmla="*/ 3696 w 10000"/>
              <a:gd name="connsiteY48" fmla="*/ 2026 h 10000"/>
              <a:gd name="connsiteX49" fmla="*/ 3424 w 10000"/>
              <a:gd name="connsiteY49" fmla="*/ 2154 h 10000"/>
              <a:gd name="connsiteX50" fmla="*/ 3424 w 10000"/>
              <a:gd name="connsiteY50" fmla="*/ 2154 h 10000"/>
              <a:gd name="connsiteX51" fmla="*/ 3424 w 10000"/>
              <a:gd name="connsiteY51" fmla="*/ 2282 h 10000"/>
              <a:gd name="connsiteX52" fmla="*/ 3424 w 10000"/>
              <a:gd name="connsiteY52" fmla="*/ 2564 h 10000"/>
              <a:gd name="connsiteX53" fmla="*/ 3424 w 10000"/>
              <a:gd name="connsiteY53" fmla="*/ 2692 h 10000"/>
              <a:gd name="connsiteX54" fmla="*/ 3152 w 10000"/>
              <a:gd name="connsiteY54" fmla="*/ 2974 h 10000"/>
              <a:gd name="connsiteX55" fmla="*/ 3152 w 10000"/>
              <a:gd name="connsiteY55" fmla="*/ 3231 h 10000"/>
              <a:gd name="connsiteX56" fmla="*/ 2826 w 10000"/>
              <a:gd name="connsiteY56" fmla="*/ 3641 h 10000"/>
              <a:gd name="connsiteX57" fmla="*/ 2826 w 10000"/>
              <a:gd name="connsiteY57" fmla="*/ 4333 h 10000"/>
              <a:gd name="connsiteX58" fmla="*/ 2554 w 10000"/>
              <a:gd name="connsiteY58" fmla="*/ 5000 h 10000"/>
              <a:gd name="connsiteX59" fmla="*/ 2283 w 10000"/>
              <a:gd name="connsiteY59" fmla="*/ 5667 h 10000"/>
              <a:gd name="connsiteX60" fmla="*/ 2283 w 10000"/>
              <a:gd name="connsiteY60" fmla="*/ 6359 h 10000"/>
              <a:gd name="connsiteX61" fmla="*/ 1957 w 10000"/>
              <a:gd name="connsiteY61" fmla="*/ 6615 h 10000"/>
              <a:gd name="connsiteX62" fmla="*/ 1957 w 10000"/>
              <a:gd name="connsiteY62" fmla="*/ 7026 h 10000"/>
              <a:gd name="connsiteX63" fmla="*/ 1957 w 10000"/>
              <a:gd name="connsiteY63" fmla="*/ 7308 h 10000"/>
              <a:gd name="connsiteX64" fmla="*/ 1957 w 10000"/>
              <a:gd name="connsiteY64" fmla="*/ 7564 h 10000"/>
              <a:gd name="connsiteX65" fmla="*/ 2283 w 10000"/>
              <a:gd name="connsiteY65" fmla="*/ 7974 h 10000"/>
              <a:gd name="connsiteX66" fmla="*/ 2283 w 10000"/>
              <a:gd name="connsiteY66" fmla="*/ 8385 h 10000"/>
              <a:gd name="connsiteX67" fmla="*/ 2283 w 10000"/>
              <a:gd name="connsiteY67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10000 w 10000"/>
              <a:gd name="connsiteY4" fmla="*/ 9744 h 10000"/>
              <a:gd name="connsiteX5" fmla="*/ 10000 w 10000"/>
              <a:gd name="connsiteY5" fmla="*/ 9744 h 10000"/>
              <a:gd name="connsiteX6" fmla="*/ 10000 w 10000"/>
              <a:gd name="connsiteY6" fmla="*/ 9872 h 10000"/>
              <a:gd name="connsiteX7" fmla="*/ 9728 w 10000"/>
              <a:gd name="connsiteY7" fmla="*/ 9872 h 10000"/>
              <a:gd name="connsiteX8" fmla="*/ 9457 w 10000"/>
              <a:gd name="connsiteY8" fmla="*/ 10000 h 10000"/>
              <a:gd name="connsiteX9" fmla="*/ 9130 w 10000"/>
              <a:gd name="connsiteY9" fmla="*/ 10000 h 10000"/>
              <a:gd name="connsiteX10" fmla="*/ 8587 w 10000"/>
              <a:gd name="connsiteY10" fmla="*/ 10000 h 10000"/>
              <a:gd name="connsiteX11" fmla="*/ 8315 w 10000"/>
              <a:gd name="connsiteY11" fmla="*/ 10000 h 10000"/>
              <a:gd name="connsiteX12" fmla="*/ 7717 w 10000"/>
              <a:gd name="connsiteY12" fmla="*/ 10000 h 10000"/>
              <a:gd name="connsiteX13" fmla="*/ 2554 w 10000"/>
              <a:gd name="connsiteY13" fmla="*/ 9872 h 10000"/>
              <a:gd name="connsiteX14" fmla="*/ 2283 w 10000"/>
              <a:gd name="connsiteY14" fmla="*/ 9872 h 10000"/>
              <a:gd name="connsiteX15" fmla="*/ 1957 w 10000"/>
              <a:gd name="connsiteY15" fmla="*/ 9744 h 10000"/>
              <a:gd name="connsiteX16" fmla="*/ 1685 w 10000"/>
              <a:gd name="connsiteY16" fmla="*/ 9744 h 10000"/>
              <a:gd name="connsiteX17" fmla="*/ 1413 w 10000"/>
              <a:gd name="connsiteY17" fmla="*/ 9615 h 10000"/>
              <a:gd name="connsiteX18" fmla="*/ 1141 w 10000"/>
              <a:gd name="connsiteY18" fmla="*/ 9615 h 10000"/>
              <a:gd name="connsiteX19" fmla="*/ 815 w 10000"/>
              <a:gd name="connsiteY19" fmla="*/ 9462 h 10000"/>
              <a:gd name="connsiteX20" fmla="*/ 815 w 10000"/>
              <a:gd name="connsiteY20" fmla="*/ 9205 h 10000"/>
              <a:gd name="connsiteX21" fmla="*/ 543 w 10000"/>
              <a:gd name="connsiteY21" fmla="*/ 9051 h 10000"/>
              <a:gd name="connsiteX22" fmla="*/ 543 w 10000"/>
              <a:gd name="connsiteY22" fmla="*/ 8923 h 10000"/>
              <a:gd name="connsiteX23" fmla="*/ 272 w 10000"/>
              <a:gd name="connsiteY23" fmla="*/ 8667 h 10000"/>
              <a:gd name="connsiteX24" fmla="*/ 272 w 10000"/>
              <a:gd name="connsiteY24" fmla="*/ 8385 h 10000"/>
              <a:gd name="connsiteX25" fmla="*/ 272 w 10000"/>
              <a:gd name="connsiteY25" fmla="*/ 8128 h 10000"/>
              <a:gd name="connsiteX26" fmla="*/ 0 w 10000"/>
              <a:gd name="connsiteY26" fmla="*/ 7718 h 10000"/>
              <a:gd name="connsiteX27" fmla="*/ 0 w 10000"/>
              <a:gd name="connsiteY27" fmla="*/ 7308 h 10000"/>
              <a:gd name="connsiteX28" fmla="*/ 0 w 10000"/>
              <a:gd name="connsiteY28" fmla="*/ 6897 h 10000"/>
              <a:gd name="connsiteX29" fmla="*/ 272 w 10000"/>
              <a:gd name="connsiteY29" fmla="*/ 6359 h 10000"/>
              <a:gd name="connsiteX30" fmla="*/ 272 w 10000"/>
              <a:gd name="connsiteY30" fmla="*/ 5821 h 10000"/>
              <a:gd name="connsiteX31" fmla="*/ 272 w 10000"/>
              <a:gd name="connsiteY31" fmla="*/ 5282 h 10000"/>
              <a:gd name="connsiteX32" fmla="*/ 543 w 10000"/>
              <a:gd name="connsiteY32" fmla="*/ 4051 h 10000"/>
              <a:gd name="connsiteX33" fmla="*/ 543 w 10000"/>
              <a:gd name="connsiteY33" fmla="*/ 2692 h 10000"/>
              <a:gd name="connsiteX34" fmla="*/ 543 w 10000"/>
              <a:gd name="connsiteY34" fmla="*/ 1333 h 10000"/>
              <a:gd name="connsiteX35" fmla="*/ 272 w 10000"/>
              <a:gd name="connsiteY35" fmla="*/ 0 h 10000"/>
              <a:gd name="connsiteX36" fmla="*/ 1141 w 10000"/>
              <a:gd name="connsiteY36" fmla="*/ 256 h 10000"/>
              <a:gd name="connsiteX37" fmla="*/ 1685 w 10000"/>
              <a:gd name="connsiteY37" fmla="*/ 538 h 10000"/>
              <a:gd name="connsiteX38" fmla="*/ 1957 w 10000"/>
              <a:gd name="connsiteY38" fmla="*/ 667 h 10000"/>
              <a:gd name="connsiteX39" fmla="*/ 2554 w 10000"/>
              <a:gd name="connsiteY39" fmla="*/ 949 h 10000"/>
              <a:gd name="connsiteX40" fmla="*/ 2826 w 10000"/>
              <a:gd name="connsiteY40" fmla="*/ 1077 h 10000"/>
              <a:gd name="connsiteX41" fmla="*/ 3152 w 10000"/>
              <a:gd name="connsiteY41" fmla="*/ 1205 h 10000"/>
              <a:gd name="connsiteX42" fmla="*/ 3152 w 10000"/>
              <a:gd name="connsiteY42" fmla="*/ 1333 h 10000"/>
              <a:gd name="connsiteX43" fmla="*/ 3424 w 10000"/>
              <a:gd name="connsiteY43" fmla="*/ 1487 h 10000"/>
              <a:gd name="connsiteX44" fmla="*/ 3424 w 10000"/>
              <a:gd name="connsiteY44" fmla="*/ 1615 h 10000"/>
              <a:gd name="connsiteX45" fmla="*/ 3424 w 10000"/>
              <a:gd name="connsiteY45" fmla="*/ 1897 h 10000"/>
              <a:gd name="connsiteX46" fmla="*/ 3424 w 10000"/>
              <a:gd name="connsiteY46" fmla="*/ 2026 h 10000"/>
              <a:gd name="connsiteX47" fmla="*/ 3696 w 10000"/>
              <a:gd name="connsiteY47" fmla="*/ 2026 h 10000"/>
              <a:gd name="connsiteX48" fmla="*/ 3424 w 10000"/>
              <a:gd name="connsiteY48" fmla="*/ 2154 h 10000"/>
              <a:gd name="connsiteX49" fmla="*/ 3424 w 10000"/>
              <a:gd name="connsiteY49" fmla="*/ 2154 h 10000"/>
              <a:gd name="connsiteX50" fmla="*/ 3424 w 10000"/>
              <a:gd name="connsiteY50" fmla="*/ 2282 h 10000"/>
              <a:gd name="connsiteX51" fmla="*/ 3424 w 10000"/>
              <a:gd name="connsiteY51" fmla="*/ 2564 h 10000"/>
              <a:gd name="connsiteX52" fmla="*/ 3424 w 10000"/>
              <a:gd name="connsiteY52" fmla="*/ 2692 h 10000"/>
              <a:gd name="connsiteX53" fmla="*/ 3152 w 10000"/>
              <a:gd name="connsiteY53" fmla="*/ 2974 h 10000"/>
              <a:gd name="connsiteX54" fmla="*/ 3152 w 10000"/>
              <a:gd name="connsiteY54" fmla="*/ 3231 h 10000"/>
              <a:gd name="connsiteX55" fmla="*/ 2826 w 10000"/>
              <a:gd name="connsiteY55" fmla="*/ 3641 h 10000"/>
              <a:gd name="connsiteX56" fmla="*/ 2826 w 10000"/>
              <a:gd name="connsiteY56" fmla="*/ 4333 h 10000"/>
              <a:gd name="connsiteX57" fmla="*/ 2554 w 10000"/>
              <a:gd name="connsiteY57" fmla="*/ 5000 h 10000"/>
              <a:gd name="connsiteX58" fmla="*/ 2283 w 10000"/>
              <a:gd name="connsiteY58" fmla="*/ 5667 h 10000"/>
              <a:gd name="connsiteX59" fmla="*/ 2283 w 10000"/>
              <a:gd name="connsiteY59" fmla="*/ 6359 h 10000"/>
              <a:gd name="connsiteX60" fmla="*/ 1957 w 10000"/>
              <a:gd name="connsiteY60" fmla="*/ 6615 h 10000"/>
              <a:gd name="connsiteX61" fmla="*/ 1957 w 10000"/>
              <a:gd name="connsiteY61" fmla="*/ 7026 h 10000"/>
              <a:gd name="connsiteX62" fmla="*/ 1957 w 10000"/>
              <a:gd name="connsiteY62" fmla="*/ 7308 h 10000"/>
              <a:gd name="connsiteX63" fmla="*/ 1957 w 10000"/>
              <a:gd name="connsiteY63" fmla="*/ 7564 h 10000"/>
              <a:gd name="connsiteX64" fmla="*/ 2283 w 10000"/>
              <a:gd name="connsiteY64" fmla="*/ 7974 h 10000"/>
              <a:gd name="connsiteX65" fmla="*/ 2283 w 10000"/>
              <a:gd name="connsiteY65" fmla="*/ 8385 h 10000"/>
              <a:gd name="connsiteX66" fmla="*/ 2283 w 10000"/>
              <a:gd name="connsiteY66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10000 w 10000"/>
              <a:gd name="connsiteY4" fmla="*/ 9744 h 10000"/>
              <a:gd name="connsiteX5" fmla="*/ 10000 w 10000"/>
              <a:gd name="connsiteY5" fmla="*/ 9744 h 10000"/>
              <a:gd name="connsiteX6" fmla="*/ 10000 w 10000"/>
              <a:gd name="connsiteY6" fmla="*/ 9872 h 10000"/>
              <a:gd name="connsiteX7" fmla="*/ 9457 w 10000"/>
              <a:gd name="connsiteY7" fmla="*/ 10000 h 10000"/>
              <a:gd name="connsiteX8" fmla="*/ 9130 w 10000"/>
              <a:gd name="connsiteY8" fmla="*/ 10000 h 10000"/>
              <a:gd name="connsiteX9" fmla="*/ 8587 w 10000"/>
              <a:gd name="connsiteY9" fmla="*/ 10000 h 10000"/>
              <a:gd name="connsiteX10" fmla="*/ 8315 w 10000"/>
              <a:gd name="connsiteY10" fmla="*/ 10000 h 10000"/>
              <a:gd name="connsiteX11" fmla="*/ 7717 w 10000"/>
              <a:gd name="connsiteY11" fmla="*/ 10000 h 10000"/>
              <a:gd name="connsiteX12" fmla="*/ 2554 w 10000"/>
              <a:gd name="connsiteY12" fmla="*/ 9872 h 10000"/>
              <a:gd name="connsiteX13" fmla="*/ 2283 w 10000"/>
              <a:gd name="connsiteY13" fmla="*/ 9872 h 10000"/>
              <a:gd name="connsiteX14" fmla="*/ 1957 w 10000"/>
              <a:gd name="connsiteY14" fmla="*/ 9744 h 10000"/>
              <a:gd name="connsiteX15" fmla="*/ 1685 w 10000"/>
              <a:gd name="connsiteY15" fmla="*/ 9744 h 10000"/>
              <a:gd name="connsiteX16" fmla="*/ 1413 w 10000"/>
              <a:gd name="connsiteY16" fmla="*/ 9615 h 10000"/>
              <a:gd name="connsiteX17" fmla="*/ 1141 w 10000"/>
              <a:gd name="connsiteY17" fmla="*/ 9615 h 10000"/>
              <a:gd name="connsiteX18" fmla="*/ 815 w 10000"/>
              <a:gd name="connsiteY18" fmla="*/ 9462 h 10000"/>
              <a:gd name="connsiteX19" fmla="*/ 815 w 10000"/>
              <a:gd name="connsiteY19" fmla="*/ 9205 h 10000"/>
              <a:gd name="connsiteX20" fmla="*/ 543 w 10000"/>
              <a:gd name="connsiteY20" fmla="*/ 9051 h 10000"/>
              <a:gd name="connsiteX21" fmla="*/ 543 w 10000"/>
              <a:gd name="connsiteY21" fmla="*/ 8923 h 10000"/>
              <a:gd name="connsiteX22" fmla="*/ 272 w 10000"/>
              <a:gd name="connsiteY22" fmla="*/ 8667 h 10000"/>
              <a:gd name="connsiteX23" fmla="*/ 272 w 10000"/>
              <a:gd name="connsiteY23" fmla="*/ 8385 h 10000"/>
              <a:gd name="connsiteX24" fmla="*/ 272 w 10000"/>
              <a:gd name="connsiteY24" fmla="*/ 8128 h 10000"/>
              <a:gd name="connsiteX25" fmla="*/ 0 w 10000"/>
              <a:gd name="connsiteY25" fmla="*/ 7718 h 10000"/>
              <a:gd name="connsiteX26" fmla="*/ 0 w 10000"/>
              <a:gd name="connsiteY26" fmla="*/ 7308 h 10000"/>
              <a:gd name="connsiteX27" fmla="*/ 0 w 10000"/>
              <a:gd name="connsiteY27" fmla="*/ 6897 h 10000"/>
              <a:gd name="connsiteX28" fmla="*/ 272 w 10000"/>
              <a:gd name="connsiteY28" fmla="*/ 6359 h 10000"/>
              <a:gd name="connsiteX29" fmla="*/ 272 w 10000"/>
              <a:gd name="connsiteY29" fmla="*/ 5821 h 10000"/>
              <a:gd name="connsiteX30" fmla="*/ 272 w 10000"/>
              <a:gd name="connsiteY30" fmla="*/ 5282 h 10000"/>
              <a:gd name="connsiteX31" fmla="*/ 543 w 10000"/>
              <a:gd name="connsiteY31" fmla="*/ 4051 h 10000"/>
              <a:gd name="connsiteX32" fmla="*/ 543 w 10000"/>
              <a:gd name="connsiteY32" fmla="*/ 2692 h 10000"/>
              <a:gd name="connsiteX33" fmla="*/ 543 w 10000"/>
              <a:gd name="connsiteY33" fmla="*/ 1333 h 10000"/>
              <a:gd name="connsiteX34" fmla="*/ 272 w 10000"/>
              <a:gd name="connsiteY34" fmla="*/ 0 h 10000"/>
              <a:gd name="connsiteX35" fmla="*/ 1141 w 10000"/>
              <a:gd name="connsiteY35" fmla="*/ 256 h 10000"/>
              <a:gd name="connsiteX36" fmla="*/ 1685 w 10000"/>
              <a:gd name="connsiteY36" fmla="*/ 538 h 10000"/>
              <a:gd name="connsiteX37" fmla="*/ 1957 w 10000"/>
              <a:gd name="connsiteY37" fmla="*/ 667 h 10000"/>
              <a:gd name="connsiteX38" fmla="*/ 2554 w 10000"/>
              <a:gd name="connsiteY38" fmla="*/ 949 h 10000"/>
              <a:gd name="connsiteX39" fmla="*/ 2826 w 10000"/>
              <a:gd name="connsiteY39" fmla="*/ 1077 h 10000"/>
              <a:gd name="connsiteX40" fmla="*/ 3152 w 10000"/>
              <a:gd name="connsiteY40" fmla="*/ 1205 h 10000"/>
              <a:gd name="connsiteX41" fmla="*/ 3152 w 10000"/>
              <a:gd name="connsiteY41" fmla="*/ 1333 h 10000"/>
              <a:gd name="connsiteX42" fmla="*/ 3424 w 10000"/>
              <a:gd name="connsiteY42" fmla="*/ 1487 h 10000"/>
              <a:gd name="connsiteX43" fmla="*/ 3424 w 10000"/>
              <a:gd name="connsiteY43" fmla="*/ 1615 h 10000"/>
              <a:gd name="connsiteX44" fmla="*/ 3424 w 10000"/>
              <a:gd name="connsiteY44" fmla="*/ 1897 h 10000"/>
              <a:gd name="connsiteX45" fmla="*/ 3424 w 10000"/>
              <a:gd name="connsiteY45" fmla="*/ 2026 h 10000"/>
              <a:gd name="connsiteX46" fmla="*/ 3696 w 10000"/>
              <a:gd name="connsiteY46" fmla="*/ 2026 h 10000"/>
              <a:gd name="connsiteX47" fmla="*/ 3424 w 10000"/>
              <a:gd name="connsiteY47" fmla="*/ 2154 h 10000"/>
              <a:gd name="connsiteX48" fmla="*/ 3424 w 10000"/>
              <a:gd name="connsiteY48" fmla="*/ 2154 h 10000"/>
              <a:gd name="connsiteX49" fmla="*/ 3424 w 10000"/>
              <a:gd name="connsiteY49" fmla="*/ 2282 h 10000"/>
              <a:gd name="connsiteX50" fmla="*/ 3424 w 10000"/>
              <a:gd name="connsiteY50" fmla="*/ 2564 h 10000"/>
              <a:gd name="connsiteX51" fmla="*/ 3424 w 10000"/>
              <a:gd name="connsiteY51" fmla="*/ 2692 h 10000"/>
              <a:gd name="connsiteX52" fmla="*/ 3152 w 10000"/>
              <a:gd name="connsiteY52" fmla="*/ 2974 h 10000"/>
              <a:gd name="connsiteX53" fmla="*/ 3152 w 10000"/>
              <a:gd name="connsiteY53" fmla="*/ 3231 h 10000"/>
              <a:gd name="connsiteX54" fmla="*/ 2826 w 10000"/>
              <a:gd name="connsiteY54" fmla="*/ 3641 h 10000"/>
              <a:gd name="connsiteX55" fmla="*/ 2826 w 10000"/>
              <a:gd name="connsiteY55" fmla="*/ 4333 h 10000"/>
              <a:gd name="connsiteX56" fmla="*/ 2554 w 10000"/>
              <a:gd name="connsiteY56" fmla="*/ 5000 h 10000"/>
              <a:gd name="connsiteX57" fmla="*/ 2283 w 10000"/>
              <a:gd name="connsiteY57" fmla="*/ 5667 h 10000"/>
              <a:gd name="connsiteX58" fmla="*/ 2283 w 10000"/>
              <a:gd name="connsiteY58" fmla="*/ 6359 h 10000"/>
              <a:gd name="connsiteX59" fmla="*/ 1957 w 10000"/>
              <a:gd name="connsiteY59" fmla="*/ 6615 h 10000"/>
              <a:gd name="connsiteX60" fmla="*/ 1957 w 10000"/>
              <a:gd name="connsiteY60" fmla="*/ 7026 h 10000"/>
              <a:gd name="connsiteX61" fmla="*/ 1957 w 10000"/>
              <a:gd name="connsiteY61" fmla="*/ 7308 h 10000"/>
              <a:gd name="connsiteX62" fmla="*/ 1957 w 10000"/>
              <a:gd name="connsiteY62" fmla="*/ 7564 h 10000"/>
              <a:gd name="connsiteX63" fmla="*/ 2283 w 10000"/>
              <a:gd name="connsiteY63" fmla="*/ 7974 h 10000"/>
              <a:gd name="connsiteX64" fmla="*/ 2283 w 10000"/>
              <a:gd name="connsiteY64" fmla="*/ 8385 h 10000"/>
              <a:gd name="connsiteX65" fmla="*/ 2283 w 10000"/>
              <a:gd name="connsiteY65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10000 w 10000"/>
              <a:gd name="connsiteY4" fmla="*/ 9744 h 10000"/>
              <a:gd name="connsiteX5" fmla="*/ 10000 w 10000"/>
              <a:gd name="connsiteY5" fmla="*/ 9744 h 10000"/>
              <a:gd name="connsiteX6" fmla="*/ 9457 w 10000"/>
              <a:gd name="connsiteY6" fmla="*/ 10000 h 10000"/>
              <a:gd name="connsiteX7" fmla="*/ 9130 w 10000"/>
              <a:gd name="connsiteY7" fmla="*/ 10000 h 10000"/>
              <a:gd name="connsiteX8" fmla="*/ 8587 w 10000"/>
              <a:gd name="connsiteY8" fmla="*/ 10000 h 10000"/>
              <a:gd name="connsiteX9" fmla="*/ 8315 w 10000"/>
              <a:gd name="connsiteY9" fmla="*/ 10000 h 10000"/>
              <a:gd name="connsiteX10" fmla="*/ 7717 w 10000"/>
              <a:gd name="connsiteY10" fmla="*/ 10000 h 10000"/>
              <a:gd name="connsiteX11" fmla="*/ 2554 w 10000"/>
              <a:gd name="connsiteY11" fmla="*/ 9872 h 10000"/>
              <a:gd name="connsiteX12" fmla="*/ 2283 w 10000"/>
              <a:gd name="connsiteY12" fmla="*/ 9872 h 10000"/>
              <a:gd name="connsiteX13" fmla="*/ 1957 w 10000"/>
              <a:gd name="connsiteY13" fmla="*/ 9744 h 10000"/>
              <a:gd name="connsiteX14" fmla="*/ 1685 w 10000"/>
              <a:gd name="connsiteY14" fmla="*/ 9744 h 10000"/>
              <a:gd name="connsiteX15" fmla="*/ 1413 w 10000"/>
              <a:gd name="connsiteY15" fmla="*/ 9615 h 10000"/>
              <a:gd name="connsiteX16" fmla="*/ 1141 w 10000"/>
              <a:gd name="connsiteY16" fmla="*/ 9615 h 10000"/>
              <a:gd name="connsiteX17" fmla="*/ 815 w 10000"/>
              <a:gd name="connsiteY17" fmla="*/ 9462 h 10000"/>
              <a:gd name="connsiteX18" fmla="*/ 815 w 10000"/>
              <a:gd name="connsiteY18" fmla="*/ 9205 h 10000"/>
              <a:gd name="connsiteX19" fmla="*/ 543 w 10000"/>
              <a:gd name="connsiteY19" fmla="*/ 9051 h 10000"/>
              <a:gd name="connsiteX20" fmla="*/ 543 w 10000"/>
              <a:gd name="connsiteY20" fmla="*/ 8923 h 10000"/>
              <a:gd name="connsiteX21" fmla="*/ 272 w 10000"/>
              <a:gd name="connsiteY21" fmla="*/ 8667 h 10000"/>
              <a:gd name="connsiteX22" fmla="*/ 272 w 10000"/>
              <a:gd name="connsiteY22" fmla="*/ 8385 h 10000"/>
              <a:gd name="connsiteX23" fmla="*/ 272 w 10000"/>
              <a:gd name="connsiteY23" fmla="*/ 8128 h 10000"/>
              <a:gd name="connsiteX24" fmla="*/ 0 w 10000"/>
              <a:gd name="connsiteY24" fmla="*/ 7718 h 10000"/>
              <a:gd name="connsiteX25" fmla="*/ 0 w 10000"/>
              <a:gd name="connsiteY25" fmla="*/ 7308 h 10000"/>
              <a:gd name="connsiteX26" fmla="*/ 0 w 10000"/>
              <a:gd name="connsiteY26" fmla="*/ 6897 h 10000"/>
              <a:gd name="connsiteX27" fmla="*/ 272 w 10000"/>
              <a:gd name="connsiteY27" fmla="*/ 6359 h 10000"/>
              <a:gd name="connsiteX28" fmla="*/ 272 w 10000"/>
              <a:gd name="connsiteY28" fmla="*/ 5821 h 10000"/>
              <a:gd name="connsiteX29" fmla="*/ 272 w 10000"/>
              <a:gd name="connsiteY29" fmla="*/ 5282 h 10000"/>
              <a:gd name="connsiteX30" fmla="*/ 543 w 10000"/>
              <a:gd name="connsiteY30" fmla="*/ 4051 h 10000"/>
              <a:gd name="connsiteX31" fmla="*/ 543 w 10000"/>
              <a:gd name="connsiteY31" fmla="*/ 2692 h 10000"/>
              <a:gd name="connsiteX32" fmla="*/ 543 w 10000"/>
              <a:gd name="connsiteY32" fmla="*/ 1333 h 10000"/>
              <a:gd name="connsiteX33" fmla="*/ 272 w 10000"/>
              <a:gd name="connsiteY33" fmla="*/ 0 h 10000"/>
              <a:gd name="connsiteX34" fmla="*/ 1141 w 10000"/>
              <a:gd name="connsiteY34" fmla="*/ 256 h 10000"/>
              <a:gd name="connsiteX35" fmla="*/ 1685 w 10000"/>
              <a:gd name="connsiteY35" fmla="*/ 538 h 10000"/>
              <a:gd name="connsiteX36" fmla="*/ 1957 w 10000"/>
              <a:gd name="connsiteY36" fmla="*/ 667 h 10000"/>
              <a:gd name="connsiteX37" fmla="*/ 2554 w 10000"/>
              <a:gd name="connsiteY37" fmla="*/ 949 h 10000"/>
              <a:gd name="connsiteX38" fmla="*/ 2826 w 10000"/>
              <a:gd name="connsiteY38" fmla="*/ 1077 h 10000"/>
              <a:gd name="connsiteX39" fmla="*/ 3152 w 10000"/>
              <a:gd name="connsiteY39" fmla="*/ 1205 h 10000"/>
              <a:gd name="connsiteX40" fmla="*/ 3152 w 10000"/>
              <a:gd name="connsiteY40" fmla="*/ 1333 h 10000"/>
              <a:gd name="connsiteX41" fmla="*/ 3424 w 10000"/>
              <a:gd name="connsiteY41" fmla="*/ 1487 h 10000"/>
              <a:gd name="connsiteX42" fmla="*/ 3424 w 10000"/>
              <a:gd name="connsiteY42" fmla="*/ 1615 h 10000"/>
              <a:gd name="connsiteX43" fmla="*/ 3424 w 10000"/>
              <a:gd name="connsiteY43" fmla="*/ 1897 h 10000"/>
              <a:gd name="connsiteX44" fmla="*/ 3424 w 10000"/>
              <a:gd name="connsiteY44" fmla="*/ 2026 h 10000"/>
              <a:gd name="connsiteX45" fmla="*/ 3696 w 10000"/>
              <a:gd name="connsiteY45" fmla="*/ 2026 h 10000"/>
              <a:gd name="connsiteX46" fmla="*/ 3424 w 10000"/>
              <a:gd name="connsiteY46" fmla="*/ 2154 h 10000"/>
              <a:gd name="connsiteX47" fmla="*/ 3424 w 10000"/>
              <a:gd name="connsiteY47" fmla="*/ 2154 h 10000"/>
              <a:gd name="connsiteX48" fmla="*/ 3424 w 10000"/>
              <a:gd name="connsiteY48" fmla="*/ 2282 h 10000"/>
              <a:gd name="connsiteX49" fmla="*/ 3424 w 10000"/>
              <a:gd name="connsiteY49" fmla="*/ 2564 h 10000"/>
              <a:gd name="connsiteX50" fmla="*/ 3424 w 10000"/>
              <a:gd name="connsiteY50" fmla="*/ 2692 h 10000"/>
              <a:gd name="connsiteX51" fmla="*/ 3152 w 10000"/>
              <a:gd name="connsiteY51" fmla="*/ 2974 h 10000"/>
              <a:gd name="connsiteX52" fmla="*/ 3152 w 10000"/>
              <a:gd name="connsiteY52" fmla="*/ 3231 h 10000"/>
              <a:gd name="connsiteX53" fmla="*/ 2826 w 10000"/>
              <a:gd name="connsiteY53" fmla="*/ 3641 h 10000"/>
              <a:gd name="connsiteX54" fmla="*/ 2826 w 10000"/>
              <a:gd name="connsiteY54" fmla="*/ 4333 h 10000"/>
              <a:gd name="connsiteX55" fmla="*/ 2554 w 10000"/>
              <a:gd name="connsiteY55" fmla="*/ 5000 h 10000"/>
              <a:gd name="connsiteX56" fmla="*/ 2283 w 10000"/>
              <a:gd name="connsiteY56" fmla="*/ 5667 h 10000"/>
              <a:gd name="connsiteX57" fmla="*/ 2283 w 10000"/>
              <a:gd name="connsiteY57" fmla="*/ 6359 h 10000"/>
              <a:gd name="connsiteX58" fmla="*/ 1957 w 10000"/>
              <a:gd name="connsiteY58" fmla="*/ 6615 h 10000"/>
              <a:gd name="connsiteX59" fmla="*/ 1957 w 10000"/>
              <a:gd name="connsiteY59" fmla="*/ 7026 h 10000"/>
              <a:gd name="connsiteX60" fmla="*/ 1957 w 10000"/>
              <a:gd name="connsiteY60" fmla="*/ 7308 h 10000"/>
              <a:gd name="connsiteX61" fmla="*/ 1957 w 10000"/>
              <a:gd name="connsiteY61" fmla="*/ 7564 h 10000"/>
              <a:gd name="connsiteX62" fmla="*/ 2283 w 10000"/>
              <a:gd name="connsiteY62" fmla="*/ 7974 h 10000"/>
              <a:gd name="connsiteX63" fmla="*/ 2283 w 10000"/>
              <a:gd name="connsiteY63" fmla="*/ 8385 h 10000"/>
              <a:gd name="connsiteX64" fmla="*/ 2283 w 10000"/>
              <a:gd name="connsiteY64" fmla="*/ 8385 h 10000"/>
              <a:gd name="connsiteX0" fmla="*/ 2283 w 10000"/>
              <a:gd name="connsiteY0" fmla="*/ 8385 h 10000"/>
              <a:gd name="connsiteX1" fmla="*/ 2554 w 10000"/>
              <a:gd name="connsiteY1" fmla="*/ 8513 h 10000"/>
              <a:gd name="connsiteX2" fmla="*/ 2826 w 10000"/>
              <a:gd name="connsiteY2" fmla="*/ 8667 h 10000"/>
              <a:gd name="connsiteX3" fmla="*/ 3152 w 10000"/>
              <a:gd name="connsiteY3" fmla="*/ 8795 h 10000"/>
              <a:gd name="connsiteX4" fmla="*/ 10000 w 10000"/>
              <a:gd name="connsiteY4" fmla="*/ 9744 h 10000"/>
              <a:gd name="connsiteX5" fmla="*/ 9457 w 10000"/>
              <a:gd name="connsiteY5" fmla="*/ 10000 h 10000"/>
              <a:gd name="connsiteX6" fmla="*/ 9130 w 10000"/>
              <a:gd name="connsiteY6" fmla="*/ 10000 h 10000"/>
              <a:gd name="connsiteX7" fmla="*/ 8587 w 10000"/>
              <a:gd name="connsiteY7" fmla="*/ 10000 h 10000"/>
              <a:gd name="connsiteX8" fmla="*/ 8315 w 10000"/>
              <a:gd name="connsiteY8" fmla="*/ 10000 h 10000"/>
              <a:gd name="connsiteX9" fmla="*/ 7717 w 10000"/>
              <a:gd name="connsiteY9" fmla="*/ 10000 h 10000"/>
              <a:gd name="connsiteX10" fmla="*/ 2554 w 10000"/>
              <a:gd name="connsiteY10" fmla="*/ 9872 h 10000"/>
              <a:gd name="connsiteX11" fmla="*/ 2283 w 10000"/>
              <a:gd name="connsiteY11" fmla="*/ 9872 h 10000"/>
              <a:gd name="connsiteX12" fmla="*/ 1957 w 10000"/>
              <a:gd name="connsiteY12" fmla="*/ 9744 h 10000"/>
              <a:gd name="connsiteX13" fmla="*/ 1685 w 10000"/>
              <a:gd name="connsiteY13" fmla="*/ 9744 h 10000"/>
              <a:gd name="connsiteX14" fmla="*/ 1413 w 10000"/>
              <a:gd name="connsiteY14" fmla="*/ 9615 h 10000"/>
              <a:gd name="connsiteX15" fmla="*/ 1141 w 10000"/>
              <a:gd name="connsiteY15" fmla="*/ 9615 h 10000"/>
              <a:gd name="connsiteX16" fmla="*/ 815 w 10000"/>
              <a:gd name="connsiteY16" fmla="*/ 9462 h 10000"/>
              <a:gd name="connsiteX17" fmla="*/ 815 w 10000"/>
              <a:gd name="connsiteY17" fmla="*/ 9205 h 10000"/>
              <a:gd name="connsiteX18" fmla="*/ 543 w 10000"/>
              <a:gd name="connsiteY18" fmla="*/ 9051 h 10000"/>
              <a:gd name="connsiteX19" fmla="*/ 543 w 10000"/>
              <a:gd name="connsiteY19" fmla="*/ 8923 h 10000"/>
              <a:gd name="connsiteX20" fmla="*/ 272 w 10000"/>
              <a:gd name="connsiteY20" fmla="*/ 8667 h 10000"/>
              <a:gd name="connsiteX21" fmla="*/ 272 w 10000"/>
              <a:gd name="connsiteY21" fmla="*/ 8385 h 10000"/>
              <a:gd name="connsiteX22" fmla="*/ 272 w 10000"/>
              <a:gd name="connsiteY22" fmla="*/ 8128 h 10000"/>
              <a:gd name="connsiteX23" fmla="*/ 0 w 10000"/>
              <a:gd name="connsiteY23" fmla="*/ 7718 h 10000"/>
              <a:gd name="connsiteX24" fmla="*/ 0 w 10000"/>
              <a:gd name="connsiteY24" fmla="*/ 7308 h 10000"/>
              <a:gd name="connsiteX25" fmla="*/ 0 w 10000"/>
              <a:gd name="connsiteY25" fmla="*/ 6897 h 10000"/>
              <a:gd name="connsiteX26" fmla="*/ 272 w 10000"/>
              <a:gd name="connsiteY26" fmla="*/ 6359 h 10000"/>
              <a:gd name="connsiteX27" fmla="*/ 272 w 10000"/>
              <a:gd name="connsiteY27" fmla="*/ 5821 h 10000"/>
              <a:gd name="connsiteX28" fmla="*/ 272 w 10000"/>
              <a:gd name="connsiteY28" fmla="*/ 5282 h 10000"/>
              <a:gd name="connsiteX29" fmla="*/ 543 w 10000"/>
              <a:gd name="connsiteY29" fmla="*/ 4051 h 10000"/>
              <a:gd name="connsiteX30" fmla="*/ 543 w 10000"/>
              <a:gd name="connsiteY30" fmla="*/ 2692 h 10000"/>
              <a:gd name="connsiteX31" fmla="*/ 543 w 10000"/>
              <a:gd name="connsiteY31" fmla="*/ 1333 h 10000"/>
              <a:gd name="connsiteX32" fmla="*/ 272 w 10000"/>
              <a:gd name="connsiteY32" fmla="*/ 0 h 10000"/>
              <a:gd name="connsiteX33" fmla="*/ 1141 w 10000"/>
              <a:gd name="connsiteY33" fmla="*/ 256 h 10000"/>
              <a:gd name="connsiteX34" fmla="*/ 1685 w 10000"/>
              <a:gd name="connsiteY34" fmla="*/ 538 h 10000"/>
              <a:gd name="connsiteX35" fmla="*/ 1957 w 10000"/>
              <a:gd name="connsiteY35" fmla="*/ 667 h 10000"/>
              <a:gd name="connsiteX36" fmla="*/ 2554 w 10000"/>
              <a:gd name="connsiteY36" fmla="*/ 949 h 10000"/>
              <a:gd name="connsiteX37" fmla="*/ 2826 w 10000"/>
              <a:gd name="connsiteY37" fmla="*/ 1077 h 10000"/>
              <a:gd name="connsiteX38" fmla="*/ 3152 w 10000"/>
              <a:gd name="connsiteY38" fmla="*/ 1205 h 10000"/>
              <a:gd name="connsiteX39" fmla="*/ 3152 w 10000"/>
              <a:gd name="connsiteY39" fmla="*/ 1333 h 10000"/>
              <a:gd name="connsiteX40" fmla="*/ 3424 w 10000"/>
              <a:gd name="connsiteY40" fmla="*/ 1487 h 10000"/>
              <a:gd name="connsiteX41" fmla="*/ 3424 w 10000"/>
              <a:gd name="connsiteY41" fmla="*/ 1615 h 10000"/>
              <a:gd name="connsiteX42" fmla="*/ 3424 w 10000"/>
              <a:gd name="connsiteY42" fmla="*/ 1897 h 10000"/>
              <a:gd name="connsiteX43" fmla="*/ 3424 w 10000"/>
              <a:gd name="connsiteY43" fmla="*/ 2026 h 10000"/>
              <a:gd name="connsiteX44" fmla="*/ 3696 w 10000"/>
              <a:gd name="connsiteY44" fmla="*/ 2026 h 10000"/>
              <a:gd name="connsiteX45" fmla="*/ 3424 w 10000"/>
              <a:gd name="connsiteY45" fmla="*/ 2154 h 10000"/>
              <a:gd name="connsiteX46" fmla="*/ 3424 w 10000"/>
              <a:gd name="connsiteY46" fmla="*/ 2154 h 10000"/>
              <a:gd name="connsiteX47" fmla="*/ 3424 w 10000"/>
              <a:gd name="connsiteY47" fmla="*/ 2282 h 10000"/>
              <a:gd name="connsiteX48" fmla="*/ 3424 w 10000"/>
              <a:gd name="connsiteY48" fmla="*/ 2564 h 10000"/>
              <a:gd name="connsiteX49" fmla="*/ 3424 w 10000"/>
              <a:gd name="connsiteY49" fmla="*/ 2692 h 10000"/>
              <a:gd name="connsiteX50" fmla="*/ 3152 w 10000"/>
              <a:gd name="connsiteY50" fmla="*/ 2974 h 10000"/>
              <a:gd name="connsiteX51" fmla="*/ 3152 w 10000"/>
              <a:gd name="connsiteY51" fmla="*/ 3231 h 10000"/>
              <a:gd name="connsiteX52" fmla="*/ 2826 w 10000"/>
              <a:gd name="connsiteY52" fmla="*/ 3641 h 10000"/>
              <a:gd name="connsiteX53" fmla="*/ 2826 w 10000"/>
              <a:gd name="connsiteY53" fmla="*/ 4333 h 10000"/>
              <a:gd name="connsiteX54" fmla="*/ 2554 w 10000"/>
              <a:gd name="connsiteY54" fmla="*/ 5000 h 10000"/>
              <a:gd name="connsiteX55" fmla="*/ 2283 w 10000"/>
              <a:gd name="connsiteY55" fmla="*/ 5667 h 10000"/>
              <a:gd name="connsiteX56" fmla="*/ 2283 w 10000"/>
              <a:gd name="connsiteY56" fmla="*/ 6359 h 10000"/>
              <a:gd name="connsiteX57" fmla="*/ 1957 w 10000"/>
              <a:gd name="connsiteY57" fmla="*/ 6615 h 10000"/>
              <a:gd name="connsiteX58" fmla="*/ 1957 w 10000"/>
              <a:gd name="connsiteY58" fmla="*/ 7026 h 10000"/>
              <a:gd name="connsiteX59" fmla="*/ 1957 w 10000"/>
              <a:gd name="connsiteY59" fmla="*/ 7308 h 10000"/>
              <a:gd name="connsiteX60" fmla="*/ 1957 w 10000"/>
              <a:gd name="connsiteY60" fmla="*/ 7564 h 10000"/>
              <a:gd name="connsiteX61" fmla="*/ 2283 w 10000"/>
              <a:gd name="connsiteY61" fmla="*/ 7974 h 10000"/>
              <a:gd name="connsiteX62" fmla="*/ 2283 w 10000"/>
              <a:gd name="connsiteY62" fmla="*/ 8385 h 10000"/>
              <a:gd name="connsiteX63" fmla="*/ 2283 w 10000"/>
              <a:gd name="connsiteY63" fmla="*/ 8385 h 10000"/>
              <a:gd name="connsiteX0" fmla="*/ 2283 w 9457"/>
              <a:gd name="connsiteY0" fmla="*/ 8385 h 10000"/>
              <a:gd name="connsiteX1" fmla="*/ 2554 w 9457"/>
              <a:gd name="connsiteY1" fmla="*/ 8513 h 10000"/>
              <a:gd name="connsiteX2" fmla="*/ 2826 w 9457"/>
              <a:gd name="connsiteY2" fmla="*/ 8667 h 10000"/>
              <a:gd name="connsiteX3" fmla="*/ 3152 w 9457"/>
              <a:gd name="connsiteY3" fmla="*/ 8795 h 10000"/>
              <a:gd name="connsiteX4" fmla="*/ 9457 w 9457"/>
              <a:gd name="connsiteY4" fmla="*/ 10000 h 10000"/>
              <a:gd name="connsiteX5" fmla="*/ 9130 w 9457"/>
              <a:gd name="connsiteY5" fmla="*/ 10000 h 10000"/>
              <a:gd name="connsiteX6" fmla="*/ 8587 w 9457"/>
              <a:gd name="connsiteY6" fmla="*/ 10000 h 10000"/>
              <a:gd name="connsiteX7" fmla="*/ 8315 w 9457"/>
              <a:gd name="connsiteY7" fmla="*/ 10000 h 10000"/>
              <a:gd name="connsiteX8" fmla="*/ 7717 w 9457"/>
              <a:gd name="connsiteY8" fmla="*/ 10000 h 10000"/>
              <a:gd name="connsiteX9" fmla="*/ 2554 w 9457"/>
              <a:gd name="connsiteY9" fmla="*/ 9872 h 10000"/>
              <a:gd name="connsiteX10" fmla="*/ 2283 w 9457"/>
              <a:gd name="connsiteY10" fmla="*/ 9872 h 10000"/>
              <a:gd name="connsiteX11" fmla="*/ 1957 w 9457"/>
              <a:gd name="connsiteY11" fmla="*/ 9744 h 10000"/>
              <a:gd name="connsiteX12" fmla="*/ 1685 w 9457"/>
              <a:gd name="connsiteY12" fmla="*/ 9744 h 10000"/>
              <a:gd name="connsiteX13" fmla="*/ 1413 w 9457"/>
              <a:gd name="connsiteY13" fmla="*/ 9615 h 10000"/>
              <a:gd name="connsiteX14" fmla="*/ 1141 w 9457"/>
              <a:gd name="connsiteY14" fmla="*/ 9615 h 10000"/>
              <a:gd name="connsiteX15" fmla="*/ 815 w 9457"/>
              <a:gd name="connsiteY15" fmla="*/ 9462 h 10000"/>
              <a:gd name="connsiteX16" fmla="*/ 815 w 9457"/>
              <a:gd name="connsiteY16" fmla="*/ 9205 h 10000"/>
              <a:gd name="connsiteX17" fmla="*/ 543 w 9457"/>
              <a:gd name="connsiteY17" fmla="*/ 9051 h 10000"/>
              <a:gd name="connsiteX18" fmla="*/ 543 w 9457"/>
              <a:gd name="connsiteY18" fmla="*/ 8923 h 10000"/>
              <a:gd name="connsiteX19" fmla="*/ 272 w 9457"/>
              <a:gd name="connsiteY19" fmla="*/ 8667 h 10000"/>
              <a:gd name="connsiteX20" fmla="*/ 272 w 9457"/>
              <a:gd name="connsiteY20" fmla="*/ 8385 h 10000"/>
              <a:gd name="connsiteX21" fmla="*/ 272 w 9457"/>
              <a:gd name="connsiteY21" fmla="*/ 8128 h 10000"/>
              <a:gd name="connsiteX22" fmla="*/ 0 w 9457"/>
              <a:gd name="connsiteY22" fmla="*/ 7718 h 10000"/>
              <a:gd name="connsiteX23" fmla="*/ 0 w 9457"/>
              <a:gd name="connsiteY23" fmla="*/ 7308 h 10000"/>
              <a:gd name="connsiteX24" fmla="*/ 0 w 9457"/>
              <a:gd name="connsiteY24" fmla="*/ 6897 h 10000"/>
              <a:gd name="connsiteX25" fmla="*/ 272 w 9457"/>
              <a:gd name="connsiteY25" fmla="*/ 6359 h 10000"/>
              <a:gd name="connsiteX26" fmla="*/ 272 w 9457"/>
              <a:gd name="connsiteY26" fmla="*/ 5821 h 10000"/>
              <a:gd name="connsiteX27" fmla="*/ 272 w 9457"/>
              <a:gd name="connsiteY27" fmla="*/ 5282 h 10000"/>
              <a:gd name="connsiteX28" fmla="*/ 543 w 9457"/>
              <a:gd name="connsiteY28" fmla="*/ 4051 h 10000"/>
              <a:gd name="connsiteX29" fmla="*/ 543 w 9457"/>
              <a:gd name="connsiteY29" fmla="*/ 2692 h 10000"/>
              <a:gd name="connsiteX30" fmla="*/ 543 w 9457"/>
              <a:gd name="connsiteY30" fmla="*/ 1333 h 10000"/>
              <a:gd name="connsiteX31" fmla="*/ 272 w 9457"/>
              <a:gd name="connsiteY31" fmla="*/ 0 h 10000"/>
              <a:gd name="connsiteX32" fmla="*/ 1141 w 9457"/>
              <a:gd name="connsiteY32" fmla="*/ 256 h 10000"/>
              <a:gd name="connsiteX33" fmla="*/ 1685 w 9457"/>
              <a:gd name="connsiteY33" fmla="*/ 538 h 10000"/>
              <a:gd name="connsiteX34" fmla="*/ 1957 w 9457"/>
              <a:gd name="connsiteY34" fmla="*/ 667 h 10000"/>
              <a:gd name="connsiteX35" fmla="*/ 2554 w 9457"/>
              <a:gd name="connsiteY35" fmla="*/ 949 h 10000"/>
              <a:gd name="connsiteX36" fmla="*/ 2826 w 9457"/>
              <a:gd name="connsiteY36" fmla="*/ 1077 h 10000"/>
              <a:gd name="connsiteX37" fmla="*/ 3152 w 9457"/>
              <a:gd name="connsiteY37" fmla="*/ 1205 h 10000"/>
              <a:gd name="connsiteX38" fmla="*/ 3152 w 9457"/>
              <a:gd name="connsiteY38" fmla="*/ 1333 h 10000"/>
              <a:gd name="connsiteX39" fmla="*/ 3424 w 9457"/>
              <a:gd name="connsiteY39" fmla="*/ 1487 h 10000"/>
              <a:gd name="connsiteX40" fmla="*/ 3424 w 9457"/>
              <a:gd name="connsiteY40" fmla="*/ 1615 h 10000"/>
              <a:gd name="connsiteX41" fmla="*/ 3424 w 9457"/>
              <a:gd name="connsiteY41" fmla="*/ 1897 h 10000"/>
              <a:gd name="connsiteX42" fmla="*/ 3424 w 9457"/>
              <a:gd name="connsiteY42" fmla="*/ 2026 h 10000"/>
              <a:gd name="connsiteX43" fmla="*/ 3696 w 9457"/>
              <a:gd name="connsiteY43" fmla="*/ 2026 h 10000"/>
              <a:gd name="connsiteX44" fmla="*/ 3424 w 9457"/>
              <a:gd name="connsiteY44" fmla="*/ 2154 h 10000"/>
              <a:gd name="connsiteX45" fmla="*/ 3424 w 9457"/>
              <a:gd name="connsiteY45" fmla="*/ 2154 h 10000"/>
              <a:gd name="connsiteX46" fmla="*/ 3424 w 9457"/>
              <a:gd name="connsiteY46" fmla="*/ 2282 h 10000"/>
              <a:gd name="connsiteX47" fmla="*/ 3424 w 9457"/>
              <a:gd name="connsiteY47" fmla="*/ 2564 h 10000"/>
              <a:gd name="connsiteX48" fmla="*/ 3424 w 9457"/>
              <a:gd name="connsiteY48" fmla="*/ 2692 h 10000"/>
              <a:gd name="connsiteX49" fmla="*/ 3152 w 9457"/>
              <a:gd name="connsiteY49" fmla="*/ 2974 h 10000"/>
              <a:gd name="connsiteX50" fmla="*/ 3152 w 9457"/>
              <a:gd name="connsiteY50" fmla="*/ 3231 h 10000"/>
              <a:gd name="connsiteX51" fmla="*/ 2826 w 9457"/>
              <a:gd name="connsiteY51" fmla="*/ 3641 h 10000"/>
              <a:gd name="connsiteX52" fmla="*/ 2826 w 9457"/>
              <a:gd name="connsiteY52" fmla="*/ 4333 h 10000"/>
              <a:gd name="connsiteX53" fmla="*/ 2554 w 9457"/>
              <a:gd name="connsiteY53" fmla="*/ 5000 h 10000"/>
              <a:gd name="connsiteX54" fmla="*/ 2283 w 9457"/>
              <a:gd name="connsiteY54" fmla="*/ 5667 h 10000"/>
              <a:gd name="connsiteX55" fmla="*/ 2283 w 9457"/>
              <a:gd name="connsiteY55" fmla="*/ 6359 h 10000"/>
              <a:gd name="connsiteX56" fmla="*/ 1957 w 9457"/>
              <a:gd name="connsiteY56" fmla="*/ 6615 h 10000"/>
              <a:gd name="connsiteX57" fmla="*/ 1957 w 9457"/>
              <a:gd name="connsiteY57" fmla="*/ 7026 h 10000"/>
              <a:gd name="connsiteX58" fmla="*/ 1957 w 9457"/>
              <a:gd name="connsiteY58" fmla="*/ 7308 h 10000"/>
              <a:gd name="connsiteX59" fmla="*/ 1957 w 9457"/>
              <a:gd name="connsiteY59" fmla="*/ 7564 h 10000"/>
              <a:gd name="connsiteX60" fmla="*/ 2283 w 9457"/>
              <a:gd name="connsiteY60" fmla="*/ 7974 h 10000"/>
              <a:gd name="connsiteX61" fmla="*/ 2283 w 9457"/>
              <a:gd name="connsiteY61" fmla="*/ 8385 h 10000"/>
              <a:gd name="connsiteX62" fmla="*/ 2283 w 9457"/>
              <a:gd name="connsiteY62" fmla="*/ 8385 h 10000"/>
              <a:gd name="connsiteX0" fmla="*/ 2414 w 10000"/>
              <a:gd name="connsiteY0" fmla="*/ 8385 h 10000"/>
              <a:gd name="connsiteX1" fmla="*/ 2701 w 10000"/>
              <a:gd name="connsiteY1" fmla="*/ 8513 h 10000"/>
              <a:gd name="connsiteX2" fmla="*/ 2988 w 10000"/>
              <a:gd name="connsiteY2" fmla="*/ 8667 h 10000"/>
              <a:gd name="connsiteX3" fmla="*/ 3333 w 10000"/>
              <a:gd name="connsiteY3" fmla="*/ 8795 h 10000"/>
              <a:gd name="connsiteX4" fmla="*/ 10000 w 10000"/>
              <a:gd name="connsiteY4" fmla="*/ 10000 h 10000"/>
              <a:gd name="connsiteX5" fmla="*/ 9080 w 10000"/>
              <a:gd name="connsiteY5" fmla="*/ 10000 h 10000"/>
              <a:gd name="connsiteX6" fmla="*/ 8792 w 10000"/>
              <a:gd name="connsiteY6" fmla="*/ 10000 h 10000"/>
              <a:gd name="connsiteX7" fmla="*/ 8160 w 10000"/>
              <a:gd name="connsiteY7" fmla="*/ 10000 h 10000"/>
              <a:gd name="connsiteX8" fmla="*/ 2701 w 10000"/>
              <a:gd name="connsiteY8" fmla="*/ 9872 h 10000"/>
              <a:gd name="connsiteX9" fmla="*/ 2414 w 10000"/>
              <a:gd name="connsiteY9" fmla="*/ 9872 h 10000"/>
              <a:gd name="connsiteX10" fmla="*/ 2069 w 10000"/>
              <a:gd name="connsiteY10" fmla="*/ 9744 h 10000"/>
              <a:gd name="connsiteX11" fmla="*/ 1782 w 10000"/>
              <a:gd name="connsiteY11" fmla="*/ 9744 h 10000"/>
              <a:gd name="connsiteX12" fmla="*/ 1494 w 10000"/>
              <a:gd name="connsiteY12" fmla="*/ 9615 h 10000"/>
              <a:gd name="connsiteX13" fmla="*/ 1207 w 10000"/>
              <a:gd name="connsiteY13" fmla="*/ 9615 h 10000"/>
              <a:gd name="connsiteX14" fmla="*/ 862 w 10000"/>
              <a:gd name="connsiteY14" fmla="*/ 9462 h 10000"/>
              <a:gd name="connsiteX15" fmla="*/ 862 w 10000"/>
              <a:gd name="connsiteY15" fmla="*/ 9205 h 10000"/>
              <a:gd name="connsiteX16" fmla="*/ 574 w 10000"/>
              <a:gd name="connsiteY16" fmla="*/ 9051 h 10000"/>
              <a:gd name="connsiteX17" fmla="*/ 574 w 10000"/>
              <a:gd name="connsiteY17" fmla="*/ 8923 h 10000"/>
              <a:gd name="connsiteX18" fmla="*/ 288 w 10000"/>
              <a:gd name="connsiteY18" fmla="*/ 8667 h 10000"/>
              <a:gd name="connsiteX19" fmla="*/ 288 w 10000"/>
              <a:gd name="connsiteY19" fmla="*/ 8385 h 10000"/>
              <a:gd name="connsiteX20" fmla="*/ 288 w 10000"/>
              <a:gd name="connsiteY20" fmla="*/ 8128 h 10000"/>
              <a:gd name="connsiteX21" fmla="*/ 0 w 10000"/>
              <a:gd name="connsiteY21" fmla="*/ 7718 h 10000"/>
              <a:gd name="connsiteX22" fmla="*/ 0 w 10000"/>
              <a:gd name="connsiteY22" fmla="*/ 7308 h 10000"/>
              <a:gd name="connsiteX23" fmla="*/ 0 w 10000"/>
              <a:gd name="connsiteY23" fmla="*/ 6897 h 10000"/>
              <a:gd name="connsiteX24" fmla="*/ 288 w 10000"/>
              <a:gd name="connsiteY24" fmla="*/ 6359 h 10000"/>
              <a:gd name="connsiteX25" fmla="*/ 288 w 10000"/>
              <a:gd name="connsiteY25" fmla="*/ 5821 h 10000"/>
              <a:gd name="connsiteX26" fmla="*/ 288 w 10000"/>
              <a:gd name="connsiteY26" fmla="*/ 5282 h 10000"/>
              <a:gd name="connsiteX27" fmla="*/ 574 w 10000"/>
              <a:gd name="connsiteY27" fmla="*/ 4051 h 10000"/>
              <a:gd name="connsiteX28" fmla="*/ 574 w 10000"/>
              <a:gd name="connsiteY28" fmla="*/ 2692 h 10000"/>
              <a:gd name="connsiteX29" fmla="*/ 574 w 10000"/>
              <a:gd name="connsiteY29" fmla="*/ 1333 h 10000"/>
              <a:gd name="connsiteX30" fmla="*/ 288 w 10000"/>
              <a:gd name="connsiteY30" fmla="*/ 0 h 10000"/>
              <a:gd name="connsiteX31" fmla="*/ 1207 w 10000"/>
              <a:gd name="connsiteY31" fmla="*/ 256 h 10000"/>
              <a:gd name="connsiteX32" fmla="*/ 1782 w 10000"/>
              <a:gd name="connsiteY32" fmla="*/ 538 h 10000"/>
              <a:gd name="connsiteX33" fmla="*/ 2069 w 10000"/>
              <a:gd name="connsiteY33" fmla="*/ 667 h 10000"/>
              <a:gd name="connsiteX34" fmla="*/ 2701 w 10000"/>
              <a:gd name="connsiteY34" fmla="*/ 949 h 10000"/>
              <a:gd name="connsiteX35" fmla="*/ 2988 w 10000"/>
              <a:gd name="connsiteY35" fmla="*/ 1077 h 10000"/>
              <a:gd name="connsiteX36" fmla="*/ 3333 w 10000"/>
              <a:gd name="connsiteY36" fmla="*/ 1205 h 10000"/>
              <a:gd name="connsiteX37" fmla="*/ 3333 w 10000"/>
              <a:gd name="connsiteY37" fmla="*/ 1333 h 10000"/>
              <a:gd name="connsiteX38" fmla="*/ 3621 w 10000"/>
              <a:gd name="connsiteY38" fmla="*/ 1487 h 10000"/>
              <a:gd name="connsiteX39" fmla="*/ 3621 w 10000"/>
              <a:gd name="connsiteY39" fmla="*/ 1615 h 10000"/>
              <a:gd name="connsiteX40" fmla="*/ 3621 w 10000"/>
              <a:gd name="connsiteY40" fmla="*/ 1897 h 10000"/>
              <a:gd name="connsiteX41" fmla="*/ 3621 w 10000"/>
              <a:gd name="connsiteY41" fmla="*/ 2026 h 10000"/>
              <a:gd name="connsiteX42" fmla="*/ 3908 w 10000"/>
              <a:gd name="connsiteY42" fmla="*/ 2026 h 10000"/>
              <a:gd name="connsiteX43" fmla="*/ 3621 w 10000"/>
              <a:gd name="connsiteY43" fmla="*/ 2154 h 10000"/>
              <a:gd name="connsiteX44" fmla="*/ 3621 w 10000"/>
              <a:gd name="connsiteY44" fmla="*/ 2154 h 10000"/>
              <a:gd name="connsiteX45" fmla="*/ 3621 w 10000"/>
              <a:gd name="connsiteY45" fmla="*/ 2282 h 10000"/>
              <a:gd name="connsiteX46" fmla="*/ 3621 w 10000"/>
              <a:gd name="connsiteY46" fmla="*/ 2564 h 10000"/>
              <a:gd name="connsiteX47" fmla="*/ 3621 w 10000"/>
              <a:gd name="connsiteY47" fmla="*/ 2692 h 10000"/>
              <a:gd name="connsiteX48" fmla="*/ 3333 w 10000"/>
              <a:gd name="connsiteY48" fmla="*/ 2974 h 10000"/>
              <a:gd name="connsiteX49" fmla="*/ 3333 w 10000"/>
              <a:gd name="connsiteY49" fmla="*/ 3231 h 10000"/>
              <a:gd name="connsiteX50" fmla="*/ 2988 w 10000"/>
              <a:gd name="connsiteY50" fmla="*/ 3641 h 10000"/>
              <a:gd name="connsiteX51" fmla="*/ 2988 w 10000"/>
              <a:gd name="connsiteY51" fmla="*/ 4333 h 10000"/>
              <a:gd name="connsiteX52" fmla="*/ 2701 w 10000"/>
              <a:gd name="connsiteY52" fmla="*/ 5000 h 10000"/>
              <a:gd name="connsiteX53" fmla="*/ 2414 w 10000"/>
              <a:gd name="connsiteY53" fmla="*/ 5667 h 10000"/>
              <a:gd name="connsiteX54" fmla="*/ 2414 w 10000"/>
              <a:gd name="connsiteY54" fmla="*/ 6359 h 10000"/>
              <a:gd name="connsiteX55" fmla="*/ 2069 w 10000"/>
              <a:gd name="connsiteY55" fmla="*/ 6615 h 10000"/>
              <a:gd name="connsiteX56" fmla="*/ 2069 w 10000"/>
              <a:gd name="connsiteY56" fmla="*/ 7026 h 10000"/>
              <a:gd name="connsiteX57" fmla="*/ 2069 w 10000"/>
              <a:gd name="connsiteY57" fmla="*/ 7308 h 10000"/>
              <a:gd name="connsiteX58" fmla="*/ 2069 w 10000"/>
              <a:gd name="connsiteY58" fmla="*/ 7564 h 10000"/>
              <a:gd name="connsiteX59" fmla="*/ 2414 w 10000"/>
              <a:gd name="connsiteY59" fmla="*/ 7974 h 10000"/>
              <a:gd name="connsiteX60" fmla="*/ 2414 w 10000"/>
              <a:gd name="connsiteY60" fmla="*/ 8385 h 10000"/>
              <a:gd name="connsiteX61" fmla="*/ 2414 w 10000"/>
              <a:gd name="connsiteY61" fmla="*/ 8385 h 10000"/>
              <a:gd name="connsiteX0" fmla="*/ 2414 w 10000"/>
              <a:gd name="connsiteY0" fmla="*/ 8385 h 10000"/>
              <a:gd name="connsiteX1" fmla="*/ 2701 w 10000"/>
              <a:gd name="connsiteY1" fmla="*/ 8513 h 10000"/>
              <a:gd name="connsiteX2" fmla="*/ 2988 w 10000"/>
              <a:gd name="connsiteY2" fmla="*/ 8667 h 10000"/>
              <a:gd name="connsiteX3" fmla="*/ 3333 w 10000"/>
              <a:gd name="connsiteY3" fmla="*/ 8795 h 10000"/>
              <a:gd name="connsiteX4" fmla="*/ 10000 w 10000"/>
              <a:gd name="connsiteY4" fmla="*/ 10000 h 10000"/>
              <a:gd name="connsiteX5" fmla="*/ 9080 w 10000"/>
              <a:gd name="connsiteY5" fmla="*/ 10000 h 10000"/>
              <a:gd name="connsiteX6" fmla="*/ 8792 w 10000"/>
              <a:gd name="connsiteY6" fmla="*/ 10000 h 10000"/>
              <a:gd name="connsiteX7" fmla="*/ 2701 w 10000"/>
              <a:gd name="connsiteY7" fmla="*/ 9872 h 10000"/>
              <a:gd name="connsiteX8" fmla="*/ 2414 w 10000"/>
              <a:gd name="connsiteY8" fmla="*/ 9872 h 10000"/>
              <a:gd name="connsiteX9" fmla="*/ 2069 w 10000"/>
              <a:gd name="connsiteY9" fmla="*/ 9744 h 10000"/>
              <a:gd name="connsiteX10" fmla="*/ 1782 w 10000"/>
              <a:gd name="connsiteY10" fmla="*/ 9744 h 10000"/>
              <a:gd name="connsiteX11" fmla="*/ 1494 w 10000"/>
              <a:gd name="connsiteY11" fmla="*/ 9615 h 10000"/>
              <a:gd name="connsiteX12" fmla="*/ 1207 w 10000"/>
              <a:gd name="connsiteY12" fmla="*/ 9615 h 10000"/>
              <a:gd name="connsiteX13" fmla="*/ 862 w 10000"/>
              <a:gd name="connsiteY13" fmla="*/ 9462 h 10000"/>
              <a:gd name="connsiteX14" fmla="*/ 862 w 10000"/>
              <a:gd name="connsiteY14" fmla="*/ 9205 h 10000"/>
              <a:gd name="connsiteX15" fmla="*/ 574 w 10000"/>
              <a:gd name="connsiteY15" fmla="*/ 9051 h 10000"/>
              <a:gd name="connsiteX16" fmla="*/ 574 w 10000"/>
              <a:gd name="connsiteY16" fmla="*/ 8923 h 10000"/>
              <a:gd name="connsiteX17" fmla="*/ 288 w 10000"/>
              <a:gd name="connsiteY17" fmla="*/ 8667 h 10000"/>
              <a:gd name="connsiteX18" fmla="*/ 288 w 10000"/>
              <a:gd name="connsiteY18" fmla="*/ 8385 h 10000"/>
              <a:gd name="connsiteX19" fmla="*/ 288 w 10000"/>
              <a:gd name="connsiteY19" fmla="*/ 8128 h 10000"/>
              <a:gd name="connsiteX20" fmla="*/ 0 w 10000"/>
              <a:gd name="connsiteY20" fmla="*/ 7718 h 10000"/>
              <a:gd name="connsiteX21" fmla="*/ 0 w 10000"/>
              <a:gd name="connsiteY21" fmla="*/ 7308 h 10000"/>
              <a:gd name="connsiteX22" fmla="*/ 0 w 10000"/>
              <a:gd name="connsiteY22" fmla="*/ 6897 h 10000"/>
              <a:gd name="connsiteX23" fmla="*/ 288 w 10000"/>
              <a:gd name="connsiteY23" fmla="*/ 6359 h 10000"/>
              <a:gd name="connsiteX24" fmla="*/ 288 w 10000"/>
              <a:gd name="connsiteY24" fmla="*/ 5821 h 10000"/>
              <a:gd name="connsiteX25" fmla="*/ 288 w 10000"/>
              <a:gd name="connsiteY25" fmla="*/ 5282 h 10000"/>
              <a:gd name="connsiteX26" fmla="*/ 574 w 10000"/>
              <a:gd name="connsiteY26" fmla="*/ 4051 h 10000"/>
              <a:gd name="connsiteX27" fmla="*/ 574 w 10000"/>
              <a:gd name="connsiteY27" fmla="*/ 2692 h 10000"/>
              <a:gd name="connsiteX28" fmla="*/ 574 w 10000"/>
              <a:gd name="connsiteY28" fmla="*/ 1333 h 10000"/>
              <a:gd name="connsiteX29" fmla="*/ 288 w 10000"/>
              <a:gd name="connsiteY29" fmla="*/ 0 h 10000"/>
              <a:gd name="connsiteX30" fmla="*/ 1207 w 10000"/>
              <a:gd name="connsiteY30" fmla="*/ 256 h 10000"/>
              <a:gd name="connsiteX31" fmla="*/ 1782 w 10000"/>
              <a:gd name="connsiteY31" fmla="*/ 538 h 10000"/>
              <a:gd name="connsiteX32" fmla="*/ 2069 w 10000"/>
              <a:gd name="connsiteY32" fmla="*/ 667 h 10000"/>
              <a:gd name="connsiteX33" fmla="*/ 2701 w 10000"/>
              <a:gd name="connsiteY33" fmla="*/ 949 h 10000"/>
              <a:gd name="connsiteX34" fmla="*/ 2988 w 10000"/>
              <a:gd name="connsiteY34" fmla="*/ 1077 h 10000"/>
              <a:gd name="connsiteX35" fmla="*/ 3333 w 10000"/>
              <a:gd name="connsiteY35" fmla="*/ 1205 h 10000"/>
              <a:gd name="connsiteX36" fmla="*/ 3333 w 10000"/>
              <a:gd name="connsiteY36" fmla="*/ 1333 h 10000"/>
              <a:gd name="connsiteX37" fmla="*/ 3621 w 10000"/>
              <a:gd name="connsiteY37" fmla="*/ 1487 h 10000"/>
              <a:gd name="connsiteX38" fmla="*/ 3621 w 10000"/>
              <a:gd name="connsiteY38" fmla="*/ 1615 h 10000"/>
              <a:gd name="connsiteX39" fmla="*/ 3621 w 10000"/>
              <a:gd name="connsiteY39" fmla="*/ 1897 h 10000"/>
              <a:gd name="connsiteX40" fmla="*/ 3621 w 10000"/>
              <a:gd name="connsiteY40" fmla="*/ 2026 h 10000"/>
              <a:gd name="connsiteX41" fmla="*/ 3908 w 10000"/>
              <a:gd name="connsiteY41" fmla="*/ 2026 h 10000"/>
              <a:gd name="connsiteX42" fmla="*/ 3621 w 10000"/>
              <a:gd name="connsiteY42" fmla="*/ 2154 h 10000"/>
              <a:gd name="connsiteX43" fmla="*/ 3621 w 10000"/>
              <a:gd name="connsiteY43" fmla="*/ 2154 h 10000"/>
              <a:gd name="connsiteX44" fmla="*/ 3621 w 10000"/>
              <a:gd name="connsiteY44" fmla="*/ 2282 h 10000"/>
              <a:gd name="connsiteX45" fmla="*/ 3621 w 10000"/>
              <a:gd name="connsiteY45" fmla="*/ 2564 h 10000"/>
              <a:gd name="connsiteX46" fmla="*/ 3621 w 10000"/>
              <a:gd name="connsiteY46" fmla="*/ 2692 h 10000"/>
              <a:gd name="connsiteX47" fmla="*/ 3333 w 10000"/>
              <a:gd name="connsiteY47" fmla="*/ 2974 h 10000"/>
              <a:gd name="connsiteX48" fmla="*/ 3333 w 10000"/>
              <a:gd name="connsiteY48" fmla="*/ 3231 h 10000"/>
              <a:gd name="connsiteX49" fmla="*/ 2988 w 10000"/>
              <a:gd name="connsiteY49" fmla="*/ 3641 h 10000"/>
              <a:gd name="connsiteX50" fmla="*/ 2988 w 10000"/>
              <a:gd name="connsiteY50" fmla="*/ 4333 h 10000"/>
              <a:gd name="connsiteX51" fmla="*/ 2701 w 10000"/>
              <a:gd name="connsiteY51" fmla="*/ 5000 h 10000"/>
              <a:gd name="connsiteX52" fmla="*/ 2414 w 10000"/>
              <a:gd name="connsiteY52" fmla="*/ 5667 h 10000"/>
              <a:gd name="connsiteX53" fmla="*/ 2414 w 10000"/>
              <a:gd name="connsiteY53" fmla="*/ 6359 h 10000"/>
              <a:gd name="connsiteX54" fmla="*/ 2069 w 10000"/>
              <a:gd name="connsiteY54" fmla="*/ 6615 h 10000"/>
              <a:gd name="connsiteX55" fmla="*/ 2069 w 10000"/>
              <a:gd name="connsiteY55" fmla="*/ 7026 h 10000"/>
              <a:gd name="connsiteX56" fmla="*/ 2069 w 10000"/>
              <a:gd name="connsiteY56" fmla="*/ 7308 h 10000"/>
              <a:gd name="connsiteX57" fmla="*/ 2069 w 10000"/>
              <a:gd name="connsiteY57" fmla="*/ 7564 h 10000"/>
              <a:gd name="connsiteX58" fmla="*/ 2414 w 10000"/>
              <a:gd name="connsiteY58" fmla="*/ 7974 h 10000"/>
              <a:gd name="connsiteX59" fmla="*/ 2414 w 10000"/>
              <a:gd name="connsiteY59" fmla="*/ 8385 h 10000"/>
              <a:gd name="connsiteX60" fmla="*/ 2414 w 10000"/>
              <a:gd name="connsiteY60" fmla="*/ 8385 h 10000"/>
              <a:gd name="connsiteX0" fmla="*/ 2414 w 10000"/>
              <a:gd name="connsiteY0" fmla="*/ 8385 h 10000"/>
              <a:gd name="connsiteX1" fmla="*/ 2701 w 10000"/>
              <a:gd name="connsiteY1" fmla="*/ 8513 h 10000"/>
              <a:gd name="connsiteX2" fmla="*/ 2988 w 10000"/>
              <a:gd name="connsiteY2" fmla="*/ 8667 h 10000"/>
              <a:gd name="connsiteX3" fmla="*/ 3333 w 10000"/>
              <a:gd name="connsiteY3" fmla="*/ 8795 h 10000"/>
              <a:gd name="connsiteX4" fmla="*/ 10000 w 10000"/>
              <a:gd name="connsiteY4" fmla="*/ 10000 h 10000"/>
              <a:gd name="connsiteX5" fmla="*/ 9080 w 10000"/>
              <a:gd name="connsiteY5" fmla="*/ 10000 h 10000"/>
              <a:gd name="connsiteX6" fmla="*/ 2701 w 10000"/>
              <a:gd name="connsiteY6" fmla="*/ 9872 h 10000"/>
              <a:gd name="connsiteX7" fmla="*/ 2414 w 10000"/>
              <a:gd name="connsiteY7" fmla="*/ 9872 h 10000"/>
              <a:gd name="connsiteX8" fmla="*/ 2069 w 10000"/>
              <a:gd name="connsiteY8" fmla="*/ 9744 h 10000"/>
              <a:gd name="connsiteX9" fmla="*/ 1782 w 10000"/>
              <a:gd name="connsiteY9" fmla="*/ 9744 h 10000"/>
              <a:gd name="connsiteX10" fmla="*/ 1494 w 10000"/>
              <a:gd name="connsiteY10" fmla="*/ 9615 h 10000"/>
              <a:gd name="connsiteX11" fmla="*/ 1207 w 10000"/>
              <a:gd name="connsiteY11" fmla="*/ 9615 h 10000"/>
              <a:gd name="connsiteX12" fmla="*/ 862 w 10000"/>
              <a:gd name="connsiteY12" fmla="*/ 9462 h 10000"/>
              <a:gd name="connsiteX13" fmla="*/ 862 w 10000"/>
              <a:gd name="connsiteY13" fmla="*/ 9205 h 10000"/>
              <a:gd name="connsiteX14" fmla="*/ 574 w 10000"/>
              <a:gd name="connsiteY14" fmla="*/ 9051 h 10000"/>
              <a:gd name="connsiteX15" fmla="*/ 574 w 10000"/>
              <a:gd name="connsiteY15" fmla="*/ 8923 h 10000"/>
              <a:gd name="connsiteX16" fmla="*/ 288 w 10000"/>
              <a:gd name="connsiteY16" fmla="*/ 8667 h 10000"/>
              <a:gd name="connsiteX17" fmla="*/ 288 w 10000"/>
              <a:gd name="connsiteY17" fmla="*/ 8385 h 10000"/>
              <a:gd name="connsiteX18" fmla="*/ 288 w 10000"/>
              <a:gd name="connsiteY18" fmla="*/ 8128 h 10000"/>
              <a:gd name="connsiteX19" fmla="*/ 0 w 10000"/>
              <a:gd name="connsiteY19" fmla="*/ 7718 h 10000"/>
              <a:gd name="connsiteX20" fmla="*/ 0 w 10000"/>
              <a:gd name="connsiteY20" fmla="*/ 7308 h 10000"/>
              <a:gd name="connsiteX21" fmla="*/ 0 w 10000"/>
              <a:gd name="connsiteY21" fmla="*/ 6897 h 10000"/>
              <a:gd name="connsiteX22" fmla="*/ 288 w 10000"/>
              <a:gd name="connsiteY22" fmla="*/ 6359 h 10000"/>
              <a:gd name="connsiteX23" fmla="*/ 288 w 10000"/>
              <a:gd name="connsiteY23" fmla="*/ 5821 h 10000"/>
              <a:gd name="connsiteX24" fmla="*/ 288 w 10000"/>
              <a:gd name="connsiteY24" fmla="*/ 5282 h 10000"/>
              <a:gd name="connsiteX25" fmla="*/ 574 w 10000"/>
              <a:gd name="connsiteY25" fmla="*/ 4051 h 10000"/>
              <a:gd name="connsiteX26" fmla="*/ 574 w 10000"/>
              <a:gd name="connsiteY26" fmla="*/ 2692 h 10000"/>
              <a:gd name="connsiteX27" fmla="*/ 574 w 10000"/>
              <a:gd name="connsiteY27" fmla="*/ 1333 h 10000"/>
              <a:gd name="connsiteX28" fmla="*/ 288 w 10000"/>
              <a:gd name="connsiteY28" fmla="*/ 0 h 10000"/>
              <a:gd name="connsiteX29" fmla="*/ 1207 w 10000"/>
              <a:gd name="connsiteY29" fmla="*/ 256 h 10000"/>
              <a:gd name="connsiteX30" fmla="*/ 1782 w 10000"/>
              <a:gd name="connsiteY30" fmla="*/ 538 h 10000"/>
              <a:gd name="connsiteX31" fmla="*/ 2069 w 10000"/>
              <a:gd name="connsiteY31" fmla="*/ 667 h 10000"/>
              <a:gd name="connsiteX32" fmla="*/ 2701 w 10000"/>
              <a:gd name="connsiteY32" fmla="*/ 949 h 10000"/>
              <a:gd name="connsiteX33" fmla="*/ 2988 w 10000"/>
              <a:gd name="connsiteY33" fmla="*/ 1077 h 10000"/>
              <a:gd name="connsiteX34" fmla="*/ 3333 w 10000"/>
              <a:gd name="connsiteY34" fmla="*/ 1205 h 10000"/>
              <a:gd name="connsiteX35" fmla="*/ 3333 w 10000"/>
              <a:gd name="connsiteY35" fmla="*/ 1333 h 10000"/>
              <a:gd name="connsiteX36" fmla="*/ 3621 w 10000"/>
              <a:gd name="connsiteY36" fmla="*/ 1487 h 10000"/>
              <a:gd name="connsiteX37" fmla="*/ 3621 w 10000"/>
              <a:gd name="connsiteY37" fmla="*/ 1615 h 10000"/>
              <a:gd name="connsiteX38" fmla="*/ 3621 w 10000"/>
              <a:gd name="connsiteY38" fmla="*/ 1897 h 10000"/>
              <a:gd name="connsiteX39" fmla="*/ 3621 w 10000"/>
              <a:gd name="connsiteY39" fmla="*/ 2026 h 10000"/>
              <a:gd name="connsiteX40" fmla="*/ 3908 w 10000"/>
              <a:gd name="connsiteY40" fmla="*/ 2026 h 10000"/>
              <a:gd name="connsiteX41" fmla="*/ 3621 w 10000"/>
              <a:gd name="connsiteY41" fmla="*/ 2154 h 10000"/>
              <a:gd name="connsiteX42" fmla="*/ 3621 w 10000"/>
              <a:gd name="connsiteY42" fmla="*/ 2154 h 10000"/>
              <a:gd name="connsiteX43" fmla="*/ 3621 w 10000"/>
              <a:gd name="connsiteY43" fmla="*/ 2282 h 10000"/>
              <a:gd name="connsiteX44" fmla="*/ 3621 w 10000"/>
              <a:gd name="connsiteY44" fmla="*/ 2564 h 10000"/>
              <a:gd name="connsiteX45" fmla="*/ 3621 w 10000"/>
              <a:gd name="connsiteY45" fmla="*/ 2692 h 10000"/>
              <a:gd name="connsiteX46" fmla="*/ 3333 w 10000"/>
              <a:gd name="connsiteY46" fmla="*/ 2974 h 10000"/>
              <a:gd name="connsiteX47" fmla="*/ 3333 w 10000"/>
              <a:gd name="connsiteY47" fmla="*/ 3231 h 10000"/>
              <a:gd name="connsiteX48" fmla="*/ 2988 w 10000"/>
              <a:gd name="connsiteY48" fmla="*/ 3641 h 10000"/>
              <a:gd name="connsiteX49" fmla="*/ 2988 w 10000"/>
              <a:gd name="connsiteY49" fmla="*/ 4333 h 10000"/>
              <a:gd name="connsiteX50" fmla="*/ 2701 w 10000"/>
              <a:gd name="connsiteY50" fmla="*/ 5000 h 10000"/>
              <a:gd name="connsiteX51" fmla="*/ 2414 w 10000"/>
              <a:gd name="connsiteY51" fmla="*/ 5667 h 10000"/>
              <a:gd name="connsiteX52" fmla="*/ 2414 w 10000"/>
              <a:gd name="connsiteY52" fmla="*/ 6359 h 10000"/>
              <a:gd name="connsiteX53" fmla="*/ 2069 w 10000"/>
              <a:gd name="connsiteY53" fmla="*/ 6615 h 10000"/>
              <a:gd name="connsiteX54" fmla="*/ 2069 w 10000"/>
              <a:gd name="connsiteY54" fmla="*/ 7026 h 10000"/>
              <a:gd name="connsiteX55" fmla="*/ 2069 w 10000"/>
              <a:gd name="connsiteY55" fmla="*/ 7308 h 10000"/>
              <a:gd name="connsiteX56" fmla="*/ 2069 w 10000"/>
              <a:gd name="connsiteY56" fmla="*/ 7564 h 10000"/>
              <a:gd name="connsiteX57" fmla="*/ 2414 w 10000"/>
              <a:gd name="connsiteY57" fmla="*/ 7974 h 10000"/>
              <a:gd name="connsiteX58" fmla="*/ 2414 w 10000"/>
              <a:gd name="connsiteY58" fmla="*/ 8385 h 10000"/>
              <a:gd name="connsiteX59" fmla="*/ 2414 w 10000"/>
              <a:gd name="connsiteY59" fmla="*/ 8385 h 10000"/>
              <a:gd name="connsiteX0" fmla="*/ 2414 w 10000"/>
              <a:gd name="connsiteY0" fmla="*/ 8385 h 10000"/>
              <a:gd name="connsiteX1" fmla="*/ 2701 w 10000"/>
              <a:gd name="connsiteY1" fmla="*/ 8513 h 10000"/>
              <a:gd name="connsiteX2" fmla="*/ 2988 w 10000"/>
              <a:gd name="connsiteY2" fmla="*/ 8667 h 10000"/>
              <a:gd name="connsiteX3" fmla="*/ 3333 w 10000"/>
              <a:gd name="connsiteY3" fmla="*/ 8795 h 10000"/>
              <a:gd name="connsiteX4" fmla="*/ 10000 w 10000"/>
              <a:gd name="connsiteY4" fmla="*/ 10000 h 10000"/>
              <a:gd name="connsiteX5" fmla="*/ 2701 w 10000"/>
              <a:gd name="connsiteY5" fmla="*/ 9872 h 10000"/>
              <a:gd name="connsiteX6" fmla="*/ 2414 w 10000"/>
              <a:gd name="connsiteY6" fmla="*/ 9872 h 10000"/>
              <a:gd name="connsiteX7" fmla="*/ 2069 w 10000"/>
              <a:gd name="connsiteY7" fmla="*/ 9744 h 10000"/>
              <a:gd name="connsiteX8" fmla="*/ 1782 w 10000"/>
              <a:gd name="connsiteY8" fmla="*/ 9744 h 10000"/>
              <a:gd name="connsiteX9" fmla="*/ 1494 w 10000"/>
              <a:gd name="connsiteY9" fmla="*/ 9615 h 10000"/>
              <a:gd name="connsiteX10" fmla="*/ 1207 w 10000"/>
              <a:gd name="connsiteY10" fmla="*/ 9615 h 10000"/>
              <a:gd name="connsiteX11" fmla="*/ 862 w 10000"/>
              <a:gd name="connsiteY11" fmla="*/ 9462 h 10000"/>
              <a:gd name="connsiteX12" fmla="*/ 862 w 10000"/>
              <a:gd name="connsiteY12" fmla="*/ 9205 h 10000"/>
              <a:gd name="connsiteX13" fmla="*/ 574 w 10000"/>
              <a:gd name="connsiteY13" fmla="*/ 9051 h 10000"/>
              <a:gd name="connsiteX14" fmla="*/ 574 w 10000"/>
              <a:gd name="connsiteY14" fmla="*/ 8923 h 10000"/>
              <a:gd name="connsiteX15" fmla="*/ 288 w 10000"/>
              <a:gd name="connsiteY15" fmla="*/ 8667 h 10000"/>
              <a:gd name="connsiteX16" fmla="*/ 288 w 10000"/>
              <a:gd name="connsiteY16" fmla="*/ 8385 h 10000"/>
              <a:gd name="connsiteX17" fmla="*/ 288 w 10000"/>
              <a:gd name="connsiteY17" fmla="*/ 8128 h 10000"/>
              <a:gd name="connsiteX18" fmla="*/ 0 w 10000"/>
              <a:gd name="connsiteY18" fmla="*/ 7718 h 10000"/>
              <a:gd name="connsiteX19" fmla="*/ 0 w 10000"/>
              <a:gd name="connsiteY19" fmla="*/ 7308 h 10000"/>
              <a:gd name="connsiteX20" fmla="*/ 0 w 10000"/>
              <a:gd name="connsiteY20" fmla="*/ 6897 h 10000"/>
              <a:gd name="connsiteX21" fmla="*/ 288 w 10000"/>
              <a:gd name="connsiteY21" fmla="*/ 6359 h 10000"/>
              <a:gd name="connsiteX22" fmla="*/ 288 w 10000"/>
              <a:gd name="connsiteY22" fmla="*/ 5821 h 10000"/>
              <a:gd name="connsiteX23" fmla="*/ 288 w 10000"/>
              <a:gd name="connsiteY23" fmla="*/ 5282 h 10000"/>
              <a:gd name="connsiteX24" fmla="*/ 574 w 10000"/>
              <a:gd name="connsiteY24" fmla="*/ 4051 h 10000"/>
              <a:gd name="connsiteX25" fmla="*/ 574 w 10000"/>
              <a:gd name="connsiteY25" fmla="*/ 2692 h 10000"/>
              <a:gd name="connsiteX26" fmla="*/ 574 w 10000"/>
              <a:gd name="connsiteY26" fmla="*/ 1333 h 10000"/>
              <a:gd name="connsiteX27" fmla="*/ 288 w 10000"/>
              <a:gd name="connsiteY27" fmla="*/ 0 h 10000"/>
              <a:gd name="connsiteX28" fmla="*/ 1207 w 10000"/>
              <a:gd name="connsiteY28" fmla="*/ 256 h 10000"/>
              <a:gd name="connsiteX29" fmla="*/ 1782 w 10000"/>
              <a:gd name="connsiteY29" fmla="*/ 538 h 10000"/>
              <a:gd name="connsiteX30" fmla="*/ 2069 w 10000"/>
              <a:gd name="connsiteY30" fmla="*/ 667 h 10000"/>
              <a:gd name="connsiteX31" fmla="*/ 2701 w 10000"/>
              <a:gd name="connsiteY31" fmla="*/ 949 h 10000"/>
              <a:gd name="connsiteX32" fmla="*/ 2988 w 10000"/>
              <a:gd name="connsiteY32" fmla="*/ 1077 h 10000"/>
              <a:gd name="connsiteX33" fmla="*/ 3333 w 10000"/>
              <a:gd name="connsiteY33" fmla="*/ 1205 h 10000"/>
              <a:gd name="connsiteX34" fmla="*/ 3333 w 10000"/>
              <a:gd name="connsiteY34" fmla="*/ 1333 h 10000"/>
              <a:gd name="connsiteX35" fmla="*/ 3621 w 10000"/>
              <a:gd name="connsiteY35" fmla="*/ 1487 h 10000"/>
              <a:gd name="connsiteX36" fmla="*/ 3621 w 10000"/>
              <a:gd name="connsiteY36" fmla="*/ 1615 h 10000"/>
              <a:gd name="connsiteX37" fmla="*/ 3621 w 10000"/>
              <a:gd name="connsiteY37" fmla="*/ 1897 h 10000"/>
              <a:gd name="connsiteX38" fmla="*/ 3621 w 10000"/>
              <a:gd name="connsiteY38" fmla="*/ 2026 h 10000"/>
              <a:gd name="connsiteX39" fmla="*/ 3908 w 10000"/>
              <a:gd name="connsiteY39" fmla="*/ 2026 h 10000"/>
              <a:gd name="connsiteX40" fmla="*/ 3621 w 10000"/>
              <a:gd name="connsiteY40" fmla="*/ 2154 h 10000"/>
              <a:gd name="connsiteX41" fmla="*/ 3621 w 10000"/>
              <a:gd name="connsiteY41" fmla="*/ 2154 h 10000"/>
              <a:gd name="connsiteX42" fmla="*/ 3621 w 10000"/>
              <a:gd name="connsiteY42" fmla="*/ 2282 h 10000"/>
              <a:gd name="connsiteX43" fmla="*/ 3621 w 10000"/>
              <a:gd name="connsiteY43" fmla="*/ 2564 h 10000"/>
              <a:gd name="connsiteX44" fmla="*/ 3621 w 10000"/>
              <a:gd name="connsiteY44" fmla="*/ 2692 h 10000"/>
              <a:gd name="connsiteX45" fmla="*/ 3333 w 10000"/>
              <a:gd name="connsiteY45" fmla="*/ 2974 h 10000"/>
              <a:gd name="connsiteX46" fmla="*/ 3333 w 10000"/>
              <a:gd name="connsiteY46" fmla="*/ 3231 h 10000"/>
              <a:gd name="connsiteX47" fmla="*/ 2988 w 10000"/>
              <a:gd name="connsiteY47" fmla="*/ 3641 h 10000"/>
              <a:gd name="connsiteX48" fmla="*/ 2988 w 10000"/>
              <a:gd name="connsiteY48" fmla="*/ 4333 h 10000"/>
              <a:gd name="connsiteX49" fmla="*/ 2701 w 10000"/>
              <a:gd name="connsiteY49" fmla="*/ 5000 h 10000"/>
              <a:gd name="connsiteX50" fmla="*/ 2414 w 10000"/>
              <a:gd name="connsiteY50" fmla="*/ 5667 h 10000"/>
              <a:gd name="connsiteX51" fmla="*/ 2414 w 10000"/>
              <a:gd name="connsiteY51" fmla="*/ 6359 h 10000"/>
              <a:gd name="connsiteX52" fmla="*/ 2069 w 10000"/>
              <a:gd name="connsiteY52" fmla="*/ 6615 h 10000"/>
              <a:gd name="connsiteX53" fmla="*/ 2069 w 10000"/>
              <a:gd name="connsiteY53" fmla="*/ 7026 h 10000"/>
              <a:gd name="connsiteX54" fmla="*/ 2069 w 10000"/>
              <a:gd name="connsiteY54" fmla="*/ 7308 h 10000"/>
              <a:gd name="connsiteX55" fmla="*/ 2069 w 10000"/>
              <a:gd name="connsiteY55" fmla="*/ 7564 h 10000"/>
              <a:gd name="connsiteX56" fmla="*/ 2414 w 10000"/>
              <a:gd name="connsiteY56" fmla="*/ 7974 h 10000"/>
              <a:gd name="connsiteX57" fmla="*/ 2414 w 10000"/>
              <a:gd name="connsiteY57" fmla="*/ 8385 h 10000"/>
              <a:gd name="connsiteX58" fmla="*/ 2414 w 10000"/>
              <a:gd name="connsiteY58" fmla="*/ 8385 h 10000"/>
              <a:gd name="connsiteX0" fmla="*/ 2414 w 3908"/>
              <a:gd name="connsiteY0" fmla="*/ 8385 h 9872"/>
              <a:gd name="connsiteX1" fmla="*/ 2701 w 3908"/>
              <a:gd name="connsiteY1" fmla="*/ 8513 h 9872"/>
              <a:gd name="connsiteX2" fmla="*/ 2988 w 3908"/>
              <a:gd name="connsiteY2" fmla="*/ 8667 h 9872"/>
              <a:gd name="connsiteX3" fmla="*/ 3333 w 3908"/>
              <a:gd name="connsiteY3" fmla="*/ 8795 h 9872"/>
              <a:gd name="connsiteX4" fmla="*/ 2701 w 3908"/>
              <a:gd name="connsiteY4" fmla="*/ 9872 h 9872"/>
              <a:gd name="connsiteX5" fmla="*/ 2414 w 3908"/>
              <a:gd name="connsiteY5" fmla="*/ 9872 h 9872"/>
              <a:gd name="connsiteX6" fmla="*/ 2069 w 3908"/>
              <a:gd name="connsiteY6" fmla="*/ 9744 h 9872"/>
              <a:gd name="connsiteX7" fmla="*/ 1782 w 3908"/>
              <a:gd name="connsiteY7" fmla="*/ 9744 h 9872"/>
              <a:gd name="connsiteX8" fmla="*/ 1494 w 3908"/>
              <a:gd name="connsiteY8" fmla="*/ 9615 h 9872"/>
              <a:gd name="connsiteX9" fmla="*/ 1207 w 3908"/>
              <a:gd name="connsiteY9" fmla="*/ 9615 h 9872"/>
              <a:gd name="connsiteX10" fmla="*/ 862 w 3908"/>
              <a:gd name="connsiteY10" fmla="*/ 9462 h 9872"/>
              <a:gd name="connsiteX11" fmla="*/ 862 w 3908"/>
              <a:gd name="connsiteY11" fmla="*/ 9205 h 9872"/>
              <a:gd name="connsiteX12" fmla="*/ 574 w 3908"/>
              <a:gd name="connsiteY12" fmla="*/ 9051 h 9872"/>
              <a:gd name="connsiteX13" fmla="*/ 574 w 3908"/>
              <a:gd name="connsiteY13" fmla="*/ 8923 h 9872"/>
              <a:gd name="connsiteX14" fmla="*/ 288 w 3908"/>
              <a:gd name="connsiteY14" fmla="*/ 8667 h 9872"/>
              <a:gd name="connsiteX15" fmla="*/ 288 w 3908"/>
              <a:gd name="connsiteY15" fmla="*/ 8385 h 9872"/>
              <a:gd name="connsiteX16" fmla="*/ 288 w 3908"/>
              <a:gd name="connsiteY16" fmla="*/ 8128 h 9872"/>
              <a:gd name="connsiteX17" fmla="*/ 0 w 3908"/>
              <a:gd name="connsiteY17" fmla="*/ 7718 h 9872"/>
              <a:gd name="connsiteX18" fmla="*/ 0 w 3908"/>
              <a:gd name="connsiteY18" fmla="*/ 7308 h 9872"/>
              <a:gd name="connsiteX19" fmla="*/ 0 w 3908"/>
              <a:gd name="connsiteY19" fmla="*/ 6897 h 9872"/>
              <a:gd name="connsiteX20" fmla="*/ 288 w 3908"/>
              <a:gd name="connsiteY20" fmla="*/ 6359 h 9872"/>
              <a:gd name="connsiteX21" fmla="*/ 288 w 3908"/>
              <a:gd name="connsiteY21" fmla="*/ 5821 h 9872"/>
              <a:gd name="connsiteX22" fmla="*/ 288 w 3908"/>
              <a:gd name="connsiteY22" fmla="*/ 5282 h 9872"/>
              <a:gd name="connsiteX23" fmla="*/ 574 w 3908"/>
              <a:gd name="connsiteY23" fmla="*/ 4051 h 9872"/>
              <a:gd name="connsiteX24" fmla="*/ 574 w 3908"/>
              <a:gd name="connsiteY24" fmla="*/ 2692 h 9872"/>
              <a:gd name="connsiteX25" fmla="*/ 574 w 3908"/>
              <a:gd name="connsiteY25" fmla="*/ 1333 h 9872"/>
              <a:gd name="connsiteX26" fmla="*/ 288 w 3908"/>
              <a:gd name="connsiteY26" fmla="*/ 0 h 9872"/>
              <a:gd name="connsiteX27" fmla="*/ 1207 w 3908"/>
              <a:gd name="connsiteY27" fmla="*/ 256 h 9872"/>
              <a:gd name="connsiteX28" fmla="*/ 1782 w 3908"/>
              <a:gd name="connsiteY28" fmla="*/ 538 h 9872"/>
              <a:gd name="connsiteX29" fmla="*/ 2069 w 3908"/>
              <a:gd name="connsiteY29" fmla="*/ 667 h 9872"/>
              <a:gd name="connsiteX30" fmla="*/ 2701 w 3908"/>
              <a:gd name="connsiteY30" fmla="*/ 949 h 9872"/>
              <a:gd name="connsiteX31" fmla="*/ 2988 w 3908"/>
              <a:gd name="connsiteY31" fmla="*/ 1077 h 9872"/>
              <a:gd name="connsiteX32" fmla="*/ 3333 w 3908"/>
              <a:gd name="connsiteY32" fmla="*/ 1205 h 9872"/>
              <a:gd name="connsiteX33" fmla="*/ 3333 w 3908"/>
              <a:gd name="connsiteY33" fmla="*/ 1333 h 9872"/>
              <a:gd name="connsiteX34" fmla="*/ 3621 w 3908"/>
              <a:gd name="connsiteY34" fmla="*/ 1487 h 9872"/>
              <a:gd name="connsiteX35" fmla="*/ 3621 w 3908"/>
              <a:gd name="connsiteY35" fmla="*/ 1615 h 9872"/>
              <a:gd name="connsiteX36" fmla="*/ 3621 w 3908"/>
              <a:gd name="connsiteY36" fmla="*/ 1897 h 9872"/>
              <a:gd name="connsiteX37" fmla="*/ 3621 w 3908"/>
              <a:gd name="connsiteY37" fmla="*/ 2026 h 9872"/>
              <a:gd name="connsiteX38" fmla="*/ 3908 w 3908"/>
              <a:gd name="connsiteY38" fmla="*/ 2026 h 9872"/>
              <a:gd name="connsiteX39" fmla="*/ 3621 w 3908"/>
              <a:gd name="connsiteY39" fmla="*/ 2154 h 9872"/>
              <a:gd name="connsiteX40" fmla="*/ 3621 w 3908"/>
              <a:gd name="connsiteY40" fmla="*/ 2154 h 9872"/>
              <a:gd name="connsiteX41" fmla="*/ 3621 w 3908"/>
              <a:gd name="connsiteY41" fmla="*/ 2282 h 9872"/>
              <a:gd name="connsiteX42" fmla="*/ 3621 w 3908"/>
              <a:gd name="connsiteY42" fmla="*/ 2564 h 9872"/>
              <a:gd name="connsiteX43" fmla="*/ 3621 w 3908"/>
              <a:gd name="connsiteY43" fmla="*/ 2692 h 9872"/>
              <a:gd name="connsiteX44" fmla="*/ 3333 w 3908"/>
              <a:gd name="connsiteY44" fmla="*/ 2974 h 9872"/>
              <a:gd name="connsiteX45" fmla="*/ 3333 w 3908"/>
              <a:gd name="connsiteY45" fmla="*/ 3231 h 9872"/>
              <a:gd name="connsiteX46" fmla="*/ 2988 w 3908"/>
              <a:gd name="connsiteY46" fmla="*/ 3641 h 9872"/>
              <a:gd name="connsiteX47" fmla="*/ 2988 w 3908"/>
              <a:gd name="connsiteY47" fmla="*/ 4333 h 9872"/>
              <a:gd name="connsiteX48" fmla="*/ 2701 w 3908"/>
              <a:gd name="connsiteY48" fmla="*/ 5000 h 9872"/>
              <a:gd name="connsiteX49" fmla="*/ 2414 w 3908"/>
              <a:gd name="connsiteY49" fmla="*/ 5667 h 9872"/>
              <a:gd name="connsiteX50" fmla="*/ 2414 w 3908"/>
              <a:gd name="connsiteY50" fmla="*/ 6359 h 9872"/>
              <a:gd name="connsiteX51" fmla="*/ 2069 w 3908"/>
              <a:gd name="connsiteY51" fmla="*/ 6615 h 9872"/>
              <a:gd name="connsiteX52" fmla="*/ 2069 w 3908"/>
              <a:gd name="connsiteY52" fmla="*/ 7026 h 9872"/>
              <a:gd name="connsiteX53" fmla="*/ 2069 w 3908"/>
              <a:gd name="connsiteY53" fmla="*/ 7308 h 9872"/>
              <a:gd name="connsiteX54" fmla="*/ 2069 w 3908"/>
              <a:gd name="connsiteY54" fmla="*/ 7564 h 9872"/>
              <a:gd name="connsiteX55" fmla="*/ 2414 w 3908"/>
              <a:gd name="connsiteY55" fmla="*/ 7974 h 9872"/>
              <a:gd name="connsiteX56" fmla="*/ 2414 w 3908"/>
              <a:gd name="connsiteY56" fmla="*/ 8385 h 9872"/>
              <a:gd name="connsiteX57" fmla="*/ 2414 w 3908"/>
              <a:gd name="connsiteY57" fmla="*/ 8385 h 9872"/>
              <a:gd name="connsiteX0" fmla="*/ 6177 w 10000"/>
              <a:gd name="connsiteY0" fmla="*/ 8494 h 10000"/>
              <a:gd name="connsiteX1" fmla="*/ 6911 w 10000"/>
              <a:gd name="connsiteY1" fmla="*/ 8623 h 10000"/>
              <a:gd name="connsiteX2" fmla="*/ 7646 w 10000"/>
              <a:gd name="connsiteY2" fmla="*/ 8779 h 10000"/>
              <a:gd name="connsiteX3" fmla="*/ 8529 w 10000"/>
              <a:gd name="connsiteY3" fmla="*/ 8909 h 10000"/>
              <a:gd name="connsiteX4" fmla="*/ 6911 w 10000"/>
              <a:gd name="connsiteY4" fmla="*/ 10000 h 10000"/>
              <a:gd name="connsiteX5" fmla="*/ 6177 w 10000"/>
              <a:gd name="connsiteY5" fmla="*/ 10000 h 10000"/>
              <a:gd name="connsiteX6" fmla="*/ 4560 w 10000"/>
              <a:gd name="connsiteY6" fmla="*/ 9870 h 10000"/>
              <a:gd name="connsiteX7" fmla="*/ 3823 w 10000"/>
              <a:gd name="connsiteY7" fmla="*/ 9740 h 10000"/>
              <a:gd name="connsiteX8" fmla="*/ 3089 w 10000"/>
              <a:gd name="connsiteY8" fmla="*/ 9740 h 10000"/>
              <a:gd name="connsiteX9" fmla="*/ 2206 w 10000"/>
              <a:gd name="connsiteY9" fmla="*/ 9585 h 10000"/>
              <a:gd name="connsiteX10" fmla="*/ 2206 w 10000"/>
              <a:gd name="connsiteY10" fmla="*/ 9324 h 10000"/>
              <a:gd name="connsiteX11" fmla="*/ 1469 w 10000"/>
              <a:gd name="connsiteY11" fmla="*/ 9168 h 10000"/>
              <a:gd name="connsiteX12" fmla="*/ 1469 w 10000"/>
              <a:gd name="connsiteY12" fmla="*/ 9039 h 10000"/>
              <a:gd name="connsiteX13" fmla="*/ 737 w 10000"/>
              <a:gd name="connsiteY13" fmla="*/ 8779 h 10000"/>
              <a:gd name="connsiteX14" fmla="*/ 737 w 10000"/>
              <a:gd name="connsiteY14" fmla="*/ 8494 h 10000"/>
              <a:gd name="connsiteX15" fmla="*/ 737 w 10000"/>
              <a:gd name="connsiteY15" fmla="*/ 8233 h 10000"/>
              <a:gd name="connsiteX16" fmla="*/ 0 w 10000"/>
              <a:gd name="connsiteY16" fmla="*/ 7818 h 10000"/>
              <a:gd name="connsiteX17" fmla="*/ 0 w 10000"/>
              <a:gd name="connsiteY17" fmla="*/ 7403 h 10000"/>
              <a:gd name="connsiteX18" fmla="*/ 0 w 10000"/>
              <a:gd name="connsiteY18" fmla="*/ 6986 h 10000"/>
              <a:gd name="connsiteX19" fmla="*/ 737 w 10000"/>
              <a:gd name="connsiteY19" fmla="*/ 6441 h 10000"/>
              <a:gd name="connsiteX20" fmla="*/ 737 w 10000"/>
              <a:gd name="connsiteY20" fmla="*/ 5896 h 10000"/>
              <a:gd name="connsiteX21" fmla="*/ 737 w 10000"/>
              <a:gd name="connsiteY21" fmla="*/ 5350 h 10000"/>
              <a:gd name="connsiteX22" fmla="*/ 1469 w 10000"/>
              <a:gd name="connsiteY22" fmla="*/ 4104 h 10000"/>
              <a:gd name="connsiteX23" fmla="*/ 1469 w 10000"/>
              <a:gd name="connsiteY23" fmla="*/ 2727 h 10000"/>
              <a:gd name="connsiteX24" fmla="*/ 1469 w 10000"/>
              <a:gd name="connsiteY24" fmla="*/ 1350 h 10000"/>
              <a:gd name="connsiteX25" fmla="*/ 737 w 10000"/>
              <a:gd name="connsiteY25" fmla="*/ 0 h 10000"/>
              <a:gd name="connsiteX26" fmla="*/ 3089 w 10000"/>
              <a:gd name="connsiteY26" fmla="*/ 259 h 10000"/>
              <a:gd name="connsiteX27" fmla="*/ 4560 w 10000"/>
              <a:gd name="connsiteY27" fmla="*/ 545 h 10000"/>
              <a:gd name="connsiteX28" fmla="*/ 5294 w 10000"/>
              <a:gd name="connsiteY28" fmla="*/ 676 h 10000"/>
              <a:gd name="connsiteX29" fmla="*/ 6911 w 10000"/>
              <a:gd name="connsiteY29" fmla="*/ 961 h 10000"/>
              <a:gd name="connsiteX30" fmla="*/ 7646 w 10000"/>
              <a:gd name="connsiteY30" fmla="*/ 1091 h 10000"/>
              <a:gd name="connsiteX31" fmla="*/ 8529 w 10000"/>
              <a:gd name="connsiteY31" fmla="*/ 1221 h 10000"/>
              <a:gd name="connsiteX32" fmla="*/ 8529 w 10000"/>
              <a:gd name="connsiteY32" fmla="*/ 1350 h 10000"/>
              <a:gd name="connsiteX33" fmla="*/ 9266 w 10000"/>
              <a:gd name="connsiteY33" fmla="*/ 1506 h 10000"/>
              <a:gd name="connsiteX34" fmla="*/ 9266 w 10000"/>
              <a:gd name="connsiteY34" fmla="*/ 1636 h 10000"/>
              <a:gd name="connsiteX35" fmla="*/ 9266 w 10000"/>
              <a:gd name="connsiteY35" fmla="*/ 1922 h 10000"/>
              <a:gd name="connsiteX36" fmla="*/ 9266 w 10000"/>
              <a:gd name="connsiteY36" fmla="*/ 2052 h 10000"/>
              <a:gd name="connsiteX37" fmla="*/ 10000 w 10000"/>
              <a:gd name="connsiteY37" fmla="*/ 2052 h 10000"/>
              <a:gd name="connsiteX38" fmla="*/ 9266 w 10000"/>
              <a:gd name="connsiteY38" fmla="*/ 2182 h 10000"/>
              <a:gd name="connsiteX39" fmla="*/ 9266 w 10000"/>
              <a:gd name="connsiteY39" fmla="*/ 2182 h 10000"/>
              <a:gd name="connsiteX40" fmla="*/ 9266 w 10000"/>
              <a:gd name="connsiteY40" fmla="*/ 2312 h 10000"/>
              <a:gd name="connsiteX41" fmla="*/ 9266 w 10000"/>
              <a:gd name="connsiteY41" fmla="*/ 2597 h 10000"/>
              <a:gd name="connsiteX42" fmla="*/ 9266 w 10000"/>
              <a:gd name="connsiteY42" fmla="*/ 2727 h 10000"/>
              <a:gd name="connsiteX43" fmla="*/ 8529 w 10000"/>
              <a:gd name="connsiteY43" fmla="*/ 3013 h 10000"/>
              <a:gd name="connsiteX44" fmla="*/ 8529 w 10000"/>
              <a:gd name="connsiteY44" fmla="*/ 3273 h 10000"/>
              <a:gd name="connsiteX45" fmla="*/ 7646 w 10000"/>
              <a:gd name="connsiteY45" fmla="*/ 3688 h 10000"/>
              <a:gd name="connsiteX46" fmla="*/ 7646 w 10000"/>
              <a:gd name="connsiteY46" fmla="*/ 4389 h 10000"/>
              <a:gd name="connsiteX47" fmla="*/ 6911 w 10000"/>
              <a:gd name="connsiteY47" fmla="*/ 5065 h 10000"/>
              <a:gd name="connsiteX48" fmla="*/ 6177 w 10000"/>
              <a:gd name="connsiteY48" fmla="*/ 5740 h 10000"/>
              <a:gd name="connsiteX49" fmla="*/ 6177 w 10000"/>
              <a:gd name="connsiteY49" fmla="*/ 6441 h 10000"/>
              <a:gd name="connsiteX50" fmla="*/ 5294 w 10000"/>
              <a:gd name="connsiteY50" fmla="*/ 6701 h 10000"/>
              <a:gd name="connsiteX51" fmla="*/ 5294 w 10000"/>
              <a:gd name="connsiteY51" fmla="*/ 7117 h 10000"/>
              <a:gd name="connsiteX52" fmla="*/ 5294 w 10000"/>
              <a:gd name="connsiteY52" fmla="*/ 7403 h 10000"/>
              <a:gd name="connsiteX53" fmla="*/ 5294 w 10000"/>
              <a:gd name="connsiteY53" fmla="*/ 7662 h 10000"/>
              <a:gd name="connsiteX54" fmla="*/ 6177 w 10000"/>
              <a:gd name="connsiteY54" fmla="*/ 8077 h 10000"/>
              <a:gd name="connsiteX55" fmla="*/ 6177 w 10000"/>
              <a:gd name="connsiteY55" fmla="*/ 8494 h 10000"/>
              <a:gd name="connsiteX56" fmla="*/ 6177 w 10000"/>
              <a:gd name="connsiteY56" fmla="*/ 8494 h 10000"/>
              <a:gd name="connsiteX0" fmla="*/ 6177 w 10000"/>
              <a:gd name="connsiteY0" fmla="*/ 8494 h 10000"/>
              <a:gd name="connsiteX1" fmla="*/ 6911 w 10000"/>
              <a:gd name="connsiteY1" fmla="*/ 8623 h 10000"/>
              <a:gd name="connsiteX2" fmla="*/ 7646 w 10000"/>
              <a:gd name="connsiteY2" fmla="*/ 8779 h 10000"/>
              <a:gd name="connsiteX3" fmla="*/ 8529 w 10000"/>
              <a:gd name="connsiteY3" fmla="*/ 8909 h 10000"/>
              <a:gd name="connsiteX4" fmla="*/ 6177 w 10000"/>
              <a:gd name="connsiteY4" fmla="*/ 10000 h 10000"/>
              <a:gd name="connsiteX5" fmla="*/ 4560 w 10000"/>
              <a:gd name="connsiteY5" fmla="*/ 9870 h 10000"/>
              <a:gd name="connsiteX6" fmla="*/ 3823 w 10000"/>
              <a:gd name="connsiteY6" fmla="*/ 9740 h 10000"/>
              <a:gd name="connsiteX7" fmla="*/ 3089 w 10000"/>
              <a:gd name="connsiteY7" fmla="*/ 9740 h 10000"/>
              <a:gd name="connsiteX8" fmla="*/ 2206 w 10000"/>
              <a:gd name="connsiteY8" fmla="*/ 9585 h 10000"/>
              <a:gd name="connsiteX9" fmla="*/ 2206 w 10000"/>
              <a:gd name="connsiteY9" fmla="*/ 9324 h 10000"/>
              <a:gd name="connsiteX10" fmla="*/ 1469 w 10000"/>
              <a:gd name="connsiteY10" fmla="*/ 9168 h 10000"/>
              <a:gd name="connsiteX11" fmla="*/ 1469 w 10000"/>
              <a:gd name="connsiteY11" fmla="*/ 9039 h 10000"/>
              <a:gd name="connsiteX12" fmla="*/ 737 w 10000"/>
              <a:gd name="connsiteY12" fmla="*/ 8779 h 10000"/>
              <a:gd name="connsiteX13" fmla="*/ 737 w 10000"/>
              <a:gd name="connsiteY13" fmla="*/ 8494 h 10000"/>
              <a:gd name="connsiteX14" fmla="*/ 737 w 10000"/>
              <a:gd name="connsiteY14" fmla="*/ 8233 h 10000"/>
              <a:gd name="connsiteX15" fmla="*/ 0 w 10000"/>
              <a:gd name="connsiteY15" fmla="*/ 7818 h 10000"/>
              <a:gd name="connsiteX16" fmla="*/ 0 w 10000"/>
              <a:gd name="connsiteY16" fmla="*/ 7403 h 10000"/>
              <a:gd name="connsiteX17" fmla="*/ 0 w 10000"/>
              <a:gd name="connsiteY17" fmla="*/ 6986 h 10000"/>
              <a:gd name="connsiteX18" fmla="*/ 737 w 10000"/>
              <a:gd name="connsiteY18" fmla="*/ 6441 h 10000"/>
              <a:gd name="connsiteX19" fmla="*/ 737 w 10000"/>
              <a:gd name="connsiteY19" fmla="*/ 5896 h 10000"/>
              <a:gd name="connsiteX20" fmla="*/ 737 w 10000"/>
              <a:gd name="connsiteY20" fmla="*/ 5350 h 10000"/>
              <a:gd name="connsiteX21" fmla="*/ 1469 w 10000"/>
              <a:gd name="connsiteY21" fmla="*/ 4104 h 10000"/>
              <a:gd name="connsiteX22" fmla="*/ 1469 w 10000"/>
              <a:gd name="connsiteY22" fmla="*/ 2727 h 10000"/>
              <a:gd name="connsiteX23" fmla="*/ 1469 w 10000"/>
              <a:gd name="connsiteY23" fmla="*/ 1350 h 10000"/>
              <a:gd name="connsiteX24" fmla="*/ 737 w 10000"/>
              <a:gd name="connsiteY24" fmla="*/ 0 h 10000"/>
              <a:gd name="connsiteX25" fmla="*/ 3089 w 10000"/>
              <a:gd name="connsiteY25" fmla="*/ 259 h 10000"/>
              <a:gd name="connsiteX26" fmla="*/ 4560 w 10000"/>
              <a:gd name="connsiteY26" fmla="*/ 545 h 10000"/>
              <a:gd name="connsiteX27" fmla="*/ 5294 w 10000"/>
              <a:gd name="connsiteY27" fmla="*/ 676 h 10000"/>
              <a:gd name="connsiteX28" fmla="*/ 6911 w 10000"/>
              <a:gd name="connsiteY28" fmla="*/ 961 h 10000"/>
              <a:gd name="connsiteX29" fmla="*/ 7646 w 10000"/>
              <a:gd name="connsiteY29" fmla="*/ 1091 h 10000"/>
              <a:gd name="connsiteX30" fmla="*/ 8529 w 10000"/>
              <a:gd name="connsiteY30" fmla="*/ 1221 h 10000"/>
              <a:gd name="connsiteX31" fmla="*/ 8529 w 10000"/>
              <a:gd name="connsiteY31" fmla="*/ 1350 h 10000"/>
              <a:gd name="connsiteX32" fmla="*/ 9266 w 10000"/>
              <a:gd name="connsiteY32" fmla="*/ 1506 h 10000"/>
              <a:gd name="connsiteX33" fmla="*/ 9266 w 10000"/>
              <a:gd name="connsiteY33" fmla="*/ 1636 h 10000"/>
              <a:gd name="connsiteX34" fmla="*/ 9266 w 10000"/>
              <a:gd name="connsiteY34" fmla="*/ 1922 h 10000"/>
              <a:gd name="connsiteX35" fmla="*/ 9266 w 10000"/>
              <a:gd name="connsiteY35" fmla="*/ 2052 h 10000"/>
              <a:gd name="connsiteX36" fmla="*/ 10000 w 10000"/>
              <a:gd name="connsiteY36" fmla="*/ 2052 h 10000"/>
              <a:gd name="connsiteX37" fmla="*/ 9266 w 10000"/>
              <a:gd name="connsiteY37" fmla="*/ 2182 h 10000"/>
              <a:gd name="connsiteX38" fmla="*/ 9266 w 10000"/>
              <a:gd name="connsiteY38" fmla="*/ 2182 h 10000"/>
              <a:gd name="connsiteX39" fmla="*/ 9266 w 10000"/>
              <a:gd name="connsiteY39" fmla="*/ 2312 h 10000"/>
              <a:gd name="connsiteX40" fmla="*/ 9266 w 10000"/>
              <a:gd name="connsiteY40" fmla="*/ 2597 h 10000"/>
              <a:gd name="connsiteX41" fmla="*/ 9266 w 10000"/>
              <a:gd name="connsiteY41" fmla="*/ 2727 h 10000"/>
              <a:gd name="connsiteX42" fmla="*/ 8529 w 10000"/>
              <a:gd name="connsiteY42" fmla="*/ 3013 h 10000"/>
              <a:gd name="connsiteX43" fmla="*/ 8529 w 10000"/>
              <a:gd name="connsiteY43" fmla="*/ 3273 h 10000"/>
              <a:gd name="connsiteX44" fmla="*/ 7646 w 10000"/>
              <a:gd name="connsiteY44" fmla="*/ 3688 h 10000"/>
              <a:gd name="connsiteX45" fmla="*/ 7646 w 10000"/>
              <a:gd name="connsiteY45" fmla="*/ 4389 h 10000"/>
              <a:gd name="connsiteX46" fmla="*/ 6911 w 10000"/>
              <a:gd name="connsiteY46" fmla="*/ 5065 h 10000"/>
              <a:gd name="connsiteX47" fmla="*/ 6177 w 10000"/>
              <a:gd name="connsiteY47" fmla="*/ 5740 h 10000"/>
              <a:gd name="connsiteX48" fmla="*/ 6177 w 10000"/>
              <a:gd name="connsiteY48" fmla="*/ 6441 h 10000"/>
              <a:gd name="connsiteX49" fmla="*/ 5294 w 10000"/>
              <a:gd name="connsiteY49" fmla="*/ 6701 h 10000"/>
              <a:gd name="connsiteX50" fmla="*/ 5294 w 10000"/>
              <a:gd name="connsiteY50" fmla="*/ 7117 h 10000"/>
              <a:gd name="connsiteX51" fmla="*/ 5294 w 10000"/>
              <a:gd name="connsiteY51" fmla="*/ 7403 h 10000"/>
              <a:gd name="connsiteX52" fmla="*/ 5294 w 10000"/>
              <a:gd name="connsiteY52" fmla="*/ 7662 h 10000"/>
              <a:gd name="connsiteX53" fmla="*/ 6177 w 10000"/>
              <a:gd name="connsiteY53" fmla="*/ 8077 h 10000"/>
              <a:gd name="connsiteX54" fmla="*/ 6177 w 10000"/>
              <a:gd name="connsiteY54" fmla="*/ 8494 h 10000"/>
              <a:gd name="connsiteX55" fmla="*/ 6177 w 10000"/>
              <a:gd name="connsiteY55" fmla="*/ 8494 h 10000"/>
              <a:gd name="connsiteX0" fmla="*/ 6177 w 10000"/>
              <a:gd name="connsiteY0" fmla="*/ 8494 h 9870"/>
              <a:gd name="connsiteX1" fmla="*/ 6911 w 10000"/>
              <a:gd name="connsiteY1" fmla="*/ 8623 h 9870"/>
              <a:gd name="connsiteX2" fmla="*/ 7646 w 10000"/>
              <a:gd name="connsiteY2" fmla="*/ 8779 h 9870"/>
              <a:gd name="connsiteX3" fmla="*/ 8529 w 10000"/>
              <a:gd name="connsiteY3" fmla="*/ 8909 h 9870"/>
              <a:gd name="connsiteX4" fmla="*/ 4560 w 10000"/>
              <a:gd name="connsiteY4" fmla="*/ 9870 h 9870"/>
              <a:gd name="connsiteX5" fmla="*/ 3823 w 10000"/>
              <a:gd name="connsiteY5" fmla="*/ 9740 h 9870"/>
              <a:gd name="connsiteX6" fmla="*/ 3089 w 10000"/>
              <a:gd name="connsiteY6" fmla="*/ 9740 h 9870"/>
              <a:gd name="connsiteX7" fmla="*/ 2206 w 10000"/>
              <a:gd name="connsiteY7" fmla="*/ 9585 h 9870"/>
              <a:gd name="connsiteX8" fmla="*/ 2206 w 10000"/>
              <a:gd name="connsiteY8" fmla="*/ 9324 h 9870"/>
              <a:gd name="connsiteX9" fmla="*/ 1469 w 10000"/>
              <a:gd name="connsiteY9" fmla="*/ 9168 h 9870"/>
              <a:gd name="connsiteX10" fmla="*/ 1469 w 10000"/>
              <a:gd name="connsiteY10" fmla="*/ 9039 h 9870"/>
              <a:gd name="connsiteX11" fmla="*/ 737 w 10000"/>
              <a:gd name="connsiteY11" fmla="*/ 8779 h 9870"/>
              <a:gd name="connsiteX12" fmla="*/ 737 w 10000"/>
              <a:gd name="connsiteY12" fmla="*/ 8494 h 9870"/>
              <a:gd name="connsiteX13" fmla="*/ 737 w 10000"/>
              <a:gd name="connsiteY13" fmla="*/ 8233 h 9870"/>
              <a:gd name="connsiteX14" fmla="*/ 0 w 10000"/>
              <a:gd name="connsiteY14" fmla="*/ 7818 h 9870"/>
              <a:gd name="connsiteX15" fmla="*/ 0 w 10000"/>
              <a:gd name="connsiteY15" fmla="*/ 7403 h 9870"/>
              <a:gd name="connsiteX16" fmla="*/ 0 w 10000"/>
              <a:gd name="connsiteY16" fmla="*/ 6986 h 9870"/>
              <a:gd name="connsiteX17" fmla="*/ 737 w 10000"/>
              <a:gd name="connsiteY17" fmla="*/ 6441 h 9870"/>
              <a:gd name="connsiteX18" fmla="*/ 737 w 10000"/>
              <a:gd name="connsiteY18" fmla="*/ 5896 h 9870"/>
              <a:gd name="connsiteX19" fmla="*/ 737 w 10000"/>
              <a:gd name="connsiteY19" fmla="*/ 5350 h 9870"/>
              <a:gd name="connsiteX20" fmla="*/ 1469 w 10000"/>
              <a:gd name="connsiteY20" fmla="*/ 4104 h 9870"/>
              <a:gd name="connsiteX21" fmla="*/ 1469 w 10000"/>
              <a:gd name="connsiteY21" fmla="*/ 2727 h 9870"/>
              <a:gd name="connsiteX22" fmla="*/ 1469 w 10000"/>
              <a:gd name="connsiteY22" fmla="*/ 1350 h 9870"/>
              <a:gd name="connsiteX23" fmla="*/ 737 w 10000"/>
              <a:gd name="connsiteY23" fmla="*/ 0 h 9870"/>
              <a:gd name="connsiteX24" fmla="*/ 3089 w 10000"/>
              <a:gd name="connsiteY24" fmla="*/ 259 h 9870"/>
              <a:gd name="connsiteX25" fmla="*/ 4560 w 10000"/>
              <a:gd name="connsiteY25" fmla="*/ 545 h 9870"/>
              <a:gd name="connsiteX26" fmla="*/ 5294 w 10000"/>
              <a:gd name="connsiteY26" fmla="*/ 676 h 9870"/>
              <a:gd name="connsiteX27" fmla="*/ 6911 w 10000"/>
              <a:gd name="connsiteY27" fmla="*/ 961 h 9870"/>
              <a:gd name="connsiteX28" fmla="*/ 7646 w 10000"/>
              <a:gd name="connsiteY28" fmla="*/ 1091 h 9870"/>
              <a:gd name="connsiteX29" fmla="*/ 8529 w 10000"/>
              <a:gd name="connsiteY29" fmla="*/ 1221 h 9870"/>
              <a:gd name="connsiteX30" fmla="*/ 8529 w 10000"/>
              <a:gd name="connsiteY30" fmla="*/ 1350 h 9870"/>
              <a:gd name="connsiteX31" fmla="*/ 9266 w 10000"/>
              <a:gd name="connsiteY31" fmla="*/ 1506 h 9870"/>
              <a:gd name="connsiteX32" fmla="*/ 9266 w 10000"/>
              <a:gd name="connsiteY32" fmla="*/ 1636 h 9870"/>
              <a:gd name="connsiteX33" fmla="*/ 9266 w 10000"/>
              <a:gd name="connsiteY33" fmla="*/ 1922 h 9870"/>
              <a:gd name="connsiteX34" fmla="*/ 9266 w 10000"/>
              <a:gd name="connsiteY34" fmla="*/ 2052 h 9870"/>
              <a:gd name="connsiteX35" fmla="*/ 10000 w 10000"/>
              <a:gd name="connsiteY35" fmla="*/ 2052 h 9870"/>
              <a:gd name="connsiteX36" fmla="*/ 9266 w 10000"/>
              <a:gd name="connsiteY36" fmla="*/ 2182 h 9870"/>
              <a:gd name="connsiteX37" fmla="*/ 9266 w 10000"/>
              <a:gd name="connsiteY37" fmla="*/ 2182 h 9870"/>
              <a:gd name="connsiteX38" fmla="*/ 9266 w 10000"/>
              <a:gd name="connsiteY38" fmla="*/ 2312 h 9870"/>
              <a:gd name="connsiteX39" fmla="*/ 9266 w 10000"/>
              <a:gd name="connsiteY39" fmla="*/ 2597 h 9870"/>
              <a:gd name="connsiteX40" fmla="*/ 9266 w 10000"/>
              <a:gd name="connsiteY40" fmla="*/ 2727 h 9870"/>
              <a:gd name="connsiteX41" fmla="*/ 8529 w 10000"/>
              <a:gd name="connsiteY41" fmla="*/ 3013 h 9870"/>
              <a:gd name="connsiteX42" fmla="*/ 8529 w 10000"/>
              <a:gd name="connsiteY42" fmla="*/ 3273 h 9870"/>
              <a:gd name="connsiteX43" fmla="*/ 7646 w 10000"/>
              <a:gd name="connsiteY43" fmla="*/ 3688 h 9870"/>
              <a:gd name="connsiteX44" fmla="*/ 7646 w 10000"/>
              <a:gd name="connsiteY44" fmla="*/ 4389 h 9870"/>
              <a:gd name="connsiteX45" fmla="*/ 6911 w 10000"/>
              <a:gd name="connsiteY45" fmla="*/ 5065 h 9870"/>
              <a:gd name="connsiteX46" fmla="*/ 6177 w 10000"/>
              <a:gd name="connsiteY46" fmla="*/ 5740 h 9870"/>
              <a:gd name="connsiteX47" fmla="*/ 6177 w 10000"/>
              <a:gd name="connsiteY47" fmla="*/ 6441 h 9870"/>
              <a:gd name="connsiteX48" fmla="*/ 5294 w 10000"/>
              <a:gd name="connsiteY48" fmla="*/ 6701 h 9870"/>
              <a:gd name="connsiteX49" fmla="*/ 5294 w 10000"/>
              <a:gd name="connsiteY49" fmla="*/ 7117 h 9870"/>
              <a:gd name="connsiteX50" fmla="*/ 5294 w 10000"/>
              <a:gd name="connsiteY50" fmla="*/ 7403 h 9870"/>
              <a:gd name="connsiteX51" fmla="*/ 5294 w 10000"/>
              <a:gd name="connsiteY51" fmla="*/ 7662 h 9870"/>
              <a:gd name="connsiteX52" fmla="*/ 6177 w 10000"/>
              <a:gd name="connsiteY52" fmla="*/ 8077 h 9870"/>
              <a:gd name="connsiteX53" fmla="*/ 6177 w 10000"/>
              <a:gd name="connsiteY53" fmla="*/ 8494 h 9870"/>
              <a:gd name="connsiteX54" fmla="*/ 6177 w 10000"/>
              <a:gd name="connsiteY54" fmla="*/ 8494 h 9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00" h="9870">
                <a:moveTo>
                  <a:pt x="6177" y="8494"/>
                </a:moveTo>
                <a:lnTo>
                  <a:pt x="6911" y="8623"/>
                </a:lnTo>
                <a:lnTo>
                  <a:pt x="7646" y="8779"/>
                </a:lnTo>
                <a:lnTo>
                  <a:pt x="8529" y="8909"/>
                </a:lnTo>
                <a:lnTo>
                  <a:pt x="4560" y="9870"/>
                </a:lnTo>
                <a:lnTo>
                  <a:pt x="3823" y="9740"/>
                </a:lnTo>
                <a:lnTo>
                  <a:pt x="3089" y="9740"/>
                </a:lnTo>
                <a:lnTo>
                  <a:pt x="2206" y="9585"/>
                </a:lnTo>
                <a:lnTo>
                  <a:pt x="2206" y="9324"/>
                </a:lnTo>
                <a:lnTo>
                  <a:pt x="1469" y="9168"/>
                </a:lnTo>
                <a:lnTo>
                  <a:pt x="1469" y="9039"/>
                </a:lnTo>
                <a:lnTo>
                  <a:pt x="737" y="8779"/>
                </a:lnTo>
                <a:lnTo>
                  <a:pt x="737" y="8494"/>
                </a:lnTo>
                <a:lnTo>
                  <a:pt x="737" y="8233"/>
                </a:lnTo>
                <a:lnTo>
                  <a:pt x="0" y="7818"/>
                </a:lnTo>
                <a:lnTo>
                  <a:pt x="0" y="7403"/>
                </a:lnTo>
                <a:lnTo>
                  <a:pt x="0" y="6986"/>
                </a:lnTo>
                <a:lnTo>
                  <a:pt x="737" y="6441"/>
                </a:lnTo>
                <a:lnTo>
                  <a:pt x="737" y="5896"/>
                </a:lnTo>
                <a:lnTo>
                  <a:pt x="737" y="5350"/>
                </a:lnTo>
                <a:lnTo>
                  <a:pt x="1469" y="4104"/>
                </a:lnTo>
                <a:lnTo>
                  <a:pt x="1469" y="2727"/>
                </a:lnTo>
                <a:lnTo>
                  <a:pt x="1469" y="1350"/>
                </a:lnTo>
                <a:lnTo>
                  <a:pt x="737" y="0"/>
                </a:lnTo>
                <a:lnTo>
                  <a:pt x="3089" y="259"/>
                </a:lnTo>
                <a:lnTo>
                  <a:pt x="4560" y="545"/>
                </a:lnTo>
                <a:lnTo>
                  <a:pt x="5294" y="676"/>
                </a:lnTo>
                <a:lnTo>
                  <a:pt x="6911" y="961"/>
                </a:lnTo>
                <a:lnTo>
                  <a:pt x="7646" y="1091"/>
                </a:lnTo>
                <a:lnTo>
                  <a:pt x="8529" y="1221"/>
                </a:lnTo>
                <a:lnTo>
                  <a:pt x="8529" y="1350"/>
                </a:lnTo>
                <a:lnTo>
                  <a:pt x="9266" y="1506"/>
                </a:lnTo>
                <a:lnTo>
                  <a:pt x="9266" y="1636"/>
                </a:lnTo>
                <a:lnTo>
                  <a:pt x="9266" y="1922"/>
                </a:lnTo>
                <a:lnTo>
                  <a:pt x="9266" y="2052"/>
                </a:lnTo>
                <a:lnTo>
                  <a:pt x="10000" y="2052"/>
                </a:lnTo>
                <a:lnTo>
                  <a:pt x="9266" y="2182"/>
                </a:lnTo>
                <a:lnTo>
                  <a:pt x="9266" y="2182"/>
                </a:lnTo>
                <a:lnTo>
                  <a:pt x="9266" y="2312"/>
                </a:lnTo>
                <a:lnTo>
                  <a:pt x="9266" y="2597"/>
                </a:lnTo>
                <a:lnTo>
                  <a:pt x="9266" y="2727"/>
                </a:lnTo>
                <a:lnTo>
                  <a:pt x="8529" y="3013"/>
                </a:lnTo>
                <a:lnTo>
                  <a:pt x="8529" y="3273"/>
                </a:lnTo>
                <a:lnTo>
                  <a:pt x="7646" y="3688"/>
                </a:lnTo>
                <a:lnTo>
                  <a:pt x="7646" y="4389"/>
                </a:lnTo>
                <a:lnTo>
                  <a:pt x="6911" y="5065"/>
                </a:lnTo>
                <a:lnTo>
                  <a:pt x="6177" y="5740"/>
                </a:lnTo>
                <a:lnTo>
                  <a:pt x="6177" y="6441"/>
                </a:lnTo>
                <a:lnTo>
                  <a:pt x="5294" y="6701"/>
                </a:lnTo>
                <a:lnTo>
                  <a:pt x="5294" y="7117"/>
                </a:lnTo>
                <a:lnTo>
                  <a:pt x="5294" y="7403"/>
                </a:lnTo>
                <a:lnTo>
                  <a:pt x="5294" y="7662"/>
                </a:lnTo>
                <a:lnTo>
                  <a:pt x="6177" y="8077"/>
                </a:lnTo>
                <a:lnTo>
                  <a:pt x="6177" y="8494"/>
                </a:lnTo>
                <a:lnTo>
                  <a:pt x="6177" y="8494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5" name="Freeform 46"/>
          <p:cNvSpPr>
            <a:spLocks/>
          </p:cNvSpPr>
          <p:nvPr/>
        </p:nvSpPr>
        <p:spPr bwMode="auto">
          <a:xfrm>
            <a:off x="9791700" y="4003675"/>
            <a:ext cx="142875" cy="277813"/>
          </a:xfrm>
          <a:custGeom>
            <a:avLst/>
            <a:gdLst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6886 w 10000"/>
              <a:gd name="connsiteY65" fmla="*/ 7737 h 10000"/>
              <a:gd name="connsiteX66" fmla="*/ 6667 w 10000"/>
              <a:gd name="connsiteY66" fmla="*/ 7347 h 10000"/>
              <a:gd name="connsiteX67" fmla="*/ 6516 w 10000"/>
              <a:gd name="connsiteY67" fmla="*/ 6753 h 10000"/>
              <a:gd name="connsiteX68" fmla="*/ 6667 w 10000"/>
              <a:gd name="connsiteY68" fmla="*/ 6957 h 10000"/>
              <a:gd name="connsiteX69" fmla="*/ 6886 w 10000"/>
              <a:gd name="connsiteY69" fmla="*/ 7161 h 10000"/>
              <a:gd name="connsiteX70" fmla="*/ 7023 w 10000"/>
              <a:gd name="connsiteY70" fmla="*/ 7347 h 10000"/>
              <a:gd name="connsiteX71" fmla="*/ 7174 w 10000"/>
              <a:gd name="connsiteY71" fmla="*/ 7440 h 10000"/>
              <a:gd name="connsiteX72" fmla="*/ 7311 w 10000"/>
              <a:gd name="connsiteY72" fmla="*/ 7551 h 10000"/>
              <a:gd name="connsiteX73" fmla="*/ 7394 w 10000"/>
              <a:gd name="connsiteY73" fmla="*/ 7551 h 10000"/>
              <a:gd name="connsiteX74" fmla="*/ 7462 w 10000"/>
              <a:gd name="connsiteY74" fmla="*/ 7644 h 10000"/>
              <a:gd name="connsiteX75" fmla="*/ 7531 w 10000"/>
              <a:gd name="connsiteY75" fmla="*/ 7644 h 10000"/>
              <a:gd name="connsiteX76" fmla="*/ 7599 w 10000"/>
              <a:gd name="connsiteY76" fmla="*/ 7644 h 10000"/>
              <a:gd name="connsiteX77" fmla="*/ 7682 w 10000"/>
              <a:gd name="connsiteY77" fmla="*/ 7644 h 10000"/>
              <a:gd name="connsiteX78" fmla="*/ 7750 w 10000"/>
              <a:gd name="connsiteY78" fmla="*/ 7551 h 10000"/>
              <a:gd name="connsiteX79" fmla="*/ 7819 w 10000"/>
              <a:gd name="connsiteY79" fmla="*/ 7440 h 10000"/>
              <a:gd name="connsiteX80" fmla="*/ 7819 w 10000"/>
              <a:gd name="connsiteY80" fmla="*/ 7347 h 10000"/>
              <a:gd name="connsiteX81" fmla="*/ 7901 w 10000"/>
              <a:gd name="connsiteY81" fmla="*/ 7254 h 10000"/>
              <a:gd name="connsiteX82" fmla="*/ 7970 w 10000"/>
              <a:gd name="connsiteY82" fmla="*/ 7050 h 10000"/>
              <a:gd name="connsiteX83" fmla="*/ 7970 w 10000"/>
              <a:gd name="connsiteY83" fmla="*/ 6865 h 10000"/>
              <a:gd name="connsiteX84" fmla="*/ 8038 w 10000"/>
              <a:gd name="connsiteY84" fmla="*/ 6660 h 10000"/>
              <a:gd name="connsiteX85" fmla="*/ 8107 w 10000"/>
              <a:gd name="connsiteY85" fmla="*/ 6364 h 10000"/>
              <a:gd name="connsiteX86" fmla="*/ 8189 w 10000"/>
              <a:gd name="connsiteY86" fmla="*/ 6067 h 10000"/>
              <a:gd name="connsiteX87" fmla="*/ 8189 w 10000"/>
              <a:gd name="connsiteY87" fmla="*/ 5677 h 10000"/>
              <a:gd name="connsiteX88" fmla="*/ 8326 w 10000"/>
              <a:gd name="connsiteY88" fmla="*/ 4991 h 10000"/>
              <a:gd name="connsiteX89" fmla="*/ 8409 w 10000"/>
              <a:gd name="connsiteY89" fmla="*/ 4212 h 10000"/>
              <a:gd name="connsiteX90" fmla="*/ 8409 w 10000"/>
              <a:gd name="connsiteY90" fmla="*/ 3525 h 10000"/>
              <a:gd name="connsiteX91" fmla="*/ 8477 w 10000"/>
              <a:gd name="connsiteY91" fmla="*/ 2839 h 10000"/>
              <a:gd name="connsiteX92" fmla="*/ 8477 w 10000"/>
              <a:gd name="connsiteY92" fmla="*/ 2542 h 10000"/>
              <a:gd name="connsiteX93" fmla="*/ 8477 w 10000"/>
              <a:gd name="connsiteY93" fmla="*/ 2263 h 10000"/>
              <a:gd name="connsiteX94" fmla="*/ 8477 w 10000"/>
              <a:gd name="connsiteY94" fmla="*/ 2059 h 10000"/>
              <a:gd name="connsiteX95" fmla="*/ 8477 w 10000"/>
              <a:gd name="connsiteY95" fmla="*/ 1855 h 10000"/>
              <a:gd name="connsiteX96" fmla="*/ 8477 w 10000"/>
              <a:gd name="connsiteY96" fmla="*/ 1670 h 10000"/>
              <a:gd name="connsiteX97" fmla="*/ 8477 w 10000"/>
              <a:gd name="connsiteY97" fmla="*/ 1577 h 10000"/>
              <a:gd name="connsiteX98" fmla="*/ 8409 w 10000"/>
              <a:gd name="connsiteY98" fmla="*/ 1466 h 10000"/>
              <a:gd name="connsiteX99" fmla="*/ 8409 w 10000"/>
              <a:gd name="connsiteY99" fmla="*/ 1373 h 10000"/>
              <a:gd name="connsiteX100" fmla="*/ 8409 w 10000"/>
              <a:gd name="connsiteY100" fmla="*/ 1280 h 10000"/>
              <a:gd name="connsiteX101" fmla="*/ 8326 w 10000"/>
              <a:gd name="connsiteY101" fmla="*/ 1280 h 10000"/>
              <a:gd name="connsiteX102" fmla="*/ 8258 w 10000"/>
              <a:gd name="connsiteY102" fmla="*/ 1169 h 10000"/>
              <a:gd name="connsiteX103" fmla="*/ 8258 w 10000"/>
              <a:gd name="connsiteY103" fmla="*/ 1169 h 10000"/>
              <a:gd name="connsiteX104" fmla="*/ 8107 w 10000"/>
              <a:gd name="connsiteY104" fmla="*/ 1169 h 10000"/>
              <a:gd name="connsiteX105" fmla="*/ 8038 w 10000"/>
              <a:gd name="connsiteY105" fmla="*/ 1169 h 10000"/>
              <a:gd name="connsiteX106" fmla="*/ 7970 w 10000"/>
              <a:gd name="connsiteY106" fmla="*/ 1169 h 10000"/>
              <a:gd name="connsiteX107" fmla="*/ 7819 w 10000"/>
              <a:gd name="connsiteY107" fmla="*/ 1169 h 10000"/>
              <a:gd name="connsiteX108" fmla="*/ 7682 w 10000"/>
              <a:gd name="connsiteY108" fmla="*/ 1169 h 10000"/>
              <a:gd name="connsiteX109" fmla="*/ 7462 w 10000"/>
              <a:gd name="connsiteY109" fmla="*/ 1169 h 10000"/>
              <a:gd name="connsiteX110" fmla="*/ 7311 w 10000"/>
              <a:gd name="connsiteY110" fmla="*/ 1169 h 10000"/>
              <a:gd name="connsiteX111" fmla="*/ 7092 w 10000"/>
              <a:gd name="connsiteY111" fmla="*/ 1169 h 10000"/>
              <a:gd name="connsiteX112" fmla="*/ 6804 w 10000"/>
              <a:gd name="connsiteY112" fmla="*/ 1169 h 10000"/>
              <a:gd name="connsiteX113" fmla="*/ 6516 w 10000"/>
              <a:gd name="connsiteY113" fmla="*/ 1280 h 10000"/>
              <a:gd name="connsiteX114" fmla="*/ 6228 w 10000"/>
              <a:gd name="connsiteY114" fmla="*/ 1280 h 10000"/>
              <a:gd name="connsiteX115" fmla="*/ 5871 w 10000"/>
              <a:gd name="connsiteY115" fmla="*/ 1373 h 10000"/>
              <a:gd name="connsiteX116" fmla="*/ 5144 w 10000"/>
              <a:gd name="connsiteY116" fmla="*/ 1466 h 10000"/>
              <a:gd name="connsiteX117" fmla="*/ 4417 w 10000"/>
              <a:gd name="connsiteY117" fmla="*/ 1670 h 10000"/>
              <a:gd name="connsiteX118" fmla="*/ 3690 w 10000"/>
              <a:gd name="connsiteY118" fmla="*/ 1763 h 10000"/>
              <a:gd name="connsiteX119" fmla="*/ 2963 w 10000"/>
              <a:gd name="connsiteY119" fmla="*/ 1855 h 10000"/>
              <a:gd name="connsiteX120" fmla="*/ 2167 w 10000"/>
              <a:gd name="connsiteY120" fmla="*/ 1967 h 10000"/>
              <a:gd name="connsiteX121" fmla="*/ 1454 w 10000"/>
              <a:gd name="connsiteY121" fmla="*/ 2059 h 10000"/>
              <a:gd name="connsiteX122" fmla="*/ 727 w 10000"/>
              <a:gd name="connsiteY122" fmla="*/ 2152 h 10000"/>
              <a:gd name="connsiteX123" fmla="*/ 0 w 10000"/>
              <a:gd name="connsiteY123" fmla="*/ 1670 h 10000"/>
              <a:gd name="connsiteX124" fmla="*/ 576 w 10000"/>
              <a:gd name="connsiteY124" fmla="*/ 1577 h 10000"/>
              <a:gd name="connsiteX125" fmla="*/ 1152 w 10000"/>
              <a:gd name="connsiteY125" fmla="*/ 1466 h 10000"/>
              <a:gd name="connsiteX126" fmla="*/ 1660 w 10000"/>
              <a:gd name="connsiteY126" fmla="*/ 1373 h 10000"/>
              <a:gd name="connsiteX127" fmla="*/ 2167 w 10000"/>
              <a:gd name="connsiteY127" fmla="*/ 1280 h 10000"/>
              <a:gd name="connsiteX128" fmla="*/ 2675 w 10000"/>
              <a:gd name="connsiteY128" fmla="*/ 1280 h 10000"/>
              <a:gd name="connsiteX129" fmla="*/ 3114 w 10000"/>
              <a:gd name="connsiteY129" fmla="*/ 1169 h 10000"/>
              <a:gd name="connsiteX130" fmla="*/ 3553 w 10000"/>
              <a:gd name="connsiteY130" fmla="*/ 1076 h 10000"/>
              <a:gd name="connsiteX131" fmla="*/ 3978 w 10000"/>
              <a:gd name="connsiteY131" fmla="*/ 1076 h 10000"/>
              <a:gd name="connsiteX132" fmla="*/ 4348 w 10000"/>
              <a:gd name="connsiteY132" fmla="*/ 983 h 10000"/>
              <a:gd name="connsiteX133" fmla="*/ 4705 w 10000"/>
              <a:gd name="connsiteY133" fmla="*/ 891 h 10000"/>
              <a:gd name="connsiteX134" fmla="*/ 5075 w 10000"/>
              <a:gd name="connsiteY134" fmla="*/ 891 h 10000"/>
              <a:gd name="connsiteX135" fmla="*/ 5364 w 10000"/>
              <a:gd name="connsiteY135" fmla="*/ 779 h 10000"/>
              <a:gd name="connsiteX136" fmla="*/ 5720 w 10000"/>
              <a:gd name="connsiteY136" fmla="*/ 779 h 10000"/>
              <a:gd name="connsiteX137" fmla="*/ 5940 w 10000"/>
              <a:gd name="connsiteY137" fmla="*/ 779 h 10000"/>
              <a:gd name="connsiteX138" fmla="*/ 6228 w 10000"/>
              <a:gd name="connsiteY138" fmla="*/ 686 h 10000"/>
              <a:gd name="connsiteX139" fmla="*/ 6447 w 10000"/>
              <a:gd name="connsiteY139" fmla="*/ 686 h 10000"/>
              <a:gd name="connsiteX140" fmla="*/ 6804 w 10000"/>
              <a:gd name="connsiteY140" fmla="*/ 594 h 10000"/>
              <a:gd name="connsiteX141" fmla="*/ 7174 w 10000"/>
              <a:gd name="connsiteY141" fmla="*/ 594 h 10000"/>
              <a:gd name="connsiteX142" fmla="*/ 7462 w 10000"/>
              <a:gd name="connsiteY142" fmla="*/ 482 h 10000"/>
              <a:gd name="connsiteX143" fmla="*/ 7750 w 10000"/>
              <a:gd name="connsiteY143" fmla="*/ 482 h 10000"/>
              <a:gd name="connsiteX144" fmla="*/ 7901 w 10000"/>
              <a:gd name="connsiteY144" fmla="*/ 390 h 10000"/>
              <a:gd name="connsiteX145" fmla="*/ 8038 w 10000"/>
              <a:gd name="connsiteY145" fmla="*/ 297 h 10000"/>
              <a:gd name="connsiteX146" fmla="*/ 8189 w 10000"/>
              <a:gd name="connsiteY146" fmla="*/ 297 h 10000"/>
              <a:gd name="connsiteX147" fmla="*/ 8189 w 10000"/>
              <a:gd name="connsiteY147" fmla="*/ 204 h 10000"/>
              <a:gd name="connsiteX148" fmla="*/ 8189 w 10000"/>
              <a:gd name="connsiteY148" fmla="*/ 204 h 10000"/>
              <a:gd name="connsiteX0" fmla="*/ 7613 w 9424"/>
              <a:gd name="connsiteY0" fmla="*/ 204 h 10000"/>
              <a:gd name="connsiteX1" fmla="*/ 7682 w 9424"/>
              <a:gd name="connsiteY1" fmla="*/ 93 h 10000"/>
              <a:gd name="connsiteX2" fmla="*/ 7833 w 9424"/>
              <a:gd name="connsiteY2" fmla="*/ 93 h 10000"/>
              <a:gd name="connsiteX3" fmla="*/ 7901 w 9424"/>
              <a:gd name="connsiteY3" fmla="*/ 0 h 10000"/>
              <a:gd name="connsiteX4" fmla="*/ 7970 w 9424"/>
              <a:gd name="connsiteY4" fmla="*/ 0 h 10000"/>
              <a:gd name="connsiteX5" fmla="*/ 8121 w 9424"/>
              <a:gd name="connsiteY5" fmla="*/ 93 h 10000"/>
              <a:gd name="connsiteX6" fmla="*/ 8340 w 9424"/>
              <a:gd name="connsiteY6" fmla="*/ 204 h 10000"/>
              <a:gd name="connsiteX7" fmla="*/ 8409 w 9424"/>
              <a:gd name="connsiteY7" fmla="*/ 297 h 10000"/>
              <a:gd name="connsiteX8" fmla="*/ 8546 w 9424"/>
              <a:gd name="connsiteY8" fmla="*/ 482 h 10000"/>
              <a:gd name="connsiteX9" fmla="*/ 8628 w 9424"/>
              <a:gd name="connsiteY9" fmla="*/ 594 h 10000"/>
              <a:gd name="connsiteX10" fmla="*/ 8766 w 9424"/>
              <a:gd name="connsiteY10" fmla="*/ 686 h 10000"/>
              <a:gd name="connsiteX11" fmla="*/ 8916 w 9424"/>
              <a:gd name="connsiteY11" fmla="*/ 891 h 10000"/>
              <a:gd name="connsiteX12" fmla="*/ 9054 w 9424"/>
              <a:gd name="connsiteY12" fmla="*/ 983 h 10000"/>
              <a:gd name="connsiteX13" fmla="*/ 9136 w 9424"/>
              <a:gd name="connsiteY13" fmla="*/ 1169 h 10000"/>
              <a:gd name="connsiteX14" fmla="*/ 9273 w 9424"/>
              <a:gd name="connsiteY14" fmla="*/ 1280 h 10000"/>
              <a:gd name="connsiteX15" fmla="*/ 9342 w 9424"/>
              <a:gd name="connsiteY15" fmla="*/ 1373 h 10000"/>
              <a:gd name="connsiteX16" fmla="*/ 9342 w 9424"/>
              <a:gd name="connsiteY16" fmla="*/ 1466 h 10000"/>
              <a:gd name="connsiteX17" fmla="*/ 9424 w 9424"/>
              <a:gd name="connsiteY17" fmla="*/ 1466 h 10000"/>
              <a:gd name="connsiteX18" fmla="*/ 9424 w 9424"/>
              <a:gd name="connsiteY18" fmla="*/ 1577 h 10000"/>
              <a:gd name="connsiteX19" fmla="*/ 9424 w 9424"/>
              <a:gd name="connsiteY19" fmla="*/ 1670 h 10000"/>
              <a:gd name="connsiteX20" fmla="*/ 9342 w 9424"/>
              <a:gd name="connsiteY20" fmla="*/ 1763 h 10000"/>
              <a:gd name="connsiteX21" fmla="*/ 9273 w 9424"/>
              <a:gd name="connsiteY21" fmla="*/ 1763 h 10000"/>
              <a:gd name="connsiteX22" fmla="*/ 9205 w 9424"/>
              <a:gd name="connsiteY22" fmla="*/ 1855 h 10000"/>
              <a:gd name="connsiteX23" fmla="*/ 9136 w 9424"/>
              <a:gd name="connsiteY23" fmla="*/ 1855 h 10000"/>
              <a:gd name="connsiteX24" fmla="*/ 9136 w 9424"/>
              <a:gd name="connsiteY24" fmla="*/ 1967 h 10000"/>
              <a:gd name="connsiteX25" fmla="*/ 9054 w 9424"/>
              <a:gd name="connsiteY25" fmla="*/ 2059 h 10000"/>
              <a:gd name="connsiteX26" fmla="*/ 8985 w 9424"/>
              <a:gd name="connsiteY26" fmla="*/ 2263 h 10000"/>
              <a:gd name="connsiteX27" fmla="*/ 8985 w 9424"/>
              <a:gd name="connsiteY27" fmla="*/ 2449 h 10000"/>
              <a:gd name="connsiteX28" fmla="*/ 8916 w 9424"/>
              <a:gd name="connsiteY28" fmla="*/ 2653 h 10000"/>
              <a:gd name="connsiteX29" fmla="*/ 8916 w 9424"/>
              <a:gd name="connsiteY29" fmla="*/ 2950 h 10000"/>
              <a:gd name="connsiteX30" fmla="*/ 8916 w 9424"/>
              <a:gd name="connsiteY30" fmla="*/ 3135 h 10000"/>
              <a:gd name="connsiteX31" fmla="*/ 8834 w 9424"/>
              <a:gd name="connsiteY31" fmla="*/ 3432 h 10000"/>
              <a:gd name="connsiteX32" fmla="*/ 8834 w 9424"/>
              <a:gd name="connsiteY32" fmla="*/ 3822 h 10000"/>
              <a:gd name="connsiteX33" fmla="*/ 8766 w 9424"/>
              <a:gd name="connsiteY33" fmla="*/ 4119 h 10000"/>
              <a:gd name="connsiteX34" fmla="*/ 8697 w 9424"/>
              <a:gd name="connsiteY34" fmla="*/ 4508 h 10000"/>
              <a:gd name="connsiteX35" fmla="*/ 8628 w 9424"/>
              <a:gd name="connsiteY35" fmla="*/ 4898 h 10000"/>
              <a:gd name="connsiteX36" fmla="*/ 8546 w 9424"/>
              <a:gd name="connsiteY36" fmla="*/ 5288 h 10000"/>
              <a:gd name="connsiteX37" fmla="*/ 8409 w 9424"/>
              <a:gd name="connsiteY37" fmla="*/ 6178 h 10000"/>
              <a:gd name="connsiteX38" fmla="*/ 8340 w 9424"/>
              <a:gd name="connsiteY38" fmla="*/ 6568 h 10000"/>
              <a:gd name="connsiteX39" fmla="*/ 8258 w 9424"/>
              <a:gd name="connsiteY39" fmla="*/ 6957 h 10000"/>
              <a:gd name="connsiteX40" fmla="*/ 8189 w 9424"/>
              <a:gd name="connsiteY40" fmla="*/ 7347 h 10000"/>
              <a:gd name="connsiteX41" fmla="*/ 8121 w 9424"/>
              <a:gd name="connsiteY41" fmla="*/ 7737 h 10000"/>
              <a:gd name="connsiteX42" fmla="*/ 8039 w 9424"/>
              <a:gd name="connsiteY42" fmla="*/ 8033 h 10000"/>
              <a:gd name="connsiteX43" fmla="*/ 8039 w 9424"/>
              <a:gd name="connsiteY43" fmla="*/ 8237 h 10000"/>
              <a:gd name="connsiteX44" fmla="*/ 7970 w 9424"/>
              <a:gd name="connsiteY44" fmla="*/ 8534 h 10000"/>
              <a:gd name="connsiteX45" fmla="*/ 7901 w 9424"/>
              <a:gd name="connsiteY45" fmla="*/ 8720 h 10000"/>
              <a:gd name="connsiteX46" fmla="*/ 7750 w 9424"/>
              <a:gd name="connsiteY46" fmla="*/ 9017 h 10000"/>
              <a:gd name="connsiteX47" fmla="*/ 7613 w 9424"/>
              <a:gd name="connsiteY47" fmla="*/ 9314 h 10000"/>
              <a:gd name="connsiteX48" fmla="*/ 7462 w 9424"/>
              <a:gd name="connsiteY48" fmla="*/ 9610 h 10000"/>
              <a:gd name="connsiteX49" fmla="*/ 7325 w 9424"/>
              <a:gd name="connsiteY49" fmla="*/ 9703 h 10000"/>
              <a:gd name="connsiteX50" fmla="*/ 7174 w 9424"/>
              <a:gd name="connsiteY50" fmla="*/ 9889 h 10000"/>
              <a:gd name="connsiteX51" fmla="*/ 7023 w 9424"/>
              <a:gd name="connsiteY51" fmla="*/ 10000 h 10000"/>
              <a:gd name="connsiteX52" fmla="*/ 6886 w 9424"/>
              <a:gd name="connsiteY52" fmla="*/ 10000 h 10000"/>
              <a:gd name="connsiteX53" fmla="*/ 6735 w 9424"/>
              <a:gd name="connsiteY53" fmla="*/ 10000 h 10000"/>
              <a:gd name="connsiteX54" fmla="*/ 6735 w 9424"/>
              <a:gd name="connsiteY54" fmla="*/ 9889 h 10000"/>
              <a:gd name="connsiteX55" fmla="*/ 6667 w 9424"/>
              <a:gd name="connsiteY55" fmla="*/ 9889 h 10000"/>
              <a:gd name="connsiteX56" fmla="*/ 6667 w 9424"/>
              <a:gd name="connsiteY56" fmla="*/ 9796 h 10000"/>
              <a:gd name="connsiteX57" fmla="*/ 6667 w 9424"/>
              <a:gd name="connsiteY57" fmla="*/ 9610 h 10000"/>
              <a:gd name="connsiteX58" fmla="*/ 6667 w 9424"/>
              <a:gd name="connsiteY58" fmla="*/ 9499 h 10000"/>
              <a:gd name="connsiteX59" fmla="*/ 6667 w 9424"/>
              <a:gd name="connsiteY59" fmla="*/ 9406 h 10000"/>
              <a:gd name="connsiteX60" fmla="*/ 6667 w 9424"/>
              <a:gd name="connsiteY60" fmla="*/ 9202 h 10000"/>
              <a:gd name="connsiteX61" fmla="*/ 6667 w 9424"/>
              <a:gd name="connsiteY61" fmla="*/ 9017 h 10000"/>
              <a:gd name="connsiteX62" fmla="*/ 6598 w 9424"/>
              <a:gd name="connsiteY62" fmla="*/ 8813 h 10000"/>
              <a:gd name="connsiteX63" fmla="*/ 6516 w 9424"/>
              <a:gd name="connsiteY63" fmla="*/ 8534 h 10000"/>
              <a:gd name="connsiteX64" fmla="*/ 6379 w 9424"/>
              <a:gd name="connsiteY64" fmla="*/ 8126 h 10000"/>
              <a:gd name="connsiteX65" fmla="*/ 6310 w 9424"/>
              <a:gd name="connsiteY65" fmla="*/ 7737 h 10000"/>
              <a:gd name="connsiteX66" fmla="*/ 6091 w 9424"/>
              <a:gd name="connsiteY66" fmla="*/ 7347 h 10000"/>
              <a:gd name="connsiteX67" fmla="*/ 5940 w 9424"/>
              <a:gd name="connsiteY67" fmla="*/ 6753 h 10000"/>
              <a:gd name="connsiteX68" fmla="*/ 6091 w 9424"/>
              <a:gd name="connsiteY68" fmla="*/ 6957 h 10000"/>
              <a:gd name="connsiteX69" fmla="*/ 6310 w 9424"/>
              <a:gd name="connsiteY69" fmla="*/ 7161 h 10000"/>
              <a:gd name="connsiteX70" fmla="*/ 6447 w 9424"/>
              <a:gd name="connsiteY70" fmla="*/ 7347 h 10000"/>
              <a:gd name="connsiteX71" fmla="*/ 6598 w 9424"/>
              <a:gd name="connsiteY71" fmla="*/ 7440 h 10000"/>
              <a:gd name="connsiteX72" fmla="*/ 6735 w 9424"/>
              <a:gd name="connsiteY72" fmla="*/ 7551 h 10000"/>
              <a:gd name="connsiteX73" fmla="*/ 6818 w 9424"/>
              <a:gd name="connsiteY73" fmla="*/ 7551 h 10000"/>
              <a:gd name="connsiteX74" fmla="*/ 6886 w 9424"/>
              <a:gd name="connsiteY74" fmla="*/ 7644 h 10000"/>
              <a:gd name="connsiteX75" fmla="*/ 6955 w 9424"/>
              <a:gd name="connsiteY75" fmla="*/ 7644 h 10000"/>
              <a:gd name="connsiteX76" fmla="*/ 7023 w 9424"/>
              <a:gd name="connsiteY76" fmla="*/ 7644 h 10000"/>
              <a:gd name="connsiteX77" fmla="*/ 7106 w 9424"/>
              <a:gd name="connsiteY77" fmla="*/ 7644 h 10000"/>
              <a:gd name="connsiteX78" fmla="*/ 7174 w 9424"/>
              <a:gd name="connsiteY78" fmla="*/ 7551 h 10000"/>
              <a:gd name="connsiteX79" fmla="*/ 7243 w 9424"/>
              <a:gd name="connsiteY79" fmla="*/ 7440 h 10000"/>
              <a:gd name="connsiteX80" fmla="*/ 7243 w 9424"/>
              <a:gd name="connsiteY80" fmla="*/ 7347 h 10000"/>
              <a:gd name="connsiteX81" fmla="*/ 7325 w 9424"/>
              <a:gd name="connsiteY81" fmla="*/ 7254 h 10000"/>
              <a:gd name="connsiteX82" fmla="*/ 7394 w 9424"/>
              <a:gd name="connsiteY82" fmla="*/ 7050 h 10000"/>
              <a:gd name="connsiteX83" fmla="*/ 7394 w 9424"/>
              <a:gd name="connsiteY83" fmla="*/ 6865 h 10000"/>
              <a:gd name="connsiteX84" fmla="*/ 7462 w 9424"/>
              <a:gd name="connsiteY84" fmla="*/ 6660 h 10000"/>
              <a:gd name="connsiteX85" fmla="*/ 7531 w 9424"/>
              <a:gd name="connsiteY85" fmla="*/ 6364 h 10000"/>
              <a:gd name="connsiteX86" fmla="*/ 7613 w 9424"/>
              <a:gd name="connsiteY86" fmla="*/ 6067 h 10000"/>
              <a:gd name="connsiteX87" fmla="*/ 7613 w 9424"/>
              <a:gd name="connsiteY87" fmla="*/ 5677 h 10000"/>
              <a:gd name="connsiteX88" fmla="*/ 7750 w 9424"/>
              <a:gd name="connsiteY88" fmla="*/ 4991 h 10000"/>
              <a:gd name="connsiteX89" fmla="*/ 7833 w 9424"/>
              <a:gd name="connsiteY89" fmla="*/ 4212 h 10000"/>
              <a:gd name="connsiteX90" fmla="*/ 7833 w 9424"/>
              <a:gd name="connsiteY90" fmla="*/ 3525 h 10000"/>
              <a:gd name="connsiteX91" fmla="*/ 7901 w 9424"/>
              <a:gd name="connsiteY91" fmla="*/ 2839 h 10000"/>
              <a:gd name="connsiteX92" fmla="*/ 7901 w 9424"/>
              <a:gd name="connsiteY92" fmla="*/ 2542 h 10000"/>
              <a:gd name="connsiteX93" fmla="*/ 7901 w 9424"/>
              <a:gd name="connsiteY93" fmla="*/ 2263 h 10000"/>
              <a:gd name="connsiteX94" fmla="*/ 7901 w 9424"/>
              <a:gd name="connsiteY94" fmla="*/ 2059 h 10000"/>
              <a:gd name="connsiteX95" fmla="*/ 7901 w 9424"/>
              <a:gd name="connsiteY95" fmla="*/ 1855 h 10000"/>
              <a:gd name="connsiteX96" fmla="*/ 7901 w 9424"/>
              <a:gd name="connsiteY96" fmla="*/ 1670 h 10000"/>
              <a:gd name="connsiteX97" fmla="*/ 7901 w 9424"/>
              <a:gd name="connsiteY97" fmla="*/ 1577 h 10000"/>
              <a:gd name="connsiteX98" fmla="*/ 7833 w 9424"/>
              <a:gd name="connsiteY98" fmla="*/ 1466 h 10000"/>
              <a:gd name="connsiteX99" fmla="*/ 7833 w 9424"/>
              <a:gd name="connsiteY99" fmla="*/ 1373 h 10000"/>
              <a:gd name="connsiteX100" fmla="*/ 7833 w 9424"/>
              <a:gd name="connsiteY100" fmla="*/ 1280 h 10000"/>
              <a:gd name="connsiteX101" fmla="*/ 7750 w 9424"/>
              <a:gd name="connsiteY101" fmla="*/ 1280 h 10000"/>
              <a:gd name="connsiteX102" fmla="*/ 7682 w 9424"/>
              <a:gd name="connsiteY102" fmla="*/ 1169 h 10000"/>
              <a:gd name="connsiteX103" fmla="*/ 7682 w 9424"/>
              <a:gd name="connsiteY103" fmla="*/ 1169 h 10000"/>
              <a:gd name="connsiteX104" fmla="*/ 7531 w 9424"/>
              <a:gd name="connsiteY104" fmla="*/ 1169 h 10000"/>
              <a:gd name="connsiteX105" fmla="*/ 7462 w 9424"/>
              <a:gd name="connsiteY105" fmla="*/ 1169 h 10000"/>
              <a:gd name="connsiteX106" fmla="*/ 7394 w 9424"/>
              <a:gd name="connsiteY106" fmla="*/ 1169 h 10000"/>
              <a:gd name="connsiteX107" fmla="*/ 7243 w 9424"/>
              <a:gd name="connsiteY107" fmla="*/ 1169 h 10000"/>
              <a:gd name="connsiteX108" fmla="*/ 7106 w 9424"/>
              <a:gd name="connsiteY108" fmla="*/ 1169 h 10000"/>
              <a:gd name="connsiteX109" fmla="*/ 6886 w 9424"/>
              <a:gd name="connsiteY109" fmla="*/ 1169 h 10000"/>
              <a:gd name="connsiteX110" fmla="*/ 6735 w 9424"/>
              <a:gd name="connsiteY110" fmla="*/ 1169 h 10000"/>
              <a:gd name="connsiteX111" fmla="*/ 6516 w 9424"/>
              <a:gd name="connsiteY111" fmla="*/ 1169 h 10000"/>
              <a:gd name="connsiteX112" fmla="*/ 6228 w 9424"/>
              <a:gd name="connsiteY112" fmla="*/ 1169 h 10000"/>
              <a:gd name="connsiteX113" fmla="*/ 5940 w 9424"/>
              <a:gd name="connsiteY113" fmla="*/ 1280 h 10000"/>
              <a:gd name="connsiteX114" fmla="*/ 5652 w 9424"/>
              <a:gd name="connsiteY114" fmla="*/ 1280 h 10000"/>
              <a:gd name="connsiteX115" fmla="*/ 5295 w 9424"/>
              <a:gd name="connsiteY115" fmla="*/ 1373 h 10000"/>
              <a:gd name="connsiteX116" fmla="*/ 4568 w 9424"/>
              <a:gd name="connsiteY116" fmla="*/ 1466 h 10000"/>
              <a:gd name="connsiteX117" fmla="*/ 3841 w 9424"/>
              <a:gd name="connsiteY117" fmla="*/ 1670 h 10000"/>
              <a:gd name="connsiteX118" fmla="*/ 3114 w 9424"/>
              <a:gd name="connsiteY118" fmla="*/ 1763 h 10000"/>
              <a:gd name="connsiteX119" fmla="*/ 2387 w 9424"/>
              <a:gd name="connsiteY119" fmla="*/ 1855 h 10000"/>
              <a:gd name="connsiteX120" fmla="*/ 1591 w 9424"/>
              <a:gd name="connsiteY120" fmla="*/ 1967 h 10000"/>
              <a:gd name="connsiteX121" fmla="*/ 878 w 9424"/>
              <a:gd name="connsiteY121" fmla="*/ 2059 h 10000"/>
              <a:gd name="connsiteX122" fmla="*/ 151 w 9424"/>
              <a:gd name="connsiteY122" fmla="*/ 2152 h 10000"/>
              <a:gd name="connsiteX123" fmla="*/ 0 w 9424"/>
              <a:gd name="connsiteY123" fmla="*/ 1577 h 10000"/>
              <a:gd name="connsiteX124" fmla="*/ 576 w 9424"/>
              <a:gd name="connsiteY124" fmla="*/ 1466 h 10000"/>
              <a:gd name="connsiteX125" fmla="*/ 1084 w 9424"/>
              <a:gd name="connsiteY125" fmla="*/ 1373 h 10000"/>
              <a:gd name="connsiteX126" fmla="*/ 1591 w 9424"/>
              <a:gd name="connsiteY126" fmla="*/ 1280 h 10000"/>
              <a:gd name="connsiteX127" fmla="*/ 2099 w 9424"/>
              <a:gd name="connsiteY127" fmla="*/ 1280 h 10000"/>
              <a:gd name="connsiteX128" fmla="*/ 2538 w 9424"/>
              <a:gd name="connsiteY128" fmla="*/ 1169 h 10000"/>
              <a:gd name="connsiteX129" fmla="*/ 2977 w 9424"/>
              <a:gd name="connsiteY129" fmla="*/ 1076 h 10000"/>
              <a:gd name="connsiteX130" fmla="*/ 3402 w 9424"/>
              <a:gd name="connsiteY130" fmla="*/ 1076 h 10000"/>
              <a:gd name="connsiteX131" fmla="*/ 3772 w 9424"/>
              <a:gd name="connsiteY131" fmla="*/ 983 h 10000"/>
              <a:gd name="connsiteX132" fmla="*/ 4129 w 9424"/>
              <a:gd name="connsiteY132" fmla="*/ 891 h 10000"/>
              <a:gd name="connsiteX133" fmla="*/ 4499 w 9424"/>
              <a:gd name="connsiteY133" fmla="*/ 891 h 10000"/>
              <a:gd name="connsiteX134" fmla="*/ 4788 w 9424"/>
              <a:gd name="connsiteY134" fmla="*/ 779 h 10000"/>
              <a:gd name="connsiteX135" fmla="*/ 5144 w 9424"/>
              <a:gd name="connsiteY135" fmla="*/ 779 h 10000"/>
              <a:gd name="connsiteX136" fmla="*/ 5364 w 9424"/>
              <a:gd name="connsiteY136" fmla="*/ 779 h 10000"/>
              <a:gd name="connsiteX137" fmla="*/ 5652 w 9424"/>
              <a:gd name="connsiteY137" fmla="*/ 686 h 10000"/>
              <a:gd name="connsiteX138" fmla="*/ 5871 w 9424"/>
              <a:gd name="connsiteY138" fmla="*/ 686 h 10000"/>
              <a:gd name="connsiteX139" fmla="*/ 6228 w 9424"/>
              <a:gd name="connsiteY139" fmla="*/ 594 h 10000"/>
              <a:gd name="connsiteX140" fmla="*/ 6598 w 9424"/>
              <a:gd name="connsiteY140" fmla="*/ 594 h 10000"/>
              <a:gd name="connsiteX141" fmla="*/ 6886 w 9424"/>
              <a:gd name="connsiteY141" fmla="*/ 482 h 10000"/>
              <a:gd name="connsiteX142" fmla="*/ 7174 w 9424"/>
              <a:gd name="connsiteY142" fmla="*/ 482 h 10000"/>
              <a:gd name="connsiteX143" fmla="*/ 7325 w 9424"/>
              <a:gd name="connsiteY143" fmla="*/ 390 h 10000"/>
              <a:gd name="connsiteX144" fmla="*/ 7462 w 9424"/>
              <a:gd name="connsiteY144" fmla="*/ 297 h 10000"/>
              <a:gd name="connsiteX145" fmla="*/ 7613 w 9424"/>
              <a:gd name="connsiteY145" fmla="*/ 297 h 10000"/>
              <a:gd name="connsiteX146" fmla="*/ 7613 w 9424"/>
              <a:gd name="connsiteY146" fmla="*/ 204 h 10000"/>
              <a:gd name="connsiteX147" fmla="*/ 7613 w 9424"/>
              <a:gd name="connsiteY147" fmla="*/ 204 h 10000"/>
              <a:gd name="connsiteX0" fmla="*/ 7971 w 9893"/>
              <a:gd name="connsiteY0" fmla="*/ 204 h 10000"/>
              <a:gd name="connsiteX1" fmla="*/ 8045 w 9893"/>
              <a:gd name="connsiteY1" fmla="*/ 93 h 10000"/>
              <a:gd name="connsiteX2" fmla="*/ 8205 w 9893"/>
              <a:gd name="connsiteY2" fmla="*/ 93 h 10000"/>
              <a:gd name="connsiteX3" fmla="*/ 8277 w 9893"/>
              <a:gd name="connsiteY3" fmla="*/ 0 h 10000"/>
              <a:gd name="connsiteX4" fmla="*/ 8350 w 9893"/>
              <a:gd name="connsiteY4" fmla="*/ 0 h 10000"/>
              <a:gd name="connsiteX5" fmla="*/ 8510 w 9893"/>
              <a:gd name="connsiteY5" fmla="*/ 93 h 10000"/>
              <a:gd name="connsiteX6" fmla="*/ 8743 w 9893"/>
              <a:gd name="connsiteY6" fmla="*/ 204 h 10000"/>
              <a:gd name="connsiteX7" fmla="*/ 8816 w 9893"/>
              <a:gd name="connsiteY7" fmla="*/ 297 h 10000"/>
              <a:gd name="connsiteX8" fmla="*/ 8961 w 9893"/>
              <a:gd name="connsiteY8" fmla="*/ 482 h 10000"/>
              <a:gd name="connsiteX9" fmla="*/ 9048 w 9893"/>
              <a:gd name="connsiteY9" fmla="*/ 594 h 10000"/>
              <a:gd name="connsiteX10" fmla="*/ 9195 w 9893"/>
              <a:gd name="connsiteY10" fmla="*/ 686 h 10000"/>
              <a:gd name="connsiteX11" fmla="*/ 9354 w 9893"/>
              <a:gd name="connsiteY11" fmla="*/ 891 h 10000"/>
              <a:gd name="connsiteX12" fmla="*/ 9500 w 9893"/>
              <a:gd name="connsiteY12" fmla="*/ 983 h 10000"/>
              <a:gd name="connsiteX13" fmla="*/ 9587 w 9893"/>
              <a:gd name="connsiteY13" fmla="*/ 1169 h 10000"/>
              <a:gd name="connsiteX14" fmla="*/ 9733 w 9893"/>
              <a:gd name="connsiteY14" fmla="*/ 1280 h 10000"/>
              <a:gd name="connsiteX15" fmla="*/ 9806 w 9893"/>
              <a:gd name="connsiteY15" fmla="*/ 1373 h 10000"/>
              <a:gd name="connsiteX16" fmla="*/ 9806 w 9893"/>
              <a:gd name="connsiteY16" fmla="*/ 1466 h 10000"/>
              <a:gd name="connsiteX17" fmla="*/ 9893 w 9893"/>
              <a:gd name="connsiteY17" fmla="*/ 1466 h 10000"/>
              <a:gd name="connsiteX18" fmla="*/ 9893 w 9893"/>
              <a:gd name="connsiteY18" fmla="*/ 1577 h 10000"/>
              <a:gd name="connsiteX19" fmla="*/ 9893 w 9893"/>
              <a:gd name="connsiteY19" fmla="*/ 1670 h 10000"/>
              <a:gd name="connsiteX20" fmla="*/ 9806 w 9893"/>
              <a:gd name="connsiteY20" fmla="*/ 1763 h 10000"/>
              <a:gd name="connsiteX21" fmla="*/ 9733 w 9893"/>
              <a:gd name="connsiteY21" fmla="*/ 1763 h 10000"/>
              <a:gd name="connsiteX22" fmla="*/ 9661 w 9893"/>
              <a:gd name="connsiteY22" fmla="*/ 1855 h 10000"/>
              <a:gd name="connsiteX23" fmla="*/ 9587 w 9893"/>
              <a:gd name="connsiteY23" fmla="*/ 1855 h 10000"/>
              <a:gd name="connsiteX24" fmla="*/ 9587 w 9893"/>
              <a:gd name="connsiteY24" fmla="*/ 1967 h 10000"/>
              <a:gd name="connsiteX25" fmla="*/ 9500 w 9893"/>
              <a:gd name="connsiteY25" fmla="*/ 2059 h 10000"/>
              <a:gd name="connsiteX26" fmla="*/ 9427 w 9893"/>
              <a:gd name="connsiteY26" fmla="*/ 2263 h 10000"/>
              <a:gd name="connsiteX27" fmla="*/ 9427 w 9893"/>
              <a:gd name="connsiteY27" fmla="*/ 2449 h 10000"/>
              <a:gd name="connsiteX28" fmla="*/ 9354 w 9893"/>
              <a:gd name="connsiteY28" fmla="*/ 2653 h 10000"/>
              <a:gd name="connsiteX29" fmla="*/ 9354 w 9893"/>
              <a:gd name="connsiteY29" fmla="*/ 2950 h 10000"/>
              <a:gd name="connsiteX30" fmla="*/ 9354 w 9893"/>
              <a:gd name="connsiteY30" fmla="*/ 3135 h 10000"/>
              <a:gd name="connsiteX31" fmla="*/ 9267 w 9893"/>
              <a:gd name="connsiteY31" fmla="*/ 3432 h 10000"/>
              <a:gd name="connsiteX32" fmla="*/ 9267 w 9893"/>
              <a:gd name="connsiteY32" fmla="*/ 3822 h 10000"/>
              <a:gd name="connsiteX33" fmla="*/ 9195 w 9893"/>
              <a:gd name="connsiteY33" fmla="*/ 4119 h 10000"/>
              <a:gd name="connsiteX34" fmla="*/ 9122 w 9893"/>
              <a:gd name="connsiteY34" fmla="*/ 4508 h 10000"/>
              <a:gd name="connsiteX35" fmla="*/ 9048 w 9893"/>
              <a:gd name="connsiteY35" fmla="*/ 4898 h 10000"/>
              <a:gd name="connsiteX36" fmla="*/ 8961 w 9893"/>
              <a:gd name="connsiteY36" fmla="*/ 5288 h 10000"/>
              <a:gd name="connsiteX37" fmla="*/ 8816 w 9893"/>
              <a:gd name="connsiteY37" fmla="*/ 6178 h 10000"/>
              <a:gd name="connsiteX38" fmla="*/ 8743 w 9893"/>
              <a:gd name="connsiteY38" fmla="*/ 6568 h 10000"/>
              <a:gd name="connsiteX39" fmla="*/ 8656 w 9893"/>
              <a:gd name="connsiteY39" fmla="*/ 6957 h 10000"/>
              <a:gd name="connsiteX40" fmla="*/ 8583 w 9893"/>
              <a:gd name="connsiteY40" fmla="*/ 7347 h 10000"/>
              <a:gd name="connsiteX41" fmla="*/ 8510 w 9893"/>
              <a:gd name="connsiteY41" fmla="*/ 7737 h 10000"/>
              <a:gd name="connsiteX42" fmla="*/ 8423 w 9893"/>
              <a:gd name="connsiteY42" fmla="*/ 8033 h 10000"/>
              <a:gd name="connsiteX43" fmla="*/ 8423 w 9893"/>
              <a:gd name="connsiteY43" fmla="*/ 8237 h 10000"/>
              <a:gd name="connsiteX44" fmla="*/ 8350 w 9893"/>
              <a:gd name="connsiteY44" fmla="*/ 8534 h 10000"/>
              <a:gd name="connsiteX45" fmla="*/ 8277 w 9893"/>
              <a:gd name="connsiteY45" fmla="*/ 8720 h 10000"/>
              <a:gd name="connsiteX46" fmla="*/ 8117 w 9893"/>
              <a:gd name="connsiteY46" fmla="*/ 9017 h 10000"/>
              <a:gd name="connsiteX47" fmla="*/ 7971 w 9893"/>
              <a:gd name="connsiteY47" fmla="*/ 9314 h 10000"/>
              <a:gd name="connsiteX48" fmla="*/ 7811 w 9893"/>
              <a:gd name="connsiteY48" fmla="*/ 9610 h 10000"/>
              <a:gd name="connsiteX49" fmla="*/ 7666 w 9893"/>
              <a:gd name="connsiteY49" fmla="*/ 9703 h 10000"/>
              <a:gd name="connsiteX50" fmla="*/ 7505 w 9893"/>
              <a:gd name="connsiteY50" fmla="*/ 9889 h 10000"/>
              <a:gd name="connsiteX51" fmla="*/ 7345 w 9893"/>
              <a:gd name="connsiteY51" fmla="*/ 10000 h 10000"/>
              <a:gd name="connsiteX52" fmla="*/ 7200 w 9893"/>
              <a:gd name="connsiteY52" fmla="*/ 10000 h 10000"/>
              <a:gd name="connsiteX53" fmla="*/ 7040 w 9893"/>
              <a:gd name="connsiteY53" fmla="*/ 10000 h 10000"/>
              <a:gd name="connsiteX54" fmla="*/ 7040 w 9893"/>
              <a:gd name="connsiteY54" fmla="*/ 9889 h 10000"/>
              <a:gd name="connsiteX55" fmla="*/ 6967 w 9893"/>
              <a:gd name="connsiteY55" fmla="*/ 9889 h 10000"/>
              <a:gd name="connsiteX56" fmla="*/ 6967 w 9893"/>
              <a:gd name="connsiteY56" fmla="*/ 9796 h 10000"/>
              <a:gd name="connsiteX57" fmla="*/ 6967 w 9893"/>
              <a:gd name="connsiteY57" fmla="*/ 9610 h 10000"/>
              <a:gd name="connsiteX58" fmla="*/ 6967 w 9893"/>
              <a:gd name="connsiteY58" fmla="*/ 9499 h 10000"/>
              <a:gd name="connsiteX59" fmla="*/ 6967 w 9893"/>
              <a:gd name="connsiteY59" fmla="*/ 9406 h 10000"/>
              <a:gd name="connsiteX60" fmla="*/ 6967 w 9893"/>
              <a:gd name="connsiteY60" fmla="*/ 9202 h 10000"/>
              <a:gd name="connsiteX61" fmla="*/ 6967 w 9893"/>
              <a:gd name="connsiteY61" fmla="*/ 9017 h 10000"/>
              <a:gd name="connsiteX62" fmla="*/ 6894 w 9893"/>
              <a:gd name="connsiteY62" fmla="*/ 8813 h 10000"/>
              <a:gd name="connsiteX63" fmla="*/ 6807 w 9893"/>
              <a:gd name="connsiteY63" fmla="*/ 8534 h 10000"/>
              <a:gd name="connsiteX64" fmla="*/ 6662 w 9893"/>
              <a:gd name="connsiteY64" fmla="*/ 8126 h 10000"/>
              <a:gd name="connsiteX65" fmla="*/ 6589 w 9893"/>
              <a:gd name="connsiteY65" fmla="*/ 7737 h 10000"/>
              <a:gd name="connsiteX66" fmla="*/ 6356 w 9893"/>
              <a:gd name="connsiteY66" fmla="*/ 7347 h 10000"/>
              <a:gd name="connsiteX67" fmla="*/ 6196 w 9893"/>
              <a:gd name="connsiteY67" fmla="*/ 6753 h 10000"/>
              <a:gd name="connsiteX68" fmla="*/ 6356 w 9893"/>
              <a:gd name="connsiteY68" fmla="*/ 6957 h 10000"/>
              <a:gd name="connsiteX69" fmla="*/ 6589 w 9893"/>
              <a:gd name="connsiteY69" fmla="*/ 7161 h 10000"/>
              <a:gd name="connsiteX70" fmla="*/ 6734 w 9893"/>
              <a:gd name="connsiteY70" fmla="*/ 7347 h 10000"/>
              <a:gd name="connsiteX71" fmla="*/ 6894 w 9893"/>
              <a:gd name="connsiteY71" fmla="*/ 7440 h 10000"/>
              <a:gd name="connsiteX72" fmla="*/ 7040 w 9893"/>
              <a:gd name="connsiteY72" fmla="*/ 7551 h 10000"/>
              <a:gd name="connsiteX73" fmla="*/ 7128 w 9893"/>
              <a:gd name="connsiteY73" fmla="*/ 7551 h 10000"/>
              <a:gd name="connsiteX74" fmla="*/ 7200 w 9893"/>
              <a:gd name="connsiteY74" fmla="*/ 7644 h 10000"/>
              <a:gd name="connsiteX75" fmla="*/ 7273 w 9893"/>
              <a:gd name="connsiteY75" fmla="*/ 7644 h 10000"/>
              <a:gd name="connsiteX76" fmla="*/ 7345 w 9893"/>
              <a:gd name="connsiteY76" fmla="*/ 7644 h 10000"/>
              <a:gd name="connsiteX77" fmla="*/ 7433 w 9893"/>
              <a:gd name="connsiteY77" fmla="*/ 7644 h 10000"/>
              <a:gd name="connsiteX78" fmla="*/ 7505 w 9893"/>
              <a:gd name="connsiteY78" fmla="*/ 7551 h 10000"/>
              <a:gd name="connsiteX79" fmla="*/ 7579 w 9893"/>
              <a:gd name="connsiteY79" fmla="*/ 7440 h 10000"/>
              <a:gd name="connsiteX80" fmla="*/ 7579 w 9893"/>
              <a:gd name="connsiteY80" fmla="*/ 7347 h 10000"/>
              <a:gd name="connsiteX81" fmla="*/ 7666 w 9893"/>
              <a:gd name="connsiteY81" fmla="*/ 7254 h 10000"/>
              <a:gd name="connsiteX82" fmla="*/ 7739 w 9893"/>
              <a:gd name="connsiteY82" fmla="*/ 7050 h 10000"/>
              <a:gd name="connsiteX83" fmla="*/ 7739 w 9893"/>
              <a:gd name="connsiteY83" fmla="*/ 6865 h 10000"/>
              <a:gd name="connsiteX84" fmla="*/ 7811 w 9893"/>
              <a:gd name="connsiteY84" fmla="*/ 6660 h 10000"/>
              <a:gd name="connsiteX85" fmla="*/ 7884 w 9893"/>
              <a:gd name="connsiteY85" fmla="*/ 6364 h 10000"/>
              <a:gd name="connsiteX86" fmla="*/ 7971 w 9893"/>
              <a:gd name="connsiteY86" fmla="*/ 6067 h 10000"/>
              <a:gd name="connsiteX87" fmla="*/ 7971 w 9893"/>
              <a:gd name="connsiteY87" fmla="*/ 5677 h 10000"/>
              <a:gd name="connsiteX88" fmla="*/ 8117 w 9893"/>
              <a:gd name="connsiteY88" fmla="*/ 4991 h 10000"/>
              <a:gd name="connsiteX89" fmla="*/ 8205 w 9893"/>
              <a:gd name="connsiteY89" fmla="*/ 4212 h 10000"/>
              <a:gd name="connsiteX90" fmla="*/ 8205 w 9893"/>
              <a:gd name="connsiteY90" fmla="*/ 3525 h 10000"/>
              <a:gd name="connsiteX91" fmla="*/ 8277 w 9893"/>
              <a:gd name="connsiteY91" fmla="*/ 2839 h 10000"/>
              <a:gd name="connsiteX92" fmla="*/ 8277 w 9893"/>
              <a:gd name="connsiteY92" fmla="*/ 2542 h 10000"/>
              <a:gd name="connsiteX93" fmla="*/ 8277 w 9893"/>
              <a:gd name="connsiteY93" fmla="*/ 2263 h 10000"/>
              <a:gd name="connsiteX94" fmla="*/ 8277 w 9893"/>
              <a:gd name="connsiteY94" fmla="*/ 2059 h 10000"/>
              <a:gd name="connsiteX95" fmla="*/ 8277 w 9893"/>
              <a:gd name="connsiteY95" fmla="*/ 1855 h 10000"/>
              <a:gd name="connsiteX96" fmla="*/ 8277 w 9893"/>
              <a:gd name="connsiteY96" fmla="*/ 1670 h 10000"/>
              <a:gd name="connsiteX97" fmla="*/ 8277 w 9893"/>
              <a:gd name="connsiteY97" fmla="*/ 1577 h 10000"/>
              <a:gd name="connsiteX98" fmla="*/ 8205 w 9893"/>
              <a:gd name="connsiteY98" fmla="*/ 1466 h 10000"/>
              <a:gd name="connsiteX99" fmla="*/ 8205 w 9893"/>
              <a:gd name="connsiteY99" fmla="*/ 1373 h 10000"/>
              <a:gd name="connsiteX100" fmla="*/ 8205 w 9893"/>
              <a:gd name="connsiteY100" fmla="*/ 1280 h 10000"/>
              <a:gd name="connsiteX101" fmla="*/ 8117 w 9893"/>
              <a:gd name="connsiteY101" fmla="*/ 1280 h 10000"/>
              <a:gd name="connsiteX102" fmla="*/ 8045 w 9893"/>
              <a:gd name="connsiteY102" fmla="*/ 1169 h 10000"/>
              <a:gd name="connsiteX103" fmla="*/ 8045 w 9893"/>
              <a:gd name="connsiteY103" fmla="*/ 1169 h 10000"/>
              <a:gd name="connsiteX104" fmla="*/ 7884 w 9893"/>
              <a:gd name="connsiteY104" fmla="*/ 1169 h 10000"/>
              <a:gd name="connsiteX105" fmla="*/ 7811 w 9893"/>
              <a:gd name="connsiteY105" fmla="*/ 1169 h 10000"/>
              <a:gd name="connsiteX106" fmla="*/ 7739 w 9893"/>
              <a:gd name="connsiteY106" fmla="*/ 1169 h 10000"/>
              <a:gd name="connsiteX107" fmla="*/ 7579 w 9893"/>
              <a:gd name="connsiteY107" fmla="*/ 1169 h 10000"/>
              <a:gd name="connsiteX108" fmla="*/ 7433 w 9893"/>
              <a:gd name="connsiteY108" fmla="*/ 1169 h 10000"/>
              <a:gd name="connsiteX109" fmla="*/ 7200 w 9893"/>
              <a:gd name="connsiteY109" fmla="*/ 1169 h 10000"/>
              <a:gd name="connsiteX110" fmla="*/ 7040 w 9893"/>
              <a:gd name="connsiteY110" fmla="*/ 1169 h 10000"/>
              <a:gd name="connsiteX111" fmla="*/ 6807 w 9893"/>
              <a:gd name="connsiteY111" fmla="*/ 1169 h 10000"/>
              <a:gd name="connsiteX112" fmla="*/ 6502 w 9893"/>
              <a:gd name="connsiteY112" fmla="*/ 1169 h 10000"/>
              <a:gd name="connsiteX113" fmla="*/ 6196 w 9893"/>
              <a:gd name="connsiteY113" fmla="*/ 1280 h 10000"/>
              <a:gd name="connsiteX114" fmla="*/ 5890 w 9893"/>
              <a:gd name="connsiteY114" fmla="*/ 1280 h 10000"/>
              <a:gd name="connsiteX115" fmla="*/ 5512 w 9893"/>
              <a:gd name="connsiteY115" fmla="*/ 1373 h 10000"/>
              <a:gd name="connsiteX116" fmla="*/ 4740 w 9893"/>
              <a:gd name="connsiteY116" fmla="*/ 1466 h 10000"/>
              <a:gd name="connsiteX117" fmla="*/ 3969 w 9893"/>
              <a:gd name="connsiteY117" fmla="*/ 1670 h 10000"/>
              <a:gd name="connsiteX118" fmla="*/ 3197 w 9893"/>
              <a:gd name="connsiteY118" fmla="*/ 1763 h 10000"/>
              <a:gd name="connsiteX119" fmla="*/ 2426 w 9893"/>
              <a:gd name="connsiteY119" fmla="*/ 1855 h 10000"/>
              <a:gd name="connsiteX120" fmla="*/ 1581 w 9893"/>
              <a:gd name="connsiteY120" fmla="*/ 1967 h 10000"/>
              <a:gd name="connsiteX121" fmla="*/ 825 w 9893"/>
              <a:gd name="connsiteY121" fmla="*/ 2059 h 10000"/>
              <a:gd name="connsiteX122" fmla="*/ 53 w 9893"/>
              <a:gd name="connsiteY122" fmla="*/ 2152 h 10000"/>
              <a:gd name="connsiteX123" fmla="*/ 504 w 9893"/>
              <a:gd name="connsiteY123" fmla="*/ 1466 h 10000"/>
              <a:gd name="connsiteX124" fmla="*/ 1043 w 9893"/>
              <a:gd name="connsiteY124" fmla="*/ 1373 h 10000"/>
              <a:gd name="connsiteX125" fmla="*/ 1581 w 9893"/>
              <a:gd name="connsiteY125" fmla="*/ 1280 h 10000"/>
              <a:gd name="connsiteX126" fmla="*/ 2120 w 9893"/>
              <a:gd name="connsiteY126" fmla="*/ 1280 h 10000"/>
              <a:gd name="connsiteX127" fmla="*/ 2586 w 9893"/>
              <a:gd name="connsiteY127" fmla="*/ 1169 h 10000"/>
              <a:gd name="connsiteX128" fmla="*/ 3052 w 9893"/>
              <a:gd name="connsiteY128" fmla="*/ 1076 h 10000"/>
              <a:gd name="connsiteX129" fmla="*/ 3503 w 9893"/>
              <a:gd name="connsiteY129" fmla="*/ 1076 h 10000"/>
              <a:gd name="connsiteX130" fmla="*/ 3896 w 9893"/>
              <a:gd name="connsiteY130" fmla="*/ 983 h 10000"/>
              <a:gd name="connsiteX131" fmla="*/ 4274 w 9893"/>
              <a:gd name="connsiteY131" fmla="*/ 891 h 10000"/>
              <a:gd name="connsiteX132" fmla="*/ 4667 w 9893"/>
              <a:gd name="connsiteY132" fmla="*/ 891 h 10000"/>
              <a:gd name="connsiteX133" fmla="*/ 4974 w 9893"/>
              <a:gd name="connsiteY133" fmla="*/ 779 h 10000"/>
              <a:gd name="connsiteX134" fmla="*/ 5351 w 9893"/>
              <a:gd name="connsiteY134" fmla="*/ 779 h 10000"/>
              <a:gd name="connsiteX135" fmla="*/ 5585 w 9893"/>
              <a:gd name="connsiteY135" fmla="*/ 779 h 10000"/>
              <a:gd name="connsiteX136" fmla="*/ 5890 w 9893"/>
              <a:gd name="connsiteY136" fmla="*/ 686 h 10000"/>
              <a:gd name="connsiteX137" fmla="*/ 6123 w 9893"/>
              <a:gd name="connsiteY137" fmla="*/ 686 h 10000"/>
              <a:gd name="connsiteX138" fmla="*/ 6502 w 9893"/>
              <a:gd name="connsiteY138" fmla="*/ 594 h 10000"/>
              <a:gd name="connsiteX139" fmla="*/ 6894 w 9893"/>
              <a:gd name="connsiteY139" fmla="*/ 594 h 10000"/>
              <a:gd name="connsiteX140" fmla="*/ 7200 w 9893"/>
              <a:gd name="connsiteY140" fmla="*/ 482 h 10000"/>
              <a:gd name="connsiteX141" fmla="*/ 7505 w 9893"/>
              <a:gd name="connsiteY141" fmla="*/ 482 h 10000"/>
              <a:gd name="connsiteX142" fmla="*/ 7666 w 9893"/>
              <a:gd name="connsiteY142" fmla="*/ 390 h 10000"/>
              <a:gd name="connsiteX143" fmla="*/ 7811 w 9893"/>
              <a:gd name="connsiteY143" fmla="*/ 297 h 10000"/>
              <a:gd name="connsiteX144" fmla="*/ 7971 w 9893"/>
              <a:gd name="connsiteY144" fmla="*/ 297 h 10000"/>
              <a:gd name="connsiteX145" fmla="*/ 7971 w 9893"/>
              <a:gd name="connsiteY145" fmla="*/ 204 h 10000"/>
              <a:gd name="connsiteX146" fmla="*/ 7971 w 9893"/>
              <a:gd name="connsiteY146" fmla="*/ 204 h 10000"/>
              <a:gd name="connsiteX0" fmla="*/ 7548 w 9491"/>
              <a:gd name="connsiteY0" fmla="*/ 204 h 10000"/>
              <a:gd name="connsiteX1" fmla="*/ 7623 w 9491"/>
              <a:gd name="connsiteY1" fmla="*/ 93 h 10000"/>
              <a:gd name="connsiteX2" fmla="*/ 7785 w 9491"/>
              <a:gd name="connsiteY2" fmla="*/ 93 h 10000"/>
              <a:gd name="connsiteX3" fmla="*/ 7858 w 9491"/>
              <a:gd name="connsiteY3" fmla="*/ 0 h 10000"/>
              <a:gd name="connsiteX4" fmla="*/ 7931 w 9491"/>
              <a:gd name="connsiteY4" fmla="*/ 0 h 10000"/>
              <a:gd name="connsiteX5" fmla="*/ 8093 w 9491"/>
              <a:gd name="connsiteY5" fmla="*/ 93 h 10000"/>
              <a:gd name="connsiteX6" fmla="*/ 8329 w 9491"/>
              <a:gd name="connsiteY6" fmla="*/ 204 h 10000"/>
              <a:gd name="connsiteX7" fmla="*/ 8402 w 9491"/>
              <a:gd name="connsiteY7" fmla="*/ 297 h 10000"/>
              <a:gd name="connsiteX8" fmla="*/ 8549 w 9491"/>
              <a:gd name="connsiteY8" fmla="*/ 482 h 10000"/>
              <a:gd name="connsiteX9" fmla="*/ 8637 w 9491"/>
              <a:gd name="connsiteY9" fmla="*/ 594 h 10000"/>
              <a:gd name="connsiteX10" fmla="*/ 8785 w 9491"/>
              <a:gd name="connsiteY10" fmla="*/ 686 h 10000"/>
              <a:gd name="connsiteX11" fmla="*/ 8946 w 9491"/>
              <a:gd name="connsiteY11" fmla="*/ 891 h 10000"/>
              <a:gd name="connsiteX12" fmla="*/ 9094 w 9491"/>
              <a:gd name="connsiteY12" fmla="*/ 983 h 10000"/>
              <a:gd name="connsiteX13" fmla="*/ 9182 w 9491"/>
              <a:gd name="connsiteY13" fmla="*/ 1169 h 10000"/>
              <a:gd name="connsiteX14" fmla="*/ 9329 w 9491"/>
              <a:gd name="connsiteY14" fmla="*/ 1280 h 10000"/>
              <a:gd name="connsiteX15" fmla="*/ 9403 w 9491"/>
              <a:gd name="connsiteY15" fmla="*/ 1373 h 10000"/>
              <a:gd name="connsiteX16" fmla="*/ 9403 w 9491"/>
              <a:gd name="connsiteY16" fmla="*/ 1466 h 10000"/>
              <a:gd name="connsiteX17" fmla="*/ 9491 w 9491"/>
              <a:gd name="connsiteY17" fmla="*/ 1466 h 10000"/>
              <a:gd name="connsiteX18" fmla="*/ 9491 w 9491"/>
              <a:gd name="connsiteY18" fmla="*/ 1577 h 10000"/>
              <a:gd name="connsiteX19" fmla="*/ 9491 w 9491"/>
              <a:gd name="connsiteY19" fmla="*/ 1670 h 10000"/>
              <a:gd name="connsiteX20" fmla="*/ 9403 w 9491"/>
              <a:gd name="connsiteY20" fmla="*/ 1763 h 10000"/>
              <a:gd name="connsiteX21" fmla="*/ 9329 w 9491"/>
              <a:gd name="connsiteY21" fmla="*/ 1763 h 10000"/>
              <a:gd name="connsiteX22" fmla="*/ 9256 w 9491"/>
              <a:gd name="connsiteY22" fmla="*/ 1855 h 10000"/>
              <a:gd name="connsiteX23" fmla="*/ 9182 w 9491"/>
              <a:gd name="connsiteY23" fmla="*/ 1855 h 10000"/>
              <a:gd name="connsiteX24" fmla="*/ 9182 w 9491"/>
              <a:gd name="connsiteY24" fmla="*/ 1967 h 10000"/>
              <a:gd name="connsiteX25" fmla="*/ 9094 w 9491"/>
              <a:gd name="connsiteY25" fmla="*/ 2059 h 10000"/>
              <a:gd name="connsiteX26" fmla="*/ 9020 w 9491"/>
              <a:gd name="connsiteY26" fmla="*/ 2263 h 10000"/>
              <a:gd name="connsiteX27" fmla="*/ 9020 w 9491"/>
              <a:gd name="connsiteY27" fmla="*/ 2449 h 10000"/>
              <a:gd name="connsiteX28" fmla="*/ 8946 w 9491"/>
              <a:gd name="connsiteY28" fmla="*/ 2653 h 10000"/>
              <a:gd name="connsiteX29" fmla="*/ 8946 w 9491"/>
              <a:gd name="connsiteY29" fmla="*/ 2950 h 10000"/>
              <a:gd name="connsiteX30" fmla="*/ 8946 w 9491"/>
              <a:gd name="connsiteY30" fmla="*/ 3135 h 10000"/>
              <a:gd name="connsiteX31" fmla="*/ 8858 w 9491"/>
              <a:gd name="connsiteY31" fmla="*/ 3432 h 10000"/>
              <a:gd name="connsiteX32" fmla="*/ 8858 w 9491"/>
              <a:gd name="connsiteY32" fmla="*/ 3822 h 10000"/>
              <a:gd name="connsiteX33" fmla="*/ 8785 w 9491"/>
              <a:gd name="connsiteY33" fmla="*/ 4119 h 10000"/>
              <a:gd name="connsiteX34" fmla="*/ 8712 w 9491"/>
              <a:gd name="connsiteY34" fmla="*/ 4508 h 10000"/>
              <a:gd name="connsiteX35" fmla="*/ 8637 w 9491"/>
              <a:gd name="connsiteY35" fmla="*/ 4898 h 10000"/>
              <a:gd name="connsiteX36" fmla="*/ 8549 w 9491"/>
              <a:gd name="connsiteY36" fmla="*/ 5288 h 10000"/>
              <a:gd name="connsiteX37" fmla="*/ 8402 w 9491"/>
              <a:gd name="connsiteY37" fmla="*/ 6178 h 10000"/>
              <a:gd name="connsiteX38" fmla="*/ 8329 w 9491"/>
              <a:gd name="connsiteY38" fmla="*/ 6568 h 10000"/>
              <a:gd name="connsiteX39" fmla="*/ 8241 w 9491"/>
              <a:gd name="connsiteY39" fmla="*/ 6957 h 10000"/>
              <a:gd name="connsiteX40" fmla="*/ 8167 w 9491"/>
              <a:gd name="connsiteY40" fmla="*/ 7347 h 10000"/>
              <a:gd name="connsiteX41" fmla="*/ 8093 w 9491"/>
              <a:gd name="connsiteY41" fmla="*/ 7737 h 10000"/>
              <a:gd name="connsiteX42" fmla="*/ 8005 w 9491"/>
              <a:gd name="connsiteY42" fmla="*/ 8033 h 10000"/>
              <a:gd name="connsiteX43" fmla="*/ 8005 w 9491"/>
              <a:gd name="connsiteY43" fmla="*/ 8237 h 10000"/>
              <a:gd name="connsiteX44" fmla="*/ 7931 w 9491"/>
              <a:gd name="connsiteY44" fmla="*/ 8534 h 10000"/>
              <a:gd name="connsiteX45" fmla="*/ 7858 w 9491"/>
              <a:gd name="connsiteY45" fmla="*/ 8720 h 10000"/>
              <a:gd name="connsiteX46" fmla="*/ 7696 w 9491"/>
              <a:gd name="connsiteY46" fmla="*/ 9017 h 10000"/>
              <a:gd name="connsiteX47" fmla="*/ 7548 w 9491"/>
              <a:gd name="connsiteY47" fmla="*/ 9314 h 10000"/>
              <a:gd name="connsiteX48" fmla="*/ 7386 w 9491"/>
              <a:gd name="connsiteY48" fmla="*/ 9610 h 10000"/>
              <a:gd name="connsiteX49" fmla="*/ 7240 w 9491"/>
              <a:gd name="connsiteY49" fmla="*/ 9703 h 10000"/>
              <a:gd name="connsiteX50" fmla="*/ 7077 w 9491"/>
              <a:gd name="connsiteY50" fmla="*/ 9889 h 10000"/>
              <a:gd name="connsiteX51" fmla="*/ 6915 w 9491"/>
              <a:gd name="connsiteY51" fmla="*/ 10000 h 10000"/>
              <a:gd name="connsiteX52" fmla="*/ 6769 w 9491"/>
              <a:gd name="connsiteY52" fmla="*/ 10000 h 10000"/>
              <a:gd name="connsiteX53" fmla="*/ 6607 w 9491"/>
              <a:gd name="connsiteY53" fmla="*/ 10000 h 10000"/>
              <a:gd name="connsiteX54" fmla="*/ 6607 w 9491"/>
              <a:gd name="connsiteY54" fmla="*/ 9889 h 10000"/>
              <a:gd name="connsiteX55" fmla="*/ 6533 w 9491"/>
              <a:gd name="connsiteY55" fmla="*/ 9889 h 10000"/>
              <a:gd name="connsiteX56" fmla="*/ 6533 w 9491"/>
              <a:gd name="connsiteY56" fmla="*/ 9796 h 10000"/>
              <a:gd name="connsiteX57" fmla="*/ 6533 w 9491"/>
              <a:gd name="connsiteY57" fmla="*/ 9610 h 10000"/>
              <a:gd name="connsiteX58" fmla="*/ 6533 w 9491"/>
              <a:gd name="connsiteY58" fmla="*/ 9499 h 10000"/>
              <a:gd name="connsiteX59" fmla="*/ 6533 w 9491"/>
              <a:gd name="connsiteY59" fmla="*/ 9406 h 10000"/>
              <a:gd name="connsiteX60" fmla="*/ 6533 w 9491"/>
              <a:gd name="connsiteY60" fmla="*/ 9202 h 10000"/>
              <a:gd name="connsiteX61" fmla="*/ 6533 w 9491"/>
              <a:gd name="connsiteY61" fmla="*/ 9017 h 10000"/>
              <a:gd name="connsiteX62" fmla="*/ 6460 w 9491"/>
              <a:gd name="connsiteY62" fmla="*/ 8813 h 10000"/>
              <a:gd name="connsiteX63" fmla="*/ 6372 w 9491"/>
              <a:gd name="connsiteY63" fmla="*/ 8534 h 10000"/>
              <a:gd name="connsiteX64" fmla="*/ 6225 w 9491"/>
              <a:gd name="connsiteY64" fmla="*/ 8126 h 10000"/>
              <a:gd name="connsiteX65" fmla="*/ 6151 w 9491"/>
              <a:gd name="connsiteY65" fmla="*/ 7737 h 10000"/>
              <a:gd name="connsiteX66" fmla="*/ 5916 w 9491"/>
              <a:gd name="connsiteY66" fmla="*/ 7347 h 10000"/>
              <a:gd name="connsiteX67" fmla="*/ 5754 w 9491"/>
              <a:gd name="connsiteY67" fmla="*/ 6753 h 10000"/>
              <a:gd name="connsiteX68" fmla="*/ 5916 w 9491"/>
              <a:gd name="connsiteY68" fmla="*/ 6957 h 10000"/>
              <a:gd name="connsiteX69" fmla="*/ 6151 w 9491"/>
              <a:gd name="connsiteY69" fmla="*/ 7161 h 10000"/>
              <a:gd name="connsiteX70" fmla="*/ 6298 w 9491"/>
              <a:gd name="connsiteY70" fmla="*/ 7347 h 10000"/>
              <a:gd name="connsiteX71" fmla="*/ 6460 w 9491"/>
              <a:gd name="connsiteY71" fmla="*/ 7440 h 10000"/>
              <a:gd name="connsiteX72" fmla="*/ 6607 w 9491"/>
              <a:gd name="connsiteY72" fmla="*/ 7551 h 10000"/>
              <a:gd name="connsiteX73" fmla="*/ 6696 w 9491"/>
              <a:gd name="connsiteY73" fmla="*/ 7551 h 10000"/>
              <a:gd name="connsiteX74" fmla="*/ 6769 w 9491"/>
              <a:gd name="connsiteY74" fmla="*/ 7644 h 10000"/>
              <a:gd name="connsiteX75" fmla="*/ 6843 w 9491"/>
              <a:gd name="connsiteY75" fmla="*/ 7644 h 10000"/>
              <a:gd name="connsiteX76" fmla="*/ 6915 w 9491"/>
              <a:gd name="connsiteY76" fmla="*/ 7644 h 10000"/>
              <a:gd name="connsiteX77" fmla="*/ 7004 w 9491"/>
              <a:gd name="connsiteY77" fmla="*/ 7644 h 10000"/>
              <a:gd name="connsiteX78" fmla="*/ 7077 w 9491"/>
              <a:gd name="connsiteY78" fmla="*/ 7551 h 10000"/>
              <a:gd name="connsiteX79" fmla="*/ 7152 w 9491"/>
              <a:gd name="connsiteY79" fmla="*/ 7440 h 10000"/>
              <a:gd name="connsiteX80" fmla="*/ 7152 w 9491"/>
              <a:gd name="connsiteY80" fmla="*/ 7347 h 10000"/>
              <a:gd name="connsiteX81" fmla="*/ 7240 w 9491"/>
              <a:gd name="connsiteY81" fmla="*/ 7254 h 10000"/>
              <a:gd name="connsiteX82" fmla="*/ 7314 w 9491"/>
              <a:gd name="connsiteY82" fmla="*/ 7050 h 10000"/>
              <a:gd name="connsiteX83" fmla="*/ 7314 w 9491"/>
              <a:gd name="connsiteY83" fmla="*/ 6865 h 10000"/>
              <a:gd name="connsiteX84" fmla="*/ 7386 w 9491"/>
              <a:gd name="connsiteY84" fmla="*/ 6660 h 10000"/>
              <a:gd name="connsiteX85" fmla="*/ 7460 w 9491"/>
              <a:gd name="connsiteY85" fmla="*/ 6364 h 10000"/>
              <a:gd name="connsiteX86" fmla="*/ 7548 w 9491"/>
              <a:gd name="connsiteY86" fmla="*/ 6067 h 10000"/>
              <a:gd name="connsiteX87" fmla="*/ 7548 w 9491"/>
              <a:gd name="connsiteY87" fmla="*/ 5677 h 10000"/>
              <a:gd name="connsiteX88" fmla="*/ 7696 w 9491"/>
              <a:gd name="connsiteY88" fmla="*/ 4991 h 10000"/>
              <a:gd name="connsiteX89" fmla="*/ 7785 w 9491"/>
              <a:gd name="connsiteY89" fmla="*/ 4212 h 10000"/>
              <a:gd name="connsiteX90" fmla="*/ 7785 w 9491"/>
              <a:gd name="connsiteY90" fmla="*/ 3525 h 10000"/>
              <a:gd name="connsiteX91" fmla="*/ 7858 w 9491"/>
              <a:gd name="connsiteY91" fmla="*/ 2839 h 10000"/>
              <a:gd name="connsiteX92" fmla="*/ 7858 w 9491"/>
              <a:gd name="connsiteY92" fmla="*/ 2542 h 10000"/>
              <a:gd name="connsiteX93" fmla="*/ 7858 w 9491"/>
              <a:gd name="connsiteY93" fmla="*/ 2263 h 10000"/>
              <a:gd name="connsiteX94" fmla="*/ 7858 w 9491"/>
              <a:gd name="connsiteY94" fmla="*/ 2059 h 10000"/>
              <a:gd name="connsiteX95" fmla="*/ 7858 w 9491"/>
              <a:gd name="connsiteY95" fmla="*/ 1855 h 10000"/>
              <a:gd name="connsiteX96" fmla="*/ 7858 w 9491"/>
              <a:gd name="connsiteY96" fmla="*/ 1670 h 10000"/>
              <a:gd name="connsiteX97" fmla="*/ 7858 w 9491"/>
              <a:gd name="connsiteY97" fmla="*/ 1577 h 10000"/>
              <a:gd name="connsiteX98" fmla="*/ 7785 w 9491"/>
              <a:gd name="connsiteY98" fmla="*/ 1466 h 10000"/>
              <a:gd name="connsiteX99" fmla="*/ 7785 w 9491"/>
              <a:gd name="connsiteY99" fmla="*/ 1373 h 10000"/>
              <a:gd name="connsiteX100" fmla="*/ 7785 w 9491"/>
              <a:gd name="connsiteY100" fmla="*/ 1280 h 10000"/>
              <a:gd name="connsiteX101" fmla="*/ 7696 w 9491"/>
              <a:gd name="connsiteY101" fmla="*/ 1280 h 10000"/>
              <a:gd name="connsiteX102" fmla="*/ 7623 w 9491"/>
              <a:gd name="connsiteY102" fmla="*/ 1169 h 10000"/>
              <a:gd name="connsiteX103" fmla="*/ 7623 w 9491"/>
              <a:gd name="connsiteY103" fmla="*/ 1169 h 10000"/>
              <a:gd name="connsiteX104" fmla="*/ 7460 w 9491"/>
              <a:gd name="connsiteY104" fmla="*/ 1169 h 10000"/>
              <a:gd name="connsiteX105" fmla="*/ 7386 w 9491"/>
              <a:gd name="connsiteY105" fmla="*/ 1169 h 10000"/>
              <a:gd name="connsiteX106" fmla="*/ 7314 w 9491"/>
              <a:gd name="connsiteY106" fmla="*/ 1169 h 10000"/>
              <a:gd name="connsiteX107" fmla="*/ 7152 w 9491"/>
              <a:gd name="connsiteY107" fmla="*/ 1169 h 10000"/>
              <a:gd name="connsiteX108" fmla="*/ 7004 w 9491"/>
              <a:gd name="connsiteY108" fmla="*/ 1169 h 10000"/>
              <a:gd name="connsiteX109" fmla="*/ 6769 w 9491"/>
              <a:gd name="connsiteY109" fmla="*/ 1169 h 10000"/>
              <a:gd name="connsiteX110" fmla="*/ 6607 w 9491"/>
              <a:gd name="connsiteY110" fmla="*/ 1169 h 10000"/>
              <a:gd name="connsiteX111" fmla="*/ 6372 w 9491"/>
              <a:gd name="connsiteY111" fmla="*/ 1169 h 10000"/>
              <a:gd name="connsiteX112" fmla="*/ 6063 w 9491"/>
              <a:gd name="connsiteY112" fmla="*/ 1169 h 10000"/>
              <a:gd name="connsiteX113" fmla="*/ 5754 w 9491"/>
              <a:gd name="connsiteY113" fmla="*/ 1280 h 10000"/>
              <a:gd name="connsiteX114" fmla="*/ 5445 w 9491"/>
              <a:gd name="connsiteY114" fmla="*/ 1280 h 10000"/>
              <a:gd name="connsiteX115" fmla="*/ 5063 w 9491"/>
              <a:gd name="connsiteY115" fmla="*/ 1373 h 10000"/>
              <a:gd name="connsiteX116" fmla="*/ 4282 w 9491"/>
              <a:gd name="connsiteY116" fmla="*/ 1466 h 10000"/>
              <a:gd name="connsiteX117" fmla="*/ 3503 w 9491"/>
              <a:gd name="connsiteY117" fmla="*/ 1670 h 10000"/>
              <a:gd name="connsiteX118" fmla="*/ 2723 w 9491"/>
              <a:gd name="connsiteY118" fmla="*/ 1763 h 10000"/>
              <a:gd name="connsiteX119" fmla="*/ 1943 w 9491"/>
              <a:gd name="connsiteY119" fmla="*/ 1855 h 10000"/>
              <a:gd name="connsiteX120" fmla="*/ 1089 w 9491"/>
              <a:gd name="connsiteY120" fmla="*/ 1967 h 10000"/>
              <a:gd name="connsiteX121" fmla="*/ 325 w 9491"/>
              <a:gd name="connsiteY121" fmla="*/ 2059 h 10000"/>
              <a:gd name="connsiteX122" fmla="*/ 0 w 9491"/>
              <a:gd name="connsiteY122" fmla="*/ 1466 h 10000"/>
              <a:gd name="connsiteX123" fmla="*/ 545 w 9491"/>
              <a:gd name="connsiteY123" fmla="*/ 1373 h 10000"/>
              <a:gd name="connsiteX124" fmla="*/ 1089 w 9491"/>
              <a:gd name="connsiteY124" fmla="*/ 1280 h 10000"/>
              <a:gd name="connsiteX125" fmla="*/ 1634 w 9491"/>
              <a:gd name="connsiteY125" fmla="*/ 1280 h 10000"/>
              <a:gd name="connsiteX126" fmla="*/ 2105 w 9491"/>
              <a:gd name="connsiteY126" fmla="*/ 1169 h 10000"/>
              <a:gd name="connsiteX127" fmla="*/ 2576 w 9491"/>
              <a:gd name="connsiteY127" fmla="*/ 1076 h 10000"/>
              <a:gd name="connsiteX128" fmla="*/ 3032 w 9491"/>
              <a:gd name="connsiteY128" fmla="*/ 1076 h 10000"/>
              <a:gd name="connsiteX129" fmla="*/ 3429 w 9491"/>
              <a:gd name="connsiteY129" fmla="*/ 983 h 10000"/>
              <a:gd name="connsiteX130" fmla="*/ 3811 w 9491"/>
              <a:gd name="connsiteY130" fmla="*/ 891 h 10000"/>
              <a:gd name="connsiteX131" fmla="*/ 4208 w 9491"/>
              <a:gd name="connsiteY131" fmla="*/ 891 h 10000"/>
              <a:gd name="connsiteX132" fmla="*/ 4519 w 9491"/>
              <a:gd name="connsiteY132" fmla="*/ 779 h 10000"/>
              <a:gd name="connsiteX133" fmla="*/ 4900 w 9491"/>
              <a:gd name="connsiteY133" fmla="*/ 779 h 10000"/>
              <a:gd name="connsiteX134" fmla="*/ 5136 w 9491"/>
              <a:gd name="connsiteY134" fmla="*/ 779 h 10000"/>
              <a:gd name="connsiteX135" fmla="*/ 5445 w 9491"/>
              <a:gd name="connsiteY135" fmla="*/ 686 h 10000"/>
              <a:gd name="connsiteX136" fmla="*/ 5680 w 9491"/>
              <a:gd name="connsiteY136" fmla="*/ 686 h 10000"/>
              <a:gd name="connsiteX137" fmla="*/ 6063 w 9491"/>
              <a:gd name="connsiteY137" fmla="*/ 594 h 10000"/>
              <a:gd name="connsiteX138" fmla="*/ 6460 w 9491"/>
              <a:gd name="connsiteY138" fmla="*/ 594 h 10000"/>
              <a:gd name="connsiteX139" fmla="*/ 6769 w 9491"/>
              <a:gd name="connsiteY139" fmla="*/ 482 h 10000"/>
              <a:gd name="connsiteX140" fmla="*/ 7077 w 9491"/>
              <a:gd name="connsiteY140" fmla="*/ 482 h 10000"/>
              <a:gd name="connsiteX141" fmla="*/ 7240 w 9491"/>
              <a:gd name="connsiteY141" fmla="*/ 390 h 10000"/>
              <a:gd name="connsiteX142" fmla="*/ 7386 w 9491"/>
              <a:gd name="connsiteY142" fmla="*/ 297 h 10000"/>
              <a:gd name="connsiteX143" fmla="*/ 7548 w 9491"/>
              <a:gd name="connsiteY143" fmla="*/ 297 h 10000"/>
              <a:gd name="connsiteX144" fmla="*/ 7548 w 9491"/>
              <a:gd name="connsiteY144" fmla="*/ 204 h 10000"/>
              <a:gd name="connsiteX145" fmla="*/ 7548 w 9491"/>
              <a:gd name="connsiteY145" fmla="*/ 204 h 10000"/>
              <a:gd name="connsiteX0" fmla="*/ 7953 w 10000"/>
              <a:gd name="connsiteY0" fmla="*/ 204 h 10000"/>
              <a:gd name="connsiteX1" fmla="*/ 8032 w 10000"/>
              <a:gd name="connsiteY1" fmla="*/ 93 h 10000"/>
              <a:gd name="connsiteX2" fmla="*/ 8203 w 10000"/>
              <a:gd name="connsiteY2" fmla="*/ 93 h 10000"/>
              <a:gd name="connsiteX3" fmla="*/ 8279 w 10000"/>
              <a:gd name="connsiteY3" fmla="*/ 0 h 10000"/>
              <a:gd name="connsiteX4" fmla="*/ 8356 w 10000"/>
              <a:gd name="connsiteY4" fmla="*/ 0 h 10000"/>
              <a:gd name="connsiteX5" fmla="*/ 8527 w 10000"/>
              <a:gd name="connsiteY5" fmla="*/ 93 h 10000"/>
              <a:gd name="connsiteX6" fmla="*/ 8776 w 10000"/>
              <a:gd name="connsiteY6" fmla="*/ 204 h 10000"/>
              <a:gd name="connsiteX7" fmla="*/ 8853 w 10000"/>
              <a:gd name="connsiteY7" fmla="*/ 297 h 10000"/>
              <a:gd name="connsiteX8" fmla="*/ 9007 w 10000"/>
              <a:gd name="connsiteY8" fmla="*/ 482 h 10000"/>
              <a:gd name="connsiteX9" fmla="*/ 9100 w 10000"/>
              <a:gd name="connsiteY9" fmla="*/ 594 h 10000"/>
              <a:gd name="connsiteX10" fmla="*/ 9256 w 10000"/>
              <a:gd name="connsiteY10" fmla="*/ 686 h 10000"/>
              <a:gd name="connsiteX11" fmla="*/ 9426 w 10000"/>
              <a:gd name="connsiteY11" fmla="*/ 891 h 10000"/>
              <a:gd name="connsiteX12" fmla="*/ 9582 w 10000"/>
              <a:gd name="connsiteY12" fmla="*/ 983 h 10000"/>
              <a:gd name="connsiteX13" fmla="*/ 9674 w 10000"/>
              <a:gd name="connsiteY13" fmla="*/ 1169 h 10000"/>
              <a:gd name="connsiteX14" fmla="*/ 9829 w 10000"/>
              <a:gd name="connsiteY14" fmla="*/ 1280 h 10000"/>
              <a:gd name="connsiteX15" fmla="*/ 9907 w 10000"/>
              <a:gd name="connsiteY15" fmla="*/ 1373 h 10000"/>
              <a:gd name="connsiteX16" fmla="*/ 9907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07 w 10000"/>
              <a:gd name="connsiteY20" fmla="*/ 1763 h 10000"/>
              <a:gd name="connsiteX21" fmla="*/ 9829 w 10000"/>
              <a:gd name="connsiteY21" fmla="*/ 1763 h 10000"/>
              <a:gd name="connsiteX22" fmla="*/ 9752 w 10000"/>
              <a:gd name="connsiteY22" fmla="*/ 1855 h 10000"/>
              <a:gd name="connsiteX23" fmla="*/ 9674 w 10000"/>
              <a:gd name="connsiteY23" fmla="*/ 1855 h 10000"/>
              <a:gd name="connsiteX24" fmla="*/ 9674 w 10000"/>
              <a:gd name="connsiteY24" fmla="*/ 1967 h 10000"/>
              <a:gd name="connsiteX25" fmla="*/ 9582 w 10000"/>
              <a:gd name="connsiteY25" fmla="*/ 2059 h 10000"/>
              <a:gd name="connsiteX26" fmla="*/ 9504 w 10000"/>
              <a:gd name="connsiteY26" fmla="*/ 2263 h 10000"/>
              <a:gd name="connsiteX27" fmla="*/ 9504 w 10000"/>
              <a:gd name="connsiteY27" fmla="*/ 2449 h 10000"/>
              <a:gd name="connsiteX28" fmla="*/ 9426 w 10000"/>
              <a:gd name="connsiteY28" fmla="*/ 2653 h 10000"/>
              <a:gd name="connsiteX29" fmla="*/ 9426 w 10000"/>
              <a:gd name="connsiteY29" fmla="*/ 2950 h 10000"/>
              <a:gd name="connsiteX30" fmla="*/ 9426 w 10000"/>
              <a:gd name="connsiteY30" fmla="*/ 3135 h 10000"/>
              <a:gd name="connsiteX31" fmla="*/ 9333 w 10000"/>
              <a:gd name="connsiteY31" fmla="*/ 3432 h 10000"/>
              <a:gd name="connsiteX32" fmla="*/ 9333 w 10000"/>
              <a:gd name="connsiteY32" fmla="*/ 3822 h 10000"/>
              <a:gd name="connsiteX33" fmla="*/ 9256 w 10000"/>
              <a:gd name="connsiteY33" fmla="*/ 4119 h 10000"/>
              <a:gd name="connsiteX34" fmla="*/ 9179 w 10000"/>
              <a:gd name="connsiteY34" fmla="*/ 4508 h 10000"/>
              <a:gd name="connsiteX35" fmla="*/ 9100 w 10000"/>
              <a:gd name="connsiteY35" fmla="*/ 4898 h 10000"/>
              <a:gd name="connsiteX36" fmla="*/ 9007 w 10000"/>
              <a:gd name="connsiteY36" fmla="*/ 5288 h 10000"/>
              <a:gd name="connsiteX37" fmla="*/ 8853 w 10000"/>
              <a:gd name="connsiteY37" fmla="*/ 6178 h 10000"/>
              <a:gd name="connsiteX38" fmla="*/ 8776 w 10000"/>
              <a:gd name="connsiteY38" fmla="*/ 6568 h 10000"/>
              <a:gd name="connsiteX39" fmla="*/ 8683 w 10000"/>
              <a:gd name="connsiteY39" fmla="*/ 6957 h 10000"/>
              <a:gd name="connsiteX40" fmla="*/ 8605 w 10000"/>
              <a:gd name="connsiteY40" fmla="*/ 7347 h 10000"/>
              <a:gd name="connsiteX41" fmla="*/ 8527 w 10000"/>
              <a:gd name="connsiteY41" fmla="*/ 7737 h 10000"/>
              <a:gd name="connsiteX42" fmla="*/ 8434 w 10000"/>
              <a:gd name="connsiteY42" fmla="*/ 8033 h 10000"/>
              <a:gd name="connsiteX43" fmla="*/ 8434 w 10000"/>
              <a:gd name="connsiteY43" fmla="*/ 8237 h 10000"/>
              <a:gd name="connsiteX44" fmla="*/ 8356 w 10000"/>
              <a:gd name="connsiteY44" fmla="*/ 8534 h 10000"/>
              <a:gd name="connsiteX45" fmla="*/ 8279 w 10000"/>
              <a:gd name="connsiteY45" fmla="*/ 8720 h 10000"/>
              <a:gd name="connsiteX46" fmla="*/ 8109 w 10000"/>
              <a:gd name="connsiteY46" fmla="*/ 9017 h 10000"/>
              <a:gd name="connsiteX47" fmla="*/ 7953 w 10000"/>
              <a:gd name="connsiteY47" fmla="*/ 9314 h 10000"/>
              <a:gd name="connsiteX48" fmla="*/ 7782 w 10000"/>
              <a:gd name="connsiteY48" fmla="*/ 9610 h 10000"/>
              <a:gd name="connsiteX49" fmla="*/ 7628 w 10000"/>
              <a:gd name="connsiteY49" fmla="*/ 9703 h 10000"/>
              <a:gd name="connsiteX50" fmla="*/ 7457 w 10000"/>
              <a:gd name="connsiteY50" fmla="*/ 9889 h 10000"/>
              <a:gd name="connsiteX51" fmla="*/ 7286 w 10000"/>
              <a:gd name="connsiteY51" fmla="*/ 10000 h 10000"/>
              <a:gd name="connsiteX52" fmla="*/ 7132 w 10000"/>
              <a:gd name="connsiteY52" fmla="*/ 10000 h 10000"/>
              <a:gd name="connsiteX53" fmla="*/ 6961 w 10000"/>
              <a:gd name="connsiteY53" fmla="*/ 10000 h 10000"/>
              <a:gd name="connsiteX54" fmla="*/ 6961 w 10000"/>
              <a:gd name="connsiteY54" fmla="*/ 9889 h 10000"/>
              <a:gd name="connsiteX55" fmla="*/ 6883 w 10000"/>
              <a:gd name="connsiteY55" fmla="*/ 9889 h 10000"/>
              <a:gd name="connsiteX56" fmla="*/ 6883 w 10000"/>
              <a:gd name="connsiteY56" fmla="*/ 9796 h 10000"/>
              <a:gd name="connsiteX57" fmla="*/ 6883 w 10000"/>
              <a:gd name="connsiteY57" fmla="*/ 9610 h 10000"/>
              <a:gd name="connsiteX58" fmla="*/ 6883 w 10000"/>
              <a:gd name="connsiteY58" fmla="*/ 9499 h 10000"/>
              <a:gd name="connsiteX59" fmla="*/ 6883 w 10000"/>
              <a:gd name="connsiteY59" fmla="*/ 9406 h 10000"/>
              <a:gd name="connsiteX60" fmla="*/ 6883 w 10000"/>
              <a:gd name="connsiteY60" fmla="*/ 9202 h 10000"/>
              <a:gd name="connsiteX61" fmla="*/ 6883 w 10000"/>
              <a:gd name="connsiteY61" fmla="*/ 9017 h 10000"/>
              <a:gd name="connsiteX62" fmla="*/ 6806 w 10000"/>
              <a:gd name="connsiteY62" fmla="*/ 8813 h 10000"/>
              <a:gd name="connsiteX63" fmla="*/ 6714 w 10000"/>
              <a:gd name="connsiteY63" fmla="*/ 8534 h 10000"/>
              <a:gd name="connsiteX64" fmla="*/ 6559 w 10000"/>
              <a:gd name="connsiteY64" fmla="*/ 8126 h 10000"/>
              <a:gd name="connsiteX65" fmla="*/ 6481 w 10000"/>
              <a:gd name="connsiteY65" fmla="*/ 7737 h 10000"/>
              <a:gd name="connsiteX66" fmla="*/ 6233 w 10000"/>
              <a:gd name="connsiteY66" fmla="*/ 7347 h 10000"/>
              <a:gd name="connsiteX67" fmla="*/ 6063 w 10000"/>
              <a:gd name="connsiteY67" fmla="*/ 6753 h 10000"/>
              <a:gd name="connsiteX68" fmla="*/ 6233 w 10000"/>
              <a:gd name="connsiteY68" fmla="*/ 6957 h 10000"/>
              <a:gd name="connsiteX69" fmla="*/ 6481 w 10000"/>
              <a:gd name="connsiteY69" fmla="*/ 7161 h 10000"/>
              <a:gd name="connsiteX70" fmla="*/ 6636 w 10000"/>
              <a:gd name="connsiteY70" fmla="*/ 7347 h 10000"/>
              <a:gd name="connsiteX71" fmla="*/ 6806 w 10000"/>
              <a:gd name="connsiteY71" fmla="*/ 7440 h 10000"/>
              <a:gd name="connsiteX72" fmla="*/ 6961 w 10000"/>
              <a:gd name="connsiteY72" fmla="*/ 7551 h 10000"/>
              <a:gd name="connsiteX73" fmla="*/ 7055 w 10000"/>
              <a:gd name="connsiteY73" fmla="*/ 7551 h 10000"/>
              <a:gd name="connsiteX74" fmla="*/ 7132 w 10000"/>
              <a:gd name="connsiteY74" fmla="*/ 7644 h 10000"/>
              <a:gd name="connsiteX75" fmla="*/ 7210 w 10000"/>
              <a:gd name="connsiteY75" fmla="*/ 7644 h 10000"/>
              <a:gd name="connsiteX76" fmla="*/ 7286 w 10000"/>
              <a:gd name="connsiteY76" fmla="*/ 7644 h 10000"/>
              <a:gd name="connsiteX77" fmla="*/ 7380 w 10000"/>
              <a:gd name="connsiteY77" fmla="*/ 7644 h 10000"/>
              <a:gd name="connsiteX78" fmla="*/ 7457 w 10000"/>
              <a:gd name="connsiteY78" fmla="*/ 7551 h 10000"/>
              <a:gd name="connsiteX79" fmla="*/ 7536 w 10000"/>
              <a:gd name="connsiteY79" fmla="*/ 7440 h 10000"/>
              <a:gd name="connsiteX80" fmla="*/ 7536 w 10000"/>
              <a:gd name="connsiteY80" fmla="*/ 7347 h 10000"/>
              <a:gd name="connsiteX81" fmla="*/ 7628 w 10000"/>
              <a:gd name="connsiteY81" fmla="*/ 7254 h 10000"/>
              <a:gd name="connsiteX82" fmla="*/ 7706 w 10000"/>
              <a:gd name="connsiteY82" fmla="*/ 7050 h 10000"/>
              <a:gd name="connsiteX83" fmla="*/ 7706 w 10000"/>
              <a:gd name="connsiteY83" fmla="*/ 6865 h 10000"/>
              <a:gd name="connsiteX84" fmla="*/ 7782 w 10000"/>
              <a:gd name="connsiteY84" fmla="*/ 6660 h 10000"/>
              <a:gd name="connsiteX85" fmla="*/ 7860 w 10000"/>
              <a:gd name="connsiteY85" fmla="*/ 6364 h 10000"/>
              <a:gd name="connsiteX86" fmla="*/ 7953 w 10000"/>
              <a:gd name="connsiteY86" fmla="*/ 6067 h 10000"/>
              <a:gd name="connsiteX87" fmla="*/ 7953 w 10000"/>
              <a:gd name="connsiteY87" fmla="*/ 5677 h 10000"/>
              <a:gd name="connsiteX88" fmla="*/ 8109 w 10000"/>
              <a:gd name="connsiteY88" fmla="*/ 4991 h 10000"/>
              <a:gd name="connsiteX89" fmla="*/ 8203 w 10000"/>
              <a:gd name="connsiteY89" fmla="*/ 4212 h 10000"/>
              <a:gd name="connsiteX90" fmla="*/ 8203 w 10000"/>
              <a:gd name="connsiteY90" fmla="*/ 3525 h 10000"/>
              <a:gd name="connsiteX91" fmla="*/ 8279 w 10000"/>
              <a:gd name="connsiteY91" fmla="*/ 2839 h 10000"/>
              <a:gd name="connsiteX92" fmla="*/ 8279 w 10000"/>
              <a:gd name="connsiteY92" fmla="*/ 2542 h 10000"/>
              <a:gd name="connsiteX93" fmla="*/ 8279 w 10000"/>
              <a:gd name="connsiteY93" fmla="*/ 2263 h 10000"/>
              <a:gd name="connsiteX94" fmla="*/ 8279 w 10000"/>
              <a:gd name="connsiteY94" fmla="*/ 2059 h 10000"/>
              <a:gd name="connsiteX95" fmla="*/ 8279 w 10000"/>
              <a:gd name="connsiteY95" fmla="*/ 1855 h 10000"/>
              <a:gd name="connsiteX96" fmla="*/ 8279 w 10000"/>
              <a:gd name="connsiteY96" fmla="*/ 1670 h 10000"/>
              <a:gd name="connsiteX97" fmla="*/ 8279 w 10000"/>
              <a:gd name="connsiteY97" fmla="*/ 1577 h 10000"/>
              <a:gd name="connsiteX98" fmla="*/ 8203 w 10000"/>
              <a:gd name="connsiteY98" fmla="*/ 1466 h 10000"/>
              <a:gd name="connsiteX99" fmla="*/ 8203 w 10000"/>
              <a:gd name="connsiteY99" fmla="*/ 1373 h 10000"/>
              <a:gd name="connsiteX100" fmla="*/ 8203 w 10000"/>
              <a:gd name="connsiteY100" fmla="*/ 1280 h 10000"/>
              <a:gd name="connsiteX101" fmla="*/ 8109 w 10000"/>
              <a:gd name="connsiteY101" fmla="*/ 1280 h 10000"/>
              <a:gd name="connsiteX102" fmla="*/ 8032 w 10000"/>
              <a:gd name="connsiteY102" fmla="*/ 1169 h 10000"/>
              <a:gd name="connsiteX103" fmla="*/ 8032 w 10000"/>
              <a:gd name="connsiteY103" fmla="*/ 1169 h 10000"/>
              <a:gd name="connsiteX104" fmla="*/ 7860 w 10000"/>
              <a:gd name="connsiteY104" fmla="*/ 1169 h 10000"/>
              <a:gd name="connsiteX105" fmla="*/ 7782 w 10000"/>
              <a:gd name="connsiteY105" fmla="*/ 1169 h 10000"/>
              <a:gd name="connsiteX106" fmla="*/ 7706 w 10000"/>
              <a:gd name="connsiteY106" fmla="*/ 1169 h 10000"/>
              <a:gd name="connsiteX107" fmla="*/ 7536 w 10000"/>
              <a:gd name="connsiteY107" fmla="*/ 1169 h 10000"/>
              <a:gd name="connsiteX108" fmla="*/ 7380 w 10000"/>
              <a:gd name="connsiteY108" fmla="*/ 1169 h 10000"/>
              <a:gd name="connsiteX109" fmla="*/ 7132 w 10000"/>
              <a:gd name="connsiteY109" fmla="*/ 1169 h 10000"/>
              <a:gd name="connsiteX110" fmla="*/ 6961 w 10000"/>
              <a:gd name="connsiteY110" fmla="*/ 1169 h 10000"/>
              <a:gd name="connsiteX111" fmla="*/ 6714 w 10000"/>
              <a:gd name="connsiteY111" fmla="*/ 1169 h 10000"/>
              <a:gd name="connsiteX112" fmla="*/ 6388 w 10000"/>
              <a:gd name="connsiteY112" fmla="*/ 1169 h 10000"/>
              <a:gd name="connsiteX113" fmla="*/ 6063 w 10000"/>
              <a:gd name="connsiteY113" fmla="*/ 1280 h 10000"/>
              <a:gd name="connsiteX114" fmla="*/ 5737 w 10000"/>
              <a:gd name="connsiteY114" fmla="*/ 1280 h 10000"/>
              <a:gd name="connsiteX115" fmla="*/ 5335 w 10000"/>
              <a:gd name="connsiteY115" fmla="*/ 1373 h 10000"/>
              <a:gd name="connsiteX116" fmla="*/ 4512 w 10000"/>
              <a:gd name="connsiteY116" fmla="*/ 1466 h 10000"/>
              <a:gd name="connsiteX117" fmla="*/ 3691 w 10000"/>
              <a:gd name="connsiteY117" fmla="*/ 1670 h 10000"/>
              <a:gd name="connsiteX118" fmla="*/ 2869 w 10000"/>
              <a:gd name="connsiteY118" fmla="*/ 1763 h 10000"/>
              <a:gd name="connsiteX119" fmla="*/ 2047 w 10000"/>
              <a:gd name="connsiteY119" fmla="*/ 1855 h 10000"/>
              <a:gd name="connsiteX120" fmla="*/ 1147 w 10000"/>
              <a:gd name="connsiteY120" fmla="*/ 1967 h 10000"/>
              <a:gd name="connsiteX121" fmla="*/ 0 w 10000"/>
              <a:gd name="connsiteY121" fmla="*/ 1466 h 10000"/>
              <a:gd name="connsiteX122" fmla="*/ 574 w 10000"/>
              <a:gd name="connsiteY122" fmla="*/ 1373 h 10000"/>
              <a:gd name="connsiteX123" fmla="*/ 1147 w 10000"/>
              <a:gd name="connsiteY123" fmla="*/ 1280 h 10000"/>
              <a:gd name="connsiteX124" fmla="*/ 1722 w 10000"/>
              <a:gd name="connsiteY124" fmla="*/ 1280 h 10000"/>
              <a:gd name="connsiteX125" fmla="*/ 2218 w 10000"/>
              <a:gd name="connsiteY125" fmla="*/ 1169 h 10000"/>
              <a:gd name="connsiteX126" fmla="*/ 2714 w 10000"/>
              <a:gd name="connsiteY126" fmla="*/ 1076 h 10000"/>
              <a:gd name="connsiteX127" fmla="*/ 3195 w 10000"/>
              <a:gd name="connsiteY127" fmla="*/ 1076 h 10000"/>
              <a:gd name="connsiteX128" fmla="*/ 3613 w 10000"/>
              <a:gd name="connsiteY128" fmla="*/ 983 h 10000"/>
              <a:gd name="connsiteX129" fmla="*/ 4015 w 10000"/>
              <a:gd name="connsiteY129" fmla="*/ 891 h 10000"/>
              <a:gd name="connsiteX130" fmla="*/ 4434 w 10000"/>
              <a:gd name="connsiteY130" fmla="*/ 891 h 10000"/>
              <a:gd name="connsiteX131" fmla="*/ 4761 w 10000"/>
              <a:gd name="connsiteY131" fmla="*/ 779 h 10000"/>
              <a:gd name="connsiteX132" fmla="*/ 5163 w 10000"/>
              <a:gd name="connsiteY132" fmla="*/ 779 h 10000"/>
              <a:gd name="connsiteX133" fmla="*/ 5411 w 10000"/>
              <a:gd name="connsiteY133" fmla="*/ 779 h 10000"/>
              <a:gd name="connsiteX134" fmla="*/ 5737 w 10000"/>
              <a:gd name="connsiteY134" fmla="*/ 686 h 10000"/>
              <a:gd name="connsiteX135" fmla="*/ 5985 w 10000"/>
              <a:gd name="connsiteY135" fmla="*/ 686 h 10000"/>
              <a:gd name="connsiteX136" fmla="*/ 6388 w 10000"/>
              <a:gd name="connsiteY136" fmla="*/ 594 h 10000"/>
              <a:gd name="connsiteX137" fmla="*/ 6806 w 10000"/>
              <a:gd name="connsiteY137" fmla="*/ 594 h 10000"/>
              <a:gd name="connsiteX138" fmla="*/ 7132 w 10000"/>
              <a:gd name="connsiteY138" fmla="*/ 482 h 10000"/>
              <a:gd name="connsiteX139" fmla="*/ 7457 w 10000"/>
              <a:gd name="connsiteY139" fmla="*/ 482 h 10000"/>
              <a:gd name="connsiteX140" fmla="*/ 7628 w 10000"/>
              <a:gd name="connsiteY140" fmla="*/ 390 h 10000"/>
              <a:gd name="connsiteX141" fmla="*/ 7782 w 10000"/>
              <a:gd name="connsiteY141" fmla="*/ 297 h 10000"/>
              <a:gd name="connsiteX142" fmla="*/ 7953 w 10000"/>
              <a:gd name="connsiteY142" fmla="*/ 297 h 10000"/>
              <a:gd name="connsiteX143" fmla="*/ 7953 w 10000"/>
              <a:gd name="connsiteY143" fmla="*/ 204 h 10000"/>
              <a:gd name="connsiteX144" fmla="*/ 7953 w 10000"/>
              <a:gd name="connsiteY144" fmla="*/ 204 h 10000"/>
              <a:gd name="connsiteX0" fmla="*/ 7379 w 9426"/>
              <a:gd name="connsiteY0" fmla="*/ 204 h 10000"/>
              <a:gd name="connsiteX1" fmla="*/ 7458 w 9426"/>
              <a:gd name="connsiteY1" fmla="*/ 93 h 10000"/>
              <a:gd name="connsiteX2" fmla="*/ 7629 w 9426"/>
              <a:gd name="connsiteY2" fmla="*/ 93 h 10000"/>
              <a:gd name="connsiteX3" fmla="*/ 7705 w 9426"/>
              <a:gd name="connsiteY3" fmla="*/ 0 h 10000"/>
              <a:gd name="connsiteX4" fmla="*/ 7782 w 9426"/>
              <a:gd name="connsiteY4" fmla="*/ 0 h 10000"/>
              <a:gd name="connsiteX5" fmla="*/ 7953 w 9426"/>
              <a:gd name="connsiteY5" fmla="*/ 93 h 10000"/>
              <a:gd name="connsiteX6" fmla="*/ 8202 w 9426"/>
              <a:gd name="connsiteY6" fmla="*/ 204 h 10000"/>
              <a:gd name="connsiteX7" fmla="*/ 8279 w 9426"/>
              <a:gd name="connsiteY7" fmla="*/ 297 h 10000"/>
              <a:gd name="connsiteX8" fmla="*/ 8433 w 9426"/>
              <a:gd name="connsiteY8" fmla="*/ 482 h 10000"/>
              <a:gd name="connsiteX9" fmla="*/ 8526 w 9426"/>
              <a:gd name="connsiteY9" fmla="*/ 594 h 10000"/>
              <a:gd name="connsiteX10" fmla="*/ 8682 w 9426"/>
              <a:gd name="connsiteY10" fmla="*/ 686 h 10000"/>
              <a:gd name="connsiteX11" fmla="*/ 8852 w 9426"/>
              <a:gd name="connsiteY11" fmla="*/ 891 h 10000"/>
              <a:gd name="connsiteX12" fmla="*/ 9008 w 9426"/>
              <a:gd name="connsiteY12" fmla="*/ 983 h 10000"/>
              <a:gd name="connsiteX13" fmla="*/ 9100 w 9426"/>
              <a:gd name="connsiteY13" fmla="*/ 1169 h 10000"/>
              <a:gd name="connsiteX14" fmla="*/ 9255 w 9426"/>
              <a:gd name="connsiteY14" fmla="*/ 1280 h 10000"/>
              <a:gd name="connsiteX15" fmla="*/ 9333 w 9426"/>
              <a:gd name="connsiteY15" fmla="*/ 1373 h 10000"/>
              <a:gd name="connsiteX16" fmla="*/ 9333 w 9426"/>
              <a:gd name="connsiteY16" fmla="*/ 1466 h 10000"/>
              <a:gd name="connsiteX17" fmla="*/ 9426 w 9426"/>
              <a:gd name="connsiteY17" fmla="*/ 1466 h 10000"/>
              <a:gd name="connsiteX18" fmla="*/ 9426 w 9426"/>
              <a:gd name="connsiteY18" fmla="*/ 1577 h 10000"/>
              <a:gd name="connsiteX19" fmla="*/ 9426 w 9426"/>
              <a:gd name="connsiteY19" fmla="*/ 1670 h 10000"/>
              <a:gd name="connsiteX20" fmla="*/ 9333 w 9426"/>
              <a:gd name="connsiteY20" fmla="*/ 1763 h 10000"/>
              <a:gd name="connsiteX21" fmla="*/ 9255 w 9426"/>
              <a:gd name="connsiteY21" fmla="*/ 1763 h 10000"/>
              <a:gd name="connsiteX22" fmla="*/ 9178 w 9426"/>
              <a:gd name="connsiteY22" fmla="*/ 1855 h 10000"/>
              <a:gd name="connsiteX23" fmla="*/ 9100 w 9426"/>
              <a:gd name="connsiteY23" fmla="*/ 1855 h 10000"/>
              <a:gd name="connsiteX24" fmla="*/ 9100 w 9426"/>
              <a:gd name="connsiteY24" fmla="*/ 1967 h 10000"/>
              <a:gd name="connsiteX25" fmla="*/ 9008 w 9426"/>
              <a:gd name="connsiteY25" fmla="*/ 2059 h 10000"/>
              <a:gd name="connsiteX26" fmla="*/ 8930 w 9426"/>
              <a:gd name="connsiteY26" fmla="*/ 2263 h 10000"/>
              <a:gd name="connsiteX27" fmla="*/ 8930 w 9426"/>
              <a:gd name="connsiteY27" fmla="*/ 2449 h 10000"/>
              <a:gd name="connsiteX28" fmla="*/ 8852 w 9426"/>
              <a:gd name="connsiteY28" fmla="*/ 2653 h 10000"/>
              <a:gd name="connsiteX29" fmla="*/ 8852 w 9426"/>
              <a:gd name="connsiteY29" fmla="*/ 2950 h 10000"/>
              <a:gd name="connsiteX30" fmla="*/ 8852 w 9426"/>
              <a:gd name="connsiteY30" fmla="*/ 3135 h 10000"/>
              <a:gd name="connsiteX31" fmla="*/ 8759 w 9426"/>
              <a:gd name="connsiteY31" fmla="*/ 3432 h 10000"/>
              <a:gd name="connsiteX32" fmla="*/ 8759 w 9426"/>
              <a:gd name="connsiteY32" fmla="*/ 3822 h 10000"/>
              <a:gd name="connsiteX33" fmla="*/ 8682 w 9426"/>
              <a:gd name="connsiteY33" fmla="*/ 4119 h 10000"/>
              <a:gd name="connsiteX34" fmla="*/ 8605 w 9426"/>
              <a:gd name="connsiteY34" fmla="*/ 4508 h 10000"/>
              <a:gd name="connsiteX35" fmla="*/ 8526 w 9426"/>
              <a:gd name="connsiteY35" fmla="*/ 4898 h 10000"/>
              <a:gd name="connsiteX36" fmla="*/ 8433 w 9426"/>
              <a:gd name="connsiteY36" fmla="*/ 5288 h 10000"/>
              <a:gd name="connsiteX37" fmla="*/ 8279 w 9426"/>
              <a:gd name="connsiteY37" fmla="*/ 6178 h 10000"/>
              <a:gd name="connsiteX38" fmla="*/ 8202 w 9426"/>
              <a:gd name="connsiteY38" fmla="*/ 6568 h 10000"/>
              <a:gd name="connsiteX39" fmla="*/ 8109 w 9426"/>
              <a:gd name="connsiteY39" fmla="*/ 6957 h 10000"/>
              <a:gd name="connsiteX40" fmla="*/ 8031 w 9426"/>
              <a:gd name="connsiteY40" fmla="*/ 7347 h 10000"/>
              <a:gd name="connsiteX41" fmla="*/ 7953 w 9426"/>
              <a:gd name="connsiteY41" fmla="*/ 7737 h 10000"/>
              <a:gd name="connsiteX42" fmla="*/ 7860 w 9426"/>
              <a:gd name="connsiteY42" fmla="*/ 8033 h 10000"/>
              <a:gd name="connsiteX43" fmla="*/ 7860 w 9426"/>
              <a:gd name="connsiteY43" fmla="*/ 8237 h 10000"/>
              <a:gd name="connsiteX44" fmla="*/ 7782 w 9426"/>
              <a:gd name="connsiteY44" fmla="*/ 8534 h 10000"/>
              <a:gd name="connsiteX45" fmla="*/ 7705 w 9426"/>
              <a:gd name="connsiteY45" fmla="*/ 8720 h 10000"/>
              <a:gd name="connsiteX46" fmla="*/ 7535 w 9426"/>
              <a:gd name="connsiteY46" fmla="*/ 9017 h 10000"/>
              <a:gd name="connsiteX47" fmla="*/ 7379 w 9426"/>
              <a:gd name="connsiteY47" fmla="*/ 9314 h 10000"/>
              <a:gd name="connsiteX48" fmla="*/ 7208 w 9426"/>
              <a:gd name="connsiteY48" fmla="*/ 9610 h 10000"/>
              <a:gd name="connsiteX49" fmla="*/ 7054 w 9426"/>
              <a:gd name="connsiteY49" fmla="*/ 9703 h 10000"/>
              <a:gd name="connsiteX50" fmla="*/ 6883 w 9426"/>
              <a:gd name="connsiteY50" fmla="*/ 9889 h 10000"/>
              <a:gd name="connsiteX51" fmla="*/ 6712 w 9426"/>
              <a:gd name="connsiteY51" fmla="*/ 10000 h 10000"/>
              <a:gd name="connsiteX52" fmla="*/ 6558 w 9426"/>
              <a:gd name="connsiteY52" fmla="*/ 10000 h 10000"/>
              <a:gd name="connsiteX53" fmla="*/ 6387 w 9426"/>
              <a:gd name="connsiteY53" fmla="*/ 10000 h 10000"/>
              <a:gd name="connsiteX54" fmla="*/ 6387 w 9426"/>
              <a:gd name="connsiteY54" fmla="*/ 9889 h 10000"/>
              <a:gd name="connsiteX55" fmla="*/ 6309 w 9426"/>
              <a:gd name="connsiteY55" fmla="*/ 9889 h 10000"/>
              <a:gd name="connsiteX56" fmla="*/ 6309 w 9426"/>
              <a:gd name="connsiteY56" fmla="*/ 9796 h 10000"/>
              <a:gd name="connsiteX57" fmla="*/ 6309 w 9426"/>
              <a:gd name="connsiteY57" fmla="*/ 9610 h 10000"/>
              <a:gd name="connsiteX58" fmla="*/ 6309 w 9426"/>
              <a:gd name="connsiteY58" fmla="*/ 9499 h 10000"/>
              <a:gd name="connsiteX59" fmla="*/ 6309 w 9426"/>
              <a:gd name="connsiteY59" fmla="*/ 9406 h 10000"/>
              <a:gd name="connsiteX60" fmla="*/ 6309 w 9426"/>
              <a:gd name="connsiteY60" fmla="*/ 9202 h 10000"/>
              <a:gd name="connsiteX61" fmla="*/ 6309 w 9426"/>
              <a:gd name="connsiteY61" fmla="*/ 9017 h 10000"/>
              <a:gd name="connsiteX62" fmla="*/ 6232 w 9426"/>
              <a:gd name="connsiteY62" fmla="*/ 8813 h 10000"/>
              <a:gd name="connsiteX63" fmla="*/ 6140 w 9426"/>
              <a:gd name="connsiteY63" fmla="*/ 8534 h 10000"/>
              <a:gd name="connsiteX64" fmla="*/ 5985 w 9426"/>
              <a:gd name="connsiteY64" fmla="*/ 8126 h 10000"/>
              <a:gd name="connsiteX65" fmla="*/ 5907 w 9426"/>
              <a:gd name="connsiteY65" fmla="*/ 7737 h 10000"/>
              <a:gd name="connsiteX66" fmla="*/ 5659 w 9426"/>
              <a:gd name="connsiteY66" fmla="*/ 7347 h 10000"/>
              <a:gd name="connsiteX67" fmla="*/ 5489 w 9426"/>
              <a:gd name="connsiteY67" fmla="*/ 6753 h 10000"/>
              <a:gd name="connsiteX68" fmla="*/ 5659 w 9426"/>
              <a:gd name="connsiteY68" fmla="*/ 6957 h 10000"/>
              <a:gd name="connsiteX69" fmla="*/ 5907 w 9426"/>
              <a:gd name="connsiteY69" fmla="*/ 7161 h 10000"/>
              <a:gd name="connsiteX70" fmla="*/ 6062 w 9426"/>
              <a:gd name="connsiteY70" fmla="*/ 7347 h 10000"/>
              <a:gd name="connsiteX71" fmla="*/ 6232 w 9426"/>
              <a:gd name="connsiteY71" fmla="*/ 7440 h 10000"/>
              <a:gd name="connsiteX72" fmla="*/ 6387 w 9426"/>
              <a:gd name="connsiteY72" fmla="*/ 7551 h 10000"/>
              <a:gd name="connsiteX73" fmla="*/ 6481 w 9426"/>
              <a:gd name="connsiteY73" fmla="*/ 7551 h 10000"/>
              <a:gd name="connsiteX74" fmla="*/ 6558 w 9426"/>
              <a:gd name="connsiteY74" fmla="*/ 7644 h 10000"/>
              <a:gd name="connsiteX75" fmla="*/ 6636 w 9426"/>
              <a:gd name="connsiteY75" fmla="*/ 7644 h 10000"/>
              <a:gd name="connsiteX76" fmla="*/ 6712 w 9426"/>
              <a:gd name="connsiteY76" fmla="*/ 7644 h 10000"/>
              <a:gd name="connsiteX77" fmla="*/ 6806 w 9426"/>
              <a:gd name="connsiteY77" fmla="*/ 7644 h 10000"/>
              <a:gd name="connsiteX78" fmla="*/ 6883 w 9426"/>
              <a:gd name="connsiteY78" fmla="*/ 7551 h 10000"/>
              <a:gd name="connsiteX79" fmla="*/ 6962 w 9426"/>
              <a:gd name="connsiteY79" fmla="*/ 7440 h 10000"/>
              <a:gd name="connsiteX80" fmla="*/ 6962 w 9426"/>
              <a:gd name="connsiteY80" fmla="*/ 7347 h 10000"/>
              <a:gd name="connsiteX81" fmla="*/ 7054 w 9426"/>
              <a:gd name="connsiteY81" fmla="*/ 7254 h 10000"/>
              <a:gd name="connsiteX82" fmla="*/ 7132 w 9426"/>
              <a:gd name="connsiteY82" fmla="*/ 7050 h 10000"/>
              <a:gd name="connsiteX83" fmla="*/ 7132 w 9426"/>
              <a:gd name="connsiteY83" fmla="*/ 6865 h 10000"/>
              <a:gd name="connsiteX84" fmla="*/ 7208 w 9426"/>
              <a:gd name="connsiteY84" fmla="*/ 6660 h 10000"/>
              <a:gd name="connsiteX85" fmla="*/ 7286 w 9426"/>
              <a:gd name="connsiteY85" fmla="*/ 6364 h 10000"/>
              <a:gd name="connsiteX86" fmla="*/ 7379 w 9426"/>
              <a:gd name="connsiteY86" fmla="*/ 6067 h 10000"/>
              <a:gd name="connsiteX87" fmla="*/ 7379 w 9426"/>
              <a:gd name="connsiteY87" fmla="*/ 5677 h 10000"/>
              <a:gd name="connsiteX88" fmla="*/ 7535 w 9426"/>
              <a:gd name="connsiteY88" fmla="*/ 4991 h 10000"/>
              <a:gd name="connsiteX89" fmla="*/ 7629 w 9426"/>
              <a:gd name="connsiteY89" fmla="*/ 4212 h 10000"/>
              <a:gd name="connsiteX90" fmla="*/ 7629 w 9426"/>
              <a:gd name="connsiteY90" fmla="*/ 3525 h 10000"/>
              <a:gd name="connsiteX91" fmla="*/ 7705 w 9426"/>
              <a:gd name="connsiteY91" fmla="*/ 2839 h 10000"/>
              <a:gd name="connsiteX92" fmla="*/ 7705 w 9426"/>
              <a:gd name="connsiteY92" fmla="*/ 2542 h 10000"/>
              <a:gd name="connsiteX93" fmla="*/ 7705 w 9426"/>
              <a:gd name="connsiteY93" fmla="*/ 2263 h 10000"/>
              <a:gd name="connsiteX94" fmla="*/ 7705 w 9426"/>
              <a:gd name="connsiteY94" fmla="*/ 2059 h 10000"/>
              <a:gd name="connsiteX95" fmla="*/ 7705 w 9426"/>
              <a:gd name="connsiteY95" fmla="*/ 1855 h 10000"/>
              <a:gd name="connsiteX96" fmla="*/ 7705 w 9426"/>
              <a:gd name="connsiteY96" fmla="*/ 1670 h 10000"/>
              <a:gd name="connsiteX97" fmla="*/ 7705 w 9426"/>
              <a:gd name="connsiteY97" fmla="*/ 1577 h 10000"/>
              <a:gd name="connsiteX98" fmla="*/ 7629 w 9426"/>
              <a:gd name="connsiteY98" fmla="*/ 1466 h 10000"/>
              <a:gd name="connsiteX99" fmla="*/ 7629 w 9426"/>
              <a:gd name="connsiteY99" fmla="*/ 1373 h 10000"/>
              <a:gd name="connsiteX100" fmla="*/ 7629 w 9426"/>
              <a:gd name="connsiteY100" fmla="*/ 1280 h 10000"/>
              <a:gd name="connsiteX101" fmla="*/ 7535 w 9426"/>
              <a:gd name="connsiteY101" fmla="*/ 1280 h 10000"/>
              <a:gd name="connsiteX102" fmla="*/ 7458 w 9426"/>
              <a:gd name="connsiteY102" fmla="*/ 1169 h 10000"/>
              <a:gd name="connsiteX103" fmla="*/ 7458 w 9426"/>
              <a:gd name="connsiteY103" fmla="*/ 1169 h 10000"/>
              <a:gd name="connsiteX104" fmla="*/ 7286 w 9426"/>
              <a:gd name="connsiteY104" fmla="*/ 1169 h 10000"/>
              <a:gd name="connsiteX105" fmla="*/ 7208 w 9426"/>
              <a:gd name="connsiteY105" fmla="*/ 1169 h 10000"/>
              <a:gd name="connsiteX106" fmla="*/ 7132 w 9426"/>
              <a:gd name="connsiteY106" fmla="*/ 1169 h 10000"/>
              <a:gd name="connsiteX107" fmla="*/ 6962 w 9426"/>
              <a:gd name="connsiteY107" fmla="*/ 1169 h 10000"/>
              <a:gd name="connsiteX108" fmla="*/ 6806 w 9426"/>
              <a:gd name="connsiteY108" fmla="*/ 1169 h 10000"/>
              <a:gd name="connsiteX109" fmla="*/ 6558 w 9426"/>
              <a:gd name="connsiteY109" fmla="*/ 1169 h 10000"/>
              <a:gd name="connsiteX110" fmla="*/ 6387 w 9426"/>
              <a:gd name="connsiteY110" fmla="*/ 1169 h 10000"/>
              <a:gd name="connsiteX111" fmla="*/ 6140 w 9426"/>
              <a:gd name="connsiteY111" fmla="*/ 1169 h 10000"/>
              <a:gd name="connsiteX112" fmla="*/ 5814 w 9426"/>
              <a:gd name="connsiteY112" fmla="*/ 1169 h 10000"/>
              <a:gd name="connsiteX113" fmla="*/ 5489 w 9426"/>
              <a:gd name="connsiteY113" fmla="*/ 1280 h 10000"/>
              <a:gd name="connsiteX114" fmla="*/ 5163 w 9426"/>
              <a:gd name="connsiteY114" fmla="*/ 1280 h 10000"/>
              <a:gd name="connsiteX115" fmla="*/ 4761 w 9426"/>
              <a:gd name="connsiteY115" fmla="*/ 1373 h 10000"/>
              <a:gd name="connsiteX116" fmla="*/ 3938 w 9426"/>
              <a:gd name="connsiteY116" fmla="*/ 1466 h 10000"/>
              <a:gd name="connsiteX117" fmla="*/ 3117 w 9426"/>
              <a:gd name="connsiteY117" fmla="*/ 1670 h 10000"/>
              <a:gd name="connsiteX118" fmla="*/ 2295 w 9426"/>
              <a:gd name="connsiteY118" fmla="*/ 1763 h 10000"/>
              <a:gd name="connsiteX119" fmla="*/ 1473 w 9426"/>
              <a:gd name="connsiteY119" fmla="*/ 1855 h 10000"/>
              <a:gd name="connsiteX120" fmla="*/ 573 w 9426"/>
              <a:gd name="connsiteY120" fmla="*/ 1967 h 10000"/>
              <a:gd name="connsiteX121" fmla="*/ 0 w 9426"/>
              <a:gd name="connsiteY121" fmla="*/ 1373 h 10000"/>
              <a:gd name="connsiteX122" fmla="*/ 573 w 9426"/>
              <a:gd name="connsiteY122" fmla="*/ 1280 h 10000"/>
              <a:gd name="connsiteX123" fmla="*/ 1148 w 9426"/>
              <a:gd name="connsiteY123" fmla="*/ 1280 h 10000"/>
              <a:gd name="connsiteX124" fmla="*/ 1644 w 9426"/>
              <a:gd name="connsiteY124" fmla="*/ 1169 h 10000"/>
              <a:gd name="connsiteX125" fmla="*/ 2140 w 9426"/>
              <a:gd name="connsiteY125" fmla="*/ 1076 h 10000"/>
              <a:gd name="connsiteX126" fmla="*/ 2621 w 9426"/>
              <a:gd name="connsiteY126" fmla="*/ 1076 h 10000"/>
              <a:gd name="connsiteX127" fmla="*/ 3039 w 9426"/>
              <a:gd name="connsiteY127" fmla="*/ 983 h 10000"/>
              <a:gd name="connsiteX128" fmla="*/ 3441 w 9426"/>
              <a:gd name="connsiteY128" fmla="*/ 891 h 10000"/>
              <a:gd name="connsiteX129" fmla="*/ 3860 w 9426"/>
              <a:gd name="connsiteY129" fmla="*/ 891 h 10000"/>
              <a:gd name="connsiteX130" fmla="*/ 4187 w 9426"/>
              <a:gd name="connsiteY130" fmla="*/ 779 h 10000"/>
              <a:gd name="connsiteX131" fmla="*/ 4589 w 9426"/>
              <a:gd name="connsiteY131" fmla="*/ 779 h 10000"/>
              <a:gd name="connsiteX132" fmla="*/ 4837 w 9426"/>
              <a:gd name="connsiteY132" fmla="*/ 779 h 10000"/>
              <a:gd name="connsiteX133" fmla="*/ 5163 w 9426"/>
              <a:gd name="connsiteY133" fmla="*/ 686 h 10000"/>
              <a:gd name="connsiteX134" fmla="*/ 5411 w 9426"/>
              <a:gd name="connsiteY134" fmla="*/ 686 h 10000"/>
              <a:gd name="connsiteX135" fmla="*/ 5814 w 9426"/>
              <a:gd name="connsiteY135" fmla="*/ 594 h 10000"/>
              <a:gd name="connsiteX136" fmla="*/ 6232 w 9426"/>
              <a:gd name="connsiteY136" fmla="*/ 594 h 10000"/>
              <a:gd name="connsiteX137" fmla="*/ 6558 w 9426"/>
              <a:gd name="connsiteY137" fmla="*/ 482 h 10000"/>
              <a:gd name="connsiteX138" fmla="*/ 6883 w 9426"/>
              <a:gd name="connsiteY138" fmla="*/ 482 h 10000"/>
              <a:gd name="connsiteX139" fmla="*/ 7054 w 9426"/>
              <a:gd name="connsiteY139" fmla="*/ 390 h 10000"/>
              <a:gd name="connsiteX140" fmla="*/ 7208 w 9426"/>
              <a:gd name="connsiteY140" fmla="*/ 297 h 10000"/>
              <a:gd name="connsiteX141" fmla="*/ 7379 w 9426"/>
              <a:gd name="connsiteY141" fmla="*/ 297 h 10000"/>
              <a:gd name="connsiteX142" fmla="*/ 7379 w 9426"/>
              <a:gd name="connsiteY142" fmla="*/ 204 h 10000"/>
              <a:gd name="connsiteX143" fmla="*/ 7379 w 9426"/>
              <a:gd name="connsiteY143" fmla="*/ 204 h 10000"/>
              <a:gd name="connsiteX0" fmla="*/ 7220 w 9392"/>
              <a:gd name="connsiteY0" fmla="*/ 204 h 10000"/>
              <a:gd name="connsiteX1" fmla="*/ 7304 w 9392"/>
              <a:gd name="connsiteY1" fmla="*/ 93 h 10000"/>
              <a:gd name="connsiteX2" fmla="*/ 7486 w 9392"/>
              <a:gd name="connsiteY2" fmla="*/ 93 h 10000"/>
              <a:gd name="connsiteX3" fmla="*/ 7566 w 9392"/>
              <a:gd name="connsiteY3" fmla="*/ 0 h 10000"/>
              <a:gd name="connsiteX4" fmla="*/ 7648 w 9392"/>
              <a:gd name="connsiteY4" fmla="*/ 0 h 10000"/>
              <a:gd name="connsiteX5" fmla="*/ 7829 w 9392"/>
              <a:gd name="connsiteY5" fmla="*/ 93 h 10000"/>
              <a:gd name="connsiteX6" fmla="*/ 8093 w 9392"/>
              <a:gd name="connsiteY6" fmla="*/ 204 h 10000"/>
              <a:gd name="connsiteX7" fmla="*/ 8175 w 9392"/>
              <a:gd name="connsiteY7" fmla="*/ 297 h 10000"/>
              <a:gd name="connsiteX8" fmla="*/ 8339 w 9392"/>
              <a:gd name="connsiteY8" fmla="*/ 482 h 10000"/>
              <a:gd name="connsiteX9" fmla="*/ 8437 w 9392"/>
              <a:gd name="connsiteY9" fmla="*/ 594 h 10000"/>
              <a:gd name="connsiteX10" fmla="*/ 8603 w 9392"/>
              <a:gd name="connsiteY10" fmla="*/ 686 h 10000"/>
              <a:gd name="connsiteX11" fmla="*/ 8783 w 9392"/>
              <a:gd name="connsiteY11" fmla="*/ 891 h 10000"/>
              <a:gd name="connsiteX12" fmla="*/ 8949 w 9392"/>
              <a:gd name="connsiteY12" fmla="*/ 983 h 10000"/>
              <a:gd name="connsiteX13" fmla="*/ 9046 w 9392"/>
              <a:gd name="connsiteY13" fmla="*/ 1169 h 10000"/>
              <a:gd name="connsiteX14" fmla="*/ 9211 w 9392"/>
              <a:gd name="connsiteY14" fmla="*/ 1280 h 10000"/>
              <a:gd name="connsiteX15" fmla="*/ 9293 w 9392"/>
              <a:gd name="connsiteY15" fmla="*/ 1373 h 10000"/>
              <a:gd name="connsiteX16" fmla="*/ 9293 w 9392"/>
              <a:gd name="connsiteY16" fmla="*/ 1466 h 10000"/>
              <a:gd name="connsiteX17" fmla="*/ 9392 w 9392"/>
              <a:gd name="connsiteY17" fmla="*/ 1466 h 10000"/>
              <a:gd name="connsiteX18" fmla="*/ 9392 w 9392"/>
              <a:gd name="connsiteY18" fmla="*/ 1577 h 10000"/>
              <a:gd name="connsiteX19" fmla="*/ 9392 w 9392"/>
              <a:gd name="connsiteY19" fmla="*/ 1670 h 10000"/>
              <a:gd name="connsiteX20" fmla="*/ 9293 w 9392"/>
              <a:gd name="connsiteY20" fmla="*/ 1763 h 10000"/>
              <a:gd name="connsiteX21" fmla="*/ 9211 w 9392"/>
              <a:gd name="connsiteY21" fmla="*/ 1763 h 10000"/>
              <a:gd name="connsiteX22" fmla="*/ 9129 w 9392"/>
              <a:gd name="connsiteY22" fmla="*/ 1855 h 10000"/>
              <a:gd name="connsiteX23" fmla="*/ 9046 w 9392"/>
              <a:gd name="connsiteY23" fmla="*/ 1855 h 10000"/>
              <a:gd name="connsiteX24" fmla="*/ 9046 w 9392"/>
              <a:gd name="connsiteY24" fmla="*/ 1967 h 10000"/>
              <a:gd name="connsiteX25" fmla="*/ 8949 w 9392"/>
              <a:gd name="connsiteY25" fmla="*/ 2059 h 10000"/>
              <a:gd name="connsiteX26" fmla="*/ 8866 w 9392"/>
              <a:gd name="connsiteY26" fmla="*/ 2263 h 10000"/>
              <a:gd name="connsiteX27" fmla="*/ 8866 w 9392"/>
              <a:gd name="connsiteY27" fmla="*/ 2449 h 10000"/>
              <a:gd name="connsiteX28" fmla="*/ 8783 w 9392"/>
              <a:gd name="connsiteY28" fmla="*/ 2653 h 10000"/>
              <a:gd name="connsiteX29" fmla="*/ 8783 w 9392"/>
              <a:gd name="connsiteY29" fmla="*/ 2950 h 10000"/>
              <a:gd name="connsiteX30" fmla="*/ 8783 w 9392"/>
              <a:gd name="connsiteY30" fmla="*/ 3135 h 10000"/>
              <a:gd name="connsiteX31" fmla="*/ 8684 w 9392"/>
              <a:gd name="connsiteY31" fmla="*/ 3432 h 10000"/>
              <a:gd name="connsiteX32" fmla="*/ 8684 w 9392"/>
              <a:gd name="connsiteY32" fmla="*/ 3822 h 10000"/>
              <a:gd name="connsiteX33" fmla="*/ 8603 w 9392"/>
              <a:gd name="connsiteY33" fmla="*/ 4119 h 10000"/>
              <a:gd name="connsiteX34" fmla="*/ 8521 w 9392"/>
              <a:gd name="connsiteY34" fmla="*/ 4508 h 10000"/>
              <a:gd name="connsiteX35" fmla="*/ 8437 w 9392"/>
              <a:gd name="connsiteY35" fmla="*/ 4898 h 10000"/>
              <a:gd name="connsiteX36" fmla="*/ 8339 w 9392"/>
              <a:gd name="connsiteY36" fmla="*/ 5288 h 10000"/>
              <a:gd name="connsiteX37" fmla="*/ 8175 w 9392"/>
              <a:gd name="connsiteY37" fmla="*/ 6178 h 10000"/>
              <a:gd name="connsiteX38" fmla="*/ 8093 w 9392"/>
              <a:gd name="connsiteY38" fmla="*/ 6568 h 10000"/>
              <a:gd name="connsiteX39" fmla="*/ 7995 w 9392"/>
              <a:gd name="connsiteY39" fmla="*/ 6957 h 10000"/>
              <a:gd name="connsiteX40" fmla="*/ 7912 w 9392"/>
              <a:gd name="connsiteY40" fmla="*/ 7347 h 10000"/>
              <a:gd name="connsiteX41" fmla="*/ 7829 w 9392"/>
              <a:gd name="connsiteY41" fmla="*/ 7737 h 10000"/>
              <a:gd name="connsiteX42" fmla="*/ 7731 w 9392"/>
              <a:gd name="connsiteY42" fmla="*/ 8033 h 10000"/>
              <a:gd name="connsiteX43" fmla="*/ 7731 w 9392"/>
              <a:gd name="connsiteY43" fmla="*/ 8237 h 10000"/>
              <a:gd name="connsiteX44" fmla="*/ 7648 w 9392"/>
              <a:gd name="connsiteY44" fmla="*/ 8534 h 10000"/>
              <a:gd name="connsiteX45" fmla="*/ 7566 w 9392"/>
              <a:gd name="connsiteY45" fmla="*/ 8720 h 10000"/>
              <a:gd name="connsiteX46" fmla="*/ 7386 w 9392"/>
              <a:gd name="connsiteY46" fmla="*/ 9017 h 10000"/>
              <a:gd name="connsiteX47" fmla="*/ 7220 w 9392"/>
              <a:gd name="connsiteY47" fmla="*/ 9314 h 10000"/>
              <a:gd name="connsiteX48" fmla="*/ 7039 w 9392"/>
              <a:gd name="connsiteY48" fmla="*/ 9610 h 10000"/>
              <a:gd name="connsiteX49" fmla="*/ 6876 w 9392"/>
              <a:gd name="connsiteY49" fmla="*/ 9703 h 10000"/>
              <a:gd name="connsiteX50" fmla="*/ 6694 w 9392"/>
              <a:gd name="connsiteY50" fmla="*/ 9889 h 10000"/>
              <a:gd name="connsiteX51" fmla="*/ 6513 w 9392"/>
              <a:gd name="connsiteY51" fmla="*/ 10000 h 10000"/>
              <a:gd name="connsiteX52" fmla="*/ 6349 w 9392"/>
              <a:gd name="connsiteY52" fmla="*/ 10000 h 10000"/>
              <a:gd name="connsiteX53" fmla="*/ 6168 w 9392"/>
              <a:gd name="connsiteY53" fmla="*/ 10000 h 10000"/>
              <a:gd name="connsiteX54" fmla="*/ 6168 w 9392"/>
              <a:gd name="connsiteY54" fmla="*/ 9889 h 10000"/>
              <a:gd name="connsiteX55" fmla="*/ 6085 w 9392"/>
              <a:gd name="connsiteY55" fmla="*/ 9889 h 10000"/>
              <a:gd name="connsiteX56" fmla="*/ 6085 w 9392"/>
              <a:gd name="connsiteY56" fmla="*/ 9796 h 10000"/>
              <a:gd name="connsiteX57" fmla="*/ 6085 w 9392"/>
              <a:gd name="connsiteY57" fmla="*/ 9610 h 10000"/>
              <a:gd name="connsiteX58" fmla="*/ 6085 w 9392"/>
              <a:gd name="connsiteY58" fmla="*/ 9499 h 10000"/>
              <a:gd name="connsiteX59" fmla="*/ 6085 w 9392"/>
              <a:gd name="connsiteY59" fmla="*/ 9406 h 10000"/>
              <a:gd name="connsiteX60" fmla="*/ 6085 w 9392"/>
              <a:gd name="connsiteY60" fmla="*/ 9202 h 10000"/>
              <a:gd name="connsiteX61" fmla="*/ 6085 w 9392"/>
              <a:gd name="connsiteY61" fmla="*/ 9017 h 10000"/>
              <a:gd name="connsiteX62" fmla="*/ 6004 w 9392"/>
              <a:gd name="connsiteY62" fmla="*/ 8813 h 10000"/>
              <a:gd name="connsiteX63" fmla="*/ 5906 w 9392"/>
              <a:gd name="connsiteY63" fmla="*/ 8534 h 10000"/>
              <a:gd name="connsiteX64" fmla="*/ 5741 w 9392"/>
              <a:gd name="connsiteY64" fmla="*/ 8126 h 10000"/>
              <a:gd name="connsiteX65" fmla="*/ 5659 w 9392"/>
              <a:gd name="connsiteY65" fmla="*/ 7737 h 10000"/>
              <a:gd name="connsiteX66" fmla="*/ 5396 w 9392"/>
              <a:gd name="connsiteY66" fmla="*/ 7347 h 10000"/>
              <a:gd name="connsiteX67" fmla="*/ 5215 w 9392"/>
              <a:gd name="connsiteY67" fmla="*/ 6753 h 10000"/>
              <a:gd name="connsiteX68" fmla="*/ 5396 w 9392"/>
              <a:gd name="connsiteY68" fmla="*/ 6957 h 10000"/>
              <a:gd name="connsiteX69" fmla="*/ 5659 w 9392"/>
              <a:gd name="connsiteY69" fmla="*/ 7161 h 10000"/>
              <a:gd name="connsiteX70" fmla="*/ 5823 w 9392"/>
              <a:gd name="connsiteY70" fmla="*/ 7347 h 10000"/>
              <a:gd name="connsiteX71" fmla="*/ 6004 w 9392"/>
              <a:gd name="connsiteY71" fmla="*/ 7440 h 10000"/>
              <a:gd name="connsiteX72" fmla="*/ 6168 w 9392"/>
              <a:gd name="connsiteY72" fmla="*/ 7551 h 10000"/>
              <a:gd name="connsiteX73" fmla="*/ 6268 w 9392"/>
              <a:gd name="connsiteY73" fmla="*/ 7551 h 10000"/>
              <a:gd name="connsiteX74" fmla="*/ 6349 w 9392"/>
              <a:gd name="connsiteY74" fmla="*/ 7644 h 10000"/>
              <a:gd name="connsiteX75" fmla="*/ 6432 w 9392"/>
              <a:gd name="connsiteY75" fmla="*/ 7644 h 10000"/>
              <a:gd name="connsiteX76" fmla="*/ 6513 w 9392"/>
              <a:gd name="connsiteY76" fmla="*/ 7644 h 10000"/>
              <a:gd name="connsiteX77" fmla="*/ 6612 w 9392"/>
              <a:gd name="connsiteY77" fmla="*/ 7644 h 10000"/>
              <a:gd name="connsiteX78" fmla="*/ 6694 w 9392"/>
              <a:gd name="connsiteY78" fmla="*/ 7551 h 10000"/>
              <a:gd name="connsiteX79" fmla="*/ 6778 w 9392"/>
              <a:gd name="connsiteY79" fmla="*/ 7440 h 10000"/>
              <a:gd name="connsiteX80" fmla="*/ 6778 w 9392"/>
              <a:gd name="connsiteY80" fmla="*/ 7347 h 10000"/>
              <a:gd name="connsiteX81" fmla="*/ 6876 w 9392"/>
              <a:gd name="connsiteY81" fmla="*/ 7254 h 10000"/>
              <a:gd name="connsiteX82" fmla="*/ 6958 w 9392"/>
              <a:gd name="connsiteY82" fmla="*/ 7050 h 10000"/>
              <a:gd name="connsiteX83" fmla="*/ 6958 w 9392"/>
              <a:gd name="connsiteY83" fmla="*/ 6865 h 10000"/>
              <a:gd name="connsiteX84" fmla="*/ 7039 w 9392"/>
              <a:gd name="connsiteY84" fmla="*/ 6660 h 10000"/>
              <a:gd name="connsiteX85" fmla="*/ 7122 w 9392"/>
              <a:gd name="connsiteY85" fmla="*/ 6364 h 10000"/>
              <a:gd name="connsiteX86" fmla="*/ 7220 w 9392"/>
              <a:gd name="connsiteY86" fmla="*/ 6067 h 10000"/>
              <a:gd name="connsiteX87" fmla="*/ 7220 w 9392"/>
              <a:gd name="connsiteY87" fmla="*/ 5677 h 10000"/>
              <a:gd name="connsiteX88" fmla="*/ 7386 w 9392"/>
              <a:gd name="connsiteY88" fmla="*/ 4991 h 10000"/>
              <a:gd name="connsiteX89" fmla="*/ 7486 w 9392"/>
              <a:gd name="connsiteY89" fmla="*/ 4212 h 10000"/>
              <a:gd name="connsiteX90" fmla="*/ 7486 w 9392"/>
              <a:gd name="connsiteY90" fmla="*/ 3525 h 10000"/>
              <a:gd name="connsiteX91" fmla="*/ 7566 w 9392"/>
              <a:gd name="connsiteY91" fmla="*/ 2839 h 10000"/>
              <a:gd name="connsiteX92" fmla="*/ 7566 w 9392"/>
              <a:gd name="connsiteY92" fmla="*/ 2542 h 10000"/>
              <a:gd name="connsiteX93" fmla="*/ 7566 w 9392"/>
              <a:gd name="connsiteY93" fmla="*/ 2263 h 10000"/>
              <a:gd name="connsiteX94" fmla="*/ 7566 w 9392"/>
              <a:gd name="connsiteY94" fmla="*/ 2059 h 10000"/>
              <a:gd name="connsiteX95" fmla="*/ 7566 w 9392"/>
              <a:gd name="connsiteY95" fmla="*/ 1855 h 10000"/>
              <a:gd name="connsiteX96" fmla="*/ 7566 w 9392"/>
              <a:gd name="connsiteY96" fmla="*/ 1670 h 10000"/>
              <a:gd name="connsiteX97" fmla="*/ 7566 w 9392"/>
              <a:gd name="connsiteY97" fmla="*/ 1577 h 10000"/>
              <a:gd name="connsiteX98" fmla="*/ 7486 w 9392"/>
              <a:gd name="connsiteY98" fmla="*/ 1466 h 10000"/>
              <a:gd name="connsiteX99" fmla="*/ 7486 w 9392"/>
              <a:gd name="connsiteY99" fmla="*/ 1373 h 10000"/>
              <a:gd name="connsiteX100" fmla="*/ 7486 w 9392"/>
              <a:gd name="connsiteY100" fmla="*/ 1280 h 10000"/>
              <a:gd name="connsiteX101" fmla="*/ 7386 w 9392"/>
              <a:gd name="connsiteY101" fmla="*/ 1280 h 10000"/>
              <a:gd name="connsiteX102" fmla="*/ 7304 w 9392"/>
              <a:gd name="connsiteY102" fmla="*/ 1169 h 10000"/>
              <a:gd name="connsiteX103" fmla="*/ 7304 w 9392"/>
              <a:gd name="connsiteY103" fmla="*/ 1169 h 10000"/>
              <a:gd name="connsiteX104" fmla="*/ 7122 w 9392"/>
              <a:gd name="connsiteY104" fmla="*/ 1169 h 10000"/>
              <a:gd name="connsiteX105" fmla="*/ 7039 w 9392"/>
              <a:gd name="connsiteY105" fmla="*/ 1169 h 10000"/>
              <a:gd name="connsiteX106" fmla="*/ 6958 w 9392"/>
              <a:gd name="connsiteY106" fmla="*/ 1169 h 10000"/>
              <a:gd name="connsiteX107" fmla="*/ 6778 w 9392"/>
              <a:gd name="connsiteY107" fmla="*/ 1169 h 10000"/>
              <a:gd name="connsiteX108" fmla="*/ 6612 w 9392"/>
              <a:gd name="connsiteY108" fmla="*/ 1169 h 10000"/>
              <a:gd name="connsiteX109" fmla="*/ 6349 w 9392"/>
              <a:gd name="connsiteY109" fmla="*/ 1169 h 10000"/>
              <a:gd name="connsiteX110" fmla="*/ 6168 w 9392"/>
              <a:gd name="connsiteY110" fmla="*/ 1169 h 10000"/>
              <a:gd name="connsiteX111" fmla="*/ 5906 w 9392"/>
              <a:gd name="connsiteY111" fmla="*/ 1169 h 10000"/>
              <a:gd name="connsiteX112" fmla="*/ 5560 w 9392"/>
              <a:gd name="connsiteY112" fmla="*/ 1169 h 10000"/>
              <a:gd name="connsiteX113" fmla="*/ 5215 w 9392"/>
              <a:gd name="connsiteY113" fmla="*/ 1280 h 10000"/>
              <a:gd name="connsiteX114" fmla="*/ 4869 w 9392"/>
              <a:gd name="connsiteY114" fmla="*/ 1280 h 10000"/>
              <a:gd name="connsiteX115" fmla="*/ 4443 w 9392"/>
              <a:gd name="connsiteY115" fmla="*/ 1373 h 10000"/>
              <a:gd name="connsiteX116" fmla="*/ 3570 w 9392"/>
              <a:gd name="connsiteY116" fmla="*/ 1466 h 10000"/>
              <a:gd name="connsiteX117" fmla="*/ 2699 w 9392"/>
              <a:gd name="connsiteY117" fmla="*/ 1670 h 10000"/>
              <a:gd name="connsiteX118" fmla="*/ 1827 w 9392"/>
              <a:gd name="connsiteY118" fmla="*/ 1763 h 10000"/>
              <a:gd name="connsiteX119" fmla="*/ 955 w 9392"/>
              <a:gd name="connsiteY119" fmla="*/ 1855 h 10000"/>
              <a:gd name="connsiteX120" fmla="*/ 0 w 9392"/>
              <a:gd name="connsiteY120" fmla="*/ 1967 h 10000"/>
              <a:gd name="connsiteX121" fmla="*/ 0 w 9392"/>
              <a:gd name="connsiteY121" fmla="*/ 1280 h 10000"/>
              <a:gd name="connsiteX122" fmla="*/ 610 w 9392"/>
              <a:gd name="connsiteY122" fmla="*/ 1280 h 10000"/>
              <a:gd name="connsiteX123" fmla="*/ 1136 w 9392"/>
              <a:gd name="connsiteY123" fmla="*/ 1169 h 10000"/>
              <a:gd name="connsiteX124" fmla="*/ 1662 w 9392"/>
              <a:gd name="connsiteY124" fmla="*/ 1076 h 10000"/>
              <a:gd name="connsiteX125" fmla="*/ 2173 w 9392"/>
              <a:gd name="connsiteY125" fmla="*/ 1076 h 10000"/>
              <a:gd name="connsiteX126" fmla="*/ 2616 w 9392"/>
              <a:gd name="connsiteY126" fmla="*/ 983 h 10000"/>
              <a:gd name="connsiteX127" fmla="*/ 3043 w 9392"/>
              <a:gd name="connsiteY127" fmla="*/ 891 h 10000"/>
              <a:gd name="connsiteX128" fmla="*/ 3487 w 9392"/>
              <a:gd name="connsiteY128" fmla="*/ 891 h 10000"/>
              <a:gd name="connsiteX129" fmla="*/ 3834 w 9392"/>
              <a:gd name="connsiteY129" fmla="*/ 779 h 10000"/>
              <a:gd name="connsiteX130" fmla="*/ 4260 w 9392"/>
              <a:gd name="connsiteY130" fmla="*/ 779 h 10000"/>
              <a:gd name="connsiteX131" fmla="*/ 4524 w 9392"/>
              <a:gd name="connsiteY131" fmla="*/ 779 h 10000"/>
              <a:gd name="connsiteX132" fmla="*/ 4869 w 9392"/>
              <a:gd name="connsiteY132" fmla="*/ 686 h 10000"/>
              <a:gd name="connsiteX133" fmla="*/ 5133 w 9392"/>
              <a:gd name="connsiteY133" fmla="*/ 686 h 10000"/>
              <a:gd name="connsiteX134" fmla="*/ 5560 w 9392"/>
              <a:gd name="connsiteY134" fmla="*/ 594 h 10000"/>
              <a:gd name="connsiteX135" fmla="*/ 6004 w 9392"/>
              <a:gd name="connsiteY135" fmla="*/ 594 h 10000"/>
              <a:gd name="connsiteX136" fmla="*/ 6349 w 9392"/>
              <a:gd name="connsiteY136" fmla="*/ 482 h 10000"/>
              <a:gd name="connsiteX137" fmla="*/ 6694 w 9392"/>
              <a:gd name="connsiteY137" fmla="*/ 482 h 10000"/>
              <a:gd name="connsiteX138" fmla="*/ 6876 w 9392"/>
              <a:gd name="connsiteY138" fmla="*/ 390 h 10000"/>
              <a:gd name="connsiteX139" fmla="*/ 7039 w 9392"/>
              <a:gd name="connsiteY139" fmla="*/ 297 h 10000"/>
              <a:gd name="connsiteX140" fmla="*/ 7220 w 9392"/>
              <a:gd name="connsiteY140" fmla="*/ 297 h 10000"/>
              <a:gd name="connsiteX141" fmla="*/ 7220 w 9392"/>
              <a:gd name="connsiteY141" fmla="*/ 204 h 10000"/>
              <a:gd name="connsiteX142" fmla="*/ 7220 w 9392"/>
              <a:gd name="connsiteY142" fmla="*/ 204 h 10000"/>
              <a:gd name="connsiteX0" fmla="*/ 7687 w 10000"/>
              <a:gd name="connsiteY0" fmla="*/ 204 h 10000"/>
              <a:gd name="connsiteX1" fmla="*/ 7777 w 10000"/>
              <a:gd name="connsiteY1" fmla="*/ 93 h 10000"/>
              <a:gd name="connsiteX2" fmla="*/ 7971 w 10000"/>
              <a:gd name="connsiteY2" fmla="*/ 93 h 10000"/>
              <a:gd name="connsiteX3" fmla="*/ 8056 w 10000"/>
              <a:gd name="connsiteY3" fmla="*/ 0 h 10000"/>
              <a:gd name="connsiteX4" fmla="*/ 8143 w 10000"/>
              <a:gd name="connsiteY4" fmla="*/ 0 h 10000"/>
              <a:gd name="connsiteX5" fmla="*/ 8336 w 10000"/>
              <a:gd name="connsiteY5" fmla="*/ 93 h 10000"/>
              <a:gd name="connsiteX6" fmla="*/ 8617 w 10000"/>
              <a:gd name="connsiteY6" fmla="*/ 204 h 10000"/>
              <a:gd name="connsiteX7" fmla="*/ 8704 w 10000"/>
              <a:gd name="connsiteY7" fmla="*/ 297 h 10000"/>
              <a:gd name="connsiteX8" fmla="*/ 8879 w 10000"/>
              <a:gd name="connsiteY8" fmla="*/ 482 h 10000"/>
              <a:gd name="connsiteX9" fmla="*/ 8983 w 10000"/>
              <a:gd name="connsiteY9" fmla="*/ 594 h 10000"/>
              <a:gd name="connsiteX10" fmla="*/ 9160 w 10000"/>
              <a:gd name="connsiteY10" fmla="*/ 686 h 10000"/>
              <a:gd name="connsiteX11" fmla="*/ 9352 w 10000"/>
              <a:gd name="connsiteY11" fmla="*/ 891 h 10000"/>
              <a:gd name="connsiteX12" fmla="*/ 9528 w 10000"/>
              <a:gd name="connsiteY12" fmla="*/ 983 h 10000"/>
              <a:gd name="connsiteX13" fmla="*/ 9632 w 10000"/>
              <a:gd name="connsiteY13" fmla="*/ 1169 h 10000"/>
              <a:gd name="connsiteX14" fmla="*/ 9807 w 10000"/>
              <a:gd name="connsiteY14" fmla="*/ 1280 h 10000"/>
              <a:gd name="connsiteX15" fmla="*/ 9895 w 10000"/>
              <a:gd name="connsiteY15" fmla="*/ 1373 h 10000"/>
              <a:gd name="connsiteX16" fmla="*/ 9895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895 w 10000"/>
              <a:gd name="connsiteY20" fmla="*/ 1763 h 10000"/>
              <a:gd name="connsiteX21" fmla="*/ 9807 w 10000"/>
              <a:gd name="connsiteY21" fmla="*/ 1763 h 10000"/>
              <a:gd name="connsiteX22" fmla="*/ 9720 w 10000"/>
              <a:gd name="connsiteY22" fmla="*/ 1855 h 10000"/>
              <a:gd name="connsiteX23" fmla="*/ 9632 w 10000"/>
              <a:gd name="connsiteY23" fmla="*/ 1855 h 10000"/>
              <a:gd name="connsiteX24" fmla="*/ 9632 w 10000"/>
              <a:gd name="connsiteY24" fmla="*/ 1967 h 10000"/>
              <a:gd name="connsiteX25" fmla="*/ 9528 w 10000"/>
              <a:gd name="connsiteY25" fmla="*/ 2059 h 10000"/>
              <a:gd name="connsiteX26" fmla="*/ 9440 w 10000"/>
              <a:gd name="connsiteY26" fmla="*/ 2263 h 10000"/>
              <a:gd name="connsiteX27" fmla="*/ 9440 w 10000"/>
              <a:gd name="connsiteY27" fmla="*/ 2449 h 10000"/>
              <a:gd name="connsiteX28" fmla="*/ 9352 w 10000"/>
              <a:gd name="connsiteY28" fmla="*/ 2653 h 10000"/>
              <a:gd name="connsiteX29" fmla="*/ 9352 w 10000"/>
              <a:gd name="connsiteY29" fmla="*/ 2950 h 10000"/>
              <a:gd name="connsiteX30" fmla="*/ 9352 w 10000"/>
              <a:gd name="connsiteY30" fmla="*/ 3135 h 10000"/>
              <a:gd name="connsiteX31" fmla="*/ 9246 w 10000"/>
              <a:gd name="connsiteY31" fmla="*/ 3432 h 10000"/>
              <a:gd name="connsiteX32" fmla="*/ 9246 w 10000"/>
              <a:gd name="connsiteY32" fmla="*/ 3822 h 10000"/>
              <a:gd name="connsiteX33" fmla="*/ 9160 w 10000"/>
              <a:gd name="connsiteY33" fmla="*/ 4119 h 10000"/>
              <a:gd name="connsiteX34" fmla="*/ 9073 w 10000"/>
              <a:gd name="connsiteY34" fmla="*/ 4508 h 10000"/>
              <a:gd name="connsiteX35" fmla="*/ 8983 w 10000"/>
              <a:gd name="connsiteY35" fmla="*/ 4898 h 10000"/>
              <a:gd name="connsiteX36" fmla="*/ 8879 w 10000"/>
              <a:gd name="connsiteY36" fmla="*/ 5288 h 10000"/>
              <a:gd name="connsiteX37" fmla="*/ 8704 w 10000"/>
              <a:gd name="connsiteY37" fmla="*/ 6178 h 10000"/>
              <a:gd name="connsiteX38" fmla="*/ 8617 w 10000"/>
              <a:gd name="connsiteY38" fmla="*/ 6568 h 10000"/>
              <a:gd name="connsiteX39" fmla="*/ 8513 w 10000"/>
              <a:gd name="connsiteY39" fmla="*/ 6957 h 10000"/>
              <a:gd name="connsiteX40" fmla="*/ 8424 w 10000"/>
              <a:gd name="connsiteY40" fmla="*/ 7347 h 10000"/>
              <a:gd name="connsiteX41" fmla="*/ 8336 w 10000"/>
              <a:gd name="connsiteY41" fmla="*/ 7737 h 10000"/>
              <a:gd name="connsiteX42" fmla="*/ 8231 w 10000"/>
              <a:gd name="connsiteY42" fmla="*/ 8033 h 10000"/>
              <a:gd name="connsiteX43" fmla="*/ 8231 w 10000"/>
              <a:gd name="connsiteY43" fmla="*/ 8237 h 10000"/>
              <a:gd name="connsiteX44" fmla="*/ 8143 w 10000"/>
              <a:gd name="connsiteY44" fmla="*/ 8534 h 10000"/>
              <a:gd name="connsiteX45" fmla="*/ 8056 w 10000"/>
              <a:gd name="connsiteY45" fmla="*/ 8720 h 10000"/>
              <a:gd name="connsiteX46" fmla="*/ 7864 w 10000"/>
              <a:gd name="connsiteY46" fmla="*/ 9017 h 10000"/>
              <a:gd name="connsiteX47" fmla="*/ 7687 w 10000"/>
              <a:gd name="connsiteY47" fmla="*/ 9314 h 10000"/>
              <a:gd name="connsiteX48" fmla="*/ 7495 w 10000"/>
              <a:gd name="connsiteY48" fmla="*/ 9610 h 10000"/>
              <a:gd name="connsiteX49" fmla="*/ 7321 w 10000"/>
              <a:gd name="connsiteY49" fmla="*/ 9703 h 10000"/>
              <a:gd name="connsiteX50" fmla="*/ 7127 w 10000"/>
              <a:gd name="connsiteY50" fmla="*/ 9889 h 10000"/>
              <a:gd name="connsiteX51" fmla="*/ 6935 w 10000"/>
              <a:gd name="connsiteY51" fmla="*/ 10000 h 10000"/>
              <a:gd name="connsiteX52" fmla="*/ 6760 w 10000"/>
              <a:gd name="connsiteY52" fmla="*/ 10000 h 10000"/>
              <a:gd name="connsiteX53" fmla="*/ 6567 w 10000"/>
              <a:gd name="connsiteY53" fmla="*/ 10000 h 10000"/>
              <a:gd name="connsiteX54" fmla="*/ 6567 w 10000"/>
              <a:gd name="connsiteY54" fmla="*/ 9889 h 10000"/>
              <a:gd name="connsiteX55" fmla="*/ 6479 w 10000"/>
              <a:gd name="connsiteY55" fmla="*/ 9889 h 10000"/>
              <a:gd name="connsiteX56" fmla="*/ 6479 w 10000"/>
              <a:gd name="connsiteY56" fmla="*/ 9796 h 10000"/>
              <a:gd name="connsiteX57" fmla="*/ 6479 w 10000"/>
              <a:gd name="connsiteY57" fmla="*/ 9610 h 10000"/>
              <a:gd name="connsiteX58" fmla="*/ 6479 w 10000"/>
              <a:gd name="connsiteY58" fmla="*/ 9499 h 10000"/>
              <a:gd name="connsiteX59" fmla="*/ 6479 w 10000"/>
              <a:gd name="connsiteY59" fmla="*/ 9406 h 10000"/>
              <a:gd name="connsiteX60" fmla="*/ 6479 w 10000"/>
              <a:gd name="connsiteY60" fmla="*/ 9202 h 10000"/>
              <a:gd name="connsiteX61" fmla="*/ 6479 w 10000"/>
              <a:gd name="connsiteY61" fmla="*/ 9017 h 10000"/>
              <a:gd name="connsiteX62" fmla="*/ 6393 w 10000"/>
              <a:gd name="connsiteY62" fmla="*/ 8813 h 10000"/>
              <a:gd name="connsiteX63" fmla="*/ 6288 w 10000"/>
              <a:gd name="connsiteY63" fmla="*/ 8534 h 10000"/>
              <a:gd name="connsiteX64" fmla="*/ 6113 w 10000"/>
              <a:gd name="connsiteY64" fmla="*/ 8126 h 10000"/>
              <a:gd name="connsiteX65" fmla="*/ 6025 w 10000"/>
              <a:gd name="connsiteY65" fmla="*/ 7737 h 10000"/>
              <a:gd name="connsiteX66" fmla="*/ 5745 w 10000"/>
              <a:gd name="connsiteY66" fmla="*/ 7347 h 10000"/>
              <a:gd name="connsiteX67" fmla="*/ 5553 w 10000"/>
              <a:gd name="connsiteY67" fmla="*/ 6753 h 10000"/>
              <a:gd name="connsiteX68" fmla="*/ 5745 w 10000"/>
              <a:gd name="connsiteY68" fmla="*/ 6957 h 10000"/>
              <a:gd name="connsiteX69" fmla="*/ 6025 w 10000"/>
              <a:gd name="connsiteY69" fmla="*/ 7161 h 10000"/>
              <a:gd name="connsiteX70" fmla="*/ 6200 w 10000"/>
              <a:gd name="connsiteY70" fmla="*/ 7347 h 10000"/>
              <a:gd name="connsiteX71" fmla="*/ 6393 w 10000"/>
              <a:gd name="connsiteY71" fmla="*/ 7440 h 10000"/>
              <a:gd name="connsiteX72" fmla="*/ 6567 w 10000"/>
              <a:gd name="connsiteY72" fmla="*/ 7551 h 10000"/>
              <a:gd name="connsiteX73" fmla="*/ 6674 w 10000"/>
              <a:gd name="connsiteY73" fmla="*/ 7551 h 10000"/>
              <a:gd name="connsiteX74" fmla="*/ 6760 w 10000"/>
              <a:gd name="connsiteY74" fmla="*/ 7644 h 10000"/>
              <a:gd name="connsiteX75" fmla="*/ 6848 w 10000"/>
              <a:gd name="connsiteY75" fmla="*/ 7644 h 10000"/>
              <a:gd name="connsiteX76" fmla="*/ 6935 w 10000"/>
              <a:gd name="connsiteY76" fmla="*/ 7644 h 10000"/>
              <a:gd name="connsiteX77" fmla="*/ 7040 w 10000"/>
              <a:gd name="connsiteY77" fmla="*/ 7644 h 10000"/>
              <a:gd name="connsiteX78" fmla="*/ 7127 w 10000"/>
              <a:gd name="connsiteY78" fmla="*/ 7551 h 10000"/>
              <a:gd name="connsiteX79" fmla="*/ 7217 w 10000"/>
              <a:gd name="connsiteY79" fmla="*/ 7440 h 10000"/>
              <a:gd name="connsiteX80" fmla="*/ 7217 w 10000"/>
              <a:gd name="connsiteY80" fmla="*/ 7347 h 10000"/>
              <a:gd name="connsiteX81" fmla="*/ 7321 w 10000"/>
              <a:gd name="connsiteY81" fmla="*/ 7254 h 10000"/>
              <a:gd name="connsiteX82" fmla="*/ 7408 w 10000"/>
              <a:gd name="connsiteY82" fmla="*/ 7050 h 10000"/>
              <a:gd name="connsiteX83" fmla="*/ 7408 w 10000"/>
              <a:gd name="connsiteY83" fmla="*/ 6865 h 10000"/>
              <a:gd name="connsiteX84" fmla="*/ 7495 w 10000"/>
              <a:gd name="connsiteY84" fmla="*/ 6660 h 10000"/>
              <a:gd name="connsiteX85" fmla="*/ 7583 w 10000"/>
              <a:gd name="connsiteY85" fmla="*/ 6364 h 10000"/>
              <a:gd name="connsiteX86" fmla="*/ 7687 w 10000"/>
              <a:gd name="connsiteY86" fmla="*/ 6067 h 10000"/>
              <a:gd name="connsiteX87" fmla="*/ 7687 w 10000"/>
              <a:gd name="connsiteY87" fmla="*/ 5677 h 10000"/>
              <a:gd name="connsiteX88" fmla="*/ 7864 w 10000"/>
              <a:gd name="connsiteY88" fmla="*/ 4991 h 10000"/>
              <a:gd name="connsiteX89" fmla="*/ 7971 w 10000"/>
              <a:gd name="connsiteY89" fmla="*/ 4212 h 10000"/>
              <a:gd name="connsiteX90" fmla="*/ 7971 w 10000"/>
              <a:gd name="connsiteY90" fmla="*/ 3525 h 10000"/>
              <a:gd name="connsiteX91" fmla="*/ 8056 w 10000"/>
              <a:gd name="connsiteY91" fmla="*/ 2839 h 10000"/>
              <a:gd name="connsiteX92" fmla="*/ 8056 w 10000"/>
              <a:gd name="connsiteY92" fmla="*/ 2542 h 10000"/>
              <a:gd name="connsiteX93" fmla="*/ 8056 w 10000"/>
              <a:gd name="connsiteY93" fmla="*/ 2263 h 10000"/>
              <a:gd name="connsiteX94" fmla="*/ 8056 w 10000"/>
              <a:gd name="connsiteY94" fmla="*/ 2059 h 10000"/>
              <a:gd name="connsiteX95" fmla="*/ 8056 w 10000"/>
              <a:gd name="connsiteY95" fmla="*/ 1855 h 10000"/>
              <a:gd name="connsiteX96" fmla="*/ 8056 w 10000"/>
              <a:gd name="connsiteY96" fmla="*/ 1670 h 10000"/>
              <a:gd name="connsiteX97" fmla="*/ 8056 w 10000"/>
              <a:gd name="connsiteY97" fmla="*/ 1577 h 10000"/>
              <a:gd name="connsiteX98" fmla="*/ 7971 w 10000"/>
              <a:gd name="connsiteY98" fmla="*/ 1466 h 10000"/>
              <a:gd name="connsiteX99" fmla="*/ 7971 w 10000"/>
              <a:gd name="connsiteY99" fmla="*/ 1373 h 10000"/>
              <a:gd name="connsiteX100" fmla="*/ 7971 w 10000"/>
              <a:gd name="connsiteY100" fmla="*/ 1280 h 10000"/>
              <a:gd name="connsiteX101" fmla="*/ 7864 w 10000"/>
              <a:gd name="connsiteY101" fmla="*/ 1280 h 10000"/>
              <a:gd name="connsiteX102" fmla="*/ 7777 w 10000"/>
              <a:gd name="connsiteY102" fmla="*/ 1169 h 10000"/>
              <a:gd name="connsiteX103" fmla="*/ 7777 w 10000"/>
              <a:gd name="connsiteY103" fmla="*/ 1169 h 10000"/>
              <a:gd name="connsiteX104" fmla="*/ 7583 w 10000"/>
              <a:gd name="connsiteY104" fmla="*/ 1169 h 10000"/>
              <a:gd name="connsiteX105" fmla="*/ 7495 w 10000"/>
              <a:gd name="connsiteY105" fmla="*/ 1169 h 10000"/>
              <a:gd name="connsiteX106" fmla="*/ 7408 w 10000"/>
              <a:gd name="connsiteY106" fmla="*/ 1169 h 10000"/>
              <a:gd name="connsiteX107" fmla="*/ 7217 w 10000"/>
              <a:gd name="connsiteY107" fmla="*/ 1169 h 10000"/>
              <a:gd name="connsiteX108" fmla="*/ 7040 w 10000"/>
              <a:gd name="connsiteY108" fmla="*/ 1169 h 10000"/>
              <a:gd name="connsiteX109" fmla="*/ 6760 w 10000"/>
              <a:gd name="connsiteY109" fmla="*/ 1169 h 10000"/>
              <a:gd name="connsiteX110" fmla="*/ 6567 w 10000"/>
              <a:gd name="connsiteY110" fmla="*/ 1169 h 10000"/>
              <a:gd name="connsiteX111" fmla="*/ 6288 w 10000"/>
              <a:gd name="connsiteY111" fmla="*/ 1169 h 10000"/>
              <a:gd name="connsiteX112" fmla="*/ 5920 w 10000"/>
              <a:gd name="connsiteY112" fmla="*/ 1169 h 10000"/>
              <a:gd name="connsiteX113" fmla="*/ 5553 w 10000"/>
              <a:gd name="connsiteY113" fmla="*/ 1280 h 10000"/>
              <a:gd name="connsiteX114" fmla="*/ 5184 w 10000"/>
              <a:gd name="connsiteY114" fmla="*/ 1280 h 10000"/>
              <a:gd name="connsiteX115" fmla="*/ 4731 w 10000"/>
              <a:gd name="connsiteY115" fmla="*/ 1373 h 10000"/>
              <a:gd name="connsiteX116" fmla="*/ 3801 w 10000"/>
              <a:gd name="connsiteY116" fmla="*/ 1466 h 10000"/>
              <a:gd name="connsiteX117" fmla="*/ 2874 w 10000"/>
              <a:gd name="connsiteY117" fmla="*/ 1670 h 10000"/>
              <a:gd name="connsiteX118" fmla="*/ 1945 w 10000"/>
              <a:gd name="connsiteY118" fmla="*/ 1763 h 10000"/>
              <a:gd name="connsiteX119" fmla="*/ 1017 w 10000"/>
              <a:gd name="connsiteY119" fmla="*/ 1855 h 10000"/>
              <a:gd name="connsiteX120" fmla="*/ 0 w 10000"/>
              <a:gd name="connsiteY120" fmla="*/ 1280 h 10000"/>
              <a:gd name="connsiteX121" fmla="*/ 649 w 10000"/>
              <a:gd name="connsiteY121" fmla="*/ 1280 h 10000"/>
              <a:gd name="connsiteX122" fmla="*/ 1210 w 10000"/>
              <a:gd name="connsiteY122" fmla="*/ 1169 h 10000"/>
              <a:gd name="connsiteX123" fmla="*/ 1770 w 10000"/>
              <a:gd name="connsiteY123" fmla="*/ 1076 h 10000"/>
              <a:gd name="connsiteX124" fmla="*/ 2314 w 10000"/>
              <a:gd name="connsiteY124" fmla="*/ 1076 h 10000"/>
              <a:gd name="connsiteX125" fmla="*/ 2785 w 10000"/>
              <a:gd name="connsiteY125" fmla="*/ 983 h 10000"/>
              <a:gd name="connsiteX126" fmla="*/ 3240 w 10000"/>
              <a:gd name="connsiteY126" fmla="*/ 891 h 10000"/>
              <a:gd name="connsiteX127" fmla="*/ 3713 w 10000"/>
              <a:gd name="connsiteY127" fmla="*/ 891 h 10000"/>
              <a:gd name="connsiteX128" fmla="*/ 4082 w 10000"/>
              <a:gd name="connsiteY128" fmla="*/ 779 h 10000"/>
              <a:gd name="connsiteX129" fmla="*/ 4536 w 10000"/>
              <a:gd name="connsiteY129" fmla="*/ 779 h 10000"/>
              <a:gd name="connsiteX130" fmla="*/ 4817 w 10000"/>
              <a:gd name="connsiteY130" fmla="*/ 779 h 10000"/>
              <a:gd name="connsiteX131" fmla="*/ 5184 w 10000"/>
              <a:gd name="connsiteY131" fmla="*/ 686 h 10000"/>
              <a:gd name="connsiteX132" fmla="*/ 5465 w 10000"/>
              <a:gd name="connsiteY132" fmla="*/ 686 h 10000"/>
              <a:gd name="connsiteX133" fmla="*/ 5920 w 10000"/>
              <a:gd name="connsiteY133" fmla="*/ 594 h 10000"/>
              <a:gd name="connsiteX134" fmla="*/ 6393 w 10000"/>
              <a:gd name="connsiteY134" fmla="*/ 594 h 10000"/>
              <a:gd name="connsiteX135" fmla="*/ 6760 w 10000"/>
              <a:gd name="connsiteY135" fmla="*/ 482 h 10000"/>
              <a:gd name="connsiteX136" fmla="*/ 7127 w 10000"/>
              <a:gd name="connsiteY136" fmla="*/ 482 h 10000"/>
              <a:gd name="connsiteX137" fmla="*/ 7321 w 10000"/>
              <a:gd name="connsiteY137" fmla="*/ 390 h 10000"/>
              <a:gd name="connsiteX138" fmla="*/ 7495 w 10000"/>
              <a:gd name="connsiteY138" fmla="*/ 297 h 10000"/>
              <a:gd name="connsiteX139" fmla="*/ 7687 w 10000"/>
              <a:gd name="connsiteY139" fmla="*/ 297 h 10000"/>
              <a:gd name="connsiteX140" fmla="*/ 7687 w 10000"/>
              <a:gd name="connsiteY140" fmla="*/ 204 h 10000"/>
              <a:gd name="connsiteX141" fmla="*/ 7687 w 10000"/>
              <a:gd name="connsiteY141" fmla="*/ 204 h 10000"/>
              <a:gd name="connsiteX0" fmla="*/ 7038 w 9351"/>
              <a:gd name="connsiteY0" fmla="*/ 204 h 10000"/>
              <a:gd name="connsiteX1" fmla="*/ 7128 w 9351"/>
              <a:gd name="connsiteY1" fmla="*/ 93 h 10000"/>
              <a:gd name="connsiteX2" fmla="*/ 7322 w 9351"/>
              <a:gd name="connsiteY2" fmla="*/ 93 h 10000"/>
              <a:gd name="connsiteX3" fmla="*/ 7407 w 9351"/>
              <a:gd name="connsiteY3" fmla="*/ 0 h 10000"/>
              <a:gd name="connsiteX4" fmla="*/ 7494 w 9351"/>
              <a:gd name="connsiteY4" fmla="*/ 0 h 10000"/>
              <a:gd name="connsiteX5" fmla="*/ 7687 w 9351"/>
              <a:gd name="connsiteY5" fmla="*/ 93 h 10000"/>
              <a:gd name="connsiteX6" fmla="*/ 7968 w 9351"/>
              <a:gd name="connsiteY6" fmla="*/ 204 h 10000"/>
              <a:gd name="connsiteX7" fmla="*/ 8055 w 9351"/>
              <a:gd name="connsiteY7" fmla="*/ 297 h 10000"/>
              <a:gd name="connsiteX8" fmla="*/ 8230 w 9351"/>
              <a:gd name="connsiteY8" fmla="*/ 482 h 10000"/>
              <a:gd name="connsiteX9" fmla="*/ 8334 w 9351"/>
              <a:gd name="connsiteY9" fmla="*/ 594 h 10000"/>
              <a:gd name="connsiteX10" fmla="*/ 8511 w 9351"/>
              <a:gd name="connsiteY10" fmla="*/ 686 h 10000"/>
              <a:gd name="connsiteX11" fmla="*/ 8703 w 9351"/>
              <a:gd name="connsiteY11" fmla="*/ 891 h 10000"/>
              <a:gd name="connsiteX12" fmla="*/ 8879 w 9351"/>
              <a:gd name="connsiteY12" fmla="*/ 983 h 10000"/>
              <a:gd name="connsiteX13" fmla="*/ 8983 w 9351"/>
              <a:gd name="connsiteY13" fmla="*/ 1169 h 10000"/>
              <a:gd name="connsiteX14" fmla="*/ 9158 w 9351"/>
              <a:gd name="connsiteY14" fmla="*/ 1280 h 10000"/>
              <a:gd name="connsiteX15" fmla="*/ 9246 w 9351"/>
              <a:gd name="connsiteY15" fmla="*/ 1373 h 10000"/>
              <a:gd name="connsiteX16" fmla="*/ 9246 w 9351"/>
              <a:gd name="connsiteY16" fmla="*/ 1466 h 10000"/>
              <a:gd name="connsiteX17" fmla="*/ 9351 w 9351"/>
              <a:gd name="connsiteY17" fmla="*/ 1466 h 10000"/>
              <a:gd name="connsiteX18" fmla="*/ 9351 w 9351"/>
              <a:gd name="connsiteY18" fmla="*/ 1577 h 10000"/>
              <a:gd name="connsiteX19" fmla="*/ 9351 w 9351"/>
              <a:gd name="connsiteY19" fmla="*/ 1670 h 10000"/>
              <a:gd name="connsiteX20" fmla="*/ 9246 w 9351"/>
              <a:gd name="connsiteY20" fmla="*/ 1763 h 10000"/>
              <a:gd name="connsiteX21" fmla="*/ 9158 w 9351"/>
              <a:gd name="connsiteY21" fmla="*/ 1763 h 10000"/>
              <a:gd name="connsiteX22" fmla="*/ 9071 w 9351"/>
              <a:gd name="connsiteY22" fmla="*/ 1855 h 10000"/>
              <a:gd name="connsiteX23" fmla="*/ 8983 w 9351"/>
              <a:gd name="connsiteY23" fmla="*/ 1855 h 10000"/>
              <a:gd name="connsiteX24" fmla="*/ 8983 w 9351"/>
              <a:gd name="connsiteY24" fmla="*/ 1967 h 10000"/>
              <a:gd name="connsiteX25" fmla="*/ 8879 w 9351"/>
              <a:gd name="connsiteY25" fmla="*/ 2059 h 10000"/>
              <a:gd name="connsiteX26" fmla="*/ 8791 w 9351"/>
              <a:gd name="connsiteY26" fmla="*/ 2263 h 10000"/>
              <a:gd name="connsiteX27" fmla="*/ 8791 w 9351"/>
              <a:gd name="connsiteY27" fmla="*/ 2449 h 10000"/>
              <a:gd name="connsiteX28" fmla="*/ 8703 w 9351"/>
              <a:gd name="connsiteY28" fmla="*/ 2653 h 10000"/>
              <a:gd name="connsiteX29" fmla="*/ 8703 w 9351"/>
              <a:gd name="connsiteY29" fmla="*/ 2950 h 10000"/>
              <a:gd name="connsiteX30" fmla="*/ 8703 w 9351"/>
              <a:gd name="connsiteY30" fmla="*/ 3135 h 10000"/>
              <a:gd name="connsiteX31" fmla="*/ 8597 w 9351"/>
              <a:gd name="connsiteY31" fmla="*/ 3432 h 10000"/>
              <a:gd name="connsiteX32" fmla="*/ 8597 w 9351"/>
              <a:gd name="connsiteY32" fmla="*/ 3822 h 10000"/>
              <a:gd name="connsiteX33" fmla="*/ 8511 w 9351"/>
              <a:gd name="connsiteY33" fmla="*/ 4119 h 10000"/>
              <a:gd name="connsiteX34" fmla="*/ 8424 w 9351"/>
              <a:gd name="connsiteY34" fmla="*/ 4508 h 10000"/>
              <a:gd name="connsiteX35" fmla="*/ 8334 w 9351"/>
              <a:gd name="connsiteY35" fmla="*/ 4898 h 10000"/>
              <a:gd name="connsiteX36" fmla="*/ 8230 w 9351"/>
              <a:gd name="connsiteY36" fmla="*/ 5288 h 10000"/>
              <a:gd name="connsiteX37" fmla="*/ 8055 w 9351"/>
              <a:gd name="connsiteY37" fmla="*/ 6178 h 10000"/>
              <a:gd name="connsiteX38" fmla="*/ 7968 w 9351"/>
              <a:gd name="connsiteY38" fmla="*/ 6568 h 10000"/>
              <a:gd name="connsiteX39" fmla="*/ 7864 w 9351"/>
              <a:gd name="connsiteY39" fmla="*/ 6957 h 10000"/>
              <a:gd name="connsiteX40" fmla="*/ 7775 w 9351"/>
              <a:gd name="connsiteY40" fmla="*/ 7347 h 10000"/>
              <a:gd name="connsiteX41" fmla="*/ 7687 w 9351"/>
              <a:gd name="connsiteY41" fmla="*/ 7737 h 10000"/>
              <a:gd name="connsiteX42" fmla="*/ 7582 w 9351"/>
              <a:gd name="connsiteY42" fmla="*/ 8033 h 10000"/>
              <a:gd name="connsiteX43" fmla="*/ 7582 w 9351"/>
              <a:gd name="connsiteY43" fmla="*/ 8237 h 10000"/>
              <a:gd name="connsiteX44" fmla="*/ 7494 w 9351"/>
              <a:gd name="connsiteY44" fmla="*/ 8534 h 10000"/>
              <a:gd name="connsiteX45" fmla="*/ 7407 w 9351"/>
              <a:gd name="connsiteY45" fmla="*/ 8720 h 10000"/>
              <a:gd name="connsiteX46" fmla="*/ 7215 w 9351"/>
              <a:gd name="connsiteY46" fmla="*/ 9017 h 10000"/>
              <a:gd name="connsiteX47" fmla="*/ 7038 w 9351"/>
              <a:gd name="connsiteY47" fmla="*/ 9314 h 10000"/>
              <a:gd name="connsiteX48" fmla="*/ 6846 w 9351"/>
              <a:gd name="connsiteY48" fmla="*/ 9610 h 10000"/>
              <a:gd name="connsiteX49" fmla="*/ 6672 w 9351"/>
              <a:gd name="connsiteY49" fmla="*/ 9703 h 10000"/>
              <a:gd name="connsiteX50" fmla="*/ 6478 w 9351"/>
              <a:gd name="connsiteY50" fmla="*/ 9889 h 10000"/>
              <a:gd name="connsiteX51" fmla="*/ 6286 w 9351"/>
              <a:gd name="connsiteY51" fmla="*/ 10000 h 10000"/>
              <a:gd name="connsiteX52" fmla="*/ 6111 w 9351"/>
              <a:gd name="connsiteY52" fmla="*/ 10000 h 10000"/>
              <a:gd name="connsiteX53" fmla="*/ 5918 w 9351"/>
              <a:gd name="connsiteY53" fmla="*/ 10000 h 10000"/>
              <a:gd name="connsiteX54" fmla="*/ 5918 w 9351"/>
              <a:gd name="connsiteY54" fmla="*/ 9889 h 10000"/>
              <a:gd name="connsiteX55" fmla="*/ 5830 w 9351"/>
              <a:gd name="connsiteY55" fmla="*/ 9889 h 10000"/>
              <a:gd name="connsiteX56" fmla="*/ 5830 w 9351"/>
              <a:gd name="connsiteY56" fmla="*/ 9796 h 10000"/>
              <a:gd name="connsiteX57" fmla="*/ 5830 w 9351"/>
              <a:gd name="connsiteY57" fmla="*/ 9610 h 10000"/>
              <a:gd name="connsiteX58" fmla="*/ 5830 w 9351"/>
              <a:gd name="connsiteY58" fmla="*/ 9499 h 10000"/>
              <a:gd name="connsiteX59" fmla="*/ 5830 w 9351"/>
              <a:gd name="connsiteY59" fmla="*/ 9406 h 10000"/>
              <a:gd name="connsiteX60" fmla="*/ 5830 w 9351"/>
              <a:gd name="connsiteY60" fmla="*/ 9202 h 10000"/>
              <a:gd name="connsiteX61" fmla="*/ 5830 w 9351"/>
              <a:gd name="connsiteY61" fmla="*/ 9017 h 10000"/>
              <a:gd name="connsiteX62" fmla="*/ 5744 w 9351"/>
              <a:gd name="connsiteY62" fmla="*/ 8813 h 10000"/>
              <a:gd name="connsiteX63" fmla="*/ 5639 w 9351"/>
              <a:gd name="connsiteY63" fmla="*/ 8534 h 10000"/>
              <a:gd name="connsiteX64" fmla="*/ 5464 w 9351"/>
              <a:gd name="connsiteY64" fmla="*/ 8126 h 10000"/>
              <a:gd name="connsiteX65" fmla="*/ 5376 w 9351"/>
              <a:gd name="connsiteY65" fmla="*/ 7737 h 10000"/>
              <a:gd name="connsiteX66" fmla="*/ 5096 w 9351"/>
              <a:gd name="connsiteY66" fmla="*/ 7347 h 10000"/>
              <a:gd name="connsiteX67" fmla="*/ 4904 w 9351"/>
              <a:gd name="connsiteY67" fmla="*/ 6753 h 10000"/>
              <a:gd name="connsiteX68" fmla="*/ 5096 w 9351"/>
              <a:gd name="connsiteY68" fmla="*/ 6957 h 10000"/>
              <a:gd name="connsiteX69" fmla="*/ 5376 w 9351"/>
              <a:gd name="connsiteY69" fmla="*/ 7161 h 10000"/>
              <a:gd name="connsiteX70" fmla="*/ 5551 w 9351"/>
              <a:gd name="connsiteY70" fmla="*/ 7347 h 10000"/>
              <a:gd name="connsiteX71" fmla="*/ 5744 w 9351"/>
              <a:gd name="connsiteY71" fmla="*/ 7440 h 10000"/>
              <a:gd name="connsiteX72" fmla="*/ 5918 w 9351"/>
              <a:gd name="connsiteY72" fmla="*/ 7551 h 10000"/>
              <a:gd name="connsiteX73" fmla="*/ 6025 w 9351"/>
              <a:gd name="connsiteY73" fmla="*/ 7551 h 10000"/>
              <a:gd name="connsiteX74" fmla="*/ 6111 w 9351"/>
              <a:gd name="connsiteY74" fmla="*/ 7644 h 10000"/>
              <a:gd name="connsiteX75" fmla="*/ 6199 w 9351"/>
              <a:gd name="connsiteY75" fmla="*/ 7644 h 10000"/>
              <a:gd name="connsiteX76" fmla="*/ 6286 w 9351"/>
              <a:gd name="connsiteY76" fmla="*/ 7644 h 10000"/>
              <a:gd name="connsiteX77" fmla="*/ 6391 w 9351"/>
              <a:gd name="connsiteY77" fmla="*/ 7644 h 10000"/>
              <a:gd name="connsiteX78" fmla="*/ 6478 w 9351"/>
              <a:gd name="connsiteY78" fmla="*/ 7551 h 10000"/>
              <a:gd name="connsiteX79" fmla="*/ 6568 w 9351"/>
              <a:gd name="connsiteY79" fmla="*/ 7440 h 10000"/>
              <a:gd name="connsiteX80" fmla="*/ 6568 w 9351"/>
              <a:gd name="connsiteY80" fmla="*/ 7347 h 10000"/>
              <a:gd name="connsiteX81" fmla="*/ 6672 w 9351"/>
              <a:gd name="connsiteY81" fmla="*/ 7254 h 10000"/>
              <a:gd name="connsiteX82" fmla="*/ 6759 w 9351"/>
              <a:gd name="connsiteY82" fmla="*/ 7050 h 10000"/>
              <a:gd name="connsiteX83" fmla="*/ 6759 w 9351"/>
              <a:gd name="connsiteY83" fmla="*/ 6865 h 10000"/>
              <a:gd name="connsiteX84" fmla="*/ 6846 w 9351"/>
              <a:gd name="connsiteY84" fmla="*/ 6660 h 10000"/>
              <a:gd name="connsiteX85" fmla="*/ 6934 w 9351"/>
              <a:gd name="connsiteY85" fmla="*/ 6364 h 10000"/>
              <a:gd name="connsiteX86" fmla="*/ 7038 w 9351"/>
              <a:gd name="connsiteY86" fmla="*/ 6067 h 10000"/>
              <a:gd name="connsiteX87" fmla="*/ 7038 w 9351"/>
              <a:gd name="connsiteY87" fmla="*/ 5677 h 10000"/>
              <a:gd name="connsiteX88" fmla="*/ 7215 w 9351"/>
              <a:gd name="connsiteY88" fmla="*/ 4991 h 10000"/>
              <a:gd name="connsiteX89" fmla="*/ 7322 w 9351"/>
              <a:gd name="connsiteY89" fmla="*/ 4212 h 10000"/>
              <a:gd name="connsiteX90" fmla="*/ 7322 w 9351"/>
              <a:gd name="connsiteY90" fmla="*/ 3525 h 10000"/>
              <a:gd name="connsiteX91" fmla="*/ 7407 w 9351"/>
              <a:gd name="connsiteY91" fmla="*/ 2839 h 10000"/>
              <a:gd name="connsiteX92" fmla="*/ 7407 w 9351"/>
              <a:gd name="connsiteY92" fmla="*/ 2542 h 10000"/>
              <a:gd name="connsiteX93" fmla="*/ 7407 w 9351"/>
              <a:gd name="connsiteY93" fmla="*/ 2263 h 10000"/>
              <a:gd name="connsiteX94" fmla="*/ 7407 w 9351"/>
              <a:gd name="connsiteY94" fmla="*/ 2059 h 10000"/>
              <a:gd name="connsiteX95" fmla="*/ 7407 w 9351"/>
              <a:gd name="connsiteY95" fmla="*/ 1855 h 10000"/>
              <a:gd name="connsiteX96" fmla="*/ 7407 w 9351"/>
              <a:gd name="connsiteY96" fmla="*/ 1670 h 10000"/>
              <a:gd name="connsiteX97" fmla="*/ 7407 w 9351"/>
              <a:gd name="connsiteY97" fmla="*/ 1577 h 10000"/>
              <a:gd name="connsiteX98" fmla="*/ 7322 w 9351"/>
              <a:gd name="connsiteY98" fmla="*/ 1466 h 10000"/>
              <a:gd name="connsiteX99" fmla="*/ 7322 w 9351"/>
              <a:gd name="connsiteY99" fmla="*/ 1373 h 10000"/>
              <a:gd name="connsiteX100" fmla="*/ 7322 w 9351"/>
              <a:gd name="connsiteY100" fmla="*/ 1280 h 10000"/>
              <a:gd name="connsiteX101" fmla="*/ 7215 w 9351"/>
              <a:gd name="connsiteY101" fmla="*/ 1280 h 10000"/>
              <a:gd name="connsiteX102" fmla="*/ 7128 w 9351"/>
              <a:gd name="connsiteY102" fmla="*/ 1169 h 10000"/>
              <a:gd name="connsiteX103" fmla="*/ 7128 w 9351"/>
              <a:gd name="connsiteY103" fmla="*/ 1169 h 10000"/>
              <a:gd name="connsiteX104" fmla="*/ 6934 w 9351"/>
              <a:gd name="connsiteY104" fmla="*/ 1169 h 10000"/>
              <a:gd name="connsiteX105" fmla="*/ 6846 w 9351"/>
              <a:gd name="connsiteY105" fmla="*/ 1169 h 10000"/>
              <a:gd name="connsiteX106" fmla="*/ 6759 w 9351"/>
              <a:gd name="connsiteY106" fmla="*/ 1169 h 10000"/>
              <a:gd name="connsiteX107" fmla="*/ 6568 w 9351"/>
              <a:gd name="connsiteY107" fmla="*/ 1169 h 10000"/>
              <a:gd name="connsiteX108" fmla="*/ 6391 w 9351"/>
              <a:gd name="connsiteY108" fmla="*/ 1169 h 10000"/>
              <a:gd name="connsiteX109" fmla="*/ 6111 w 9351"/>
              <a:gd name="connsiteY109" fmla="*/ 1169 h 10000"/>
              <a:gd name="connsiteX110" fmla="*/ 5918 w 9351"/>
              <a:gd name="connsiteY110" fmla="*/ 1169 h 10000"/>
              <a:gd name="connsiteX111" fmla="*/ 5639 w 9351"/>
              <a:gd name="connsiteY111" fmla="*/ 1169 h 10000"/>
              <a:gd name="connsiteX112" fmla="*/ 5271 w 9351"/>
              <a:gd name="connsiteY112" fmla="*/ 1169 h 10000"/>
              <a:gd name="connsiteX113" fmla="*/ 4904 w 9351"/>
              <a:gd name="connsiteY113" fmla="*/ 1280 h 10000"/>
              <a:gd name="connsiteX114" fmla="*/ 4535 w 9351"/>
              <a:gd name="connsiteY114" fmla="*/ 1280 h 10000"/>
              <a:gd name="connsiteX115" fmla="*/ 4082 w 9351"/>
              <a:gd name="connsiteY115" fmla="*/ 1373 h 10000"/>
              <a:gd name="connsiteX116" fmla="*/ 3152 w 9351"/>
              <a:gd name="connsiteY116" fmla="*/ 1466 h 10000"/>
              <a:gd name="connsiteX117" fmla="*/ 2225 w 9351"/>
              <a:gd name="connsiteY117" fmla="*/ 1670 h 10000"/>
              <a:gd name="connsiteX118" fmla="*/ 1296 w 9351"/>
              <a:gd name="connsiteY118" fmla="*/ 1763 h 10000"/>
              <a:gd name="connsiteX119" fmla="*/ 368 w 9351"/>
              <a:gd name="connsiteY119" fmla="*/ 1855 h 10000"/>
              <a:gd name="connsiteX120" fmla="*/ 0 w 9351"/>
              <a:gd name="connsiteY120" fmla="*/ 1280 h 10000"/>
              <a:gd name="connsiteX121" fmla="*/ 561 w 9351"/>
              <a:gd name="connsiteY121" fmla="*/ 1169 h 10000"/>
              <a:gd name="connsiteX122" fmla="*/ 1121 w 9351"/>
              <a:gd name="connsiteY122" fmla="*/ 1076 h 10000"/>
              <a:gd name="connsiteX123" fmla="*/ 1665 w 9351"/>
              <a:gd name="connsiteY123" fmla="*/ 1076 h 10000"/>
              <a:gd name="connsiteX124" fmla="*/ 2136 w 9351"/>
              <a:gd name="connsiteY124" fmla="*/ 983 h 10000"/>
              <a:gd name="connsiteX125" fmla="*/ 2591 w 9351"/>
              <a:gd name="connsiteY125" fmla="*/ 891 h 10000"/>
              <a:gd name="connsiteX126" fmla="*/ 3064 w 9351"/>
              <a:gd name="connsiteY126" fmla="*/ 891 h 10000"/>
              <a:gd name="connsiteX127" fmla="*/ 3433 w 9351"/>
              <a:gd name="connsiteY127" fmla="*/ 779 h 10000"/>
              <a:gd name="connsiteX128" fmla="*/ 3887 w 9351"/>
              <a:gd name="connsiteY128" fmla="*/ 779 h 10000"/>
              <a:gd name="connsiteX129" fmla="*/ 4168 w 9351"/>
              <a:gd name="connsiteY129" fmla="*/ 779 h 10000"/>
              <a:gd name="connsiteX130" fmla="*/ 4535 w 9351"/>
              <a:gd name="connsiteY130" fmla="*/ 686 h 10000"/>
              <a:gd name="connsiteX131" fmla="*/ 4816 w 9351"/>
              <a:gd name="connsiteY131" fmla="*/ 686 h 10000"/>
              <a:gd name="connsiteX132" fmla="*/ 5271 w 9351"/>
              <a:gd name="connsiteY132" fmla="*/ 594 h 10000"/>
              <a:gd name="connsiteX133" fmla="*/ 5744 w 9351"/>
              <a:gd name="connsiteY133" fmla="*/ 594 h 10000"/>
              <a:gd name="connsiteX134" fmla="*/ 6111 w 9351"/>
              <a:gd name="connsiteY134" fmla="*/ 482 h 10000"/>
              <a:gd name="connsiteX135" fmla="*/ 6478 w 9351"/>
              <a:gd name="connsiteY135" fmla="*/ 482 h 10000"/>
              <a:gd name="connsiteX136" fmla="*/ 6672 w 9351"/>
              <a:gd name="connsiteY136" fmla="*/ 390 h 10000"/>
              <a:gd name="connsiteX137" fmla="*/ 6846 w 9351"/>
              <a:gd name="connsiteY137" fmla="*/ 297 h 10000"/>
              <a:gd name="connsiteX138" fmla="*/ 7038 w 9351"/>
              <a:gd name="connsiteY138" fmla="*/ 297 h 10000"/>
              <a:gd name="connsiteX139" fmla="*/ 7038 w 9351"/>
              <a:gd name="connsiteY139" fmla="*/ 204 h 10000"/>
              <a:gd name="connsiteX140" fmla="*/ 7038 w 9351"/>
              <a:gd name="connsiteY140" fmla="*/ 204 h 10000"/>
              <a:gd name="connsiteX0" fmla="*/ 7132 w 9606"/>
              <a:gd name="connsiteY0" fmla="*/ 204 h 10000"/>
              <a:gd name="connsiteX1" fmla="*/ 7229 w 9606"/>
              <a:gd name="connsiteY1" fmla="*/ 93 h 10000"/>
              <a:gd name="connsiteX2" fmla="*/ 7436 w 9606"/>
              <a:gd name="connsiteY2" fmla="*/ 93 h 10000"/>
              <a:gd name="connsiteX3" fmla="*/ 7527 w 9606"/>
              <a:gd name="connsiteY3" fmla="*/ 0 h 10000"/>
              <a:gd name="connsiteX4" fmla="*/ 7620 w 9606"/>
              <a:gd name="connsiteY4" fmla="*/ 0 h 10000"/>
              <a:gd name="connsiteX5" fmla="*/ 7827 w 9606"/>
              <a:gd name="connsiteY5" fmla="*/ 93 h 10000"/>
              <a:gd name="connsiteX6" fmla="*/ 8127 w 9606"/>
              <a:gd name="connsiteY6" fmla="*/ 204 h 10000"/>
              <a:gd name="connsiteX7" fmla="*/ 8220 w 9606"/>
              <a:gd name="connsiteY7" fmla="*/ 297 h 10000"/>
              <a:gd name="connsiteX8" fmla="*/ 8407 w 9606"/>
              <a:gd name="connsiteY8" fmla="*/ 482 h 10000"/>
              <a:gd name="connsiteX9" fmla="*/ 8518 w 9606"/>
              <a:gd name="connsiteY9" fmla="*/ 594 h 10000"/>
              <a:gd name="connsiteX10" fmla="*/ 8708 w 9606"/>
              <a:gd name="connsiteY10" fmla="*/ 686 h 10000"/>
              <a:gd name="connsiteX11" fmla="*/ 8913 w 9606"/>
              <a:gd name="connsiteY11" fmla="*/ 891 h 10000"/>
              <a:gd name="connsiteX12" fmla="*/ 9101 w 9606"/>
              <a:gd name="connsiteY12" fmla="*/ 983 h 10000"/>
              <a:gd name="connsiteX13" fmla="*/ 9212 w 9606"/>
              <a:gd name="connsiteY13" fmla="*/ 1169 h 10000"/>
              <a:gd name="connsiteX14" fmla="*/ 9400 w 9606"/>
              <a:gd name="connsiteY14" fmla="*/ 1280 h 10000"/>
              <a:gd name="connsiteX15" fmla="*/ 9494 w 9606"/>
              <a:gd name="connsiteY15" fmla="*/ 1373 h 10000"/>
              <a:gd name="connsiteX16" fmla="*/ 9494 w 9606"/>
              <a:gd name="connsiteY16" fmla="*/ 1466 h 10000"/>
              <a:gd name="connsiteX17" fmla="*/ 9606 w 9606"/>
              <a:gd name="connsiteY17" fmla="*/ 1466 h 10000"/>
              <a:gd name="connsiteX18" fmla="*/ 9606 w 9606"/>
              <a:gd name="connsiteY18" fmla="*/ 1577 h 10000"/>
              <a:gd name="connsiteX19" fmla="*/ 9606 w 9606"/>
              <a:gd name="connsiteY19" fmla="*/ 1670 h 10000"/>
              <a:gd name="connsiteX20" fmla="*/ 9494 w 9606"/>
              <a:gd name="connsiteY20" fmla="*/ 1763 h 10000"/>
              <a:gd name="connsiteX21" fmla="*/ 9400 w 9606"/>
              <a:gd name="connsiteY21" fmla="*/ 1763 h 10000"/>
              <a:gd name="connsiteX22" fmla="*/ 9307 w 9606"/>
              <a:gd name="connsiteY22" fmla="*/ 1855 h 10000"/>
              <a:gd name="connsiteX23" fmla="*/ 9212 w 9606"/>
              <a:gd name="connsiteY23" fmla="*/ 1855 h 10000"/>
              <a:gd name="connsiteX24" fmla="*/ 9212 w 9606"/>
              <a:gd name="connsiteY24" fmla="*/ 1967 h 10000"/>
              <a:gd name="connsiteX25" fmla="*/ 9101 w 9606"/>
              <a:gd name="connsiteY25" fmla="*/ 2059 h 10000"/>
              <a:gd name="connsiteX26" fmla="*/ 9007 w 9606"/>
              <a:gd name="connsiteY26" fmla="*/ 2263 h 10000"/>
              <a:gd name="connsiteX27" fmla="*/ 9007 w 9606"/>
              <a:gd name="connsiteY27" fmla="*/ 2449 h 10000"/>
              <a:gd name="connsiteX28" fmla="*/ 8913 w 9606"/>
              <a:gd name="connsiteY28" fmla="*/ 2653 h 10000"/>
              <a:gd name="connsiteX29" fmla="*/ 8913 w 9606"/>
              <a:gd name="connsiteY29" fmla="*/ 2950 h 10000"/>
              <a:gd name="connsiteX30" fmla="*/ 8913 w 9606"/>
              <a:gd name="connsiteY30" fmla="*/ 3135 h 10000"/>
              <a:gd name="connsiteX31" fmla="*/ 8800 w 9606"/>
              <a:gd name="connsiteY31" fmla="*/ 3432 h 10000"/>
              <a:gd name="connsiteX32" fmla="*/ 8800 w 9606"/>
              <a:gd name="connsiteY32" fmla="*/ 3822 h 10000"/>
              <a:gd name="connsiteX33" fmla="*/ 8708 w 9606"/>
              <a:gd name="connsiteY33" fmla="*/ 4119 h 10000"/>
              <a:gd name="connsiteX34" fmla="*/ 8615 w 9606"/>
              <a:gd name="connsiteY34" fmla="*/ 4508 h 10000"/>
              <a:gd name="connsiteX35" fmla="*/ 8518 w 9606"/>
              <a:gd name="connsiteY35" fmla="*/ 4898 h 10000"/>
              <a:gd name="connsiteX36" fmla="*/ 8407 w 9606"/>
              <a:gd name="connsiteY36" fmla="*/ 5288 h 10000"/>
              <a:gd name="connsiteX37" fmla="*/ 8220 w 9606"/>
              <a:gd name="connsiteY37" fmla="*/ 6178 h 10000"/>
              <a:gd name="connsiteX38" fmla="*/ 8127 w 9606"/>
              <a:gd name="connsiteY38" fmla="*/ 6568 h 10000"/>
              <a:gd name="connsiteX39" fmla="*/ 8016 w 9606"/>
              <a:gd name="connsiteY39" fmla="*/ 6957 h 10000"/>
              <a:gd name="connsiteX40" fmla="*/ 7921 w 9606"/>
              <a:gd name="connsiteY40" fmla="*/ 7347 h 10000"/>
              <a:gd name="connsiteX41" fmla="*/ 7827 w 9606"/>
              <a:gd name="connsiteY41" fmla="*/ 7737 h 10000"/>
              <a:gd name="connsiteX42" fmla="*/ 7714 w 9606"/>
              <a:gd name="connsiteY42" fmla="*/ 8033 h 10000"/>
              <a:gd name="connsiteX43" fmla="*/ 7714 w 9606"/>
              <a:gd name="connsiteY43" fmla="*/ 8237 h 10000"/>
              <a:gd name="connsiteX44" fmla="*/ 7620 w 9606"/>
              <a:gd name="connsiteY44" fmla="*/ 8534 h 10000"/>
              <a:gd name="connsiteX45" fmla="*/ 7527 w 9606"/>
              <a:gd name="connsiteY45" fmla="*/ 8720 h 10000"/>
              <a:gd name="connsiteX46" fmla="*/ 7322 w 9606"/>
              <a:gd name="connsiteY46" fmla="*/ 9017 h 10000"/>
              <a:gd name="connsiteX47" fmla="*/ 7132 w 9606"/>
              <a:gd name="connsiteY47" fmla="*/ 9314 h 10000"/>
              <a:gd name="connsiteX48" fmla="*/ 6927 w 9606"/>
              <a:gd name="connsiteY48" fmla="*/ 9610 h 10000"/>
              <a:gd name="connsiteX49" fmla="*/ 6741 w 9606"/>
              <a:gd name="connsiteY49" fmla="*/ 9703 h 10000"/>
              <a:gd name="connsiteX50" fmla="*/ 6534 w 9606"/>
              <a:gd name="connsiteY50" fmla="*/ 9889 h 10000"/>
              <a:gd name="connsiteX51" fmla="*/ 6328 w 9606"/>
              <a:gd name="connsiteY51" fmla="*/ 10000 h 10000"/>
              <a:gd name="connsiteX52" fmla="*/ 6141 w 9606"/>
              <a:gd name="connsiteY52" fmla="*/ 10000 h 10000"/>
              <a:gd name="connsiteX53" fmla="*/ 5935 w 9606"/>
              <a:gd name="connsiteY53" fmla="*/ 10000 h 10000"/>
              <a:gd name="connsiteX54" fmla="*/ 5935 w 9606"/>
              <a:gd name="connsiteY54" fmla="*/ 9889 h 10000"/>
              <a:gd name="connsiteX55" fmla="*/ 5841 w 9606"/>
              <a:gd name="connsiteY55" fmla="*/ 9889 h 10000"/>
              <a:gd name="connsiteX56" fmla="*/ 5841 w 9606"/>
              <a:gd name="connsiteY56" fmla="*/ 9796 h 10000"/>
              <a:gd name="connsiteX57" fmla="*/ 5841 w 9606"/>
              <a:gd name="connsiteY57" fmla="*/ 9610 h 10000"/>
              <a:gd name="connsiteX58" fmla="*/ 5841 w 9606"/>
              <a:gd name="connsiteY58" fmla="*/ 9499 h 10000"/>
              <a:gd name="connsiteX59" fmla="*/ 5841 w 9606"/>
              <a:gd name="connsiteY59" fmla="*/ 9406 h 10000"/>
              <a:gd name="connsiteX60" fmla="*/ 5841 w 9606"/>
              <a:gd name="connsiteY60" fmla="*/ 9202 h 10000"/>
              <a:gd name="connsiteX61" fmla="*/ 5841 w 9606"/>
              <a:gd name="connsiteY61" fmla="*/ 9017 h 10000"/>
              <a:gd name="connsiteX62" fmla="*/ 5749 w 9606"/>
              <a:gd name="connsiteY62" fmla="*/ 8813 h 10000"/>
              <a:gd name="connsiteX63" fmla="*/ 5636 w 9606"/>
              <a:gd name="connsiteY63" fmla="*/ 8534 h 10000"/>
              <a:gd name="connsiteX64" fmla="*/ 5449 w 9606"/>
              <a:gd name="connsiteY64" fmla="*/ 8126 h 10000"/>
              <a:gd name="connsiteX65" fmla="*/ 5355 w 9606"/>
              <a:gd name="connsiteY65" fmla="*/ 7737 h 10000"/>
              <a:gd name="connsiteX66" fmla="*/ 5056 w 9606"/>
              <a:gd name="connsiteY66" fmla="*/ 7347 h 10000"/>
              <a:gd name="connsiteX67" fmla="*/ 4850 w 9606"/>
              <a:gd name="connsiteY67" fmla="*/ 6753 h 10000"/>
              <a:gd name="connsiteX68" fmla="*/ 5056 w 9606"/>
              <a:gd name="connsiteY68" fmla="*/ 6957 h 10000"/>
              <a:gd name="connsiteX69" fmla="*/ 5355 w 9606"/>
              <a:gd name="connsiteY69" fmla="*/ 7161 h 10000"/>
              <a:gd name="connsiteX70" fmla="*/ 5542 w 9606"/>
              <a:gd name="connsiteY70" fmla="*/ 7347 h 10000"/>
              <a:gd name="connsiteX71" fmla="*/ 5749 w 9606"/>
              <a:gd name="connsiteY71" fmla="*/ 7440 h 10000"/>
              <a:gd name="connsiteX72" fmla="*/ 5935 w 9606"/>
              <a:gd name="connsiteY72" fmla="*/ 7551 h 10000"/>
              <a:gd name="connsiteX73" fmla="*/ 6049 w 9606"/>
              <a:gd name="connsiteY73" fmla="*/ 7551 h 10000"/>
              <a:gd name="connsiteX74" fmla="*/ 6141 w 9606"/>
              <a:gd name="connsiteY74" fmla="*/ 7644 h 10000"/>
              <a:gd name="connsiteX75" fmla="*/ 6235 w 9606"/>
              <a:gd name="connsiteY75" fmla="*/ 7644 h 10000"/>
              <a:gd name="connsiteX76" fmla="*/ 6328 w 9606"/>
              <a:gd name="connsiteY76" fmla="*/ 7644 h 10000"/>
              <a:gd name="connsiteX77" fmla="*/ 6441 w 9606"/>
              <a:gd name="connsiteY77" fmla="*/ 7644 h 10000"/>
              <a:gd name="connsiteX78" fmla="*/ 6534 w 9606"/>
              <a:gd name="connsiteY78" fmla="*/ 7551 h 10000"/>
              <a:gd name="connsiteX79" fmla="*/ 6630 w 9606"/>
              <a:gd name="connsiteY79" fmla="*/ 7440 h 10000"/>
              <a:gd name="connsiteX80" fmla="*/ 6630 w 9606"/>
              <a:gd name="connsiteY80" fmla="*/ 7347 h 10000"/>
              <a:gd name="connsiteX81" fmla="*/ 6741 w 9606"/>
              <a:gd name="connsiteY81" fmla="*/ 7254 h 10000"/>
              <a:gd name="connsiteX82" fmla="*/ 6834 w 9606"/>
              <a:gd name="connsiteY82" fmla="*/ 7050 h 10000"/>
              <a:gd name="connsiteX83" fmla="*/ 6834 w 9606"/>
              <a:gd name="connsiteY83" fmla="*/ 6865 h 10000"/>
              <a:gd name="connsiteX84" fmla="*/ 6927 w 9606"/>
              <a:gd name="connsiteY84" fmla="*/ 6660 h 10000"/>
              <a:gd name="connsiteX85" fmla="*/ 7021 w 9606"/>
              <a:gd name="connsiteY85" fmla="*/ 6364 h 10000"/>
              <a:gd name="connsiteX86" fmla="*/ 7132 w 9606"/>
              <a:gd name="connsiteY86" fmla="*/ 6067 h 10000"/>
              <a:gd name="connsiteX87" fmla="*/ 7132 w 9606"/>
              <a:gd name="connsiteY87" fmla="*/ 5677 h 10000"/>
              <a:gd name="connsiteX88" fmla="*/ 7322 w 9606"/>
              <a:gd name="connsiteY88" fmla="*/ 4991 h 10000"/>
              <a:gd name="connsiteX89" fmla="*/ 7436 w 9606"/>
              <a:gd name="connsiteY89" fmla="*/ 4212 h 10000"/>
              <a:gd name="connsiteX90" fmla="*/ 7436 w 9606"/>
              <a:gd name="connsiteY90" fmla="*/ 3525 h 10000"/>
              <a:gd name="connsiteX91" fmla="*/ 7527 w 9606"/>
              <a:gd name="connsiteY91" fmla="*/ 2839 h 10000"/>
              <a:gd name="connsiteX92" fmla="*/ 7527 w 9606"/>
              <a:gd name="connsiteY92" fmla="*/ 2542 h 10000"/>
              <a:gd name="connsiteX93" fmla="*/ 7527 w 9606"/>
              <a:gd name="connsiteY93" fmla="*/ 2263 h 10000"/>
              <a:gd name="connsiteX94" fmla="*/ 7527 w 9606"/>
              <a:gd name="connsiteY94" fmla="*/ 2059 h 10000"/>
              <a:gd name="connsiteX95" fmla="*/ 7527 w 9606"/>
              <a:gd name="connsiteY95" fmla="*/ 1855 h 10000"/>
              <a:gd name="connsiteX96" fmla="*/ 7527 w 9606"/>
              <a:gd name="connsiteY96" fmla="*/ 1670 h 10000"/>
              <a:gd name="connsiteX97" fmla="*/ 7527 w 9606"/>
              <a:gd name="connsiteY97" fmla="*/ 1577 h 10000"/>
              <a:gd name="connsiteX98" fmla="*/ 7436 w 9606"/>
              <a:gd name="connsiteY98" fmla="*/ 1466 h 10000"/>
              <a:gd name="connsiteX99" fmla="*/ 7436 w 9606"/>
              <a:gd name="connsiteY99" fmla="*/ 1373 h 10000"/>
              <a:gd name="connsiteX100" fmla="*/ 7436 w 9606"/>
              <a:gd name="connsiteY100" fmla="*/ 1280 h 10000"/>
              <a:gd name="connsiteX101" fmla="*/ 7322 w 9606"/>
              <a:gd name="connsiteY101" fmla="*/ 1280 h 10000"/>
              <a:gd name="connsiteX102" fmla="*/ 7229 w 9606"/>
              <a:gd name="connsiteY102" fmla="*/ 1169 h 10000"/>
              <a:gd name="connsiteX103" fmla="*/ 7229 w 9606"/>
              <a:gd name="connsiteY103" fmla="*/ 1169 h 10000"/>
              <a:gd name="connsiteX104" fmla="*/ 7021 w 9606"/>
              <a:gd name="connsiteY104" fmla="*/ 1169 h 10000"/>
              <a:gd name="connsiteX105" fmla="*/ 6927 w 9606"/>
              <a:gd name="connsiteY105" fmla="*/ 1169 h 10000"/>
              <a:gd name="connsiteX106" fmla="*/ 6834 w 9606"/>
              <a:gd name="connsiteY106" fmla="*/ 1169 h 10000"/>
              <a:gd name="connsiteX107" fmla="*/ 6630 w 9606"/>
              <a:gd name="connsiteY107" fmla="*/ 1169 h 10000"/>
              <a:gd name="connsiteX108" fmla="*/ 6441 w 9606"/>
              <a:gd name="connsiteY108" fmla="*/ 1169 h 10000"/>
              <a:gd name="connsiteX109" fmla="*/ 6141 w 9606"/>
              <a:gd name="connsiteY109" fmla="*/ 1169 h 10000"/>
              <a:gd name="connsiteX110" fmla="*/ 5935 w 9606"/>
              <a:gd name="connsiteY110" fmla="*/ 1169 h 10000"/>
              <a:gd name="connsiteX111" fmla="*/ 5636 w 9606"/>
              <a:gd name="connsiteY111" fmla="*/ 1169 h 10000"/>
              <a:gd name="connsiteX112" fmla="*/ 5243 w 9606"/>
              <a:gd name="connsiteY112" fmla="*/ 1169 h 10000"/>
              <a:gd name="connsiteX113" fmla="*/ 4850 w 9606"/>
              <a:gd name="connsiteY113" fmla="*/ 1280 h 10000"/>
              <a:gd name="connsiteX114" fmla="*/ 4456 w 9606"/>
              <a:gd name="connsiteY114" fmla="*/ 1280 h 10000"/>
              <a:gd name="connsiteX115" fmla="*/ 3971 w 9606"/>
              <a:gd name="connsiteY115" fmla="*/ 1373 h 10000"/>
              <a:gd name="connsiteX116" fmla="*/ 2977 w 9606"/>
              <a:gd name="connsiteY116" fmla="*/ 1466 h 10000"/>
              <a:gd name="connsiteX117" fmla="*/ 1985 w 9606"/>
              <a:gd name="connsiteY117" fmla="*/ 1670 h 10000"/>
              <a:gd name="connsiteX118" fmla="*/ 992 w 9606"/>
              <a:gd name="connsiteY118" fmla="*/ 1763 h 10000"/>
              <a:gd name="connsiteX119" fmla="*/ 0 w 9606"/>
              <a:gd name="connsiteY119" fmla="*/ 1855 h 10000"/>
              <a:gd name="connsiteX120" fmla="*/ 206 w 9606"/>
              <a:gd name="connsiteY120" fmla="*/ 1169 h 10000"/>
              <a:gd name="connsiteX121" fmla="*/ 805 w 9606"/>
              <a:gd name="connsiteY121" fmla="*/ 1076 h 10000"/>
              <a:gd name="connsiteX122" fmla="*/ 1387 w 9606"/>
              <a:gd name="connsiteY122" fmla="*/ 1076 h 10000"/>
              <a:gd name="connsiteX123" fmla="*/ 1890 w 9606"/>
              <a:gd name="connsiteY123" fmla="*/ 983 h 10000"/>
              <a:gd name="connsiteX124" fmla="*/ 2377 w 9606"/>
              <a:gd name="connsiteY124" fmla="*/ 891 h 10000"/>
              <a:gd name="connsiteX125" fmla="*/ 2883 w 9606"/>
              <a:gd name="connsiteY125" fmla="*/ 891 h 10000"/>
              <a:gd name="connsiteX126" fmla="*/ 3277 w 9606"/>
              <a:gd name="connsiteY126" fmla="*/ 779 h 10000"/>
              <a:gd name="connsiteX127" fmla="*/ 3763 w 9606"/>
              <a:gd name="connsiteY127" fmla="*/ 779 h 10000"/>
              <a:gd name="connsiteX128" fmla="*/ 4063 w 9606"/>
              <a:gd name="connsiteY128" fmla="*/ 779 h 10000"/>
              <a:gd name="connsiteX129" fmla="*/ 4456 w 9606"/>
              <a:gd name="connsiteY129" fmla="*/ 686 h 10000"/>
              <a:gd name="connsiteX130" fmla="*/ 4756 w 9606"/>
              <a:gd name="connsiteY130" fmla="*/ 686 h 10000"/>
              <a:gd name="connsiteX131" fmla="*/ 5243 w 9606"/>
              <a:gd name="connsiteY131" fmla="*/ 594 h 10000"/>
              <a:gd name="connsiteX132" fmla="*/ 5749 w 9606"/>
              <a:gd name="connsiteY132" fmla="*/ 594 h 10000"/>
              <a:gd name="connsiteX133" fmla="*/ 6141 w 9606"/>
              <a:gd name="connsiteY133" fmla="*/ 482 h 10000"/>
              <a:gd name="connsiteX134" fmla="*/ 6534 w 9606"/>
              <a:gd name="connsiteY134" fmla="*/ 482 h 10000"/>
              <a:gd name="connsiteX135" fmla="*/ 6741 w 9606"/>
              <a:gd name="connsiteY135" fmla="*/ 390 h 10000"/>
              <a:gd name="connsiteX136" fmla="*/ 6927 w 9606"/>
              <a:gd name="connsiteY136" fmla="*/ 297 h 10000"/>
              <a:gd name="connsiteX137" fmla="*/ 7132 w 9606"/>
              <a:gd name="connsiteY137" fmla="*/ 297 h 10000"/>
              <a:gd name="connsiteX138" fmla="*/ 7132 w 9606"/>
              <a:gd name="connsiteY138" fmla="*/ 204 h 10000"/>
              <a:gd name="connsiteX139" fmla="*/ 7132 w 9606"/>
              <a:gd name="connsiteY139" fmla="*/ 204 h 10000"/>
              <a:gd name="connsiteX0" fmla="*/ 7211 w 9786"/>
              <a:gd name="connsiteY0" fmla="*/ 204 h 10000"/>
              <a:gd name="connsiteX1" fmla="*/ 7312 w 9786"/>
              <a:gd name="connsiteY1" fmla="*/ 93 h 10000"/>
              <a:gd name="connsiteX2" fmla="*/ 7527 w 9786"/>
              <a:gd name="connsiteY2" fmla="*/ 93 h 10000"/>
              <a:gd name="connsiteX3" fmla="*/ 7622 w 9786"/>
              <a:gd name="connsiteY3" fmla="*/ 0 h 10000"/>
              <a:gd name="connsiteX4" fmla="*/ 7719 w 9786"/>
              <a:gd name="connsiteY4" fmla="*/ 0 h 10000"/>
              <a:gd name="connsiteX5" fmla="*/ 7934 w 9786"/>
              <a:gd name="connsiteY5" fmla="*/ 93 h 10000"/>
              <a:gd name="connsiteX6" fmla="*/ 8246 w 9786"/>
              <a:gd name="connsiteY6" fmla="*/ 204 h 10000"/>
              <a:gd name="connsiteX7" fmla="*/ 8343 w 9786"/>
              <a:gd name="connsiteY7" fmla="*/ 297 h 10000"/>
              <a:gd name="connsiteX8" fmla="*/ 8538 w 9786"/>
              <a:gd name="connsiteY8" fmla="*/ 482 h 10000"/>
              <a:gd name="connsiteX9" fmla="*/ 8653 w 9786"/>
              <a:gd name="connsiteY9" fmla="*/ 594 h 10000"/>
              <a:gd name="connsiteX10" fmla="*/ 8851 w 9786"/>
              <a:gd name="connsiteY10" fmla="*/ 686 h 10000"/>
              <a:gd name="connsiteX11" fmla="*/ 9065 w 9786"/>
              <a:gd name="connsiteY11" fmla="*/ 891 h 10000"/>
              <a:gd name="connsiteX12" fmla="*/ 9260 w 9786"/>
              <a:gd name="connsiteY12" fmla="*/ 983 h 10000"/>
              <a:gd name="connsiteX13" fmla="*/ 9376 w 9786"/>
              <a:gd name="connsiteY13" fmla="*/ 1169 h 10000"/>
              <a:gd name="connsiteX14" fmla="*/ 9572 w 9786"/>
              <a:gd name="connsiteY14" fmla="*/ 1280 h 10000"/>
              <a:gd name="connsiteX15" fmla="*/ 9669 w 9786"/>
              <a:gd name="connsiteY15" fmla="*/ 1373 h 10000"/>
              <a:gd name="connsiteX16" fmla="*/ 9669 w 9786"/>
              <a:gd name="connsiteY16" fmla="*/ 1466 h 10000"/>
              <a:gd name="connsiteX17" fmla="*/ 9786 w 9786"/>
              <a:gd name="connsiteY17" fmla="*/ 1466 h 10000"/>
              <a:gd name="connsiteX18" fmla="*/ 9786 w 9786"/>
              <a:gd name="connsiteY18" fmla="*/ 1577 h 10000"/>
              <a:gd name="connsiteX19" fmla="*/ 9786 w 9786"/>
              <a:gd name="connsiteY19" fmla="*/ 1670 h 10000"/>
              <a:gd name="connsiteX20" fmla="*/ 9669 w 9786"/>
              <a:gd name="connsiteY20" fmla="*/ 1763 h 10000"/>
              <a:gd name="connsiteX21" fmla="*/ 9572 w 9786"/>
              <a:gd name="connsiteY21" fmla="*/ 1763 h 10000"/>
              <a:gd name="connsiteX22" fmla="*/ 9475 w 9786"/>
              <a:gd name="connsiteY22" fmla="*/ 1855 h 10000"/>
              <a:gd name="connsiteX23" fmla="*/ 9376 w 9786"/>
              <a:gd name="connsiteY23" fmla="*/ 1855 h 10000"/>
              <a:gd name="connsiteX24" fmla="*/ 9376 w 9786"/>
              <a:gd name="connsiteY24" fmla="*/ 1967 h 10000"/>
              <a:gd name="connsiteX25" fmla="*/ 9260 w 9786"/>
              <a:gd name="connsiteY25" fmla="*/ 2059 h 10000"/>
              <a:gd name="connsiteX26" fmla="*/ 9162 w 9786"/>
              <a:gd name="connsiteY26" fmla="*/ 2263 h 10000"/>
              <a:gd name="connsiteX27" fmla="*/ 9162 w 9786"/>
              <a:gd name="connsiteY27" fmla="*/ 2449 h 10000"/>
              <a:gd name="connsiteX28" fmla="*/ 9065 w 9786"/>
              <a:gd name="connsiteY28" fmla="*/ 2653 h 10000"/>
              <a:gd name="connsiteX29" fmla="*/ 9065 w 9786"/>
              <a:gd name="connsiteY29" fmla="*/ 2950 h 10000"/>
              <a:gd name="connsiteX30" fmla="*/ 9065 w 9786"/>
              <a:gd name="connsiteY30" fmla="*/ 3135 h 10000"/>
              <a:gd name="connsiteX31" fmla="*/ 8947 w 9786"/>
              <a:gd name="connsiteY31" fmla="*/ 3432 h 10000"/>
              <a:gd name="connsiteX32" fmla="*/ 8947 w 9786"/>
              <a:gd name="connsiteY32" fmla="*/ 3822 h 10000"/>
              <a:gd name="connsiteX33" fmla="*/ 8851 w 9786"/>
              <a:gd name="connsiteY33" fmla="*/ 4119 h 10000"/>
              <a:gd name="connsiteX34" fmla="*/ 8754 w 9786"/>
              <a:gd name="connsiteY34" fmla="*/ 4508 h 10000"/>
              <a:gd name="connsiteX35" fmla="*/ 8653 w 9786"/>
              <a:gd name="connsiteY35" fmla="*/ 4898 h 10000"/>
              <a:gd name="connsiteX36" fmla="*/ 8538 w 9786"/>
              <a:gd name="connsiteY36" fmla="*/ 5288 h 10000"/>
              <a:gd name="connsiteX37" fmla="*/ 8343 w 9786"/>
              <a:gd name="connsiteY37" fmla="*/ 6178 h 10000"/>
              <a:gd name="connsiteX38" fmla="*/ 8246 w 9786"/>
              <a:gd name="connsiteY38" fmla="*/ 6568 h 10000"/>
              <a:gd name="connsiteX39" fmla="*/ 8131 w 9786"/>
              <a:gd name="connsiteY39" fmla="*/ 6957 h 10000"/>
              <a:gd name="connsiteX40" fmla="*/ 8032 w 9786"/>
              <a:gd name="connsiteY40" fmla="*/ 7347 h 10000"/>
              <a:gd name="connsiteX41" fmla="*/ 7934 w 9786"/>
              <a:gd name="connsiteY41" fmla="*/ 7737 h 10000"/>
              <a:gd name="connsiteX42" fmla="*/ 7816 w 9786"/>
              <a:gd name="connsiteY42" fmla="*/ 8033 h 10000"/>
              <a:gd name="connsiteX43" fmla="*/ 7816 w 9786"/>
              <a:gd name="connsiteY43" fmla="*/ 8237 h 10000"/>
              <a:gd name="connsiteX44" fmla="*/ 7719 w 9786"/>
              <a:gd name="connsiteY44" fmla="*/ 8534 h 10000"/>
              <a:gd name="connsiteX45" fmla="*/ 7622 w 9786"/>
              <a:gd name="connsiteY45" fmla="*/ 8720 h 10000"/>
              <a:gd name="connsiteX46" fmla="*/ 7408 w 9786"/>
              <a:gd name="connsiteY46" fmla="*/ 9017 h 10000"/>
              <a:gd name="connsiteX47" fmla="*/ 7211 w 9786"/>
              <a:gd name="connsiteY47" fmla="*/ 9314 h 10000"/>
              <a:gd name="connsiteX48" fmla="*/ 6997 w 9786"/>
              <a:gd name="connsiteY48" fmla="*/ 9610 h 10000"/>
              <a:gd name="connsiteX49" fmla="*/ 6803 w 9786"/>
              <a:gd name="connsiteY49" fmla="*/ 9703 h 10000"/>
              <a:gd name="connsiteX50" fmla="*/ 6588 w 9786"/>
              <a:gd name="connsiteY50" fmla="*/ 9889 h 10000"/>
              <a:gd name="connsiteX51" fmla="*/ 6374 w 9786"/>
              <a:gd name="connsiteY51" fmla="*/ 10000 h 10000"/>
              <a:gd name="connsiteX52" fmla="*/ 6179 w 9786"/>
              <a:gd name="connsiteY52" fmla="*/ 10000 h 10000"/>
              <a:gd name="connsiteX53" fmla="*/ 5964 w 9786"/>
              <a:gd name="connsiteY53" fmla="*/ 10000 h 10000"/>
              <a:gd name="connsiteX54" fmla="*/ 5964 w 9786"/>
              <a:gd name="connsiteY54" fmla="*/ 9889 h 10000"/>
              <a:gd name="connsiteX55" fmla="*/ 5867 w 9786"/>
              <a:gd name="connsiteY55" fmla="*/ 9889 h 10000"/>
              <a:gd name="connsiteX56" fmla="*/ 5867 w 9786"/>
              <a:gd name="connsiteY56" fmla="*/ 9796 h 10000"/>
              <a:gd name="connsiteX57" fmla="*/ 5867 w 9786"/>
              <a:gd name="connsiteY57" fmla="*/ 9610 h 10000"/>
              <a:gd name="connsiteX58" fmla="*/ 5867 w 9786"/>
              <a:gd name="connsiteY58" fmla="*/ 9499 h 10000"/>
              <a:gd name="connsiteX59" fmla="*/ 5867 w 9786"/>
              <a:gd name="connsiteY59" fmla="*/ 9406 h 10000"/>
              <a:gd name="connsiteX60" fmla="*/ 5867 w 9786"/>
              <a:gd name="connsiteY60" fmla="*/ 9202 h 10000"/>
              <a:gd name="connsiteX61" fmla="*/ 5867 w 9786"/>
              <a:gd name="connsiteY61" fmla="*/ 9017 h 10000"/>
              <a:gd name="connsiteX62" fmla="*/ 5771 w 9786"/>
              <a:gd name="connsiteY62" fmla="*/ 8813 h 10000"/>
              <a:gd name="connsiteX63" fmla="*/ 5653 w 9786"/>
              <a:gd name="connsiteY63" fmla="*/ 8534 h 10000"/>
              <a:gd name="connsiteX64" fmla="*/ 5458 w 9786"/>
              <a:gd name="connsiteY64" fmla="*/ 8126 h 10000"/>
              <a:gd name="connsiteX65" fmla="*/ 5361 w 9786"/>
              <a:gd name="connsiteY65" fmla="*/ 7737 h 10000"/>
              <a:gd name="connsiteX66" fmla="*/ 5049 w 9786"/>
              <a:gd name="connsiteY66" fmla="*/ 7347 h 10000"/>
              <a:gd name="connsiteX67" fmla="*/ 4835 w 9786"/>
              <a:gd name="connsiteY67" fmla="*/ 6753 h 10000"/>
              <a:gd name="connsiteX68" fmla="*/ 5049 w 9786"/>
              <a:gd name="connsiteY68" fmla="*/ 6957 h 10000"/>
              <a:gd name="connsiteX69" fmla="*/ 5361 w 9786"/>
              <a:gd name="connsiteY69" fmla="*/ 7161 h 10000"/>
              <a:gd name="connsiteX70" fmla="*/ 5555 w 9786"/>
              <a:gd name="connsiteY70" fmla="*/ 7347 h 10000"/>
              <a:gd name="connsiteX71" fmla="*/ 5771 w 9786"/>
              <a:gd name="connsiteY71" fmla="*/ 7440 h 10000"/>
              <a:gd name="connsiteX72" fmla="*/ 5964 w 9786"/>
              <a:gd name="connsiteY72" fmla="*/ 7551 h 10000"/>
              <a:gd name="connsiteX73" fmla="*/ 6083 w 9786"/>
              <a:gd name="connsiteY73" fmla="*/ 7551 h 10000"/>
              <a:gd name="connsiteX74" fmla="*/ 6179 w 9786"/>
              <a:gd name="connsiteY74" fmla="*/ 7644 h 10000"/>
              <a:gd name="connsiteX75" fmla="*/ 6277 w 9786"/>
              <a:gd name="connsiteY75" fmla="*/ 7644 h 10000"/>
              <a:gd name="connsiteX76" fmla="*/ 6374 w 9786"/>
              <a:gd name="connsiteY76" fmla="*/ 7644 h 10000"/>
              <a:gd name="connsiteX77" fmla="*/ 6491 w 9786"/>
              <a:gd name="connsiteY77" fmla="*/ 7644 h 10000"/>
              <a:gd name="connsiteX78" fmla="*/ 6588 w 9786"/>
              <a:gd name="connsiteY78" fmla="*/ 7551 h 10000"/>
              <a:gd name="connsiteX79" fmla="*/ 6688 w 9786"/>
              <a:gd name="connsiteY79" fmla="*/ 7440 h 10000"/>
              <a:gd name="connsiteX80" fmla="*/ 6688 w 9786"/>
              <a:gd name="connsiteY80" fmla="*/ 7347 h 10000"/>
              <a:gd name="connsiteX81" fmla="*/ 6803 w 9786"/>
              <a:gd name="connsiteY81" fmla="*/ 7254 h 10000"/>
              <a:gd name="connsiteX82" fmla="*/ 6900 w 9786"/>
              <a:gd name="connsiteY82" fmla="*/ 7050 h 10000"/>
              <a:gd name="connsiteX83" fmla="*/ 6900 w 9786"/>
              <a:gd name="connsiteY83" fmla="*/ 6865 h 10000"/>
              <a:gd name="connsiteX84" fmla="*/ 6997 w 9786"/>
              <a:gd name="connsiteY84" fmla="*/ 6660 h 10000"/>
              <a:gd name="connsiteX85" fmla="*/ 7095 w 9786"/>
              <a:gd name="connsiteY85" fmla="*/ 6364 h 10000"/>
              <a:gd name="connsiteX86" fmla="*/ 7211 w 9786"/>
              <a:gd name="connsiteY86" fmla="*/ 6067 h 10000"/>
              <a:gd name="connsiteX87" fmla="*/ 7211 w 9786"/>
              <a:gd name="connsiteY87" fmla="*/ 5677 h 10000"/>
              <a:gd name="connsiteX88" fmla="*/ 7408 w 9786"/>
              <a:gd name="connsiteY88" fmla="*/ 4991 h 10000"/>
              <a:gd name="connsiteX89" fmla="*/ 7527 w 9786"/>
              <a:gd name="connsiteY89" fmla="*/ 4212 h 10000"/>
              <a:gd name="connsiteX90" fmla="*/ 7527 w 9786"/>
              <a:gd name="connsiteY90" fmla="*/ 3525 h 10000"/>
              <a:gd name="connsiteX91" fmla="*/ 7622 w 9786"/>
              <a:gd name="connsiteY91" fmla="*/ 2839 h 10000"/>
              <a:gd name="connsiteX92" fmla="*/ 7622 w 9786"/>
              <a:gd name="connsiteY92" fmla="*/ 2542 h 10000"/>
              <a:gd name="connsiteX93" fmla="*/ 7622 w 9786"/>
              <a:gd name="connsiteY93" fmla="*/ 2263 h 10000"/>
              <a:gd name="connsiteX94" fmla="*/ 7622 w 9786"/>
              <a:gd name="connsiteY94" fmla="*/ 2059 h 10000"/>
              <a:gd name="connsiteX95" fmla="*/ 7622 w 9786"/>
              <a:gd name="connsiteY95" fmla="*/ 1855 h 10000"/>
              <a:gd name="connsiteX96" fmla="*/ 7622 w 9786"/>
              <a:gd name="connsiteY96" fmla="*/ 1670 h 10000"/>
              <a:gd name="connsiteX97" fmla="*/ 7622 w 9786"/>
              <a:gd name="connsiteY97" fmla="*/ 1577 h 10000"/>
              <a:gd name="connsiteX98" fmla="*/ 7527 w 9786"/>
              <a:gd name="connsiteY98" fmla="*/ 1466 h 10000"/>
              <a:gd name="connsiteX99" fmla="*/ 7527 w 9786"/>
              <a:gd name="connsiteY99" fmla="*/ 1373 h 10000"/>
              <a:gd name="connsiteX100" fmla="*/ 7527 w 9786"/>
              <a:gd name="connsiteY100" fmla="*/ 1280 h 10000"/>
              <a:gd name="connsiteX101" fmla="*/ 7408 w 9786"/>
              <a:gd name="connsiteY101" fmla="*/ 1280 h 10000"/>
              <a:gd name="connsiteX102" fmla="*/ 7312 w 9786"/>
              <a:gd name="connsiteY102" fmla="*/ 1169 h 10000"/>
              <a:gd name="connsiteX103" fmla="*/ 7312 w 9786"/>
              <a:gd name="connsiteY103" fmla="*/ 1169 h 10000"/>
              <a:gd name="connsiteX104" fmla="*/ 7095 w 9786"/>
              <a:gd name="connsiteY104" fmla="*/ 1169 h 10000"/>
              <a:gd name="connsiteX105" fmla="*/ 6997 w 9786"/>
              <a:gd name="connsiteY105" fmla="*/ 1169 h 10000"/>
              <a:gd name="connsiteX106" fmla="*/ 6900 w 9786"/>
              <a:gd name="connsiteY106" fmla="*/ 1169 h 10000"/>
              <a:gd name="connsiteX107" fmla="*/ 6688 w 9786"/>
              <a:gd name="connsiteY107" fmla="*/ 1169 h 10000"/>
              <a:gd name="connsiteX108" fmla="*/ 6491 w 9786"/>
              <a:gd name="connsiteY108" fmla="*/ 1169 h 10000"/>
              <a:gd name="connsiteX109" fmla="*/ 6179 w 9786"/>
              <a:gd name="connsiteY109" fmla="*/ 1169 h 10000"/>
              <a:gd name="connsiteX110" fmla="*/ 5964 w 9786"/>
              <a:gd name="connsiteY110" fmla="*/ 1169 h 10000"/>
              <a:gd name="connsiteX111" fmla="*/ 5653 w 9786"/>
              <a:gd name="connsiteY111" fmla="*/ 1169 h 10000"/>
              <a:gd name="connsiteX112" fmla="*/ 5244 w 9786"/>
              <a:gd name="connsiteY112" fmla="*/ 1169 h 10000"/>
              <a:gd name="connsiteX113" fmla="*/ 4835 w 9786"/>
              <a:gd name="connsiteY113" fmla="*/ 1280 h 10000"/>
              <a:gd name="connsiteX114" fmla="*/ 4425 w 9786"/>
              <a:gd name="connsiteY114" fmla="*/ 1280 h 10000"/>
              <a:gd name="connsiteX115" fmla="*/ 3920 w 9786"/>
              <a:gd name="connsiteY115" fmla="*/ 1373 h 10000"/>
              <a:gd name="connsiteX116" fmla="*/ 2885 w 9786"/>
              <a:gd name="connsiteY116" fmla="*/ 1466 h 10000"/>
              <a:gd name="connsiteX117" fmla="*/ 1852 w 9786"/>
              <a:gd name="connsiteY117" fmla="*/ 1670 h 10000"/>
              <a:gd name="connsiteX118" fmla="*/ 819 w 9786"/>
              <a:gd name="connsiteY118" fmla="*/ 1763 h 10000"/>
              <a:gd name="connsiteX119" fmla="*/ 0 w 9786"/>
              <a:gd name="connsiteY119" fmla="*/ 1169 h 10000"/>
              <a:gd name="connsiteX120" fmla="*/ 624 w 9786"/>
              <a:gd name="connsiteY120" fmla="*/ 1076 h 10000"/>
              <a:gd name="connsiteX121" fmla="*/ 1230 w 9786"/>
              <a:gd name="connsiteY121" fmla="*/ 1076 h 10000"/>
              <a:gd name="connsiteX122" fmla="*/ 1754 w 9786"/>
              <a:gd name="connsiteY122" fmla="*/ 983 h 10000"/>
              <a:gd name="connsiteX123" fmla="*/ 2260 w 9786"/>
              <a:gd name="connsiteY123" fmla="*/ 891 h 10000"/>
              <a:gd name="connsiteX124" fmla="*/ 2787 w 9786"/>
              <a:gd name="connsiteY124" fmla="*/ 891 h 10000"/>
              <a:gd name="connsiteX125" fmla="*/ 3197 w 9786"/>
              <a:gd name="connsiteY125" fmla="*/ 779 h 10000"/>
              <a:gd name="connsiteX126" fmla="*/ 3703 w 9786"/>
              <a:gd name="connsiteY126" fmla="*/ 779 h 10000"/>
              <a:gd name="connsiteX127" fmla="*/ 4016 w 9786"/>
              <a:gd name="connsiteY127" fmla="*/ 779 h 10000"/>
              <a:gd name="connsiteX128" fmla="*/ 4425 w 9786"/>
              <a:gd name="connsiteY128" fmla="*/ 686 h 10000"/>
              <a:gd name="connsiteX129" fmla="*/ 4737 w 9786"/>
              <a:gd name="connsiteY129" fmla="*/ 686 h 10000"/>
              <a:gd name="connsiteX130" fmla="*/ 5244 w 9786"/>
              <a:gd name="connsiteY130" fmla="*/ 594 h 10000"/>
              <a:gd name="connsiteX131" fmla="*/ 5771 w 9786"/>
              <a:gd name="connsiteY131" fmla="*/ 594 h 10000"/>
              <a:gd name="connsiteX132" fmla="*/ 6179 w 9786"/>
              <a:gd name="connsiteY132" fmla="*/ 482 h 10000"/>
              <a:gd name="connsiteX133" fmla="*/ 6588 w 9786"/>
              <a:gd name="connsiteY133" fmla="*/ 482 h 10000"/>
              <a:gd name="connsiteX134" fmla="*/ 6803 w 9786"/>
              <a:gd name="connsiteY134" fmla="*/ 390 h 10000"/>
              <a:gd name="connsiteX135" fmla="*/ 6997 w 9786"/>
              <a:gd name="connsiteY135" fmla="*/ 297 h 10000"/>
              <a:gd name="connsiteX136" fmla="*/ 7211 w 9786"/>
              <a:gd name="connsiteY136" fmla="*/ 297 h 10000"/>
              <a:gd name="connsiteX137" fmla="*/ 7211 w 9786"/>
              <a:gd name="connsiteY137" fmla="*/ 204 h 10000"/>
              <a:gd name="connsiteX138" fmla="*/ 7211 w 9786"/>
              <a:gd name="connsiteY138" fmla="*/ 204 h 10000"/>
              <a:gd name="connsiteX0" fmla="*/ 7369 w 10000"/>
              <a:gd name="connsiteY0" fmla="*/ 204 h 10000"/>
              <a:gd name="connsiteX1" fmla="*/ 7472 w 10000"/>
              <a:gd name="connsiteY1" fmla="*/ 93 h 10000"/>
              <a:gd name="connsiteX2" fmla="*/ 7692 w 10000"/>
              <a:gd name="connsiteY2" fmla="*/ 93 h 10000"/>
              <a:gd name="connsiteX3" fmla="*/ 7789 w 10000"/>
              <a:gd name="connsiteY3" fmla="*/ 0 h 10000"/>
              <a:gd name="connsiteX4" fmla="*/ 7888 w 10000"/>
              <a:gd name="connsiteY4" fmla="*/ 0 h 10000"/>
              <a:gd name="connsiteX5" fmla="*/ 8108 w 10000"/>
              <a:gd name="connsiteY5" fmla="*/ 93 h 10000"/>
              <a:gd name="connsiteX6" fmla="*/ 8426 w 10000"/>
              <a:gd name="connsiteY6" fmla="*/ 204 h 10000"/>
              <a:gd name="connsiteX7" fmla="*/ 8525 w 10000"/>
              <a:gd name="connsiteY7" fmla="*/ 297 h 10000"/>
              <a:gd name="connsiteX8" fmla="*/ 8725 w 10000"/>
              <a:gd name="connsiteY8" fmla="*/ 482 h 10000"/>
              <a:gd name="connsiteX9" fmla="*/ 8842 w 10000"/>
              <a:gd name="connsiteY9" fmla="*/ 594 h 10000"/>
              <a:gd name="connsiteX10" fmla="*/ 9045 w 10000"/>
              <a:gd name="connsiteY10" fmla="*/ 686 h 10000"/>
              <a:gd name="connsiteX11" fmla="*/ 9263 w 10000"/>
              <a:gd name="connsiteY11" fmla="*/ 891 h 10000"/>
              <a:gd name="connsiteX12" fmla="*/ 9462 w 10000"/>
              <a:gd name="connsiteY12" fmla="*/ 983 h 10000"/>
              <a:gd name="connsiteX13" fmla="*/ 9581 w 10000"/>
              <a:gd name="connsiteY13" fmla="*/ 1169 h 10000"/>
              <a:gd name="connsiteX14" fmla="*/ 9781 w 10000"/>
              <a:gd name="connsiteY14" fmla="*/ 1280 h 10000"/>
              <a:gd name="connsiteX15" fmla="*/ 9880 w 10000"/>
              <a:gd name="connsiteY15" fmla="*/ 1373 h 10000"/>
              <a:gd name="connsiteX16" fmla="*/ 9880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880 w 10000"/>
              <a:gd name="connsiteY20" fmla="*/ 1763 h 10000"/>
              <a:gd name="connsiteX21" fmla="*/ 9781 w 10000"/>
              <a:gd name="connsiteY21" fmla="*/ 1763 h 10000"/>
              <a:gd name="connsiteX22" fmla="*/ 9682 w 10000"/>
              <a:gd name="connsiteY22" fmla="*/ 1855 h 10000"/>
              <a:gd name="connsiteX23" fmla="*/ 9581 w 10000"/>
              <a:gd name="connsiteY23" fmla="*/ 1855 h 10000"/>
              <a:gd name="connsiteX24" fmla="*/ 9581 w 10000"/>
              <a:gd name="connsiteY24" fmla="*/ 1967 h 10000"/>
              <a:gd name="connsiteX25" fmla="*/ 9462 w 10000"/>
              <a:gd name="connsiteY25" fmla="*/ 2059 h 10000"/>
              <a:gd name="connsiteX26" fmla="*/ 9362 w 10000"/>
              <a:gd name="connsiteY26" fmla="*/ 2263 h 10000"/>
              <a:gd name="connsiteX27" fmla="*/ 9362 w 10000"/>
              <a:gd name="connsiteY27" fmla="*/ 2449 h 10000"/>
              <a:gd name="connsiteX28" fmla="*/ 9263 w 10000"/>
              <a:gd name="connsiteY28" fmla="*/ 2653 h 10000"/>
              <a:gd name="connsiteX29" fmla="*/ 9263 w 10000"/>
              <a:gd name="connsiteY29" fmla="*/ 2950 h 10000"/>
              <a:gd name="connsiteX30" fmla="*/ 9263 w 10000"/>
              <a:gd name="connsiteY30" fmla="*/ 3135 h 10000"/>
              <a:gd name="connsiteX31" fmla="*/ 9143 w 10000"/>
              <a:gd name="connsiteY31" fmla="*/ 3432 h 10000"/>
              <a:gd name="connsiteX32" fmla="*/ 9143 w 10000"/>
              <a:gd name="connsiteY32" fmla="*/ 3822 h 10000"/>
              <a:gd name="connsiteX33" fmla="*/ 9045 w 10000"/>
              <a:gd name="connsiteY33" fmla="*/ 4119 h 10000"/>
              <a:gd name="connsiteX34" fmla="*/ 8945 w 10000"/>
              <a:gd name="connsiteY34" fmla="*/ 4508 h 10000"/>
              <a:gd name="connsiteX35" fmla="*/ 8842 w 10000"/>
              <a:gd name="connsiteY35" fmla="*/ 4898 h 10000"/>
              <a:gd name="connsiteX36" fmla="*/ 8725 w 10000"/>
              <a:gd name="connsiteY36" fmla="*/ 5288 h 10000"/>
              <a:gd name="connsiteX37" fmla="*/ 8525 w 10000"/>
              <a:gd name="connsiteY37" fmla="*/ 6178 h 10000"/>
              <a:gd name="connsiteX38" fmla="*/ 8426 w 10000"/>
              <a:gd name="connsiteY38" fmla="*/ 6568 h 10000"/>
              <a:gd name="connsiteX39" fmla="*/ 8309 w 10000"/>
              <a:gd name="connsiteY39" fmla="*/ 6957 h 10000"/>
              <a:gd name="connsiteX40" fmla="*/ 8208 w 10000"/>
              <a:gd name="connsiteY40" fmla="*/ 7347 h 10000"/>
              <a:gd name="connsiteX41" fmla="*/ 8108 w 10000"/>
              <a:gd name="connsiteY41" fmla="*/ 7737 h 10000"/>
              <a:gd name="connsiteX42" fmla="*/ 7987 w 10000"/>
              <a:gd name="connsiteY42" fmla="*/ 8033 h 10000"/>
              <a:gd name="connsiteX43" fmla="*/ 7987 w 10000"/>
              <a:gd name="connsiteY43" fmla="*/ 8237 h 10000"/>
              <a:gd name="connsiteX44" fmla="*/ 7888 w 10000"/>
              <a:gd name="connsiteY44" fmla="*/ 8534 h 10000"/>
              <a:gd name="connsiteX45" fmla="*/ 7789 w 10000"/>
              <a:gd name="connsiteY45" fmla="*/ 8720 h 10000"/>
              <a:gd name="connsiteX46" fmla="*/ 7570 w 10000"/>
              <a:gd name="connsiteY46" fmla="*/ 9017 h 10000"/>
              <a:gd name="connsiteX47" fmla="*/ 7369 w 10000"/>
              <a:gd name="connsiteY47" fmla="*/ 9314 h 10000"/>
              <a:gd name="connsiteX48" fmla="*/ 7150 w 10000"/>
              <a:gd name="connsiteY48" fmla="*/ 9610 h 10000"/>
              <a:gd name="connsiteX49" fmla="*/ 6952 w 10000"/>
              <a:gd name="connsiteY49" fmla="*/ 9703 h 10000"/>
              <a:gd name="connsiteX50" fmla="*/ 6732 w 10000"/>
              <a:gd name="connsiteY50" fmla="*/ 9889 h 10000"/>
              <a:gd name="connsiteX51" fmla="*/ 6513 w 10000"/>
              <a:gd name="connsiteY51" fmla="*/ 10000 h 10000"/>
              <a:gd name="connsiteX52" fmla="*/ 6314 w 10000"/>
              <a:gd name="connsiteY52" fmla="*/ 10000 h 10000"/>
              <a:gd name="connsiteX53" fmla="*/ 6094 w 10000"/>
              <a:gd name="connsiteY53" fmla="*/ 10000 h 10000"/>
              <a:gd name="connsiteX54" fmla="*/ 6094 w 10000"/>
              <a:gd name="connsiteY54" fmla="*/ 9889 h 10000"/>
              <a:gd name="connsiteX55" fmla="*/ 5995 w 10000"/>
              <a:gd name="connsiteY55" fmla="*/ 9889 h 10000"/>
              <a:gd name="connsiteX56" fmla="*/ 5995 w 10000"/>
              <a:gd name="connsiteY56" fmla="*/ 9796 h 10000"/>
              <a:gd name="connsiteX57" fmla="*/ 5995 w 10000"/>
              <a:gd name="connsiteY57" fmla="*/ 9610 h 10000"/>
              <a:gd name="connsiteX58" fmla="*/ 5995 w 10000"/>
              <a:gd name="connsiteY58" fmla="*/ 9499 h 10000"/>
              <a:gd name="connsiteX59" fmla="*/ 5995 w 10000"/>
              <a:gd name="connsiteY59" fmla="*/ 9406 h 10000"/>
              <a:gd name="connsiteX60" fmla="*/ 5995 w 10000"/>
              <a:gd name="connsiteY60" fmla="*/ 9202 h 10000"/>
              <a:gd name="connsiteX61" fmla="*/ 5995 w 10000"/>
              <a:gd name="connsiteY61" fmla="*/ 9017 h 10000"/>
              <a:gd name="connsiteX62" fmla="*/ 5897 w 10000"/>
              <a:gd name="connsiteY62" fmla="*/ 8813 h 10000"/>
              <a:gd name="connsiteX63" fmla="*/ 5777 w 10000"/>
              <a:gd name="connsiteY63" fmla="*/ 8534 h 10000"/>
              <a:gd name="connsiteX64" fmla="*/ 5577 w 10000"/>
              <a:gd name="connsiteY64" fmla="*/ 8126 h 10000"/>
              <a:gd name="connsiteX65" fmla="*/ 5478 w 10000"/>
              <a:gd name="connsiteY65" fmla="*/ 7737 h 10000"/>
              <a:gd name="connsiteX66" fmla="*/ 5159 w 10000"/>
              <a:gd name="connsiteY66" fmla="*/ 7347 h 10000"/>
              <a:gd name="connsiteX67" fmla="*/ 4941 w 10000"/>
              <a:gd name="connsiteY67" fmla="*/ 6753 h 10000"/>
              <a:gd name="connsiteX68" fmla="*/ 5159 w 10000"/>
              <a:gd name="connsiteY68" fmla="*/ 6957 h 10000"/>
              <a:gd name="connsiteX69" fmla="*/ 5478 w 10000"/>
              <a:gd name="connsiteY69" fmla="*/ 7161 h 10000"/>
              <a:gd name="connsiteX70" fmla="*/ 5676 w 10000"/>
              <a:gd name="connsiteY70" fmla="*/ 7347 h 10000"/>
              <a:gd name="connsiteX71" fmla="*/ 5897 w 10000"/>
              <a:gd name="connsiteY71" fmla="*/ 7440 h 10000"/>
              <a:gd name="connsiteX72" fmla="*/ 6094 w 10000"/>
              <a:gd name="connsiteY72" fmla="*/ 7551 h 10000"/>
              <a:gd name="connsiteX73" fmla="*/ 6216 w 10000"/>
              <a:gd name="connsiteY73" fmla="*/ 7551 h 10000"/>
              <a:gd name="connsiteX74" fmla="*/ 6314 w 10000"/>
              <a:gd name="connsiteY74" fmla="*/ 7644 h 10000"/>
              <a:gd name="connsiteX75" fmla="*/ 6414 w 10000"/>
              <a:gd name="connsiteY75" fmla="*/ 7644 h 10000"/>
              <a:gd name="connsiteX76" fmla="*/ 6513 w 10000"/>
              <a:gd name="connsiteY76" fmla="*/ 7644 h 10000"/>
              <a:gd name="connsiteX77" fmla="*/ 6633 w 10000"/>
              <a:gd name="connsiteY77" fmla="*/ 7644 h 10000"/>
              <a:gd name="connsiteX78" fmla="*/ 6732 w 10000"/>
              <a:gd name="connsiteY78" fmla="*/ 7551 h 10000"/>
              <a:gd name="connsiteX79" fmla="*/ 6834 w 10000"/>
              <a:gd name="connsiteY79" fmla="*/ 7440 h 10000"/>
              <a:gd name="connsiteX80" fmla="*/ 6834 w 10000"/>
              <a:gd name="connsiteY80" fmla="*/ 7347 h 10000"/>
              <a:gd name="connsiteX81" fmla="*/ 6952 w 10000"/>
              <a:gd name="connsiteY81" fmla="*/ 7254 h 10000"/>
              <a:gd name="connsiteX82" fmla="*/ 7051 w 10000"/>
              <a:gd name="connsiteY82" fmla="*/ 7050 h 10000"/>
              <a:gd name="connsiteX83" fmla="*/ 7051 w 10000"/>
              <a:gd name="connsiteY83" fmla="*/ 6865 h 10000"/>
              <a:gd name="connsiteX84" fmla="*/ 7150 w 10000"/>
              <a:gd name="connsiteY84" fmla="*/ 6660 h 10000"/>
              <a:gd name="connsiteX85" fmla="*/ 7250 w 10000"/>
              <a:gd name="connsiteY85" fmla="*/ 6364 h 10000"/>
              <a:gd name="connsiteX86" fmla="*/ 7369 w 10000"/>
              <a:gd name="connsiteY86" fmla="*/ 6067 h 10000"/>
              <a:gd name="connsiteX87" fmla="*/ 7369 w 10000"/>
              <a:gd name="connsiteY87" fmla="*/ 5677 h 10000"/>
              <a:gd name="connsiteX88" fmla="*/ 7570 w 10000"/>
              <a:gd name="connsiteY88" fmla="*/ 4991 h 10000"/>
              <a:gd name="connsiteX89" fmla="*/ 7692 w 10000"/>
              <a:gd name="connsiteY89" fmla="*/ 4212 h 10000"/>
              <a:gd name="connsiteX90" fmla="*/ 7692 w 10000"/>
              <a:gd name="connsiteY90" fmla="*/ 3525 h 10000"/>
              <a:gd name="connsiteX91" fmla="*/ 7789 w 10000"/>
              <a:gd name="connsiteY91" fmla="*/ 2839 h 10000"/>
              <a:gd name="connsiteX92" fmla="*/ 7789 w 10000"/>
              <a:gd name="connsiteY92" fmla="*/ 2542 h 10000"/>
              <a:gd name="connsiteX93" fmla="*/ 7789 w 10000"/>
              <a:gd name="connsiteY93" fmla="*/ 2263 h 10000"/>
              <a:gd name="connsiteX94" fmla="*/ 7789 w 10000"/>
              <a:gd name="connsiteY94" fmla="*/ 2059 h 10000"/>
              <a:gd name="connsiteX95" fmla="*/ 7789 w 10000"/>
              <a:gd name="connsiteY95" fmla="*/ 1855 h 10000"/>
              <a:gd name="connsiteX96" fmla="*/ 7789 w 10000"/>
              <a:gd name="connsiteY96" fmla="*/ 1670 h 10000"/>
              <a:gd name="connsiteX97" fmla="*/ 7789 w 10000"/>
              <a:gd name="connsiteY97" fmla="*/ 1577 h 10000"/>
              <a:gd name="connsiteX98" fmla="*/ 7692 w 10000"/>
              <a:gd name="connsiteY98" fmla="*/ 1466 h 10000"/>
              <a:gd name="connsiteX99" fmla="*/ 7692 w 10000"/>
              <a:gd name="connsiteY99" fmla="*/ 1373 h 10000"/>
              <a:gd name="connsiteX100" fmla="*/ 7692 w 10000"/>
              <a:gd name="connsiteY100" fmla="*/ 1280 h 10000"/>
              <a:gd name="connsiteX101" fmla="*/ 7570 w 10000"/>
              <a:gd name="connsiteY101" fmla="*/ 1280 h 10000"/>
              <a:gd name="connsiteX102" fmla="*/ 7472 w 10000"/>
              <a:gd name="connsiteY102" fmla="*/ 1169 h 10000"/>
              <a:gd name="connsiteX103" fmla="*/ 7472 w 10000"/>
              <a:gd name="connsiteY103" fmla="*/ 1169 h 10000"/>
              <a:gd name="connsiteX104" fmla="*/ 7250 w 10000"/>
              <a:gd name="connsiteY104" fmla="*/ 1169 h 10000"/>
              <a:gd name="connsiteX105" fmla="*/ 7150 w 10000"/>
              <a:gd name="connsiteY105" fmla="*/ 1169 h 10000"/>
              <a:gd name="connsiteX106" fmla="*/ 7051 w 10000"/>
              <a:gd name="connsiteY106" fmla="*/ 1169 h 10000"/>
              <a:gd name="connsiteX107" fmla="*/ 6834 w 10000"/>
              <a:gd name="connsiteY107" fmla="*/ 1169 h 10000"/>
              <a:gd name="connsiteX108" fmla="*/ 6633 w 10000"/>
              <a:gd name="connsiteY108" fmla="*/ 1169 h 10000"/>
              <a:gd name="connsiteX109" fmla="*/ 6314 w 10000"/>
              <a:gd name="connsiteY109" fmla="*/ 1169 h 10000"/>
              <a:gd name="connsiteX110" fmla="*/ 6094 w 10000"/>
              <a:gd name="connsiteY110" fmla="*/ 1169 h 10000"/>
              <a:gd name="connsiteX111" fmla="*/ 5777 w 10000"/>
              <a:gd name="connsiteY111" fmla="*/ 1169 h 10000"/>
              <a:gd name="connsiteX112" fmla="*/ 5359 w 10000"/>
              <a:gd name="connsiteY112" fmla="*/ 1169 h 10000"/>
              <a:gd name="connsiteX113" fmla="*/ 4941 w 10000"/>
              <a:gd name="connsiteY113" fmla="*/ 1280 h 10000"/>
              <a:gd name="connsiteX114" fmla="*/ 4522 w 10000"/>
              <a:gd name="connsiteY114" fmla="*/ 1280 h 10000"/>
              <a:gd name="connsiteX115" fmla="*/ 4006 w 10000"/>
              <a:gd name="connsiteY115" fmla="*/ 1373 h 10000"/>
              <a:gd name="connsiteX116" fmla="*/ 2948 w 10000"/>
              <a:gd name="connsiteY116" fmla="*/ 1466 h 10000"/>
              <a:gd name="connsiteX117" fmla="*/ 1892 w 10000"/>
              <a:gd name="connsiteY117" fmla="*/ 1670 h 10000"/>
              <a:gd name="connsiteX118" fmla="*/ 0 w 10000"/>
              <a:gd name="connsiteY118" fmla="*/ 1169 h 10000"/>
              <a:gd name="connsiteX119" fmla="*/ 638 w 10000"/>
              <a:gd name="connsiteY119" fmla="*/ 1076 h 10000"/>
              <a:gd name="connsiteX120" fmla="*/ 1257 w 10000"/>
              <a:gd name="connsiteY120" fmla="*/ 1076 h 10000"/>
              <a:gd name="connsiteX121" fmla="*/ 1792 w 10000"/>
              <a:gd name="connsiteY121" fmla="*/ 983 h 10000"/>
              <a:gd name="connsiteX122" fmla="*/ 2309 w 10000"/>
              <a:gd name="connsiteY122" fmla="*/ 891 h 10000"/>
              <a:gd name="connsiteX123" fmla="*/ 2848 w 10000"/>
              <a:gd name="connsiteY123" fmla="*/ 891 h 10000"/>
              <a:gd name="connsiteX124" fmla="*/ 3267 w 10000"/>
              <a:gd name="connsiteY124" fmla="*/ 779 h 10000"/>
              <a:gd name="connsiteX125" fmla="*/ 3784 w 10000"/>
              <a:gd name="connsiteY125" fmla="*/ 779 h 10000"/>
              <a:gd name="connsiteX126" fmla="*/ 4104 w 10000"/>
              <a:gd name="connsiteY126" fmla="*/ 779 h 10000"/>
              <a:gd name="connsiteX127" fmla="*/ 4522 w 10000"/>
              <a:gd name="connsiteY127" fmla="*/ 686 h 10000"/>
              <a:gd name="connsiteX128" fmla="*/ 4841 w 10000"/>
              <a:gd name="connsiteY128" fmla="*/ 686 h 10000"/>
              <a:gd name="connsiteX129" fmla="*/ 5359 w 10000"/>
              <a:gd name="connsiteY129" fmla="*/ 594 h 10000"/>
              <a:gd name="connsiteX130" fmla="*/ 5897 w 10000"/>
              <a:gd name="connsiteY130" fmla="*/ 594 h 10000"/>
              <a:gd name="connsiteX131" fmla="*/ 6314 w 10000"/>
              <a:gd name="connsiteY131" fmla="*/ 482 h 10000"/>
              <a:gd name="connsiteX132" fmla="*/ 6732 w 10000"/>
              <a:gd name="connsiteY132" fmla="*/ 482 h 10000"/>
              <a:gd name="connsiteX133" fmla="*/ 6952 w 10000"/>
              <a:gd name="connsiteY133" fmla="*/ 390 h 10000"/>
              <a:gd name="connsiteX134" fmla="*/ 7150 w 10000"/>
              <a:gd name="connsiteY134" fmla="*/ 297 h 10000"/>
              <a:gd name="connsiteX135" fmla="*/ 7369 w 10000"/>
              <a:gd name="connsiteY135" fmla="*/ 297 h 10000"/>
              <a:gd name="connsiteX136" fmla="*/ 7369 w 10000"/>
              <a:gd name="connsiteY136" fmla="*/ 204 h 10000"/>
              <a:gd name="connsiteX137" fmla="*/ 7369 w 10000"/>
              <a:gd name="connsiteY137" fmla="*/ 204 h 10000"/>
              <a:gd name="connsiteX0" fmla="*/ 6731 w 9362"/>
              <a:gd name="connsiteY0" fmla="*/ 204 h 10000"/>
              <a:gd name="connsiteX1" fmla="*/ 6834 w 9362"/>
              <a:gd name="connsiteY1" fmla="*/ 93 h 10000"/>
              <a:gd name="connsiteX2" fmla="*/ 7054 w 9362"/>
              <a:gd name="connsiteY2" fmla="*/ 93 h 10000"/>
              <a:gd name="connsiteX3" fmla="*/ 7151 w 9362"/>
              <a:gd name="connsiteY3" fmla="*/ 0 h 10000"/>
              <a:gd name="connsiteX4" fmla="*/ 7250 w 9362"/>
              <a:gd name="connsiteY4" fmla="*/ 0 h 10000"/>
              <a:gd name="connsiteX5" fmla="*/ 7470 w 9362"/>
              <a:gd name="connsiteY5" fmla="*/ 93 h 10000"/>
              <a:gd name="connsiteX6" fmla="*/ 7788 w 9362"/>
              <a:gd name="connsiteY6" fmla="*/ 204 h 10000"/>
              <a:gd name="connsiteX7" fmla="*/ 7887 w 9362"/>
              <a:gd name="connsiteY7" fmla="*/ 297 h 10000"/>
              <a:gd name="connsiteX8" fmla="*/ 8087 w 9362"/>
              <a:gd name="connsiteY8" fmla="*/ 482 h 10000"/>
              <a:gd name="connsiteX9" fmla="*/ 8204 w 9362"/>
              <a:gd name="connsiteY9" fmla="*/ 594 h 10000"/>
              <a:gd name="connsiteX10" fmla="*/ 8407 w 9362"/>
              <a:gd name="connsiteY10" fmla="*/ 686 h 10000"/>
              <a:gd name="connsiteX11" fmla="*/ 8625 w 9362"/>
              <a:gd name="connsiteY11" fmla="*/ 891 h 10000"/>
              <a:gd name="connsiteX12" fmla="*/ 8824 w 9362"/>
              <a:gd name="connsiteY12" fmla="*/ 983 h 10000"/>
              <a:gd name="connsiteX13" fmla="*/ 8943 w 9362"/>
              <a:gd name="connsiteY13" fmla="*/ 1169 h 10000"/>
              <a:gd name="connsiteX14" fmla="*/ 9143 w 9362"/>
              <a:gd name="connsiteY14" fmla="*/ 1280 h 10000"/>
              <a:gd name="connsiteX15" fmla="*/ 9242 w 9362"/>
              <a:gd name="connsiteY15" fmla="*/ 1373 h 10000"/>
              <a:gd name="connsiteX16" fmla="*/ 9242 w 9362"/>
              <a:gd name="connsiteY16" fmla="*/ 1466 h 10000"/>
              <a:gd name="connsiteX17" fmla="*/ 9362 w 9362"/>
              <a:gd name="connsiteY17" fmla="*/ 1466 h 10000"/>
              <a:gd name="connsiteX18" fmla="*/ 9362 w 9362"/>
              <a:gd name="connsiteY18" fmla="*/ 1577 h 10000"/>
              <a:gd name="connsiteX19" fmla="*/ 9362 w 9362"/>
              <a:gd name="connsiteY19" fmla="*/ 1670 h 10000"/>
              <a:gd name="connsiteX20" fmla="*/ 9242 w 9362"/>
              <a:gd name="connsiteY20" fmla="*/ 1763 h 10000"/>
              <a:gd name="connsiteX21" fmla="*/ 9143 w 9362"/>
              <a:gd name="connsiteY21" fmla="*/ 1763 h 10000"/>
              <a:gd name="connsiteX22" fmla="*/ 9044 w 9362"/>
              <a:gd name="connsiteY22" fmla="*/ 1855 h 10000"/>
              <a:gd name="connsiteX23" fmla="*/ 8943 w 9362"/>
              <a:gd name="connsiteY23" fmla="*/ 1855 h 10000"/>
              <a:gd name="connsiteX24" fmla="*/ 8943 w 9362"/>
              <a:gd name="connsiteY24" fmla="*/ 1967 h 10000"/>
              <a:gd name="connsiteX25" fmla="*/ 8824 w 9362"/>
              <a:gd name="connsiteY25" fmla="*/ 2059 h 10000"/>
              <a:gd name="connsiteX26" fmla="*/ 8724 w 9362"/>
              <a:gd name="connsiteY26" fmla="*/ 2263 h 10000"/>
              <a:gd name="connsiteX27" fmla="*/ 8724 w 9362"/>
              <a:gd name="connsiteY27" fmla="*/ 2449 h 10000"/>
              <a:gd name="connsiteX28" fmla="*/ 8625 w 9362"/>
              <a:gd name="connsiteY28" fmla="*/ 2653 h 10000"/>
              <a:gd name="connsiteX29" fmla="*/ 8625 w 9362"/>
              <a:gd name="connsiteY29" fmla="*/ 2950 h 10000"/>
              <a:gd name="connsiteX30" fmla="*/ 8625 w 9362"/>
              <a:gd name="connsiteY30" fmla="*/ 3135 h 10000"/>
              <a:gd name="connsiteX31" fmla="*/ 8505 w 9362"/>
              <a:gd name="connsiteY31" fmla="*/ 3432 h 10000"/>
              <a:gd name="connsiteX32" fmla="*/ 8505 w 9362"/>
              <a:gd name="connsiteY32" fmla="*/ 3822 h 10000"/>
              <a:gd name="connsiteX33" fmla="*/ 8407 w 9362"/>
              <a:gd name="connsiteY33" fmla="*/ 4119 h 10000"/>
              <a:gd name="connsiteX34" fmla="*/ 8307 w 9362"/>
              <a:gd name="connsiteY34" fmla="*/ 4508 h 10000"/>
              <a:gd name="connsiteX35" fmla="*/ 8204 w 9362"/>
              <a:gd name="connsiteY35" fmla="*/ 4898 h 10000"/>
              <a:gd name="connsiteX36" fmla="*/ 8087 w 9362"/>
              <a:gd name="connsiteY36" fmla="*/ 5288 h 10000"/>
              <a:gd name="connsiteX37" fmla="*/ 7887 w 9362"/>
              <a:gd name="connsiteY37" fmla="*/ 6178 h 10000"/>
              <a:gd name="connsiteX38" fmla="*/ 7788 w 9362"/>
              <a:gd name="connsiteY38" fmla="*/ 6568 h 10000"/>
              <a:gd name="connsiteX39" fmla="*/ 7671 w 9362"/>
              <a:gd name="connsiteY39" fmla="*/ 6957 h 10000"/>
              <a:gd name="connsiteX40" fmla="*/ 7570 w 9362"/>
              <a:gd name="connsiteY40" fmla="*/ 7347 h 10000"/>
              <a:gd name="connsiteX41" fmla="*/ 7470 w 9362"/>
              <a:gd name="connsiteY41" fmla="*/ 7737 h 10000"/>
              <a:gd name="connsiteX42" fmla="*/ 7349 w 9362"/>
              <a:gd name="connsiteY42" fmla="*/ 8033 h 10000"/>
              <a:gd name="connsiteX43" fmla="*/ 7349 w 9362"/>
              <a:gd name="connsiteY43" fmla="*/ 8237 h 10000"/>
              <a:gd name="connsiteX44" fmla="*/ 7250 w 9362"/>
              <a:gd name="connsiteY44" fmla="*/ 8534 h 10000"/>
              <a:gd name="connsiteX45" fmla="*/ 7151 w 9362"/>
              <a:gd name="connsiteY45" fmla="*/ 8720 h 10000"/>
              <a:gd name="connsiteX46" fmla="*/ 6932 w 9362"/>
              <a:gd name="connsiteY46" fmla="*/ 9017 h 10000"/>
              <a:gd name="connsiteX47" fmla="*/ 6731 w 9362"/>
              <a:gd name="connsiteY47" fmla="*/ 9314 h 10000"/>
              <a:gd name="connsiteX48" fmla="*/ 6512 w 9362"/>
              <a:gd name="connsiteY48" fmla="*/ 9610 h 10000"/>
              <a:gd name="connsiteX49" fmla="*/ 6314 w 9362"/>
              <a:gd name="connsiteY49" fmla="*/ 9703 h 10000"/>
              <a:gd name="connsiteX50" fmla="*/ 6094 w 9362"/>
              <a:gd name="connsiteY50" fmla="*/ 9889 h 10000"/>
              <a:gd name="connsiteX51" fmla="*/ 5875 w 9362"/>
              <a:gd name="connsiteY51" fmla="*/ 10000 h 10000"/>
              <a:gd name="connsiteX52" fmla="*/ 5676 w 9362"/>
              <a:gd name="connsiteY52" fmla="*/ 10000 h 10000"/>
              <a:gd name="connsiteX53" fmla="*/ 5456 w 9362"/>
              <a:gd name="connsiteY53" fmla="*/ 10000 h 10000"/>
              <a:gd name="connsiteX54" fmla="*/ 5456 w 9362"/>
              <a:gd name="connsiteY54" fmla="*/ 9889 h 10000"/>
              <a:gd name="connsiteX55" fmla="*/ 5357 w 9362"/>
              <a:gd name="connsiteY55" fmla="*/ 9889 h 10000"/>
              <a:gd name="connsiteX56" fmla="*/ 5357 w 9362"/>
              <a:gd name="connsiteY56" fmla="*/ 9796 h 10000"/>
              <a:gd name="connsiteX57" fmla="*/ 5357 w 9362"/>
              <a:gd name="connsiteY57" fmla="*/ 9610 h 10000"/>
              <a:gd name="connsiteX58" fmla="*/ 5357 w 9362"/>
              <a:gd name="connsiteY58" fmla="*/ 9499 h 10000"/>
              <a:gd name="connsiteX59" fmla="*/ 5357 w 9362"/>
              <a:gd name="connsiteY59" fmla="*/ 9406 h 10000"/>
              <a:gd name="connsiteX60" fmla="*/ 5357 w 9362"/>
              <a:gd name="connsiteY60" fmla="*/ 9202 h 10000"/>
              <a:gd name="connsiteX61" fmla="*/ 5357 w 9362"/>
              <a:gd name="connsiteY61" fmla="*/ 9017 h 10000"/>
              <a:gd name="connsiteX62" fmla="*/ 5259 w 9362"/>
              <a:gd name="connsiteY62" fmla="*/ 8813 h 10000"/>
              <a:gd name="connsiteX63" fmla="*/ 5139 w 9362"/>
              <a:gd name="connsiteY63" fmla="*/ 8534 h 10000"/>
              <a:gd name="connsiteX64" fmla="*/ 4939 w 9362"/>
              <a:gd name="connsiteY64" fmla="*/ 8126 h 10000"/>
              <a:gd name="connsiteX65" fmla="*/ 4840 w 9362"/>
              <a:gd name="connsiteY65" fmla="*/ 7737 h 10000"/>
              <a:gd name="connsiteX66" fmla="*/ 4521 w 9362"/>
              <a:gd name="connsiteY66" fmla="*/ 7347 h 10000"/>
              <a:gd name="connsiteX67" fmla="*/ 4303 w 9362"/>
              <a:gd name="connsiteY67" fmla="*/ 6753 h 10000"/>
              <a:gd name="connsiteX68" fmla="*/ 4521 w 9362"/>
              <a:gd name="connsiteY68" fmla="*/ 6957 h 10000"/>
              <a:gd name="connsiteX69" fmla="*/ 4840 w 9362"/>
              <a:gd name="connsiteY69" fmla="*/ 7161 h 10000"/>
              <a:gd name="connsiteX70" fmla="*/ 5038 w 9362"/>
              <a:gd name="connsiteY70" fmla="*/ 7347 h 10000"/>
              <a:gd name="connsiteX71" fmla="*/ 5259 w 9362"/>
              <a:gd name="connsiteY71" fmla="*/ 7440 h 10000"/>
              <a:gd name="connsiteX72" fmla="*/ 5456 w 9362"/>
              <a:gd name="connsiteY72" fmla="*/ 7551 h 10000"/>
              <a:gd name="connsiteX73" fmla="*/ 5578 w 9362"/>
              <a:gd name="connsiteY73" fmla="*/ 7551 h 10000"/>
              <a:gd name="connsiteX74" fmla="*/ 5676 w 9362"/>
              <a:gd name="connsiteY74" fmla="*/ 7644 h 10000"/>
              <a:gd name="connsiteX75" fmla="*/ 5776 w 9362"/>
              <a:gd name="connsiteY75" fmla="*/ 7644 h 10000"/>
              <a:gd name="connsiteX76" fmla="*/ 5875 w 9362"/>
              <a:gd name="connsiteY76" fmla="*/ 7644 h 10000"/>
              <a:gd name="connsiteX77" fmla="*/ 5995 w 9362"/>
              <a:gd name="connsiteY77" fmla="*/ 7644 h 10000"/>
              <a:gd name="connsiteX78" fmla="*/ 6094 w 9362"/>
              <a:gd name="connsiteY78" fmla="*/ 7551 h 10000"/>
              <a:gd name="connsiteX79" fmla="*/ 6196 w 9362"/>
              <a:gd name="connsiteY79" fmla="*/ 7440 h 10000"/>
              <a:gd name="connsiteX80" fmla="*/ 6196 w 9362"/>
              <a:gd name="connsiteY80" fmla="*/ 7347 h 10000"/>
              <a:gd name="connsiteX81" fmla="*/ 6314 w 9362"/>
              <a:gd name="connsiteY81" fmla="*/ 7254 h 10000"/>
              <a:gd name="connsiteX82" fmla="*/ 6413 w 9362"/>
              <a:gd name="connsiteY82" fmla="*/ 7050 h 10000"/>
              <a:gd name="connsiteX83" fmla="*/ 6413 w 9362"/>
              <a:gd name="connsiteY83" fmla="*/ 6865 h 10000"/>
              <a:gd name="connsiteX84" fmla="*/ 6512 w 9362"/>
              <a:gd name="connsiteY84" fmla="*/ 6660 h 10000"/>
              <a:gd name="connsiteX85" fmla="*/ 6612 w 9362"/>
              <a:gd name="connsiteY85" fmla="*/ 6364 h 10000"/>
              <a:gd name="connsiteX86" fmla="*/ 6731 w 9362"/>
              <a:gd name="connsiteY86" fmla="*/ 6067 h 10000"/>
              <a:gd name="connsiteX87" fmla="*/ 6731 w 9362"/>
              <a:gd name="connsiteY87" fmla="*/ 5677 h 10000"/>
              <a:gd name="connsiteX88" fmla="*/ 6932 w 9362"/>
              <a:gd name="connsiteY88" fmla="*/ 4991 h 10000"/>
              <a:gd name="connsiteX89" fmla="*/ 7054 w 9362"/>
              <a:gd name="connsiteY89" fmla="*/ 4212 h 10000"/>
              <a:gd name="connsiteX90" fmla="*/ 7054 w 9362"/>
              <a:gd name="connsiteY90" fmla="*/ 3525 h 10000"/>
              <a:gd name="connsiteX91" fmla="*/ 7151 w 9362"/>
              <a:gd name="connsiteY91" fmla="*/ 2839 h 10000"/>
              <a:gd name="connsiteX92" fmla="*/ 7151 w 9362"/>
              <a:gd name="connsiteY92" fmla="*/ 2542 h 10000"/>
              <a:gd name="connsiteX93" fmla="*/ 7151 w 9362"/>
              <a:gd name="connsiteY93" fmla="*/ 2263 h 10000"/>
              <a:gd name="connsiteX94" fmla="*/ 7151 w 9362"/>
              <a:gd name="connsiteY94" fmla="*/ 2059 h 10000"/>
              <a:gd name="connsiteX95" fmla="*/ 7151 w 9362"/>
              <a:gd name="connsiteY95" fmla="*/ 1855 h 10000"/>
              <a:gd name="connsiteX96" fmla="*/ 7151 w 9362"/>
              <a:gd name="connsiteY96" fmla="*/ 1670 h 10000"/>
              <a:gd name="connsiteX97" fmla="*/ 7151 w 9362"/>
              <a:gd name="connsiteY97" fmla="*/ 1577 h 10000"/>
              <a:gd name="connsiteX98" fmla="*/ 7054 w 9362"/>
              <a:gd name="connsiteY98" fmla="*/ 1466 h 10000"/>
              <a:gd name="connsiteX99" fmla="*/ 7054 w 9362"/>
              <a:gd name="connsiteY99" fmla="*/ 1373 h 10000"/>
              <a:gd name="connsiteX100" fmla="*/ 7054 w 9362"/>
              <a:gd name="connsiteY100" fmla="*/ 1280 h 10000"/>
              <a:gd name="connsiteX101" fmla="*/ 6932 w 9362"/>
              <a:gd name="connsiteY101" fmla="*/ 1280 h 10000"/>
              <a:gd name="connsiteX102" fmla="*/ 6834 w 9362"/>
              <a:gd name="connsiteY102" fmla="*/ 1169 h 10000"/>
              <a:gd name="connsiteX103" fmla="*/ 6834 w 9362"/>
              <a:gd name="connsiteY103" fmla="*/ 1169 h 10000"/>
              <a:gd name="connsiteX104" fmla="*/ 6612 w 9362"/>
              <a:gd name="connsiteY104" fmla="*/ 1169 h 10000"/>
              <a:gd name="connsiteX105" fmla="*/ 6512 w 9362"/>
              <a:gd name="connsiteY105" fmla="*/ 1169 h 10000"/>
              <a:gd name="connsiteX106" fmla="*/ 6413 w 9362"/>
              <a:gd name="connsiteY106" fmla="*/ 1169 h 10000"/>
              <a:gd name="connsiteX107" fmla="*/ 6196 w 9362"/>
              <a:gd name="connsiteY107" fmla="*/ 1169 h 10000"/>
              <a:gd name="connsiteX108" fmla="*/ 5995 w 9362"/>
              <a:gd name="connsiteY108" fmla="*/ 1169 h 10000"/>
              <a:gd name="connsiteX109" fmla="*/ 5676 w 9362"/>
              <a:gd name="connsiteY109" fmla="*/ 1169 h 10000"/>
              <a:gd name="connsiteX110" fmla="*/ 5456 w 9362"/>
              <a:gd name="connsiteY110" fmla="*/ 1169 h 10000"/>
              <a:gd name="connsiteX111" fmla="*/ 5139 w 9362"/>
              <a:gd name="connsiteY111" fmla="*/ 1169 h 10000"/>
              <a:gd name="connsiteX112" fmla="*/ 4721 w 9362"/>
              <a:gd name="connsiteY112" fmla="*/ 1169 h 10000"/>
              <a:gd name="connsiteX113" fmla="*/ 4303 w 9362"/>
              <a:gd name="connsiteY113" fmla="*/ 1280 h 10000"/>
              <a:gd name="connsiteX114" fmla="*/ 3884 w 9362"/>
              <a:gd name="connsiteY114" fmla="*/ 1280 h 10000"/>
              <a:gd name="connsiteX115" fmla="*/ 3368 w 9362"/>
              <a:gd name="connsiteY115" fmla="*/ 1373 h 10000"/>
              <a:gd name="connsiteX116" fmla="*/ 2310 w 9362"/>
              <a:gd name="connsiteY116" fmla="*/ 1466 h 10000"/>
              <a:gd name="connsiteX117" fmla="*/ 1254 w 9362"/>
              <a:gd name="connsiteY117" fmla="*/ 1670 h 10000"/>
              <a:gd name="connsiteX118" fmla="*/ 0 w 9362"/>
              <a:gd name="connsiteY118" fmla="*/ 1076 h 10000"/>
              <a:gd name="connsiteX119" fmla="*/ 619 w 9362"/>
              <a:gd name="connsiteY119" fmla="*/ 1076 h 10000"/>
              <a:gd name="connsiteX120" fmla="*/ 1154 w 9362"/>
              <a:gd name="connsiteY120" fmla="*/ 983 h 10000"/>
              <a:gd name="connsiteX121" fmla="*/ 1671 w 9362"/>
              <a:gd name="connsiteY121" fmla="*/ 891 h 10000"/>
              <a:gd name="connsiteX122" fmla="*/ 2210 w 9362"/>
              <a:gd name="connsiteY122" fmla="*/ 891 h 10000"/>
              <a:gd name="connsiteX123" fmla="*/ 2629 w 9362"/>
              <a:gd name="connsiteY123" fmla="*/ 779 h 10000"/>
              <a:gd name="connsiteX124" fmla="*/ 3146 w 9362"/>
              <a:gd name="connsiteY124" fmla="*/ 779 h 10000"/>
              <a:gd name="connsiteX125" fmla="*/ 3466 w 9362"/>
              <a:gd name="connsiteY125" fmla="*/ 779 h 10000"/>
              <a:gd name="connsiteX126" fmla="*/ 3884 w 9362"/>
              <a:gd name="connsiteY126" fmla="*/ 686 h 10000"/>
              <a:gd name="connsiteX127" fmla="*/ 4203 w 9362"/>
              <a:gd name="connsiteY127" fmla="*/ 686 h 10000"/>
              <a:gd name="connsiteX128" fmla="*/ 4721 w 9362"/>
              <a:gd name="connsiteY128" fmla="*/ 594 h 10000"/>
              <a:gd name="connsiteX129" fmla="*/ 5259 w 9362"/>
              <a:gd name="connsiteY129" fmla="*/ 594 h 10000"/>
              <a:gd name="connsiteX130" fmla="*/ 5676 w 9362"/>
              <a:gd name="connsiteY130" fmla="*/ 482 h 10000"/>
              <a:gd name="connsiteX131" fmla="*/ 6094 w 9362"/>
              <a:gd name="connsiteY131" fmla="*/ 482 h 10000"/>
              <a:gd name="connsiteX132" fmla="*/ 6314 w 9362"/>
              <a:gd name="connsiteY132" fmla="*/ 390 h 10000"/>
              <a:gd name="connsiteX133" fmla="*/ 6512 w 9362"/>
              <a:gd name="connsiteY133" fmla="*/ 297 h 10000"/>
              <a:gd name="connsiteX134" fmla="*/ 6731 w 9362"/>
              <a:gd name="connsiteY134" fmla="*/ 297 h 10000"/>
              <a:gd name="connsiteX135" fmla="*/ 6731 w 9362"/>
              <a:gd name="connsiteY135" fmla="*/ 204 h 10000"/>
              <a:gd name="connsiteX136" fmla="*/ 6731 w 9362"/>
              <a:gd name="connsiteY136" fmla="*/ 204 h 10000"/>
              <a:gd name="connsiteX0" fmla="*/ 6529 w 9339"/>
              <a:gd name="connsiteY0" fmla="*/ 204 h 10000"/>
              <a:gd name="connsiteX1" fmla="*/ 6639 w 9339"/>
              <a:gd name="connsiteY1" fmla="*/ 93 h 10000"/>
              <a:gd name="connsiteX2" fmla="*/ 6874 w 9339"/>
              <a:gd name="connsiteY2" fmla="*/ 93 h 10000"/>
              <a:gd name="connsiteX3" fmla="*/ 6977 w 9339"/>
              <a:gd name="connsiteY3" fmla="*/ 0 h 10000"/>
              <a:gd name="connsiteX4" fmla="*/ 7083 w 9339"/>
              <a:gd name="connsiteY4" fmla="*/ 0 h 10000"/>
              <a:gd name="connsiteX5" fmla="*/ 7318 w 9339"/>
              <a:gd name="connsiteY5" fmla="*/ 93 h 10000"/>
              <a:gd name="connsiteX6" fmla="*/ 7658 w 9339"/>
              <a:gd name="connsiteY6" fmla="*/ 204 h 10000"/>
              <a:gd name="connsiteX7" fmla="*/ 7763 w 9339"/>
              <a:gd name="connsiteY7" fmla="*/ 297 h 10000"/>
              <a:gd name="connsiteX8" fmla="*/ 7977 w 9339"/>
              <a:gd name="connsiteY8" fmla="*/ 482 h 10000"/>
              <a:gd name="connsiteX9" fmla="*/ 8102 w 9339"/>
              <a:gd name="connsiteY9" fmla="*/ 594 h 10000"/>
              <a:gd name="connsiteX10" fmla="*/ 8319 w 9339"/>
              <a:gd name="connsiteY10" fmla="*/ 686 h 10000"/>
              <a:gd name="connsiteX11" fmla="*/ 8552 w 9339"/>
              <a:gd name="connsiteY11" fmla="*/ 891 h 10000"/>
              <a:gd name="connsiteX12" fmla="*/ 8764 w 9339"/>
              <a:gd name="connsiteY12" fmla="*/ 983 h 10000"/>
              <a:gd name="connsiteX13" fmla="*/ 8891 w 9339"/>
              <a:gd name="connsiteY13" fmla="*/ 1169 h 10000"/>
              <a:gd name="connsiteX14" fmla="*/ 9105 w 9339"/>
              <a:gd name="connsiteY14" fmla="*/ 1280 h 10000"/>
              <a:gd name="connsiteX15" fmla="*/ 9211 w 9339"/>
              <a:gd name="connsiteY15" fmla="*/ 1373 h 10000"/>
              <a:gd name="connsiteX16" fmla="*/ 9211 w 9339"/>
              <a:gd name="connsiteY16" fmla="*/ 1466 h 10000"/>
              <a:gd name="connsiteX17" fmla="*/ 9339 w 9339"/>
              <a:gd name="connsiteY17" fmla="*/ 1466 h 10000"/>
              <a:gd name="connsiteX18" fmla="*/ 9339 w 9339"/>
              <a:gd name="connsiteY18" fmla="*/ 1577 h 10000"/>
              <a:gd name="connsiteX19" fmla="*/ 9339 w 9339"/>
              <a:gd name="connsiteY19" fmla="*/ 1670 h 10000"/>
              <a:gd name="connsiteX20" fmla="*/ 9211 w 9339"/>
              <a:gd name="connsiteY20" fmla="*/ 1763 h 10000"/>
              <a:gd name="connsiteX21" fmla="*/ 9105 w 9339"/>
              <a:gd name="connsiteY21" fmla="*/ 1763 h 10000"/>
              <a:gd name="connsiteX22" fmla="*/ 8999 w 9339"/>
              <a:gd name="connsiteY22" fmla="*/ 1855 h 10000"/>
              <a:gd name="connsiteX23" fmla="*/ 8891 w 9339"/>
              <a:gd name="connsiteY23" fmla="*/ 1855 h 10000"/>
              <a:gd name="connsiteX24" fmla="*/ 8891 w 9339"/>
              <a:gd name="connsiteY24" fmla="*/ 1967 h 10000"/>
              <a:gd name="connsiteX25" fmla="*/ 8764 w 9339"/>
              <a:gd name="connsiteY25" fmla="*/ 2059 h 10000"/>
              <a:gd name="connsiteX26" fmla="*/ 8658 w 9339"/>
              <a:gd name="connsiteY26" fmla="*/ 2263 h 10000"/>
              <a:gd name="connsiteX27" fmla="*/ 8658 w 9339"/>
              <a:gd name="connsiteY27" fmla="*/ 2449 h 10000"/>
              <a:gd name="connsiteX28" fmla="*/ 8552 w 9339"/>
              <a:gd name="connsiteY28" fmla="*/ 2653 h 10000"/>
              <a:gd name="connsiteX29" fmla="*/ 8552 w 9339"/>
              <a:gd name="connsiteY29" fmla="*/ 2950 h 10000"/>
              <a:gd name="connsiteX30" fmla="*/ 8552 w 9339"/>
              <a:gd name="connsiteY30" fmla="*/ 3135 h 10000"/>
              <a:gd name="connsiteX31" fmla="*/ 8424 w 9339"/>
              <a:gd name="connsiteY31" fmla="*/ 3432 h 10000"/>
              <a:gd name="connsiteX32" fmla="*/ 8424 w 9339"/>
              <a:gd name="connsiteY32" fmla="*/ 3822 h 10000"/>
              <a:gd name="connsiteX33" fmla="*/ 8319 w 9339"/>
              <a:gd name="connsiteY33" fmla="*/ 4119 h 10000"/>
              <a:gd name="connsiteX34" fmla="*/ 8212 w 9339"/>
              <a:gd name="connsiteY34" fmla="*/ 4508 h 10000"/>
              <a:gd name="connsiteX35" fmla="*/ 8102 w 9339"/>
              <a:gd name="connsiteY35" fmla="*/ 4898 h 10000"/>
              <a:gd name="connsiteX36" fmla="*/ 7977 w 9339"/>
              <a:gd name="connsiteY36" fmla="*/ 5288 h 10000"/>
              <a:gd name="connsiteX37" fmla="*/ 7763 w 9339"/>
              <a:gd name="connsiteY37" fmla="*/ 6178 h 10000"/>
              <a:gd name="connsiteX38" fmla="*/ 7658 w 9339"/>
              <a:gd name="connsiteY38" fmla="*/ 6568 h 10000"/>
              <a:gd name="connsiteX39" fmla="*/ 7533 w 9339"/>
              <a:gd name="connsiteY39" fmla="*/ 6957 h 10000"/>
              <a:gd name="connsiteX40" fmla="*/ 7425 w 9339"/>
              <a:gd name="connsiteY40" fmla="*/ 7347 h 10000"/>
              <a:gd name="connsiteX41" fmla="*/ 7318 w 9339"/>
              <a:gd name="connsiteY41" fmla="*/ 7737 h 10000"/>
              <a:gd name="connsiteX42" fmla="*/ 7189 w 9339"/>
              <a:gd name="connsiteY42" fmla="*/ 8033 h 10000"/>
              <a:gd name="connsiteX43" fmla="*/ 7189 w 9339"/>
              <a:gd name="connsiteY43" fmla="*/ 8237 h 10000"/>
              <a:gd name="connsiteX44" fmla="*/ 7083 w 9339"/>
              <a:gd name="connsiteY44" fmla="*/ 8534 h 10000"/>
              <a:gd name="connsiteX45" fmla="*/ 6977 w 9339"/>
              <a:gd name="connsiteY45" fmla="*/ 8720 h 10000"/>
              <a:gd name="connsiteX46" fmla="*/ 6743 w 9339"/>
              <a:gd name="connsiteY46" fmla="*/ 9017 h 10000"/>
              <a:gd name="connsiteX47" fmla="*/ 6529 w 9339"/>
              <a:gd name="connsiteY47" fmla="*/ 9314 h 10000"/>
              <a:gd name="connsiteX48" fmla="*/ 6295 w 9339"/>
              <a:gd name="connsiteY48" fmla="*/ 9610 h 10000"/>
              <a:gd name="connsiteX49" fmla="*/ 6083 w 9339"/>
              <a:gd name="connsiteY49" fmla="*/ 9703 h 10000"/>
              <a:gd name="connsiteX50" fmla="*/ 5848 w 9339"/>
              <a:gd name="connsiteY50" fmla="*/ 9889 h 10000"/>
              <a:gd name="connsiteX51" fmla="*/ 5614 w 9339"/>
              <a:gd name="connsiteY51" fmla="*/ 10000 h 10000"/>
              <a:gd name="connsiteX52" fmla="*/ 5402 w 9339"/>
              <a:gd name="connsiteY52" fmla="*/ 10000 h 10000"/>
              <a:gd name="connsiteX53" fmla="*/ 5167 w 9339"/>
              <a:gd name="connsiteY53" fmla="*/ 10000 h 10000"/>
              <a:gd name="connsiteX54" fmla="*/ 5167 w 9339"/>
              <a:gd name="connsiteY54" fmla="*/ 9889 h 10000"/>
              <a:gd name="connsiteX55" fmla="*/ 5061 w 9339"/>
              <a:gd name="connsiteY55" fmla="*/ 9889 h 10000"/>
              <a:gd name="connsiteX56" fmla="*/ 5061 w 9339"/>
              <a:gd name="connsiteY56" fmla="*/ 9796 h 10000"/>
              <a:gd name="connsiteX57" fmla="*/ 5061 w 9339"/>
              <a:gd name="connsiteY57" fmla="*/ 9610 h 10000"/>
              <a:gd name="connsiteX58" fmla="*/ 5061 w 9339"/>
              <a:gd name="connsiteY58" fmla="*/ 9499 h 10000"/>
              <a:gd name="connsiteX59" fmla="*/ 5061 w 9339"/>
              <a:gd name="connsiteY59" fmla="*/ 9406 h 10000"/>
              <a:gd name="connsiteX60" fmla="*/ 5061 w 9339"/>
              <a:gd name="connsiteY60" fmla="*/ 9202 h 10000"/>
              <a:gd name="connsiteX61" fmla="*/ 5061 w 9339"/>
              <a:gd name="connsiteY61" fmla="*/ 9017 h 10000"/>
              <a:gd name="connsiteX62" fmla="*/ 4956 w 9339"/>
              <a:gd name="connsiteY62" fmla="*/ 8813 h 10000"/>
              <a:gd name="connsiteX63" fmla="*/ 4828 w 9339"/>
              <a:gd name="connsiteY63" fmla="*/ 8534 h 10000"/>
              <a:gd name="connsiteX64" fmla="*/ 4615 w 9339"/>
              <a:gd name="connsiteY64" fmla="*/ 8126 h 10000"/>
              <a:gd name="connsiteX65" fmla="*/ 4509 w 9339"/>
              <a:gd name="connsiteY65" fmla="*/ 7737 h 10000"/>
              <a:gd name="connsiteX66" fmla="*/ 4168 w 9339"/>
              <a:gd name="connsiteY66" fmla="*/ 7347 h 10000"/>
              <a:gd name="connsiteX67" fmla="*/ 3935 w 9339"/>
              <a:gd name="connsiteY67" fmla="*/ 6753 h 10000"/>
              <a:gd name="connsiteX68" fmla="*/ 4168 w 9339"/>
              <a:gd name="connsiteY68" fmla="*/ 6957 h 10000"/>
              <a:gd name="connsiteX69" fmla="*/ 4509 w 9339"/>
              <a:gd name="connsiteY69" fmla="*/ 7161 h 10000"/>
              <a:gd name="connsiteX70" fmla="*/ 4720 w 9339"/>
              <a:gd name="connsiteY70" fmla="*/ 7347 h 10000"/>
              <a:gd name="connsiteX71" fmla="*/ 4956 w 9339"/>
              <a:gd name="connsiteY71" fmla="*/ 7440 h 10000"/>
              <a:gd name="connsiteX72" fmla="*/ 5167 w 9339"/>
              <a:gd name="connsiteY72" fmla="*/ 7551 h 10000"/>
              <a:gd name="connsiteX73" fmla="*/ 5297 w 9339"/>
              <a:gd name="connsiteY73" fmla="*/ 7551 h 10000"/>
              <a:gd name="connsiteX74" fmla="*/ 5402 w 9339"/>
              <a:gd name="connsiteY74" fmla="*/ 7644 h 10000"/>
              <a:gd name="connsiteX75" fmla="*/ 5509 w 9339"/>
              <a:gd name="connsiteY75" fmla="*/ 7644 h 10000"/>
              <a:gd name="connsiteX76" fmla="*/ 5614 w 9339"/>
              <a:gd name="connsiteY76" fmla="*/ 7644 h 10000"/>
              <a:gd name="connsiteX77" fmla="*/ 5743 w 9339"/>
              <a:gd name="connsiteY77" fmla="*/ 7644 h 10000"/>
              <a:gd name="connsiteX78" fmla="*/ 5848 w 9339"/>
              <a:gd name="connsiteY78" fmla="*/ 7551 h 10000"/>
              <a:gd name="connsiteX79" fmla="*/ 5957 w 9339"/>
              <a:gd name="connsiteY79" fmla="*/ 7440 h 10000"/>
              <a:gd name="connsiteX80" fmla="*/ 5957 w 9339"/>
              <a:gd name="connsiteY80" fmla="*/ 7347 h 10000"/>
              <a:gd name="connsiteX81" fmla="*/ 6083 w 9339"/>
              <a:gd name="connsiteY81" fmla="*/ 7254 h 10000"/>
              <a:gd name="connsiteX82" fmla="*/ 6189 w 9339"/>
              <a:gd name="connsiteY82" fmla="*/ 7050 h 10000"/>
              <a:gd name="connsiteX83" fmla="*/ 6189 w 9339"/>
              <a:gd name="connsiteY83" fmla="*/ 6865 h 10000"/>
              <a:gd name="connsiteX84" fmla="*/ 6295 w 9339"/>
              <a:gd name="connsiteY84" fmla="*/ 6660 h 10000"/>
              <a:gd name="connsiteX85" fmla="*/ 6402 w 9339"/>
              <a:gd name="connsiteY85" fmla="*/ 6364 h 10000"/>
              <a:gd name="connsiteX86" fmla="*/ 6529 w 9339"/>
              <a:gd name="connsiteY86" fmla="*/ 6067 h 10000"/>
              <a:gd name="connsiteX87" fmla="*/ 6529 w 9339"/>
              <a:gd name="connsiteY87" fmla="*/ 5677 h 10000"/>
              <a:gd name="connsiteX88" fmla="*/ 6743 w 9339"/>
              <a:gd name="connsiteY88" fmla="*/ 4991 h 10000"/>
              <a:gd name="connsiteX89" fmla="*/ 6874 w 9339"/>
              <a:gd name="connsiteY89" fmla="*/ 4212 h 10000"/>
              <a:gd name="connsiteX90" fmla="*/ 6874 w 9339"/>
              <a:gd name="connsiteY90" fmla="*/ 3525 h 10000"/>
              <a:gd name="connsiteX91" fmla="*/ 6977 w 9339"/>
              <a:gd name="connsiteY91" fmla="*/ 2839 h 10000"/>
              <a:gd name="connsiteX92" fmla="*/ 6977 w 9339"/>
              <a:gd name="connsiteY92" fmla="*/ 2542 h 10000"/>
              <a:gd name="connsiteX93" fmla="*/ 6977 w 9339"/>
              <a:gd name="connsiteY93" fmla="*/ 2263 h 10000"/>
              <a:gd name="connsiteX94" fmla="*/ 6977 w 9339"/>
              <a:gd name="connsiteY94" fmla="*/ 2059 h 10000"/>
              <a:gd name="connsiteX95" fmla="*/ 6977 w 9339"/>
              <a:gd name="connsiteY95" fmla="*/ 1855 h 10000"/>
              <a:gd name="connsiteX96" fmla="*/ 6977 w 9339"/>
              <a:gd name="connsiteY96" fmla="*/ 1670 h 10000"/>
              <a:gd name="connsiteX97" fmla="*/ 6977 w 9339"/>
              <a:gd name="connsiteY97" fmla="*/ 1577 h 10000"/>
              <a:gd name="connsiteX98" fmla="*/ 6874 w 9339"/>
              <a:gd name="connsiteY98" fmla="*/ 1466 h 10000"/>
              <a:gd name="connsiteX99" fmla="*/ 6874 w 9339"/>
              <a:gd name="connsiteY99" fmla="*/ 1373 h 10000"/>
              <a:gd name="connsiteX100" fmla="*/ 6874 w 9339"/>
              <a:gd name="connsiteY100" fmla="*/ 1280 h 10000"/>
              <a:gd name="connsiteX101" fmla="*/ 6743 w 9339"/>
              <a:gd name="connsiteY101" fmla="*/ 1280 h 10000"/>
              <a:gd name="connsiteX102" fmla="*/ 6639 w 9339"/>
              <a:gd name="connsiteY102" fmla="*/ 1169 h 10000"/>
              <a:gd name="connsiteX103" fmla="*/ 6639 w 9339"/>
              <a:gd name="connsiteY103" fmla="*/ 1169 h 10000"/>
              <a:gd name="connsiteX104" fmla="*/ 6402 w 9339"/>
              <a:gd name="connsiteY104" fmla="*/ 1169 h 10000"/>
              <a:gd name="connsiteX105" fmla="*/ 6295 w 9339"/>
              <a:gd name="connsiteY105" fmla="*/ 1169 h 10000"/>
              <a:gd name="connsiteX106" fmla="*/ 6189 w 9339"/>
              <a:gd name="connsiteY106" fmla="*/ 1169 h 10000"/>
              <a:gd name="connsiteX107" fmla="*/ 5957 w 9339"/>
              <a:gd name="connsiteY107" fmla="*/ 1169 h 10000"/>
              <a:gd name="connsiteX108" fmla="*/ 5743 w 9339"/>
              <a:gd name="connsiteY108" fmla="*/ 1169 h 10000"/>
              <a:gd name="connsiteX109" fmla="*/ 5402 w 9339"/>
              <a:gd name="connsiteY109" fmla="*/ 1169 h 10000"/>
              <a:gd name="connsiteX110" fmla="*/ 5167 w 9339"/>
              <a:gd name="connsiteY110" fmla="*/ 1169 h 10000"/>
              <a:gd name="connsiteX111" fmla="*/ 4828 w 9339"/>
              <a:gd name="connsiteY111" fmla="*/ 1169 h 10000"/>
              <a:gd name="connsiteX112" fmla="*/ 4382 w 9339"/>
              <a:gd name="connsiteY112" fmla="*/ 1169 h 10000"/>
              <a:gd name="connsiteX113" fmla="*/ 3935 w 9339"/>
              <a:gd name="connsiteY113" fmla="*/ 1280 h 10000"/>
              <a:gd name="connsiteX114" fmla="*/ 3488 w 9339"/>
              <a:gd name="connsiteY114" fmla="*/ 1280 h 10000"/>
              <a:gd name="connsiteX115" fmla="*/ 2937 w 9339"/>
              <a:gd name="connsiteY115" fmla="*/ 1373 h 10000"/>
              <a:gd name="connsiteX116" fmla="*/ 1806 w 9339"/>
              <a:gd name="connsiteY116" fmla="*/ 1466 h 10000"/>
              <a:gd name="connsiteX117" fmla="*/ 678 w 9339"/>
              <a:gd name="connsiteY117" fmla="*/ 1670 h 10000"/>
              <a:gd name="connsiteX118" fmla="*/ 0 w 9339"/>
              <a:gd name="connsiteY118" fmla="*/ 1076 h 10000"/>
              <a:gd name="connsiteX119" fmla="*/ 572 w 9339"/>
              <a:gd name="connsiteY119" fmla="*/ 983 h 10000"/>
              <a:gd name="connsiteX120" fmla="*/ 1124 w 9339"/>
              <a:gd name="connsiteY120" fmla="*/ 891 h 10000"/>
              <a:gd name="connsiteX121" fmla="*/ 1700 w 9339"/>
              <a:gd name="connsiteY121" fmla="*/ 891 h 10000"/>
              <a:gd name="connsiteX122" fmla="*/ 2147 w 9339"/>
              <a:gd name="connsiteY122" fmla="*/ 779 h 10000"/>
              <a:gd name="connsiteX123" fmla="*/ 2699 w 9339"/>
              <a:gd name="connsiteY123" fmla="*/ 779 h 10000"/>
              <a:gd name="connsiteX124" fmla="*/ 3041 w 9339"/>
              <a:gd name="connsiteY124" fmla="*/ 779 h 10000"/>
              <a:gd name="connsiteX125" fmla="*/ 3488 w 9339"/>
              <a:gd name="connsiteY125" fmla="*/ 686 h 10000"/>
              <a:gd name="connsiteX126" fmla="*/ 3828 w 9339"/>
              <a:gd name="connsiteY126" fmla="*/ 686 h 10000"/>
              <a:gd name="connsiteX127" fmla="*/ 4382 w 9339"/>
              <a:gd name="connsiteY127" fmla="*/ 594 h 10000"/>
              <a:gd name="connsiteX128" fmla="*/ 4956 w 9339"/>
              <a:gd name="connsiteY128" fmla="*/ 594 h 10000"/>
              <a:gd name="connsiteX129" fmla="*/ 5402 w 9339"/>
              <a:gd name="connsiteY129" fmla="*/ 482 h 10000"/>
              <a:gd name="connsiteX130" fmla="*/ 5848 w 9339"/>
              <a:gd name="connsiteY130" fmla="*/ 482 h 10000"/>
              <a:gd name="connsiteX131" fmla="*/ 6083 w 9339"/>
              <a:gd name="connsiteY131" fmla="*/ 390 h 10000"/>
              <a:gd name="connsiteX132" fmla="*/ 6295 w 9339"/>
              <a:gd name="connsiteY132" fmla="*/ 297 h 10000"/>
              <a:gd name="connsiteX133" fmla="*/ 6529 w 9339"/>
              <a:gd name="connsiteY133" fmla="*/ 297 h 10000"/>
              <a:gd name="connsiteX134" fmla="*/ 6529 w 9339"/>
              <a:gd name="connsiteY134" fmla="*/ 204 h 10000"/>
              <a:gd name="connsiteX135" fmla="*/ 6529 w 9339"/>
              <a:gd name="connsiteY135" fmla="*/ 204 h 10000"/>
              <a:gd name="connsiteX0" fmla="*/ 6379 w 9388"/>
              <a:gd name="connsiteY0" fmla="*/ 204 h 10000"/>
              <a:gd name="connsiteX1" fmla="*/ 6497 w 9388"/>
              <a:gd name="connsiteY1" fmla="*/ 93 h 10000"/>
              <a:gd name="connsiteX2" fmla="*/ 6749 w 9388"/>
              <a:gd name="connsiteY2" fmla="*/ 93 h 10000"/>
              <a:gd name="connsiteX3" fmla="*/ 6859 w 9388"/>
              <a:gd name="connsiteY3" fmla="*/ 0 h 10000"/>
              <a:gd name="connsiteX4" fmla="*/ 6972 w 9388"/>
              <a:gd name="connsiteY4" fmla="*/ 0 h 10000"/>
              <a:gd name="connsiteX5" fmla="*/ 7224 w 9388"/>
              <a:gd name="connsiteY5" fmla="*/ 93 h 10000"/>
              <a:gd name="connsiteX6" fmla="*/ 7588 w 9388"/>
              <a:gd name="connsiteY6" fmla="*/ 204 h 10000"/>
              <a:gd name="connsiteX7" fmla="*/ 7700 w 9388"/>
              <a:gd name="connsiteY7" fmla="*/ 297 h 10000"/>
              <a:gd name="connsiteX8" fmla="*/ 7930 w 9388"/>
              <a:gd name="connsiteY8" fmla="*/ 482 h 10000"/>
              <a:gd name="connsiteX9" fmla="*/ 8063 w 9388"/>
              <a:gd name="connsiteY9" fmla="*/ 594 h 10000"/>
              <a:gd name="connsiteX10" fmla="*/ 8296 w 9388"/>
              <a:gd name="connsiteY10" fmla="*/ 686 h 10000"/>
              <a:gd name="connsiteX11" fmla="*/ 8545 w 9388"/>
              <a:gd name="connsiteY11" fmla="*/ 891 h 10000"/>
              <a:gd name="connsiteX12" fmla="*/ 8772 w 9388"/>
              <a:gd name="connsiteY12" fmla="*/ 983 h 10000"/>
              <a:gd name="connsiteX13" fmla="*/ 8908 w 9388"/>
              <a:gd name="connsiteY13" fmla="*/ 1169 h 10000"/>
              <a:gd name="connsiteX14" fmla="*/ 9137 w 9388"/>
              <a:gd name="connsiteY14" fmla="*/ 1280 h 10000"/>
              <a:gd name="connsiteX15" fmla="*/ 9251 w 9388"/>
              <a:gd name="connsiteY15" fmla="*/ 1373 h 10000"/>
              <a:gd name="connsiteX16" fmla="*/ 9251 w 9388"/>
              <a:gd name="connsiteY16" fmla="*/ 1466 h 10000"/>
              <a:gd name="connsiteX17" fmla="*/ 9388 w 9388"/>
              <a:gd name="connsiteY17" fmla="*/ 1466 h 10000"/>
              <a:gd name="connsiteX18" fmla="*/ 9388 w 9388"/>
              <a:gd name="connsiteY18" fmla="*/ 1577 h 10000"/>
              <a:gd name="connsiteX19" fmla="*/ 9388 w 9388"/>
              <a:gd name="connsiteY19" fmla="*/ 1670 h 10000"/>
              <a:gd name="connsiteX20" fmla="*/ 9251 w 9388"/>
              <a:gd name="connsiteY20" fmla="*/ 1763 h 10000"/>
              <a:gd name="connsiteX21" fmla="*/ 9137 w 9388"/>
              <a:gd name="connsiteY21" fmla="*/ 1763 h 10000"/>
              <a:gd name="connsiteX22" fmla="*/ 9024 w 9388"/>
              <a:gd name="connsiteY22" fmla="*/ 1855 h 10000"/>
              <a:gd name="connsiteX23" fmla="*/ 8908 w 9388"/>
              <a:gd name="connsiteY23" fmla="*/ 1855 h 10000"/>
              <a:gd name="connsiteX24" fmla="*/ 8908 w 9388"/>
              <a:gd name="connsiteY24" fmla="*/ 1967 h 10000"/>
              <a:gd name="connsiteX25" fmla="*/ 8772 w 9388"/>
              <a:gd name="connsiteY25" fmla="*/ 2059 h 10000"/>
              <a:gd name="connsiteX26" fmla="*/ 8659 w 9388"/>
              <a:gd name="connsiteY26" fmla="*/ 2263 h 10000"/>
              <a:gd name="connsiteX27" fmla="*/ 8659 w 9388"/>
              <a:gd name="connsiteY27" fmla="*/ 2449 h 10000"/>
              <a:gd name="connsiteX28" fmla="*/ 8545 w 9388"/>
              <a:gd name="connsiteY28" fmla="*/ 2653 h 10000"/>
              <a:gd name="connsiteX29" fmla="*/ 8545 w 9388"/>
              <a:gd name="connsiteY29" fmla="*/ 2950 h 10000"/>
              <a:gd name="connsiteX30" fmla="*/ 8545 w 9388"/>
              <a:gd name="connsiteY30" fmla="*/ 3135 h 10000"/>
              <a:gd name="connsiteX31" fmla="*/ 8408 w 9388"/>
              <a:gd name="connsiteY31" fmla="*/ 3432 h 10000"/>
              <a:gd name="connsiteX32" fmla="*/ 8408 w 9388"/>
              <a:gd name="connsiteY32" fmla="*/ 3822 h 10000"/>
              <a:gd name="connsiteX33" fmla="*/ 8296 w 9388"/>
              <a:gd name="connsiteY33" fmla="*/ 4119 h 10000"/>
              <a:gd name="connsiteX34" fmla="*/ 8181 w 9388"/>
              <a:gd name="connsiteY34" fmla="*/ 4508 h 10000"/>
              <a:gd name="connsiteX35" fmla="*/ 8063 w 9388"/>
              <a:gd name="connsiteY35" fmla="*/ 4898 h 10000"/>
              <a:gd name="connsiteX36" fmla="*/ 7930 w 9388"/>
              <a:gd name="connsiteY36" fmla="*/ 5288 h 10000"/>
              <a:gd name="connsiteX37" fmla="*/ 7700 w 9388"/>
              <a:gd name="connsiteY37" fmla="*/ 6178 h 10000"/>
              <a:gd name="connsiteX38" fmla="*/ 7588 w 9388"/>
              <a:gd name="connsiteY38" fmla="*/ 6568 h 10000"/>
              <a:gd name="connsiteX39" fmla="*/ 7454 w 9388"/>
              <a:gd name="connsiteY39" fmla="*/ 6957 h 10000"/>
              <a:gd name="connsiteX40" fmla="*/ 7339 w 9388"/>
              <a:gd name="connsiteY40" fmla="*/ 7347 h 10000"/>
              <a:gd name="connsiteX41" fmla="*/ 7224 w 9388"/>
              <a:gd name="connsiteY41" fmla="*/ 7737 h 10000"/>
              <a:gd name="connsiteX42" fmla="*/ 7086 w 9388"/>
              <a:gd name="connsiteY42" fmla="*/ 8033 h 10000"/>
              <a:gd name="connsiteX43" fmla="*/ 7086 w 9388"/>
              <a:gd name="connsiteY43" fmla="*/ 8237 h 10000"/>
              <a:gd name="connsiteX44" fmla="*/ 6972 w 9388"/>
              <a:gd name="connsiteY44" fmla="*/ 8534 h 10000"/>
              <a:gd name="connsiteX45" fmla="*/ 6859 w 9388"/>
              <a:gd name="connsiteY45" fmla="*/ 8720 h 10000"/>
              <a:gd name="connsiteX46" fmla="*/ 6608 w 9388"/>
              <a:gd name="connsiteY46" fmla="*/ 9017 h 10000"/>
              <a:gd name="connsiteX47" fmla="*/ 6379 w 9388"/>
              <a:gd name="connsiteY47" fmla="*/ 9314 h 10000"/>
              <a:gd name="connsiteX48" fmla="*/ 6129 w 9388"/>
              <a:gd name="connsiteY48" fmla="*/ 9610 h 10000"/>
              <a:gd name="connsiteX49" fmla="*/ 5902 w 9388"/>
              <a:gd name="connsiteY49" fmla="*/ 9703 h 10000"/>
              <a:gd name="connsiteX50" fmla="*/ 5650 w 9388"/>
              <a:gd name="connsiteY50" fmla="*/ 9889 h 10000"/>
              <a:gd name="connsiteX51" fmla="*/ 5399 w 9388"/>
              <a:gd name="connsiteY51" fmla="*/ 10000 h 10000"/>
              <a:gd name="connsiteX52" fmla="*/ 5172 w 9388"/>
              <a:gd name="connsiteY52" fmla="*/ 10000 h 10000"/>
              <a:gd name="connsiteX53" fmla="*/ 4921 w 9388"/>
              <a:gd name="connsiteY53" fmla="*/ 10000 h 10000"/>
              <a:gd name="connsiteX54" fmla="*/ 4921 w 9388"/>
              <a:gd name="connsiteY54" fmla="*/ 9889 h 10000"/>
              <a:gd name="connsiteX55" fmla="*/ 4807 w 9388"/>
              <a:gd name="connsiteY55" fmla="*/ 9889 h 10000"/>
              <a:gd name="connsiteX56" fmla="*/ 4807 w 9388"/>
              <a:gd name="connsiteY56" fmla="*/ 9796 h 10000"/>
              <a:gd name="connsiteX57" fmla="*/ 4807 w 9388"/>
              <a:gd name="connsiteY57" fmla="*/ 9610 h 10000"/>
              <a:gd name="connsiteX58" fmla="*/ 4807 w 9388"/>
              <a:gd name="connsiteY58" fmla="*/ 9499 h 10000"/>
              <a:gd name="connsiteX59" fmla="*/ 4807 w 9388"/>
              <a:gd name="connsiteY59" fmla="*/ 9406 h 10000"/>
              <a:gd name="connsiteX60" fmla="*/ 4807 w 9388"/>
              <a:gd name="connsiteY60" fmla="*/ 9202 h 10000"/>
              <a:gd name="connsiteX61" fmla="*/ 4807 w 9388"/>
              <a:gd name="connsiteY61" fmla="*/ 9017 h 10000"/>
              <a:gd name="connsiteX62" fmla="*/ 4695 w 9388"/>
              <a:gd name="connsiteY62" fmla="*/ 8813 h 10000"/>
              <a:gd name="connsiteX63" fmla="*/ 4558 w 9388"/>
              <a:gd name="connsiteY63" fmla="*/ 8534 h 10000"/>
              <a:gd name="connsiteX64" fmla="*/ 4330 w 9388"/>
              <a:gd name="connsiteY64" fmla="*/ 8126 h 10000"/>
              <a:gd name="connsiteX65" fmla="*/ 4216 w 9388"/>
              <a:gd name="connsiteY65" fmla="*/ 7737 h 10000"/>
              <a:gd name="connsiteX66" fmla="*/ 3851 w 9388"/>
              <a:gd name="connsiteY66" fmla="*/ 7347 h 10000"/>
              <a:gd name="connsiteX67" fmla="*/ 3602 w 9388"/>
              <a:gd name="connsiteY67" fmla="*/ 6753 h 10000"/>
              <a:gd name="connsiteX68" fmla="*/ 3851 w 9388"/>
              <a:gd name="connsiteY68" fmla="*/ 6957 h 10000"/>
              <a:gd name="connsiteX69" fmla="*/ 4216 w 9388"/>
              <a:gd name="connsiteY69" fmla="*/ 7161 h 10000"/>
              <a:gd name="connsiteX70" fmla="*/ 4442 w 9388"/>
              <a:gd name="connsiteY70" fmla="*/ 7347 h 10000"/>
              <a:gd name="connsiteX71" fmla="*/ 4695 w 9388"/>
              <a:gd name="connsiteY71" fmla="*/ 7440 h 10000"/>
              <a:gd name="connsiteX72" fmla="*/ 4921 w 9388"/>
              <a:gd name="connsiteY72" fmla="*/ 7551 h 10000"/>
              <a:gd name="connsiteX73" fmla="*/ 5060 w 9388"/>
              <a:gd name="connsiteY73" fmla="*/ 7551 h 10000"/>
              <a:gd name="connsiteX74" fmla="*/ 5172 w 9388"/>
              <a:gd name="connsiteY74" fmla="*/ 7644 h 10000"/>
              <a:gd name="connsiteX75" fmla="*/ 5287 w 9388"/>
              <a:gd name="connsiteY75" fmla="*/ 7644 h 10000"/>
              <a:gd name="connsiteX76" fmla="*/ 5399 w 9388"/>
              <a:gd name="connsiteY76" fmla="*/ 7644 h 10000"/>
              <a:gd name="connsiteX77" fmla="*/ 5537 w 9388"/>
              <a:gd name="connsiteY77" fmla="*/ 7644 h 10000"/>
              <a:gd name="connsiteX78" fmla="*/ 5650 w 9388"/>
              <a:gd name="connsiteY78" fmla="*/ 7551 h 10000"/>
              <a:gd name="connsiteX79" fmla="*/ 5767 w 9388"/>
              <a:gd name="connsiteY79" fmla="*/ 7440 h 10000"/>
              <a:gd name="connsiteX80" fmla="*/ 5767 w 9388"/>
              <a:gd name="connsiteY80" fmla="*/ 7347 h 10000"/>
              <a:gd name="connsiteX81" fmla="*/ 5902 w 9388"/>
              <a:gd name="connsiteY81" fmla="*/ 7254 h 10000"/>
              <a:gd name="connsiteX82" fmla="*/ 6015 w 9388"/>
              <a:gd name="connsiteY82" fmla="*/ 7050 h 10000"/>
              <a:gd name="connsiteX83" fmla="*/ 6015 w 9388"/>
              <a:gd name="connsiteY83" fmla="*/ 6865 h 10000"/>
              <a:gd name="connsiteX84" fmla="*/ 6129 w 9388"/>
              <a:gd name="connsiteY84" fmla="*/ 6660 h 10000"/>
              <a:gd name="connsiteX85" fmla="*/ 6243 w 9388"/>
              <a:gd name="connsiteY85" fmla="*/ 6364 h 10000"/>
              <a:gd name="connsiteX86" fmla="*/ 6379 w 9388"/>
              <a:gd name="connsiteY86" fmla="*/ 6067 h 10000"/>
              <a:gd name="connsiteX87" fmla="*/ 6379 w 9388"/>
              <a:gd name="connsiteY87" fmla="*/ 5677 h 10000"/>
              <a:gd name="connsiteX88" fmla="*/ 6608 w 9388"/>
              <a:gd name="connsiteY88" fmla="*/ 4991 h 10000"/>
              <a:gd name="connsiteX89" fmla="*/ 6749 w 9388"/>
              <a:gd name="connsiteY89" fmla="*/ 4212 h 10000"/>
              <a:gd name="connsiteX90" fmla="*/ 6749 w 9388"/>
              <a:gd name="connsiteY90" fmla="*/ 3525 h 10000"/>
              <a:gd name="connsiteX91" fmla="*/ 6859 w 9388"/>
              <a:gd name="connsiteY91" fmla="*/ 2839 h 10000"/>
              <a:gd name="connsiteX92" fmla="*/ 6859 w 9388"/>
              <a:gd name="connsiteY92" fmla="*/ 2542 h 10000"/>
              <a:gd name="connsiteX93" fmla="*/ 6859 w 9388"/>
              <a:gd name="connsiteY93" fmla="*/ 2263 h 10000"/>
              <a:gd name="connsiteX94" fmla="*/ 6859 w 9388"/>
              <a:gd name="connsiteY94" fmla="*/ 2059 h 10000"/>
              <a:gd name="connsiteX95" fmla="*/ 6859 w 9388"/>
              <a:gd name="connsiteY95" fmla="*/ 1855 h 10000"/>
              <a:gd name="connsiteX96" fmla="*/ 6859 w 9388"/>
              <a:gd name="connsiteY96" fmla="*/ 1670 h 10000"/>
              <a:gd name="connsiteX97" fmla="*/ 6859 w 9388"/>
              <a:gd name="connsiteY97" fmla="*/ 1577 h 10000"/>
              <a:gd name="connsiteX98" fmla="*/ 6749 w 9388"/>
              <a:gd name="connsiteY98" fmla="*/ 1466 h 10000"/>
              <a:gd name="connsiteX99" fmla="*/ 6749 w 9388"/>
              <a:gd name="connsiteY99" fmla="*/ 1373 h 10000"/>
              <a:gd name="connsiteX100" fmla="*/ 6749 w 9388"/>
              <a:gd name="connsiteY100" fmla="*/ 1280 h 10000"/>
              <a:gd name="connsiteX101" fmla="*/ 6608 w 9388"/>
              <a:gd name="connsiteY101" fmla="*/ 1280 h 10000"/>
              <a:gd name="connsiteX102" fmla="*/ 6497 w 9388"/>
              <a:gd name="connsiteY102" fmla="*/ 1169 h 10000"/>
              <a:gd name="connsiteX103" fmla="*/ 6497 w 9388"/>
              <a:gd name="connsiteY103" fmla="*/ 1169 h 10000"/>
              <a:gd name="connsiteX104" fmla="*/ 6243 w 9388"/>
              <a:gd name="connsiteY104" fmla="*/ 1169 h 10000"/>
              <a:gd name="connsiteX105" fmla="*/ 6129 w 9388"/>
              <a:gd name="connsiteY105" fmla="*/ 1169 h 10000"/>
              <a:gd name="connsiteX106" fmla="*/ 6015 w 9388"/>
              <a:gd name="connsiteY106" fmla="*/ 1169 h 10000"/>
              <a:gd name="connsiteX107" fmla="*/ 5767 w 9388"/>
              <a:gd name="connsiteY107" fmla="*/ 1169 h 10000"/>
              <a:gd name="connsiteX108" fmla="*/ 5537 w 9388"/>
              <a:gd name="connsiteY108" fmla="*/ 1169 h 10000"/>
              <a:gd name="connsiteX109" fmla="*/ 5172 w 9388"/>
              <a:gd name="connsiteY109" fmla="*/ 1169 h 10000"/>
              <a:gd name="connsiteX110" fmla="*/ 4921 w 9388"/>
              <a:gd name="connsiteY110" fmla="*/ 1169 h 10000"/>
              <a:gd name="connsiteX111" fmla="*/ 4558 w 9388"/>
              <a:gd name="connsiteY111" fmla="*/ 1169 h 10000"/>
              <a:gd name="connsiteX112" fmla="*/ 4080 w 9388"/>
              <a:gd name="connsiteY112" fmla="*/ 1169 h 10000"/>
              <a:gd name="connsiteX113" fmla="*/ 3602 w 9388"/>
              <a:gd name="connsiteY113" fmla="*/ 1280 h 10000"/>
              <a:gd name="connsiteX114" fmla="*/ 3123 w 9388"/>
              <a:gd name="connsiteY114" fmla="*/ 1280 h 10000"/>
              <a:gd name="connsiteX115" fmla="*/ 2533 w 9388"/>
              <a:gd name="connsiteY115" fmla="*/ 1373 h 10000"/>
              <a:gd name="connsiteX116" fmla="*/ 1322 w 9388"/>
              <a:gd name="connsiteY116" fmla="*/ 1466 h 10000"/>
              <a:gd name="connsiteX117" fmla="*/ 114 w 9388"/>
              <a:gd name="connsiteY117" fmla="*/ 1670 h 10000"/>
              <a:gd name="connsiteX118" fmla="*/ 0 w 9388"/>
              <a:gd name="connsiteY118" fmla="*/ 983 h 10000"/>
              <a:gd name="connsiteX119" fmla="*/ 592 w 9388"/>
              <a:gd name="connsiteY119" fmla="*/ 891 h 10000"/>
              <a:gd name="connsiteX120" fmla="*/ 1208 w 9388"/>
              <a:gd name="connsiteY120" fmla="*/ 891 h 10000"/>
              <a:gd name="connsiteX121" fmla="*/ 1687 w 9388"/>
              <a:gd name="connsiteY121" fmla="*/ 779 h 10000"/>
              <a:gd name="connsiteX122" fmla="*/ 2278 w 9388"/>
              <a:gd name="connsiteY122" fmla="*/ 779 h 10000"/>
              <a:gd name="connsiteX123" fmla="*/ 2644 w 9388"/>
              <a:gd name="connsiteY123" fmla="*/ 779 h 10000"/>
              <a:gd name="connsiteX124" fmla="*/ 3123 w 9388"/>
              <a:gd name="connsiteY124" fmla="*/ 686 h 10000"/>
              <a:gd name="connsiteX125" fmla="*/ 3487 w 9388"/>
              <a:gd name="connsiteY125" fmla="*/ 686 h 10000"/>
              <a:gd name="connsiteX126" fmla="*/ 4080 w 9388"/>
              <a:gd name="connsiteY126" fmla="*/ 594 h 10000"/>
              <a:gd name="connsiteX127" fmla="*/ 4695 w 9388"/>
              <a:gd name="connsiteY127" fmla="*/ 594 h 10000"/>
              <a:gd name="connsiteX128" fmla="*/ 5172 w 9388"/>
              <a:gd name="connsiteY128" fmla="*/ 482 h 10000"/>
              <a:gd name="connsiteX129" fmla="*/ 5650 w 9388"/>
              <a:gd name="connsiteY129" fmla="*/ 482 h 10000"/>
              <a:gd name="connsiteX130" fmla="*/ 5902 w 9388"/>
              <a:gd name="connsiteY130" fmla="*/ 390 h 10000"/>
              <a:gd name="connsiteX131" fmla="*/ 6129 w 9388"/>
              <a:gd name="connsiteY131" fmla="*/ 297 h 10000"/>
              <a:gd name="connsiteX132" fmla="*/ 6379 w 9388"/>
              <a:gd name="connsiteY132" fmla="*/ 297 h 10000"/>
              <a:gd name="connsiteX133" fmla="*/ 6379 w 9388"/>
              <a:gd name="connsiteY133" fmla="*/ 204 h 10000"/>
              <a:gd name="connsiteX134" fmla="*/ 6379 w 9388"/>
              <a:gd name="connsiteY134" fmla="*/ 204 h 10000"/>
              <a:gd name="connsiteX0" fmla="*/ 6795 w 10000"/>
              <a:gd name="connsiteY0" fmla="*/ 204 h 10000"/>
              <a:gd name="connsiteX1" fmla="*/ 6921 w 10000"/>
              <a:gd name="connsiteY1" fmla="*/ 93 h 10000"/>
              <a:gd name="connsiteX2" fmla="*/ 7189 w 10000"/>
              <a:gd name="connsiteY2" fmla="*/ 93 h 10000"/>
              <a:gd name="connsiteX3" fmla="*/ 7306 w 10000"/>
              <a:gd name="connsiteY3" fmla="*/ 0 h 10000"/>
              <a:gd name="connsiteX4" fmla="*/ 7427 w 10000"/>
              <a:gd name="connsiteY4" fmla="*/ 0 h 10000"/>
              <a:gd name="connsiteX5" fmla="*/ 7695 w 10000"/>
              <a:gd name="connsiteY5" fmla="*/ 93 h 10000"/>
              <a:gd name="connsiteX6" fmla="*/ 8083 w 10000"/>
              <a:gd name="connsiteY6" fmla="*/ 204 h 10000"/>
              <a:gd name="connsiteX7" fmla="*/ 8202 w 10000"/>
              <a:gd name="connsiteY7" fmla="*/ 297 h 10000"/>
              <a:gd name="connsiteX8" fmla="*/ 8447 w 10000"/>
              <a:gd name="connsiteY8" fmla="*/ 482 h 10000"/>
              <a:gd name="connsiteX9" fmla="*/ 8589 w 10000"/>
              <a:gd name="connsiteY9" fmla="*/ 594 h 10000"/>
              <a:gd name="connsiteX10" fmla="*/ 8837 w 10000"/>
              <a:gd name="connsiteY10" fmla="*/ 686 h 10000"/>
              <a:gd name="connsiteX11" fmla="*/ 9102 w 10000"/>
              <a:gd name="connsiteY11" fmla="*/ 891 h 10000"/>
              <a:gd name="connsiteX12" fmla="*/ 9344 w 10000"/>
              <a:gd name="connsiteY12" fmla="*/ 983 h 10000"/>
              <a:gd name="connsiteX13" fmla="*/ 9489 w 10000"/>
              <a:gd name="connsiteY13" fmla="*/ 1169 h 10000"/>
              <a:gd name="connsiteX14" fmla="*/ 9733 w 10000"/>
              <a:gd name="connsiteY14" fmla="*/ 1280 h 10000"/>
              <a:gd name="connsiteX15" fmla="*/ 9854 w 10000"/>
              <a:gd name="connsiteY15" fmla="*/ 1373 h 10000"/>
              <a:gd name="connsiteX16" fmla="*/ 9854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854 w 10000"/>
              <a:gd name="connsiteY20" fmla="*/ 1763 h 10000"/>
              <a:gd name="connsiteX21" fmla="*/ 9733 w 10000"/>
              <a:gd name="connsiteY21" fmla="*/ 1763 h 10000"/>
              <a:gd name="connsiteX22" fmla="*/ 9612 w 10000"/>
              <a:gd name="connsiteY22" fmla="*/ 1855 h 10000"/>
              <a:gd name="connsiteX23" fmla="*/ 9489 w 10000"/>
              <a:gd name="connsiteY23" fmla="*/ 1855 h 10000"/>
              <a:gd name="connsiteX24" fmla="*/ 9489 w 10000"/>
              <a:gd name="connsiteY24" fmla="*/ 1967 h 10000"/>
              <a:gd name="connsiteX25" fmla="*/ 9344 w 10000"/>
              <a:gd name="connsiteY25" fmla="*/ 2059 h 10000"/>
              <a:gd name="connsiteX26" fmla="*/ 9223 w 10000"/>
              <a:gd name="connsiteY26" fmla="*/ 2263 h 10000"/>
              <a:gd name="connsiteX27" fmla="*/ 9223 w 10000"/>
              <a:gd name="connsiteY27" fmla="*/ 2449 h 10000"/>
              <a:gd name="connsiteX28" fmla="*/ 9102 w 10000"/>
              <a:gd name="connsiteY28" fmla="*/ 2653 h 10000"/>
              <a:gd name="connsiteX29" fmla="*/ 9102 w 10000"/>
              <a:gd name="connsiteY29" fmla="*/ 2950 h 10000"/>
              <a:gd name="connsiteX30" fmla="*/ 9102 w 10000"/>
              <a:gd name="connsiteY30" fmla="*/ 3135 h 10000"/>
              <a:gd name="connsiteX31" fmla="*/ 8956 w 10000"/>
              <a:gd name="connsiteY31" fmla="*/ 3432 h 10000"/>
              <a:gd name="connsiteX32" fmla="*/ 8956 w 10000"/>
              <a:gd name="connsiteY32" fmla="*/ 3822 h 10000"/>
              <a:gd name="connsiteX33" fmla="*/ 8837 w 10000"/>
              <a:gd name="connsiteY33" fmla="*/ 4119 h 10000"/>
              <a:gd name="connsiteX34" fmla="*/ 8714 w 10000"/>
              <a:gd name="connsiteY34" fmla="*/ 4508 h 10000"/>
              <a:gd name="connsiteX35" fmla="*/ 8589 w 10000"/>
              <a:gd name="connsiteY35" fmla="*/ 4898 h 10000"/>
              <a:gd name="connsiteX36" fmla="*/ 8447 w 10000"/>
              <a:gd name="connsiteY36" fmla="*/ 5288 h 10000"/>
              <a:gd name="connsiteX37" fmla="*/ 8202 w 10000"/>
              <a:gd name="connsiteY37" fmla="*/ 6178 h 10000"/>
              <a:gd name="connsiteX38" fmla="*/ 8083 w 10000"/>
              <a:gd name="connsiteY38" fmla="*/ 6568 h 10000"/>
              <a:gd name="connsiteX39" fmla="*/ 7940 w 10000"/>
              <a:gd name="connsiteY39" fmla="*/ 6957 h 10000"/>
              <a:gd name="connsiteX40" fmla="*/ 7817 w 10000"/>
              <a:gd name="connsiteY40" fmla="*/ 7347 h 10000"/>
              <a:gd name="connsiteX41" fmla="*/ 7695 w 10000"/>
              <a:gd name="connsiteY41" fmla="*/ 7737 h 10000"/>
              <a:gd name="connsiteX42" fmla="*/ 7548 w 10000"/>
              <a:gd name="connsiteY42" fmla="*/ 8033 h 10000"/>
              <a:gd name="connsiteX43" fmla="*/ 7548 w 10000"/>
              <a:gd name="connsiteY43" fmla="*/ 8237 h 10000"/>
              <a:gd name="connsiteX44" fmla="*/ 7427 w 10000"/>
              <a:gd name="connsiteY44" fmla="*/ 8534 h 10000"/>
              <a:gd name="connsiteX45" fmla="*/ 7306 w 10000"/>
              <a:gd name="connsiteY45" fmla="*/ 8720 h 10000"/>
              <a:gd name="connsiteX46" fmla="*/ 7039 w 10000"/>
              <a:gd name="connsiteY46" fmla="*/ 9017 h 10000"/>
              <a:gd name="connsiteX47" fmla="*/ 6795 w 10000"/>
              <a:gd name="connsiteY47" fmla="*/ 9314 h 10000"/>
              <a:gd name="connsiteX48" fmla="*/ 6529 w 10000"/>
              <a:gd name="connsiteY48" fmla="*/ 9610 h 10000"/>
              <a:gd name="connsiteX49" fmla="*/ 6287 w 10000"/>
              <a:gd name="connsiteY49" fmla="*/ 9703 h 10000"/>
              <a:gd name="connsiteX50" fmla="*/ 6018 w 10000"/>
              <a:gd name="connsiteY50" fmla="*/ 9889 h 10000"/>
              <a:gd name="connsiteX51" fmla="*/ 5751 w 10000"/>
              <a:gd name="connsiteY51" fmla="*/ 10000 h 10000"/>
              <a:gd name="connsiteX52" fmla="*/ 5509 w 10000"/>
              <a:gd name="connsiteY52" fmla="*/ 10000 h 10000"/>
              <a:gd name="connsiteX53" fmla="*/ 5242 w 10000"/>
              <a:gd name="connsiteY53" fmla="*/ 10000 h 10000"/>
              <a:gd name="connsiteX54" fmla="*/ 5242 w 10000"/>
              <a:gd name="connsiteY54" fmla="*/ 9889 h 10000"/>
              <a:gd name="connsiteX55" fmla="*/ 5120 w 10000"/>
              <a:gd name="connsiteY55" fmla="*/ 9889 h 10000"/>
              <a:gd name="connsiteX56" fmla="*/ 5120 w 10000"/>
              <a:gd name="connsiteY56" fmla="*/ 9796 h 10000"/>
              <a:gd name="connsiteX57" fmla="*/ 5120 w 10000"/>
              <a:gd name="connsiteY57" fmla="*/ 9610 h 10000"/>
              <a:gd name="connsiteX58" fmla="*/ 5120 w 10000"/>
              <a:gd name="connsiteY58" fmla="*/ 9499 h 10000"/>
              <a:gd name="connsiteX59" fmla="*/ 5120 w 10000"/>
              <a:gd name="connsiteY59" fmla="*/ 9406 h 10000"/>
              <a:gd name="connsiteX60" fmla="*/ 5120 w 10000"/>
              <a:gd name="connsiteY60" fmla="*/ 9202 h 10000"/>
              <a:gd name="connsiteX61" fmla="*/ 5120 w 10000"/>
              <a:gd name="connsiteY61" fmla="*/ 9017 h 10000"/>
              <a:gd name="connsiteX62" fmla="*/ 5001 w 10000"/>
              <a:gd name="connsiteY62" fmla="*/ 8813 h 10000"/>
              <a:gd name="connsiteX63" fmla="*/ 4855 w 10000"/>
              <a:gd name="connsiteY63" fmla="*/ 8534 h 10000"/>
              <a:gd name="connsiteX64" fmla="*/ 4612 w 10000"/>
              <a:gd name="connsiteY64" fmla="*/ 8126 h 10000"/>
              <a:gd name="connsiteX65" fmla="*/ 4491 w 10000"/>
              <a:gd name="connsiteY65" fmla="*/ 7737 h 10000"/>
              <a:gd name="connsiteX66" fmla="*/ 4102 w 10000"/>
              <a:gd name="connsiteY66" fmla="*/ 7347 h 10000"/>
              <a:gd name="connsiteX67" fmla="*/ 3837 w 10000"/>
              <a:gd name="connsiteY67" fmla="*/ 6753 h 10000"/>
              <a:gd name="connsiteX68" fmla="*/ 4102 w 10000"/>
              <a:gd name="connsiteY68" fmla="*/ 6957 h 10000"/>
              <a:gd name="connsiteX69" fmla="*/ 4491 w 10000"/>
              <a:gd name="connsiteY69" fmla="*/ 7161 h 10000"/>
              <a:gd name="connsiteX70" fmla="*/ 4732 w 10000"/>
              <a:gd name="connsiteY70" fmla="*/ 7347 h 10000"/>
              <a:gd name="connsiteX71" fmla="*/ 5001 w 10000"/>
              <a:gd name="connsiteY71" fmla="*/ 7440 h 10000"/>
              <a:gd name="connsiteX72" fmla="*/ 5242 w 10000"/>
              <a:gd name="connsiteY72" fmla="*/ 7551 h 10000"/>
              <a:gd name="connsiteX73" fmla="*/ 5390 w 10000"/>
              <a:gd name="connsiteY73" fmla="*/ 7551 h 10000"/>
              <a:gd name="connsiteX74" fmla="*/ 5509 w 10000"/>
              <a:gd name="connsiteY74" fmla="*/ 7644 h 10000"/>
              <a:gd name="connsiteX75" fmla="*/ 5632 w 10000"/>
              <a:gd name="connsiteY75" fmla="*/ 7644 h 10000"/>
              <a:gd name="connsiteX76" fmla="*/ 5751 w 10000"/>
              <a:gd name="connsiteY76" fmla="*/ 7644 h 10000"/>
              <a:gd name="connsiteX77" fmla="*/ 5898 w 10000"/>
              <a:gd name="connsiteY77" fmla="*/ 7644 h 10000"/>
              <a:gd name="connsiteX78" fmla="*/ 6018 w 10000"/>
              <a:gd name="connsiteY78" fmla="*/ 7551 h 10000"/>
              <a:gd name="connsiteX79" fmla="*/ 6143 w 10000"/>
              <a:gd name="connsiteY79" fmla="*/ 7440 h 10000"/>
              <a:gd name="connsiteX80" fmla="*/ 6143 w 10000"/>
              <a:gd name="connsiteY80" fmla="*/ 7347 h 10000"/>
              <a:gd name="connsiteX81" fmla="*/ 6287 w 10000"/>
              <a:gd name="connsiteY81" fmla="*/ 7254 h 10000"/>
              <a:gd name="connsiteX82" fmla="*/ 6407 w 10000"/>
              <a:gd name="connsiteY82" fmla="*/ 7050 h 10000"/>
              <a:gd name="connsiteX83" fmla="*/ 6407 w 10000"/>
              <a:gd name="connsiteY83" fmla="*/ 6865 h 10000"/>
              <a:gd name="connsiteX84" fmla="*/ 6529 w 10000"/>
              <a:gd name="connsiteY84" fmla="*/ 6660 h 10000"/>
              <a:gd name="connsiteX85" fmla="*/ 6650 w 10000"/>
              <a:gd name="connsiteY85" fmla="*/ 6364 h 10000"/>
              <a:gd name="connsiteX86" fmla="*/ 6795 w 10000"/>
              <a:gd name="connsiteY86" fmla="*/ 6067 h 10000"/>
              <a:gd name="connsiteX87" fmla="*/ 6795 w 10000"/>
              <a:gd name="connsiteY87" fmla="*/ 5677 h 10000"/>
              <a:gd name="connsiteX88" fmla="*/ 7039 w 10000"/>
              <a:gd name="connsiteY88" fmla="*/ 4991 h 10000"/>
              <a:gd name="connsiteX89" fmla="*/ 7189 w 10000"/>
              <a:gd name="connsiteY89" fmla="*/ 4212 h 10000"/>
              <a:gd name="connsiteX90" fmla="*/ 7189 w 10000"/>
              <a:gd name="connsiteY90" fmla="*/ 3525 h 10000"/>
              <a:gd name="connsiteX91" fmla="*/ 7306 w 10000"/>
              <a:gd name="connsiteY91" fmla="*/ 2839 h 10000"/>
              <a:gd name="connsiteX92" fmla="*/ 7306 w 10000"/>
              <a:gd name="connsiteY92" fmla="*/ 2542 h 10000"/>
              <a:gd name="connsiteX93" fmla="*/ 7306 w 10000"/>
              <a:gd name="connsiteY93" fmla="*/ 2263 h 10000"/>
              <a:gd name="connsiteX94" fmla="*/ 7306 w 10000"/>
              <a:gd name="connsiteY94" fmla="*/ 2059 h 10000"/>
              <a:gd name="connsiteX95" fmla="*/ 7306 w 10000"/>
              <a:gd name="connsiteY95" fmla="*/ 1855 h 10000"/>
              <a:gd name="connsiteX96" fmla="*/ 7306 w 10000"/>
              <a:gd name="connsiteY96" fmla="*/ 1670 h 10000"/>
              <a:gd name="connsiteX97" fmla="*/ 7306 w 10000"/>
              <a:gd name="connsiteY97" fmla="*/ 1577 h 10000"/>
              <a:gd name="connsiteX98" fmla="*/ 7189 w 10000"/>
              <a:gd name="connsiteY98" fmla="*/ 1466 h 10000"/>
              <a:gd name="connsiteX99" fmla="*/ 7189 w 10000"/>
              <a:gd name="connsiteY99" fmla="*/ 1373 h 10000"/>
              <a:gd name="connsiteX100" fmla="*/ 7189 w 10000"/>
              <a:gd name="connsiteY100" fmla="*/ 1280 h 10000"/>
              <a:gd name="connsiteX101" fmla="*/ 7039 w 10000"/>
              <a:gd name="connsiteY101" fmla="*/ 1280 h 10000"/>
              <a:gd name="connsiteX102" fmla="*/ 6921 w 10000"/>
              <a:gd name="connsiteY102" fmla="*/ 1169 h 10000"/>
              <a:gd name="connsiteX103" fmla="*/ 6921 w 10000"/>
              <a:gd name="connsiteY103" fmla="*/ 1169 h 10000"/>
              <a:gd name="connsiteX104" fmla="*/ 6650 w 10000"/>
              <a:gd name="connsiteY104" fmla="*/ 1169 h 10000"/>
              <a:gd name="connsiteX105" fmla="*/ 6529 w 10000"/>
              <a:gd name="connsiteY105" fmla="*/ 1169 h 10000"/>
              <a:gd name="connsiteX106" fmla="*/ 6407 w 10000"/>
              <a:gd name="connsiteY106" fmla="*/ 1169 h 10000"/>
              <a:gd name="connsiteX107" fmla="*/ 6143 w 10000"/>
              <a:gd name="connsiteY107" fmla="*/ 1169 h 10000"/>
              <a:gd name="connsiteX108" fmla="*/ 5898 w 10000"/>
              <a:gd name="connsiteY108" fmla="*/ 1169 h 10000"/>
              <a:gd name="connsiteX109" fmla="*/ 5509 w 10000"/>
              <a:gd name="connsiteY109" fmla="*/ 1169 h 10000"/>
              <a:gd name="connsiteX110" fmla="*/ 5242 w 10000"/>
              <a:gd name="connsiteY110" fmla="*/ 1169 h 10000"/>
              <a:gd name="connsiteX111" fmla="*/ 4855 w 10000"/>
              <a:gd name="connsiteY111" fmla="*/ 1169 h 10000"/>
              <a:gd name="connsiteX112" fmla="*/ 4346 w 10000"/>
              <a:gd name="connsiteY112" fmla="*/ 1169 h 10000"/>
              <a:gd name="connsiteX113" fmla="*/ 3837 w 10000"/>
              <a:gd name="connsiteY113" fmla="*/ 1280 h 10000"/>
              <a:gd name="connsiteX114" fmla="*/ 3327 w 10000"/>
              <a:gd name="connsiteY114" fmla="*/ 1280 h 10000"/>
              <a:gd name="connsiteX115" fmla="*/ 2698 w 10000"/>
              <a:gd name="connsiteY115" fmla="*/ 1373 h 10000"/>
              <a:gd name="connsiteX116" fmla="*/ 1408 w 10000"/>
              <a:gd name="connsiteY116" fmla="*/ 1466 h 10000"/>
              <a:gd name="connsiteX117" fmla="*/ 0 w 10000"/>
              <a:gd name="connsiteY117" fmla="*/ 983 h 10000"/>
              <a:gd name="connsiteX118" fmla="*/ 631 w 10000"/>
              <a:gd name="connsiteY118" fmla="*/ 891 h 10000"/>
              <a:gd name="connsiteX119" fmla="*/ 1287 w 10000"/>
              <a:gd name="connsiteY119" fmla="*/ 891 h 10000"/>
              <a:gd name="connsiteX120" fmla="*/ 1797 w 10000"/>
              <a:gd name="connsiteY120" fmla="*/ 779 h 10000"/>
              <a:gd name="connsiteX121" fmla="*/ 2427 w 10000"/>
              <a:gd name="connsiteY121" fmla="*/ 779 h 10000"/>
              <a:gd name="connsiteX122" fmla="*/ 2816 w 10000"/>
              <a:gd name="connsiteY122" fmla="*/ 779 h 10000"/>
              <a:gd name="connsiteX123" fmla="*/ 3327 w 10000"/>
              <a:gd name="connsiteY123" fmla="*/ 686 h 10000"/>
              <a:gd name="connsiteX124" fmla="*/ 3714 w 10000"/>
              <a:gd name="connsiteY124" fmla="*/ 686 h 10000"/>
              <a:gd name="connsiteX125" fmla="*/ 4346 w 10000"/>
              <a:gd name="connsiteY125" fmla="*/ 594 h 10000"/>
              <a:gd name="connsiteX126" fmla="*/ 5001 w 10000"/>
              <a:gd name="connsiteY126" fmla="*/ 594 h 10000"/>
              <a:gd name="connsiteX127" fmla="*/ 5509 w 10000"/>
              <a:gd name="connsiteY127" fmla="*/ 482 h 10000"/>
              <a:gd name="connsiteX128" fmla="*/ 6018 w 10000"/>
              <a:gd name="connsiteY128" fmla="*/ 482 h 10000"/>
              <a:gd name="connsiteX129" fmla="*/ 6287 w 10000"/>
              <a:gd name="connsiteY129" fmla="*/ 390 h 10000"/>
              <a:gd name="connsiteX130" fmla="*/ 6529 w 10000"/>
              <a:gd name="connsiteY130" fmla="*/ 297 h 10000"/>
              <a:gd name="connsiteX131" fmla="*/ 6795 w 10000"/>
              <a:gd name="connsiteY131" fmla="*/ 297 h 10000"/>
              <a:gd name="connsiteX132" fmla="*/ 6795 w 10000"/>
              <a:gd name="connsiteY132" fmla="*/ 204 h 10000"/>
              <a:gd name="connsiteX133" fmla="*/ 6795 w 10000"/>
              <a:gd name="connsiteY133" fmla="*/ 204 h 10000"/>
              <a:gd name="connsiteX0" fmla="*/ 6164 w 9369"/>
              <a:gd name="connsiteY0" fmla="*/ 204 h 10000"/>
              <a:gd name="connsiteX1" fmla="*/ 6290 w 9369"/>
              <a:gd name="connsiteY1" fmla="*/ 93 h 10000"/>
              <a:gd name="connsiteX2" fmla="*/ 6558 w 9369"/>
              <a:gd name="connsiteY2" fmla="*/ 93 h 10000"/>
              <a:gd name="connsiteX3" fmla="*/ 6675 w 9369"/>
              <a:gd name="connsiteY3" fmla="*/ 0 h 10000"/>
              <a:gd name="connsiteX4" fmla="*/ 6796 w 9369"/>
              <a:gd name="connsiteY4" fmla="*/ 0 h 10000"/>
              <a:gd name="connsiteX5" fmla="*/ 7064 w 9369"/>
              <a:gd name="connsiteY5" fmla="*/ 93 h 10000"/>
              <a:gd name="connsiteX6" fmla="*/ 7452 w 9369"/>
              <a:gd name="connsiteY6" fmla="*/ 204 h 10000"/>
              <a:gd name="connsiteX7" fmla="*/ 7571 w 9369"/>
              <a:gd name="connsiteY7" fmla="*/ 297 h 10000"/>
              <a:gd name="connsiteX8" fmla="*/ 7816 w 9369"/>
              <a:gd name="connsiteY8" fmla="*/ 482 h 10000"/>
              <a:gd name="connsiteX9" fmla="*/ 7958 w 9369"/>
              <a:gd name="connsiteY9" fmla="*/ 594 h 10000"/>
              <a:gd name="connsiteX10" fmla="*/ 8206 w 9369"/>
              <a:gd name="connsiteY10" fmla="*/ 686 h 10000"/>
              <a:gd name="connsiteX11" fmla="*/ 8471 w 9369"/>
              <a:gd name="connsiteY11" fmla="*/ 891 h 10000"/>
              <a:gd name="connsiteX12" fmla="*/ 8713 w 9369"/>
              <a:gd name="connsiteY12" fmla="*/ 983 h 10000"/>
              <a:gd name="connsiteX13" fmla="*/ 8858 w 9369"/>
              <a:gd name="connsiteY13" fmla="*/ 1169 h 10000"/>
              <a:gd name="connsiteX14" fmla="*/ 9102 w 9369"/>
              <a:gd name="connsiteY14" fmla="*/ 1280 h 10000"/>
              <a:gd name="connsiteX15" fmla="*/ 9223 w 9369"/>
              <a:gd name="connsiteY15" fmla="*/ 1373 h 10000"/>
              <a:gd name="connsiteX16" fmla="*/ 9223 w 9369"/>
              <a:gd name="connsiteY16" fmla="*/ 1466 h 10000"/>
              <a:gd name="connsiteX17" fmla="*/ 9369 w 9369"/>
              <a:gd name="connsiteY17" fmla="*/ 1466 h 10000"/>
              <a:gd name="connsiteX18" fmla="*/ 9369 w 9369"/>
              <a:gd name="connsiteY18" fmla="*/ 1577 h 10000"/>
              <a:gd name="connsiteX19" fmla="*/ 9369 w 9369"/>
              <a:gd name="connsiteY19" fmla="*/ 1670 h 10000"/>
              <a:gd name="connsiteX20" fmla="*/ 9223 w 9369"/>
              <a:gd name="connsiteY20" fmla="*/ 1763 h 10000"/>
              <a:gd name="connsiteX21" fmla="*/ 9102 w 9369"/>
              <a:gd name="connsiteY21" fmla="*/ 1763 h 10000"/>
              <a:gd name="connsiteX22" fmla="*/ 8981 w 9369"/>
              <a:gd name="connsiteY22" fmla="*/ 1855 h 10000"/>
              <a:gd name="connsiteX23" fmla="*/ 8858 w 9369"/>
              <a:gd name="connsiteY23" fmla="*/ 1855 h 10000"/>
              <a:gd name="connsiteX24" fmla="*/ 8858 w 9369"/>
              <a:gd name="connsiteY24" fmla="*/ 1967 h 10000"/>
              <a:gd name="connsiteX25" fmla="*/ 8713 w 9369"/>
              <a:gd name="connsiteY25" fmla="*/ 2059 h 10000"/>
              <a:gd name="connsiteX26" fmla="*/ 8592 w 9369"/>
              <a:gd name="connsiteY26" fmla="*/ 2263 h 10000"/>
              <a:gd name="connsiteX27" fmla="*/ 8592 w 9369"/>
              <a:gd name="connsiteY27" fmla="*/ 2449 h 10000"/>
              <a:gd name="connsiteX28" fmla="*/ 8471 w 9369"/>
              <a:gd name="connsiteY28" fmla="*/ 2653 h 10000"/>
              <a:gd name="connsiteX29" fmla="*/ 8471 w 9369"/>
              <a:gd name="connsiteY29" fmla="*/ 2950 h 10000"/>
              <a:gd name="connsiteX30" fmla="*/ 8471 w 9369"/>
              <a:gd name="connsiteY30" fmla="*/ 3135 h 10000"/>
              <a:gd name="connsiteX31" fmla="*/ 8325 w 9369"/>
              <a:gd name="connsiteY31" fmla="*/ 3432 h 10000"/>
              <a:gd name="connsiteX32" fmla="*/ 8325 w 9369"/>
              <a:gd name="connsiteY32" fmla="*/ 3822 h 10000"/>
              <a:gd name="connsiteX33" fmla="*/ 8206 w 9369"/>
              <a:gd name="connsiteY33" fmla="*/ 4119 h 10000"/>
              <a:gd name="connsiteX34" fmla="*/ 8083 w 9369"/>
              <a:gd name="connsiteY34" fmla="*/ 4508 h 10000"/>
              <a:gd name="connsiteX35" fmla="*/ 7958 w 9369"/>
              <a:gd name="connsiteY35" fmla="*/ 4898 h 10000"/>
              <a:gd name="connsiteX36" fmla="*/ 7816 w 9369"/>
              <a:gd name="connsiteY36" fmla="*/ 5288 h 10000"/>
              <a:gd name="connsiteX37" fmla="*/ 7571 w 9369"/>
              <a:gd name="connsiteY37" fmla="*/ 6178 h 10000"/>
              <a:gd name="connsiteX38" fmla="*/ 7452 w 9369"/>
              <a:gd name="connsiteY38" fmla="*/ 6568 h 10000"/>
              <a:gd name="connsiteX39" fmla="*/ 7309 w 9369"/>
              <a:gd name="connsiteY39" fmla="*/ 6957 h 10000"/>
              <a:gd name="connsiteX40" fmla="*/ 7186 w 9369"/>
              <a:gd name="connsiteY40" fmla="*/ 7347 h 10000"/>
              <a:gd name="connsiteX41" fmla="*/ 7064 w 9369"/>
              <a:gd name="connsiteY41" fmla="*/ 7737 h 10000"/>
              <a:gd name="connsiteX42" fmla="*/ 6917 w 9369"/>
              <a:gd name="connsiteY42" fmla="*/ 8033 h 10000"/>
              <a:gd name="connsiteX43" fmla="*/ 6917 w 9369"/>
              <a:gd name="connsiteY43" fmla="*/ 8237 h 10000"/>
              <a:gd name="connsiteX44" fmla="*/ 6796 w 9369"/>
              <a:gd name="connsiteY44" fmla="*/ 8534 h 10000"/>
              <a:gd name="connsiteX45" fmla="*/ 6675 w 9369"/>
              <a:gd name="connsiteY45" fmla="*/ 8720 h 10000"/>
              <a:gd name="connsiteX46" fmla="*/ 6408 w 9369"/>
              <a:gd name="connsiteY46" fmla="*/ 9017 h 10000"/>
              <a:gd name="connsiteX47" fmla="*/ 6164 w 9369"/>
              <a:gd name="connsiteY47" fmla="*/ 9314 h 10000"/>
              <a:gd name="connsiteX48" fmla="*/ 5898 w 9369"/>
              <a:gd name="connsiteY48" fmla="*/ 9610 h 10000"/>
              <a:gd name="connsiteX49" fmla="*/ 5656 w 9369"/>
              <a:gd name="connsiteY49" fmla="*/ 9703 h 10000"/>
              <a:gd name="connsiteX50" fmla="*/ 5387 w 9369"/>
              <a:gd name="connsiteY50" fmla="*/ 9889 h 10000"/>
              <a:gd name="connsiteX51" fmla="*/ 5120 w 9369"/>
              <a:gd name="connsiteY51" fmla="*/ 10000 h 10000"/>
              <a:gd name="connsiteX52" fmla="*/ 4878 w 9369"/>
              <a:gd name="connsiteY52" fmla="*/ 10000 h 10000"/>
              <a:gd name="connsiteX53" fmla="*/ 4611 w 9369"/>
              <a:gd name="connsiteY53" fmla="*/ 10000 h 10000"/>
              <a:gd name="connsiteX54" fmla="*/ 4611 w 9369"/>
              <a:gd name="connsiteY54" fmla="*/ 9889 h 10000"/>
              <a:gd name="connsiteX55" fmla="*/ 4489 w 9369"/>
              <a:gd name="connsiteY55" fmla="*/ 9889 h 10000"/>
              <a:gd name="connsiteX56" fmla="*/ 4489 w 9369"/>
              <a:gd name="connsiteY56" fmla="*/ 9796 h 10000"/>
              <a:gd name="connsiteX57" fmla="*/ 4489 w 9369"/>
              <a:gd name="connsiteY57" fmla="*/ 9610 h 10000"/>
              <a:gd name="connsiteX58" fmla="*/ 4489 w 9369"/>
              <a:gd name="connsiteY58" fmla="*/ 9499 h 10000"/>
              <a:gd name="connsiteX59" fmla="*/ 4489 w 9369"/>
              <a:gd name="connsiteY59" fmla="*/ 9406 h 10000"/>
              <a:gd name="connsiteX60" fmla="*/ 4489 w 9369"/>
              <a:gd name="connsiteY60" fmla="*/ 9202 h 10000"/>
              <a:gd name="connsiteX61" fmla="*/ 4489 w 9369"/>
              <a:gd name="connsiteY61" fmla="*/ 9017 h 10000"/>
              <a:gd name="connsiteX62" fmla="*/ 4370 w 9369"/>
              <a:gd name="connsiteY62" fmla="*/ 8813 h 10000"/>
              <a:gd name="connsiteX63" fmla="*/ 4224 w 9369"/>
              <a:gd name="connsiteY63" fmla="*/ 8534 h 10000"/>
              <a:gd name="connsiteX64" fmla="*/ 3981 w 9369"/>
              <a:gd name="connsiteY64" fmla="*/ 8126 h 10000"/>
              <a:gd name="connsiteX65" fmla="*/ 3860 w 9369"/>
              <a:gd name="connsiteY65" fmla="*/ 7737 h 10000"/>
              <a:gd name="connsiteX66" fmla="*/ 3471 w 9369"/>
              <a:gd name="connsiteY66" fmla="*/ 7347 h 10000"/>
              <a:gd name="connsiteX67" fmla="*/ 3206 w 9369"/>
              <a:gd name="connsiteY67" fmla="*/ 6753 h 10000"/>
              <a:gd name="connsiteX68" fmla="*/ 3471 w 9369"/>
              <a:gd name="connsiteY68" fmla="*/ 6957 h 10000"/>
              <a:gd name="connsiteX69" fmla="*/ 3860 w 9369"/>
              <a:gd name="connsiteY69" fmla="*/ 7161 h 10000"/>
              <a:gd name="connsiteX70" fmla="*/ 4101 w 9369"/>
              <a:gd name="connsiteY70" fmla="*/ 7347 h 10000"/>
              <a:gd name="connsiteX71" fmla="*/ 4370 w 9369"/>
              <a:gd name="connsiteY71" fmla="*/ 7440 h 10000"/>
              <a:gd name="connsiteX72" fmla="*/ 4611 w 9369"/>
              <a:gd name="connsiteY72" fmla="*/ 7551 h 10000"/>
              <a:gd name="connsiteX73" fmla="*/ 4759 w 9369"/>
              <a:gd name="connsiteY73" fmla="*/ 7551 h 10000"/>
              <a:gd name="connsiteX74" fmla="*/ 4878 w 9369"/>
              <a:gd name="connsiteY74" fmla="*/ 7644 h 10000"/>
              <a:gd name="connsiteX75" fmla="*/ 5001 w 9369"/>
              <a:gd name="connsiteY75" fmla="*/ 7644 h 10000"/>
              <a:gd name="connsiteX76" fmla="*/ 5120 w 9369"/>
              <a:gd name="connsiteY76" fmla="*/ 7644 h 10000"/>
              <a:gd name="connsiteX77" fmla="*/ 5267 w 9369"/>
              <a:gd name="connsiteY77" fmla="*/ 7644 h 10000"/>
              <a:gd name="connsiteX78" fmla="*/ 5387 w 9369"/>
              <a:gd name="connsiteY78" fmla="*/ 7551 h 10000"/>
              <a:gd name="connsiteX79" fmla="*/ 5512 w 9369"/>
              <a:gd name="connsiteY79" fmla="*/ 7440 h 10000"/>
              <a:gd name="connsiteX80" fmla="*/ 5512 w 9369"/>
              <a:gd name="connsiteY80" fmla="*/ 7347 h 10000"/>
              <a:gd name="connsiteX81" fmla="*/ 5656 w 9369"/>
              <a:gd name="connsiteY81" fmla="*/ 7254 h 10000"/>
              <a:gd name="connsiteX82" fmla="*/ 5776 w 9369"/>
              <a:gd name="connsiteY82" fmla="*/ 7050 h 10000"/>
              <a:gd name="connsiteX83" fmla="*/ 5776 w 9369"/>
              <a:gd name="connsiteY83" fmla="*/ 6865 h 10000"/>
              <a:gd name="connsiteX84" fmla="*/ 5898 w 9369"/>
              <a:gd name="connsiteY84" fmla="*/ 6660 h 10000"/>
              <a:gd name="connsiteX85" fmla="*/ 6019 w 9369"/>
              <a:gd name="connsiteY85" fmla="*/ 6364 h 10000"/>
              <a:gd name="connsiteX86" fmla="*/ 6164 w 9369"/>
              <a:gd name="connsiteY86" fmla="*/ 6067 h 10000"/>
              <a:gd name="connsiteX87" fmla="*/ 6164 w 9369"/>
              <a:gd name="connsiteY87" fmla="*/ 5677 h 10000"/>
              <a:gd name="connsiteX88" fmla="*/ 6408 w 9369"/>
              <a:gd name="connsiteY88" fmla="*/ 4991 h 10000"/>
              <a:gd name="connsiteX89" fmla="*/ 6558 w 9369"/>
              <a:gd name="connsiteY89" fmla="*/ 4212 h 10000"/>
              <a:gd name="connsiteX90" fmla="*/ 6558 w 9369"/>
              <a:gd name="connsiteY90" fmla="*/ 3525 h 10000"/>
              <a:gd name="connsiteX91" fmla="*/ 6675 w 9369"/>
              <a:gd name="connsiteY91" fmla="*/ 2839 h 10000"/>
              <a:gd name="connsiteX92" fmla="*/ 6675 w 9369"/>
              <a:gd name="connsiteY92" fmla="*/ 2542 h 10000"/>
              <a:gd name="connsiteX93" fmla="*/ 6675 w 9369"/>
              <a:gd name="connsiteY93" fmla="*/ 2263 h 10000"/>
              <a:gd name="connsiteX94" fmla="*/ 6675 w 9369"/>
              <a:gd name="connsiteY94" fmla="*/ 2059 h 10000"/>
              <a:gd name="connsiteX95" fmla="*/ 6675 w 9369"/>
              <a:gd name="connsiteY95" fmla="*/ 1855 h 10000"/>
              <a:gd name="connsiteX96" fmla="*/ 6675 w 9369"/>
              <a:gd name="connsiteY96" fmla="*/ 1670 h 10000"/>
              <a:gd name="connsiteX97" fmla="*/ 6675 w 9369"/>
              <a:gd name="connsiteY97" fmla="*/ 1577 h 10000"/>
              <a:gd name="connsiteX98" fmla="*/ 6558 w 9369"/>
              <a:gd name="connsiteY98" fmla="*/ 1466 h 10000"/>
              <a:gd name="connsiteX99" fmla="*/ 6558 w 9369"/>
              <a:gd name="connsiteY99" fmla="*/ 1373 h 10000"/>
              <a:gd name="connsiteX100" fmla="*/ 6558 w 9369"/>
              <a:gd name="connsiteY100" fmla="*/ 1280 h 10000"/>
              <a:gd name="connsiteX101" fmla="*/ 6408 w 9369"/>
              <a:gd name="connsiteY101" fmla="*/ 1280 h 10000"/>
              <a:gd name="connsiteX102" fmla="*/ 6290 w 9369"/>
              <a:gd name="connsiteY102" fmla="*/ 1169 h 10000"/>
              <a:gd name="connsiteX103" fmla="*/ 6290 w 9369"/>
              <a:gd name="connsiteY103" fmla="*/ 1169 h 10000"/>
              <a:gd name="connsiteX104" fmla="*/ 6019 w 9369"/>
              <a:gd name="connsiteY104" fmla="*/ 1169 h 10000"/>
              <a:gd name="connsiteX105" fmla="*/ 5898 w 9369"/>
              <a:gd name="connsiteY105" fmla="*/ 1169 h 10000"/>
              <a:gd name="connsiteX106" fmla="*/ 5776 w 9369"/>
              <a:gd name="connsiteY106" fmla="*/ 1169 h 10000"/>
              <a:gd name="connsiteX107" fmla="*/ 5512 w 9369"/>
              <a:gd name="connsiteY107" fmla="*/ 1169 h 10000"/>
              <a:gd name="connsiteX108" fmla="*/ 5267 w 9369"/>
              <a:gd name="connsiteY108" fmla="*/ 1169 h 10000"/>
              <a:gd name="connsiteX109" fmla="*/ 4878 w 9369"/>
              <a:gd name="connsiteY109" fmla="*/ 1169 h 10000"/>
              <a:gd name="connsiteX110" fmla="*/ 4611 w 9369"/>
              <a:gd name="connsiteY110" fmla="*/ 1169 h 10000"/>
              <a:gd name="connsiteX111" fmla="*/ 4224 w 9369"/>
              <a:gd name="connsiteY111" fmla="*/ 1169 h 10000"/>
              <a:gd name="connsiteX112" fmla="*/ 3715 w 9369"/>
              <a:gd name="connsiteY112" fmla="*/ 1169 h 10000"/>
              <a:gd name="connsiteX113" fmla="*/ 3206 w 9369"/>
              <a:gd name="connsiteY113" fmla="*/ 1280 h 10000"/>
              <a:gd name="connsiteX114" fmla="*/ 2696 w 9369"/>
              <a:gd name="connsiteY114" fmla="*/ 1280 h 10000"/>
              <a:gd name="connsiteX115" fmla="*/ 2067 w 9369"/>
              <a:gd name="connsiteY115" fmla="*/ 1373 h 10000"/>
              <a:gd name="connsiteX116" fmla="*/ 777 w 9369"/>
              <a:gd name="connsiteY116" fmla="*/ 1466 h 10000"/>
              <a:gd name="connsiteX117" fmla="*/ 0 w 9369"/>
              <a:gd name="connsiteY117" fmla="*/ 891 h 10000"/>
              <a:gd name="connsiteX118" fmla="*/ 656 w 9369"/>
              <a:gd name="connsiteY118" fmla="*/ 891 h 10000"/>
              <a:gd name="connsiteX119" fmla="*/ 1166 w 9369"/>
              <a:gd name="connsiteY119" fmla="*/ 779 h 10000"/>
              <a:gd name="connsiteX120" fmla="*/ 1796 w 9369"/>
              <a:gd name="connsiteY120" fmla="*/ 779 h 10000"/>
              <a:gd name="connsiteX121" fmla="*/ 2185 w 9369"/>
              <a:gd name="connsiteY121" fmla="*/ 779 h 10000"/>
              <a:gd name="connsiteX122" fmla="*/ 2696 w 9369"/>
              <a:gd name="connsiteY122" fmla="*/ 686 h 10000"/>
              <a:gd name="connsiteX123" fmla="*/ 3083 w 9369"/>
              <a:gd name="connsiteY123" fmla="*/ 686 h 10000"/>
              <a:gd name="connsiteX124" fmla="*/ 3715 w 9369"/>
              <a:gd name="connsiteY124" fmla="*/ 594 h 10000"/>
              <a:gd name="connsiteX125" fmla="*/ 4370 w 9369"/>
              <a:gd name="connsiteY125" fmla="*/ 594 h 10000"/>
              <a:gd name="connsiteX126" fmla="*/ 4878 w 9369"/>
              <a:gd name="connsiteY126" fmla="*/ 482 h 10000"/>
              <a:gd name="connsiteX127" fmla="*/ 5387 w 9369"/>
              <a:gd name="connsiteY127" fmla="*/ 482 h 10000"/>
              <a:gd name="connsiteX128" fmla="*/ 5656 w 9369"/>
              <a:gd name="connsiteY128" fmla="*/ 390 h 10000"/>
              <a:gd name="connsiteX129" fmla="*/ 5898 w 9369"/>
              <a:gd name="connsiteY129" fmla="*/ 297 h 10000"/>
              <a:gd name="connsiteX130" fmla="*/ 6164 w 9369"/>
              <a:gd name="connsiteY130" fmla="*/ 297 h 10000"/>
              <a:gd name="connsiteX131" fmla="*/ 6164 w 9369"/>
              <a:gd name="connsiteY131" fmla="*/ 204 h 10000"/>
              <a:gd name="connsiteX132" fmla="*/ 6164 w 9369"/>
              <a:gd name="connsiteY132" fmla="*/ 204 h 10000"/>
              <a:gd name="connsiteX0" fmla="*/ 5879 w 9300"/>
              <a:gd name="connsiteY0" fmla="*/ 204 h 10000"/>
              <a:gd name="connsiteX1" fmla="*/ 6014 w 9300"/>
              <a:gd name="connsiteY1" fmla="*/ 93 h 10000"/>
              <a:gd name="connsiteX2" fmla="*/ 6300 w 9300"/>
              <a:gd name="connsiteY2" fmla="*/ 93 h 10000"/>
              <a:gd name="connsiteX3" fmla="*/ 6425 w 9300"/>
              <a:gd name="connsiteY3" fmla="*/ 0 h 10000"/>
              <a:gd name="connsiteX4" fmla="*/ 6554 w 9300"/>
              <a:gd name="connsiteY4" fmla="*/ 0 h 10000"/>
              <a:gd name="connsiteX5" fmla="*/ 6840 w 9300"/>
              <a:gd name="connsiteY5" fmla="*/ 93 h 10000"/>
              <a:gd name="connsiteX6" fmla="*/ 7254 w 9300"/>
              <a:gd name="connsiteY6" fmla="*/ 204 h 10000"/>
              <a:gd name="connsiteX7" fmla="*/ 7381 w 9300"/>
              <a:gd name="connsiteY7" fmla="*/ 297 h 10000"/>
              <a:gd name="connsiteX8" fmla="*/ 7642 w 9300"/>
              <a:gd name="connsiteY8" fmla="*/ 482 h 10000"/>
              <a:gd name="connsiteX9" fmla="*/ 7794 w 9300"/>
              <a:gd name="connsiteY9" fmla="*/ 594 h 10000"/>
              <a:gd name="connsiteX10" fmla="*/ 8059 w 9300"/>
              <a:gd name="connsiteY10" fmla="*/ 686 h 10000"/>
              <a:gd name="connsiteX11" fmla="*/ 8342 w 9300"/>
              <a:gd name="connsiteY11" fmla="*/ 891 h 10000"/>
              <a:gd name="connsiteX12" fmla="*/ 8600 w 9300"/>
              <a:gd name="connsiteY12" fmla="*/ 983 h 10000"/>
              <a:gd name="connsiteX13" fmla="*/ 8755 w 9300"/>
              <a:gd name="connsiteY13" fmla="*/ 1169 h 10000"/>
              <a:gd name="connsiteX14" fmla="*/ 9015 w 9300"/>
              <a:gd name="connsiteY14" fmla="*/ 1280 h 10000"/>
              <a:gd name="connsiteX15" fmla="*/ 9144 w 9300"/>
              <a:gd name="connsiteY15" fmla="*/ 1373 h 10000"/>
              <a:gd name="connsiteX16" fmla="*/ 9144 w 9300"/>
              <a:gd name="connsiteY16" fmla="*/ 1466 h 10000"/>
              <a:gd name="connsiteX17" fmla="*/ 9300 w 9300"/>
              <a:gd name="connsiteY17" fmla="*/ 1466 h 10000"/>
              <a:gd name="connsiteX18" fmla="*/ 9300 w 9300"/>
              <a:gd name="connsiteY18" fmla="*/ 1577 h 10000"/>
              <a:gd name="connsiteX19" fmla="*/ 9300 w 9300"/>
              <a:gd name="connsiteY19" fmla="*/ 1670 h 10000"/>
              <a:gd name="connsiteX20" fmla="*/ 9144 w 9300"/>
              <a:gd name="connsiteY20" fmla="*/ 1763 h 10000"/>
              <a:gd name="connsiteX21" fmla="*/ 9015 w 9300"/>
              <a:gd name="connsiteY21" fmla="*/ 1763 h 10000"/>
              <a:gd name="connsiteX22" fmla="*/ 8886 w 9300"/>
              <a:gd name="connsiteY22" fmla="*/ 1855 h 10000"/>
              <a:gd name="connsiteX23" fmla="*/ 8755 w 9300"/>
              <a:gd name="connsiteY23" fmla="*/ 1855 h 10000"/>
              <a:gd name="connsiteX24" fmla="*/ 8755 w 9300"/>
              <a:gd name="connsiteY24" fmla="*/ 1967 h 10000"/>
              <a:gd name="connsiteX25" fmla="*/ 8600 w 9300"/>
              <a:gd name="connsiteY25" fmla="*/ 2059 h 10000"/>
              <a:gd name="connsiteX26" fmla="*/ 8471 w 9300"/>
              <a:gd name="connsiteY26" fmla="*/ 2263 h 10000"/>
              <a:gd name="connsiteX27" fmla="*/ 8471 w 9300"/>
              <a:gd name="connsiteY27" fmla="*/ 2449 h 10000"/>
              <a:gd name="connsiteX28" fmla="*/ 8342 w 9300"/>
              <a:gd name="connsiteY28" fmla="*/ 2653 h 10000"/>
              <a:gd name="connsiteX29" fmla="*/ 8342 w 9300"/>
              <a:gd name="connsiteY29" fmla="*/ 2950 h 10000"/>
              <a:gd name="connsiteX30" fmla="*/ 8342 w 9300"/>
              <a:gd name="connsiteY30" fmla="*/ 3135 h 10000"/>
              <a:gd name="connsiteX31" fmla="*/ 8186 w 9300"/>
              <a:gd name="connsiteY31" fmla="*/ 3432 h 10000"/>
              <a:gd name="connsiteX32" fmla="*/ 8186 w 9300"/>
              <a:gd name="connsiteY32" fmla="*/ 3822 h 10000"/>
              <a:gd name="connsiteX33" fmla="*/ 8059 w 9300"/>
              <a:gd name="connsiteY33" fmla="*/ 4119 h 10000"/>
              <a:gd name="connsiteX34" fmla="*/ 7927 w 9300"/>
              <a:gd name="connsiteY34" fmla="*/ 4508 h 10000"/>
              <a:gd name="connsiteX35" fmla="*/ 7794 w 9300"/>
              <a:gd name="connsiteY35" fmla="*/ 4898 h 10000"/>
              <a:gd name="connsiteX36" fmla="*/ 7642 w 9300"/>
              <a:gd name="connsiteY36" fmla="*/ 5288 h 10000"/>
              <a:gd name="connsiteX37" fmla="*/ 7381 w 9300"/>
              <a:gd name="connsiteY37" fmla="*/ 6178 h 10000"/>
              <a:gd name="connsiteX38" fmla="*/ 7254 w 9300"/>
              <a:gd name="connsiteY38" fmla="*/ 6568 h 10000"/>
              <a:gd name="connsiteX39" fmla="*/ 7101 w 9300"/>
              <a:gd name="connsiteY39" fmla="*/ 6957 h 10000"/>
              <a:gd name="connsiteX40" fmla="*/ 6970 w 9300"/>
              <a:gd name="connsiteY40" fmla="*/ 7347 h 10000"/>
              <a:gd name="connsiteX41" fmla="*/ 6840 w 9300"/>
              <a:gd name="connsiteY41" fmla="*/ 7737 h 10000"/>
              <a:gd name="connsiteX42" fmla="*/ 6683 w 9300"/>
              <a:gd name="connsiteY42" fmla="*/ 8033 h 10000"/>
              <a:gd name="connsiteX43" fmla="*/ 6683 w 9300"/>
              <a:gd name="connsiteY43" fmla="*/ 8237 h 10000"/>
              <a:gd name="connsiteX44" fmla="*/ 6554 w 9300"/>
              <a:gd name="connsiteY44" fmla="*/ 8534 h 10000"/>
              <a:gd name="connsiteX45" fmla="*/ 6425 w 9300"/>
              <a:gd name="connsiteY45" fmla="*/ 8720 h 10000"/>
              <a:gd name="connsiteX46" fmla="*/ 6140 w 9300"/>
              <a:gd name="connsiteY46" fmla="*/ 9017 h 10000"/>
              <a:gd name="connsiteX47" fmla="*/ 5879 w 9300"/>
              <a:gd name="connsiteY47" fmla="*/ 9314 h 10000"/>
              <a:gd name="connsiteX48" fmla="*/ 5595 w 9300"/>
              <a:gd name="connsiteY48" fmla="*/ 9610 h 10000"/>
              <a:gd name="connsiteX49" fmla="*/ 5337 w 9300"/>
              <a:gd name="connsiteY49" fmla="*/ 9703 h 10000"/>
              <a:gd name="connsiteX50" fmla="*/ 5050 w 9300"/>
              <a:gd name="connsiteY50" fmla="*/ 9889 h 10000"/>
              <a:gd name="connsiteX51" fmla="*/ 4765 w 9300"/>
              <a:gd name="connsiteY51" fmla="*/ 10000 h 10000"/>
              <a:gd name="connsiteX52" fmla="*/ 4507 w 9300"/>
              <a:gd name="connsiteY52" fmla="*/ 10000 h 10000"/>
              <a:gd name="connsiteX53" fmla="*/ 4222 w 9300"/>
              <a:gd name="connsiteY53" fmla="*/ 10000 h 10000"/>
              <a:gd name="connsiteX54" fmla="*/ 4222 w 9300"/>
              <a:gd name="connsiteY54" fmla="*/ 9889 h 10000"/>
              <a:gd name="connsiteX55" fmla="*/ 4091 w 9300"/>
              <a:gd name="connsiteY55" fmla="*/ 9889 h 10000"/>
              <a:gd name="connsiteX56" fmla="*/ 4091 w 9300"/>
              <a:gd name="connsiteY56" fmla="*/ 9796 h 10000"/>
              <a:gd name="connsiteX57" fmla="*/ 4091 w 9300"/>
              <a:gd name="connsiteY57" fmla="*/ 9610 h 10000"/>
              <a:gd name="connsiteX58" fmla="*/ 4091 w 9300"/>
              <a:gd name="connsiteY58" fmla="*/ 9499 h 10000"/>
              <a:gd name="connsiteX59" fmla="*/ 4091 w 9300"/>
              <a:gd name="connsiteY59" fmla="*/ 9406 h 10000"/>
              <a:gd name="connsiteX60" fmla="*/ 4091 w 9300"/>
              <a:gd name="connsiteY60" fmla="*/ 9202 h 10000"/>
              <a:gd name="connsiteX61" fmla="*/ 4091 w 9300"/>
              <a:gd name="connsiteY61" fmla="*/ 9017 h 10000"/>
              <a:gd name="connsiteX62" fmla="*/ 3964 w 9300"/>
              <a:gd name="connsiteY62" fmla="*/ 8813 h 10000"/>
              <a:gd name="connsiteX63" fmla="*/ 3808 w 9300"/>
              <a:gd name="connsiteY63" fmla="*/ 8534 h 10000"/>
              <a:gd name="connsiteX64" fmla="*/ 3549 w 9300"/>
              <a:gd name="connsiteY64" fmla="*/ 8126 h 10000"/>
              <a:gd name="connsiteX65" fmla="*/ 3420 w 9300"/>
              <a:gd name="connsiteY65" fmla="*/ 7737 h 10000"/>
              <a:gd name="connsiteX66" fmla="*/ 3005 w 9300"/>
              <a:gd name="connsiteY66" fmla="*/ 7347 h 10000"/>
              <a:gd name="connsiteX67" fmla="*/ 2722 w 9300"/>
              <a:gd name="connsiteY67" fmla="*/ 6753 h 10000"/>
              <a:gd name="connsiteX68" fmla="*/ 3005 w 9300"/>
              <a:gd name="connsiteY68" fmla="*/ 6957 h 10000"/>
              <a:gd name="connsiteX69" fmla="*/ 3420 w 9300"/>
              <a:gd name="connsiteY69" fmla="*/ 7161 h 10000"/>
              <a:gd name="connsiteX70" fmla="*/ 3677 w 9300"/>
              <a:gd name="connsiteY70" fmla="*/ 7347 h 10000"/>
              <a:gd name="connsiteX71" fmla="*/ 3964 w 9300"/>
              <a:gd name="connsiteY71" fmla="*/ 7440 h 10000"/>
              <a:gd name="connsiteX72" fmla="*/ 4222 w 9300"/>
              <a:gd name="connsiteY72" fmla="*/ 7551 h 10000"/>
              <a:gd name="connsiteX73" fmla="*/ 4380 w 9300"/>
              <a:gd name="connsiteY73" fmla="*/ 7551 h 10000"/>
              <a:gd name="connsiteX74" fmla="*/ 4507 w 9300"/>
              <a:gd name="connsiteY74" fmla="*/ 7644 h 10000"/>
              <a:gd name="connsiteX75" fmla="*/ 4638 w 9300"/>
              <a:gd name="connsiteY75" fmla="*/ 7644 h 10000"/>
              <a:gd name="connsiteX76" fmla="*/ 4765 w 9300"/>
              <a:gd name="connsiteY76" fmla="*/ 7644 h 10000"/>
              <a:gd name="connsiteX77" fmla="*/ 4922 w 9300"/>
              <a:gd name="connsiteY77" fmla="*/ 7644 h 10000"/>
              <a:gd name="connsiteX78" fmla="*/ 5050 w 9300"/>
              <a:gd name="connsiteY78" fmla="*/ 7551 h 10000"/>
              <a:gd name="connsiteX79" fmla="*/ 5183 w 9300"/>
              <a:gd name="connsiteY79" fmla="*/ 7440 h 10000"/>
              <a:gd name="connsiteX80" fmla="*/ 5183 w 9300"/>
              <a:gd name="connsiteY80" fmla="*/ 7347 h 10000"/>
              <a:gd name="connsiteX81" fmla="*/ 5337 w 9300"/>
              <a:gd name="connsiteY81" fmla="*/ 7254 h 10000"/>
              <a:gd name="connsiteX82" fmla="*/ 5465 w 9300"/>
              <a:gd name="connsiteY82" fmla="*/ 7050 h 10000"/>
              <a:gd name="connsiteX83" fmla="*/ 5465 w 9300"/>
              <a:gd name="connsiteY83" fmla="*/ 6865 h 10000"/>
              <a:gd name="connsiteX84" fmla="*/ 5595 w 9300"/>
              <a:gd name="connsiteY84" fmla="*/ 6660 h 10000"/>
              <a:gd name="connsiteX85" fmla="*/ 5724 w 9300"/>
              <a:gd name="connsiteY85" fmla="*/ 6364 h 10000"/>
              <a:gd name="connsiteX86" fmla="*/ 5879 w 9300"/>
              <a:gd name="connsiteY86" fmla="*/ 6067 h 10000"/>
              <a:gd name="connsiteX87" fmla="*/ 5879 w 9300"/>
              <a:gd name="connsiteY87" fmla="*/ 5677 h 10000"/>
              <a:gd name="connsiteX88" fmla="*/ 6140 w 9300"/>
              <a:gd name="connsiteY88" fmla="*/ 4991 h 10000"/>
              <a:gd name="connsiteX89" fmla="*/ 6300 w 9300"/>
              <a:gd name="connsiteY89" fmla="*/ 4212 h 10000"/>
              <a:gd name="connsiteX90" fmla="*/ 6300 w 9300"/>
              <a:gd name="connsiteY90" fmla="*/ 3525 h 10000"/>
              <a:gd name="connsiteX91" fmla="*/ 6425 w 9300"/>
              <a:gd name="connsiteY91" fmla="*/ 2839 h 10000"/>
              <a:gd name="connsiteX92" fmla="*/ 6425 w 9300"/>
              <a:gd name="connsiteY92" fmla="*/ 2542 h 10000"/>
              <a:gd name="connsiteX93" fmla="*/ 6425 w 9300"/>
              <a:gd name="connsiteY93" fmla="*/ 2263 h 10000"/>
              <a:gd name="connsiteX94" fmla="*/ 6425 w 9300"/>
              <a:gd name="connsiteY94" fmla="*/ 2059 h 10000"/>
              <a:gd name="connsiteX95" fmla="*/ 6425 w 9300"/>
              <a:gd name="connsiteY95" fmla="*/ 1855 h 10000"/>
              <a:gd name="connsiteX96" fmla="*/ 6425 w 9300"/>
              <a:gd name="connsiteY96" fmla="*/ 1670 h 10000"/>
              <a:gd name="connsiteX97" fmla="*/ 6425 w 9300"/>
              <a:gd name="connsiteY97" fmla="*/ 1577 h 10000"/>
              <a:gd name="connsiteX98" fmla="*/ 6300 w 9300"/>
              <a:gd name="connsiteY98" fmla="*/ 1466 h 10000"/>
              <a:gd name="connsiteX99" fmla="*/ 6300 w 9300"/>
              <a:gd name="connsiteY99" fmla="*/ 1373 h 10000"/>
              <a:gd name="connsiteX100" fmla="*/ 6300 w 9300"/>
              <a:gd name="connsiteY100" fmla="*/ 1280 h 10000"/>
              <a:gd name="connsiteX101" fmla="*/ 6140 w 9300"/>
              <a:gd name="connsiteY101" fmla="*/ 1280 h 10000"/>
              <a:gd name="connsiteX102" fmla="*/ 6014 w 9300"/>
              <a:gd name="connsiteY102" fmla="*/ 1169 h 10000"/>
              <a:gd name="connsiteX103" fmla="*/ 6014 w 9300"/>
              <a:gd name="connsiteY103" fmla="*/ 1169 h 10000"/>
              <a:gd name="connsiteX104" fmla="*/ 5724 w 9300"/>
              <a:gd name="connsiteY104" fmla="*/ 1169 h 10000"/>
              <a:gd name="connsiteX105" fmla="*/ 5595 w 9300"/>
              <a:gd name="connsiteY105" fmla="*/ 1169 h 10000"/>
              <a:gd name="connsiteX106" fmla="*/ 5465 w 9300"/>
              <a:gd name="connsiteY106" fmla="*/ 1169 h 10000"/>
              <a:gd name="connsiteX107" fmla="*/ 5183 w 9300"/>
              <a:gd name="connsiteY107" fmla="*/ 1169 h 10000"/>
              <a:gd name="connsiteX108" fmla="*/ 4922 w 9300"/>
              <a:gd name="connsiteY108" fmla="*/ 1169 h 10000"/>
              <a:gd name="connsiteX109" fmla="*/ 4507 w 9300"/>
              <a:gd name="connsiteY109" fmla="*/ 1169 h 10000"/>
              <a:gd name="connsiteX110" fmla="*/ 4222 w 9300"/>
              <a:gd name="connsiteY110" fmla="*/ 1169 h 10000"/>
              <a:gd name="connsiteX111" fmla="*/ 3808 w 9300"/>
              <a:gd name="connsiteY111" fmla="*/ 1169 h 10000"/>
              <a:gd name="connsiteX112" fmla="*/ 3265 w 9300"/>
              <a:gd name="connsiteY112" fmla="*/ 1169 h 10000"/>
              <a:gd name="connsiteX113" fmla="*/ 2722 w 9300"/>
              <a:gd name="connsiteY113" fmla="*/ 1280 h 10000"/>
              <a:gd name="connsiteX114" fmla="*/ 2178 w 9300"/>
              <a:gd name="connsiteY114" fmla="*/ 1280 h 10000"/>
              <a:gd name="connsiteX115" fmla="*/ 1506 w 9300"/>
              <a:gd name="connsiteY115" fmla="*/ 1373 h 10000"/>
              <a:gd name="connsiteX116" fmla="*/ 129 w 9300"/>
              <a:gd name="connsiteY116" fmla="*/ 1466 h 10000"/>
              <a:gd name="connsiteX117" fmla="*/ 0 w 9300"/>
              <a:gd name="connsiteY117" fmla="*/ 891 h 10000"/>
              <a:gd name="connsiteX118" fmla="*/ 545 w 9300"/>
              <a:gd name="connsiteY118" fmla="*/ 779 h 10000"/>
              <a:gd name="connsiteX119" fmla="*/ 1217 w 9300"/>
              <a:gd name="connsiteY119" fmla="*/ 779 h 10000"/>
              <a:gd name="connsiteX120" fmla="*/ 1632 w 9300"/>
              <a:gd name="connsiteY120" fmla="*/ 779 h 10000"/>
              <a:gd name="connsiteX121" fmla="*/ 2178 w 9300"/>
              <a:gd name="connsiteY121" fmla="*/ 686 h 10000"/>
              <a:gd name="connsiteX122" fmla="*/ 2591 w 9300"/>
              <a:gd name="connsiteY122" fmla="*/ 686 h 10000"/>
              <a:gd name="connsiteX123" fmla="*/ 3265 w 9300"/>
              <a:gd name="connsiteY123" fmla="*/ 594 h 10000"/>
              <a:gd name="connsiteX124" fmla="*/ 3964 w 9300"/>
              <a:gd name="connsiteY124" fmla="*/ 594 h 10000"/>
              <a:gd name="connsiteX125" fmla="*/ 4507 w 9300"/>
              <a:gd name="connsiteY125" fmla="*/ 482 h 10000"/>
              <a:gd name="connsiteX126" fmla="*/ 5050 w 9300"/>
              <a:gd name="connsiteY126" fmla="*/ 482 h 10000"/>
              <a:gd name="connsiteX127" fmla="*/ 5337 w 9300"/>
              <a:gd name="connsiteY127" fmla="*/ 390 h 10000"/>
              <a:gd name="connsiteX128" fmla="*/ 5595 w 9300"/>
              <a:gd name="connsiteY128" fmla="*/ 297 h 10000"/>
              <a:gd name="connsiteX129" fmla="*/ 5879 w 9300"/>
              <a:gd name="connsiteY129" fmla="*/ 297 h 10000"/>
              <a:gd name="connsiteX130" fmla="*/ 5879 w 9300"/>
              <a:gd name="connsiteY130" fmla="*/ 204 h 10000"/>
              <a:gd name="connsiteX131" fmla="*/ 5879 w 9300"/>
              <a:gd name="connsiteY131" fmla="*/ 204 h 10000"/>
              <a:gd name="connsiteX0" fmla="*/ 6355 w 10033"/>
              <a:gd name="connsiteY0" fmla="*/ 204 h 10000"/>
              <a:gd name="connsiteX1" fmla="*/ 6500 w 10033"/>
              <a:gd name="connsiteY1" fmla="*/ 93 h 10000"/>
              <a:gd name="connsiteX2" fmla="*/ 6807 w 10033"/>
              <a:gd name="connsiteY2" fmla="*/ 93 h 10000"/>
              <a:gd name="connsiteX3" fmla="*/ 6942 w 10033"/>
              <a:gd name="connsiteY3" fmla="*/ 0 h 10000"/>
              <a:gd name="connsiteX4" fmla="*/ 7080 w 10033"/>
              <a:gd name="connsiteY4" fmla="*/ 0 h 10000"/>
              <a:gd name="connsiteX5" fmla="*/ 7388 w 10033"/>
              <a:gd name="connsiteY5" fmla="*/ 93 h 10000"/>
              <a:gd name="connsiteX6" fmla="*/ 7833 w 10033"/>
              <a:gd name="connsiteY6" fmla="*/ 204 h 10000"/>
              <a:gd name="connsiteX7" fmla="*/ 7970 w 10033"/>
              <a:gd name="connsiteY7" fmla="*/ 297 h 10000"/>
              <a:gd name="connsiteX8" fmla="*/ 8250 w 10033"/>
              <a:gd name="connsiteY8" fmla="*/ 482 h 10000"/>
              <a:gd name="connsiteX9" fmla="*/ 8414 w 10033"/>
              <a:gd name="connsiteY9" fmla="*/ 594 h 10000"/>
              <a:gd name="connsiteX10" fmla="*/ 8699 w 10033"/>
              <a:gd name="connsiteY10" fmla="*/ 686 h 10000"/>
              <a:gd name="connsiteX11" fmla="*/ 9003 w 10033"/>
              <a:gd name="connsiteY11" fmla="*/ 891 h 10000"/>
              <a:gd name="connsiteX12" fmla="*/ 9280 w 10033"/>
              <a:gd name="connsiteY12" fmla="*/ 983 h 10000"/>
              <a:gd name="connsiteX13" fmla="*/ 9447 w 10033"/>
              <a:gd name="connsiteY13" fmla="*/ 1169 h 10000"/>
              <a:gd name="connsiteX14" fmla="*/ 9727 w 10033"/>
              <a:gd name="connsiteY14" fmla="*/ 1280 h 10000"/>
              <a:gd name="connsiteX15" fmla="*/ 9865 w 10033"/>
              <a:gd name="connsiteY15" fmla="*/ 1373 h 10000"/>
              <a:gd name="connsiteX16" fmla="*/ 9865 w 10033"/>
              <a:gd name="connsiteY16" fmla="*/ 1466 h 10000"/>
              <a:gd name="connsiteX17" fmla="*/ 10033 w 10033"/>
              <a:gd name="connsiteY17" fmla="*/ 1466 h 10000"/>
              <a:gd name="connsiteX18" fmla="*/ 10033 w 10033"/>
              <a:gd name="connsiteY18" fmla="*/ 1577 h 10000"/>
              <a:gd name="connsiteX19" fmla="*/ 10033 w 10033"/>
              <a:gd name="connsiteY19" fmla="*/ 1670 h 10000"/>
              <a:gd name="connsiteX20" fmla="*/ 9865 w 10033"/>
              <a:gd name="connsiteY20" fmla="*/ 1763 h 10000"/>
              <a:gd name="connsiteX21" fmla="*/ 9727 w 10033"/>
              <a:gd name="connsiteY21" fmla="*/ 1763 h 10000"/>
              <a:gd name="connsiteX22" fmla="*/ 9588 w 10033"/>
              <a:gd name="connsiteY22" fmla="*/ 1855 h 10000"/>
              <a:gd name="connsiteX23" fmla="*/ 9447 w 10033"/>
              <a:gd name="connsiteY23" fmla="*/ 1855 h 10000"/>
              <a:gd name="connsiteX24" fmla="*/ 9447 w 10033"/>
              <a:gd name="connsiteY24" fmla="*/ 1967 h 10000"/>
              <a:gd name="connsiteX25" fmla="*/ 9280 w 10033"/>
              <a:gd name="connsiteY25" fmla="*/ 2059 h 10000"/>
              <a:gd name="connsiteX26" fmla="*/ 9142 w 10033"/>
              <a:gd name="connsiteY26" fmla="*/ 2263 h 10000"/>
              <a:gd name="connsiteX27" fmla="*/ 9142 w 10033"/>
              <a:gd name="connsiteY27" fmla="*/ 2449 h 10000"/>
              <a:gd name="connsiteX28" fmla="*/ 9003 w 10033"/>
              <a:gd name="connsiteY28" fmla="*/ 2653 h 10000"/>
              <a:gd name="connsiteX29" fmla="*/ 9003 w 10033"/>
              <a:gd name="connsiteY29" fmla="*/ 2950 h 10000"/>
              <a:gd name="connsiteX30" fmla="*/ 9003 w 10033"/>
              <a:gd name="connsiteY30" fmla="*/ 3135 h 10000"/>
              <a:gd name="connsiteX31" fmla="*/ 8835 w 10033"/>
              <a:gd name="connsiteY31" fmla="*/ 3432 h 10000"/>
              <a:gd name="connsiteX32" fmla="*/ 8835 w 10033"/>
              <a:gd name="connsiteY32" fmla="*/ 3822 h 10000"/>
              <a:gd name="connsiteX33" fmla="*/ 8699 w 10033"/>
              <a:gd name="connsiteY33" fmla="*/ 4119 h 10000"/>
              <a:gd name="connsiteX34" fmla="*/ 8557 w 10033"/>
              <a:gd name="connsiteY34" fmla="*/ 4508 h 10000"/>
              <a:gd name="connsiteX35" fmla="*/ 8414 w 10033"/>
              <a:gd name="connsiteY35" fmla="*/ 4898 h 10000"/>
              <a:gd name="connsiteX36" fmla="*/ 8250 w 10033"/>
              <a:gd name="connsiteY36" fmla="*/ 5288 h 10000"/>
              <a:gd name="connsiteX37" fmla="*/ 7970 w 10033"/>
              <a:gd name="connsiteY37" fmla="*/ 6178 h 10000"/>
              <a:gd name="connsiteX38" fmla="*/ 7833 w 10033"/>
              <a:gd name="connsiteY38" fmla="*/ 6568 h 10000"/>
              <a:gd name="connsiteX39" fmla="*/ 7668 w 10033"/>
              <a:gd name="connsiteY39" fmla="*/ 6957 h 10000"/>
              <a:gd name="connsiteX40" fmla="*/ 7528 w 10033"/>
              <a:gd name="connsiteY40" fmla="*/ 7347 h 10000"/>
              <a:gd name="connsiteX41" fmla="*/ 7388 w 10033"/>
              <a:gd name="connsiteY41" fmla="*/ 7737 h 10000"/>
              <a:gd name="connsiteX42" fmla="*/ 7219 w 10033"/>
              <a:gd name="connsiteY42" fmla="*/ 8033 h 10000"/>
              <a:gd name="connsiteX43" fmla="*/ 7219 w 10033"/>
              <a:gd name="connsiteY43" fmla="*/ 8237 h 10000"/>
              <a:gd name="connsiteX44" fmla="*/ 7080 w 10033"/>
              <a:gd name="connsiteY44" fmla="*/ 8534 h 10000"/>
              <a:gd name="connsiteX45" fmla="*/ 6942 w 10033"/>
              <a:gd name="connsiteY45" fmla="*/ 8720 h 10000"/>
              <a:gd name="connsiteX46" fmla="*/ 6635 w 10033"/>
              <a:gd name="connsiteY46" fmla="*/ 9017 h 10000"/>
              <a:gd name="connsiteX47" fmla="*/ 6355 w 10033"/>
              <a:gd name="connsiteY47" fmla="*/ 9314 h 10000"/>
              <a:gd name="connsiteX48" fmla="*/ 6049 w 10033"/>
              <a:gd name="connsiteY48" fmla="*/ 9610 h 10000"/>
              <a:gd name="connsiteX49" fmla="*/ 5772 w 10033"/>
              <a:gd name="connsiteY49" fmla="*/ 9703 h 10000"/>
              <a:gd name="connsiteX50" fmla="*/ 5463 w 10033"/>
              <a:gd name="connsiteY50" fmla="*/ 9889 h 10000"/>
              <a:gd name="connsiteX51" fmla="*/ 5157 w 10033"/>
              <a:gd name="connsiteY51" fmla="*/ 10000 h 10000"/>
              <a:gd name="connsiteX52" fmla="*/ 4879 w 10033"/>
              <a:gd name="connsiteY52" fmla="*/ 10000 h 10000"/>
              <a:gd name="connsiteX53" fmla="*/ 4573 w 10033"/>
              <a:gd name="connsiteY53" fmla="*/ 10000 h 10000"/>
              <a:gd name="connsiteX54" fmla="*/ 4573 w 10033"/>
              <a:gd name="connsiteY54" fmla="*/ 9889 h 10000"/>
              <a:gd name="connsiteX55" fmla="*/ 4432 w 10033"/>
              <a:gd name="connsiteY55" fmla="*/ 9889 h 10000"/>
              <a:gd name="connsiteX56" fmla="*/ 4432 w 10033"/>
              <a:gd name="connsiteY56" fmla="*/ 9796 h 10000"/>
              <a:gd name="connsiteX57" fmla="*/ 4432 w 10033"/>
              <a:gd name="connsiteY57" fmla="*/ 9610 h 10000"/>
              <a:gd name="connsiteX58" fmla="*/ 4432 w 10033"/>
              <a:gd name="connsiteY58" fmla="*/ 9499 h 10000"/>
              <a:gd name="connsiteX59" fmla="*/ 4432 w 10033"/>
              <a:gd name="connsiteY59" fmla="*/ 9406 h 10000"/>
              <a:gd name="connsiteX60" fmla="*/ 4432 w 10033"/>
              <a:gd name="connsiteY60" fmla="*/ 9202 h 10000"/>
              <a:gd name="connsiteX61" fmla="*/ 4432 w 10033"/>
              <a:gd name="connsiteY61" fmla="*/ 9017 h 10000"/>
              <a:gd name="connsiteX62" fmla="*/ 4295 w 10033"/>
              <a:gd name="connsiteY62" fmla="*/ 8813 h 10000"/>
              <a:gd name="connsiteX63" fmla="*/ 4128 w 10033"/>
              <a:gd name="connsiteY63" fmla="*/ 8534 h 10000"/>
              <a:gd name="connsiteX64" fmla="*/ 3849 w 10033"/>
              <a:gd name="connsiteY64" fmla="*/ 8126 h 10000"/>
              <a:gd name="connsiteX65" fmla="*/ 3710 w 10033"/>
              <a:gd name="connsiteY65" fmla="*/ 7737 h 10000"/>
              <a:gd name="connsiteX66" fmla="*/ 3264 w 10033"/>
              <a:gd name="connsiteY66" fmla="*/ 7347 h 10000"/>
              <a:gd name="connsiteX67" fmla="*/ 2960 w 10033"/>
              <a:gd name="connsiteY67" fmla="*/ 6753 h 10000"/>
              <a:gd name="connsiteX68" fmla="*/ 3264 w 10033"/>
              <a:gd name="connsiteY68" fmla="*/ 6957 h 10000"/>
              <a:gd name="connsiteX69" fmla="*/ 3710 w 10033"/>
              <a:gd name="connsiteY69" fmla="*/ 7161 h 10000"/>
              <a:gd name="connsiteX70" fmla="*/ 3987 w 10033"/>
              <a:gd name="connsiteY70" fmla="*/ 7347 h 10000"/>
              <a:gd name="connsiteX71" fmla="*/ 4295 w 10033"/>
              <a:gd name="connsiteY71" fmla="*/ 7440 h 10000"/>
              <a:gd name="connsiteX72" fmla="*/ 4573 w 10033"/>
              <a:gd name="connsiteY72" fmla="*/ 7551 h 10000"/>
              <a:gd name="connsiteX73" fmla="*/ 4743 w 10033"/>
              <a:gd name="connsiteY73" fmla="*/ 7551 h 10000"/>
              <a:gd name="connsiteX74" fmla="*/ 4879 w 10033"/>
              <a:gd name="connsiteY74" fmla="*/ 7644 h 10000"/>
              <a:gd name="connsiteX75" fmla="*/ 5020 w 10033"/>
              <a:gd name="connsiteY75" fmla="*/ 7644 h 10000"/>
              <a:gd name="connsiteX76" fmla="*/ 5157 w 10033"/>
              <a:gd name="connsiteY76" fmla="*/ 7644 h 10000"/>
              <a:gd name="connsiteX77" fmla="*/ 5325 w 10033"/>
              <a:gd name="connsiteY77" fmla="*/ 7644 h 10000"/>
              <a:gd name="connsiteX78" fmla="*/ 5463 w 10033"/>
              <a:gd name="connsiteY78" fmla="*/ 7551 h 10000"/>
              <a:gd name="connsiteX79" fmla="*/ 5606 w 10033"/>
              <a:gd name="connsiteY79" fmla="*/ 7440 h 10000"/>
              <a:gd name="connsiteX80" fmla="*/ 5606 w 10033"/>
              <a:gd name="connsiteY80" fmla="*/ 7347 h 10000"/>
              <a:gd name="connsiteX81" fmla="*/ 5772 w 10033"/>
              <a:gd name="connsiteY81" fmla="*/ 7254 h 10000"/>
              <a:gd name="connsiteX82" fmla="*/ 5909 w 10033"/>
              <a:gd name="connsiteY82" fmla="*/ 7050 h 10000"/>
              <a:gd name="connsiteX83" fmla="*/ 5909 w 10033"/>
              <a:gd name="connsiteY83" fmla="*/ 6865 h 10000"/>
              <a:gd name="connsiteX84" fmla="*/ 6049 w 10033"/>
              <a:gd name="connsiteY84" fmla="*/ 6660 h 10000"/>
              <a:gd name="connsiteX85" fmla="*/ 6188 w 10033"/>
              <a:gd name="connsiteY85" fmla="*/ 6364 h 10000"/>
              <a:gd name="connsiteX86" fmla="*/ 6355 w 10033"/>
              <a:gd name="connsiteY86" fmla="*/ 6067 h 10000"/>
              <a:gd name="connsiteX87" fmla="*/ 6355 w 10033"/>
              <a:gd name="connsiteY87" fmla="*/ 5677 h 10000"/>
              <a:gd name="connsiteX88" fmla="*/ 6635 w 10033"/>
              <a:gd name="connsiteY88" fmla="*/ 4991 h 10000"/>
              <a:gd name="connsiteX89" fmla="*/ 6807 w 10033"/>
              <a:gd name="connsiteY89" fmla="*/ 4212 h 10000"/>
              <a:gd name="connsiteX90" fmla="*/ 6807 w 10033"/>
              <a:gd name="connsiteY90" fmla="*/ 3525 h 10000"/>
              <a:gd name="connsiteX91" fmla="*/ 6942 w 10033"/>
              <a:gd name="connsiteY91" fmla="*/ 2839 h 10000"/>
              <a:gd name="connsiteX92" fmla="*/ 6942 w 10033"/>
              <a:gd name="connsiteY92" fmla="*/ 2542 h 10000"/>
              <a:gd name="connsiteX93" fmla="*/ 6942 w 10033"/>
              <a:gd name="connsiteY93" fmla="*/ 2263 h 10000"/>
              <a:gd name="connsiteX94" fmla="*/ 6942 w 10033"/>
              <a:gd name="connsiteY94" fmla="*/ 2059 h 10000"/>
              <a:gd name="connsiteX95" fmla="*/ 6942 w 10033"/>
              <a:gd name="connsiteY95" fmla="*/ 1855 h 10000"/>
              <a:gd name="connsiteX96" fmla="*/ 6942 w 10033"/>
              <a:gd name="connsiteY96" fmla="*/ 1670 h 10000"/>
              <a:gd name="connsiteX97" fmla="*/ 6942 w 10033"/>
              <a:gd name="connsiteY97" fmla="*/ 1577 h 10000"/>
              <a:gd name="connsiteX98" fmla="*/ 6807 w 10033"/>
              <a:gd name="connsiteY98" fmla="*/ 1466 h 10000"/>
              <a:gd name="connsiteX99" fmla="*/ 6807 w 10033"/>
              <a:gd name="connsiteY99" fmla="*/ 1373 h 10000"/>
              <a:gd name="connsiteX100" fmla="*/ 6807 w 10033"/>
              <a:gd name="connsiteY100" fmla="*/ 1280 h 10000"/>
              <a:gd name="connsiteX101" fmla="*/ 6635 w 10033"/>
              <a:gd name="connsiteY101" fmla="*/ 1280 h 10000"/>
              <a:gd name="connsiteX102" fmla="*/ 6500 w 10033"/>
              <a:gd name="connsiteY102" fmla="*/ 1169 h 10000"/>
              <a:gd name="connsiteX103" fmla="*/ 6500 w 10033"/>
              <a:gd name="connsiteY103" fmla="*/ 1169 h 10000"/>
              <a:gd name="connsiteX104" fmla="*/ 6188 w 10033"/>
              <a:gd name="connsiteY104" fmla="*/ 1169 h 10000"/>
              <a:gd name="connsiteX105" fmla="*/ 6049 w 10033"/>
              <a:gd name="connsiteY105" fmla="*/ 1169 h 10000"/>
              <a:gd name="connsiteX106" fmla="*/ 5909 w 10033"/>
              <a:gd name="connsiteY106" fmla="*/ 1169 h 10000"/>
              <a:gd name="connsiteX107" fmla="*/ 5606 w 10033"/>
              <a:gd name="connsiteY107" fmla="*/ 1169 h 10000"/>
              <a:gd name="connsiteX108" fmla="*/ 5325 w 10033"/>
              <a:gd name="connsiteY108" fmla="*/ 1169 h 10000"/>
              <a:gd name="connsiteX109" fmla="*/ 4879 w 10033"/>
              <a:gd name="connsiteY109" fmla="*/ 1169 h 10000"/>
              <a:gd name="connsiteX110" fmla="*/ 4573 w 10033"/>
              <a:gd name="connsiteY110" fmla="*/ 1169 h 10000"/>
              <a:gd name="connsiteX111" fmla="*/ 4128 w 10033"/>
              <a:gd name="connsiteY111" fmla="*/ 1169 h 10000"/>
              <a:gd name="connsiteX112" fmla="*/ 3544 w 10033"/>
              <a:gd name="connsiteY112" fmla="*/ 1169 h 10000"/>
              <a:gd name="connsiteX113" fmla="*/ 2960 w 10033"/>
              <a:gd name="connsiteY113" fmla="*/ 1280 h 10000"/>
              <a:gd name="connsiteX114" fmla="*/ 2375 w 10033"/>
              <a:gd name="connsiteY114" fmla="*/ 1280 h 10000"/>
              <a:gd name="connsiteX115" fmla="*/ 1652 w 10033"/>
              <a:gd name="connsiteY115" fmla="*/ 1373 h 10000"/>
              <a:gd name="connsiteX116" fmla="*/ 172 w 10033"/>
              <a:gd name="connsiteY116" fmla="*/ 1466 h 10000"/>
              <a:gd name="connsiteX117" fmla="*/ 619 w 10033"/>
              <a:gd name="connsiteY117" fmla="*/ 779 h 10000"/>
              <a:gd name="connsiteX118" fmla="*/ 1342 w 10033"/>
              <a:gd name="connsiteY118" fmla="*/ 779 h 10000"/>
              <a:gd name="connsiteX119" fmla="*/ 1788 w 10033"/>
              <a:gd name="connsiteY119" fmla="*/ 779 h 10000"/>
              <a:gd name="connsiteX120" fmla="*/ 2375 w 10033"/>
              <a:gd name="connsiteY120" fmla="*/ 686 h 10000"/>
              <a:gd name="connsiteX121" fmla="*/ 2819 w 10033"/>
              <a:gd name="connsiteY121" fmla="*/ 686 h 10000"/>
              <a:gd name="connsiteX122" fmla="*/ 3544 w 10033"/>
              <a:gd name="connsiteY122" fmla="*/ 594 h 10000"/>
              <a:gd name="connsiteX123" fmla="*/ 4295 w 10033"/>
              <a:gd name="connsiteY123" fmla="*/ 594 h 10000"/>
              <a:gd name="connsiteX124" fmla="*/ 4879 w 10033"/>
              <a:gd name="connsiteY124" fmla="*/ 482 h 10000"/>
              <a:gd name="connsiteX125" fmla="*/ 5463 w 10033"/>
              <a:gd name="connsiteY125" fmla="*/ 482 h 10000"/>
              <a:gd name="connsiteX126" fmla="*/ 5772 w 10033"/>
              <a:gd name="connsiteY126" fmla="*/ 390 h 10000"/>
              <a:gd name="connsiteX127" fmla="*/ 6049 w 10033"/>
              <a:gd name="connsiteY127" fmla="*/ 297 h 10000"/>
              <a:gd name="connsiteX128" fmla="*/ 6355 w 10033"/>
              <a:gd name="connsiteY128" fmla="*/ 297 h 10000"/>
              <a:gd name="connsiteX129" fmla="*/ 6355 w 10033"/>
              <a:gd name="connsiteY129" fmla="*/ 204 h 10000"/>
              <a:gd name="connsiteX130" fmla="*/ 6355 w 10033"/>
              <a:gd name="connsiteY130" fmla="*/ 204 h 10000"/>
              <a:gd name="connsiteX0" fmla="*/ 5736 w 9414"/>
              <a:gd name="connsiteY0" fmla="*/ 204 h 10000"/>
              <a:gd name="connsiteX1" fmla="*/ 5881 w 9414"/>
              <a:gd name="connsiteY1" fmla="*/ 93 h 10000"/>
              <a:gd name="connsiteX2" fmla="*/ 6188 w 9414"/>
              <a:gd name="connsiteY2" fmla="*/ 93 h 10000"/>
              <a:gd name="connsiteX3" fmla="*/ 6323 w 9414"/>
              <a:gd name="connsiteY3" fmla="*/ 0 h 10000"/>
              <a:gd name="connsiteX4" fmla="*/ 6461 w 9414"/>
              <a:gd name="connsiteY4" fmla="*/ 0 h 10000"/>
              <a:gd name="connsiteX5" fmla="*/ 6769 w 9414"/>
              <a:gd name="connsiteY5" fmla="*/ 93 h 10000"/>
              <a:gd name="connsiteX6" fmla="*/ 7214 w 9414"/>
              <a:gd name="connsiteY6" fmla="*/ 204 h 10000"/>
              <a:gd name="connsiteX7" fmla="*/ 7351 w 9414"/>
              <a:gd name="connsiteY7" fmla="*/ 297 h 10000"/>
              <a:gd name="connsiteX8" fmla="*/ 7631 w 9414"/>
              <a:gd name="connsiteY8" fmla="*/ 482 h 10000"/>
              <a:gd name="connsiteX9" fmla="*/ 7795 w 9414"/>
              <a:gd name="connsiteY9" fmla="*/ 594 h 10000"/>
              <a:gd name="connsiteX10" fmla="*/ 8080 w 9414"/>
              <a:gd name="connsiteY10" fmla="*/ 686 h 10000"/>
              <a:gd name="connsiteX11" fmla="*/ 8384 w 9414"/>
              <a:gd name="connsiteY11" fmla="*/ 891 h 10000"/>
              <a:gd name="connsiteX12" fmla="*/ 8661 w 9414"/>
              <a:gd name="connsiteY12" fmla="*/ 983 h 10000"/>
              <a:gd name="connsiteX13" fmla="*/ 8828 w 9414"/>
              <a:gd name="connsiteY13" fmla="*/ 1169 h 10000"/>
              <a:gd name="connsiteX14" fmla="*/ 9108 w 9414"/>
              <a:gd name="connsiteY14" fmla="*/ 1280 h 10000"/>
              <a:gd name="connsiteX15" fmla="*/ 9246 w 9414"/>
              <a:gd name="connsiteY15" fmla="*/ 1373 h 10000"/>
              <a:gd name="connsiteX16" fmla="*/ 9246 w 9414"/>
              <a:gd name="connsiteY16" fmla="*/ 1466 h 10000"/>
              <a:gd name="connsiteX17" fmla="*/ 9414 w 9414"/>
              <a:gd name="connsiteY17" fmla="*/ 1466 h 10000"/>
              <a:gd name="connsiteX18" fmla="*/ 9414 w 9414"/>
              <a:gd name="connsiteY18" fmla="*/ 1577 h 10000"/>
              <a:gd name="connsiteX19" fmla="*/ 9414 w 9414"/>
              <a:gd name="connsiteY19" fmla="*/ 1670 h 10000"/>
              <a:gd name="connsiteX20" fmla="*/ 9246 w 9414"/>
              <a:gd name="connsiteY20" fmla="*/ 1763 h 10000"/>
              <a:gd name="connsiteX21" fmla="*/ 9108 w 9414"/>
              <a:gd name="connsiteY21" fmla="*/ 1763 h 10000"/>
              <a:gd name="connsiteX22" fmla="*/ 8969 w 9414"/>
              <a:gd name="connsiteY22" fmla="*/ 1855 h 10000"/>
              <a:gd name="connsiteX23" fmla="*/ 8828 w 9414"/>
              <a:gd name="connsiteY23" fmla="*/ 1855 h 10000"/>
              <a:gd name="connsiteX24" fmla="*/ 8828 w 9414"/>
              <a:gd name="connsiteY24" fmla="*/ 1967 h 10000"/>
              <a:gd name="connsiteX25" fmla="*/ 8661 w 9414"/>
              <a:gd name="connsiteY25" fmla="*/ 2059 h 10000"/>
              <a:gd name="connsiteX26" fmla="*/ 8523 w 9414"/>
              <a:gd name="connsiteY26" fmla="*/ 2263 h 10000"/>
              <a:gd name="connsiteX27" fmla="*/ 8523 w 9414"/>
              <a:gd name="connsiteY27" fmla="*/ 2449 h 10000"/>
              <a:gd name="connsiteX28" fmla="*/ 8384 w 9414"/>
              <a:gd name="connsiteY28" fmla="*/ 2653 h 10000"/>
              <a:gd name="connsiteX29" fmla="*/ 8384 w 9414"/>
              <a:gd name="connsiteY29" fmla="*/ 2950 h 10000"/>
              <a:gd name="connsiteX30" fmla="*/ 8384 w 9414"/>
              <a:gd name="connsiteY30" fmla="*/ 3135 h 10000"/>
              <a:gd name="connsiteX31" fmla="*/ 8216 w 9414"/>
              <a:gd name="connsiteY31" fmla="*/ 3432 h 10000"/>
              <a:gd name="connsiteX32" fmla="*/ 8216 w 9414"/>
              <a:gd name="connsiteY32" fmla="*/ 3822 h 10000"/>
              <a:gd name="connsiteX33" fmla="*/ 8080 w 9414"/>
              <a:gd name="connsiteY33" fmla="*/ 4119 h 10000"/>
              <a:gd name="connsiteX34" fmla="*/ 7938 w 9414"/>
              <a:gd name="connsiteY34" fmla="*/ 4508 h 10000"/>
              <a:gd name="connsiteX35" fmla="*/ 7795 w 9414"/>
              <a:gd name="connsiteY35" fmla="*/ 4898 h 10000"/>
              <a:gd name="connsiteX36" fmla="*/ 7631 w 9414"/>
              <a:gd name="connsiteY36" fmla="*/ 5288 h 10000"/>
              <a:gd name="connsiteX37" fmla="*/ 7351 w 9414"/>
              <a:gd name="connsiteY37" fmla="*/ 6178 h 10000"/>
              <a:gd name="connsiteX38" fmla="*/ 7214 w 9414"/>
              <a:gd name="connsiteY38" fmla="*/ 6568 h 10000"/>
              <a:gd name="connsiteX39" fmla="*/ 7049 w 9414"/>
              <a:gd name="connsiteY39" fmla="*/ 6957 h 10000"/>
              <a:gd name="connsiteX40" fmla="*/ 6909 w 9414"/>
              <a:gd name="connsiteY40" fmla="*/ 7347 h 10000"/>
              <a:gd name="connsiteX41" fmla="*/ 6769 w 9414"/>
              <a:gd name="connsiteY41" fmla="*/ 7737 h 10000"/>
              <a:gd name="connsiteX42" fmla="*/ 6600 w 9414"/>
              <a:gd name="connsiteY42" fmla="*/ 8033 h 10000"/>
              <a:gd name="connsiteX43" fmla="*/ 6600 w 9414"/>
              <a:gd name="connsiteY43" fmla="*/ 8237 h 10000"/>
              <a:gd name="connsiteX44" fmla="*/ 6461 w 9414"/>
              <a:gd name="connsiteY44" fmla="*/ 8534 h 10000"/>
              <a:gd name="connsiteX45" fmla="*/ 6323 w 9414"/>
              <a:gd name="connsiteY45" fmla="*/ 8720 h 10000"/>
              <a:gd name="connsiteX46" fmla="*/ 6016 w 9414"/>
              <a:gd name="connsiteY46" fmla="*/ 9017 h 10000"/>
              <a:gd name="connsiteX47" fmla="*/ 5736 w 9414"/>
              <a:gd name="connsiteY47" fmla="*/ 9314 h 10000"/>
              <a:gd name="connsiteX48" fmla="*/ 5430 w 9414"/>
              <a:gd name="connsiteY48" fmla="*/ 9610 h 10000"/>
              <a:gd name="connsiteX49" fmla="*/ 5153 w 9414"/>
              <a:gd name="connsiteY49" fmla="*/ 9703 h 10000"/>
              <a:gd name="connsiteX50" fmla="*/ 4844 w 9414"/>
              <a:gd name="connsiteY50" fmla="*/ 9889 h 10000"/>
              <a:gd name="connsiteX51" fmla="*/ 4538 w 9414"/>
              <a:gd name="connsiteY51" fmla="*/ 10000 h 10000"/>
              <a:gd name="connsiteX52" fmla="*/ 4260 w 9414"/>
              <a:gd name="connsiteY52" fmla="*/ 10000 h 10000"/>
              <a:gd name="connsiteX53" fmla="*/ 3954 w 9414"/>
              <a:gd name="connsiteY53" fmla="*/ 10000 h 10000"/>
              <a:gd name="connsiteX54" fmla="*/ 3954 w 9414"/>
              <a:gd name="connsiteY54" fmla="*/ 9889 h 10000"/>
              <a:gd name="connsiteX55" fmla="*/ 3813 w 9414"/>
              <a:gd name="connsiteY55" fmla="*/ 9889 h 10000"/>
              <a:gd name="connsiteX56" fmla="*/ 3813 w 9414"/>
              <a:gd name="connsiteY56" fmla="*/ 9796 h 10000"/>
              <a:gd name="connsiteX57" fmla="*/ 3813 w 9414"/>
              <a:gd name="connsiteY57" fmla="*/ 9610 h 10000"/>
              <a:gd name="connsiteX58" fmla="*/ 3813 w 9414"/>
              <a:gd name="connsiteY58" fmla="*/ 9499 h 10000"/>
              <a:gd name="connsiteX59" fmla="*/ 3813 w 9414"/>
              <a:gd name="connsiteY59" fmla="*/ 9406 h 10000"/>
              <a:gd name="connsiteX60" fmla="*/ 3813 w 9414"/>
              <a:gd name="connsiteY60" fmla="*/ 9202 h 10000"/>
              <a:gd name="connsiteX61" fmla="*/ 3813 w 9414"/>
              <a:gd name="connsiteY61" fmla="*/ 9017 h 10000"/>
              <a:gd name="connsiteX62" fmla="*/ 3676 w 9414"/>
              <a:gd name="connsiteY62" fmla="*/ 8813 h 10000"/>
              <a:gd name="connsiteX63" fmla="*/ 3509 w 9414"/>
              <a:gd name="connsiteY63" fmla="*/ 8534 h 10000"/>
              <a:gd name="connsiteX64" fmla="*/ 3230 w 9414"/>
              <a:gd name="connsiteY64" fmla="*/ 8126 h 10000"/>
              <a:gd name="connsiteX65" fmla="*/ 3091 w 9414"/>
              <a:gd name="connsiteY65" fmla="*/ 7737 h 10000"/>
              <a:gd name="connsiteX66" fmla="*/ 2645 w 9414"/>
              <a:gd name="connsiteY66" fmla="*/ 7347 h 10000"/>
              <a:gd name="connsiteX67" fmla="*/ 2341 w 9414"/>
              <a:gd name="connsiteY67" fmla="*/ 6753 h 10000"/>
              <a:gd name="connsiteX68" fmla="*/ 2645 w 9414"/>
              <a:gd name="connsiteY68" fmla="*/ 6957 h 10000"/>
              <a:gd name="connsiteX69" fmla="*/ 3091 w 9414"/>
              <a:gd name="connsiteY69" fmla="*/ 7161 h 10000"/>
              <a:gd name="connsiteX70" fmla="*/ 3368 w 9414"/>
              <a:gd name="connsiteY70" fmla="*/ 7347 h 10000"/>
              <a:gd name="connsiteX71" fmla="*/ 3676 w 9414"/>
              <a:gd name="connsiteY71" fmla="*/ 7440 h 10000"/>
              <a:gd name="connsiteX72" fmla="*/ 3954 w 9414"/>
              <a:gd name="connsiteY72" fmla="*/ 7551 h 10000"/>
              <a:gd name="connsiteX73" fmla="*/ 4124 w 9414"/>
              <a:gd name="connsiteY73" fmla="*/ 7551 h 10000"/>
              <a:gd name="connsiteX74" fmla="*/ 4260 w 9414"/>
              <a:gd name="connsiteY74" fmla="*/ 7644 h 10000"/>
              <a:gd name="connsiteX75" fmla="*/ 4401 w 9414"/>
              <a:gd name="connsiteY75" fmla="*/ 7644 h 10000"/>
              <a:gd name="connsiteX76" fmla="*/ 4538 w 9414"/>
              <a:gd name="connsiteY76" fmla="*/ 7644 h 10000"/>
              <a:gd name="connsiteX77" fmla="*/ 4706 w 9414"/>
              <a:gd name="connsiteY77" fmla="*/ 7644 h 10000"/>
              <a:gd name="connsiteX78" fmla="*/ 4844 w 9414"/>
              <a:gd name="connsiteY78" fmla="*/ 7551 h 10000"/>
              <a:gd name="connsiteX79" fmla="*/ 4987 w 9414"/>
              <a:gd name="connsiteY79" fmla="*/ 7440 h 10000"/>
              <a:gd name="connsiteX80" fmla="*/ 4987 w 9414"/>
              <a:gd name="connsiteY80" fmla="*/ 7347 h 10000"/>
              <a:gd name="connsiteX81" fmla="*/ 5153 w 9414"/>
              <a:gd name="connsiteY81" fmla="*/ 7254 h 10000"/>
              <a:gd name="connsiteX82" fmla="*/ 5290 w 9414"/>
              <a:gd name="connsiteY82" fmla="*/ 7050 h 10000"/>
              <a:gd name="connsiteX83" fmla="*/ 5290 w 9414"/>
              <a:gd name="connsiteY83" fmla="*/ 6865 h 10000"/>
              <a:gd name="connsiteX84" fmla="*/ 5430 w 9414"/>
              <a:gd name="connsiteY84" fmla="*/ 6660 h 10000"/>
              <a:gd name="connsiteX85" fmla="*/ 5569 w 9414"/>
              <a:gd name="connsiteY85" fmla="*/ 6364 h 10000"/>
              <a:gd name="connsiteX86" fmla="*/ 5736 w 9414"/>
              <a:gd name="connsiteY86" fmla="*/ 6067 h 10000"/>
              <a:gd name="connsiteX87" fmla="*/ 5736 w 9414"/>
              <a:gd name="connsiteY87" fmla="*/ 5677 h 10000"/>
              <a:gd name="connsiteX88" fmla="*/ 6016 w 9414"/>
              <a:gd name="connsiteY88" fmla="*/ 4991 h 10000"/>
              <a:gd name="connsiteX89" fmla="*/ 6188 w 9414"/>
              <a:gd name="connsiteY89" fmla="*/ 4212 h 10000"/>
              <a:gd name="connsiteX90" fmla="*/ 6188 w 9414"/>
              <a:gd name="connsiteY90" fmla="*/ 3525 h 10000"/>
              <a:gd name="connsiteX91" fmla="*/ 6323 w 9414"/>
              <a:gd name="connsiteY91" fmla="*/ 2839 h 10000"/>
              <a:gd name="connsiteX92" fmla="*/ 6323 w 9414"/>
              <a:gd name="connsiteY92" fmla="*/ 2542 h 10000"/>
              <a:gd name="connsiteX93" fmla="*/ 6323 w 9414"/>
              <a:gd name="connsiteY93" fmla="*/ 2263 h 10000"/>
              <a:gd name="connsiteX94" fmla="*/ 6323 w 9414"/>
              <a:gd name="connsiteY94" fmla="*/ 2059 h 10000"/>
              <a:gd name="connsiteX95" fmla="*/ 6323 w 9414"/>
              <a:gd name="connsiteY95" fmla="*/ 1855 h 10000"/>
              <a:gd name="connsiteX96" fmla="*/ 6323 w 9414"/>
              <a:gd name="connsiteY96" fmla="*/ 1670 h 10000"/>
              <a:gd name="connsiteX97" fmla="*/ 6323 w 9414"/>
              <a:gd name="connsiteY97" fmla="*/ 1577 h 10000"/>
              <a:gd name="connsiteX98" fmla="*/ 6188 w 9414"/>
              <a:gd name="connsiteY98" fmla="*/ 1466 h 10000"/>
              <a:gd name="connsiteX99" fmla="*/ 6188 w 9414"/>
              <a:gd name="connsiteY99" fmla="*/ 1373 h 10000"/>
              <a:gd name="connsiteX100" fmla="*/ 6188 w 9414"/>
              <a:gd name="connsiteY100" fmla="*/ 1280 h 10000"/>
              <a:gd name="connsiteX101" fmla="*/ 6016 w 9414"/>
              <a:gd name="connsiteY101" fmla="*/ 1280 h 10000"/>
              <a:gd name="connsiteX102" fmla="*/ 5881 w 9414"/>
              <a:gd name="connsiteY102" fmla="*/ 1169 h 10000"/>
              <a:gd name="connsiteX103" fmla="*/ 5881 w 9414"/>
              <a:gd name="connsiteY103" fmla="*/ 1169 h 10000"/>
              <a:gd name="connsiteX104" fmla="*/ 5569 w 9414"/>
              <a:gd name="connsiteY104" fmla="*/ 1169 h 10000"/>
              <a:gd name="connsiteX105" fmla="*/ 5430 w 9414"/>
              <a:gd name="connsiteY105" fmla="*/ 1169 h 10000"/>
              <a:gd name="connsiteX106" fmla="*/ 5290 w 9414"/>
              <a:gd name="connsiteY106" fmla="*/ 1169 h 10000"/>
              <a:gd name="connsiteX107" fmla="*/ 4987 w 9414"/>
              <a:gd name="connsiteY107" fmla="*/ 1169 h 10000"/>
              <a:gd name="connsiteX108" fmla="*/ 4706 w 9414"/>
              <a:gd name="connsiteY108" fmla="*/ 1169 h 10000"/>
              <a:gd name="connsiteX109" fmla="*/ 4260 w 9414"/>
              <a:gd name="connsiteY109" fmla="*/ 1169 h 10000"/>
              <a:gd name="connsiteX110" fmla="*/ 3954 w 9414"/>
              <a:gd name="connsiteY110" fmla="*/ 1169 h 10000"/>
              <a:gd name="connsiteX111" fmla="*/ 3509 w 9414"/>
              <a:gd name="connsiteY111" fmla="*/ 1169 h 10000"/>
              <a:gd name="connsiteX112" fmla="*/ 2925 w 9414"/>
              <a:gd name="connsiteY112" fmla="*/ 1169 h 10000"/>
              <a:gd name="connsiteX113" fmla="*/ 2341 w 9414"/>
              <a:gd name="connsiteY113" fmla="*/ 1280 h 10000"/>
              <a:gd name="connsiteX114" fmla="*/ 1756 w 9414"/>
              <a:gd name="connsiteY114" fmla="*/ 1280 h 10000"/>
              <a:gd name="connsiteX115" fmla="*/ 1033 w 9414"/>
              <a:gd name="connsiteY115" fmla="*/ 1373 h 10000"/>
              <a:gd name="connsiteX116" fmla="*/ 0 w 9414"/>
              <a:gd name="connsiteY116" fmla="*/ 779 h 10000"/>
              <a:gd name="connsiteX117" fmla="*/ 723 w 9414"/>
              <a:gd name="connsiteY117" fmla="*/ 779 h 10000"/>
              <a:gd name="connsiteX118" fmla="*/ 1169 w 9414"/>
              <a:gd name="connsiteY118" fmla="*/ 779 h 10000"/>
              <a:gd name="connsiteX119" fmla="*/ 1756 w 9414"/>
              <a:gd name="connsiteY119" fmla="*/ 686 h 10000"/>
              <a:gd name="connsiteX120" fmla="*/ 2200 w 9414"/>
              <a:gd name="connsiteY120" fmla="*/ 686 h 10000"/>
              <a:gd name="connsiteX121" fmla="*/ 2925 w 9414"/>
              <a:gd name="connsiteY121" fmla="*/ 594 h 10000"/>
              <a:gd name="connsiteX122" fmla="*/ 3676 w 9414"/>
              <a:gd name="connsiteY122" fmla="*/ 594 h 10000"/>
              <a:gd name="connsiteX123" fmla="*/ 4260 w 9414"/>
              <a:gd name="connsiteY123" fmla="*/ 482 h 10000"/>
              <a:gd name="connsiteX124" fmla="*/ 4844 w 9414"/>
              <a:gd name="connsiteY124" fmla="*/ 482 h 10000"/>
              <a:gd name="connsiteX125" fmla="*/ 5153 w 9414"/>
              <a:gd name="connsiteY125" fmla="*/ 390 h 10000"/>
              <a:gd name="connsiteX126" fmla="*/ 5430 w 9414"/>
              <a:gd name="connsiteY126" fmla="*/ 297 h 10000"/>
              <a:gd name="connsiteX127" fmla="*/ 5736 w 9414"/>
              <a:gd name="connsiteY127" fmla="*/ 297 h 10000"/>
              <a:gd name="connsiteX128" fmla="*/ 5736 w 9414"/>
              <a:gd name="connsiteY128" fmla="*/ 204 h 10000"/>
              <a:gd name="connsiteX129" fmla="*/ 5736 w 9414"/>
              <a:gd name="connsiteY129" fmla="*/ 204 h 10000"/>
              <a:gd name="connsiteX0" fmla="*/ 6093 w 10000"/>
              <a:gd name="connsiteY0" fmla="*/ 204 h 10000"/>
              <a:gd name="connsiteX1" fmla="*/ 6247 w 10000"/>
              <a:gd name="connsiteY1" fmla="*/ 93 h 10000"/>
              <a:gd name="connsiteX2" fmla="*/ 6573 w 10000"/>
              <a:gd name="connsiteY2" fmla="*/ 93 h 10000"/>
              <a:gd name="connsiteX3" fmla="*/ 6717 w 10000"/>
              <a:gd name="connsiteY3" fmla="*/ 0 h 10000"/>
              <a:gd name="connsiteX4" fmla="*/ 6863 w 10000"/>
              <a:gd name="connsiteY4" fmla="*/ 0 h 10000"/>
              <a:gd name="connsiteX5" fmla="*/ 7190 w 10000"/>
              <a:gd name="connsiteY5" fmla="*/ 93 h 10000"/>
              <a:gd name="connsiteX6" fmla="*/ 7663 w 10000"/>
              <a:gd name="connsiteY6" fmla="*/ 204 h 10000"/>
              <a:gd name="connsiteX7" fmla="*/ 7809 w 10000"/>
              <a:gd name="connsiteY7" fmla="*/ 297 h 10000"/>
              <a:gd name="connsiteX8" fmla="*/ 8106 w 10000"/>
              <a:gd name="connsiteY8" fmla="*/ 482 h 10000"/>
              <a:gd name="connsiteX9" fmla="*/ 8280 w 10000"/>
              <a:gd name="connsiteY9" fmla="*/ 594 h 10000"/>
              <a:gd name="connsiteX10" fmla="*/ 8583 w 10000"/>
              <a:gd name="connsiteY10" fmla="*/ 686 h 10000"/>
              <a:gd name="connsiteX11" fmla="*/ 8906 w 10000"/>
              <a:gd name="connsiteY11" fmla="*/ 891 h 10000"/>
              <a:gd name="connsiteX12" fmla="*/ 9200 w 10000"/>
              <a:gd name="connsiteY12" fmla="*/ 983 h 10000"/>
              <a:gd name="connsiteX13" fmla="*/ 9378 w 10000"/>
              <a:gd name="connsiteY13" fmla="*/ 1169 h 10000"/>
              <a:gd name="connsiteX14" fmla="*/ 9675 w 10000"/>
              <a:gd name="connsiteY14" fmla="*/ 1280 h 10000"/>
              <a:gd name="connsiteX15" fmla="*/ 9822 w 10000"/>
              <a:gd name="connsiteY15" fmla="*/ 1373 h 10000"/>
              <a:gd name="connsiteX16" fmla="*/ 982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822 w 10000"/>
              <a:gd name="connsiteY20" fmla="*/ 1763 h 10000"/>
              <a:gd name="connsiteX21" fmla="*/ 9675 w 10000"/>
              <a:gd name="connsiteY21" fmla="*/ 1763 h 10000"/>
              <a:gd name="connsiteX22" fmla="*/ 9527 w 10000"/>
              <a:gd name="connsiteY22" fmla="*/ 1855 h 10000"/>
              <a:gd name="connsiteX23" fmla="*/ 9378 w 10000"/>
              <a:gd name="connsiteY23" fmla="*/ 1855 h 10000"/>
              <a:gd name="connsiteX24" fmla="*/ 9378 w 10000"/>
              <a:gd name="connsiteY24" fmla="*/ 1967 h 10000"/>
              <a:gd name="connsiteX25" fmla="*/ 9200 w 10000"/>
              <a:gd name="connsiteY25" fmla="*/ 2059 h 10000"/>
              <a:gd name="connsiteX26" fmla="*/ 9054 w 10000"/>
              <a:gd name="connsiteY26" fmla="*/ 2263 h 10000"/>
              <a:gd name="connsiteX27" fmla="*/ 9054 w 10000"/>
              <a:gd name="connsiteY27" fmla="*/ 2449 h 10000"/>
              <a:gd name="connsiteX28" fmla="*/ 8906 w 10000"/>
              <a:gd name="connsiteY28" fmla="*/ 2653 h 10000"/>
              <a:gd name="connsiteX29" fmla="*/ 8906 w 10000"/>
              <a:gd name="connsiteY29" fmla="*/ 2950 h 10000"/>
              <a:gd name="connsiteX30" fmla="*/ 8906 w 10000"/>
              <a:gd name="connsiteY30" fmla="*/ 3135 h 10000"/>
              <a:gd name="connsiteX31" fmla="*/ 8727 w 10000"/>
              <a:gd name="connsiteY31" fmla="*/ 3432 h 10000"/>
              <a:gd name="connsiteX32" fmla="*/ 8727 w 10000"/>
              <a:gd name="connsiteY32" fmla="*/ 3822 h 10000"/>
              <a:gd name="connsiteX33" fmla="*/ 8583 w 10000"/>
              <a:gd name="connsiteY33" fmla="*/ 4119 h 10000"/>
              <a:gd name="connsiteX34" fmla="*/ 8432 w 10000"/>
              <a:gd name="connsiteY34" fmla="*/ 4508 h 10000"/>
              <a:gd name="connsiteX35" fmla="*/ 8280 w 10000"/>
              <a:gd name="connsiteY35" fmla="*/ 4898 h 10000"/>
              <a:gd name="connsiteX36" fmla="*/ 8106 w 10000"/>
              <a:gd name="connsiteY36" fmla="*/ 5288 h 10000"/>
              <a:gd name="connsiteX37" fmla="*/ 7809 w 10000"/>
              <a:gd name="connsiteY37" fmla="*/ 6178 h 10000"/>
              <a:gd name="connsiteX38" fmla="*/ 7663 w 10000"/>
              <a:gd name="connsiteY38" fmla="*/ 6568 h 10000"/>
              <a:gd name="connsiteX39" fmla="*/ 7488 w 10000"/>
              <a:gd name="connsiteY39" fmla="*/ 6957 h 10000"/>
              <a:gd name="connsiteX40" fmla="*/ 7339 w 10000"/>
              <a:gd name="connsiteY40" fmla="*/ 7347 h 10000"/>
              <a:gd name="connsiteX41" fmla="*/ 7190 w 10000"/>
              <a:gd name="connsiteY41" fmla="*/ 7737 h 10000"/>
              <a:gd name="connsiteX42" fmla="*/ 7011 w 10000"/>
              <a:gd name="connsiteY42" fmla="*/ 8033 h 10000"/>
              <a:gd name="connsiteX43" fmla="*/ 7011 w 10000"/>
              <a:gd name="connsiteY43" fmla="*/ 8237 h 10000"/>
              <a:gd name="connsiteX44" fmla="*/ 6863 w 10000"/>
              <a:gd name="connsiteY44" fmla="*/ 8534 h 10000"/>
              <a:gd name="connsiteX45" fmla="*/ 6717 w 10000"/>
              <a:gd name="connsiteY45" fmla="*/ 8720 h 10000"/>
              <a:gd name="connsiteX46" fmla="*/ 6390 w 10000"/>
              <a:gd name="connsiteY46" fmla="*/ 9017 h 10000"/>
              <a:gd name="connsiteX47" fmla="*/ 6093 w 10000"/>
              <a:gd name="connsiteY47" fmla="*/ 9314 h 10000"/>
              <a:gd name="connsiteX48" fmla="*/ 5768 w 10000"/>
              <a:gd name="connsiteY48" fmla="*/ 9610 h 10000"/>
              <a:gd name="connsiteX49" fmla="*/ 5474 w 10000"/>
              <a:gd name="connsiteY49" fmla="*/ 9703 h 10000"/>
              <a:gd name="connsiteX50" fmla="*/ 5146 w 10000"/>
              <a:gd name="connsiteY50" fmla="*/ 9889 h 10000"/>
              <a:gd name="connsiteX51" fmla="*/ 4820 w 10000"/>
              <a:gd name="connsiteY51" fmla="*/ 10000 h 10000"/>
              <a:gd name="connsiteX52" fmla="*/ 4525 w 10000"/>
              <a:gd name="connsiteY52" fmla="*/ 10000 h 10000"/>
              <a:gd name="connsiteX53" fmla="*/ 4200 w 10000"/>
              <a:gd name="connsiteY53" fmla="*/ 10000 h 10000"/>
              <a:gd name="connsiteX54" fmla="*/ 4200 w 10000"/>
              <a:gd name="connsiteY54" fmla="*/ 9889 h 10000"/>
              <a:gd name="connsiteX55" fmla="*/ 4050 w 10000"/>
              <a:gd name="connsiteY55" fmla="*/ 9889 h 10000"/>
              <a:gd name="connsiteX56" fmla="*/ 4050 w 10000"/>
              <a:gd name="connsiteY56" fmla="*/ 9796 h 10000"/>
              <a:gd name="connsiteX57" fmla="*/ 4050 w 10000"/>
              <a:gd name="connsiteY57" fmla="*/ 9610 h 10000"/>
              <a:gd name="connsiteX58" fmla="*/ 4050 w 10000"/>
              <a:gd name="connsiteY58" fmla="*/ 9499 h 10000"/>
              <a:gd name="connsiteX59" fmla="*/ 4050 w 10000"/>
              <a:gd name="connsiteY59" fmla="*/ 9406 h 10000"/>
              <a:gd name="connsiteX60" fmla="*/ 4050 w 10000"/>
              <a:gd name="connsiteY60" fmla="*/ 9202 h 10000"/>
              <a:gd name="connsiteX61" fmla="*/ 4050 w 10000"/>
              <a:gd name="connsiteY61" fmla="*/ 9017 h 10000"/>
              <a:gd name="connsiteX62" fmla="*/ 3905 w 10000"/>
              <a:gd name="connsiteY62" fmla="*/ 8813 h 10000"/>
              <a:gd name="connsiteX63" fmla="*/ 3727 w 10000"/>
              <a:gd name="connsiteY63" fmla="*/ 8534 h 10000"/>
              <a:gd name="connsiteX64" fmla="*/ 3431 w 10000"/>
              <a:gd name="connsiteY64" fmla="*/ 8126 h 10000"/>
              <a:gd name="connsiteX65" fmla="*/ 3283 w 10000"/>
              <a:gd name="connsiteY65" fmla="*/ 7737 h 10000"/>
              <a:gd name="connsiteX66" fmla="*/ 2810 w 10000"/>
              <a:gd name="connsiteY66" fmla="*/ 7347 h 10000"/>
              <a:gd name="connsiteX67" fmla="*/ 2487 w 10000"/>
              <a:gd name="connsiteY67" fmla="*/ 6753 h 10000"/>
              <a:gd name="connsiteX68" fmla="*/ 2810 w 10000"/>
              <a:gd name="connsiteY68" fmla="*/ 6957 h 10000"/>
              <a:gd name="connsiteX69" fmla="*/ 3283 w 10000"/>
              <a:gd name="connsiteY69" fmla="*/ 7161 h 10000"/>
              <a:gd name="connsiteX70" fmla="*/ 3578 w 10000"/>
              <a:gd name="connsiteY70" fmla="*/ 7347 h 10000"/>
              <a:gd name="connsiteX71" fmla="*/ 3905 w 10000"/>
              <a:gd name="connsiteY71" fmla="*/ 7440 h 10000"/>
              <a:gd name="connsiteX72" fmla="*/ 4200 w 10000"/>
              <a:gd name="connsiteY72" fmla="*/ 7551 h 10000"/>
              <a:gd name="connsiteX73" fmla="*/ 4381 w 10000"/>
              <a:gd name="connsiteY73" fmla="*/ 7551 h 10000"/>
              <a:gd name="connsiteX74" fmla="*/ 4525 w 10000"/>
              <a:gd name="connsiteY74" fmla="*/ 7644 h 10000"/>
              <a:gd name="connsiteX75" fmla="*/ 4675 w 10000"/>
              <a:gd name="connsiteY75" fmla="*/ 7644 h 10000"/>
              <a:gd name="connsiteX76" fmla="*/ 4820 w 10000"/>
              <a:gd name="connsiteY76" fmla="*/ 7644 h 10000"/>
              <a:gd name="connsiteX77" fmla="*/ 4999 w 10000"/>
              <a:gd name="connsiteY77" fmla="*/ 7644 h 10000"/>
              <a:gd name="connsiteX78" fmla="*/ 5146 w 10000"/>
              <a:gd name="connsiteY78" fmla="*/ 7551 h 10000"/>
              <a:gd name="connsiteX79" fmla="*/ 5297 w 10000"/>
              <a:gd name="connsiteY79" fmla="*/ 7440 h 10000"/>
              <a:gd name="connsiteX80" fmla="*/ 5297 w 10000"/>
              <a:gd name="connsiteY80" fmla="*/ 7347 h 10000"/>
              <a:gd name="connsiteX81" fmla="*/ 5474 w 10000"/>
              <a:gd name="connsiteY81" fmla="*/ 7254 h 10000"/>
              <a:gd name="connsiteX82" fmla="*/ 5619 w 10000"/>
              <a:gd name="connsiteY82" fmla="*/ 7050 h 10000"/>
              <a:gd name="connsiteX83" fmla="*/ 5619 w 10000"/>
              <a:gd name="connsiteY83" fmla="*/ 6865 h 10000"/>
              <a:gd name="connsiteX84" fmla="*/ 5768 w 10000"/>
              <a:gd name="connsiteY84" fmla="*/ 6660 h 10000"/>
              <a:gd name="connsiteX85" fmla="*/ 5916 w 10000"/>
              <a:gd name="connsiteY85" fmla="*/ 6364 h 10000"/>
              <a:gd name="connsiteX86" fmla="*/ 6093 w 10000"/>
              <a:gd name="connsiteY86" fmla="*/ 6067 h 10000"/>
              <a:gd name="connsiteX87" fmla="*/ 6093 w 10000"/>
              <a:gd name="connsiteY87" fmla="*/ 5677 h 10000"/>
              <a:gd name="connsiteX88" fmla="*/ 6390 w 10000"/>
              <a:gd name="connsiteY88" fmla="*/ 4991 h 10000"/>
              <a:gd name="connsiteX89" fmla="*/ 6573 w 10000"/>
              <a:gd name="connsiteY89" fmla="*/ 4212 h 10000"/>
              <a:gd name="connsiteX90" fmla="*/ 6573 w 10000"/>
              <a:gd name="connsiteY90" fmla="*/ 3525 h 10000"/>
              <a:gd name="connsiteX91" fmla="*/ 6717 w 10000"/>
              <a:gd name="connsiteY91" fmla="*/ 2839 h 10000"/>
              <a:gd name="connsiteX92" fmla="*/ 6717 w 10000"/>
              <a:gd name="connsiteY92" fmla="*/ 2542 h 10000"/>
              <a:gd name="connsiteX93" fmla="*/ 6717 w 10000"/>
              <a:gd name="connsiteY93" fmla="*/ 2263 h 10000"/>
              <a:gd name="connsiteX94" fmla="*/ 6717 w 10000"/>
              <a:gd name="connsiteY94" fmla="*/ 2059 h 10000"/>
              <a:gd name="connsiteX95" fmla="*/ 6717 w 10000"/>
              <a:gd name="connsiteY95" fmla="*/ 1855 h 10000"/>
              <a:gd name="connsiteX96" fmla="*/ 6717 w 10000"/>
              <a:gd name="connsiteY96" fmla="*/ 1670 h 10000"/>
              <a:gd name="connsiteX97" fmla="*/ 6717 w 10000"/>
              <a:gd name="connsiteY97" fmla="*/ 1577 h 10000"/>
              <a:gd name="connsiteX98" fmla="*/ 6573 w 10000"/>
              <a:gd name="connsiteY98" fmla="*/ 1466 h 10000"/>
              <a:gd name="connsiteX99" fmla="*/ 6573 w 10000"/>
              <a:gd name="connsiteY99" fmla="*/ 1373 h 10000"/>
              <a:gd name="connsiteX100" fmla="*/ 6573 w 10000"/>
              <a:gd name="connsiteY100" fmla="*/ 1280 h 10000"/>
              <a:gd name="connsiteX101" fmla="*/ 6390 w 10000"/>
              <a:gd name="connsiteY101" fmla="*/ 1280 h 10000"/>
              <a:gd name="connsiteX102" fmla="*/ 6247 w 10000"/>
              <a:gd name="connsiteY102" fmla="*/ 1169 h 10000"/>
              <a:gd name="connsiteX103" fmla="*/ 6247 w 10000"/>
              <a:gd name="connsiteY103" fmla="*/ 1169 h 10000"/>
              <a:gd name="connsiteX104" fmla="*/ 5916 w 10000"/>
              <a:gd name="connsiteY104" fmla="*/ 1169 h 10000"/>
              <a:gd name="connsiteX105" fmla="*/ 5768 w 10000"/>
              <a:gd name="connsiteY105" fmla="*/ 1169 h 10000"/>
              <a:gd name="connsiteX106" fmla="*/ 5619 w 10000"/>
              <a:gd name="connsiteY106" fmla="*/ 1169 h 10000"/>
              <a:gd name="connsiteX107" fmla="*/ 5297 w 10000"/>
              <a:gd name="connsiteY107" fmla="*/ 1169 h 10000"/>
              <a:gd name="connsiteX108" fmla="*/ 4999 w 10000"/>
              <a:gd name="connsiteY108" fmla="*/ 1169 h 10000"/>
              <a:gd name="connsiteX109" fmla="*/ 4525 w 10000"/>
              <a:gd name="connsiteY109" fmla="*/ 1169 h 10000"/>
              <a:gd name="connsiteX110" fmla="*/ 4200 w 10000"/>
              <a:gd name="connsiteY110" fmla="*/ 1169 h 10000"/>
              <a:gd name="connsiteX111" fmla="*/ 3727 w 10000"/>
              <a:gd name="connsiteY111" fmla="*/ 1169 h 10000"/>
              <a:gd name="connsiteX112" fmla="*/ 3107 w 10000"/>
              <a:gd name="connsiteY112" fmla="*/ 1169 h 10000"/>
              <a:gd name="connsiteX113" fmla="*/ 2487 w 10000"/>
              <a:gd name="connsiteY113" fmla="*/ 1280 h 10000"/>
              <a:gd name="connsiteX114" fmla="*/ 1865 w 10000"/>
              <a:gd name="connsiteY114" fmla="*/ 1280 h 10000"/>
              <a:gd name="connsiteX115" fmla="*/ 0 w 10000"/>
              <a:gd name="connsiteY115" fmla="*/ 779 h 10000"/>
              <a:gd name="connsiteX116" fmla="*/ 768 w 10000"/>
              <a:gd name="connsiteY116" fmla="*/ 779 h 10000"/>
              <a:gd name="connsiteX117" fmla="*/ 1242 w 10000"/>
              <a:gd name="connsiteY117" fmla="*/ 779 h 10000"/>
              <a:gd name="connsiteX118" fmla="*/ 1865 w 10000"/>
              <a:gd name="connsiteY118" fmla="*/ 686 h 10000"/>
              <a:gd name="connsiteX119" fmla="*/ 2337 w 10000"/>
              <a:gd name="connsiteY119" fmla="*/ 686 h 10000"/>
              <a:gd name="connsiteX120" fmla="*/ 3107 w 10000"/>
              <a:gd name="connsiteY120" fmla="*/ 594 h 10000"/>
              <a:gd name="connsiteX121" fmla="*/ 3905 w 10000"/>
              <a:gd name="connsiteY121" fmla="*/ 594 h 10000"/>
              <a:gd name="connsiteX122" fmla="*/ 4525 w 10000"/>
              <a:gd name="connsiteY122" fmla="*/ 482 h 10000"/>
              <a:gd name="connsiteX123" fmla="*/ 5146 w 10000"/>
              <a:gd name="connsiteY123" fmla="*/ 482 h 10000"/>
              <a:gd name="connsiteX124" fmla="*/ 5474 w 10000"/>
              <a:gd name="connsiteY124" fmla="*/ 390 h 10000"/>
              <a:gd name="connsiteX125" fmla="*/ 5768 w 10000"/>
              <a:gd name="connsiteY125" fmla="*/ 297 h 10000"/>
              <a:gd name="connsiteX126" fmla="*/ 6093 w 10000"/>
              <a:gd name="connsiteY126" fmla="*/ 297 h 10000"/>
              <a:gd name="connsiteX127" fmla="*/ 6093 w 10000"/>
              <a:gd name="connsiteY127" fmla="*/ 204 h 10000"/>
              <a:gd name="connsiteX128" fmla="*/ 6093 w 10000"/>
              <a:gd name="connsiteY128" fmla="*/ 204 h 10000"/>
              <a:gd name="connsiteX0" fmla="*/ 5325 w 9232"/>
              <a:gd name="connsiteY0" fmla="*/ 204 h 10000"/>
              <a:gd name="connsiteX1" fmla="*/ 5479 w 9232"/>
              <a:gd name="connsiteY1" fmla="*/ 93 h 10000"/>
              <a:gd name="connsiteX2" fmla="*/ 5805 w 9232"/>
              <a:gd name="connsiteY2" fmla="*/ 93 h 10000"/>
              <a:gd name="connsiteX3" fmla="*/ 5949 w 9232"/>
              <a:gd name="connsiteY3" fmla="*/ 0 h 10000"/>
              <a:gd name="connsiteX4" fmla="*/ 6095 w 9232"/>
              <a:gd name="connsiteY4" fmla="*/ 0 h 10000"/>
              <a:gd name="connsiteX5" fmla="*/ 6422 w 9232"/>
              <a:gd name="connsiteY5" fmla="*/ 93 h 10000"/>
              <a:gd name="connsiteX6" fmla="*/ 6895 w 9232"/>
              <a:gd name="connsiteY6" fmla="*/ 204 h 10000"/>
              <a:gd name="connsiteX7" fmla="*/ 7041 w 9232"/>
              <a:gd name="connsiteY7" fmla="*/ 297 h 10000"/>
              <a:gd name="connsiteX8" fmla="*/ 7338 w 9232"/>
              <a:gd name="connsiteY8" fmla="*/ 482 h 10000"/>
              <a:gd name="connsiteX9" fmla="*/ 7512 w 9232"/>
              <a:gd name="connsiteY9" fmla="*/ 594 h 10000"/>
              <a:gd name="connsiteX10" fmla="*/ 7815 w 9232"/>
              <a:gd name="connsiteY10" fmla="*/ 686 h 10000"/>
              <a:gd name="connsiteX11" fmla="*/ 8138 w 9232"/>
              <a:gd name="connsiteY11" fmla="*/ 891 h 10000"/>
              <a:gd name="connsiteX12" fmla="*/ 8432 w 9232"/>
              <a:gd name="connsiteY12" fmla="*/ 983 h 10000"/>
              <a:gd name="connsiteX13" fmla="*/ 8610 w 9232"/>
              <a:gd name="connsiteY13" fmla="*/ 1169 h 10000"/>
              <a:gd name="connsiteX14" fmla="*/ 8907 w 9232"/>
              <a:gd name="connsiteY14" fmla="*/ 1280 h 10000"/>
              <a:gd name="connsiteX15" fmla="*/ 9054 w 9232"/>
              <a:gd name="connsiteY15" fmla="*/ 1373 h 10000"/>
              <a:gd name="connsiteX16" fmla="*/ 9054 w 9232"/>
              <a:gd name="connsiteY16" fmla="*/ 1466 h 10000"/>
              <a:gd name="connsiteX17" fmla="*/ 9232 w 9232"/>
              <a:gd name="connsiteY17" fmla="*/ 1466 h 10000"/>
              <a:gd name="connsiteX18" fmla="*/ 9232 w 9232"/>
              <a:gd name="connsiteY18" fmla="*/ 1577 h 10000"/>
              <a:gd name="connsiteX19" fmla="*/ 9232 w 9232"/>
              <a:gd name="connsiteY19" fmla="*/ 1670 h 10000"/>
              <a:gd name="connsiteX20" fmla="*/ 9054 w 9232"/>
              <a:gd name="connsiteY20" fmla="*/ 1763 h 10000"/>
              <a:gd name="connsiteX21" fmla="*/ 8907 w 9232"/>
              <a:gd name="connsiteY21" fmla="*/ 1763 h 10000"/>
              <a:gd name="connsiteX22" fmla="*/ 8759 w 9232"/>
              <a:gd name="connsiteY22" fmla="*/ 1855 h 10000"/>
              <a:gd name="connsiteX23" fmla="*/ 8610 w 9232"/>
              <a:gd name="connsiteY23" fmla="*/ 1855 h 10000"/>
              <a:gd name="connsiteX24" fmla="*/ 8610 w 9232"/>
              <a:gd name="connsiteY24" fmla="*/ 1967 h 10000"/>
              <a:gd name="connsiteX25" fmla="*/ 8432 w 9232"/>
              <a:gd name="connsiteY25" fmla="*/ 2059 h 10000"/>
              <a:gd name="connsiteX26" fmla="*/ 8286 w 9232"/>
              <a:gd name="connsiteY26" fmla="*/ 2263 h 10000"/>
              <a:gd name="connsiteX27" fmla="*/ 8286 w 9232"/>
              <a:gd name="connsiteY27" fmla="*/ 2449 h 10000"/>
              <a:gd name="connsiteX28" fmla="*/ 8138 w 9232"/>
              <a:gd name="connsiteY28" fmla="*/ 2653 h 10000"/>
              <a:gd name="connsiteX29" fmla="*/ 8138 w 9232"/>
              <a:gd name="connsiteY29" fmla="*/ 2950 h 10000"/>
              <a:gd name="connsiteX30" fmla="*/ 8138 w 9232"/>
              <a:gd name="connsiteY30" fmla="*/ 3135 h 10000"/>
              <a:gd name="connsiteX31" fmla="*/ 7959 w 9232"/>
              <a:gd name="connsiteY31" fmla="*/ 3432 h 10000"/>
              <a:gd name="connsiteX32" fmla="*/ 7959 w 9232"/>
              <a:gd name="connsiteY32" fmla="*/ 3822 h 10000"/>
              <a:gd name="connsiteX33" fmla="*/ 7815 w 9232"/>
              <a:gd name="connsiteY33" fmla="*/ 4119 h 10000"/>
              <a:gd name="connsiteX34" fmla="*/ 7664 w 9232"/>
              <a:gd name="connsiteY34" fmla="*/ 4508 h 10000"/>
              <a:gd name="connsiteX35" fmla="*/ 7512 w 9232"/>
              <a:gd name="connsiteY35" fmla="*/ 4898 h 10000"/>
              <a:gd name="connsiteX36" fmla="*/ 7338 w 9232"/>
              <a:gd name="connsiteY36" fmla="*/ 5288 h 10000"/>
              <a:gd name="connsiteX37" fmla="*/ 7041 w 9232"/>
              <a:gd name="connsiteY37" fmla="*/ 6178 h 10000"/>
              <a:gd name="connsiteX38" fmla="*/ 6895 w 9232"/>
              <a:gd name="connsiteY38" fmla="*/ 6568 h 10000"/>
              <a:gd name="connsiteX39" fmla="*/ 6720 w 9232"/>
              <a:gd name="connsiteY39" fmla="*/ 6957 h 10000"/>
              <a:gd name="connsiteX40" fmla="*/ 6571 w 9232"/>
              <a:gd name="connsiteY40" fmla="*/ 7347 h 10000"/>
              <a:gd name="connsiteX41" fmla="*/ 6422 w 9232"/>
              <a:gd name="connsiteY41" fmla="*/ 7737 h 10000"/>
              <a:gd name="connsiteX42" fmla="*/ 6243 w 9232"/>
              <a:gd name="connsiteY42" fmla="*/ 8033 h 10000"/>
              <a:gd name="connsiteX43" fmla="*/ 6243 w 9232"/>
              <a:gd name="connsiteY43" fmla="*/ 8237 h 10000"/>
              <a:gd name="connsiteX44" fmla="*/ 6095 w 9232"/>
              <a:gd name="connsiteY44" fmla="*/ 8534 h 10000"/>
              <a:gd name="connsiteX45" fmla="*/ 5949 w 9232"/>
              <a:gd name="connsiteY45" fmla="*/ 8720 h 10000"/>
              <a:gd name="connsiteX46" fmla="*/ 5622 w 9232"/>
              <a:gd name="connsiteY46" fmla="*/ 9017 h 10000"/>
              <a:gd name="connsiteX47" fmla="*/ 5325 w 9232"/>
              <a:gd name="connsiteY47" fmla="*/ 9314 h 10000"/>
              <a:gd name="connsiteX48" fmla="*/ 5000 w 9232"/>
              <a:gd name="connsiteY48" fmla="*/ 9610 h 10000"/>
              <a:gd name="connsiteX49" fmla="*/ 4706 w 9232"/>
              <a:gd name="connsiteY49" fmla="*/ 9703 h 10000"/>
              <a:gd name="connsiteX50" fmla="*/ 4378 w 9232"/>
              <a:gd name="connsiteY50" fmla="*/ 9889 h 10000"/>
              <a:gd name="connsiteX51" fmla="*/ 4052 w 9232"/>
              <a:gd name="connsiteY51" fmla="*/ 10000 h 10000"/>
              <a:gd name="connsiteX52" fmla="*/ 3757 w 9232"/>
              <a:gd name="connsiteY52" fmla="*/ 10000 h 10000"/>
              <a:gd name="connsiteX53" fmla="*/ 3432 w 9232"/>
              <a:gd name="connsiteY53" fmla="*/ 10000 h 10000"/>
              <a:gd name="connsiteX54" fmla="*/ 3432 w 9232"/>
              <a:gd name="connsiteY54" fmla="*/ 9889 h 10000"/>
              <a:gd name="connsiteX55" fmla="*/ 3282 w 9232"/>
              <a:gd name="connsiteY55" fmla="*/ 9889 h 10000"/>
              <a:gd name="connsiteX56" fmla="*/ 3282 w 9232"/>
              <a:gd name="connsiteY56" fmla="*/ 9796 h 10000"/>
              <a:gd name="connsiteX57" fmla="*/ 3282 w 9232"/>
              <a:gd name="connsiteY57" fmla="*/ 9610 h 10000"/>
              <a:gd name="connsiteX58" fmla="*/ 3282 w 9232"/>
              <a:gd name="connsiteY58" fmla="*/ 9499 h 10000"/>
              <a:gd name="connsiteX59" fmla="*/ 3282 w 9232"/>
              <a:gd name="connsiteY59" fmla="*/ 9406 h 10000"/>
              <a:gd name="connsiteX60" fmla="*/ 3282 w 9232"/>
              <a:gd name="connsiteY60" fmla="*/ 9202 h 10000"/>
              <a:gd name="connsiteX61" fmla="*/ 3282 w 9232"/>
              <a:gd name="connsiteY61" fmla="*/ 9017 h 10000"/>
              <a:gd name="connsiteX62" fmla="*/ 3137 w 9232"/>
              <a:gd name="connsiteY62" fmla="*/ 8813 h 10000"/>
              <a:gd name="connsiteX63" fmla="*/ 2959 w 9232"/>
              <a:gd name="connsiteY63" fmla="*/ 8534 h 10000"/>
              <a:gd name="connsiteX64" fmla="*/ 2663 w 9232"/>
              <a:gd name="connsiteY64" fmla="*/ 8126 h 10000"/>
              <a:gd name="connsiteX65" fmla="*/ 2515 w 9232"/>
              <a:gd name="connsiteY65" fmla="*/ 7737 h 10000"/>
              <a:gd name="connsiteX66" fmla="*/ 2042 w 9232"/>
              <a:gd name="connsiteY66" fmla="*/ 7347 h 10000"/>
              <a:gd name="connsiteX67" fmla="*/ 1719 w 9232"/>
              <a:gd name="connsiteY67" fmla="*/ 6753 h 10000"/>
              <a:gd name="connsiteX68" fmla="*/ 2042 w 9232"/>
              <a:gd name="connsiteY68" fmla="*/ 6957 h 10000"/>
              <a:gd name="connsiteX69" fmla="*/ 2515 w 9232"/>
              <a:gd name="connsiteY69" fmla="*/ 7161 h 10000"/>
              <a:gd name="connsiteX70" fmla="*/ 2810 w 9232"/>
              <a:gd name="connsiteY70" fmla="*/ 7347 h 10000"/>
              <a:gd name="connsiteX71" fmla="*/ 3137 w 9232"/>
              <a:gd name="connsiteY71" fmla="*/ 7440 h 10000"/>
              <a:gd name="connsiteX72" fmla="*/ 3432 w 9232"/>
              <a:gd name="connsiteY72" fmla="*/ 7551 h 10000"/>
              <a:gd name="connsiteX73" fmla="*/ 3613 w 9232"/>
              <a:gd name="connsiteY73" fmla="*/ 7551 h 10000"/>
              <a:gd name="connsiteX74" fmla="*/ 3757 w 9232"/>
              <a:gd name="connsiteY74" fmla="*/ 7644 h 10000"/>
              <a:gd name="connsiteX75" fmla="*/ 3907 w 9232"/>
              <a:gd name="connsiteY75" fmla="*/ 7644 h 10000"/>
              <a:gd name="connsiteX76" fmla="*/ 4052 w 9232"/>
              <a:gd name="connsiteY76" fmla="*/ 7644 h 10000"/>
              <a:gd name="connsiteX77" fmla="*/ 4231 w 9232"/>
              <a:gd name="connsiteY77" fmla="*/ 7644 h 10000"/>
              <a:gd name="connsiteX78" fmla="*/ 4378 w 9232"/>
              <a:gd name="connsiteY78" fmla="*/ 7551 h 10000"/>
              <a:gd name="connsiteX79" fmla="*/ 4529 w 9232"/>
              <a:gd name="connsiteY79" fmla="*/ 7440 h 10000"/>
              <a:gd name="connsiteX80" fmla="*/ 4529 w 9232"/>
              <a:gd name="connsiteY80" fmla="*/ 7347 h 10000"/>
              <a:gd name="connsiteX81" fmla="*/ 4706 w 9232"/>
              <a:gd name="connsiteY81" fmla="*/ 7254 h 10000"/>
              <a:gd name="connsiteX82" fmla="*/ 4851 w 9232"/>
              <a:gd name="connsiteY82" fmla="*/ 7050 h 10000"/>
              <a:gd name="connsiteX83" fmla="*/ 4851 w 9232"/>
              <a:gd name="connsiteY83" fmla="*/ 6865 h 10000"/>
              <a:gd name="connsiteX84" fmla="*/ 5000 w 9232"/>
              <a:gd name="connsiteY84" fmla="*/ 6660 h 10000"/>
              <a:gd name="connsiteX85" fmla="*/ 5148 w 9232"/>
              <a:gd name="connsiteY85" fmla="*/ 6364 h 10000"/>
              <a:gd name="connsiteX86" fmla="*/ 5325 w 9232"/>
              <a:gd name="connsiteY86" fmla="*/ 6067 h 10000"/>
              <a:gd name="connsiteX87" fmla="*/ 5325 w 9232"/>
              <a:gd name="connsiteY87" fmla="*/ 5677 h 10000"/>
              <a:gd name="connsiteX88" fmla="*/ 5622 w 9232"/>
              <a:gd name="connsiteY88" fmla="*/ 4991 h 10000"/>
              <a:gd name="connsiteX89" fmla="*/ 5805 w 9232"/>
              <a:gd name="connsiteY89" fmla="*/ 4212 h 10000"/>
              <a:gd name="connsiteX90" fmla="*/ 5805 w 9232"/>
              <a:gd name="connsiteY90" fmla="*/ 3525 h 10000"/>
              <a:gd name="connsiteX91" fmla="*/ 5949 w 9232"/>
              <a:gd name="connsiteY91" fmla="*/ 2839 h 10000"/>
              <a:gd name="connsiteX92" fmla="*/ 5949 w 9232"/>
              <a:gd name="connsiteY92" fmla="*/ 2542 h 10000"/>
              <a:gd name="connsiteX93" fmla="*/ 5949 w 9232"/>
              <a:gd name="connsiteY93" fmla="*/ 2263 h 10000"/>
              <a:gd name="connsiteX94" fmla="*/ 5949 w 9232"/>
              <a:gd name="connsiteY94" fmla="*/ 2059 h 10000"/>
              <a:gd name="connsiteX95" fmla="*/ 5949 w 9232"/>
              <a:gd name="connsiteY95" fmla="*/ 1855 h 10000"/>
              <a:gd name="connsiteX96" fmla="*/ 5949 w 9232"/>
              <a:gd name="connsiteY96" fmla="*/ 1670 h 10000"/>
              <a:gd name="connsiteX97" fmla="*/ 5949 w 9232"/>
              <a:gd name="connsiteY97" fmla="*/ 1577 h 10000"/>
              <a:gd name="connsiteX98" fmla="*/ 5805 w 9232"/>
              <a:gd name="connsiteY98" fmla="*/ 1466 h 10000"/>
              <a:gd name="connsiteX99" fmla="*/ 5805 w 9232"/>
              <a:gd name="connsiteY99" fmla="*/ 1373 h 10000"/>
              <a:gd name="connsiteX100" fmla="*/ 5805 w 9232"/>
              <a:gd name="connsiteY100" fmla="*/ 1280 h 10000"/>
              <a:gd name="connsiteX101" fmla="*/ 5622 w 9232"/>
              <a:gd name="connsiteY101" fmla="*/ 1280 h 10000"/>
              <a:gd name="connsiteX102" fmla="*/ 5479 w 9232"/>
              <a:gd name="connsiteY102" fmla="*/ 1169 h 10000"/>
              <a:gd name="connsiteX103" fmla="*/ 5479 w 9232"/>
              <a:gd name="connsiteY103" fmla="*/ 1169 h 10000"/>
              <a:gd name="connsiteX104" fmla="*/ 5148 w 9232"/>
              <a:gd name="connsiteY104" fmla="*/ 1169 h 10000"/>
              <a:gd name="connsiteX105" fmla="*/ 5000 w 9232"/>
              <a:gd name="connsiteY105" fmla="*/ 1169 h 10000"/>
              <a:gd name="connsiteX106" fmla="*/ 4851 w 9232"/>
              <a:gd name="connsiteY106" fmla="*/ 1169 h 10000"/>
              <a:gd name="connsiteX107" fmla="*/ 4529 w 9232"/>
              <a:gd name="connsiteY107" fmla="*/ 1169 h 10000"/>
              <a:gd name="connsiteX108" fmla="*/ 4231 w 9232"/>
              <a:gd name="connsiteY108" fmla="*/ 1169 h 10000"/>
              <a:gd name="connsiteX109" fmla="*/ 3757 w 9232"/>
              <a:gd name="connsiteY109" fmla="*/ 1169 h 10000"/>
              <a:gd name="connsiteX110" fmla="*/ 3432 w 9232"/>
              <a:gd name="connsiteY110" fmla="*/ 1169 h 10000"/>
              <a:gd name="connsiteX111" fmla="*/ 2959 w 9232"/>
              <a:gd name="connsiteY111" fmla="*/ 1169 h 10000"/>
              <a:gd name="connsiteX112" fmla="*/ 2339 w 9232"/>
              <a:gd name="connsiteY112" fmla="*/ 1169 h 10000"/>
              <a:gd name="connsiteX113" fmla="*/ 1719 w 9232"/>
              <a:gd name="connsiteY113" fmla="*/ 1280 h 10000"/>
              <a:gd name="connsiteX114" fmla="*/ 1097 w 9232"/>
              <a:gd name="connsiteY114" fmla="*/ 1280 h 10000"/>
              <a:gd name="connsiteX115" fmla="*/ 0 w 9232"/>
              <a:gd name="connsiteY115" fmla="*/ 779 h 10000"/>
              <a:gd name="connsiteX116" fmla="*/ 474 w 9232"/>
              <a:gd name="connsiteY116" fmla="*/ 779 h 10000"/>
              <a:gd name="connsiteX117" fmla="*/ 1097 w 9232"/>
              <a:gd name="connsiteY117" fmla="*/ 686 h 10000"/>
              <a:gd name="connsiteX118" fmla="*/ 1569 w 9232"/>
              <a:gd name="connsiteY118" fmla="*/ 686 h 10000"/>
              <a:gd name="connsiteX119" fmla="*/ 2339 w 9232"/>
              <a:gd name="connsiteY119" fmla="*/ 594 h 10000"/>
              <a:gd name="connsiteX120" fmla="*/ 3137 w 9232"/>
              <a:gd name="connsiteY120" fmla="*/ 594 h 10000"/>
              <a:gd name="connsiteX121" fmla="*/ 3757 w 9232"/>
              <a:gd name="connsiteY121" fmla="*/ 482 h 10000"/>
              <a:gd name="connsiteX122" fmla="*/ 4378 w 9232"/>
              <a:gd name="connsiteY122" fmla="*/ 482 h 10000"/>
              <a:gd name="connsiteX123" fmla="*/ 4706 w 9232"/>
              <a:gd name="connsiteY123" fmla="*/ 390 h 10000"/>
              <a:gd name="connsiteX124" fmla="*/ 5000 w 9232"/>
              <a:gd name="connsiteY124" fmla="*/ 297 h 10000"/>
              <a:gd name="connsiteX125" fmla="*/ 5325 w 9232"/>
              <a:gd name="connsiteY125" fmla="*/ 297 h 10000"/>
              <a:gd name="connsiteX126" fmla="*/ 5325 w 9232"/>
              <a:gd name="connsiteY126" fmla="*/ 204 h 10000"/>
              <a:gd name="connsiteX127" fmla="*/ 5325 w 9232"/>
              <a:gd name="connsiteY127" fmla="*/ 204 h 10000"/>
              <a:gd name="connsiteX0" fmla="*/ 5255 w 9487"/>
              <a:gd name="connsiteY0" fmla="*/ 204 h 10000"/>
              <a:gd name="connsiteX1" fmla="*/ 5422 w 9487"/>
              <a:gd name="connsiteY1" fmla="*/ 93 h 10000"/>
              <a:gd name="connsiteX2" fmla="*/ 5775 w 9487"/>
              <a:gd name="connsiteY2" fmla="*/ 93 h 10000"/>
              <a:gd name="connsiteX3" fmla="*/ 5931 w 9487"/>
              <a:gd name="connsiteY3" fmla="*/ 0 h 10000"/>
              <a:gd name="connsiteX4" fmla="*/ 6089 w 9487"/>
              <a:gd name="connsiteY4" fmla="*/ 0 h 10000"/>
              <a:gd name="connsiteX5" fmla="*/ 6443 w 9487"/>
              <a:gd name="connsiteY5" fmla="*/ 93 h 10000"/>
              <a:gd name="connsiteX6" fmla="*/ 6956 w 9487"/>
              <a:gd name="connsiteY6" fmla="*/ 204 h 10000"/>
              <a:gd name="connsiteX7" fmla="*/ 7114 w 9487"/>
              <a:gd name="connsiteY7" fmla="*/ 297 h 10000"/>
              <a:gd name="connsiteX8" fmla="*/ 7435 w 9487"/>
              <a:gd name="connsiteY8" fmla="*/ 482 h 10000"/>
              <a:gd name="connsiteX9" fmla="*/ 7624 w 9487"/>
              <a:gd name="connsiteY9" fmla="*/ 594 h 10000"/>
              <a:gd name="connsiteX10" fmla="*/ 7952 w 9487"/>
              <a:gd name="connsiteY10" fmla="*/ 686 h 10000"/>
              <a:gd name="connsiteX11" fmla="*/ 8302 w 9487"/>
              <a:gd name="connsiteY11" fmla="*/ 891 h 10000"/>
              <a:gd name="connsiteX12" fmla="*/ 8620 w 9487"/>
              <a:gd name="connsiteY12" fmla="*/ 983 h 10000"/>
              <a:gd name="connsiteX13" fmla="*/ 8813 w 9487"/>
              <a:gd name="connsiteY13" fmla="*/ 1169 h 10000"/>
              <a:gd name="connsiteX14" fmla="*/ 9135 w 9487"/>
              <a:gd name="connsiteY14" fmla="*/ 1280 h 10000"/>
              <a:gd name="connsiteX15" fmla="*/ 9294 w 9487"/>
              <a:gd name="connsiteY15" fmla="*/ 1373 h 10000"/>
              <a:gd name="connsiteX16" fmla="*/ 9294 w 9487"/>
              <a:gd name="connsiteY16" fmla="*/ 1466 h 10000"/>
              <a:gd name="connsiteX17" fmla="*/ 9487 w 9487"/>
              <a:gd name="connsiteY17" fmla="*/ 1466 h 10000"/>
              <a:gd name="connsiteX18" fmla="*/ 9487 w 9487"/>
              <a:gd name="connsiteY18" fmla="*/ 1577 h 10000"/>
              <a:gd name="connsiteX19" fmla="*/ 9487 w 9487"/>
              <a:gd name="connsiteY19" fmla="*/ 1670 h 10000"/>
              <a:gd name="connsiteX20" fmla="*/ 9294 w 9487"/>
              <a:gd name="connsiteY20" fmla="*/ 1763 h 10000"/>
              <a:gd name="connsiteX21" fmla="*/ 9135 w 9487"/>
              <a:gd name="connsiteY21" fmla="*/ 1763 h 10000"/>
              <a:gd name="connsiteX22" fmla="*/ 8975 w 9487"/>
              <a:gd name="connsiteY22" fmla="*/ 1855 h 10000"/>
              <a:gd name="connsiteX23" fmla="*/ 8813 w 9487"/>
              <a:gd name="connsiteY23" fmla="*/ 1855 h 10000"/>
              <a:gd name="connsiteX24" fmla="*/ 8813 w 9487"/>
              <a:gd name="connsiteY24" fmla="*/ 1967 h 10000"/>
              <a:gd name="connsiteX25" fmla="*/ 8620 w 9487"/>
              <a:gd name="connsiteY25" fmla="*/ 2059 h 10000"/>
              <a:gd name="connsiteX26" fmla="*/ 8462 w 9487"/>
              <a:gd name="connsiteY26" fmla="*/ 2263 h 10000"/>
              <a:gd name="connsiteX27" fmla="*/ 8462 w 9487"/>
              <a:gd name="connsiteY27" fmla="*/ 2449 h 10000"/>
              <a:gd name="connsiteX28" fmla="*/ 8302 w 9487"/>
              <a:gd name="connsiteY28" fmla="*/ 2653 h 10000"/>
              <a:gd name="connsiteX29" fmla="*/ 8302 w 9487"/>
              <a:gd name="connsiteY29" fmla="*/ 2950 h 10000"/>
              <a:gd name="connsiteX30" fmla="*/ 8302 w 9487"/>
              <a:gd name="connsiteY30" fmla="*/ 3135 h 10000"/>
              <a:gd name="connsiteX31" fmla="*/ 8108 w 9487"/>
              <a:gd name="connsiteY31" fmla="*/ 3432 h 10000"/>
              <a:gd name="connsiteX32" fmla="*/ 8108 w 9487"/>
              <a:gd name="connsiteY32" fmla="*/ 3822 h 10000"/>
              <a:gd name="connsiteX33" fmla="*/ 7952 w 9487"/>
              <a:gd name="connsiteY33" fmla="*/ 4119 h 10000"/>
              <a:gd name="connsiteX34" fmla="*/ 7789 w 9487"/>
              <a:gd name="connsiteY34" fmla="*/ 4508 h 10000"/>
              <a:gd name="connsiteX35" fmla="*/ 7624 w 9487"/>
              <a:gd name="connsiteY35" fmla="*/ 4898 h 10000"/>
              <a:gd name="connsiteX36" fmla="*/ 7435 w 9487"/>
              <a:gd name="connsiteY36" fmla="*/ 5288 h 10000"/>
              <a:gd name="connsiteX37" fmla="*/ 7114 w 9487"/>
              <a:gd name="connsiteY37" fmla="*/ 6178 h 10000"/>
              <a:gd name="connsiteX38" fmla="*/ 6956 w 9487"/>
              <a:gd name="connsiteY38" fmla="*/ 6568 h 10000"/>
              <a:gd name="connsiteX39" fmla="*/ 6766 w 9487"/>
              <a:gd name="connsiteY39" fmla="*/ 6957 h 10000"/>
              <a:gd name="connsiteX40" fmla="*/ 6605 w 9487"/>
              <a:gd name="connsiteY40" fmla="*/ 7347 h 10000"/>
              <a:gd name="connsiteX41" fmla="*/ 6443 w 9487"/>
              <a:gd name="connsiteY41" fmla="*/ 7737 h 10000"/>
              <a:gd name="connsiteX42" fmla="*/ 6249 w 9487"/>
              <a:gd name="connsiteY42" fmla="*/ 8033 h 10000"/>
              <a:gd name="connsiteX43" fmla="*/ 6249 w 9487"/>
              <a:gd name="connsiteY43" fmla="*/ 8237 h 10000"/>
              <a:gd name="connsiteX44" fmla="*/ 6089 w 9487"/>
              <a:gd name="connsiteY44" fmla="*/ 8534 h 10000"/>
              <a:gd name="connsiteX45" fmla="*/ 5931 w 9487"/>
              <a:gd name="connsiteY45" fmla="*/ 8720 h 10000"/>
              <a:gd name="connsiteX46" fmla="*/ 5577 w 9487"/>
              <a:gd name="connsiteY46" fmla="*/ 9017 h 10000"/>
              <a:gd name="connsiteX47" fmla="*/ 5255 w 9487"/>
              <a:gd name="connsiteY47" fmla="*/ 9314 h 10000"/>
              <a:gd name="connsiteX48" fmla="*/ 4903 w 9487"/>
              <a:gd name="connsiteY48" fmla="*/ 9610 h 10000"/>
              <a:gd name="connsiteX49" fmla="*/ 4584 w 9487"/>
              <a:gd name="connsiteY49" fmla="*/ 9703 h 10000"/>
              <a:gd name="connsiteX50" fmla="*/ 4229 w 9487"/>
              <a:gd name="connsiteY50" fmla="*/ 9889 h 10000"/>
              <a:gd name="connsiteX51" fmla="*/ 3876 w 9487"/>
              <a:gd name="connsiteY51" fmla="*/ 10000 h 10000"/>
              <a:gd name="connsiteX52" fmla="*/ 3557 w 9487"/>
              <a:gd name="connsiteY52" fmla="*/ 10000 h 10000"/>
              <a:gd name="connsiteX53" fmla="*/ 3205 w 9487"/>
              <a:gd name="connsiteY53" fmla="*/ 10000 h 10000"/>
              <a:gd name="connsiteX54" fmla="*/ 3205 w 9487"/>
              <a:gd name="connsiteY54" fmla="*/ 9889 h 10000"/>
              <a:gd name="connsiteX55" fmla="*/ 3042 w 9487"/>
              <a:gd name="connsiteY55" fmla="*/ 9889 h 10000"/>
              <a:gd name="connsiteX56" fmla="*/ 3042 w 9487"/>
              <a:gd name="connsiteY56" fmla="*/ 9796 h 10000"/>
              <a:gd name="connsiteX57" fmla="*/ 3042 w 9487"/>
              <a:gd name="connsiteY57" fmla="*/ 9610 h 10000"/>
              <a:gd name="connsiteX58" fmla="*/ 3042 w 9487"/>
              <a:gd name="connsiteY58" fmla="*/ 9499 h 10000"/>
              <a:gd name="connsiteX59" fmla="*/ 3042 w 9487"/>
              <a:gd name="connsiteY59" fmla="*/ 9406 h 10000"/>
              <a:gd name="connsiteX60" fmla="*/ 3042 w 9487"/>
              <a:gd name="connsiteY60" fmla="*/ 9202 h 10000"/>
              <a:gd name="connsiteX61" fmla="*/ 3042 w 9487"/>
              <a:gd name="connsiteY61" fmla="*/ 9017 h 10000"/>
              <a:gd name="connsiteX62" fmla="*/ 2885 w 9487"/>
              <a:gd name="connsiteY62" fmla="*/ 8813 h 10000"/>
              <a:gd name="connsiteX63" fmla="*/ 2692 w 9487"/>
              <a:gd name="connsiteY63" fmla="*/ 8534 h 10000"/>
              <a:gd name="connsiteX64" fmla="*/ 2372 w 9487"/>
              <a:gd name="connsiteY64" fmla="*/ 8126 h 10000"/>
              <a:gd name="connsiteX65" fmla="*/ 2211 w 9487"/>
              <a:gd name="connsiteY65" fmla="*/ 7737 h 10000"/>
              <a:gd name="connsiteX66" fmla="*/ 1699 w 9487"/>
              <a:gd name="connsiteY66" fmla="*/ 7347 h 10000"/>
              <a:gd name="connsiteX67" fmla="*/ 1349 w 9487"/>
              <a:gd name="connsiteY67" fmla="*/ 6753 h 10000"/>
              <a:gd name="connsiteX68" fmla="*/ 1699 w 9487"/>
              <a:gd name="connsiteY68" fmla="*/ 6957 h 10000"/>
              <a:gd name="connsiteX69" fmla="*/ 2211 w 9487"/>
              <a:gd name="connsiteY69" fmla="*/ 7161 h 10000"/>
              <a:gd name="connsiteX70" fmla="*/ 2531 w 9487"/>
              <a:gd name="connsiteY70" fmla="*/ 7347 h 10000"/>
              <a:gd name="connsiteX71" fmla="*/ 2885 w 9487"/>
              <a:gd name="connsiteY71" fmla="*/ 7440 h 10000"/>
              <a:gd name="connsiteX72" fmla="*/ 3205 w 9487"/>
              <a:gd name="connsiteY72" fmla="*/ 7551 h 10000"/>
              <a:gd name="connsiteX73" fmla="*/ 3401 w 9487"/>
              <a:gd name="connsiteY73" fmla="*/ 7551 h 10000"/>
              <a:gd name="connsiteX74" fmla="*/ 3557 w 9487"/>
              <a:gd name="connsiteY74" fmla="*/ 7644 h 10000"/>
              <a:gd name="connsiteX75" fmla="*/ 3719 w 9487"/>
              <a:gd name="connsiteY75" fmla="*/ 7644 h 10000"/>
              <a:gd name="connsiteX76" fmla="*/ 3876 w 9487"/>
              <a:gd name="connsiteY76" fmla="*/ 7644 h 10000"/>
              <a:gd name="connsiteX77" fmla="*/ 4070 w 9487"/>
              <a:gd name="connsiteY77" fmla="*/ 7644 h 10000"/>
              <a:gd name="connsiteX78" fmla="*/ 4229 w 9487"/>
              <a:gd name="connsiteY78" fmla="*/ 7551 h 10000"/>
              <a:gd name="connsiteX79" fmla="*/ 4393 w 9487"/>
              <a:gd name="connsiteY79" fmla="*/ 7440 h 10000"/>
              <a:gd name="connsiteX80" fmla="*/ 4393 w 9487"/>
              <a:gd name="connsiteY80" fmla="*/ 7347 h 10000"/>
              <a:gd name="connsiteX81" fmla="*/ 4584 w 9487"/>
              <a:gd name="connsiteY81" fmla="*/ 7254 h 10000"/>
              <a:gd name="connsiteX82" fmla="*/ 4742 w 9487"/>
              <a:gd name="connsiteY82" fmla="*/ 7050 h 10000"/>
              <a:gd name="connsiteX83" fmla="*/ 4742 w 9487"/>
              <a:gd name="connsiteY83" fmla="*/ 6865 h 10000"/>
              <a:gd name="connsiteX84" fmla="*/ 4903 w 9487"/>
              <a:gd name="connsiteY84" fmla="*/ 6660 h 10000"/>
              <a:gd name="connsiteX85" fmla="*/ 5063 w 9487"/>
              <a:gd name="connsiteY85" fmla="*/ 6364 h 10000"/>
              <a:gd name="connsiteX86" fmla="*/ 5255 w 9487"/>
              <a:gd name="connsiteY86" fmla="*/ 6067 h 10000"/>
              <a:gd name="connsiteX87" fmla="*/ 5255 w 9487"/>
              <a:gd name="connsiteY87" fmla="*/ 5677 h 10000"/>
              <a:gd name="connsiteX88" fmla="*/ 5577 w 9487"/>
              <a:gd name="connsiteY88" fmla="*/ 4991 h 10000"/>
              <a:gd name="connsiteX89" fmla="*/ 5775 w 9487"/>
              <a:gd name="connsiteY89" fmla="*/ 4212 h 10000"/>
              <a:gd name="connsiteX90" fmla="*/ 5775 w 9487"/>
              <a:gd name="connsiteY90" fmla="*/ 3525 h 10000"/>
              <a:gd name="connsiteX91" fmla="*/ 5931 w 9487"/>
              <a:gd name="connsiteY91" fmla="*/ 2839 h 10000"/>
              <a:gd name="connsiteX92" fmla="*/ 5931 w 9487"/>
              <a:gd name="connsiteY92" fmla="*/ 2542 h 10000"/>
              <a:gd name="connsiteX93" fmla="*/ 5931 w 9487"/>
              <a:gd name="connsiteY93" fmla="*/ 2263 h 10000"/>
              <a:gd name="connsiteX94" fmla="*/ 5931 w 9487"/>
              <a:gd name="connsiteY94" fmla="*/ 2059 h 10000"/>
              <a:gd name="connsiteX95" fmla="*/ 5931 w 9487"/>
              <a:gd name="connsiteY95" fmla="*/ 1855 h 10000"/>
              <a:gd name="connsiteX96" fmla="*/ 5931 w 9487"/>
              <a:gd name="connsiteY96" fmla="*/ 1670 h 10000"/>
              <a:gd name="connsiteX97" fmla="*/ 5931 w 9487"/>
              <a:gd name="connsiteY97" fmla="*/ 1577 h 10000"/>
              <a:gd name="connsiteX98" fmla="*/ 5775 w 9487"/>
              <a:gd name="connsiteY98" fmla="*/ 1466 h 10000"/>
              <a:gd name="connsiteX99" fmla="*/ 5775 w 9487"/>
              <a:gd name="connsiteY99" fmla="*/ 1373 h 10000"/>
              <a:gd name="connsiteX100" fmla="*/ 5775 w 9487"/>
              <a:gd name="connsiteY100" fmla="*/ 1280 h 10000"/>
              <a:gd name="connsiteX101" fmla="*/ 5577 w 9487"/>
              <a:gd name="connsiteY101" fmla="*/ 1280 h 10000"/>
              <a:gd name="connsiteX102" fmla="*/ 5422 w 9487"/>
              <a:gd name="connsiteY102" fmla="*/ 1169 h 10000"/>
              <a:gd name="connsiteX103" fmla="*/ 5422 w 9487"/>
              <a:gd name="connsiteY103" fmla="*/ 1169 h 10000"/>
              <a:gd name="connsiteX104" fmla="*/ 5063 w 9487"/>
              <a:gd name="connsiteY104" fmla="*/ 1169 h 10000"/>
              <a:gd name="connsiteX105" fmla="*/ 4903 w 9487"/>
              <a:gd name="connsiteY105" fmla="*/ 1169 h 10000"/>
              <a:gd name="connsiteX106" fmla="*/ 4742 w 9487"/>
              <a:gd name="connsiteY106" fmla="*/ 1169 h 10000"/>
              <a:gd name="connsiteX107" fmla="*/ 4393 w 9487"/>
              <a:gd name="connsiteY107" fmla="*/ 1169 h 10000"/>
              <a:gd name="connsiteX108" fmla="*/ 4070 w 9487"/>
              <a:gd name="connsiteY108" fmla="*/ 1169 h 10000"/>
              <a:gd name="connsiteX109" fmla="*/ 3557 w 9487"/>
              <a:gd name="connsiteY109" fmla="*/ 1169 h 10000"/>
              <a:gd name="connsiteX110" fmla="*/ 3205 w 9487"/>
              <a:gd name="connsiteY110" fmla="*/ 1169 h 10000"/>
              <a:gd name="connsiteX111" fmla="*/ 2692 w 9487"/>
              <a:gd name="connsiteY111" fmla="*/ 1169 h 10000"/>
              <a:gd name="connsiteX112" fmla="*/ 2021 w 9487"/>
              <a:gd name="connsiteY112" fmla="*/ 1169 h 10000"/>
              <a:gd name="connsiteX113" fmla="*/ 1349 w 9487"/>
              <a:gd name="connsiteY113" fmla="*/ 1280 h 10000"/>
              <a:gd name="connsiteX114" fmla="*/ 675 w 9487"/>
              <a:gd name="connsiteY114" fmla="*/ 1280 h 10000"/>
              <a:gd name="connsiteX115" fmla="*/ 0 w 9487"/>
              <a:gd name="connsiteY115" fmla="*/ 779 h 10000"/>
              <a:gd name="connsiteX116" fmla="*/ 675 w 9487"/>
              <a:gd name="connsiteY116" fmla="*/ 686 h 10000"/>
              <a:gd name="connsiteX117" fmla="*/ 1187 w 9487"/>
              <a:gd name="connsiteY117" fmla="*/ 686 h 10000"/>
              <a:gd name="connsiteX118" fmla="*/ 2021 w 9487"/>
              <a:gd name="connsiteY118" fmla="*/ 594 h 10000"/>
              <a:gd name="connsiteX119" fmla="*/ 2885 w 9487"/>
              <a:gd name="connsiteY119" fmla="*/ 594 h 10000"/>
              <a:gd name="connsiteX120" fmla="*/ 3557 w 9487"/>
              <a:gd name="connsiteY120" fmla="*/ 482 h 10000"/>
              <a:gd name="connsiteX121" fmla="*/ 4229 w 9487"/>
              <a:gd name="connsiteY121" fmla="*/ 482 h 10000"/>
              <a:gd name="connsiteX122" fmla="*/ 4584 w 9487"/>
              <a:gd name="connsiteY122" fmla="*/ 390 h 10000"/>
              <a:gd name="connsiteX123" fmla="*/ 4903 w 9487"/>
              <a:gd name="connsiteY123" fmla="*/ 297 h 10000"/>
              <a:gd name="connsiteX124" fmla="*/ 5255 w 9487"/>
              <a:gd name="connsiteY124" fmla="*/ 297 h 10000"/>
              <a:gd name="connsiteX125" fmla="*/ 5255 w 9487"/>
              <a:gd name="connsiteY125" fmla="*/ 204 h 10000"/>
              <a:gd name="connsiteX126" fmla="*/ 5255 w 9487"/>
              <a:gd name="connsiteY126" fmla="*/ 204 h 10000"/>
              <a:gd name="connsiteX0" fmla="*/ 4828 w 9289"/>
              <a:gd name="connsiteY0" fmla="*/ 204 h 10000"/>
              <a:gd name="connsiteX1" fmla="*/ 5004 w 9289"/>
              <a:gd name="connsiteY1" fmla="*/ 93 h 10000"/>
              <a:gd name="connsiteX2" fmla="*/ 5376 w 9289"/>
              <a:gd name="connsiteY2" fmla="*/ 93 h 10000"/>
              <a:gd name="connsiteX3" fmla="*/ 5541 w 9289"/>
              <a:gd name="connsiteY3" fmla="*/ 0 h 10000"/>
              <a:gd name="connsiteX4" fmla="*/ 5707 w 9289"/>
              <a:gd name="connsiteY4" fmla="*/ 0 h 10000"/>
              <a:gd name="connsiteX5" fmla="*/ 6080 w 9289"/>
              <a:gd name="connsiteY5" fmla="*/ 93 h 10000"/>
              <a:gd name="connsiteX6" fmla="*/ 6621 w 9289"/>
              <a:gd name="connsiteY6" fmla="*/ 204 h 10000"/>
              <a:gd name="connsiteX7" fmla="*/ 6788 w 9289"/>
              <a:gd name="connsiteY7" fmla="*/ 297 h 10000"/>
              <a:gd name="connsiteX8" fmla="*/ 7126 w 9289"/>
              <a:gd name="connsiteY8" fmla="*/ 482 h 10000"/>
              <a:gd name="connsiteX9" fmla="*/ 7325 w 9289"/>
              <a:gd name="connsiteY9" fmla="*/ 594 h 10000"/>
              <a:gd name="connsiteX10" fmla="*/ 7671 w 9289"/>
              <a:gd name="connsiteY10" fmla="*/ 686 h 10000"/>
              <a:gd name="connsiteX11" fmla="*/ 8040 w 9289"/>
              <a:gd name="connsiteY11" fmla="*/ 891 h 10000"/>
              <a:gd name="connsiteX12" fmla="*/ 8375 w 9289"/>
              <a:gd name="connsiteY12" fmla="*/ 983 h 10000"/>
              <a:gd name="connsiteX13" fmla="*/ 8579 w 9289"/>
              <a:gd name="connsiteY13" fmla="*/ 1169 h 10000"/>
              <a:gd name="connsiteX14" fmla="*/ 8918 w 9289"/>
              <a:gd name="connsiteY14" fmla="*/ 1280 h 10000"/>
              <a:gd name="connsiteX15" fmla="*/ 9086 w 9289"/>
              <a:gd name="connsiteY15" fmla="*/ 1373 h 10000"/>
              <a:gd name="connsiteX16" fmla="*/ 9086 w 9289"/>
              <a:gd name="connsiteY16" fmla="*/ 1466 h 10000"/>
              <a:gd name="connsiteX17" fmla="*/ 9289 w 9289"/>
              <a:gd name="connsiteY17" fmla="*/ 1466 h 10000"/>
              <a:gd name="connsiteX18" fmla="*/ 9289 w 9289"/>
              <a:gd name="connsiteY18" fmla="*/ 1577 h 10000"/>
              <a:gd name="connsiteX19" fmla="*/ 9289 w 9289"/>
              <a:gd name="connsiteY19" fmla="*/ 1670 h 10000"/>
              <a:gd name="connsiteX20" fmla="*/ 9086 w 9289"/>
              <a:gd name="connsiteY20" fmla="*/ 1763 h 10000"/>
              <a:gd name="connsiteX21" fmla="*/ 8918 w 9289"/>
              <a:gd name="connsiteY21" fmla="*/ 1763 h 10000"/>
              <a:gd name="connsiteX22" fmla="*/ 8749 w 9289"/>
              <a:gd name="connsiteY22" fmla="*/ 1855 h 10000"/>
              <a:gd name="connsiteX23" fmla="*/ 8579 w 9289"/>
              <a:gd name="connsiteY23" fmla="*/ 1855 h 10000"/>
              <a:gd name="connsiteX24" fmla="*/ 8579 w 9289"/>
              <a:gd name="connsiteY24" fmla="*/ 1967 h 10000"/>
              <a:gd name="connsiteX25" fmla="*/ 8375 w 9289"/>
              <a:gd name="connsiteY25" fmla="*/ 2059 h 10000"/>
              <a:gd name="connsiteX26" fmla="*/ 8209 w 9289"/>
              <a:gd name="connsiteY26" fmla="*/ 2263 h 10000"/>
              <a:gd name="connsiteX27" fmla="*/ 8209 w 9289"/>
              <a:gd name="connsiteY27" fmla="*/ 2449 h 10000"/>
              <a:gd name="connsiteX28" fmla="*/ 8040 w 9289"/>
              <a:gd name="connsiteY28" fmla="*/ 2653 h 10000"/>
              <a:gd name="connsiteX29" fmla="*/ 8040 w 9289"/>
              <a:gd name="connsiteY29" fmla="*/ 2950 h 10000"/>
              <a:gd name="connsiteX30" fmla="*/ 8040 w 9289"/>
              <a:gd name="connsiteY30" fmla="*/ 3135 h 10000"/>
              <a:gd name="connsiteX31" fmla="*/ 7835 w 9289"/>
              <a:gd name="connsiteY31" fmla="*/ 3432 h 10000"/>
              <a:gd name="connsiteX32" fmla="*/ 7835 w 9289"/>
              <a:gd name="connsiteY32" fmla="*/ 3822 h 10000"/>
              <a:gd name="connsiteX33" fmla="*/ 7671 w 9289"/>
              <a:gd name="connsiteY33" fmla="*/ 4119 h 10000"/>
              <a:gd name="connsiteX34" fmla="*/ 7499 w 9289"/>
              <a:gd name="connsiteY34" fmla="*/ 4508 h 10000"/>
              <a:gd name="connsiteX35" fmla="*/ 7325 w 9289"/>
              <a:gd name="connsiteY35" fmla="*/ 4898 h 10000"/>
              <a:gd name="connsiteX36" fmla="*/ 7126 w 9289"/>
              <a:gd name="connsiteY36" fmla="*/ 5288 h 10000"/>
              <a:gd name="connsiteX37" fmla="*/ 6788 w 9289"/>
              <a:gd name="connsiteY37" fmla="*/ 6178 h 10000"/>
              <a:gd name="connsiteX38" fmla="*/ 6621 w 9289"/>
              <a:gd name="connsiteY38" fmla="*/ 6568 h 10000"/>
              <a:gd name="connsiteX39" fmla="*/ 6421 w 9289"/>
              <a:gd name="connsiteY39" fmla="*/ 6957 h 10000"/>
              <a:gd name="connsiteX40" fmla="*/ 6251 w 9289"/>
              <a:gd name="connsiteY40" fmla="*/ 7347 h 10000"/>
              <a:gd name="connsiteX41" fmla="*/ 6080 w 9289"/>
              <a:gd name="connsiteY41" fmla="*/ 7737 h 10000"/>
              <a:gd name="connsiteX42" fmla="*/ 5876 w 9289"/>
              <a:gd name="connsiteY42" fmla="*/ 8033 h 10000"/>
              <a:gd name="connsiteX43" fmla="*/ 5876 w 9289"/>
              <a:gd name="connsiteY43" fmla="*/ 8237 h 10000"/>
              <a:gd name="connsiteX44" fmla="*/ 5707 w 9289"/>
              <a:gd name="connsiteY44" fmla="*/ 8534 h 10000"/>
              <a:gd name="connsiteX45" fmla="*/ 5541 w 9289"/>
              <a:gd name="connsiteY45" fmla="*/ 8720 h 10000"/>
              <a:gd name="connsiteX46" fmla="*/ 5168 w 9289"/>
              <a:gd name="connsiteY46" fmla="*/ 9017 h 10000"/>
              <a:gd name="connsiteX47" fmla="*/ 4828 w 9289"/>
              <a:gd name="connsiteY47" fmla="*/ 9314 h 10000"/>
              <a:gd name="connsiteX48" fmla="*/ 4457 w 9289"/>
              <a:gd name="connsiteY48" fmla="*/ 9610 h 10000"/>
              <a:gd name="connsiteX49" fmla="*/ 4121 w 9289"/>
              <a:gd name="connsiteY49" fmla="*/ 9703 h 10000"/>
              <a:gd name="connsiteX50" fmla="*/ 3747 w 9289"/>
              <a:gd name="connsiteY50" fmla="*/ 9889 h 10000"/>
              <a:gd name="connsiteX51" fmla="*/ 3375 w 9289"/>
              <a:gd name="connsiteY51" fmla="*/ 10000 h 10000"/>
              <a:gd name="connsiteX52" fmla="*/ 3038 w 9289"/>
              <a:gd name="connsiteY52" fmla="*/ 10000 h 10000"/>
              <a:gd name="connsiteX53" fmla="*/ 2667 w 9289"/>
              <a:gd name="connsiteY53" fmla="*/ 10000 h 10000"/>
              <a:gd name="connsiteX54" fmla="*/ 2667 w 9289"/>
              <a:gd name="connsiteY54" fmla="*/ 9889 h 10000"/>
              <a:gd name="connsiteX55" fmla="*/ 2495 w 9289"/>
              <a:gd name="connsiteY55" fmla="*/ 9889 h 10000"/>
              <a:gd name="connsiteX56" fmla="*/ 2495 w 9289"/>
              <a:gd name="connsiteY56" fmla="*/ 9796 h 10000"/>
              <a:gd name="connsiteX57" fmla="*/ 2495 w 9289"/>
              <a:gd name="connsiteY57" fmla="*/ 9610 h 10000"/>
              <a:gd name="connsiteX58" fmla="*/ 2495 w 9289"/>
              <a:gd name="connsiteY58" fmla="*/ 9499 h 10000"/>
              <a:gd name="connsiteX59" fmla="*/ 2495 w 9289"/>
              <a:gd name="connsiteY59" fmla="*/ 9406 h 10000"/>
              <a:gd name="connsiteX60" fmla="*/ 2495 w 9289"/>
              <a:gd name="connsiteY60" fmla="*/ 9202 h 10000"/>
              <a:gd name="connsiteX61" fmla="*/ 2495 w 9289"/>
              <a:gd name="connsiteY61" fmla="*/ 9017 h 10000"/>
              <a:gd name="connsiteX62" fmla="*/ 2330 w 9289"/>
              <a:gd name="connsiteY62" fmla="*/ 8813 h 10000"/>
              <a:gd name="connsiteX63" fmla="*/ 2127 w 9289"/>
              <a:gd name="connsiteY63" fmla="*/ 8534 h 10000"/>
              <a:gd name="connsiteX64" fmla="*/ 1789 w 9289"/>
              <a:gd name="connsiteY64" fmla="*/ 8126 h 10000"/>
              <a:gd name="connsiteX65" fmla="*/ 1620 w 9289"/>
              <a:gd name="connsiteY65" fmla="*/ 7737 h 10000"/>
              <a:gd name="connsiteX66" fmla="*/ 1080 w 9289"/>
              <a:gd name="connsiteY66" fmla="*/ 7347 h 10000"/>
              <a:gd name="connsiteX67" fmla="*/ 711 w 9289"/>
              <a:gd name="connsiteY67" fmla="*/ 6753 h 10000"/>
              <a:gd name="connsiteX68" fmla="*/ 1080 w 9289"/>
              <a:gd name="connsiteY68" fmla="*/ 6957 h 10000"/>
              <a:gd name="connsiteX69" fmla="*/ 1620 w 9289"/>
              <a:gd name="connsiteY69" fmla="*/ 7161 h 10000"/>
              <a:gd name="connsiteX70" fmla="*/ 1957 w 9289"/>
              <a:gd name="connsiteY70" fmla="*/ 7347 h 10000"/>
              <a:gd name="connsiteX71" fmla="*/ 2330 w 9289"/>
              <a:gd name="connsiteY71" fmla="*/ 7440 h 10000"/>
              <a:gd name="connsiteX72" fmla="*/ 2667 w 9289"/>
              <a:gd name="connsiteY72" fmla="*/ 7551 h 10000"/>
              <a:gd name="connsiteX73" fmla="*/ 2874 w 9289"/>
              <a:gd name="connsiteY73" fmla="*/ 7551 h 10000"/>
              <a:gd name="connsiteX74" fmla="*/ 3038 w 9289"/>
              <a:gd name="connsiteY74" fmla="*/ 7644 h 10000"/>
              <a:gd name="connsiteX75" fmla="*/ 3209 w 9289"/>
              <a:gd name="connsiteY75" fmla="*/ 7644 h 10000"/>
              <a:gd name="connsiteX76" fmla="*/ 3375 w 9289"/>
              <a:gd name="connsiteY76" fmla="*/ 7644 h 10000"/>
              <a:gd name="connsiteX77" fmla="*/ 3579 w 9289"/>
              <a:gd name="connsiteY77" fmla="*/ 7644 h 10000"/>
              <a:gd name="connsiteX78" fmla="*/ 3747 w 9289"/>
              <a:gd name="connsiteY78" fmla="*/ 7551 h 10000"/>
              <a:gd name="connsiteX79" fmla="*/ 3920 w 9289"/>
              <a:gd name="connsiteY79" fmla="*/ 7440 h 10000"/>
              <a:gd name="connsiteX80" fmla="*/ 3920 w 9289"/>
              <a:gd name="connsiteY80" fmla="*/ 7347 h 10000"/>
              <a:gd name="connsiteX81" fmla="*/ 4121 w 9289"/>
              <a:gd name="connsiteY81" fmla="*/ 7254 h 10000"/>
              <a:gd name="connsiteX82" fmla="*/ 4287 w 9289"/>
              <a:gd name="connsiteY82" fmla="*/ 7050 h 10000"/>
              <a:gd name="connsiteX83" fmla="*/ 4287 w 9289"/>
              <a:gd name="connsiteY83" fmla="*/ 6865 h 10000"/>
              <a:gd name="connsiteX84" fmla="*/ 4457 w 9289"/>
              <a:gd name="connsiteY84" fmla="*/ 6660 h 10000"/>
              <a:gd name="connsiteX85" fmla="*/ 4626 w 9289"/>
              <a:gd name="connsiteY85" fmla="*/ 6364 h 10000"/>
              <a:gd name="connsiteX86" fmla="*/ 4828 w 9289"/>
              <a:gd name="connsiteY86" fmla="*/ 6067 h 10000"/>
              <a:gd name="connsiteX87" fmla="*/ 4828 w 9289"/>
              <a:gd name="connsiteY87" fmla="*/ 5677 h 10000"/>
              <a:gd name="connsiteX88" fmla="*/ 5168 w 9289"/>
              <a:gd name="connsiteY88" fmla="*/ 4991 h 10000"/>
              <a:gd name="connsiteX89" fmla="*/ 5376 w 9289"/>
              <a:gd name="connsiteY89" fmla="*/ 4212 h 10000"/>
              <a:gd name="connsiteX90" fmla="*/ 5376 w 9289"/>
              <a:gd name="connsiteY90" fmla="*/ 3525 h 10000"/>
              <a:gd name="connsiteX91" fmla="*/ 5541 w 9289"/>
              <a:gd name="connsiteY91" fmla="*/ 2839 h 10000"/>
              <a:gd name="connsiteX92" fmla="*/ 5541 w 9289"/>
              <a:gd name="connsiteY92" fmla="*/ 2542 h 10000"/>
              <a:gd name="connsiteX93" fmla="*/ 5541 w 9289"/>
              <a:gd name="connsiteY93" fmla="*/ 2263 h 10000"/>
              <a:gd name="connsiteX94" fmla="*/ 5541 w 9289"/>
              <a:gd name="connsiteY94" fmla="*/ 2059 h 10000"/>
              <a:gd name="connsiteX95" fmla="*/ 5541 w 9289"/>
              <a:gd name="connsiteY95" fmla="*/ 1855 h 10000"/>
              <a:gd name="connsiteX96" fmla="*/ 5541 w 9289"/>
              <a:gd name="connsiteY96" fmla="*/ 1670 h 10000"/>
              <a:gd name="connsiteX97" fmla="*/ 5541 w 9289"/>
              <a:gd name="connsiteY97" fmla="*/ 1577 h 10000"/>
              <a:gd name="connsiteX98" fmla="*/ 5376 w 9289"/>
              <a:gd name="connsiteY98" fmla="*/ 1466 h 10000"/>
              <a:gd name="connsiteX99" fmla="*/ 5376 w 9289"/>
              <a:gd name="connsiteY99" fmla="*/ 1373 h 10000"/>
              <a:gd name="connsiteX100" fmla="*/ 5376 w 9289"/>
              <a:gd name="connsiteY100" fmla="*/ 1280 h 10000"/>
              <a:gd name="connsiteX101" fmla="*/ 5168 w 9289"/>
              <a:gd name="connsiteY101" fmla="*/ 1280 h 10000"/>
              <a:gd name="connsiteX102" fmla="*/ 5004 w 9289"/>
              <a:gd name="connsiteY102" fmla="*/ 1169 h 10000"/>
              <a:gd name="connsiteX103" fmla="*/ 5004 w 9289"/>
              <a:gd name="connsiteY103" fmla="*/ 1169 h 10000"/>
              <a:gd name="connsiteX104" fmla="*/ 4626 w 9289"/>
              <a:gd name="connsiteY104" fmla="*/ 1169 h 10000"/>
              <a:gd name="connsiteX105" fmla="*/ 4457 w 9289"/>
              <a:gd name="connsiteY105" fmla="*/ 1169 h 10000"/>
              <a:gd name="connsiteX106" fmla="*/ 4287 w 9289"/>
              <a:gd name="connsiteY106" fmla="*/ 1169 h 10000"/>
              <a:gd name="connsiteX107" fmla="*/ 3920 w 9289"/>
              <a:gd name="connsiteY107" fmla="*/ 1169 h 10000"/>
              <a:gd name="connsiteX108" fmla="*/ 3579 w 9289"/>
              <a:gd name="connsiteY108" fmla="*/ 1169 h 10000"/>
              <a:gd name="connsiteX109" fmla="*/ 3038 w 9289"/>
              <a:gd name="connsiteY109" fmla="*/ 1169 h 10000"/>
              <a:gd name="connsiteX110" fmla="*/ 2667 w 9289"/>
              <a:gd name="connsiteY110" fmla="*/ 1169 h 10000"/>
              <a:gd name="connsiteX111" fmla="*/ 2127 w 9289"/>
              <a:gd name="connsiteY111" fmla="*/ 1169 h 10000"/>
              <a:gd name="connsiteX112" fmla="*/ 1419 w 9289"/>
              <a:gd name="connsiteY112" fmla="*/ 1169 h 10000"/>
              <a:gd name="connsiteX113" fmla="*/ 711 w 9289"/>
              <a:gd name="connsiteY113" fmla="*/ 1280 h 10000"/>
              <a:gd name="connsiteX114" fmla="*/ 0 w 9289"/>
              <a:gd name="connsiteY114" fmla="*/ 1280 h 10000"/>
              <a:gd name="connsiteX115" fmla="*/ 0 w 9289"/>
              <a:gd name="connsiteY115" fmla="*/ 686 h 10000"/>
              <a:gd name="connsiteX116" fmla="*/ 540 w 9289"/>
              <a:gd name="connsiteY116" fmla="*/ 686 h 10000"/>
              <a:gd name="connsiteX117" fmla="*/ 1419 w 9289"/>
              <a:gd name="connsiteY117" fmla="*/ 594 h 10000"/>
              <a:gd name="connsiteX118" fmla="*/ 2330 w 9289"/>
              <a:gd name="connsiteY118" fmla="*/ 594 h 10000"/>
              <a:gd name="connsiteX119" fmla="*/ 3038 w 9289"/>
              <a:gd name="connsiteY119" fmla="*/ 482 h 10000"/>
              <a:gd name="connsiteX120" fmla="*/ 3747 w 9289"/>
              <a:gd name="connsiteY120" fmla="*/ 482 h 10000"/>
              <a:gd name="connsiteX121" fmla="*/ 4121 w 9289"/>
              <a:gd name="connsiteY121" fmla="*/ 390 h 10000"/>
              <a:gd name="connsiteX122" fmla="*/ 4457 w 9289"/>
              <a:gd name="connsiteY122" fmla="*/ 297 h 10000"/>
              <a:gd name="connsiteX123" fmla="*/ 4828 w 9289"/>
              <a:gd name="connsiteY123" fmla="*/ 297 h 10000"/>
              <a:gd name="connsiteX124" fmla="*/ 4828 w 9289"/>
              <a:gd name="connsiteY124" fmla="*/ 204 h 10000"/>
              <a:gd name="connsiteX125" fmla="*/ 4828 w 9289"/>
              <a:gd name="connsiteY125" fmla="*/ 204 h 10000"/>
              <a:gd name="connsiteX0" fmla="*/ 5198 w 10000"/>
              <a:gd name="connsiteY0" fmla="*/ 204 h 10000"/>
              <a:gd name="connsiteX1" fmla="*/ 5387 w 10000"/>
              <a:gd name="connsiteY1" fmla="*/ 93 h 10000"/>
              <a:gd name="connsiteX2" fmla="*/ 5787 w 10000"/>
              <a:gd name="connsiteY2" fmla="*/ 93 h 10000"/>
              <a:gd name="connsiteX3" fmla="*/ 5965 w 10000"/>
              <a:gd name="connsiteY3" fmla="*/ 0 h 10000"/>
              <a:gd name="connsiteX4" fmla="*/ 6144 w 10000"/>
              <a:gd name="connsiteY4" fmla="*/ 0 h 10000"/>
              <a:gd name="connsiteX5" fmla="*/ 6545 w 10000"/>
              <a:gd name="connsiteY5" fmla="*/ 93 h 10000"/>
              <a:gd name="connsiteX6" fmla="*/ 7128 w 10000"/>
              <a:gd name="connsiteY6" fmla="*/ 204 h 10000"/>
              <a:gd name="connsiteX7" fmla="*/ 7308 w 10000"/>
              <a:gd name="connsiteY7" fmla="*/ 297 h 10000"/>
              <a:gd name="connsiteX8" fmla="*/ 7671 w 10000"/>
              <a:gd name="connsiteY8" fmla="*/ 482 h 10000"/>
              <a:gd name="connsiteX9" fmla="*/ 7886 w 10000"/>
              <a:gd name="connsiteY9" fmla="*/ 594 h 10000"/>
              <a:gd name="connsiteX10" fmla="*/ 8258 w 10000"/>
              <a:gd name="connsiteY10" fmla="*/ 686 h 10000"/>
              <a:gd name="connsiteX11" fmla="*/ 8655 w 10000"/>
              <a:gd name="connsiteY11" fmla="*/ 891 h 10000"/>
              <a:gd name="connsiteX12" fmla="*/ 9016 w 10000"/>
              <a:gd name="connsiteY12" fmla="*/ 983 h 10000"/>
              <a:gd name="connsiteX13" fmla="*/ 9236 w 10000"/>
              <a:gd name="connsiteY13" fmla="*/ 1169 h 10000"/>
              <a:gd name="connsiteX14" fmla="*/ 9601 w 10000"/>
              <a:gd name="connsiteY14" fmla="*/ 1280 h 10000"/>
              <a:gd name="connsiteX15" fmla="*/ 9781 w 10000"/>
              <a:gd name="connsiteY15" fmla="*/ 1373 h 10000"/>
              <a:gd name="connsiteX16" fmla="*/ 9781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81 w 10000"/>
              <a:gd name="connsiteY20" fmla="*/ 1763 h 10000"/>
              <a:gd name="connsiteX21" fmla="*/ 9601 w 10000"/>
              <a:gd name="connsiteY21" fmla="*/ 1763 h 10000"/>
              <a:gd name="connsiteX22" fmla="*/ 9419 w 10000"/>
              <a:gd name="connsiteY22" fmla="*/ 1855 h 10000"/>
              <a:gd name="connsiteX23" fmla="*/ 9236 w 10000"/>
              <a:gd name="connsiteY23" fmla="*/ 1855 h 10000"/>
              <a:gd name="connsiteX24" fmla="*/ 9236 w 10000"/>
              <a:gd name="connsiteY24" fmla="*/ 1967 h 10000"/>
              <a:gd name="connsiteX25" fmla="*/ 9016 w 10000"/>
              <a:gd name="connsiteY25" fmla="*/ 2059 h 10000"/>
              <a:gd name="connsiteX26" fmla="*/ 8837 w 10000"/>
              <a:gd name="connsiteY26" fmla="*/ 2263 h 10000"/>
              <a:gd name="connsiteX27" fmla="*/ 8837 w 10000"/>
              <a:gd name="connsiteY27" fmla="*/ 2449 h 10000"/>
              <a:gd name="connsiteX28" fmla="*/ 8655 w 10000"/>
              <a:gd name="connsiteY28" fmla="*/ 2653 h 10000"/>
              <a:gd name="connsiteX29" fmla="*/ 8655 w 10000"/>
              <a:gd name="connsiteY29" fmla="*/ 2950 h 10000"/>
              <a:gd name="connsiteX30" fmla="*/ 8655 w 10000"/>
              <a:gd name="connsiteY30" fmla="*/ 3135 h 10000"/>
              <a:gd name="connsiteX31" fmla="*/ 8435 w 10000"/>
              <a:gd name="connsiteY31" fmla="*/ 3432 h 10000"/>
              <a:gd name="connsiteX32" fmla="*/ 8435 w 10000"/>
              <a:gd name="connsiteY32" fmla="*/ 3822 h 10000"/>
              <a:gd name="connsiteX33" fmla="*/ 8258 w 10000"/>
              <a:gd name="connsiteY33" fmla="*/ 4119 h 10000"/>
              <a:gd name="connsiteX34" fmla="*/ 8073 w 10000"/>
              <a:gd name="connsiteY34" fmla="*/ 4508 h 10000"/>
              <a:gd name="connsiteX35" fmla="*/ 7886 w 10000"/>
              <a:gd name="connsiteY35" fmla="*/ 4898 h 10000"/>
              <a:gd name="connsiteX36" fmla="*/ 7671 w 10000"/>
              <a:gd name="connsiteY36" fmla="*/ 5288 h 10000"/>
              <a:gd name="connsiteX37" fmla="*/ 7308 w 10000"/>
              <a:gd name="connsiteY37" fmla="*/ 6178 h 10000"/>
              <a:gd name="connsiteX38" fmla="*/ 7128 w 10000"/>
              <a:gd name="connsiteY38" fmla="*/ 6568 h 10000"/>
              <a:gd name="connsiteX39" fmla="*/ 6912 w 10000"/>
              <a:gd name="connsiteY39" fmla="*/ 6957 h 10000"/>
              <a:gd name="connsiteX40" fmla="*/ 6729 w 10000"/>
              <a:gd name="connsiteY40" fmla="*/ 7347 h 10000"/>
              <a:gd name="connsiteX41" fmla="*/ 6545 w 10000"/>
              <a:gd name="connsiteY41" fmla="*/ 7737 h 10000"/>
              <a:gd name="connsiteX42" fmla="*/ 6326 w 10000"/>
              <a:gd name="connsiteY42" fmla="*/ 8033 h 10000"/>
              <a:gd name="connsiteX43" fmla="*/ 6326 w 10000"/>
              <a:gd name="connsiteY43" fmla="*/ 8237 h 10000"/>
              <a:gd name="connsiteX44" fmla="*/ 6144 w 10000"/>
              <a:gd name="connsiteY44" fmla="*/ 8534 h 10000"/>
              <a:gd name="connsiteX45" fmla="*/ 5965 w 10000"/>
              <a:gd name="connsiteY45" fmla="*/ 8720 h 10000"/>
              <a:gd name="connsiteX46" fmla="*/ 5564 w 10000"/>
              <a:gd name="connsiteY46" fmla="*/ 9017 h 10000"/>
              <a:gd name="connsiteX47" fmla="*/ 5198 w 10000"/>
              <a:gd name="connsiteY47" fmla="*/ 9314 h 10000"/>
              <a:gd name="connsiteX48" fmla="*/ 4798 w 10000"/>
              <a:gd name="connsiteY48" fmla="*/ 9610 h 10000"/>
              <a:gd name="connsiteX49" fmla="*/ 4436 w 10000"/>
              <a:gd name="connsiteY49" fmla="*/ 9703 h 10000"/>
              <a:gd name="connsiteX50" fmla="*/ 4034 w 10000"/>
              <a:gd name="connsiteY50" fmla="*/ 9889 h 10000"/>
              <a:gd name="connsiteX51" fmla="*/ 3633 w 10000"/>
              <a:gd name="connsiteY51" fmla="*/ 10000 h 10000"/>
              <a:gd name="connsiteX52" fmla="*/ 3271 w 10000"/>
              <a:gd name="connsiteY52" fmla="*/ 10000 h 10000"/>
              <a:gd name="connsiteX53" fmla="*/ 2871 w 10000"/>
              <a:gd name="connsiteY53" fmla="*/ 10000 h 10000"/>
              <a:gd name="connsiteX54" fmla="*/ 2871 w 10000"/>
              <a:gd name="connsiteY54" fmla="*/ 9889 h 10000"/>
              <a:gd name="connsiteX55" fmla="*/ 2686 w 10000"/>
              <a:gd name="connsiteY55" fmla="*/ 9889 h 10000"/>
              <a:gd name="connsiteX56" fmla="*/ 2686 w 10000"/>
              <a:gd name="connsiteY56" fmla="*/ 9796 h 10000"/>
              <a:gd name="connsiteX57" fmla="*/ 2686 w 10000"/>
              <a:gd name="connsiteY57" fmla="*/ 9610 h 10000"/>
              <a:gd name="connsiteX58" fmla="*/ 2686 w 10000"/>
              <a:gd name="connsiteY58" fmla="*/ 9499 h 10000"/>
              <a:gd name="connsiteX59" fmla="*/ 2686 w 10000"/>
              <a:gd name="connsiteY59" fmla="*/ 9406 h 10000"/>
              <a:gd name="connsiteX60" fmla="*/ 2686 w 10000"/>
              <a:gd name="connsiteY60" fmla="*/ 9202 h 10000"/>
              <a:gd name="connsiteX61" fmla="*/ 2686 w 10000"/>
              <a:gd name="connsiteY61" fmla="*/ 9017 h 10000"/>
              <a:gd name="connsiteX62" fmla="*/ 2508 w 10000"/>
              <a:gd name="connsiteY62" fmla="*/ 8813 h 10000"/>
              <a:gd name="connsiteX63" fmla="*/ 2290 w 10000"/>
              <a:gd name="connsiteY63" fmla="*/ 8534 h 10000"/>
              <a:gd name="connsiteX64" fmla="*/ 1926 w 10000"/>
              <a:gd name="connsiteY64" fmla="*/ 8126 h 10000"/>
              <a:gd name="connsiteX65" fmla="*/ 1744 w 10000"/>
              <a:gd name="connsiteY65" fmla="*/ 7737 h 10000"/>
              <a:gd name="connsiteX66" fmla="*/ 1163 w 10000"/>
              <a:gd name="connsiteY66" fmla="*/ 7347 h 10000"/>
              <a:gd name="connsiteX67" fmla="*/ 765 w 10000"/>
              <a:gd name="connsiteY67" fmla="*/ 6753 h 10000"/>
              <a:gd name="connsiteX68" fmla="*/ 1163 w 10000"/>
              <a:gd name="connsiteY68" fmla="*/ 6957 h 10000"/>
              <a:gd name="connsiteX69" fmla="*/ 1744 w 10000"/>
              <a:gd name="connsiteY69" fmla="*/ 7161 h 10000"/>
              <a:gd name="connsiteX70" fmla="*/ 2107 w 10000"/>
              <a:gd name="connsiteY70" fmla="*/ 7347 h 10000"/>
              <a:gd name="connsiteX71" fmla="*/ 2508 w 10000"/>
              <a:gd name="connsiteY71" fmla="*/ 7440 h 10000"/>
              <a:gd name="connsiteX72" fmla="*/ 2871 w 10000"/>
              <a:gd name="connsiteY72" fmla="*/ 7551 h 10000"/>
              <a:gd name="connsiteX73" fmla="*/ 3094 w 10000"/>
              <a:gd name="connsiteY73" fmla="*/ 7551 h 10000"/>
              <a:gd name="connsiteX74" fmla="*/ 3271 w 10000"/>
              <a:gd name="connsiteY74" fmla="*/ 7644 h 10000"/>
              <a:gd name="connsiteX75" fmla="*/ 3455 w 10000"/>
              <a:gd name="connsiteY75" fmla="*/ 7644 h 10000"/>
              <a:gd name="connsiteX76" fmla="*/ 3633 w 10000"/>
              <a:gd name="connsiteY76" fmla="*/ 7644 h 10000"/>
              <a:gd name="connsiteX77" fmla="*/ 3853 w 10000"/>
              <a:gd name="connsiteY77" fmla="*/ 7644 h 10000"/>
              <a:gd name="connsiteX78" fmla="*/ 4034 w 10000"/>
              <a:gd name="connsiteY78" fmla="*/ 7551 h 10000"/>
              <a:gd name="connsiteX79" fmla="*/ 4220 w 10000"/>
              <a:gd name="connsiteY79" fmla="*/ 7440 h 10000"/>
              <a:gd name="connsiteX80" fmla="*/ 4220 w 10000"/>
              <a:gd name="connsiteY80" fmla="*/ 7347 h 10000"/>
              <a:gd name="connsiteX81" fmla="*/ 4436 w 10000"/>
              <a:gd name="connsiteY81" fmla="*/ 7254 h 10000"/>
              <a:gd name="connsiteX82" fmla="*/ 4615 w 10000"/>
              <a:gd name="connsiteY82" fmla="*/ 7050 h 10000"/>
              <a:gd name="connsiteX83" fmla="*/ 4615 w 10000"/>
              <a:gd name="connsiteY83" fmla="*/ 6865 h 10000"/>
              <a:gd name="connsiteX84" fmla="*/ 4798 w 10000"/>
              <a:gd name="connsiteY84" fmla="*/ 6660 h 10000"/>
              <a:gd name="connsiteX85" fmla="*/ 4980 w 10000"/>
              <a:gd name="connsiteY85" fmla="*/ 6364 h 10000"/>
              <a:gd name="connsiteX86" fmla="*/ 5198 w 10000"/>
              <a:gd name="connsiteY86" fmla="*/ 6067 h 10000"/>
              <a:gd name="connsiteX87" fmla="*/ 5198 w 10000"/>
              <a:gd name="connsiteY87" fmla="*/ 5677 h 10000"/>
              <a:gd name="connsiteX88" fmla="*/ 5564 w 10000"/>
              <a:gd name="connsiteY88" fmla="*/ 4991 h 10000"/>
              <a:gd name="connsiteX89" fmla="*/ 5787 w 10000"/>
              <a:gd name="connsiteY89" fmla="*/ 4212 h 10000"/>
              <a:gd name="connsiteX90" fmla="*/ 5787 w 10000"/>
              <a:gd name="connsiteY90" fmla="*/ 3525 h 10000"/>
              <a:gd name="connsiteX91" fmla="*/ 5965 w 10000"/>
              <a:gd name="connsiteY91" fmla="*/ 2839 h 10000"/>
              <a:gd name="connsiteX92" fmla="*/ 5965 w 10000"/>
              <a:gd name="connsiteY92" fmla="*/ 2542 h 10000"/>
              <a:gd name="connsiteX93" fmla="*/ 5965 w 10000"/>
              <a:gd name="connsiteY93" fmla="*/ 2263 h 10000"/>
              <a:gd name="connsiteX94" fmla="*/ 5965 w 10000"/>
              <a:gd name="connsiteY94" fmla="*/ 2059 h 10000"/>
              <a:gd name="connsiteX95" fmla="*/ 5965 w 10000"/>
              <a:gd name="connsiteY95" fmla="*/ 1855 h 10000"/>
              <a:gd name="connsiteX96" fmla="*/ 5965 w 10000"/>
              <a:gd name="connsiteY96" fmla="*/ 1670 h 10000"/>
              <a:gd name="connsiteX97" fmla="*/ 5965 w 10000"/>
              <a:gd name="connsiteY97" fmla="*/ 1577 h 10000"/>
              <a:gd name="connsiteX98" fmla="*/ 5787 w 10000"/>
              <a:gd name="connsiteY98" fmla="*/ 1466 h 10000"/>
              <a:gd name="connsiteX99" fmla="*/ 5787 w 10000"/>
              <a:gd name="connsiteY99" fmla="*/ 1373 h 10000"/>
              <a:gd name="connsiteX100" fmla="*/ 5787 w 10000"/>
              <a:gd name="connsiteY100" fmla="*/ 1280 h 10000"/>
              <a:gd name="connsiteX101" fmla="*/ 5564 w 10000"/>
              <a:gd name="connsiteY101" fmla="*/ 1280 h 10000"/>
              <a:gd name="connsiteX102" fmla="*/ 5387 w 10000"/>
              <a:gd name="connsiteY102" fmla="*/ 1169 h 10000"/>
              <a:gd name="connsiteX103" fmla="*/ 5387 w 10000"/>
              <a:gd name="connsiteY103" fmla="*/ 1169 h 10000"/>
              <a:gd name="connsiteX104" fmla="*/ 4980 w 10000"/>
              <a:gd name="connsiteY104" fmla="*/ 1169 h 10000"/>
              <a:gd name="connsiteX105" fmla="*/ 4798 w 10000"/>
              <a:gd name="connsiteY105" fmla="*/ 1169 h 10000"/>
              <a:gd name="connsiteX106" fmla="*/ 4615 w 10000"/>
              <a:gd name="connsiteY106" fmla="*/ 1169 h 10000"/>
              <a:gd name="connsiteX107" fmla="*/ 4220 w 10000"/>
              <a:gd name="connsiteY107" fmla="*/ 1169 h 10000"/>
              <a:gd name="connsiteX108" fmla="*/ 3853 w 10000"/>
              <a:gd name="connsiteY108" fmla="*/ 1169 h 10000"/>
              <a:gd name="connsiteX109" fmla="*/ 3271 w 10000"/>
              <a:gd name="connsiteY109" fmla="*/ 1169 h 10000"/>
              <a:gd name="connsiteX110" fmla="*/ 2871 w 10000"/>
              <a:gd name="connsiteY110" fmla="*/ 1169 h 10000"/>
              <a:gd name="connsiteX111" fmla="*/ 2290 w 10000"/>
              <a:gd name="connsiteY111" fmla="*/ 1169 h 10000"/>
              <a:gd name="connsiteX112" fmla="*/ 1528 w 10000"/>
              <a:gd name="connsiteY112" fmla="*/ 1169 h 10000"/>
              <a:gd name="connsiteX113" fmla="*/ 765 w 10000"/>
              <a:gd name="connsiteY113" fmla="*/ 1280 h 10000"/>
              <a:gd name="connsiteX114" fmla="*/ 0 w 10000"/>
              <a:gd name="connsiteY114" fmla="*/ 686 h 10000"/>
              <a:gd name="connsiteX115" fmla="*/ 581 w 10000"/>
              <a:gd name="connsiteY115" fmla="*/ 686 h 10000"/>
              <a:gd name="connsiteX116" fmla="*/ 1528 w 10000"/>
              <a:gd name="connsiteY116" fmla="*/ 594 h 10000"/>
              <a:gd name="connsiteX117" fmla="*/ 2508 w 10000"/>
              <a:gd name="connsiteY117" fmla="*/ 594 h 10000"/>
              <a:gd name="connsiteX118" fmla="*/ 3271 w 10000"/>
              <a:gd name="connsiteY118" fmla="*/ 482 h 10000"/>
              <a:gd name="connsiteX119" fmla="*/ 4034 w 10000"/>
              <a:gd name="connsiteY119" fmla="*/ 482 h 10000"/>
              <a:gd name="connsiteX120" fmla="*/ 4436 w 10000"/>
              <a:gd name="connsiteY120" fmla="*/ 390 h 10000"/>
              <a:gd name="connsiteX121" fmla="*/ 4798 w 10000"/>
              <a:gd name="connsiteY121" fmla="*/ 297 h 10000"/>
              <a:gd name="connsiteX122" fmla="*/ 5198 w 10000"/>
              <a:gd name="connsiteY122" fmla="*/ 297 h 10000"/>
              <a:gd name="connsiteX123" fmla="*/ 5198 w 10000"/>
              <a:gd name="connsiteY123" fmla="*/ 204 h 10000"/>
              <a:gd name="connsiteX124" fmla="*/ 5198 w 10000"/>
              <a:gd name="connsiteY124" fmla="*/ 204 h 10000"/>
              <a:gd name="connsiteX0" fmla="*/ 5198 w 10000"/>
              <a:gd name="connsiteY0" fmla="*/ 204 h 10000"/>
              <a:gd name="connsiteX1" fmla="*/ 5387 w 10000"/>
              <a:gd name="connsiteY1" fmla="*/ 93 h 10000"/>
              <a:gd name="connsiteX2" fmla="*/ 5787 w 10000"/>
              <a:gd name="connsiteY2" fmla="*/ 93 h 10000"/>
              <a:gd name="connsiteX3" fmla="*/ 5965 w 10000"/>
              <a:gd name="connsiteY3" fmla="*/ 0 h 10000"/>
              <a:gd name="connsiteX4" fmla="*/ 6144 w 10000"/>
              <a:gd name="connsiteY4" fmla="*/ 0 h 10000"/>
              <a:gd name="connsiteX5" fmla="*/ 6545 w 10000"/>
              <a:gd name="connsiteY5" fmla="*/ 93 h 10000"/>
              <a:gd name="connsiteX6" fmla="*/ 7128 w 10000"/>
              <a:gd name="connsiteY6" fmla="*/ 204 h 10000"/>
              <a:gd name="connsiteX7" fmla="*/ 7308 w 10000"/>
              <a:gd name="connsiteY7" fmla="*/ 297 h 10000"/>
              <a:gd name="connsiteX8" fmla="*/ 7671 w 10000"/>
              <a:gd name="connsiteY8" fmla="*/ 482 h 10000"/>
              <a:gd name="connsiteX9" fmla="*/ 7886 w 10000"/>
              <a:gd name="connsiteY9" fmla="*/ 594 h 10000"/>
              <a:gd name="connsiteX10" fmla="*/ 8258 w 10000"/>
              <a:gd name="connsiteY10" fmla="*/ 686 h 10000"/>
              <a:gd name="connsiteX11" fmla="*/ 8655 w 10000"/>
              <a:gd name="connsiteY11" fmla="*/ 891 h 10000"/>
              <a:gd name="connsiteX12" fmla="*/ 9016 w 10000"/>
              <a:gd name="connsiteY12" fmla="*/ 983 h 10000"/>
              <a:gd name="connsiteX13" fmla="*/ 9236 w 10000"/>
              <a:gd name="connsiteY13" fmla="*/ 1169 h 10000"/>
              <a:gd name="connsiteX14" fmla="*/ 9601 w 10000"/>
              <a:gd name="connsiteY14" fmla="*/ 1280 h 10000"/>
              <a:gd name="connsiteX15" fmla="*/ 9781 w 10000"/>
              <a:gd name="connsiteY15" fmla="*/ 1373 h 10000"/>
              <a:gd name="connsiteX16" fmla="*/ 9781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81 w 10000"/>
              <a:gd name="connsiteY20" fmla="*/ 1763 h 10000"/>
              <a:gd name="connsiteX21" fmla="*/ 9601 w 10000"/>
              <a:gd name="connsiteY21" fmla="*/ 1763 h 10000"/>
              <a:gd name="connsiteX22" fmla="*/ 9419 w 10000"/>
              <a:gd name="connsiteY22" fmla="*/ 1855 h 10000"/>
              <a:gd name="connsiteX23" fmla="*/ 9236 w 10000"/>
              <a:gd name="connsiteY23" fmla="*/ 1855 h 10000"/>
              <a:gd name="connsiteX24" fmla="*/ 9236 w 10000"/>
              <a:gd name="connsiteY24" fmla="*/ 1967 h 10000"/>
              <a:gd name="connsiteX25" fmla="*/ 9016 w 10000"/>
              <a:gd name="connsiteY25" fmla="*/ 2059 h 10000"/>
              <a:gd name="connsiteX26" fmla="*/ 8837 w 10000"/>
              <a:gd name="connsiteY26" fmla="*/ 2263 h 10000"/>
              <a:gd name="connsiteX27" fmla="*/ 8837 w 10000"/>
              <a:gd name="connsiteY27" fmla="*/ 2449 h 10000"/>
              <a:gd name="connsiteX28" fmla="*/ 8655 w 10000"/>
              <a:gd name="connsiteY28" fmla="*/ 2653 h 10000"/>
              <a:gd name="connsiteX29" fmla="*/ 8655 w 10000"/>
              <a:gd name="connsiteY29" fmla="*/ 2950 h 10000"/>
              <a:gd name="connsiteX30" fmla="*/ 8655 w 10000"/>
              <a:gd name="connsiteY30" fmla="*/ 3135 h 10000"/>
              <a:gd name="connsiteX31" fmla="*/ 8435 w 10000"/>
              <a:gd name="connsiteY31" fmla="*/ 3432 h 10000"/>
              <a:gd name="connsiteX32" fmla="*/ 8435 w 10000"/>
              <a:gd name="connsiteY32" fmla="*/ 3822 h 10000"/>
              <a:gd name="connsiteX33" fmla="*/ 8258 w 10000"/>
              <a:gd name="connsiteY33" fmla="*/ 4119 h 10000"/>
              <a:gd name="connsiteX34" fmla="*/ 8073 w 10000"/>
              <a:gd name="connsiteY34" fmla="*/ 4508 h 10000"/>
              <a:gd name="connsiteX35" fmla="*/ 7886 w 10000"/>
              <a:gd name="connsiteY35" fmla="*/ 4898 h 10000"/>
              <a:gd name="connsiteX36" fmla="*/ 7671 w 10000"/>
              <a:gd name="connsiteY36" fmla="*/ 5288 h 10000"/>
              <a:gd name="connsiteX37" fmla="*/ 7308 w 10000"/>
              <a:gd name="connsiteY37" fmla="*/ 6178 h 10000"/>
              <a:gd name="connsiteX38" fmla="*/ 7128 w 10000"/>
              <a:gd name="connsiteY38" fmla="*/ 6568 h 10000"/>
              <a:gd name="connsiteX39" fmla="*/ 6912 w 10000"/>
              <a:gd name="connsiteY39" fmla="*/ 6957 h 10000"/>
              <a:gd name="connsiteX40" fmla="*/ 6729 w 10000"/>
              <a:gd name="connsiteY40" fmla="*/ 7347 h 10000"/>
              <a:gd name="connsiteX41" fmla="*/ 6545 w 10000"/>
              <a:gd name="connsiteY41" fmla="*/ 7737 h 10000"/>
              <a:gd name="connsiteX42" fmla="*/ 6326 w 10000"/>
              <a:gd name="connsiteY42" fmla="*/ 8033 h 10000"/>
              <a:gd name="connsiteX43" fmla="*/ 6326 w 10000"/>
              <a:gd name="connsiteY43" fmla="*/ 8237 h 10000"/>
              <a:gd name="connsiteX44" fmla="*/ 6144 w 10000"/>
              <a:gd name="connsiteY44" fmla="*/ 8534 h 10000"/>
              <a:gd name="connsiteX45" fmla="*/ 5965 w 10000"/>
              <a:gd name="connsiteY45" fmla="*/ 8720 h 10000"/>
              <a:gd name="connsiteX46" fmla="*/ 5564 w 10000"/>
              <a:gd name="connsiteY46" fmla="*/ 9017 h 10000"/>
              <a:gd name="connsiteX47" fmla="*/ 5198 w 10000"/>
              <a:gd name="connsiteY47" fmla="*/ 9314 h 10000"/>
              <a:gd name="connsiteX48" fmla="*/ 4798 w 10000"/>
              <a:gd name="connsiteY48" fmla="*/ 9610 h 10000"/>
              <a:gd name="connsiteX49" fmla="*/ 4436 w 10000"/>
              <a:gd name="connsiteY49" fmla="*/ 9703 h 10000"/>
              <a:gd name="connsiteX50" fmla="*/ 4034 w 10000"/>
              <a:gd name="connsiteY50" fmla="*/ 9889 h 10000"/>
              <a:gd name="connsiteX51" fmla="*/ 3633 w 10000"/>
              <a:gd name="connsiteY51" fmla="*/ 10000 h 10000"/>
              <a:gd name="connsiteX52" fmla="*/ 3271 w 10000"/>
              <a:gd name="connsiteY52" fmla="*/ 10000 h 10000"/>
              <a:gd name="connsiteX53" fmla="*/ 2871 w 10000"/>
              <a:gd name="connsiteY53" fmla="*/ 10000 h 10000"/>
              <a:gd name="connsiteX54" fmla="*/ 2871 w 10000"/>
              <a:gd name="connsiteY54" fmla="*/ 9889 h 10000"/>
              <a:gd name="connsiteX55" fmla="*/ 2686 w 10000"/>
              <a:gd name="connsiteY55" fmla="*/ 9889 h 10000"/>
              <a:gd name="connsiteX56" fmla="*/ 2686 w 10000"/>
              <a:gd name="connsiteY56" fmla="*/ 9796 h 10000"/>
              <a:gd name="connsiteX57" fmla="*/ 2686 w 10000"/>
              <a:gd name="connsiteY57" fmla="*/ 9610 h 10000"/>
              <a:gd name="connsiteX58" fmla="*/ 2686 w 10000"/>
              <a:gd name="connsiteY58" fmla="*/ 9499 h 10000"/>
              <a:gd name="connsiteX59" fmla="*/ 2686 w 10000"/>
              <a:gd name="connsiteY59" fmla="*/ 9406 h 10000"/>
              <a:gd name="connsiteX60" fmla="*/ 2686 w 10000"/>
              <a:gd name="connsiteY60" fmla="*/ 9202 h 10000"/>
              <a:gd name="connsiteX61" fmla="*/ 2686 w 10000"/>
              <a:gd name="connsiteY61" fmla="*/ 9017 h 10000"/>
              <a:gd name="connsiteX62" fmla="*/ 2508 w 10000"/>
              <a:gd name="connsiteY62" fmla="*/ 8813 h 10000"/>
              <a:gd name="connsiteX63" fmla="*/ 2290 w 10000"/>
              <a:gd name="connsiteY63" fmla="*/ 8534 h 10000"/>
              <a:gd name="connsiteX64" fmla="*/ 1926 w 10000"/>
              <a:gd name="connsiteY64" fmla="*/ 8126 h 10000"/>
              <a:gd name="connsiteX65" fmla="*/ 1744 w 10000"/>
              <a:gd name="connsiteY65" fmla="*/ 7737 h 10000"/>
              <a:gd name="connsiteX66" fmla="*/ 1163 w 10000"/>
              <a:gd name="connsiteY66" fmla="*/ 7347 h 10000"/>
              <a:gd name="connsiteX67" fmla="*/ 765 w 10000"/>
              <a:gd name="connsiteY67" fmla="*/ 6753 h 10000"/>
              <a:gd name="connsiteX68" fmla="*/ 1163 w 10000"/>
              <a:gd name="connsiteY68" fmla="*/ 6957 h 10000"/>
              <a:gd name="connsiteX69" fmla="*/ 1744 w 10000"/>
              <a:gd name="connsiteY69" fmla="*/ 7161 h 10000"/>
              <a:gd name="connsiteX70" fmla="*/ 2107 w 10000"/>
              <a:gd name="connsiteY70" fmla="*/ 7347 h 10000"/>
              <a:gd name="connsiteX71" fmla="*/ 2508 w 10000"/>
              <a:gd name="connsiteY71" fmla="*/ 7440 h 10000"/>
              <a:gd name="connsiteX72" fmla="*/ 2871 w 10000"/>
              <a:gd name="connsiteY72" fmla="*/ 7551 h 10000"/>
              <a:gd name="connsiteX73" fmla="*/ 3094 w 10000"/>
              <a:gd name="connsiteY73" fmla="*/ 7551 h 10000"/>
              <a:gd name="connsiteX74" fmla="*/ 3271 w 10000"/>
              <a:gd name="connsiteY74" fmla="*/ 7644 h 10000"/>
              <a:gd name="connsiteX75" fmla="*/ 3455 w 10000"/>
              <a:gd name="connsiteY75" fmla="*/ 7644 h 10000"/>
              <a:gd name="connsiteX76" fmla="*/ 3633 w 10000"/>
              <a:gd name="connsiteY76" fmla="*/ 7644 h 10000"/>
              <a:gd name="connsiteX77" fmla="*/ 3853 w 10000"/>
              <a:gd name="connsiteY77" fmla="*/ 7644 h 10000"/>
              <a:gd name="connsiteX78" fmla="*/ 4034 w 10000"/>
              <a:gd name="connsiteY78" fmla="*/ 7551 h 10000"/>
              <a:gd name="connsiteX79" fmla="*/ 4220 w 10000"/>
              <a:gd name="connsiteY79" fmla="*/ 7440 h 10000"/>
              <a:gd name="connsiteX80" fmla="*/ 4220 w 10000"/>
              <a:gd name="connsiteY80" fmla="*/ 7347 h 10000"/>
              <a:gd name="connsiteX81" fmla="*/ 4436 w 10000"/>
              <a:gd name="connsiteY81" fmla="*/ 7254 h 10000"/>
              <a:gd name="connsiteX82" fmla="*/ 4615 w 10000"/>
              <a:gd name="connsiteY82" fmla="*/ 7050 h 10000"/>
              <a:gd name="connsiteX83" fmla="*/ 4615 w 10000"/>
              <a:gd name="connsiteY83" fmla="*/ 6865 h 10000"/>
              <a:gd name="connsiteX84" fmla="*/ 4798 w 10000"/>
              <a:gd name="connsiteY84" fmla="*/ 6660 h 10000"/>
              <a:gd name="connsiteX85" fmla="*/ 4980 w 10000"/>
              <a:gd name="connsiteY85" fmla="*/ 6364 h 10000"/>
              <a:gd name="connsiteX86" fmla="*/ 5198 w 10000"/>
              <a:gd name="connsiteY86" fmla="*/ 6067 h 10000"/>
              <a:gd name="connsiteX87" fmla="*/ 5198 w 10000"/>
              <a:gd name="connsiteY87" fmla="*/ 5677 h 10000"/>
              <a:gd name="connsiteX88" fmla="*/ 5564 w 10000"/>
              <a:gd name="connsiteY88" fmla="*/ 4991 h 10000"/>
              <a:gd name="connsiteX89" fmla="*/ 5787 w 10000"/>
              <a:gd name="connsiteY89" fmla="*/ 4212 h 10000"/>
              <a:gd name="connsiteX90" fmla="*/ 5787 w 10000"/>
              <a:gd name="connsiteY90" fmla="*/ 3525 h 10000"/>
              <a:gd name="connsiteX91" fmla="*/ 5965 w 10000"/>
              <a:gd name="connsiteY91" fmla="*/ 2839 h 10000"/>
              <a:gd name="connsiteX92" fmla="*/ 5965 w 10000"/>
              <a:gd name="connsiteY92" fmla="*/ 2542 h 10000"/>
              <a:gd name="connsiteX93" fmla="*/ 5965 w 10000"/>
              <a:gd name="connsiteY93" fmla="*/ 2263 h 10000"/>
              <a:gd name="connsiteX94" fmla="*/ 5965 w 10000"/>
              <a:gd name="connsiteY94" fmla="*/ 2059 h 10000"/>
              <a:gd name="connsiteX95" fmla="*/ 5965 w 10000"/>
              <a:gd name="connsiteY95" fmla="*/ 1855 h 10000"/>
              <a:gd name="connsiteX96" fmla="*/ 5965 w 10000"/>
              <a:gd name="connsiteY96" fmla="*/ 1670 h 10000"/>
              <a:gd name="connsiteX97" fmla="*/ 5965 w 10000"/>
              <a:gd name="connsiteY97" fmla="*/ 1577 h 10000"/>
              <a:gd name="connsiteX98" fmla="*/ 5787 w 10000"/>
              <a:gd name="connsiteY98" fmla="*/ 1466 h 10000"/>
              <a:gd name="connsiteX99" fmla="*/ 5787 w 10000"/>
              <a:gd name="connsiteY99" fmla="*/ 1373 h 10000"/>
              <a:gd name="connsiteX100" fmla="*/ 5787 w 10000"/>
              <a:gd name="connsiteY100" fmla="*/ 1280 h 10000"/>
              <a:gd name="connsiteX101" fmla="*/ 5564 w 10000"/>
              <a:gd name="connsiteY101" fmla="*/ 1280 h 10000"/>
              <a:gd name="connsiteX102" fmla="*/ 5387 w 10000"/>
              <a:gd name="connsiteY102" fmla="*/ 1169 h 10000"/>
              <a:gd name="connsiteX103" fmla="*/ 5387 w 10000"/>
              <a:gd name="connsiteY103" fmla="*/ 1169 h 10000"/>
              <a:gd name="connsiteX104" fmla="*/ 4980 w 10000"/>
              <a:gd name="connsiteY104" fmla="*/ 1169 h 10000"/>
              <a:gd name="connsiteX105" fmla="*/ 4798 w 10000"/>
              <a:gd name="connsiteY105" fmla="*/ 1169 h 10000"/>
              <a:gd name="connsiteX106" fmla="*/ 4615 w 10000"/>
              <a:gd name="connsiteY106" fmla="*/ 1169 h 10000"/>
              <a:gd name="connsiteX107" fmla="*/ 4220 w 10000"/>
              <a:gd name="connsiteY107" fmla="*/ 1169 h 10000"/>
              <a:gd name="connsiteX108" fmla="*/ 3853 w 10000"/>
              <a:gd name="connsiteY108" fmla="*/ 1169 h 10000"/>
              <a:gd name="connsiteX109" fmla="*/ 3271 w 10000"/>
              <a:gd name="connsiteY109" fmla="*/ 1169 h 10000"/>
              <a:gd name="connsiteX110" fmla="*/ 2871 w 10000"/>
              <a:gd name="connsiteY110" fmla="*/ 1169 h 10000"/>
              <a:gd name="connsiteX111" fmla="*/ 2290 w 10000"/>
              <a:gd name="connsiteY111" fmla="*/ 1169 h 10000"/>
              <a:gd name="connsiteX112" fmla="*/ 1528 w 10000"/>
              <a:gd name="connsiteY112" fmla="*/ 1169 h 10000"/>
              <a:gd name="connsiteX113" fmla="*/ 0 w 10000"/>
              <a:gd name="connsiteY113" fmla="*/ 686 h 10000"/>
              <a:gd name="connsiteX114" fmla="*/ 581 w 10000"/>
              <a:gd name="connsiteY114" fmla="*/ 686 h 10000"/>
              <a:gd name="connsiteX115" fmla="*/ 1528 w 10000"/>
              <a:gd name="connsiteY115" fmla="*/ 594 h 10000"/>
              <a:gd name="connsiteX116" fmla="*/ 2508 w 10000"/>
              <a:gd name="connsiteY116" fmla="*/ 594 h 10000"/>
              <a:gd name="connsiteX117" fmla="*/ 3271 w 10000"/>
              <a:gd name="connsiteY117" fmla="*/ 482 h 10000"/>
              <a:gd name="connsiteX118" fmla="*/ 4034 w 10000"/>
              <a:gd name="connsiteY118" fmla="*/ 482 h 10000"/>
              <a:gd name="connsiteX119" fmla="*/ 4436 w 10000"/>
              <a:gd name="connsiteY119" fmla="*/ 390 h 10000"/>
              <a:gd name="connsiteX120" fmla="*/ 4798 w 10000"/>
              <a:gd name="connsiteY120" fmla="*/ 297 h 10000"/>
              <a:gd name="connsiteX121" fmla="*/ 5198 w 10000"/>
              <a:gd name="connsiteY121" fmla="*/ 297 h 10000"/>
              <a:gd name="connsiteX122" fmla="*/ 5198 w 10000"/>
              <a:gd name="connsiteY122" fmla="*/ 204 h 10000"/>
              <a:gd name="connsiteX123" fmla="*/ 5198 w 10000"/>
              <a:gd name="connsiteY123" fmla="*/ 204 h 10000"/>
              <a:gd name="connsiteX0" fmla="*/ 4617 w 9419"/>
              <a:gd name="connsiteY0" fmla="*/ 204 h 10000"/>
              <a:gd name="connsiteX1" fmla="*/ 4806 w 9419"/>
              <a:gd name="connsiteY1" fmla="*/ 93 h 10000"/>
              <a:gd name="connsiteX2" fmla="*/ 5206 w 9419"/>
              <a:gd name="connsiteY2" fmla="*/ 93 h 10000"/>
              <a:gd name="connsiteX3" fmla="*/ 5384 w 9419"/>
              <a:gd name="connsiteY3" fmla="*/ 0 h 10000"/>
              <a:gd name="connsiteX4" fmla="*/ 5563 w 9419"/>
              <a:gd name="connsiteY4" fmla="*/ 0 h 10000"/>
              <a:gd name="connsiteX5" fmla="*/ 5964 w 9419"/>
              <a:gd name="connsiteY5" fmla="*/ 93 h 10000"/>
              <a:gd name="connsiteX6" fmla="*/ 6547 w 9419"/>
              <a:gd name="connsiteY6" fmla="*/ 204 h 10000"/>
              <a:gd name="connsiteX7" fmla="*/ 6727 w 9419"/>
              <a:gd name="connsiteY7" fmla="*/ 297 h 10000"/>
              <a:gd name="connsiteX8" fmla="*/ 7090 w 9419"/>
              <a:gd name="connsiteY8" fmla="*/ 482 h 10000"/>
              <a:gd name="connsiteX9" fmla="*/ 7305 w 9419"/>
              <a:gd name="connsiteY9" fmla="*/ 594 h 10000"/>
              <a:gd name="connsiteX10" fmla="*/ 7677 w 9419"/>
              <a:gd name="connsiteY10" fmla="*/ 686 h 10000"/>
              <a:gd name="connsiteX11" fmla="*/ 8074 w 9419"/>
              <a:gd name="connsiteY11" fmla="*/ 891 h 10000"/>
              <a:gd name="connsiteX12" fmla="*/ 8435 w 9419"/>
              <a:gd name="connsiteY12" fmla="*/ 983 h 10000"/>
              <a:gd name="connsiteX13" fmla="*/ 8655 w 9419"/>
              <a:gd name="connsiteY13" fmla="*/ 1169 h 10000"/>
              <a:gd name="connsiteX14" fmla="*/ 9020 w 9419"/>
              <a:gd name="connsiteY14" fmla="*/ 1280 h 10000"/>
              <a:gd name="connsiteX15" fmla="*/ 9200 w 9419"/>
              <a:gd name="connsiteY15" fmla="*/ 1373 h 10000"/>
              <a:gd name="connsiteX16" fmla="*/ 9200 w 9419"/>
              <a:gd name="connsiteY16" fmla="*/ 1466 h 10000"/>
              <a:gd name="connsiteX17" fmla="*/ 9419 w 9419"/>
              <a:gd name="connsiteY17" fmla="*/ 1466 h 10000"/>
              <a:gd name="connsiteX18" fmla="*/ 9419 w 9419"/>
              <a:gd name="connsiteY18" fmla="*/ 1577 h 10000"/>
              <a:gd name="connsiteX19" fmla="*/ 9419 w 9419"/>
              <a:gd name="connsiteY19" fmla="*/ 1670 h 10000"/>
              <a:gd name="connsiteX20" fmla="*/ 9200 w 9419"/>
              <a:gd name="connsiteY20" fmla="*/ 1763 h 10000"/>
              <a:gd name="connsiteX21" fmla="*/ 9020 w 9419"/>
              <a:gd name="connsiteY21" fmla="*/ 1763 h 10000"/>
              <a:gd name="connsiteX22" fmla="*/ 8838 w 9419"/>
              <a:gd name="connsiteY22" fmla="*/ 1855 h 10000"/>
              <a:gd name="connsiteX23" fmla="*/ 8655 w 9419"/>
              <a:gd name="connsiteY23" fmla="*/ 1855 h 10000"/>
              <a:gd name="connsiteX24" fmla="*/ 8655 w 9419"/>
              <a:gd name="connsiteY24" fmla="*/ 1967 h 10000"/>
              <a:gd name="connsiteX25" fmla="*/ 8435 w 9419"/>
              <a:gd name="connsiteY25" fmla="*/ 2059 h 10000"/>
              <a:gd name="connsiteX26" fmla="*/ 8256 w 9419"/>
              <a:gd name="connsiteY26" fmla="*/ 2263 h 10000"/>
              <a:gd name="connsiteX27" fmla="*/ 8256 w 9419"/>
              <a:gd name="connsiteY27" fmla="*/ 2449 h 10000"/>
              <a:gd name="connsiteX28" fmla="*/ 8074 w 9419"/>
              <a:gd name="connsiteY28" fmla="*/ 2653 h 10000"/>
              <a:gd name="connsiteX29" fmla="*/ 8074 w 9419"/>
              <a:gd name="connsiteY29" fmla="*/ 2950 h 10000"/>
              <a:gd name="connsiteX30" fmla="*/ 8074 w 9419"/>
              <a:gd name="connsiteY30" fmla="*/ 3135 h 10000"/>
              <a:gd name="connsiteX31" fmla="*/ 7854 w 9419"/>
              <a:gd name="connsiteY31" fmla="*/ 3432 h 10000"/>
              <a:gd name="connsiteX32" fmla="*/ 7854 w 9419"/>
              <a:gd name="connsiteY32" fmla="*/ 3822 h 10000"/>
              <a:gd name="connsiteX33" fmla="*/ 7677 w 9419"/>
              <a:gd name="connsiteY33" fmla="*/ 4119 h 10000"/>
              <a:gd name="connsiteX34" fmla="*/ 7492 w 9419"/>
              <a:gd name="connsiteY34" fmla="*/ 4508 h 10000"/>
              <a:gd name="connsiteX35" fmla="*/ 7305 w 9419"/>
              <a:gd name="connsiteY35" fmla="*/ 4898 h 10000"/>
              <a:gd name="connsiteX36" fmla="*/ 7090 w 9419"/>
              <a:gd name="connsiteY36" fmla="*/ 5288 h 10000"/>
              <a:gd name="connsiteX37" fmla="*/ 6727 w 9419"/>
              <a:gd name="connsiteY37" fmla="*/ 6178 h 10000"/>
              <a:gd name="connsiteX38" fmla="*/ 6547 w 9419"/>
              <a:gd name="connsiteY38" fmla="*/ 6568 h 10000"/>
              <a:gd name="connsiteX39" fmla="*/ 6331 w 9419"/>
              <a:gd name="connsiteY39" fmla="*/ 6957 h 10000"/>
              <a:gd name="connsiteX40" fmla="*/ 6148 w 9419"/>
              <a:gd name="connsiteY40" fmla="*/ 7347 h 10000"/>
              <a:gd name="connsiteX41" fmla="*/ 5964 w 9419"/>
              <a:gd name="connsiteY41" fmla="*/ 7737 h 10000"/>
              <a:gd name="connsiteX42" fmla="*/ 5745 w 9419"/>
              <a:gd name="connsiteY42" fmla="*/ 8033 h 10000"/>
              <a:gd name="connsiteX43" fmla="*/ 5745 w 9419"/>
              <a:gd name="connsiteY43" fmla="*/ 8237 h 10000"/>
              <a:gd name="connsiteX44" fmla="*/ 5563 w 9419"/>
              <a:gd name="connsiteY44" fmla="*/ 8534 h 10000"/>
              <a:gd name="connsiteX45" fmla="*/ 5384 w 9419"/>
              <a:gd name="connsiteY45" fmla="*/ 8720 h 10000"/>
              <a:gd name="connsiteX46" fmla="*/ 4983 w 9419"/>
              <a:gd name="connsiteY46" fmla="*/ 9017 h 10000"/>
              <a:gd name="connsiteX47" fmla="*/ 4617 w 9419"/>
              <a:gd name="connsiteY47" fmla="*/ 9314 h 10000"/>
              <a:gd name="connsiteX48" fmla="*/ 4217 w 9419"/>
              <a:gd name="connsiteY48" fmla="*/ 9610 h 10000"/>
              <a:gd name="connsiteX49" fmla="*/ 3855 w 9419"/>
              <a:gd name="connsiteY49" fmla="*/ 9703 h 10000"/>
              <a:gd name="connsiteX50" fmla="*/ 3453 w 9419"/>
              <a:gd name="connsiteY50" fmla="*/ 9889 h 10000"/>
              <a:gd name="connsiteX51" fmla="*/ 3052 w 9419"/>
              <a:gd name="connsiteY51" fmla="*/ 10000 h 10000"/>
              <a:gd name="connsiteX52" fmla="*/ 2690 w 9419"/>
              <a:gd name="connsiteY52" fmla="*/ 10000 h 10000"/>
              <a:gd name="connsiteX53" fmla="*/ 2290 w 9419"/>
              <a:gd name="connsiteY53" fmla="*/ 10000 h 10000"/>
              <a:gd name="connsiteX54" fmla="*/ 2290 w 9419"/>
              <a:gd name="connsiteY54" fmla="*/ 9889 h 10000"/>
              <a:gd name="connsiteX55" fmla="*/ 2105 w 9419"/>
              <a:gd name="connsiteY55" fmla="*/ 9889 h 10000"/>
              <a:gd name="connsiteX56" fmla="*/ 2105 w 9419"/>
              <a:gd name="connsiteY56" fmla="*/ 9796 h 10000"/>
              <a:gd name="connsiteX57" fmla="*/ 2105 w 9419"/>
              <a:gd name="connsiteY57" fmla="*/ 9610 h 10000"/>
              <a:gd name="connsiteX58" fmla="*/ 2105 w 9419"/>
              <a:gd name="connsiteY58" fmla="*/ 9499 h 10000"/>
              <a:gd name="connsiteX59" fmla="*/ 2105 w 9419"/>
              <a:gd name="connsiteY59" fmla="*/ 9406 h 10000"/>
              <a:gd name="connsiteX60" fmla="*/ 2105 w 9419"/>
              <a:gd name="connsiteY60" fmla="*/ 9202 h 10000"/>
              <a:gd name="connsiteX61" fmla="*/ 2105 w 9419"/>
              <a:gd name="connsiteY61" fmla="*/ 9017 h 10000"/>
              <a:gd name="connsiteX62" fmla="*/ 1927 w 9419"/>
              <a:gd name="connsiteY62" fmla="*/ 8813 h 10000"/>
              <a:gd name="connsiteX63" fmla="*/ 1709 w 9419"/>
              <a:gd name="connsiteY63" fmla="*/ 8534 h 10000"/>
              <a:gd name="connsiteX64" fmla="*/ 1345 w 9419"/>
              <a:gd name="connsiteY64" fmla="*/ 8126 h 10000"/>
              <a:gd name="connsiteX65" fmla="*/ 1163 w 9419"/>
              <a:gd name="connsiteY65" fmla="*/ 7737 h 10000"/>
              <a:gd name="connsiteX66" fmla="*/ 582 w 9419"/>
              <a:gd name="connsiteY66" fmla="*/ 7347 h 10000"/>
              <a:gd name="connsiteX67" fmla="*/ 184 w 9419"/>
              <a:gd name="connsiteY67" fmla="*/ 6753 h 10000"/>
              <a:gd name="connsiteX68" fmla="*/ 582 w 9419"/>
              <a:gd name="connsiteY68" fmla="*/ 6957 h 10000"/>
              <a:gd name="connsiteX69" fmla="*/ 1163 w 9419"/>
              <a:gd name="connsiteY69" fmla="*/ 7161 h 10000"/>
              <a:gd name="connsiteX70" fmla="*/ 1526 w 9419"/>
              <a:gd name="connsiteY70" fmla="*/ 7347 h 10000"/>
              <a:gd name="connsiteX71" fmla="*/ 1927 w 9419"/>
              <a:gd name="connsiteY71" fmla="*/ 7440 h 10000"/>
              <a:gd name="connsiteX72" fmla="*/ 2290 w 9419"/>
              <a:gd name="connsiteY72" fmla="*/ 7551 h 10000"/>
              <a:gd name="connsiteX73" fmla="*/ 2513 w 9419"/>
              <a:gd name="connsiteY73" fmla="*/ 7551 h 10000"/>
              <a:gd name="connsiteX74" fmla="*/ 2690 w 9419"/>
              <a:gd name="connsiteY74" fmla="*/ 7644 h 10000"/>
              <a:gd name="connsiteX75" fmla="*/ 2874 w 9419"/>
              <a:gd name="connsiteY75" fmla="*/ 7644 h 10000"/>
              <a:gd name="connsiteX76" fmla="*/ 3052 w 9419"/>
              <a:gd name="connsiteY76" fmla="*/ 7644 h 10000"/>
              <a:gd name="connsiteX77" fmla="*/ 3272 w 9419"/>
              <a:gd name="connsiteY77" fmla="*/ 7644 h 10000"/>
              <a:gd name="connsiteX78" fmla="*/ 3453 w 9419"/>
              <a:gd name="connsiteY78" fmla="*/ 7551 h 10000"/>
              <a:gd name="connsiteX79" fmla="*/ 3639 w 9419"/>
              <a:gd name="connsiteY79" fmla="*/ 7440 h 10000"/>
              <a:gd name="connsiteX80" fmla="*/ 3639 w 9419"/>
              <a:gd name="connsiteY80" fmla="*/ 7347 h 10000"/>
              <a:gd name="connsiteX81" fmla="*/ 3855 w 9419"/>
              <a:gd name="connsiteY81" fmla="*/ 7254 h 10000"/>
              <a:gd name="connsiteX82" fmla="*/ 4034 w 9419"/>
              <a:gd name="connsiteY82" fmla="*/ 7050 h 10000"/>
              <a:gd name="connsiteX83" fmla="*/ 4034 w 9419"/>
              <a:gd name="connsiteY83" fmla="*/ 6865 h 10000"/>
              <a:gd name="connsiteX84" fmla="*/ 4217 w 9419"/>
              <a:gd name="connsiteY84" fmla="*/ 6660 h 10000"/>
              <a:gd name="connsiteX85" fmla="*/ 4399 w 9419"/>
              <a:gd name="connsiteY85" fmla="*/ 6364 h 10000"/>
              <a:gd name="connsiteX86" fmla="*/ 4617 w 9419"/>
              <a:gd name="connsiteY86" fmla="*/ 6067 h 10000"/>
              <a:gd name="connsiteX87" fmla="*/ 4617 w 9419"/>
              <a:gd name="connsiteY87" fmla="*/ 5677 h 10000"/>
              <a:gd name="connsiteX88" fmla="*/ 4983 w 9419"/>
              <a:gd name="connsiteY88" fmla="*/ 4991 h 10000"/>
              <a:gd name="connsiteX89" fmla="*/ 5206 w 9419"/>
              <a:gd name="connsiteY89" fmla="*/ 4212 h 10000"/>
              <a:gd name="connsiteX90" fmla="*/ 5206 w 9419"/>
              <a:gd name="connsiteY90" fmla="*/ 3525 h 10000"/>
              <a:gd name="connsiteX91" fmla="*/ 5384 w 9419"/>
              <a:gd name="connsiteY91" fmla="*/ 2839 h 10000"/>
              <a:gd name="connsiteX92" fmla="*/ 5384 w 9419"/>
              <a:gd name="connsiteY92" fmla="*/ 2542 h 10000"/>
              <a:gd name="connsiteX93" fmla="*/ 5384 w 9419"/>
              <a:gd name="connsiteY93" fmla="*/ 2263 h 10000"/>
              <a:gd name="connsiteX94" fmla="*/ 5384 w 9419"/>
              <a:gd name="connsiteY94" fmla="*/ 2059 h 10000"/>
              <a:gd name="connsiteX95" fmla="*/ 5384 w 9419"/>
              <a:gd name="connsiteY95" fmla="*/ 1855 h 10000"/>
              <a:gd name="connsiteX96" fmla="*/ 5384 w 9419"/>
              <a:gd name="connsiteY96" fmla="*/ 1670 h 10000"/>
              <a:gd name="connsiteX97" fmla="*/ 5384 w 9419"/>
              <a:gd name="connsiteY97" fmla="*/ 1577 h 10000"/>
              <a:gd name="connsiteX98" fmla="*/ 5206 w 9419"/>
              <a:gd name="connsiteY98" fmla="*/ 1466 h 10000"/>
              <a:gd name="connsiteX99" fmla="*/ 5206 w 9419"/>
              <a:gd name="connsiteY99" fmla="*/ 1373 h 10000"/>
              <a:gd name="connsiteX100" fmla="*/ 5206 w 9419"/>
              <a:gd name="connsiteY100" fmla="*/ 1280 h 10000"/>
              <a:gd name="connsiteX101" fmla="*/ 4983 w 9419"/>
              <a:gd name="connsiteY101" fmla="*/ 1280 h 10000"/>
              <a:gd name="connsiteX102" fmla="*/ 4806 w 9419"/>
              <a:gd name="connsiteY102" fmla="*/ 1169 h 10000"/>
              <a:gd name="connsiteX103" fmla="*/ 4806 w 9419"/>
              <a:gd name="connsiteY103" fmla="*/ 1169 h 10000"/>
              <a:gd name="connsiteX104" fmla="*/ 4399 w 9419"/>
              <a:gd name="connsiteY104" fmla="*/ 1169 h 10000"/>
              <a:gd name="connsiteX105" fmla="*/ 4217 w 9419"/>
              <a:gd name="connsiteY105" fmla="*/ 1169 h 10000"/>
              <a:gd name="connsiteX106" fmla="*/ 4034 w 9419"/>
              <a:gd name="connsiteY106" fmla="*/ 1169 h 10000"/>
              <a:gd name="connsiteX107" fmla="*/ 3639 w 9419"/>
              <a:gd name="connsiteY107" fmla="*/ 1169 h 10000"/>
              <a:gd name="connsiteX108" fmla="*/ 3272 w 9419"/>
              <a:gd name="connsiteY108" fmla="*/ 1169 h 10000"/>
              <a:gd name="connsiteX109" fmla="*/ 2690 w 9419"/>
              <a:gd name="connsiteY109" fmla="*/ 1169 h 10000"/>
              <a:gd name="connsiteX110" fmla="*/ 2290 w 9419"/>
              <a:gd name="connsiteY110" fmla="*/ 1169 h 10000"/>
              <a:gd name="connsiteX111" fmla="*/ 1709 w 9419"/>
              <a:gd name="connsiteY111" fmla="*/ 1169 h 10000"/>
              <a:gd name="connsiteX112" fmla="*/ 947 w 9419"/>
              <a:gd name="connsiteY112" fmla="*/ 1169 h 10000"/>
              <a:gd name="connsiteX113" fmla="*/ 0 w 9419"/>
              <a:gd name="connsiteY113" fmla="*/ 686 h 10000"/>
              <a:gd name="connsiteX114" fmla="*/ 947 w 9419"/>
              <a:gd name="connsiteY114" fmla="*/ 594 h 10000"/>
              <a:gd name="connsiteX115" fmla="*/ 1927 w 9419"/>
              <a:gd name="connsiteY115" fmla="*/ 594 h 10000"/>
              <a:gd name="connsiteX116" fmla="*/ 2690 w 9419"/>
              <a:gd name="connsiteY116" fmla="*/ 482 h 10000"/>
              <a:gd name="connsiteX117" fmla="*/ 3453 w 9419"/>
              <a:gd name="connsiteY117" fmla="*/ 482 h 10000"/>
              <a:gd name="connsiteX118" fmla="*/ 3855 w 9419"/>
              <a:gd name="connsiteY118" fmla="*/ 390 h 10000"/>
              <a:gd name="connsiteX119" fmla="*/ 4217 w 9419"/>
              <a:gd name="connsiteY119" fmla="*/ 297 h 10000"/>
              <a:gd name="connsiteX120" fmla="*/ 4617 w 9419"/>
              <a:gd name="connsiteY120" fmla="*/ 297 h 10000"/>
              <a:gd name="connsiteX121" fmla="*/ 4617 w 9419"/>
              <a:gd name="connsiteY121" fmla="*/ 204 h 10000"/>
              <a:gd name="connsiteX122" fmla="*/ 4617 w 9419"/>
              <a:gd name="connsiteY122" fmla="*/ 204 h 10000"/>
              <a:gd name="connsiteX0" fmla="*/ 4707 w 9805"/>
              <a:gd name="connsiteY0" fmla="*/ 204 h 10000"/>
              <a:gd name="connsiteX1" fmla="*/ 4907 w 9805"/>
              <a:gd name="connsiteY1" fmla="*/ 93 h 10000"/>
              <a:gd name="connsiteX2" fmla="*/ 5332 w 9805"/>
              <a:gd name="connsiteY2" fmla="*/ 93 h 10000"/>
              <a:gd name="connsiteX3" fmla="*/ 5521 w 9805"/>
              <a:gd name="connsiteY3" fmla="*/ 0 h 10000"/>
              <a:gd name="connsiteX4" fmla="*/ 5711 w 9805"/>
              <a:gd name="connsiteY4" fmla="*/ 0 h 10000"/>
              <a:gd name="connsiteX5" fmla="*/ 6137 w 9805"/>
              <a:gd name="connsiteY5" fmla="*/ 93 h 10000"/>
              <a:gd name="connsiteX6" fmla="*/ 6756 w 9805"/>
              <a:gd name="connsiteY6" fmla="*/ 204 h 10000"/>
              <a:gd name="connsiteX7" fmla="*/ 6947 w 9805"/>
              <a:gd name="connsiteY7" fmla="*/ 297 h 10000"/>
              <a:gd name="connsiteX8" fmla="*/ 7332 w 9805"/>
              <a:gd name="connsiteY8" fmla="*/ 482 h 10000"/>
              <a:gd name="connsiteX9" fmla="*/ 7561 w 9805"/>
              <a:gd name="connsiteY9" fmla="*/ 594 h 10000"/>
              <a:gd name="connsiteX10" fmla="*/ 7956 w 9805"/>
              <a:gd name="connsiteY10" fmla="*/ 686 h 10000"/>
              <a:gd name="connsiteX11" fmla="*/ 8377 w 9805"/>
              <a:gd name="connsiteY11" fmla="*/ 891 h 10000"/>
              <a:gd name="connsiteX12" fmla="*/ 8760 w 9805"/>
              <a:gd name="connsiteY12" fmla="*/ 983 h 10000"/>
              <a:gd name="connsiteX13" fmla="*/ 8994 w 9805"/>
              <a:gd name="connsiteY13" fmla="*/ 1169 h 10000"/>
              <a:gd name="connsiteX14" fmla="*/ 9381 w 9805"/>
              <a:gd name="connsiteY14" fmla="*/ 1280 h 10000"/>
              <a:gd name="connsiteX15" fmla="*/ 9572 w 9805"/>
              <a:gd name="connsiteY15" fmla="*/ 1373 h 10000"/>
              <a:gd name="connsiteX16" fmla="*/ 9572 w 9805"/>
              <a:gd name="connsiteY16" fmla="*/ 1466 h 10000"/>
              <a:gd name="connsiteX17" fmla="*/ 9805 w 9805"/>
              <a:gd name="connsiteY17" fmla="*/ 1466 h 10000"/>
              <a:gd name="connsiteX18" fmla="*/ 9805 w 9805"/>
              <a:gd name="connsiteY18" fmla="*/ 1577 h 10000"/>
              <a:gd name="connsiteX19" fmla="*/ 9805 w 9805"/>
              <a:gd name="connsiteY19" fmla="*/ 1670 h 10000"/>
              <a:gd name="connsiteX20" fmla="*/ 9572 w 9805"/>
              <a:gd name="connsiteY20" fmla="*/ 1763 h 10000"/>
              <a:gd name="connsiteX21" fmla="*/ 9381 w 9805"/>
              <a:gd name="connsiteY21" fmla="*/ 1763 h 10000"/>
              <a:gd name="connsiteX22" fmla="*/ 9188 w 9805"/>
              <a:gd name="connsiteY22" fmla="*/ 1855 h 10000"/>
              <a:gd name="connsiteX23" fmla="*/ 8994 w 9805"/>
              <a:gd name="connsiteY23" fmla="*/ 1855 h 10000"/>
              <a:gd name="connsiteX24" fmla="*/ 8994 w 9805"/>
              <a:gd name="connsiteY24" fmla="*/ 1967 h 10000"/>
              <a:gd name="connsiteX25" fmla="*/ 8760 w 9805"/>
              <a:gd name="connsiteY25" fmla="*/ 2059 h 10000"/>
              <a:gd name="connsiteX26" fmla="*/ 8570 w 9805"/>
              <a:gd name="connsiteY26" fmla="*/ 2263 h 10000"/>
              <a:gd name="connsiteX27" fmla="*/ 8570 w 9805"/>
              <a:gd name="connsiteY27" fmla="*/ 2449 h 10000"/>
              <a:gd name="connsiteX28" fmla="*/ 8377 w 9805"/>
              <a:gd name="connsiteY28" fmla="*/ 2653 h 10000"/>
              <a:gd name="connsiteX29" fmla="*/ 8377 w 9805"/>
              <a:gd name="connsiteY29" fmla="*/ 2950 h 10000"/>
              <a:gd name="connsiteX30" fmla="*/ 8377 w 9805"/>
              <a:gd name="connsiteY30" fmla="*/ 3135 h 10000"/>
              <a:gd name="connsiteX31" fmla="*/ 8143 w 9805"/>
              <a:gd name="connsiteY31" fmla="*/ 3432 h 10000"/>
              <a:gd name="connsiteX32" fmla="*/ 8143 w 9805"/>
              <a:gd name="connsiteY32" fmla="*/ 3822 h 10000"/>
              <a:gd name="connsiteX33" fmla="*/ 7956 w 9805"/>
              <a:gd name="connsiteY33" fmla="*/ 4119 h 10000"/>
              <a:gd name="connsiteX34" fmla="*/ 7759 w 9805"/>
              <a:gd name="connsiteY34" fmla="*/ 4508 h 10000"/>
              <a:gd name="connsiteX35" fmla="*/ 7561 w 9805"/>
              <a:gd name="connsiteY35" fmla="*/ 4898 h 10000"/>
              <a:gd name="connsiteX36" fmla="*/ 7332 w 9805"/>
              <a:gd name="connsiteY36" fmla="*/ 5288 h 10000"/>
              <a:gd name="connsiteX37" fmla="*/ 6947 w 9805"/>
              <a:gd name="connsiteY37" fmla="*/ 6178 h 10000"/>
              <a:gd name="connsiteX38" fmla="*/ 6756 w 9805"/>
              <a:gd name="connsiteY38" fmla="*/ 6568 h 10000"/>
              <a:gd name="connsiteX39" fmla="*/ 6527 w 9805"/>
              <a:gd name="connsiteY39" fmla="*/ 6957 h 10000"/>
              <a:gd name="connsiteX40" fmla="*/ 6332 w 9805"/>
              <a:gd name="connsiteY40" fmla="*/ 7347 h 10000"/>
              <a:gd name="connsiteX41" fmla="*/ 6137 w 9805"/>
              <a:gd name="connsiteY41" fmla="*/ 7737 h 10000"/>
              <a:gd name="connsiteX42" fmla="*/ 5904 w 9805"/>
              <a:gd name="connsiteY42" fmla="*/ 8033 h 10000"/>
              <a:gd name="connsiteX43" fmla="*/ 5904 w 9805"/>
              <a:gd name="connsiteY43" fmla="*/ 8237 h 10000"/>
              <a:gd name="connsiteX44" fmla="*/ 5711 w 9805"/>
              <a:gd name="connsiteY44" fmla="*/ 8534 h 10000"/>
              <a:gd name="connsiteX45" fmla="*/ 5521 w 9805"/>
              <a:gd name="connsiteY45" fmla="*/ 8720 h 10000"/>
              <a:gd name="connsiteX46" fmla="*/ 5095 w 9805"/>
              <a:gd name="connsiteY46" fmla="*/ 9017 h 10000"/>
              <a:gd name="connsiteX47" fmla="*/ 4707 w 9805"/>
              <a:gd name="connsiteY47" fmla="*/ 9314 h 10000"/>
              <a:gd name="connsiteX48" fmla="*/ 4282 w 9805"/>
              <a:gd name="connsiteY48" fmla="*/ 9610 h 10000"/>
              <a:gd name="connsiteX49" fmla="*/ 3898 w 9805"/>
              <a:gd name="connsiteY49" fmla="*/ 9703 h 10000"/>
              <a:gd name="connsiteX50" fmla="*/ 3471 w 9805"/>
              <a:gd name="connsiteY50" fmla="*/ 9889 h 10000"/>
              <a:gd name="connsiteX51" fmla="*/ 3045 w 9805"/>
              <a:gd name="connsiteY51" fmla="*/ 10000 h 10000"/>
              <a:gd name="connsiteX52" fmla="*/ 2661 w 9805"/>
              <a:gd name="connsiteY52" fmla="*/ 10000 h 10000"/>
              <a:gd name="connsiteX53" fmla="*/ 2236 w 9805"/>
              <a:gd name="connsiteY53" fmla="*/ 10000 h 10000"/>
              <a:gd name="connsiteX54" fmla="*/ 2236 w 9805"/>
              <a:gd name="connsiteY54" fmla="*/ 9889 h 10000"/>
              <a:gd name="connsiteX55" fmla="*/ 2040 w 9805"/>
              <a:gd name="connsiteY55" fmla="*/ 9889 h 10000"/>
              <a:gd name="connsiteX56" fmla="*/ 2040 w 9805"/>
              <a:gd name="connsiteY56" fmla="*/ 9796 h 10000"/>
              <a:gd name="connsiteX57" fmla="*/ 2040 w 9805"/>
              <a:gd name="connsiteY57" fmla="*/ 9610 h 10000"/>
              <a:gd name="connsiteX58" fmla="*/ 2040 w 9805"/>
              <a:gd name="connsiteY58" fmla="*/ 9499 h 10000"/>
              <a:gd name="connsiteX59" fmla="*/ 2040 w 9805"/>
              <a:gd name="connsiteY59" fmla="*/ 9406 h 10000"/>
              <a:gd name="connsiteX60" fmla="*/ 2040 w 9805"/>
              <a:gd name="connsiteY60" fmla="*/ 9202 h 10000"/>
              <a:gd name="connsiteX61" fmla="*/ 2040 w 9805"/>
              <a:gd name="connsiteY61" fmla="*/ 9017 h 10000"/>
              <a:gd name="connsiteX62" fmla="*/ 1851 w 9805"/>
              <a:gd name="connsiteY62" fmla="*/ 8813 h 10000"/>
              <a:gd name="connsiteX63" fmla="*/ 1619 w 9805"/>
              <a:gd name="connsiteY63" fmla="*/ 8534 h 10000"/>
              <a:gd name="connsiteX64" fmla="*/ 1233 w 9805"/>
              <a:gd name="connsiteY64" fmla="*/ 8126 h 10000"/>
              <a:gd name="connsiteX65" fmla="*/ 1040 w 9805"/>
              <a:gd name="connsiteY65" fmla="*/ 7737 h 10000"/>
              <a:gd name="connsiteX66" fmla="*/ 423 w 9805"/>
              <a:gd name="connsiteY66" fmla="*/ 7347 h 10000"/>
              <a:gd name="connsiteX67" fmla="*/ 0 w 9805"/>
              <a:gd name="connsiteY67" fmla="*/ 6753 h 10000"/>
              <a:gd name="connsiteX68" fmla="*/ 423 w 9805"/>
              <a:gd name="connsiteY68" fmla="*/ 6957 h 10000"/>
              <a:gd name="connsiteX69" fmla="*/ 1040 w 9805"/>
              <a:gd name="connsiteY69" fmla="*/ 7161 h 10000"/>
              <a:gd name="connsiteX70" fmla="*/ 1425 w 9805"/>
              <a:gd name="connsiteY70" fmla="*/ 7347 h 10000"/>
              <a:gd name="connsiteX71" fmla="*/ 1851 w 9805"/>
              <a:gd name="connsiteY71" fmla="*/ 7440 h 10000"/>
              <a:gd name="connsiteX72" fmla="*/ 2236 w 9805"/>
              <a:gd name="connsiteY72" fmla="*/ 7551 h 10000"/>
              <a:gd name="connsiteX73" fmla="*/ 2473 w 9805"/>
              <a:gd name="connsiteY73" fmla="*/ 7551 h 10000"/>
              <a:gd name="connsiteX74" fmla="*/ 2661 w 9805"/>
              <a:gd name="connsiteY74" fmla="*/ 7644 h 10000"/>
              <a:gd name="connsiteX75" fmla="*/ 2856 w 9805"/>
              <a:gd name="connsiteY75" fmla="*/ 7644 h 10000"/>
              <a:gd name="connsiteX76" fmla="*/ 3045 w 9805"/>
              <a:gd name="connsiteY76" fmla="*/ 7644 h 10000"/>
              <a:gd name="connsiteX77" fmla="*/ 3279 w 9805"/>
              <a:gd name="connsiteY77" fmla="*/ 7644 h 10000"/>
              <a:gd name="connsiteX78" fmla="*/ 3471 w 9805"/>
              <a:gd name="connsiteY78" fmla="*/ 7551 h 10000"/>
              <a:gd name="connsiteX79" fmla="*/ 3668 w 9805"/>
              <a:gd name="connsiteY79" fmla="*/ 7440 h 10000"/>
              <a:gd name="connsiteX80" fmla="*/ 3668 w 9805"/>
              <a:gd name="connsiteY80" fmla="*/ 7347 h 10000"/>
              <a:gd name="connsiteX81" fmla="*/ 3898 w 9805"/>
              <a:gd name="connsiteY81" fmla="*/ 7254 h 10000"/>
              <a:gd name="connsiteX82" fmla="*/ 4088 w 9805"/>
              <a:gd name="connsiteY82" fmla="*/ 7050 h 10000"/>
              <a:gd name="connsiteX83" fmla="*/ 4088 w 9805"/>
              <a:gd name="connsiteY83" fmla="*/ 6865 h 10000"/>
              <a:gd name="connsiteX84" fmla="*/ 4282 w 9805"/>
              <a:gd name="connsiteY84" fmla="*/ 6660 h 10000"/>
              <a:gd name="connsiteX85" fmla="*/ 4475 w 9805"/>
              <a:gd name="connsiteY85" fmla="*/ 6364 h 10000"/>
              <a:gd name="connsiteX86" fmla="*/ 4707 w 9805"/>
              <a:gd name="connsiteY86" fmla="*/ 6067 h 10000"/>
              <a:gd name="connsiteX87" fmla="*/ 4707 w 9805"/>
              <a:gd name="connsiteY87" fmla="*/ 5677 h 10000"/>
              <a:gd name="connsiteX88" fmla="*/ 5095 w 9805"/>
              <a:gd name="connsiteY88" fmla="*/ 4991 h 10000"/>
              <a:gd name="connsiteX89" fmla="*/ 5332 w 9805"/>
              <a:gd name="connsiteY89" fmla="*/ 4212 h 10000"/>
              <a:gd name="connsiteX90" fmla="*/ 5332 w 9805"/>
              <a:gd name="connsiteY90" fmla="*/ 3525 h 10000"/>
              <a:gd name="connsiteX91" fmla="*/ 5521 w 9805"/>
              <a:gd name="connsiteY91" fmla="*/ 2839 h 10000"/>
              <a:gd name="connsiteX92" fmla="*/ 5521 w 9805"/>
              <a:gd name="connsiteY92" fmla="*/ 2542 h 10000"/>
              <a:gd name="connsiteX93" fmla="*/ 5521 w 9805"/>
              <a:gd name="connsiteY93" fmla="*/ 2263 h 10000"/>
              <a:gd name="connsiteX94" fmla="*/ 5521 w 9805"/>
              <a:gd name="connsiteY94" fmla="*/ 2059 h 10000"/>
              <a:gd name="connsiteX95" fmla="*/ 5521 w 9805"/>
              <a:gd name="connsiteY95" fmla="*/ 1855 h 10000"/>
              <a:gd name="connsiteX96" fmla="*/ 5521 w 9805"/>
              <a:gd name="connsiteY96" fmla="*/ 1670 h 10000"/>
              <a:gd name="connsiteX97" fmla="*/ 5521 w 9805"/>
              <a:gd name="connsiteY97" fmla="*/ 1577 h 10000"/>
              <a:gd name="connsiteX98" fmla="*/ 5332 w 9805"/>
              <a:gd name="connsiteY98" fmla="*/ 1466 h 10000"/>
              <a:gd name="connsiteX99" fmla="*/ 5332 w 9805"/>
              <a:gd name="connsiteY99" fmla="*/ 1373 h 10000"/>
              <a:gd name="connsiteX100" fmla="*/ 5332 w 9805"/>
              <a:gd name="connsiteY100" fmla="*/ 1280 h 10000"/>
              <a:gd name="connsiteX101" fmla="*/ 5095 w 9805"/>
              <a:gd name="connsiteY101" fmla="*/ 1280 h 10000"/>
              <a:gd name="connsiteX102" fmla="*/ 4907 w 9805"/>
              <a:gd name="connsiteY102" fmla="*/ 1169 h 10000"/>
              <a:gd name="connsiteX103" fmla="*/ 4907 w 9805"/>
              <a:gd name="connsiteY103" fmla="*/ 1169 h 10000"/>
              <a:gd name="connsiteX104" fmla="*/ 4475 w 9805"/>
              <a:gd name="connsiteY104" fmla="*/ 1169 h 10000"/>
              <a:gd name="connsiteX105" fmla="*/ 4282 w 9805"/>
              <a:gd name="connsiteY105" fmla="*/ 1169 h 10000"/>
              <a:gd name="connsiteX106" fmla="*/ 4088 w 9805"/>
              <a:gd name="connsiteY106" fmla="*/ 1169 h 10000"/>
              <a:gd name="connsiteX107" fmla="*/ 3668 w 9805"/>
              <a:gd name="connsiteY107" fmla="*/ 1169 h 10000"/>
              <a:gd name="connsiteX108" fmla="*/ 3279 w 9805"/>
              <a:gd name="connsiteY108" fmla="*/ 1169 h 10000"/>
              <a:gd name="connsiteX109" fmla="*/ 2661 w 9805"/>
              <a:gd name="connsiteY109" fmla="*/ 1169 h 10000"/>
              <a:gd name="connsiteX110" fmla="*/ 2236 w 9805"/>
              <a:gd name="connsiteY110" fmla="*/ 1169 h 10000"/>
              <a:gd name="connsiteX111" fmla="*/ 1619 w 9805"/>
              <a:gd name="connsiteY111" fmla="*/ 1169 h 10000"/>
              <a:gd name="connsiteX112" fmla="*/ 810 w 9805"/>
              <a:gd name="connsiteY112" fmla="*/ 1169 h 10000"/>
              <a:gd name="connsiteX113" fmla="*/ 810 w 9805"/>
              <a:gd name="connsiteY113" fmla="*/ 594 h 10000"/>
              <a:gd name="connsiteX114" fmla="*/ 1851 w 9805"/>
              <a:gd name="connsiteY114" fmla="*/ 594 h 10000"/>
              <a:gd name="connsiteX115" fmla="*/ 2661 w 9805"/>
              <a:gd name="connsiteY115" fmla="*/ 482 h 10000"/>
              <a:gd name="connsiteX116" fmla="*/ 3471 w 9805"/>
              <a:gd name="connsiteY116" fmla="*/ 482 h 10000"/>
              <a:gd name="connsiteX117" fmla="*/ 3898 w 9805"/>
              <a:gd name="connsiteY117" fmla="*/ 390 h 10000"/>
              <a:gd name="connsiteX118" fmla="*/ 4282 w 9805"/>
              <a:gd name="connsiteY118" fmla="*/ 297 h 10000"/>
              <a:gd name="connsiteX119" fmla="*/ 4707 w 9805"/>
              <a:gd name="connsiteY119" fmla="*/ 297 h 10000"/>
              <a:gd name="connsiteX120" fmla="*/ 4707 w 9805"/>
              <a:gd name="connsiteY120" fmla="*/ 204 h 10000"/>
              <a:gd name="connsiteX121" fmla="*/ 4707 w 9805"/>
              <a:gd name="connsiteY121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1169 h 10000"/>
              <a:gd name="connsiteX110" fmla="*/ 2280 w 10000"/>
              <a:gd name="connsiteY110" fmla="*/ 1169 h 10000"/>
              <a:gd name="connsiteX111" fmla="*/ 1651 w 10000"/>
              <a:gd name="connsiteY111" fmla="*/ 1169 h 10000"/>
              <a:gd name="connsiteX112" fmla="*/ 826 w 10000"/>
              <a:gd name="connsiteY112" fmla="*/ 594 h 10000"/>
              <a:gd name="connsiteX113" fmla="*/ 1888 w 10000"/>
              <a:gd name="connsiteY113" fmla="*/ 594 h 10000"/>
              <a:gd name="connsiteX114" fmla="*/ 2714 w 10000"/>
              <a:gd name="connsiteY114" fmla="*/ 482 h 10000"/>
              <a:gd name="connsiteX115" fmla="*/ 3540 w 10000"/>
              <a:gd name="connsiteY115" fmla="*/ 482 h 10000"/>
              <a:gd name="connsiteX116" fmla="*/ 3976 w 10000"/>
              <a:gd name="connsiteY116" fmla="*/ 390 h 10000"/>
              <a:gd name="connsiteX117" fmla="*/ 4367 w 10000"/>
              <a:gd name="connsiteY117" fmla="*/ 297 h 10000"/>
              <a:gd name="connsiteX118" fmla="*/ 4801 w 10000"/>
              <a:gd name="connsiteY118" fmla="*/ 297 h 10000"/>
              <a:gd name="connsiteX119" fmla="*/ 4801 w 10000"/>
              <a:gd name="connsiteY119" fmla="*/ 204 h 10000"/>
              <a:gd name="connsiteX120" fmla="*/ 4801 w 10000"/>
              <a:gd name="connsiteY120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1169 h 10000"/>
              <a:gd name="connsiteX110" fmla="*/ 2280 w 10000"/>
              <a:gd name="connsiteY110" fmla="*/ 1169 h 10000"/>
              <a:gd name="connsiteX111" fmla="*/ 1651 w 10000"/>
              <a:gd name="connsiteY111" fmla="*/ 1169 h 10000"/>
              <a:gd name="connsiteX112" fmla="*/ 1888 w 10000"/>
              <a:gd name="connsiteY112" fmla="*/ 594 h 10000"/>
              <a:gd name="connsiteX113" fmla="*/ 2714 w 10000"/>
              <a:gd name="connsiteY113" fmla="*/ 482 h 10000"/>
              <a:gd name="connsiteX114" fmla="*/ 3540 w 10000"/>
              <a:gd name="connsiteY114" fmla="*/ 482 h 10000"/>
              <a:gd name="connsiteX115" fmla="*/ 3976 w 10000"/>
              <a:gd name="connsiteY115" fmla="*/ 390 h 10000"/>
              <a:gd name="connsiteX116" fmla="*/ 4367 w 10000"/>
              <a:gd name="connsiteY116" fmla="*/ 297 h 10000"/>
              <a:gd name="connsiteX117" fmla="*/ 4801 w 10000"/>
              <a:gd name="connsiteY117" fmla="*/ 297 h 10000"/>
              <a:gd name="connsiteX118" fmla="*/ 4801 w 10000"/>
              <a:gd name="connsiteY118" fmla="*/ 204 h 10000"/>
              <a:gd name="connsiteX119" fmla="*/ 4801 w 10000"/>
              <a:gd name="connsiteY119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1169 h 10000"/>
              <a:gd name="connsiteX110" fmla="*/ 2280 w 10000"/>
              <a:gd name="connsiteY110" fmla="*/ 1169 h 10000"/>
              <a:gd name="connsiteX111" fmla="*/ 1888 w 10000"/>
              <a:gd name="connsiteY111" fmla="*/ 594 h 10000"/>
              <a:gd name="connsiteX112" fmla="*/ 2714 w 10000"/>
              <a:gd name="connsiteY112" fmla="*/ 482 h 10000"/>
              <a:gd name="connsiteX113" fmla="*/ 3540 w 10000"/>
              <a:gd name="connsiteY113" fmla="*/ 482 h 10000"/>
              <a:gd name="connsiteX114" fmla="*/ 3976 w 10000"/>
              <a:gd name="connsiteY114" fmla="*/ 390 h 10000"/>
              <a:gd name="connsiteX115" fmla="*/ 4367 w 10000"/>
              <a:gd name="connsiteY115" fmla="*/ 297 h 10000"/>
              <a:gd name="connsiteX116" fmla="*/ 4801 w 10000"/>
              <a:gd name="connsiteY116" fmla="*/ 297 h 10000"/>
              <a:gd name="connsiteX117" fmla="*/ 4801 w 10000"/>
              <a:gd name="connsiteY117" fmla="*/ 204 h 10000"/>
              <a:gd name="connsiteX118" fmla="*/ 4801 w 10000"/>
              <a:gd name="connsiteY118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1169 h 10000"/>
              <a:gd name="connsiteX110" fmla="*/ 1888 w 10000"/>
              <a:gd name="connsiteY110" fmla="*/ 594 h 10000"/>
              <a:gd name="connsiteX111" fmla="*/ 2714 w 10000"/>
              <a:gd name="connsiteY111" fmla="*/ 482 h 10000"/>
              <a:gd name="connsiteX112" fmla="*/ 3540 w 10000"/>
              <a:gd name="connsiteY112" fmla="*/ 482 h 10000"/>
              <a:gd name="connsiteX113" fmla="*/ 3976 w 10000"/>
              <a:gd name="connsiteY113" fmla="*/ 390 h 10000"/>
              <a:gd name="connsiteX114" fmla="*/ 4367 w 10000"/>
              <a:gd name="connsiteY114" fmla="*/ 297 h 10000"/>
              <a:gd name="connsiteX115" fmla="*/ 4801 w 10000"/>
              <a:gd name="connsiteY115" fmla="*/ 297 h 10000"/>
              <a:gd name="connsiteX116" fmla="*/ 4801 w 10000"/>
              <a:gd name="connsiteY116" fmla="*/ 204 h 10000"/>
              <a:gd name="connsiteX117" fmla="*/ 4801 w 10000"/>
              <a:gd name="connsiteY117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1888 w 10000"/>
              <a:gd name="connsiteY109" fmla="*/ 594 h 10000"/>
              <a:gd name="connsiteX110" fmla="*/ 2714 w 10000"/>
              <a:gd name="connsiteY110" fmla="*/ 482 h 10000"/>
              <a:gd name="connsiteX111" fmla="*/ 3540 w 10000"/>
              <a:gd name="connsiteY111" fmla="*/ 482 h 10000"/>
              <a:gd name="connsiteX112" fmla="*/ 3976 w 10000"/>
              <a:gd name="connsiteY112" fmla="*/ 390 h 10000"/>
              <a:gd name="connsiteX113" fmla="*/ 4367 w 10000"/>
              <a:gd name="connsiteY113" fmla="*/ 297 h 10000"/>
              <a:gd name="connsiteX114" fmla="*/ 4801 w 10000"/>
              <a:gd name="connsiteY114" fmla="*/ 297 h 10000"/>
              <a:gd name="connsiteX115" fmla="*/ 4801 w 10000"/>
              <a:gd name="connsiteY115" fmla="*/ 204 h 10000"/>
              <a:gd name="connsiteX116" fmla="*/ 4801 w 10000"/>
              <a:gd name="connsiteY116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482 h 10000"/>
              <a:gd name="connsiteX110" fmla="*/ 3540 w 10000"/>
              <a:gd name="connsiteY110" fmla="*/ 482 h 10000"/>
              <a:gd name="connsiteX111" fmla="*/ 3976 w 10000"/>
              <a:gd name="connsiteY111" fmla="*/ 390 h 10000"/>
              <a:gd name="connsiteX112" fmla="*/ 4367 w 10000"/>
              <a:gd name="connsiteY112" fmla="*/ 297 h 10000"/>
              <a:gd name="connsiteX113" fmla="*/ 4801 w 10000"/>
              <a:gd name="connsiteY113" fmla="*/ 297 h 10000"/>
              <a:gd name="connsiteX114" fmla="*/ 4801 w 10000"/>
              <a:gd name="connsiteY114" fmla="*/ 204 h 10000"/>
              <a:gd name="connsiteX115" fmla="*/ 4801 w 10000"/>
              <a:gd name="connsiteY115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3540 w 10000"/>
              <a:gd name="connsiteY109" fmla="*/ 482 h 10000"/>
              <a:gd name="connsiteX110" fmla="*/ 3976 w 10000"/>
              <a:gd name="connsiteY110" fmla="*/ 390 h 10000"/>
              <a:gd name="connsiteX111" fmla="*/ 4367 w 10000"/>
              <a:gd name="connsiteY111" fmla="*/ 297 h 10000"/>
              <a:gd name="connsiteX112" fmla="*/ 4801 w 10000"/>
              <a:gd name="connsiteY112" fmla="*/ 297 h 10000"/>
              <a:gd name="connsiteX113" fmla="*/ 4801 w 10000"/>
              <a:gd name="connsiteY113" fmla="*/ 204 h 10000"/>
              <a:gd name="connsiteX114" fmla="*/ 4801 w 10000"/>
              <a:gd name="connsiteY114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540 w 10000"/>
              <a:gd name="connsiteY108" fmla="*/ 482 h 10000"/>
              <a:gd name="connsiteX109" fmla="*/ 3976 w 10000"/>
              <a:gd name="connsiteY109" fmla="*/ 390 h 10000"/>
              <a:gd name="connsiteX110" fmla="*/ 4367 w 10000"/>
              <a:gd name="connsiteY110" fmla="*/ 297 h 10000"/>
              <a:gd name="connsiteX111" fmla="*/ 4801 w 10000"/>
              <a:gd name="connsiteY111" fmla="*/ 297 h 10000"/>
              <a:gd name="connsiteX112" fmla="*/ 4801 w 10000"/>
              <a:gd name="connsiteY112" fmla="*/ 204 h 10000"/>
              <a:gd name="connsiteX113" fmla="*/ 4801 w 10000"/>
              <a:gd name="connsiteY113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3741 w 10000"/>
              <a:gd name="connsiteY106" fmla="*/ 1169 h 10000"/>
              <a:gd name="connsiteX107" fmla="*/ 3540 w 10000"/>
              <a:gd name="connsiteY107" fmla="*/ 482 h 10000"/>
              <a:gd name="connsiteX108" fmla="*/ 3976 w 10000"/>
              <a:gd name="connsiteY108" fmla="*/ 390 h 10000"/>
              <a:gd name="connsiteX109" fmla="*/ 4367 w 10000"/>
              <a:gd name="connsiteY109" fmla="*/ 297 h 10000"/>
              <a:gd name="connsiteX110" fmla="*/ 4801 w 10000"/>
              <a:gd name="connsiteY110" fmla="*/ 297 h 10000"/>
              <a:gd name="connsiteX111" fmla="*/ 4801 w 10000"/>
              <a:gd name="connsiteY111" fmla="*/ 204 h 10000"/>
              <a:gd name="connsiteX112" fmla="*/ 4801 w 10000"/>
              <a:gd name="connsiteY112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3540 w 10000"/>
              <a:gd name="connsiteY106" fmla="*/ 482 h 10000"/>
              <a:gd name="connsiteX107" fmla="*/ 3976 w 10000"/>
              <a:gd name="connsiteY107" fmla="*/ 390 h 10000"/>
              <a:gd name="connsiteX108" fmla="*/ 4367 w 10000"/>
              <a:gd name="connsiteY108" fmla="*/ 297 h 10000"/>
              <a:gd name="connsiteX109" fmla="*/ 4801 w 10000"/>
              <a:gd name="connsiteY109" fmla="*/ 297 h 10000"/>
              <a:gd name="connsiteX110" fmla="*/ 4801 w 10000"/>
              <a:gd name="connsiteY110" fmla="*/ 204 h 10000"/>
              <a:gd name="connsiteX111" fmla="*/ 4801 w 10000"/>
              <a:gd name="connsiteY111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3540 w 10000"/>
              <a:gd name="connsiteY105" fmla="*/ 482 h 10000"/>
              <a:gd name="connsiteX106" fmla="*/ 3976 w 10000"/>
              <a:gd name="connsiteY106" fmla="*/ 390 h 10000"/>
              <a:gd name="connsiteX107" fmla="*/ 4367 w 10000"/>
              <a:gd name="connsiteY107" fmla="*/ 297 h 10000"/>
              <a:gd name="connsiteX108" fmla="*/ 4801 w 10000"/>
              <a:gd name="connsiteY108" fmla="*/ 297 h 10000"/>
              <a:gd name="connsiteX109" fmla="*/ 4801 w 10000"/>
              <a:gd name="connsiteY109" fmla="*/ 204 h 10000"/>
              <a:gd name="connsiteX110" fmla="*/ 4801 w 10000"/>
              <a:gd name="connsiteY110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3540 w 10000"/>
              <a:gd name="connsiteY105" fmla="*/ 482 h 10000"/>
              <a:gd name="connsiteX106" fmla="*/ 4367 w 10000"/>
              <a:gd name="connsiteY106" fmla="*/ 297 h 10000"/>
              <a:gd name="connsiteX107" fmla="*/ 4801 w 10000"/>
              <a:gd name="connsiteY107" fmla="*/ 297 h 10000"/>
              <a:gd name="connsiteX108" fmla="*/ 4801 w 10000"/>
              <a:gd name="connsiteY108" fmla="*/ 204 h 10000"/>
              <a:gd name="connsiteX109" fmla="*/ 4801 w 10000"/>
              <a:gd name="connsiteY109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297 h 10000"/>
              <a:gd name="connsiteX106" fmla="*/ 4801 w 10000"/>
              <a:gd name="connsiteY106" fmla="*/ 297 h 10000"/>
              <a:gd name="connsiteX107" fmla="*/ 4801 w 10000"/>
              <a:gd name="connsiteY107" fmla="*/ 204 h 10000"/>
              <a:gd name="connsiteX108" fmla="*/ 4801 w 10000"/>
              <a:gd name="connsiteY108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801 w 10000"/>
              <a:gd name="connsiteY105" fmla="*/ 297 h 10000"/>
              <a:gd name="connsiteX106" fmla="*/ 4801 w 10000"/>
              <a:gd name="connsiteY106" fmla="*/ 204 h 10000"/>
              <a:gd name="connsiteX107" fmla="*/ 4801 w 10000"/>
              <a:gd name="connsiteY107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801 w 10000"/>
              <a:gd name="connsiteY104" fmla="*/ 297 h 10000"/>
              <a:gd name="connsiteX105" fmla="*/ 4801 w 10000"/>
              <a:gd name="connsiteY105" fmla="*/ 204 h 10000"/>
              <a:gd name="connsiteX106" fmla="*/ 4801 w 10000"/>
              <a:gd name="connsiteY106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801 w 10000"/>
              <a:gd name="connsiteY104" fmla="*/ 297 h 10000"/>
              <a:gd name="connsiteX105" fmla="*/ 4801 w 10000"/>
              <a:gd name="connsiteY105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801 w 10000"/>
              <a:gd name="connsiteY104" fmla="*/ 297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0" fmla="*/ 4801 w 10000"/>
              <a:gd name="connsiteY0" fmla="*/ 204 h 10000"/>
              <a:gd name="connsiteX1" fmla="*/ 5438 w 10000"/>
              <a:gd name="connsiteY1" fmla="*/ 93 h 10000"/>
              <a:gd name="connsiteX2" fmla="*/ 5631 w 10000"/>
              <a:gd name="connsiteY2" fmla="*/ 0 h 10000"/>
              <a:gd name="connsiteX3" fmla="*/ 5825 w 10000"/>
              <a:gd name="connsiteY3" fmla="*/ 0 h 10000"/>
              <a:gd name="connsiteX4" fmla="*/ 6259 w 10000"/>
              <a:gd name="connsiteY4" fmla="*/ 93 h 10000"/>
              <a:gd name="connsiteX5" fmla="*/ 6890 w 10000"/>
              <a:gd name="connsiteY5" fmla="*/ 204 h 10000"/>
              <a:gd name="connsiteX6" fmla="*/ 7085 w 10000"/>
              <a:gd name="connsiteY6" fmla="*/ 297 h 10000"/>
              <a:gd name="connsiteX7" fmla="*/ 7478 w 10000"/>
              <a:gd name="connsiteY7" fmla="*/ 482 h 10000"/>
              <a:gd name="connsiteX8" fmla="*/ 7711 w 10000"/>
              <a:gd name="connsiteY8" fmla="*/ 594 h 10000"/>
              <a:gd name="connsiteX9" fmla="*/ 8114 w 10000"/>
              <a:gd name="connsiteY9" fmla="*/ 686 h 10000"/>
              <a:gd name="connsiteX10" fmla="*/ 8544 w 10000"/>
              <a:gd name="connsiteY10" fmla="*/ 891 h 10000"/>
              <a:gd name="connsiteX11" fmla="*/ 8934 w 10000"/>
              <a:gd name="connsiteY11" fmla="*/ 983 h 10000"/>
              <a:gd name="connsiteX12" fmla="*/ 9173 w 10000"/>
              <a:gd name="connsiteY12" fmla="*/ 1169 h 10000"/>
              <a:gd name="connsiteX13" fmla="*/ 9568 w 10000"/>
              <a:gd name="connsiteY13" fmla="*/ 1280 h 10000"/>
              <a:gd name="connsiteX14" fmla="*/ 9762 w 10000"/>
              <a:gd name="connsiteY14" fmla="*/ 1373 h 10000"/>
              <a:gd name="connsiteX15" fmla="*/ 9762 w 10000"/>
              <a:gd name="connsiteY15" fmla="*/ 1466 h 10000"/>
              <a:gd name="connsiteX16" fmla="*/ 10000 w 10000"/>
              <a:gd name="connsiteY16" fmla="*/ 1466 h 10000"/>
              <a:gd name="connsiteX17" fmla="*/ 10000 w 10000"/>
              <a:gd name="connsiteY17" fmla="*/ 1577 h 10000"/>
              <a:gd name="connsiteX18" fmla="*/ 10000 w 10000"/>
              <a:gd name="connsiteY18" fmla="*/ 1670 h 10000"/>
              <a:gd name="connsiteX19" fmla="*/ 9762 w 10000"/>
              <a:gd name="connsiteY19" fmla="*/ 1763 h 10000"/>
              <a:gd name="connsiteX20" fmla="*/ 9568 w 10000"/>
              <a:gd name="connsiteY20" fmla="*/ 1763 h 10000"/>
              <a:gd name="connsiteX21" fmla="*/ 9371 w 10000"/>
              <a:gd name="connsiteY21" fmla="*/ 1855 h 10000"/>
              <a:gd name="connsiteX22" fmla="*/ 9173 w 10000"/>
              <a:gd name="connsiteY22" fmla="*/ 1855 h 10000"/>
              <a:gd name="connsiteX23" fmla="*/ 9173 w 10000"/>
              <a:gd name="connsiteY23" fmla="*/ 1967 h 10000"/>
              <a:gd name="connsiteX24" fmla="*/ 8934 w 10000"/>
              <a:gd name="connsiteY24" fmla="*/ 2059 h 10000"/>
              <a:gd name="connsiteX25" fmla="*/ 8740 w 10000"/>
              <a:gd name="connsiteY25" fmla="*/ 2263 h 10000"/>
              <a:gd name="connsiteX26" fmla="*/ 8740 w 10000"/>
              <a:gd name="connsiteY26" fmla="*/ 2449 h 10000"/>
              <a:gd name="connsiteX27" fmla="*/ 8544 w 10000"/>
              <a:gd name="connsiteY27" fmla="*/ 2653 h 10000"/>
              <a:gd name="connsiteX28" fmla="*/ 8544 w 10000"/>
              <a:gd name="connsiteY28" fmla="*/ 2950 h 10000"/>
              <a:gd name="connsiteX29" fmla="*/ 8544 w 10000"/>
              <a:gd name="connsiteY29" fmla="*/ 3135 h 10000"/>
              <a:gd name="connsiteX30" fmla="*/ 8305 w 10000"/>
              <a:gd name="connsiteY30" fmla="*/ 3432 h 10000"/>
              <a:gd name="connsiteX31" fmla="*/ 8305 w 10000"/>
              <a:gd name="connsiteY31" fmla="*/ 3822 h 10000"/>
              <a:gd name="connsiteX32" fmla="*/ 8114 w 10000"/>
              <a:gd name="connsiteY32" fmla="*/ 4119 h 10000"/>
              <a:gd name="connsiteX33" fmla="*/ 7913 w 10000"/>
              <a:gd name="connsiteY33" fmla="*/ 4508 h 10000"/>
              <a:gd name="connsiteX34" fmla="*/ 7711 w 10000"/>
              <a:gd name="connsiteY34" fmla="*/ 4898 h 10000"/>
              <a:gd name="connsiteX35" fmla="*/ 7478 w 10000"/>
              <a:gd name="connsiteY35" fmla="*/ 5288 h 10000"/>
              <a:gd name="connsiteX36" fmla="*/ 7085 w 10000"/>
              <a:gd name="connsiteY36" fmla="*/ 6178 h 10000"/>
              <a:gd name="connsiteX37" fmla="*/ 6890 w 10000"/>
              <a:gd name="connsiteY37" fmla="*/ 6568 h 10000"/>
              <a:gd name="connsiteX38" fmla="*/ 6657 w 10000"/>
              <a:gd name="connsiteY38" fmla="*/ 6957 h 10000"/>
              <a:gd name="connsiteX39" fmla="*/ 6458 w 10000"/>
              <a:gd name="connsiteY39" fmla="*/ 7347 h 10000"/>
              <a:gd name="connsiteX40" fmla="*/ 6259 w 10000"/>
              <a:gd name="connsiteY40" fmla="*/ 7737 h 10000"/>
              <a:gd name="connsiteX41" fmla="*/ 6021 w 10000"/>
              <a:gd name="connsiteY41" fmla="*/ 8033 h 10000"/>
              <a:gd name="connsiteX42" fmla="*/ 6021 w 10000"/>
              <a:gd name="connsiteY42" fmla="*/ 8237 h 10000"/>
              <a:gd name="connsiteX43" fmla="*/ 5825 w 10000"/>
              <a:gd name="connsiteY43" fmla="*/ 8534 h 10000"/>
              <a:gd name="connsiteX44" fmla="*/ 5631 w 10000"/>
              <a:gd name="connsiteY44" fmla="*/ 8720 h 10000"/>
              <a:gd name="connsiteX45" fmla="*/ 5196 w 10000"/>
              <a:gd name="connsiteY45" fmla="*/ 9017 h 10000"/>
              <a:gd name="connsiteX46" fmla="*/ 4801 w 10000"/>
              <a:gd name="connsiteY46" fmla="*/ 9314 h 10000"/>
              <a:gd name="connsiteX47" fmla="*/ 4367 w 10000"/>
              <a:gd name="connsiteY47" fmla="*/ 9610 h 10000"/>
              <a:gd name="connsiteX48" fmla="*/ 3976 w 10000"/>
              <a:gd name="connsiteY48" fmla="*/ 9703 h 10000"/>
              <a:gd name="connsiteX49" fmla="*/ 3540 w 10000"/>
              <a:gd name="connsiteY49" fmla="*/ 9889 h 10000"/>
              <a:gd name="connsiteX50" fmla="*/ 3106 w 10000"/>
              <a:gd name="connsiteY50" fmla="*/ 10000 h 10000"/>
              <a:gd name="connsiteX51" fmla="*/ 2714 w 10000"/>
              <a:gd name="connsiteY51" fmla="*/ 10000 h 10000"/>
              <a:gd name="connsiteX52" fmla="*/ 2280 w 10000"/>
              <a:gd name="connsiteY52" fmla="*/ 10000 h 10000"/>
              <a:gd name="connsiteX53" fmla="*/ 2280 w 10000"/>
              <a:gd name="connsiteY53" fmla="*/ 9889 h 10000"/>
              <a:gd name="connsiteX54" fmla="*/ 2081 w 10000"/>
              <a:gd name="connsiteY54" fmla="*/ 9889 h 10000"/>
              <a:gd name="connsiteX55" fmla="*/ 2081 w 10000"/>
              <a:gd name="connsiteY55" fmla="*/ 9796 h 10000"/>
              <a:gd name="connsiteX56" fmla="*/ 2081 w 10000"/>
              <a:gd name="connsiteY56" fmla="*/ 9610 h 10000"/>
              <a:gd name="connsiteX57" fmla="*/ 2081 w 10000"/>
              <a:gd name="connsiteY57" fmla="*/ 9499 h 10000"/>
              <a:gd name="connsiteX58" fmla="*/ 2081 w 10000"/>
              <a:gd name="connsiteY58" fmla="*/ 9406 h 10000"/>
              <a:gd name="connsiteX59" fmla="*/ 2081 w 10000"/>
              <a:gd name="connsiteY59" fmla="*/ 9202 h 10000"/>
              <a:gd name="connsiteX60" fmla="*/ 2081 w 10000"/>
              <a:gd name="connsiteY60" fmla="*/ 9017 h 10000"/>
              <a:gd name="connsiteX61" fmla="*/ 1888 w 10000"/>
              <a:gd name="connsiteY61" fmla="*/ 8813 h 10000"/>
              <a:gd name="connsiteX62" fmla="*/ 1651 w 10000"/>
              <a:gd name="connsiteY62" fmla="*/ 8534 h 10000"/>
              <a:gd name="connsiteX63" fmla="*/ 1258 w 10000"/>
              <a:gd name="connsiteY63" fmla="*/ 8126 h 10000"/>
              <a:gd name="connsiteX64" fmla="*/ 1061 w 10000"/>
              <a:gd name="connsiteY64" fmla="*/ 7737 h 10000"/>
              <a:gd name="connsiteX65" fmla="*/ 431 w 10000"/>
              <a:gd name="connsiteY65" fmla="*/ 7347 h 10000"/>
              <a:gd name="connsiteX66" fmla="*/ 0 w 10000"/>
              <a:gd name="connsiteY66" fmla="*/ 6753 h 10000"/>
              <a:gd name="connsiteX67" fmla="*/ 431 w 10000"/>
              <a:gd name="connsiteY67" fmla="*/ 6957 h 10000"/>
              <a:gd name="connsiteX68" fmla="*/ 1061 w 10000"/>
              <a:gd name="connsiteY68" fmla="*/ 7161 h 10000"/>
              <a:gd name="connsiteX69" fmla="*/ 1453 w 10000"/>
              <a:gd name="connsiteY69" fmla="*/ 7347 h 10000"/>
              <a:gd name="connsiteX70" fmla="*/ 1888 w 10000"/>
              <a:gd name="connsiteY70" fmla="*/ 7440 h 10000"/>
              <a:gd name="connsiteX71" fmla="*/ 2280 w 10000"/>
              <a:gd name="connsiteY71" fmla="*/ 7551 h 10000"/>
              <a:gd name="connsiteX72" fmla="*/ 2522 w 10000"/>
              <a:gd name="connsiteY72" fmla="*/ 7551 h 10000"/>
              <a:gd name="connsiteX73" fmla="*/ 2714 w 10000"/>
              <a:gd name="connsiteY73" fmla="*/ 7644 h 10000"/>
              <a:gd name="connsiteX74" fmla="*/ 2913 w 10000"/>
              <a:gd name="connsiteY74" fmla="*/ 7644 h 10000"/>
              <a:gd name="connsiteX75" fmla="*/ 3106 w 10000"/>
              <a:gd name="connsiteY75" fmla="*/ 7644 h 10000"/>
              <a:gd name="connsiteX76" fmla="*/ 3344 w 10000"/>
              <a:gd name="connsiteY76" fmla="*/ 7644 h 10000"/>
              <a:gd name="connsiteX77" fmla="*/ 3540 w 10000"/>
              <a:gd name="connsiteY77" fmla="*/ 7551 h 10000"/>
              <a:gd name="connsiteX78" fmla="*/ 3741 w 10000"/>
              <a:gd name="connsiteY78" fmla="*/ 7440 h 10000"/>
              <a:gd name="connsiteX79" fmla="*/ 3741 w 10000"/>
              <a:gd name="connsiteY79" fmla="*/ 7347 h 10000"/>
              <a:gd name="connsiteX80" fmla="*/ 3976 w 10000"/>
              <a:gd name="connsiteY80" fmla="*/ 7254 h 10000"/>
              <a:gd name="connsiteX81" fmla="*/ 4169 w 10000"/>
              <a:gd name="connsiteY81" fmla="*/ 7050 h 10000"/>
              <a:gd name="connsiteX82" fmla="*/ 4169 w 10000"/>
              <a:gd name="connsiteY82" fmla="*/ 6865 h 10000"/>
              <a:gd name="connsiteX83" fmla="*/ 4367 w 10000"/>
              <a:gd name="connsiteY83" fmla="*/ 6660 h 10000"/>
              <a:gd name="connsiteX84" fmla="*/ 4564 w 10000"/>
              <a:gd name="connsiteY84" fmla="*/ 6364 h 10000"/>
              <a:gd name="connsiteX85" fmla="*/ 4801 w 10000"/>
              <a:gd name="connsiteY85" fmla="*/ 6067 h 10000"/>
              <a:gd name="connsiteX86" fmla="*/ 4801 w 10000"/>
              <a:gd name="connsiteY86" fmla="*/ 5677 h 10000"/>
              <a:gd name="connsiteX87" fmla="*/ 5196 w 10000"/>
              <a:gd name="connsiteY87" fmla="*/ 4991 h 10000"/>
              <a:gd name="connsiteX88" fmla="*/ 5438 w 10000"/>
              <a:gd name="connsiteY88" fmla="*/ 4212 h 10000"/>
              <a:gd name="connsiteX89" fmla="*/ 5438 w 10000"/>
              <a:gd name="connsiteY89" fmla="*/ 3525 h 10000"/>
              <a:gd name="connsiteX90" fmla="*/ 5631 w 10000"/>
              <a:gd name="connsiteY90" fmla="*/ 2839 h 10000"/>
              <a:gd name="connsiteX91" fmla="*/ 5631 w 10000"/>
              <a:gd name="connsiteY91" fmla="*/ 2542 h 10000"/>
              <a:gd name="connsiteX92" fmla="*/ 5631 w 10000"/>
              <a:gd name="connsiteY92" fmla="*/ 2263 h 10000"/>
              <a:gd name="connsiteX93" fmla="*/ 5631 w 10000"/>
              <a:gd name="connsiteY93" fmla="*/ 2059 h 10000"/>
              <a:gd name="connsiteX94" fmla="*/ 5631 w 10000"/>
              <a:gd name="connsiteY94" fmla="*/ 1855 h 10000"/>
              <a:gd name="connsiteX95" fmla="*/ 5631 w 10000"/>
              <a:gd name="connsiteY95" fmla="*/ 1670 h 10000"/>
              <a:gd name="connsiteX96" fmla="*/ 5631 w 10000"/>
              <a:gd name="connsiteY96" fmla="*/ 1577 h 10000"/>
              <a:gd name="connsiteX97" fmla="*/ 5438 w 10000"/>
              <a:gd name="connsiteY97" fmla="*/ 1466 h 10000"/>
              <a:gd name="connsiteX98" fmla="*/ 5438 w 10000"/>
              <a:gd name="connsiteY98" fmla="*/ 1373 h 10000"/>
              <a:gd name="connsiteX99" fmla="*/ 5438 w 10000"/>
              <a:gd name="connsiteY99" fmla="*/ 1280 h 10000"/>
              <a:gd name="connsiteX100" fmla="*/ 5196 w 10000"/>
              <a:gd name="connsiteY100" fmla="*/ 1280 h 10000"/>
              <a:gd name="connsiteX101" fmla="*/ 5005 w 10000"/>
              <a:gd name="connsiteY101" fmla="*/ 1169 h 10000"/>
              <a:gd name="connsiteX102" fmla="*/ 5005 w 10000"/>
              <a:gd name="connsiteY102" fmla="*/ 1169 h 10000"/>
              <a:gd name="connsiteX0" fmla="*/ 4801 w 10000"/>
              <a:gd name="connsiteY0" fmla="*/ 204 h 10000"/>
              <a:gd name="connsiteX1" fmla="*/ 5438 w 10000"/>
              <a:gd name="connsiteY1" fmla="*/ 93 h 10000"/>
              <a:gd name="connsiteX2" fmla="*/ 5631 w 10000"/>
              <a:gd name="connsiteY2" fmla="*/ 0 h 10000"/>
              <a:gd name="connsiteX3" fmla="*/ 6259 w 10000"/>
              <a:gd name="connsiteY3" fmla="*/ 93 h 10000"/>
              <a:gd name="connsiteX4" fmla="*/ 6890 w 10000"/>
              <a:gd name="connsiteY4" fmla="*/ 204 h 10000"/>
              <a:gd name="connsiteX5" fmla="*/ 7085 w 10000"/>
              <a:gd name="connsiteY5" fmla="*/ 297 h 10000"/>
              <a:gd name="connsiteX6" fmla="*/ 7478 w 10000"/>
              <a:gd name="connsiteY6" fmla="*/ 482 h 10000"/>
              <a:gd name="connsiteX7" fmla="*/ 7711 w 10000"/>
              <a:gd name="connsiteY7" fmla="*/ 594 h 10000"/>
              <a:gd name="connsiteX8" fmla="*/ 8114 w 10000"/>
              <a:gd name="connsiteY8" fmla="*/ 686 h 10000"/>
              <a:gd name="connsiteX9" fmla="*/ 8544 w 10000"/>
              <a:gd name="connsiteY9" fmla="*/ 891 h 10000"/>
              <a:gd name="connsiteX10" fmla="*/ 8934 w 10000"/>
              <a:gd name="connsiteY10" fmla="*/ 983 h 10000"/>
              <a:gd name="connsiteX11" fmla="*/ 9173 w 10000"/>
              <a:gd name="connsiteY11" fmla="*/ 1169 h 10000"/>
              <a:gd name="connsiteX12" fmla="*/ 9568 w 10000"/>
              <a:gd name="connsiteY12" fmla="*/ 1280 h 10000"/>
              <a:gd name="connsiteX13" fmla="*/ 9762 w 10000"/>
              <a:gd name="connsiteY13" fmla="*/ 1373 h 10000"/>
              <a:gd name="connsiteX14" fmla="*/ 9762 w 10000"/>
              <a:gd name="connsiteY14" fmla="*/ 1466 h 10000"/>
              <a:gd name="connsiteX15" fmla="*/ 10000 w 10000"/>
              <a:gd name="connsiteY15" fmla="*/ 1466 h 10000"/>
              <a:gd name="connsiteX16" fmla="*/ 10000 w 10000"/>
              <a:gd name="connsiteY16" fmla="*/ 1577 h 10000"/>
              <a:gd name="connsiteX17" fmla="*/ 10000 w 10000"/>
              <a:gd name="connsiteY17" fmla="*/ 1670 h 10000"/>
              <a:gd name="connsiteX18" fmla="*/ 9762 w 10000"/>
              <a:gd name="connsiteY18" fmla="*/ 1763 h 10000"/>
              <a:gd name="connsiteX19" fmla="*/ 9568 w 10000"/>
              <a:gd name="connsiteY19" fmla="*/ 1763 h 10000"/>
              <a:gd name="connsiteX20" fmla="*/ 9371 w 10000"/>
              <a:gd name="connsiteY20" fmla="*/ 1855 h 10000"/>
              <a:gd name="connsiteX21" fmla="*/ 9173 w 10000"/>
              <a:gd name="connsiteY21" fmla="*/ 1855 h 10000"/>
              <a:gd name="connsiteX22" fmla="*/ 9173 w 10000"/>
              <a:gd name="connsiteY22" fmla="*/ 1967 h 10000"/>
              <a:gd name="connsiteX23" fmla="*/ 8934 w 10000"/>
              <a:gd name="connsiteY23" fmla="*/ 2059 h 10000"/>
              <a:gd name="connsiteX24" fmla="*/ 8740 w 10000"/>
              <a:gd name="connsiteY24" fmla="*/ 2263 h 10000"/>
              <a:gd name="connsiteX25" fmla="*/ 8740 w 10000"/>
              <a:gd name="connsiteY25" fmla="*/ 2449 h 10000"/>
              <a:gd name="connsiteX26" fmla="*/ 8544 w 10000"/>
              <a:gd name="connsiteY26" fmla="*/ 2653 h 10000"/>
              <a:gd name="connsiteX27" fmla="*/ 8544 w 10000"/>
              <a:gd name="connsiteY27" fmla="*/ 2950 h 10000"/>
              <a:gd name="connsiteX28" fmla="*/ 8544 w 10000"/>
              <a:gd name="connsiteY28" fmla="*/ 3135 h 10000"/>
              <a:gd name="connsiteX29" fmla="*/ 8305 w 10000"/>
              <a:gd name="connsiteY29" fmla="*/ 3432 h 10000"/>
              <a:gd name="connsiteX30" fmla="*/ 8305 w 10000"/>
              <a:gd name="connsiteY30" fmla="*/ 3822 h 10000"/>
              <a:gd name="connsiteX31" fmla="*/ 8114 w 10000"/>
              <a:gd name="connsiteY31" fmla="*/ 4119 h 10000"/>
              <a:gd name="connsiteX32" fmla="*/ 7913 w 10000"/>
              <a:gd name="connsiteY32" fmla="*/ 4508 h 10000"/>
              <a:gd name="connsiteX33" fmla="*/ 7711 w 10000"/>
              <a:gd name="connsiteY33" fmla="*/ 4898 h 10000"/>
              <a:gd name="connsiteX34" fmla="*/ 7478 w 10000"/>
              <a:gd name="connsiteY34" fmla="*/ 5288 h 10000"/>
              <a:gd name="connsiteX35" fmla="*/ 7085 w 10000"/>
              <a:gd name="connsiteY35" fmla="*/ 6178 h 10000"/>
              <a:gd name="connsiteX36" fmla="*/ 6890 w 10000"/>
              <a:gd name="connsiteY36" fmla="*/ 6568 h 10000"/>
              <a:gd name="connsiteX37" fmla="*/ 6657 w 10000"/>
              <a:gd name="connsiteY37" fmla="*/ 6957 h 10000"/>
              <a:gd name="connsiteX38" fmla="*/ 6458 w 10000"/>
              <a:gd name="connsiteY38" fmla="*/ 7347 h 10000"/>
              <a:gd name="connsiteX39" fmla="*/ 6259 w 10000"/>
              <a:gd name="connsiteY39" fmla="*/ 7737 h 10000"/>
              <a:gd name="connsiteX40" fmla="*/ 6021 w 10000"/>
              <a:gd name="connsiteY40" fmla="*/ 8033 h 10000"/>
              <a:gd name="connsiteX41" fmla="*/ 6021 w 10000"/>
              <a:gd name="connsiteY41" fmla="*/ 8237 h 10000"/>
              <a:gd name="connsiteX42" fmla="*/ 5825 w 10000"/>
              <a:gd name="connsiteY42" fmla="*/ 8534 h 10000"/>
              <a:gd name="connsiteX43" fmla="*/ 5631 w 10000"/>
              <a:gd name="connsiteY43" fmla="*/ 8720 h 10000"/>
              <a:gd name="connsiteX44" fmla="*/ 5196 w 10000"/>
              <a:gd name="connsiteY44" fmla="*/ 9017 h 10000"/>
              <a:gd name="connsiteX45" fmla="*/ 4801 w 10000"/>
              <a:gd name="connsiteY45" fmla="*/ 9314 h 10000"/>
              <a:gd name="connsiteX46" fmla="*/ 4367 w 10000"/>
              <a:gd name="connsiteY46" fmla="*/ 9610 h 10000"/>
              <a:gd name="connsiteX47" fmla="*/ 3976 w 10000"/>
              <a:gd name="connsiteY47" fmla="*/ 9703 h 10000"/>
              <a:gd name="connsiteX48" fmla="*/ 3540 w 10000"/>
              <a:gd name="connsiteY48" fmla="*/ 9889 h 10000"/>
              <a:gd name="connsiteX49" fmla="*/ 3106 w 10000"/>
              <a:gd name="connsiteY49" fmla="*/ 10000 h 10000"/>
              <a:gd name="connsiteX50" fmla="*/ 2714 w 10000"/>
              <a:gd name="connsiteY50" fmla="*/ 10000 h 10000"/>
              <a:gd name="connsiteX51" fmla="*/ 2280 w 10000"/>
              <a:gd name="connsiteY51" fmla="*/ 10000 h 10000"/>
              <a:gd name="connsiteX52" fmla="*/ 2280 w 10000"/>
              <a:gd name="connsiteY52" fmla="*/ 9889 h 10000"/>
              <a:gd name="connsiteX53" fmla="*/ 2081 w 10000"/>
              <a:gd name="connsiteY53" fmla="*/ 9889 h 10000"/>
              <a:gd name="connsiteX54" fmla="*/ 2081 w 10000"/>
              <a:gd name="connsiteY54" fmla="*/ 9796 h 10000"/>
              <a:gd name="connsiteX55" fmla="*/ 2081 w 10000"/>
              <a:gd name="connsiteY55" fmla="*/ 9610 h 10000"/>
              <a:gd name="connsiteX56" fmla="*/ 2081 w 10000"/>
              <a:gd name="connsiteY56" fmla="*/ 9499 h 10000"/>
              <a:gd name="connsiteX57" fmla="*/ 2081 w 10000"/>
              <a:gd name="connsiteY57" fmla="*/ 9406 h 10000"/>
              <a:gd name="connsiteX58" fmla="*/ 2081 w 10000"/>
              <a:gd name="connsiteY58" fmla="*/ 9202 h 10000"/>
              <a:gd name="connsiteX59" fmla="*/ 2081 w 10000"/>
              <a:gd name="connsiteY59" fmla="*/ 9017 h 10000"/>
              <a:gd name="connsiteX60" fmla="*/ 1888 w 10000"/>
              <a:gd name="connsiteY60" fmla="*/ 8813 h 10000"/>
              <a:gd name="connsiteX61" fmla="*/ 1651 w 10000"/>
              <a:gd name="connsiteY61" fmla="*/ 8534 h 10000"/>
              <a:gd name="connsiteX62" fmla="*/ 1258 w 10000"/>
              <a:gd name="connsiteY62" fmla="*/ 8126 h 10000"/>
              <a:gd name="connsiteX63" fmla="*/ 1061 w 10000"/>
              <a:gd name="connsiteY63" fmla="*/ 7737 h 10000"/>
              <a:gd name="connsiteX64" fmla="*/ 431 w 10000"/>
              <a:gd name="connsiteY64" fmla="*/ 7347 h 10000"/>
              <a:gd name="connsiteX65" fmla="*/ 0 w 10000"/>
              <a:gd name="connsiteY65" fmla="*/ 6753 h 10000"/>
              <a:gd name="connsiteX66" fmla="*/ 431 w 10000"/>
              <a:gd name="connsiteY66" fmla="*/ 6957 h 10000"/>
              <a:gd name="connsiteX67" fmla="*/ 1061 w 10000"/>
              <a:gd name="connsiteY67" fmla="*/ 7161 h 10000"/>
              <a:gd name="connsiteX68" fmla="*/ 1453 w 10000"/>
              <a:gd name="connsiteY68" fmla="*/ 7347 h 10000"/>
              <a:gd name="connsiteX69" fmla="*/ 1888 w 10000"/>
              <a:gd name="connsiteY69" fmla="*/ 7440 h 10000"/>
              <a:gd name="connsiteX70" fmla="*/ 2280 w 10000"/>
              <a:gd name="connsiteY70" fmla="*/ 7551 h 10000"/>
              <a:gd name="connsiteX71" fmla="*/ 2522 w 10000"/>
              <a:gd name="connsiteY71" fmla="*/ 7551 h 10000"/>
              <a:gd name="connsiteX72" fmla="*/ 2714 w 10000"/>
              <a:gd name="connsiteY72" fmla="*/ 7644 h 10000"/>
              <a:gd name="connsiteX73" fmla="*/ 2913 w 10000"/>
              <a:gd name="connsiteY73" fmla="*/ 7644 h 10000"/>
              <a:gd name="connsiteX74" fmla="*/ 3106 w 10000"/>
              <a:gd name="connsiteY74" fmla="*/ 7644 h 10000"/>
              <a:gd name="connsiteX75" fmla="*/ 3344 w 10000"/>
              <a:gd name="connsiteY75" fmla="*/ 7644 h 10000"/>
              <a:gd name="connsiteX76" fmla="*/ 3540 w 10000"/>
              <a:gd name="connsiteY76" fmla="*/ 7551 h 10000"/>
              <a:gd name="connsiteX77" fmla="*/ 3741 w 10000"/>
              <a:gd name="connsiteY77" fmla="*/ 7440 h 10000"/>
              <a:gd name="connsiteX78" fmla="*/ 3741 w 10000"/>
              <a:gd name="connsiteY78" fmla="*/ 7347 h 10000"/>
              <a:gd name="connsiteX79" fmla="*/ 3976 w 10000"/>
              <a:gd name="connsiteY79" fmla="*/ 7254 h 10000"/>
              <a:gd name="connsiteX80" fmla="*/ 4169 w 10000"/>
              <a:gd name="connsiteY80" fmla="*/ 7050 h 10000"/>
              <a:gd name="connsiteX81" fmla="*/ 4169 w 10000"/>
              <a:gd name="connsiteY81" fmla="*/ 6865 h 10000"/>
              <a:gd name="connsiteX82" fmla="*/ 4367 w 10000"/>
              <a:gd name="connsiteY82" fmla="*/ 6660 h 10000"/>
              <a:gd name="connsiteX83" fmla="*/ 4564 w 10000"/>
              <a:gd name="connsiteY83" fmla="*/ 6364 h 10000"/>
              <a:gd name="connsiteX84" fmla="*/ 4801 w 10000"/>
              <a:gd name="connsiteY84" fmla="*/ 6067 h 10000"/>
              <a:gd name="connsiteX85" fmla="*/ 4801 w 10000"/>
              <a:gd name="connsiteY85" fmla="*/ 5677 h 10000"/>
              <a:gd name="connsiteX86" fmla="*/ 5196 w 10000"/>
              <a:gd name="connsiteY86" fmla="*/ 4991 h 10000"/>
              <a:gd name="connsiteX87" fmla="*/ 5438 w 10000"/>
              <a:gd name="connsiteY87" fmla="*/ 4212 h 10000"/>
              <a:gd name="connsiteX88" fmla="*/ 5438 w 10000"/>
              <a:gd name="connsiteY88" fmla="*/ 3525 h 10000"/>
              <a:gd name="connsiteX89" fmla="*/ 5631 w 10000"/>
              <a:gd name="connsiteY89" fmla="*/ 2839 h 10000"/>
              <a:gd name="connsiteX90" fmla="*/ 5631 w 10000"/>
              <a:gd name="connsiteY90" fmla="*/ 2542 h 10000"/>
              <a:gd name="connsiteX91" fmla="*/ 5631 w 10000"/>
              <a:gd name="connsiteY91" fmla="*/ 2263 h 10000"/>
              <a:gd name="connsiteX92" fmla="*/ 5631 w 10000"/>
              <a:gd name="connsiteY92" fmla="*/ 2059 h 10000"/>
              <a:gd name="connsiteX93" fmla="*/ 5631 w 10000"/>
              <a:gd name="connsiteY93" fmla="*/ 1855 h 10000"/>
              <a:gd name="connsiteX94" fmla="*/ 5631 w 10000"/>
              <a:gd name="connsiteY94" fmla="*/ 1670 h 10000"/>
              <a:gd name="connsiteX95" fmla="*/ 5631 w 10000"/>
              <a:gd name="connsiteY95" fmla="*/ 1577 h 10000"/>
              <a:gd name="connsiteX96" fmla="*/ 5438 w 10000"/>
              <a:gd name="connsiteY96" fmla="*/ 1466 h 10000"/>
              <a:gd name="connsiteX97" fmla="*/ 5438 w 10000"/>
              <a:gd name="connsiteY97" fmla="*/ 1373 h 10000"/>
              <a:gd name="connsiteX98" fmla="*/ 5438 w 10000"/>
              <a:gd name="connsiteY98" fmla="*/ 1280 h 10000"/>
              <a:gd name="connsiteX99" fmla="*/ 5196 w 10000"/>
              <a:gd name="connsiteY99" fmla="*/ 1280 h 10000"/>
              <a:gd name="connsiteX100" fmla="*/ 5005 w 10000"/>
              <a:gd name="connsiteY100" fmla="*/ 1169 h 10000"/>
              <a:gd name="connsiteX101" fmla="*/ 5005 w 10000"/>
              <a:gd name="connsiteY101" fmla="*/ 1169 h 10000"/>
              <a:gd name="connsiteX0" fmla="*/ 4801 w 10000"/>
              <a:gd name="connsiteY0" fmla="*/ 129 h 9925"/>
              <a:gd name="connsiteX1" fmla="*/ 5438 w 10000"/>
              <a:gd name="connsiteY1" fmla="*/ 18 h 9925"/>
              <a:gd name="connsiteX2" fmla="*/ 6259 w 10000"/>
              <a:gd name="connsiteY2" fmla="*/ 18 h 9925"/>
              <a:gd name="connsiteX3" fmla="*/ 6890 w 10000"/>
              <a:gd name="connsiteY3" fmla="*/ 129 h 9925"/>
              <a:gd name="connsiteX4" fmla="*/ 7085 w 10000"/>
              <a:gd name="connsiteY4" fmla="*/ 222 h 9925"/>
              <a:gd name="connsiteX5" fmla="*/ 7478 w 10000"/>
              <a:gd name="connsiteY5" fmla="*/ 407 h 9925"/>
              <a:gd name="connsiteX6" fmla="*/ 7711 w 10000"/>
              <a:gd name="connsiteY6" fmla="*/ 519 h 9925"/>
              <a:gd name="connsiteX7" fmla="*/ 8114 w 10000"/>
              <a:gd name="connsiteY7" fmla="*/ 611 h 9925"/>
              <a:gd name="connsiteX8" fmla="*/ 8544 w 10000"/>
              <a:gd name="connsiteY8" fmla="*/ 816 h 9925"/>
              <a:gd name="connsiteX9" fmla="*/ 8934 w 10000"/>
              <a:gd name="connsiteY9" fmla="*/ 908 h 9925"/>
              <a:gd name="connsiteX10" fmla="*/ 9173 w 10000"/>
              <a:gd name="connsiteY10" fmla="*/ 1094 h 9925"/>
              <a:gd name="connsiteX11" fmla="*/ 9568 w 10000"/>
              <a:gd name="connsiteY11" fmla="*/ 1205 h 9925"/>
              <a:gd name="connsiteX12" fmla="*/ 9762 w 10000"/>
              <a:gd name="connsiteY12" fmla="*/ 1298 h 9925"/>
              <a:gd name="connsiteX13" fmla="*/ 9762 w 10000"/>
              <a:gd name="connsiteY13" fmla="*/ 1391 h 9925"/>
              <a:gd name="connsiteX14" fmla="*/ 10000 w 10000"/>
              <a:gd name="connsiteY14" fmla="*/ 1391 h 9925"/>
              <a:gd name="connsiteX15" fmla="*/ 10000 w 10000"/>
              <a:gd name="connsiteY15" fmla="*/ 1502 h 9925"/>
              <a:gd name="connsiteX16" fmla="*/ 10000 w 10000"/>
              <a:gd name="connsiteY16" fmla="*/ 1595 h 9925"/>
              <a:gd name="connsiteX17" fmla="*/ 9762 w 10000"/>
              <a:gd name="connsiteY17" fmla="*/ 1688 h 9925"/>
              <a:gd name="connsiteX18" fmla="*/ 9568 w 10000"/>
              <a:gd name="connsiteY18" fmla="*/ 1688 h 9925"/>
              <a:gd name="connsiteX19" fmla="*/ 9371 w 10000"/>
              <a:gd name="connsiteY19" fmla="*/ 1780 h 9925"/>
              <a:gd name="connsiteX20" fmla="*/ 9173 w 10000"/>
              <a:gd name="connsiteY20" fmla="*/ 1780 h 9925"/>
              <a:gd name="connsiteX21" fmla="*/ 9173 w 10000"/>
              <a:gd name="connsiteY21" fmla="*/ 1892 h 9925"/>
              <a:gd name="connsiteX22" fmla="*/ 8934 w 10000"/>
              <a:gd name="connsiteY22" fmla="*/ 1984 h 9925"/>
              <a:gd name="connsiteX23" fmla="*/ 8740 w 10000"/>
              <a:gd name="connsiteY23" fmla="*/ 2188 h 9925"/>
              <a:gd name="connsiteX24" fmla="*/ 8740 w 10000"/>
              <a:gd name="connsiteY24" fmla="*/ 2374 h 9925"/>
              <a:gd name="connsiteX25" fmla="*/ 8544 w 10000"/>
              <a:gd name="connsiteY25" fmla="*/ 2578 h 9925"/>
              <a:gd name="connsiteX26" fmla="*/ 8544 w 10000"/>
              <a:gd name="connsiteY26" fmla="*/ 2875 h 9925"/>
              <a:gd name="connsiteX27" fmla="*/ 8544 w 10000"/>
              <a:gd name="connsiteY27" fmla="*/ 3060 h 9925"/>
              <a:gd name="connsiteX28" fmla="*/ 8305 w 10000"/>
              <a:gd name="connsiteY28" fmla="*/ 3357 h 9925"/>
              <a:gd name="connsiteX29" fmla="*/ 8305 w 10000"/>
              <a:gd name="connsiteY29" fmla="*/ 3747 h 9925"/>
              <a:gd name="connsiteX30" fmla="*/ 8114 w 10000"/>
              <a:gd name="connsiteY30" fmla="*/ 4044 h 9925"/>
              <a:gd name="connsiteX31" fmla="*/ 7913 w 10000"/>
              <a:gd name="connsiteY31" fmla="*/ 4433 h 9925"/>
              <a:gd name="connsiteX32" fmla="*/ 7711 w 10000"/>
              <a:gd name="connsiteY32" fmla="*/ 4823 h 9925"/>
              <a:gd name="connsiteX33" fmla="*/ 7478 w 10000"/>
              <a:gd name="connsiteY33" fmla="*/ 5213 h 9925"/>
              <a:gd name="connsiteX34" fmla="*/ 7085 w 10000"/>
              <a:gd name="connsiteY34" fmla="*/ 6103 h 9925"/>
              <a:gd name="connsiteX35" fmla="*/ 6890 w 10000"/>
              <a:gd name="connsiteY35" fmla="*/ 6493 h 9925"/>
              <a:gd name="connsiteX36" fmla="*/ 6657 w 10000"/>
              <a:gd name="connsiteY36" fmla="*/ 6882 h 9925"/>
              <a:gd name="connsiteX37" fmla="*/ 6458 w 10000"/>
              <a:gd name="connsiteY37" fmla="*/ 7272 h 9925"/>
              <a:gd name="connsiteX38" fmla="*/ 6259 w 10000"/>
              <a:gd name="connsiteY38" fmla="*/ 7662 h 9925"/>
              <a:gd name="connsiteX39" fmla="*/ 6021 w 10000"/>
              <a:gd name="connsiteY39" fmla="*/ 7958 h 9925"/>
              <a:gd name="connsiteX40" fmla="*/ 6021 w 10000"/>
              <a:gd name="connsiteY40" fmla="*/ 8162 h 9925"/>
              <a:gd name="connsiteX41" fmla="*/ 5825 w 10000"/>
              <a:gd name="connsiteY41" fmla="*/ 8459 h 9925"/>
              <a:gd name="connsiteX42" fmla="*/ 5631 w 10000"/>
              <a:gd name="connsiteY42" fmla="*/ 8645 h 9925"/>
              <a:gd name="connsiteX43" fmla="*/ 5196 w 10000"/>
              <a:gd name="connsiteY43" fmla="*/ 8942 h 9925"/>
              <a:gd name="connsiteX44" fmla="*/ 4801 w 10000"/>
              <a:gd name="connsiteY44" fmla="*/ 9239 h 9925"/>
              <a:gd name="connsiteX45" fmla="*/ 4367 w 10000"/>
              <a:gd name="connsiteY45" fmla="*/ 9535 h 9925"/>
              <a:gd name="connsiteX46" fmla="*/ 3976 w 10000"/>
              <a:gd name="connsiteY46" fmla="*/ 9628 h 9925"/>
              <a:gd name="connsiteX47" fmla="*/ 3540 w 10000"/>
              <a:gd name="connsiteY47" fmla="*/ 9814 h 9925"/>
              <a:gd name="connsiteX48" fmla="*/ 3106 w 10000"/>
              <a:gd name="connsiteY48" fmla="*/ 9925 h 9925"/>
              <a:gd name="connsiteX49" fmla="*/ 2714 w 10000"/>
              <a:gd name="connsiteY49" fmla="*/ 9925 h 9925"/>
              <a:gd name="connsiteX50" fmla="*/ 2280 w 10000"/>
              <a:gd name="connsiteY50" fmla="*/ 9925 h 9925"/>
              <a:gd name="connsiteX51" fmla="*/ 2280 w 10000"/>
              <a:gd name="connsiteY51" fmla="*/ 9814 h 9925"/>
              <a:gd name="connsiteX52" fmla="*/ 2081 w 10000"/>
              <a:gd name="connsiteY52" fmla="*/ 9814 h 9925"/>
              <a:gd name="connsiteX53" fmla="*/ 2081 w 10000"/>
              <a:gd name="connsiteY53" fmla="*/ 9721 h 9925"/>
              <a:gd name="connsiteX54" fmla="*/ 2081 w 10000"/>
              <a:gd name="connsiteY54" fmla="*/ 9535 h 9925"/>
              <a:gd name="connsiteX55" fmla="*/ 2081 w 10000"/>
              <a:gd name="connsiteY55" fmla="*/ 9424 h 9925"/>
              <a:gd name="connsiteX56" fmla="*/ 2081 w 10000"/>
              <a:gd name="connsiteY56" fmla="*/ 9331 h 9925"/>
              <a:gd name="connsiteX57" fmla="*/ 2081 w 10000"/>
              <a:gd name="connsiteY57" fmla="*/ 9127 h 9925"/>
              <a:gd name="connsiteX58" fmla="*/ 2081 w 10000"/>
              <a:gd name="connsiteY58" fmla="*/ 8942 h 9925"/>
              <a:gd name="connsiteX59" fmla="*/ 1888 w 10000"/>
              <a:gd name="connsiteY59" fmla="*/ 8738 h 9925"/>
              <a:gd name="connsiteX60" fmla="*/ 1651 w 10000"/>
              <a:gd name="connsiteY60" fmla="*/ 8459 h 9925"/>
              <a:gd name="connsiteX61" fmla="*/ 1258 w 10000"/>
              <a:gd name="connsiteY61" fmla="*/ 8051 h 9925"/>
              <a:gd name="connsiteX62" fmla="*/ 1061 w 10000"/>
              <a:gd name="connsiteY62" fmla="*/ 7662 h 9925"/>
              <a:gd name="connsiteX63" fmla="*/ 431 w 10000"/>
              <a:gd name="connsiteY63" fmla="*/ 7272 h 9925"/>
              <a:gd name="connsiteX64" fmla="*/ 0 w 10000"/>
              <a:gd name="connsiteY64" fmla="*/ 6678 h 9925"/>
              <a:gd name="connsiteX65" fmla="*/ 431 w 10000"/>
              <a:gd name="connsiteY65" fmla="*/ 6882 h 9925"/>
              <a:gd name="connsiteX66" fmla="*/ 1061 w 10000"/>
              <a:gd name="connsiteY66" fmla="*/ 7086 h 9925"/>
              <a:gd name="connsiteX67" fmla="*/ 1453 w 10000"/>
              <a:gd name="connsiteY67" fmla="*/ 7272 h 9925"/>
              <a:gd name="connsiteX68" fmla="*/ 1888 w 10000"/>
              <a:gd name="connsiteY68" fmla="*/ 7365 h 9925"/>
              <a:gd name="connsiteX69" fmla="*/ 2280 w 10000"/>
              <a:gd name="connsiteY69" fmla="*/ 7476 h 9925"/>
              <a:gd name="connsiteX70" fmla="*/ 2522 w 10000"/>
              <a:gd name="connsiteY70" fmla="*/ 7476 h 9925"/>
              <a:gd name="connsiteX71" fmla="*/ 2714 w 10000"/>
              <a:gd name="connsiteY71" fmla="*/ 7569 h 9925"/>
              <a:gd name="connsiteX72" fmla="*/ 2913 w 10000"/>
              <a:gd name="connsiteY72" fmla="*/ 7569 h 9925"/>
              <a:gd name="connsiteX73" fmla="*/ 3106 w 10000"/>
              <a:gd name="connsiteY73" fmla="*/ 7569 h 9925"/>
              <a:gd name="connsiteX74" fmla="*/ 3344 w 10000"/>
              <a:gd name="connsiteY74" fmla="*/ 7569 h 9925"/>
              <a:gd name="connsiteX75" fmla="*/ 3540 w 10000"/>
              <a:gd name="connsiteY75" fmla="*/ 7476 h 9925"/>
              <a:gd name="connsiteX76" fmla="*/ 3741 w 10000"/>
              <a:gd name="connsiteY76" fmla="*/ 7365 h 9925"/>
              <a:gd name="connsiteX77" fmla="*/ 3741 w 10000"/>
              <a:gd name="connsiteY77" fmla="*/ 7272 h 9925"/>
              <a:gd name="connsiteX78" fmla="*/ 3976 w 10000"/>
              <a:gd name="connsiteY78" fmla="*/ 7179 h 9925"/>
              <a:gd name="connsiteX79" fmla="*/ 4169 w 10000"/>
              <a:gd name="connsiteY79" fmla="*/ 6975 h 9925"/>
              <a:gd name="connsiteX80" fmla="*/ 4169 w 10000"/>
              <a:gd name="connsiteY80" fmla="*/ 6790 h 9925"/>
              <a:gd name="connsiteX81" fmla="*/ 4367 w 10000"/>
              <a:gd name="connsiteY81" fmla="*/ 6585 h 9925"/>
              <a:gd name="connsiteX82" fmla="*/ 4564 w 10000"/>
              <a:gd name="connsiteY82" fmla="*/ 6289 h 9925"/>
              <a:gd name="connsiteX83" fmla="*/ 4801 w 10000"/>
              <a:gd name="connsiteY83" fmla="*/ 5992 h 9925"/>
              <a:gd name="connsiteX84" fmla="*/ 4801 w 10000"/>
              <a:gd name="connsiteY84" fmla="*/ 5602 h 9925"/>
              <a:gd name="connsiteX85" fmla="*/ 5196 w 10000"/>
              <a:gd name="connsiteY85" fmla="*/ 4916 h 9925"/>
              <a:gd name="connsiteX86" fmla="*/ 5438 w 10000"/>
              <a:gd name="connsiteY86" fmla="*/ 4137 h 9925"/>
              <a:gd name="connsiteX87" fmla="*/ 5438 w 10000"/>
              <a:gd name="connsiteY87" fmla="*/ 3450 h 9925"/>
              <a:gd name="connsiteX88" fmla="*/ 5631 w 10000"/>
              <a:gd name="connsiteY88" fmla="*/ 2764 h 9925"/>
              <a:gd name="connsiteX89" fmla="*/ 5631 w 10000"/>
              <a:gd name="connsiteY89" fmla="*/ 2467 h 9925"/>
              <a:gd name="connsiteX90" fmla="*/ 5631 w 10000"/>
              <a:gd name="connsiteY90" fmla="*/ 2188 h 9925"/>
              <a:gd name="connsiteX91" fmla="*/ 5631 w 10000"/>
              <a:gd name="connsiteY91" fmla="*/ 1984 h 9925"/>
              <a:gd name="connsiteX92" fmla="*/ 5631 w 10000"/>
              <a:gd name="connsiteY92" fmla="*/ 1780 h 9925"/>
              <a:gd name="connsiteX93" fmla="*/ 5631 w 10000"/>
              <a:gd name="connsiteY93" fmla="*/ 1595 h 9925"/>
              <a:gd name="connsiteX94" fmla="*/ 5631 w 10000"/>
              <a:gd name="connsiteY94" fmla="*/ 1502 h 9925"/>
              <a:gd name="connsiteX95" fmla="*/ 5438 w 10000"/>
              <a:gd name="connsiteY95" fmla="*/ 1391 h 9925"/>
              <a:gd name="connsiteX96" fmla="*/ 5438 w 10000"/>
              <a:gd name="connsiteY96" fmla="*/ 1298 h 9925"/>
              <a:gd name="connsiteX97" fmla="*/ 5438 w 10000"/>
              <a:gd name="connsiteY97" fmla="*/ 1205 h 9925"/>
              <a:gd name="connsiteX98" fmla="*/ 5196 w 10000"/>
              <a:gd name="connsiteY98" fmla="*/ 1205 h 9925"/>
              <a:gd name="connsiteX99" fmla="*/ 5005 w 10000"/>
              <a:gd name="connsiteY99" fmla="*/ 1094 h 9925"/>
              <a:gd name="connsiteX100" fmla="*/ 5005 w 10000"/>
              <a:gd name="connsiteY100" fmla="*/ 1094 h 9925"/>
              <a:gd name="connsiteX0" fmla="*/ 5438 w 10000"/>
              <a:gd name="connsiteY0" fmla="*/ 18 h 10000"/>
              <a:gd name="connsiteX1" fmla="*/ 6259 w 10000"/>
              <a:gd name="connsiteY1" fmla="*/ 18 h 10000"/>
              <a:gd name="connsiteX2" fmla="*/ 6890 w 10000"/>
              <a:gd name="connsiteY2" fmla="*/ 130 h 10000"/>
              <a:gd name="connsiteX3" fmla="*/ 7085 w 10000"/>
              <a:gd name="connsiteY3" fmla="*/ 224 h 10000"/>
              <a:gd name="connsiteX4" fmla="*/ 7478 w 10000"/>
              <a:gd name="connsiteY4" fmla="*/ 410 h 10000"/>
              <a:gd name="connsiteX5" fmla="*/ 7711 w 10000"/>
              <a:gd name="connsiteY5" fmla="*/ 523 h 10000"/>
              <a:gd name="connsiteX6" fmla="*/ 8114 w 10000"/>
              <a:gd name="connsiteY6" fmla="*/ 616 h 10000"/>
              <a:gd name="connsiteX7" fmla="*/ 8544 w 10000"/>
              <a:gd name="connsiteY7" fmla="*/ 822 h 10000"/>
              <a:gd name="connsiteX8" fmla="*/ 8934 w 10000"/>
              <a:gd name="connsiteY8" fmla="*/ 915 h 10000"/>
              <a:gd name="connsiteX9" fmla="*/ 9173 w 10000"/>
              <a:gd name="connsiteY9" fmla="*/ 1102 h 10000"/>
              <a:gd name="connsiteX10" fmla="*/ 9568 w 10000"/>
              <a:gd name="connsiteY10" fmla="*/ 1214 h 10000"/>
              <a:gd name="connsiteX11" fmla="*/ 9762 w 10000"/>
              <a:gd name="connsiteY11" fmla="*/ 1308 h 10000"/>
              <a:gd name="connsiteX12" fmla="*/ 9762 w 10000"/>
              <a:gd name="connsiteY12" fmla="*/ 1402 h 10000"/>
              <a:gd name="connsiteX13" fmla="*/ 10000 w 10000"/>
              <a:gd name="connsiteY13" fmla="*/ 1402 h 10000"/>
              <a:gd name="connsiteX14" fmla="*/ 10000 w 10000"/>
              <a:gd name="connsiteY14" fmla="*/ 1513 h 10000"/>
              <a:gd name="connsiteX15" fmla="*/ 10000 w 10000"/>
              <a:gd name="connsiteY15" fmla="*/ 1607 h 10000"/>
              <a:gd name="connsiteX16" fmla="*/ 9762 w 10000"/>
              <a:gd name="connsiteY16" fmla="*/ 1701 h 10000"/>
              <a:gd name="connsiteX17" fmla="*/ 9568 w 10000"/>
              <a:gd name="connsiteY17" fmla="*/ 1701 h 10000"/>
              <a:gd name="connsiteX18" fmla="*/ 9371 w 10000"/>
              <a:gd name="connsiteY18" fmla="*/ 1793 h 10000"/>
              <a:gd name="connsiteX19" fmla="*/ 9173 w 10000"/>
              <a:gd name="connsiteY19" fmla="*/ 1793 h 10000"/>
              <a:gd name="connsiteX20" fmla="*/ 9173 w 10000"/>
              <a:gd name="connsiteY20" fmla="*/ 1906 h 10000"/>
              <a:gd name="connsiteX21" fmla="*/ 8934 w 10000"/>
              <a:gd name="connsiteY21" fmla="*/ 1999 h 10000"/>
              <a:gd name="connsiteX22" fmla="*/ 8740 w 10000"/>
              <a:gd name="connsiteY22" fmla="*/ 2205 h 10000"/>
              <a:gd name="connsiteX23" fmla="*/ 8740 w 10000"/>
              <a:gd name="connsiteY23" fmla="*/ 2392 h 10000"/>
              <a:gd name="connsiteX24" fmla="*/ 8544 w 10000"/>
              <a:gd name="connsiteY24" fmla="*/ 2597 h 10000"/>
              <a:gd name="connsiteX25" fmla="*/ 8544 w 10000"/>
              <a:gd name="connsiteY25" fmla="*/ 2897 h 10000"/>
              <a:gd name="connsiteX26" fmla="*/ 8544 w 10000"/>
              <a:gd name="connsiteY26" fmla="*/ 3083 h 10000"/>
              <a:gd name="connsiteX27" fmla="*/ 8305 w 10000"/>
              <a:gd name="connsiteY27" fmla="*/ 3382 h 10000"/>
              <a:gd name="connsiteX28" fmla="*/ 8305 w 10000"/>
              <a:gd name="connsiteY28" fmla="*/ 3775 h 10000"/>
              <a:gd name="connsiteX29" fmla="*/ 8114 w 10000"/>
              <a:gd name="connsiteY29" fmla="*/ 4075 h 10000"/>
              <a:gd name="connsiteX30" fmla="*/ 7913 w 10000"/>
              <a:gd name="connsiteY30" fmla="*/ 4466 h 10000"/>
              <a:gd name="connsiteX31" fmla="*/ 7711 w 10000"/>
              <a:gd name="connsiteY31" fmla="*/ 4859 h 10000"/>
              <a:gd name="connsiteX32" fmla="*/ 7478 w 10000"/>
              <a:gd name="connsiteY32" fmla="*/ 5252 h 10000"/>
              <a:gd name="connsiteX33" fmla="*/ 7085 w 10000"/>
              <a:gd name="connsiteY33" fmla="*/ 6149 h 10000"/>
              <a:gd name="connsiteX34" fmla="*/ 6890 w 10000"/>
              <a:gd name="connsiteY34" fmla="*/ 6542 h 10000"/>
              <a:gd name="connsiteX35" fmla="*/ 6657 w 10000"/>
              <a:gd name="connsiteY35" fmla="*/ 6934 h 10000"/>
              <a:gd name="connsiteX36" fmla="*/ 6458 w 10000"/>
              <a:gd name="connsiteY36" fmla="*/ 7327 h 10000"/>
              <a:gd name="connsiteX37" fmla="*/ 6259 w 10000"/>
              <a:gd name="connsiteY37" fmla="*/ 7720 h 10000"/>
              <a:gd name="connsiteX38" fmla="*/ 6021 w 10000"/>
              <a:gd name="connsiteY38" fmla="*/ 8018 h 10000"/>
              <a:gd name="connsiteX39" fmla="*/ 6021 w 10000"/>
              <a:gd name="connsiteY39" fmla="*/ 8224 h 10000"/>
              <a:gd name="connsiteX40" fmla="*/ 5825 w 10000"/>
              <a:gd name="connsiteY40" fmla="*/ 8523 h 10000"/>
              <a:gd name="connsiteX41" fmla="*/ 5631 w 10000"/>
              <a:gd name="connsiteY41" fmla="*/ 8710 h 10000"/>
              <a:gd name="connsiteX42" fmla="*/ 5196 w 10000"/>
              <a:gd name="connsiteY42" fmla="*/ 9010 h 10000"/>
              <a:gd name="connsiteX43" fmla="*/ 4801 w 10000"/>
              <a:gd name="connsiteY43" fmla="*/ 9309 h 10000"/>
              <a:gd name="connsiteX44" fmla="*/ 4367 w 10000"/>
              <a:gd name="connsiteY44" fmla="*/ 9607 h 10000"/>
              <a:gd name="connsiteX45" fmla="*/ 3976 w 10000"/>
              <a:gd name="connsiteY45" fmla="*/ 9701 h 10000"/>
              <a:gd name="connsiteX46" fmla="*/ 3540 w 10000"/>
              <a:gd name="connsiteY46" fmla="*/ 9888 h 10000"/>
              <a:gd name="connsiteX47" fmla="*/ 3106 w 10000"/>
              <a:gd name="connsiteY47" fmla="*/ 10000 h 10000"/>
              <a:gd name="connsiteX48" fmla="*/ 2714 w 10000"/>
              <a:gd name="connsiteY48" fmla="*/ 10000 h 10000"/>
              <a:gd name="connsiteX49" fmla="*/ 2280 w 10000"/>
              <a:gd name="connsiteY49" fmla="*/ 10000 h 10000"/>
              <a:gd name="connsiteX50" fmla="*/ 2280 w 10000"/>
              <a:gd name="connsiteY50" fmla="*/ 9888 h 10000"/>
              <a:gd name="connsiteX51" fmla="*/ 2081 w 10000"/>
              <a:gd name="connsiteY51" fmla="*/ 9888 h 10000"/>
              <a:gd name="connsiteX52" fmla="*/ 2081 w 10000"/>
              <a:gd name="connsiteY52" fmla="*/ 9794 h 10000"/>
              <a:gd name="connsiteX53" fmla="*/ 2081 w 10000"/>
              <a:gd name="connsiteY53" fmla="*/ 9607 h 10000"/>
              <a:gd name="connsiteX54" fmla="*/ 2081 w 10000"/>
              <a:gd name="connsiteY54" fmla="*/ 9495 h 10000"/>
              <a:gd name="connsiteX55" fmla="*/ 2081 w 10000"/>
              <a:gd name="connsiteY55" fmla="*/ 9402 h 10000"/>
              <a:gd name="connsiteX56" fmla="*/ 2081 w 10000"/>
              <a:gd name="connsiteY56" fmla="*/ 9196 h 10000"/>
              <a:gd name="connsiteX57" fmla="*/ 2081 w 10000"/>
              <a:gd name="connsiteY57" fmla="*/ 9010 h 10000"/>
              <a:gd name="connsiteX58" fmla="*/ 1888 w 10000"/>
              <a:gd name="connsiteY58" fmla="*/ 8804 h 10000"/>
              <a:gd name="connsiteX59" fmla="*/ 1651 w 10000"/>
              <a:gd name="connsiteY59" fmla="*/ 8523 h 10000"/>
              <a:gd name="connsiteX60" fmla="*/ 1258 w 10000"/>
              <a:gd name="connsiteY60" fmla="*/ 8112 h 10000"/>
              <a:gd name="connsiteX61" fmla="*/ 1061 w 10000"/>
              <a:gd name="connsiteY61" fmla="*/ 7720 h 10000"/>
              <a:gd name="connsiteX62" fmla="*/ 431 w 10000"/>
              <a:gd name="connsiteY62" fmla="*/ 7327 h 10000"/>
              <a:gd name="connsiteX63" fmla="*/ 0 w 10000"/>
              <a:gd name="connsiteY63" fmla="*/ 6728 h 10000"/>
              <a:gd name="connsiteX64" fmla="*/ 431 w 10000"/>
              <a:gd name="connsiteY64" fmla="*/ 6934 h 10000"/>
              <a:gd name="connsiteX65" fmla="*/ 1061 w 10000"/>
              <a:gd name="connsiteY65" fmla="*/ 7140 h 10000"/>
              <a:gd name="connsiteX66" fmla="*/ 1453 w 10000"/>
              <a:gd name="connsiteY66" fmla="*/ 7327 h 10000"/>
              <a:gd name="connsiteX67" fmla="*/ 1888 w 10000"/>
              <a:gd name="connsiteY67" fmla="*/ 7421 h 10000"/>
              <a:gd name="connsiteX68" fmla="*/ 2280 w 10000"/>
              <a:gd name="connsiteY68" fmla="*/ 7532 h 10000"/>
              <a:gd name="connsiteX69" fmla="*/ 2522 w 10000"/>
              <a:gd name="connsiteY69" fmla="*/ 7532 h 10000"/>
              <a:gd name="connsiteX70" fmla="*/ 2714 w 10000"/>
              <a:gd name="connsiteY70" fmla="*/ 7626 h 10000"/>
              <a:gd name="connsiteX71" fmla="*/ 2913 w 10000"/>
              <a:gd name="connsiteY71" fmla="*/ 7626 h 10000"/>
              <a:gd name="connsiteX72" fmla="*/ 3106 w 10000"/>
              <a:gd name="connsiteY72" fmla="*/ 7626 h 10000"/>
              <a:gd name="connsiteX73" fmla="*/ 3344 w 10000"/>
              <a:gd name="connsiteY73" fmla="*/ 7626 h 10000"/>
              <a:gd name="connsiteX74" fmla="*/ 3540 w 10000"/>
              <a:gd name="connsiteY74" fmla="*/ 7532 h 10000"/>
              <a:gd name="connsiteX75" fmla="*/ 3741 w 10000"/>
              <a:gd name="connsiteY75" fmla="*/ 7421 h 10000"/>
              <a:gd name="connsiteX76" fmla="*/ 3741 w 10000"/>
              <a:gd name="connsiteY76" fmla="*/ 7327 h 10000"/>
              <a:gd name="connsiteX77" fmla="*/ 3976 w 10000"/>
              <a:gd name="connsiteY77" fmla="*/ 7233 h 10000"/>
              <a:gd name="connsiteX78" fmla="*/ 4169 w 10000"/>
              <a:gd name="connsiteY78" fmla="*/ 7028 h 10000"/>
              <a:gd name="connsiteX79" fmla="*/ 4169 w 10000"/>
              <a:gd name="connsiteY79" fmla="*/ 6841 h 10000"/>
              <a:gd name="connsiteX80" fmla="*/ 4367 w 10000"/>
              <a:gd name="connsiteY80" fmla="*/ 6635 h 10000"/>
              <a:gd name="connsiteX81" fmla="*/ 4564 w 10000"/>
              <a:gd name="connsiteY81" fmla="*/ 6337 h 10000"/>
              <a:gd name="connsiteX82" fmla="*/ 4801 w 10000"/>
              <a:gd name="connsiteY82" fmla="*/ 6037 h 10000"/>
              <a:gd name="connsiteX83" fmla="*/ 4801 w 10000"/>
              <a:gd name="connsiteY83" fmla="*/ 5644 h 10000"/>
              <a:gd name="connsiteX84" fmla="*/ 5196 w 10000"/>
              <a:gd name="connsiteY84" fmla="*/ 4953 h 10000"/>
              <a:gd name="connsiteX85" fmla="*/ 5438 w 10000"/>
              <a:gd name="connsiteY85" fmla="*/ 4168 h 10000"/>
              <a:gd name="connsiteX86" fmla="*/ 5438 w 10000"/>
              <a:gd name="connsiteY86" fmla="*/ 3476 h 10000"/>
              <a:gd name="connsiteX87" fmla="*/ 5631 w 10000"/>
              <a:gd name="connsiteY87" fmla="*/ 2785 h 10000"/>
              <a:gd name="connsiteX88" fmla="*/ 5631 w 10000"/>
              <a:gd name="connsiteY88" fmla="*/ 2486 h 10000"/>
              <a:gd name="connsiteX89" fmla="*/ 5631 w 10000"/>
              <a:gd name="connsiteY89" fmla="*/ 2205 h 10000"/>
              <a:gd name="connsiteX90" fmla="*/ 5631 w 10000"/>
              <a:gd name="connsiteY90" fmla="*/ 1999 h 10000"/>
              <a:gd name="connsiteX91" fmla="*/ 5631 w 10000"/>
              <a:gd name="connsiteY91" fmla="*/ 1793 h 10000"/>
              <a:gd name="connsiteX92" fmla="*/ 5631 w 10000"/>
              <a:gd name="connsiteY92" fmla="*/ 1607 h 10000"/>
              <a:gd name="connsiteX93" fmla="*/ 5631 w 10000"/>
              <a:gd name="connsiteY93" fmla="*/ 1513 h 10000"/>
              <a:gd name="connsiteX94" fmla="*/ 5438 w 10000"/>
              <a:gd name="connsiteY94" fmla="*/ 1402 h 10000"/>
              <a:gd name="connsiteX95" fmla="*/ 5438 w 10000"/>
              <a:gd name="connsiteY95" fmla="*/ 1308 h 10000"/>
              <a:gd name="connsiteX96" fmla="*/ 5438 w 10000"/>
              <a:gd name="connsiteY96" fmla="*/ 1214 h 10000"/>
              <a:gd name="connsiteX97" fmla="*/ 5196 w 10000"/>
              <a:gd name="connsiteY97" fmla="*/ 1214 h 10000"/>
              <a:gd name="connsiteX98" fmla="*/ 5005 w 10000"/>
              <a:gd name="connsiteY98" fmla="*/ 1102 h 10000"/>
              <a:gd name="connsiteX99" fmla="*/ 5005 w 10000"/>
              <a:gd name="connsiteY99" fmla="*/ 1102 h 10000"/>
              <a:gd name="connsiteX0" fmla="*/ 6259 w 10000"/>
              <a:gd name="connsiteY0" fmla="*/ 0 h 9982"/>
              <a:gd name="connsiteX1" fmla="*/ 6890 w 10000"/>
              <a:gd name="connsiteY1" fmla="*/ 112 h 9982"/>
              <a:gd name="connsiteX2" fmla="*/ 7085 w 10000"/>
              <a:gd name="connsiteY2" fmla="*/ 206 h 9982"/>
              <a:gd name="connsiteX3" fmla="*/ 7478 w 10000"/>
              <a:gd name="connsiteY3" fmla="*/ 392 h 9982"/>
              <a:gd name="connsiteX4" fmla="*/ 7711 w 10000"/>
              <a:gd name="connsiteY4" fmla="*/ 505 h 9982"/>
              <a:gd name="connsiteX5" fmla="*/ 8114 w 10000"/>
              <a:gd name="connsiteY5" fmla="*/ 598 h 9982"/>
              <a:gd name="connsiteX6" fmla="*/ 8544 w 10000"/>
              <a:gd name="connsiteY6" fmla="*/ 804 h 9982"/>
              <a:gd name="connsiteX7" fmla="*/ 8934 w 10000"/>
              <a:gd name="connsiteY7" fmla="*/ 897 h 9982"/>
              <a:gd name="connsiteX8" fmla="*/ 9173 w 10000"/>
              <a:gd name="connsiteY8" fmla="*/ 1084 h 9982"/>
              <a:gd name="connsiteX9" fmla="*/ 9568 w 10000"/>
              <a:gd name="connsiteY9" fmla="*/ 1196 h 9982"/>
              <a:gd name="connsiteX10" fmla="*/ 9762 w 10000"/>
              <a:gd name="connsiteY10" fmla="*/ 1290 h 9982"/>
              <a:gd name="connsiteX11" fmla="*/ 9762 w 10000"/>
              <a:gd name="connsiteY11" fmla="*/ 1384 h 9982"/>
              <a:gd name="connsiteX12" fmla="*/ 10000 w 10000"/>
              <a:gd name="connsiteY12" fmla="*/ 1384 h 9982"/>
              <a:gd name="connsiteX13" fmla="*/ 10000 w 10000"/>
              <a:gd name="connsiteY13" fmla="*/ 1495 h 9982"/>
              <a:gd name="connsiteX14" fmla="*/ 10000 w 10000"/>
              <a:gd name="connsiteY14" fmla="*/ 1589 h 9982"/>
              <a:gd name="connsiteX15" fmla="*/ 9762 w 10000"/>
              <a:gd name="connsiteY15" fmla="*/ 1683 h 9982"/>
              <a:gd name="connsiteX16" fmla="*/ 9568 w 10000"/>
              <a:gd name="connsiteY16" fmla="*/ 1683 h 9982"/>
              <a:gd name="connsiteX17" fmla="*/ 9371 w 10000"/>
              <a:gd name="connsiteY17" fmla="*/ 1775 h 9982"/>
              <a:gd name="connsiteX18" fmla="*/ 9173 w 10000"/>
              <a:gd name="connsiteY18" fmla="*/ 1775 h 9982"/>
              <a:gd name="connsiteX19" fmla="*/ 9173 w 10000"/>
              <a:gd name="connsiteY19" fmla="*/ 1888 h 9982"/>
              <a:gd name="connsiteX20" fmla="*/ 8934 w 10000"/>
              <a:gd name="connsiteY20" fmla="*/ 1981 h 9982"/>
              <a:gd name="connsiteX21" fmla="*/ 8740 w 10000"/>
              <a:gd name="connsiteY21" fmla="*/ 2187 h 9982"/>
              <a:gd name="connsiteX22" fmla="*/ 8740 w 10000"/>
              <a:gd name="connsiteY22" fmla="*/ 2374 h 9982"/>
              <a:gd name="connsiteX23" fmla="*/ 8544 w 10000"/>
              <a:gd name="connsiteY23" fmla="*/ 2579 h 9982"/>
              <a:gd name="connsiteX24" fmla="*/ 8544 w 10000"/>
              <a:gd name="connsiteY24" fmla="*/ 2879 h 9982"/>
              <a:gd name="connsiteX25" fmla="*/ 8544 w 10000"/>
              <a:gd name="connsiteY25" fmla="*/ 3065 h 9982"/>
              <a:gd name="connsiteX26" fmla="*/ 8305 w 10000"/>
              <a:gd name="connsiteY26" fmla="*/ 3364 h 9982"/>
              <a:gd name="connsiteX27" fmla="*/ 8305 w 10000"/>
              <a:gd name="connsiteY27" fmla="*/ 3757 h 9982"/>
              <a:gd name="connsiteX28" fmla="*/ 8114 w 10000"/>
              <a:gd name="connsiteY28" fmla="*/ 4057 h 9982"/>
              <a:gd name="connsiteX29" fmla="*/ 7913 w 10000"/>
              <a:gd name="connsiteY29" fmla="*/ 4448 h 9982"/>
              <a:gd name="connsiteX30" fmla="*/ 7711 w 10000"/>
              <a:gd name="connsiteY30" fmla="*/ 4841 h 9982"/>
              <a:gd name="connsiteX31" fmla="*/ 7478 w 10000"/>
              <a:gd name="connsiteY31" fmla="*/ 5234 h 9982"/>
              <a:gd name="connsiteX32" fmla="*/ 7085 w 10000"/>
              <a:gd name="connsiteY32" fmla="*/ 6131 h 9982"/>
              <a:gd name="connsiteX33" fmla="*/ 6890 w 10000"/>
              <a:gd name="connsiteY33" fmla="*/ 6524 h 9982"/>
              <a:gd name="connsiteX34" fmla="*/ 6657 w 10000"/>
              <a:gd name="connsiteY34" fmla="*/ 6916 h 9982"/>
              <a:gd name="connsiteX35" fmla="*/ 6458 w 10000"/>
              <a:gd name="connsiteY35" fmla="*/ 7309 h 9982"/>
              <a:gd name="connsiteX36" fmla="*/ 6259 w 10000"/>
              <a:gd name="connsiteY36" fmla="*/ 7702 h 9982"/>
              <a:gd name="connsiteX37" fmla="*/ 6021 w 10000"/>
              <a:gd name="connsiteY37" fmla="*/ 8000 h 9982"/>
              <a:gd name="connsiteX38" fmla="*/ 6021 w 10000"/>
              <a:gd name="connsiteY38" fmla="*/ 8206 h 9982"/>
              <a:gd name="connsiteX39" fmla="*/ 5825 w 10000"/>
              <a:gd name="connsiteY39" fmla="*/ 8505 h 9982"/>
              <a:gd name="connsiteX40" fmla="*/ 5631 w 10000"/>
              <a:gd name="connsiteY40" fmla="*/ 8692 h 9982"/>
              <a:gd name="connsiteX41" fmla="*/ 5196 w 10000"/>
              <a:gd name="connsiteY41" fmla="*/ 8992 h 9982"/>
              <a:gd name="connsiteX42" fmla="*/ 4801 w 10000"/>
              <a:gd name="connsiteY42" fmla="*/ 9291 h 9982"/>
              <a:gd name="connsiteX43" fmla="*/ 4367 w 10000"/>
              <a:gd name="connsiteY43" fmla="*/ 9589 h 9982"/>
              <a:gd name="connsiteX44" fmla="*/ 3976 w 10000"/>
              <a:gd name="connsiteY44" fmla="*/ 9683 h 9982"/>
              <a:gd name="connsiteX45" fmla="*/ 3540 w 10000"/>
              <a:gd name="connsiteY45" fmla="*/ 9870 h 9982"/>
              <a:gd name="connsiteX46" fmla="*/ 3106 w 10000"/>
              <a:gd name="connsiteY46" fmla="*/ 9982 h 9982"/>
              <a:gd name="connsiteX47" fmla="*/ 2714 w 10000"/>
              <a:gd name="connsiteY47" fmla="*/ 9982 h 9982"/>
              <a:gd name="connsiteX48" fmla="*/ 2280 w 10000"/>
              <a:gd name="connsiteY48" fmla="*/ 9982 h 9982"/>
              <a:gd name="connsiteX49" fmla="*/ 2280 w 10000"/>
              <a:gd name="connsiteY49" fmla="*/ 9870 h 9982"/>
              <a:gd name="connsiteX50" fmla="*/ 2081 w 10000"/>
              <a:gd name="connsiteY50" fmla="*/ 9870 h 9982"/>
              <a:gd name="connsiteX51" fmla="*/ 2081 w 10000"/>
              <a:gd name="connsiteY51" fmla="*/ 9776 h 9982"/>
              <a:gd name="connsiteX52" fmla="*/ 2081 w 10000"/>
              <a:gd name="connsiteY52" fmla="*/ 9589 h 9982"/>
              <a:gd name="connsiteX53" fmla="*/ 2081 w 10000"/>
              <a:gd name="connsiteY53" fmla="*/ 9477 h 9982"/>
              <a:gd name="connsiteX54" fmla="*/ 2081 w 10000"/>
              <a:gd name="connsiteY54" fmla="*/ 9384 h 9982"/>
              <a:gd name="connsiteX55" fmla="*/ 2081 w 10000"/>
              <a:gd name="connsiteY55" fmla="*/ 9178 h 9982"/>
              <a:gd name="connsiteX56" fmla="*/ 2081 w 10000"/>
              <a:gd name="connsiteY56" fmla="*/ 8992 h 9982"/>
              <a:gd name="connsiteX57" fmla="*/ 1888 w 10000"/>
              <a:gd name="connsiteY57" fmla="*/ 8786 h 9982"/>
              <a:gd name="connsiteX58" fmla="*/ 1651 w 10000"/>
              <a:gd name="connsiteY58" fmla="*/ 8505 h 9982"/>
              <a:gd name="connsiteX59" fmla="*/ 1258 w 10000"/>
              <a:gd name="connsiteY59" fmla="*/ 8094 h 9982"/>
              <a:gd name="connsiteX60" fmla="*/ 1061 w 10000"/>
              <a:gd name="connsiteY60" fmla="*/ 7702 h 9982"/>
              <a:gd name="connsiteX61" fmla="*/ 431 w 10000"/>
              <a:gd name="connsiteY61" fmla="*/ 7309 h 9982"/>
              <a:gd name="connsiteX62" fmla="*/ 0 w 10000"/>
              <a:gd name="connsiteY62" fmla="*/ 6710 h 9982"/>
              <a:gd name="connsiteX63" fmla="*/ 431 w 10000"/>
              <a:gd name="connsiteY63" fmla="*/ 6916 h 9982"/>
              <a:gd name="connsiteX64" fmla="*/ 1061 w 10000"/>
              <a:gd name="connsiteY64" fmla="*/ 7122 h 9982"/>
              <a:gd name="connsiteX65" fmla="*/ 1453 w 10000"/>
              <a:gd name="connsiteY65" fmla="*/ 7309 h 9982"/>
              <a:gd name="connsiteX66" fmla="*/ 1888 w 10000"/>
              <a:gd name="connsiteY66" fmla="*/ 7403 h 9982"/>
              <a:gd name="connsiteX67" fmla="*/ 2280 w 10000"/>
              <a:gd name="connsiteY67" fmla="*/ 7514 h 9982"/>
              <a:gd name="connsiteX68" fmla="*/ 2522 w 10000"/>
              <a:gd name="connsiteY68" fmla="*/ 7514 h 9982"/>
              <a:gd name="connsiteX69" fmla="*/ 2714 w 10000"/>
              <a:gd name="connsiteY69" fmla="*/ 7608 h 9982"/>
              <a:gd name="connsiteX70" fmla="*/ 2913 w 10000"/>
              <a:gd name="connsiteY70" fmla="*/ 7608 h 9982"/>
              <a:gd name="connsiteX71" fmla="*/ 3106 w 10000"/>
              <a:gd name="connsiteY71" fmla="*/ 7608 h 9982"/>
              <a:gd name="connsiteX72" fmla="*/ 3344 w 10000"/>
              <a:gd name="connsiteY72" fmla="*/ 7608 h 9982"/>
              <a:gd name="connsiteX73" fmla="*/ 3540 w 10000"/>
              <a:gd name="connsiteY73" fmla="*/ 7514 h 9982"/>
              <a:gd name="connsiteX74" fmla="*/ 3741 w 10000"/>
              <a:gd name="connsiteY74" fmla="*/ 7403 h 9982"/>
              <a:gd name="connsiteX75" fmla="*/ 3741 w 10000"/>
              <a:gd name="connsiteY75" fmla="*/ 7309 h 9982"/>
              <a:gd name="connsiteX76" fmla="*/ 3976 w 10000"/>
              <a:gd name="connsiteY76" fmla="*/ 7215 h 9982"/>
              <a:gd name="connsiteX77" fmla="*/ 4169 w 10000"/>
              <a:gd name="connsiteY77" fmla="*/ 7010 h 9982"/>
              <a:gd name="connsiteX78" fmla="*/ 4169 w 10000"/>
              <a:gd name="connsiteY78" fmla="*/ 6823 h 9982"/>
              <a:gd name="connsiteX79" fmla="*/ 4367 w 10000"/>
              <a:gd name="connsiteY79" fmla="*/ 6617 h 9982"/>
              <a:gd name="connsiteX80" fmla="*/ 4564 w 10000"/>
              <a:gd name="connsiteY80" fmla="*/ 6319 h 9982"/>
              <a:gd name="connsiteX81" fmla="*/ 4801 w 10000"/>
              <a:gd name="connsiteY81" fmla="*/ 6019 h 9982"/>
              <a:gd name="connsiteX82" fmla="*/ 4801 w 10000"/>
              <a:gd name="connsiteY82" fmla="*/ 5626 h 9982"/>
              <a:gd name="connsiteX83" fmla="*/ 5196 w 10000"/>
              <a:gd name="connsiteY83" fmla="*/ 4935 h 9982"/>
              <a:gd name="connsiteX84" fmla="*/ 5438 w 10000"/>
              <a:gd name="connsiteY84" fmla="*/ 4150 h 9982"/>
              <a:gd name="connsiteX85" fmla="*/ 5438 w 10000"/>
              <a:gd name="connsiteY85" fmla="*/ 3458 h 9982"/>
              <a:gd name="connsiteX86" fmla="*/ 5631 w 10000"/>
              <a:gd name="connsiteY86" fmla="*/ 2767 h 9982"/>
              <a:gd name="connsiteX87" fmla="*/ 5631 w 10000"/>
              <a:gd name="connsiteY87" fmla="*/ 2468 h 9982"/>
              <a:gd name="connsiteX88" fmla="*/ 5631 w 10000"/>
              <a:gd name="connsiteY88" fmla="*/ 2187 h 9982"/>
              <a:gd name="connsiteX89" fmla="*/ 5631 w 10000"/>
              <a:gd name="connsiteY89" fmla="*/ 1981 h 9982"/>
              <a:gd name="connsiteX90" fmla="*/ 5631 w 10000"/>
              <a:gd name="connsiteY90" fmla="*/ 1775 h 9982"/>
              <a:gd name="connsiteX91" fmla="*/ 5631 w 10000"/>
              <a:gd name="connsiteY91" fmla="*/ 1589 h 9982"/>
              <a:gd name="connsiteX92" fmla="*/ 5631 w 10000"/>
              <a:gd name="connsiteY92" fmla="*/ 1495 h 9982"/>
              <a:gd name="connsiteX93" fmla="*/ 5438 w 10000"/>
              <a:gd name="connsiteY93" fmla="*/ 1384 h 9982"/>
              <a:gd name="connsiteX94" fmla="*/ 5438 w 10000"/>
              <a:gd name="connsiteY94" fmla="*/ 1290 h 9982"/>
              <a:gd name="connsiteX95" fmla="*/ 5438 w 10000"/>
              <a:gd name="connsiteY95" fmla="*/ 1196 h 9982"/>
              <a:gd name="connsiteX96" fmla="*/ 5196 w 10000"/>
              <a:gd name="connsiteY96" fmla="*/ 1196 h 9982"/>
              <a:gd name="connsiteX97" fmla="*/ 5005 w 10000"/>
              <a:gd name="connsiteY97" fmla="*/ 1084 h 9982"/>
              <a:gd name="connsiteX98" fmla="*/ 5005 w 10000"/>
              <a:gd name="connsiteY98" fmla="*/ 1084 h 9982"/>
              <a:gd name="connsiteX0" fmla="*/ 6890 w 10000"/>
              <a:gd name="connsiteY0" fmla="*/ 0 h 9888"/>
              <a:gd name="connsiteX1" fmla="*/ 7085 w 10000"/>
              <a:gd name="connsiteY1" fmla="*/ 94 h 9888"/>
              <a:gd name="connsiteX2" fmla="*/ 7478 w 10000"/>
              <a:gd name="connsiteY2" fmla="*/ 281 h 9888"/>
              <a:gd name="connsiteX3" fmla="*/ 7711 w 10000"/>
              <a:gd name="connsiteY3" fmla="*/ 394 h 9888"/>
              <a:gd name="connsiteX4" fmla="*/ 8114 w 10000"/>
              <a:gd name="connsiteY4" fmla="*/ 487 h 9888"/>
              <a:gd name="connsiteX5" fmla="*/ 8544 w 10000"/>
              <a:gd name="connsiteY5" fmla="*/ 693 h 9888"/>
              <a:gd name="connsiteX6" fmla="*/ 8934 w 10000"/>
              <a:gd name="connsiteY6" fmla="*/ 787 h 9888"/>
              <a:gd name="connsiteX7" fmla="*/ 9173 w 10000"/>
              <a:gd name="connsiteY7" fmla="*/ 974 h 9888"/>
              <a:gd name="connsiteX8" fmla="*/ 9568 w 10000"/>
              <a:gd name="connsiteY8" fmla="*/ 1086 h 9888"/>
              <a:gd name="connsiteX9" fmla="*/ 9762 w 10000"/>
              <a:gd name="connsiteY9" fmla="*/ 1180 h 9888"/>
              <a:gd name="connsiteX10" fmla="*/ 9762 w 10000"/>
              <a:gd name="connsiteY10" fmla="*/ 1274 h 9888"/>
              <a:gd name="connsiteX11" fmla="*/ 10000 w 10000"/>
              <a:gd name="connsiteY11" fmla="*/ 1274 h 9888"/>
              <a:gd name="connsiteX12" fmla="*/ 10000 w 10000"/>
              <a:gd name="connsiteY12" fmla="*/ 1386 h 9888"/>
              <a:gd name="connsiteX13" fmla="*/ 10000 w 10000"/>
              <a:gd name="connsiteY13" fmla="*/ 1480 h 9888"/>
              <a:gd name="connsiteX14" fmla="*/ 9762 w 10000"/>
              <a:gd name="connsiteY14" fmla="*/ 1574 h 9888"/>
              <a:gd name="connsiteX15" fmla="*/ 9568 w 10000"/>
              <a:gd name="connsiteY15" fmla="*/ 1574 h 9888"/>
              <a:gd name="connsiteX16" fmla="*/ 9371 w 10000"/>
              <a:gd name="connsiteY16" fmla="*/ 1666 h 9888"/>
              <a:gd name="connsiteX17" fmla="*/ 9173 w 10000"/>
              <a:gd name="connsiteY17" fmla="*/ 1666 h 9888"/>
              <a:gd name="connsiteX18" fmla="*/ 9173 w 10000"/>
              <a:gd name="connsiteY18" fmla="*/ 1779 h 9888"/>
              <a:gd name="connsiteX19" fmla="*/ 8934 w 10000"/>
              <a:gd name="connsiteY19" fmla="*/ 1873 h 9888"/>
              <a:gd name="connsiteX20" fmla="*/ 8740 w 10000"/>
              <a:gd name="connsiteY20" fmla="*/ 2079 h 9888"/>
              <a:gd name="connsiteX21" fmla="*/ 8740 w 10000"/>
              <a:gd name="connsiteY21" fmla="*/ 2266 h 9888"/>
              <a:gd name="connsiteX22" fmla="*/ 8544 w 10000"/>
              <a:gd name="connsiteY22" fmla="*/ 2472 h 9888"/>
              <a:gd name="connsiteX23" fmla="*/ 8544 w 10000"/>
              <a:gd name="connsiteY23" fmla="*/ 2772 h 9888"/>
              <a:gd name="connsiteX24" fmla="*/ 8544 w 10000"/>
              <a:gd name="connsiteY24" fmla="*/ 2959 h 9888"/>
              <a:gd name="connsiteX25" fmla="*/ 8305 w 10000"/>
              <a:gd name="connsiteY25" fmla="*/ 3258 h 9888"/>
              <a:gd name="connsiteX26" fmla="*/ 8305 w 10000"/>
              <a:gd name="connsiteY26" fmla="*/ 3652 h 9888"/>
              <a:gd name="connsiteX27" fmla="*/ 8114 w 10000"/>
              <a:gd name="connsiteY27" fmla="*/ 3952 h 9888"/>
              <a:gd name="connsiteX28" fmla="*/ 7913 w 10000"/>
              <a:gd name="connsiteY28" fmla="*/ 4344 h 9888"/>
              <a:gd name="connsiteX29" fmla="*/ 7711 w 10000"/>
              <a:gd name="connsiteY29" fmla="*/ 4738 h 9888"/>
              <a:gd name="connsiteX30" fmla="*/ 7478 w 10000"/>
              <a:gd name="connsiteY30" fmla="*/ 5131 h 9888"/>
              <a:gd name="connsiteX31" fmla="*/ 7085 w 10000"/>
              <a:gd name="connsiteY31" fmla="*/ 6030 h 9888"/>
              <a:gd name="connsiteX32" fmla="*/ 6890 w 10000"/>
              <a:gd name="connsiteY32" fmla="*/ 6424 h 9888"/>
              <a:gd name="connsiteX33" fmla="*/ 6657 w 10000"/>
              <a:gd name="connsiteY33" fmla="*/ 6816 h 9888"/>
              <a:gd name="connsiteX34" fmla="*/ 6458 w 10000"/>
              <a:gd name="connsiteY34" fmla="*/ 7210 h 9888"/>
              <a:gd name="connsiteX35" fmla="*/ 6259 w 10000"/>
              <a:gd name="connsiteY35" fmla="*/ 7604 h 9888"/>
              <a:gd name="connsiteX36" fmla="*/ 6021 w 10000"/>
              <a:gd name="connsiteY36" fmla="*/ 7902 h 9888"/>
              <a:gd name="connsiteX37" fmla="*/ 6021 w 10000"/>
              <a:gd name="connsiteY37" fmla="*/ 8109 h 9888"/>
              <a:gd name="connsiteX38" fmla="*/ 5825 w 10000"/>
              <a:gd name="connsiteY38" fmla="*/ 8408 h 9888"/>
              <a:gd name="connsiteX39" fmla="*/ 5631 w 10000"/>
              <a:gd name="connsiteY39" fmla="*/ 8596 h 9888"/>
              <a:gd name="connsiteX40" fmla="*/ 5196 w 10000"/>
              <a:gd name="connsiteY40" fmla="*/ 8896 h 9888"/>
              <a:gd name="connsiteX41" fmla="*/ 4801 w 10000"/>
              <a:gd name="connsiteY41" fmla="*/ 9196 h 9888"/>
              <a:gd name="connsiteX42" fmla="*/ 4367 w 10000"/>
              <a:gd name="connsiteY42" fmla="*/ 9494 h 9888"/>
              <a:gd name="connsiteX43" fmla="*/ 3976 w 10000"/>
              <a:gd name="connsiteY43" fmla="*/ 9588 h 9888"/>
              <a:gd name="connsiteX44" fmla="*/ 3540 w 10000"/>
              <a:gd name="connsiteY44" fmla="*/ 9776 h 9888"/>
              <a:gd name="connsiteX45" fmla="*/ 3106 w 10000"/>
              <a:gd name="connsiteY45" fmla="*/ 9888 h 9888"/>
              <a:gd name="connsiteX46" fmla="*/ 2714 w 10000"/>
              <a:gd name="connsiteY46" fmla="*/ 9888 h 9888"/>
              <a:gd name="connsiteX47" fmla="*/ 2280 w 10000"/>
              <a:gd name="connsiteY47" fmla="*/ 9888 h 9888"/>
              <a:gd name="connsiteX48" fmla="*/ 2280 w 10000"/>
              <a:gd name="connsiteY48" fmla="*/ 9776 h 9888"/>
              <a:gd name="connsiteX49" fmla="*/ 2081 w 10000"/>
              <a:gd name="connsiteY49" fmla="*/ 9776 h 9888"/>
              <a:gd name="connsiteX50" fmla="*/ 2081 w 10000"/>
              <a:gd name="connsiteY50" fmla="*/ 9682 h 9888"/>
              <a:gd name="connsiteX51" fmla="*/ 2081 w 10000"/>
              <a:gd name="connsiteY51" fmla="*/ 9494 h 9888"/>
              <a:gd name="connsiteX52" fmla="*/ 2081 w 10000"/>
              <a:gd name="connsiteY52" fmla="*/ 9382 h 9888"/>
              <a:gd name="connsiteX53" fmla="*/ 2081 w 10000"/>
              <a:gd name="connsiteY53" fmla="*/ 9289 h 9888"/>
              <a:gd name="connsiteX54" fmla="*/ 2081 w 10000"/>
              <a:gd name="connsiteY54" fmla="*/ 9083 h 9888"/>
              <a:gd name="connsiteX55" fmla="*/ 2081 w 10000"/>
              <a:gd name="connsiteY55" fmla="*/ 8896 h 9888"/>
              <a:gd name="connsiteX56" fmla="*/ 1888 w 10000"/>
              <a:gd name="connsiteY56" fmla="*/ 8690 h 9888"/>
              <a:gd name="connsiteX57" fmla="*/ 1651 w 10000"/>
              <a:gd name="connsiteY57" fmla="*/ 8408 h 9888"/>
              <a:gd name="connsiteX58" fmla="*/ 1258 w 10000"/>
              <a:gd name="connsiteY58" fmla="*/ 7997 h 9888"/>
              <a:gd name="connsiteX59" fmla="*/ 1061 w 10000"/>
              <a:gd name="connsiteY59" fmla="*/ 7604 h 9888"/>
              <a:gd name="connsiteX60" fmla="*/ 431 w 10000"/>
              <a:gd name="connsiteY60" fmla="*/ 7210 h 9888"/>
              <a:gd name="connsiteX61" fmla="*/ 0 w 10000"/>
              <a:gd name="connsiteY61" fmla="*/ 6610 h 9888"/>
              <a:gd name="connsiteX62" fmla="*/ 431 w 10000"/>
              <a:gd name="connsiteY62" fmla="*/ 6816 h 9888"/>
              <a:gd name="connsiteX63" fmla="*/ 1061 w 10000"/>
              <a:gd name="connsiteY63" fmla="*/ 7023 h 9888"/>
              <a:gd name="connsiteX64" fmla="*/ 1453 w 10000"/>
              <a:gd name="connsiteY64" fmla="*/ 7210 h 9888"/>
              <a:gd name="connsiteX65" fmla="*/ 1888 w 10000"/>
              <a:gd name="connsiteY65" fmla="*/ 7304 h 9888"/>
              <a:gd name="connsiteX66" fmla="*/ 2280 w 10000"/>
              <a:gd name="connsiteY66" fmla="*/ 7416 h 9888"/>
              <a:gd name="connsiteX67" fmla="*/ 2522 w 10000"/>
              <a:gd name="connsiteY67" fmla="*/ 7416 h 9888"/>
              <a:gd name="connsiteX68" fmla="*/ 2714 w 10000"/>
              <a:gd name="connsiteY68" fmla="*/ 7510 h 9888"/>
              <a:gd name="connsiteX69" fmla="*/ 2913 w 10000"/>
              <a:gd name="connsiteY69" fmla="*/ 7510 h 9888"/>
              <a:gd name="connsiteX70" fmla="*/ 3106 w 10000"/>
              <a:gd name="connsiteY70" fmla="*/ 7510 h 9888"/>
              <a:gd name="connsiteX71" fmla="*/ 3344 w 10000"/>
              <a:gd name="connsiteY71" fmla="*/ 7510 h 9888"/>
              <a:gd name="connsiteX72" fmla="*/ 3540 w 10000"/>
              <a:gd name="connsiteY72" fmla="*/ 7416 h 9888"/>
              <a:gd name="connsiteX73" fmla="*/ 3741 w 10000"/>
              <a:gd name="connsiteY73" fmla="*/ 7304 h 9888"/>
              <a:gd name="connsiteX74" fmla="*/ 3741 w 10000"/>
              <a:gd name="connsiteY74" fmla="*/ 7210 h 9888"/>
              <a:gd name="connsiteX75" fmla="*/ 3976 w 10000"/>
              <a:gd name="connsiteY75" fmla="*/ 7116 h 9888"/>
              <a:gd name="connsiteX76" fmla="*/ 4169 w 10000"/>
              <a:gd name="connsiteY76" fmla="*/ 6911 h 9888"/>
              <a:gd name="connsiteX77" fmla="*/ 4169 w 10000"/>
              <a:gd name="connsiteY77" fmla="*/ 6723 h 9888"/>
              <a:gd name="connsiteX78" fmla="*/ 4367 w 10000"/>
              <a:gd name="connsiteY78" fmla="*/ 6517 h 9888"/>
              <a:gd name="connsiteX79" fmla="*/ 4564 w 10000"/>
              <a:gd name="connsiteY79" fmla="*/ 6218 h 9888"/>
              <a:gd name="connsiteX80" fmla="*/ 4801 w 10000"/>
              <a:gd name="connsiteY80" fmla="*/ 5918 h 9888"/>
              <a:gd name="connsiteX81" fmla="*/ 4801 w 10000"/>
              <a:gd name="connsiteY81" fmla="*/ 5524 h 9888"/>
              <a:gd name="connsiteX82" fmla="*/ 5196 w 10000"/>
              <a:gd name="connsiteY82" fmla="*/ 4832 h 9888"/>
              <a:gd name="connsiteX83" fmla="*/ 5438 w 10000"/>
              <a:gd name="connsiteY83" fmla="*/ 4045 h 9888"/>
              <a:gd name="connsiteX84" fmla="*/ 5438 w 10000"/>
              <a:gd name="connsiteY84" fmla="*/ 3352 h 9888"/>
              <a:gd name="connsiteX85" fmla="*/ 5631 w 10000"/>
              <a:gd name="connsiteY85" fmla="*/ 2660 h 9888"/>
              <a:gd name="connsiteX86" fmla="*/ 5631 w 10000"/>
              <a:gd name="connsiteY86" fmla="*/ 2360 h 9888"/>
              <a:gd name="connsiteX87" fmla="*/ 5631 w 10000"/>
              <a:gd name="connsiteY87" fmla="*/ 2079 h 9888"/>
              <a:gd name="connsiteX88" fmla="*/ 5631 w 10000"/>
              <a:gd name="connsiteY88" fmla="*/ 1873 h 9888"/>
              <a:gd name="connsiteX89" fmla="*/ 5631 w 10000"/>
              <a:gd name="connsiteY89" fmla="*/ 1666 h 9888"/>
              <a:gd name="connsiteX90" fmla="*/ 5631 w 10000"/>
              <a:gd name="connsiteY90" fmla="*/ 1480 h 9888"/>
              <a:gd name="connsiteX91" fmla="*/ 5631 w 10000"/>
              <a:gd name="connsiteY91" fmla="*/ 1386 h 9888"/>
              <a:gd name="connsiteX92" fmla="*/ 5438 w 10000"/>
              <a:gd name="connsiteY92" fmla="*/ 1274 h 9888"/>
              <a:gd name="connsiteX93" fmla="*/ 5438 w 10000"/>
              <a:gd name="connsiteY93" fmla="*/ 1180 h 9888"/>
              <a:gd name="connsiteX94" fmla="*/ 5438 w 10000"/>
              <a:gd name="connsiteY94" fmla="*/ 1086 h 9888"/>
              <a:gd name="connsiteX95" fmla="*/ 5196 w 10000"/>
              <a:gd name="connsiteY95" fmla="*/ 1086 h 9888"/>
              <a:gd name="connsiteX96" fmla="*/ 5005 w 10000"/>
              <a:gd name="connsiteY96" fmla="*/ 974 h 9888"/>
              <a:gd name="connsiteX97" fmla="*/ 5005 w 10000"/>
              <a:gd name="connsiteY97" fmla="*/ 974 h 9888"/>
              <a:gd name="connsiteX0" fmla="*/ 7085 w 10000"/>
              <a:gd name="connsiteY0" fmla="*/ 0 h 9905"/>
              <a:gd name="connsiteX1" fmla="*/ 7478 w 10000"/>
              <a:gd name="connsiteY1" fmla="*/ 189 h 9905"/>
              <a:gd name="connsiteX2" fmla="*/ 7711 w 10000"/>
              <a:gd name="connsiteY2" fmla="*/ 303 h 9905"/>
              <a:gd name="connsiteX3" fmla="*/ 8114 w 10000"/>
              <a:gd name="connsiteY3" fmla="*/ 398 h 9905"/>
              <a:gd name="connsiteX4" fmla="*/ 8544 w 10000"/>
              <a:gd name="connsiteY4" fmla="*/ 606 h 9905"/>
              <a:gd name="connsiteX5" fmla="*/ 8934 w 10000"/>
              <a:gd name="connsiteY5" fmla="*/ 701 h 9905"/>
              <a:gd name="connsiteX6" fmla="*/ 9173 w 10000"/>
              <a:gd name="connsiteY6" fmla="*/ 890 h 9905"/>
              <a:gd name="connsiteX7" fmla="*/ 9568 w 10000"/>
              <a:gd name="connsiteY7" fmla="*/ 1003 h 9905"/>
              <a:gd name="connsiteX8" fmla="*/ 9762 w 10000"/>
              <a:gd name="connsiteY8" fmla="*/ 1098 h 9905"/>
              <a:gd name="connsiteX9" fmla="*/ 9762 w 10000"/>
              <a:gd name="connsiteY9" fmla="*/ 1193 h 9905"/>
              <a:gd name="connsiteX10" fmla="*/ 10000 w 10000"/>
              <a:gd name="connsiteY10" fmla="*/ 1193 h 9905"/>
              <a:gd name="connsiteX11" fmla="*/ 10000 w 10000"/>
              <a:gd name="connsiteY11" fmla="*/ 1307 h 9905"/>
              <a:gd name="connsiteX12" fmla="*/ 10000 w 10000"/>
              <a:gd name="connsiteY12" fmla="*/ 1402 h 9905"/>
              <a:gd name="connsiteX13" fmla="*/ 9762 w 10000"/>
              <a:gd name="connsiteY13" fmla="*/ 1497 h 9905"/>
              <a:gd name="connsiteX14" fmla="*/ 9568 w 10000"/>
              <a:gd name="connsiteY14" fmla="*/ 1497 h 9905"/>
              <a:gd name="connsiteX15" fmla="*/ 9371 w 10000"/>
              <a:gd name="connsiteY15" fmla="*/ 1590 h 9905"/>
              <a:gd name="connsiteX16" fmla="*/ 9173 w 10000"/>
              <a:gd name="connsiteY16" fmla="*/ 1590 h 9905"/>
              <a:gd name="connsiteX17" fmla="*/ 9173 w 10000"/>
              <a:gd name="connsiteY17" fmla="*/ 1704 h 9905"/>
              <a:gd name="connsiteX18" fmla="*/ 8934 w 10000"/>
              <a:gd name="connsiteY18" fmla="*/ 1799 h 9905"/>
              <a:gd name="connsiteX19" fmla="*/ 8740 w 10000"/>
              <a:gd name="connsiteY19" fmla="*/ 2008 h 9905"/>
              <a:gd name="connsiteX20" fmla="*/ 8740 w 10000"/>
              <a:gd name="connsiteY20" fmla="*/ 2197 h 9905"/>
              <a:gd name="connsiteX21" fmla="*/ 8544 w 10000"/>
              <a:gd name="connsiteY21" fmla="*/ 2405 h 9905"/>
              <a:gd name="connsiteX22" fmla="*/ 8544 w 10000"/>
              <a:gd name="connsiteY22" fmla="*/ 2708 h 9905"/>
              <a:gd name="connsiteX23" fmla="*/ 8544 w 10000"/>
              <a:gd name="connsiteY23" fmla="*/ 2898 h 9905"/>
              <a:gd name="connsiteX24" fmla="*/ 8305 w 10000"/>
              <a:gd name="connsiteY24" fmla="*/ 3200 h 9905"/>
              <a:gd name="connsiteX25" fmla="*/ 8305 w 10000"/>
              <a:gd name="connsiteY25" fmla="*/ 3598 h 9905"/>
              <a:gd name="connsiteX26" fmla="*/ 8114 w 10000"/>
              <a:gd name="connsiteY26" fmla="*/ 3902 h 9905"/>
              <a:gd name="connsiteX27" fmla="*/ 7913 w 10000"/>
              <a:gd name="connsiteY27" fmla="*/ 4298 h 9905"/>
              <a:gd name="connsiteX28" fmla="*/ 7711 w 10000"/>
              <a:gd name="connsiteY28" fmla="*/ 4697 h 9905"/>
              <a:gd name="connsiteX29" fmla="*/ 7478 w 10000"/>
              <a:gd name="connsiteY29" fmla="*/ 5094 h 9905"/>
              <a:gd name="connsiteX30" fmla="*/ 7085 w 10000"/>
              <a:gd name="connsiteY30" fmla="*/ 6003 h 9905"/>
              <a:gd name="connsiteX31" fmla="*/ 6890 w 10000"/>
              <a:gd name="connsiteY31" fmla="*/ 6402 h 9905"/>
              <a:gd name="connsiteX32" fmla="*/ 6657 w 10000"/>
              <a:gd name="connsiteY32" fmla="*/ 6798 h 9905"/>
              <a:gd name="connsiteX33" fmla="*/ 6458 w 10000"/>
              <a:gd name="connsiteY33" fmla="*/ 7197 h 9905"/>
              <a:gd name="connsiteX34" fmla="*/ 6259 w 10000"/>
              <a:gd name="connsiteY34" fmla="*/ 7595 h 9905"/>
              <a:gd name="connsiteX35" fmla="*/ 6021 w 10000"/>
              <a:gd name="connsiteY35" fmla="*/ 7897 h 9905"/>
              <a:gd name="connsiteX36" fmla="*/ 6021 w 10000"/>
              <a:gd name="connsiteY36" fmla="*/ 8106 h 9905"/>
              <a:gd name="connsiteX37" fmla="*/ 5825 w 10000"/>
              <a:gd name="connsiteY37" fmla="*/ 8408 h 9905"/>
              <a:gd name="connsiteX38" fmla="*/ 5631 w 10000"/>
              <a:gd name="connsiteY38" fmla="*/ 8598 h 9905"/>
              <a:gd name="connsiteX39" fmla="*/ 5196 w 10000"/>
              <a:gd name="connsiteY39" fmla="*/ 8902 h 9905"/>
              <a:gd name="connsiteX40" fmla="*/ 4801 w 10000"/>
              <a:gd name="connsiteY40" fmla="*/ 9205 h 9905"/>
              <a:gd name="connsiteX41" fmla="*/ 4367 w 10000"/>
              <a:gd name="connsiteY41" fmla="*/ 9507 h 9905"/>
              <a:gd name="connsiteX42" fmla="*/ 3976 w 10000"/>
              <a:gd name="connsiteY42" fmla="*/ 9602 h 9905"/>
              <a:gd name="connsiteX43" fmla="*/ 3540 w 10000"/>
              <a:gd name="connsiteY43" fmla="*/ 9792 h 9905"/>
              <a:gd name="connsiteX44" fmla="*/ 3106 w 10000"/>
              <a:gd name="connsiteY44" fmla="*/ 9905 h 9905"/>
              <a:gd name="connsiteX45" fmla="*/ 2714 w 10000"/>
              <a:gd name="connsiteY45" fmla="*/ 9905 h 9905"/>
              <a:gd name="connsiteX46" fmla="*/ 2280 w 10000"/>
              <a:gd name="connsiteY46" fmla="*/ 9905 h 9905"/>
              <a:gd name="connsiteX47" fmla="*/ 2280 w 10000"/>
              <a:gd name="connsiteY47" fmla="*/ 9792 h 9905"/>
              <a:gd name="connsiteX48" fmla="*/ 2081 w 10000"/>
              <a:gd name="connsiteY48" fmla="*/ 9792 h 9905"/>
              <a:gd name="connsiteX49" fmla="*/ 2081 w 10000"/>
              <a:gd name="connsiteY49" fmla="*/ 9697 h 9905"/>
              <a:gd name="connsiteX50" fmla="*/ 2081 w 10000"/>
              <a:gd name="connsiteY50" fmla="*/ 9507 h 9905"/>
              <a:gd name="connsiteX51" fmla="*/ 2081 w 10000"/>
              <a:gd name="connsiteY51" fmla="*/ 9393 h 9905"/>
              <a:gd name="connsiteX52" fmla="*/ 2081 w 10000"/>
              <a:gd name="connsiteY52" fmla="*/ 9299 h 9905"/>
              <a:gd name="connsiteX53" fmla="*/ 2081 w 10000"/>
              <a:gd name="connsiteY53" fmla="*/ 9091 h 9905"/>
              <a:gd name="connsiteX54" fmla="*/ 2081 w 10000"/>
              <a:gd name="connsiteY54" fmla="*/ 8902 h 9905"/>
              <a:gd name="connsiteX55" fmla="*/ 1888 w 10000"/>
              <a:gd name="connsiteY55" fmla="*/ 8693 h 9905"/>
              <a:gd name="connsiteX56" fmla="*/ 1651 w 10000"/>
              <a:gd name="connsiteY56" fmla="*/ 8408 h 9905"/>
              <a:gd name="connsiteX57" fmla="*/ 1258 w 10000"/>
              <a:gd name="connsiteY57" fmla="*/ 7993 h 9905"/>
              <a:gd name="connsiteX58" fmla="*/ 1061 w 10000"/>
              <a:gd name="connsiteY58" fmla="*/ 7595 h 9905"/>
              <a:gd name="connsiteX59" fmla="*/ 431 w 10000"/>
              <a:gd name="connsiteY59" fmla="*/ 7197 h 9905"/>
              <a:gd name="connsiteX60" fmla="*/ 0 w 10000"/>
              <a:gd name="connsiteY60" fmla="*/ 6590 h 9905"/>
              <a:gd name="connsiteX61" fmla="*/ 431 w 10000"/>
              <a:gd name="connsiteY61" fmla="*/ 6798 h 9905"/>
              <a:gd name="connsiteX62" fmla="*/ 1061 w 10000"/>
              <a:gd name="connsiteY62" fmla="*/ 7008 h 9905"/>
              <a:gd name="connsiteX63" fmla="*/ 1453 w 10000"/>
              <a:gd name="connsiteY63" fmla="*/ 7197 h 9905"/>
              <a:gd name="connsiteX64" fmla="*/ 1888 w 10000"/>
              <a:gd name="connsiteY64" fmla="*/ 7292 h 9905"/>
              <a:gd name="connsiteX65" fmla="*/ 2280 w 10000"/>
              <a:gd name="connsiteY65" fmla="*/ 7405 h 9905"/>
              <a:gd name="connsiteX66" fmla="*/ 2522 w 10000"/>
              <a:gd name="connsiteY66" fmla="*/ 7405 h 9905"/>
              <a:gd name="connsiteX67" fmla="*/ 2714 w 10000"/>
              <a:gd name="connsiteY67" fmla="*/ 7500 h 9905"/>
              <a:gd name="connsiteX68" fmla="*/ 2913 w 10000"/>
              <a:gd name="connsiteY68" fmla="*/ 7500 h 9905"/>
              <a:gd name="connsiteX69" fmla="*/ 3106 w 10000"/>
              <a:gd name="connsiteY69" fmla="*/ 7500 h 9905"/>
              <a:gd name="connsiteX70" fmla="*/ 3344 w 10000"/>
              <a:gd name="connsiteY70" fmla="*/ 7500 h 9905"/>
              <a:gd name="connsiteX71" fmla="*/ 3540 w 10000"/>
              <a:gd name="connsiteY71" fmla="*/ 7405 h 9905"/>
              <a:gd name="connsiteX72" fmla="*/ 3741 w 10000"/>
              <a:gd name="connsiteY72" fmla="*/ 7292 h 9905"/>
              <a:gd name="connsiteX73" fmla="*/ 3741 w 10000"/>
              <a:gd name="connsiteY73" fmla="*/ 7197 h 9905"/>
              <a:gd name="connsiteX74" fmla="*/ 3976 w 10000"/>
              <a:gd name="connsiteY74" fmla="*/ 7102 h 9905"/>
              <a:gd name="connsiteX75" fmla="*/ 4169 w 10000"/>
              <a:gd name="connsiteY75" fmla="*/ 6894 h 9905"/>
              <a:gd name="connsiteX76" fmla="*/ 4169 w 10000"/>
              <a:gd name="connsiteY76" fmla="*/ 6704 h 9905"/>
              <a:gd name="connsiteX77" fmla="*/ 4367 w 10000"/>
              <a:gd name="connsiteY77" fmla="*/ 6496 h 9905"/>
              <a:gd name="connsiteX78" fmla="*/ 4564 w 10000"/>
              <a:gd name="connsiteY78" fmla="*/ 6193 h 9905"/>
              <a:gd name="connsiteX79" fmla="*/ 4801 w 10000"/>
              <a:gd name="connsiteY79" fmla="*/ 5890 h 9905"/>
              <a:gd name="connsiteX80" fmla="*/ 4801 w 10000"/>
              <a:gd name="connsiteY80" fmla="*/ 5492 h 9905"/>
              <a:gd name="connsiteX81" fmla="*/ 5196 w 10000"/>
              <a:gd name="connsiteY81" fmla="*/ 4792 h 9905"/>
              <a:gd name="connsiteX82" fmla="*/ 5438 w 10000"/>
              <a:gd name="connsiteY82" fmla="*/ 3996 h 9905"/>
              <a:gd name="connsiteX83" fmla="*/ 5438 w 10000"/>
              <a:gd name="connsiteY83" fmla="*/ 3295 h 9905"/>
              <a:gd name="connsiteX84" fmla="*/ 5631 w 10000"/>
              <a:gd name="connsiteY84" fmla="*/ 2595 h 9905"/>
              <a:gd name="connsiteX85" fmla="*/ 5631 w 10000"/>
              <a:gd name="connsiteY85" fmla="*/ 2292 h 9905"/>
              <a:gd name="connsiteX86" fmla="*/ 5631 w 10000"/>
              <a:gd name="connsiteY86" fmla="*/ 2008 h 9905"/>
              <a:gd name="connsiteX87" fmla="*/ 5631 w 10000"/>
              <a:gd name="connsiteY87" fmla="*/ 1799 h 9905"/>
              <a:gd name="connsiteX88" fmla="*/ 5631 w 10000"/>
              <a:gd name="connsiteY88" fmla="*/ 1590 h 9905"/>
              <a:gd name="connsiteX89" fmla="*/ 5631 w 10000"/>
              <a:gd name="connsiteY89" fmla="*/ 1402 h 9905"/>
              <a:gd name="connsiteX90" fmla="*/ 5631 w 10000"/>
              <a:gd name="connsiteY90" fmla="*/ 1307 h 9905"/>
              <a:gd name="connsiteX91" fmla="*/ 5438 w 10000"/>
              <a:gd name="connsiteY91" fmla="*/ 1193 h 9905"/>
              <a:gd name="connsiteX92" fmla="*/ 5438 w 10000"/>
              <a:gd name="connsiteY92" fmla="*/ 1098 h 9905"/>
              <a:gd name="connsiteX93" fmla="*/ 5438 w 10000"/>
              <a:gd name="connsiteY93" fmla="*/ 1003 h 9905"/>
              <a:gd name="connsiteX94" fmla="*/ 5196 w 10000"/>
              <a:gd name="connsiteY94" fmla="*/ 1003 h 9905"/>
              <a:gd name="connsiteX95" fmla="*/ 5005 w 10000"/>
              <a:gd name="connsiteY95" fmla="*/ 890 h 9905"/>
              <a:gd name="connsiteX96" fmla="*/ 5005 w 10000"/>
              <a:gd name="connsiteY96" fmla="*/ 890 h 9905"/>
              <a:gd name="connsiteX0" fmla="*/ 7478 w 10000"/>
              <a:gd name="connsiteY0" fmla="*/ 0 h 9809"/>
              <a:gd name="connsiteX1" fmla="*/ 7711 w 10000"/>
              <a:gd name="connsiteY1" fmla="*/ 115 h 9809"/>
              <a:gd name="connsiteX2" fmla="*/ 8114 w 10000"/>
              <a:gd name="connsiteY2" fmla="*/ 211 h 9809"/>
              <a:gd name="connsiteX3" fmla="*/ 8544 w 10000"/>
              <a:gd name="connsiteY3" fmla="*/ 421 h 9809"/>
              <a:gd name="connsiteX4" fmla="*/ 8934 w 10000"/>
              <a:gd name="connsiteY4" fmla="*/ 517 h 9809"/>
              <a:gd name="connsiteX5" fmla="*/ 9173 w 10000"/>
              <a:gd name="connsiteY5" fmla="*/ 708 h 9809"/>
              <a:gd name="connsiteX6" fmla="*/ 9568 w 10000"/>
              <a:gd name="connsiteY6" fmla="*/ 822 h 9809"/>
              <a:gd name="connsiteX7" fmla="*/ 9762 w 10000"/>
              <a:gd name="connsiteY7" fmla="*/ 918 h 9809"/>
              <a:gd name="connsiteX8" fmla="*/ 9762 w 10000"/>
              <a:gd name="connsiteY8" fmla="*/ 1013 h 9809"/>
              <a:gd name="connsiteX9" fmla="*/ 10000 w 10000"/>
              <a:gd name="connsiteY9" fmla="*/ 1013 h 9809"/>
              <a:gd name="connsiteX10" fmla="*/ 10000 w 10000"/>
              <a:gd name="connsiteY10" fmla="*/ 1129 h 9809"/>
              <a:gd name="connsiteX11" fmla="*/ 10000 w 10000"/>
              <a:gd name="connsiteY11" fmla="*/ 1224 h 9809"/>
              <a:gd name="connsiteX12" fmla="*/ 9762 w 10000"/>
              <a:gd name="connsiteY12" fmla="*/ 1320 h 9809"/>
              <a:gd name="connsiteX13" fmla="*/ 9568 w 10000"/>
              <a:gd name="connsiteY13" fmla="*/ 1320 h 9809"/>
              <a:gd name="connsiteX14" fmla="*/ 9371 w 10000"/>
              <a:gd name="connsiteY14" fmla="*/ 1414 h 9809"/>
              <a:gd name="connsiteX15" fmla="*/ 9173 w 10000"/>
              <a:gd name="connsiteY15" fmla="*/ 1414 h 9809"/>
              <a:gd name="connsiteX16" fmla="*/ 9173 w 10000"/>
              <a:gd name="connsiteY16" fmla="*/ 1529 h 9809"/>
              <a:gd name="connsiteX17" fmla="*/ 8934 w 10000"/>
              <a:gd name="connsiteY17" fmla="*/ 1625 h 9809"/>
              <a:gd name="connsiteX18" fmla="*/ 8740 w 10000"/>
              <a:gd name="connsiteY18" fmla="*/ 1836 h 9809"/>
              <a:gd name="connsiteX19" fmla="*/ 8740 w 10000"/>
              <a:gd name="connsiteY19" fmla="*/ 2027 h 9809"/>
              <a:gd name="connsiteX20" fmla="*/ 8544 w 10000"/>
              <a:gd name="connsiteY20" fmla="*/ 2237 h 9809"/>
              <a:gd name="connsiteX21" fmla="*/ 8544 w 10000"/>
              <a:gd name="connsiteY21" fmla="*/ 2543 h 9809"/>
              <a:gd name="connsiteX22" fmla="*/ 8544 w 10000"/>
              <a:gd name="connsiteY22" fmla="*/ 2735 h 9809"/>
              <a:gd name="connsiteX23" fmla="*/ 8305 w 10000"/>
              <a:gd name="connsiteY23" fmla="*/ 3040 h 9809"/>
              <a:gd name="connsiteX24" fmla="*/ 8305 w 10000"/>
              <a:gd name="connsiteY24" fmla="*/ 3442 h 9809"/>
              <a:gd name="connsiteX25" fmla="*/ 8114 w 10000"/>
              <a:gd name="connsiteY25" fmla="*/ 3748 h 9809"/>
              <a:gd name="connsiteX26" fmla="*/ 7913 w 10000"/>
              <a:gd name="connsiteY26" fmla="*/ 4148 h 9809"/>
              <a:gd name="connsiteX27" fmla="*/ 7711 w 10000"/>
              <a:gd name="connsiteY27" fmla="*/ 4551 h 9809"/>
              <a:gd name="connsiteX28" fmla="*/ 7478 w 10000"/>
              <a:gd name="connsiteY28" fmla="*/ 4952 h 9809"/>
              <a:gd name="connsiteX29" fmla="*/ 7085 w 10000"/>
              <a:gd name="connsiteY29" fmla="*/ 5870 h 9809"/>
              <a:gd name="connsiteX30" fmla="*/ 6890 w 10000"/>
              <a:gd name="connsiteY30" fmla="*/ 6272 h 9809"/>
              <a:gd name="connsiteX31" fmla="*/ 6657 w 10000"/>
              <a:gd name="connsiteY31" fmla="*/ 6672 h 9809"/>
              <a:gd name="connsiteX32" fmla="*/ 6458 w 10000"/>
              <a:gd name="connsiteY32" fmla="*/ 7075 h 9809"/>
              <a:gd name="connsiteX33" fmla="*/ 6259 w 10000"/>
              <a:gd name="connsiteY33" fmla="*/ 7477 h 9809"/>
              <a:gd name="connsiteX34" fmla="*/ 6021 w 10000"/>
              <a:gd name="connsiteY34" fmla="*/ 7782 h 9809"/>
              <a:gd name="connsiteX35" fmla="*/ 6021 w 10000"/>
              <a:gd name="connsiteY35" fmla="*/ 7993 h 9809"/>
              <a:gd name="connsiteX36" fmla="*/ 5825 w 10000"/>
              <a:gd name="connsiteY36" fmla="*/ 8298 h 9809"/>
              <a:gd name="connsiteX37" fmla="*/ 5631 w 10000"/>
              <a:gd name="connsiteY37" fmla="*/ 8489 h 9809"/>
              <a:gd name="connsiteX38" fmla="*/ 5196 w 10000"/>
              <a:gd name="connsiteY38" fmla="*/ 8796 h 9809"/>
              <a:gd name="connsiteX39" fmla="*/ 4801 w 10000"/>
              <a:gd name="connsiteY39" fmla="*/ 9102 h 9809"/>
              <a:gd name="connsiteX40" fmla="*/ 4367 w 10000"/>
              <a:gd name="connsiteY40" fmla="*/ 9407 h 9809"/>
              <a:gd name="connsiteX41" fmla="*/ 3976 w 10000"/>
              <a:gd name="connsiteY41" fmla="*/ 9503 h 9809"/>
              <a:gd name="connsiteX42" fmla="*/ 3540 w 10000"/>
              <a:gd name="connsiteY42" fmla="*/ 9695 h 9809"/>
              <a:gd name="connsiteX43" fmla="*/ 3106 w 10000"/>
              <a:gd name="connsiteY43" fmla="*/ 9809 h 9809"/>
              <a:gd name="connsiteX44" fmla="*/ 2714 w 10000"/>
              <a:gd name="connsiteY44" fmla="*/ 9809 h 9809"/>
              <a:gd name="connsiteX45" fmla="*/ 2280 w 10000"/>
              <a:gd name="connsiteY45" fmla="*/ 9809 h 9809"/>
              <a:gd name="connsiteX46" fmla="*/ 2280 w 10000"/>
              <a:gd name="connsiteY46" fmla="*/ 9695 h 9809"/>
              <a:gd name="connsiteX47" fmla="*/ 2081 w 10000"/>
              <a:gd name="connsiteY47" fmla="*/ 9695 h 9809"/>
              <a:gd name="connsiteX48" fmla="*/ 2081 w 10000"/>
              <a:gd name="connsiteY48" fmla="*/ 9599 h 9809"/>
              <a:gd name="connsiteX49" fmla="*/ 2081 w 10000"/>
              <a:gd name="connsiteY49" fmla="*/ 9407 h 9809"/>
              <a:gd name="connsiteX50" fmla="*/ 2081 w 10000"/>
              <a:gd name="connsiteY50" fmla="*/ 9292 h 9809"/>
              <a:gd name="connsiteX51" fmla="*/ 2081 w 10000"/>
              <a:gd name="connsiteY51" fmla="*/ 9197 h 9809"/>
              <a:gd name="connsiteX52" fmla="*/ 2081 w 10000"/>
              <a:gd name="connsiteY52" fmla="*/ 8987 h 9809"/>
              <a:gd name="connsiteX53" fmla="*/ 2081 w 10000"/>
              <a:gd name="connsiteY53" fmla="*/ 8796 h 9809"/>
              <a:gd name="connsiteX54" fmla="*/ 1888 w 10000"/>
              <a:gd name="connsiteY54" fmla="*/ 8585 h 9809"/>
              <a:gd name="connsiteX55" fmla="*/ 1651 w 10000"/>
              <a:gd name="connsiteY55" fmla="*/ 8298 h 9809"/>
              <a:gd name="connsiteX56" fmla="*/ 1258 w 10000"/>
              <a:gd name="connsiteY56" fmla="*/ 7879 h 9809"/>
              <a:gd name="connsiteX57" fmla="*/ 1061 w 10000"/>
              <a:gd name="connsiteY57" fmla="*/ 7477 h 9809"/>
              <a:gd name="connsiteX58" fmla="*/ 431 w 10000"/>
              <a:gd name="connsiteY58" fmla="*/ 7075 h 9809"/>
              <a:gd name="connsiteX59" fmla="*/ 0 w 10000"/>
              <a:gd name="connsiteY59" fmla="*/ 6462 h 9809"/>
              <a:gd name="connsiteX60" fmla="*/ 431 w 10000"/>
              <a:gd name="connsiteY60" fmla="*/ 6672 h 9809"/>
              <a:gd name="connsiteX61" fmla="*/ 1061 w 10000"/>
              <a:gd name="connsiteY61" fmla="*/ 6884 h 9809"/>
              <a:gd name="connsiteX62" fmla="*/ 1453 w 10000"/>
              <a:gd name="connsiteY62" fmla="*/ 7075 h 9809"/>
              <a:gd name="connsiteX63" fmla="*/ 1888 w 10000"/>
              <a:gd name="connsiteY63" fmla="*/ 7171 h 9809"/>
              <a:gd name="connsiteX64" fmla="*/ 2280 w 10000"/>
              <a:gd name="connsiteY64" fmla="*/ 7285 h 9809"/>
              <a:gd name="connsiteX65" fmla="*/ 2522 w 10000"/>
              <a:gd name="connsiteY65" fmla="*/ 7285 h 9809"/>
              <a:gd name="connsiteX66" fmla="*/ 2714 w 10000"/>
              <a:gd name="connsiteY66" fmla="*/ 7381 h 9809"/>
              <a:gd name="connsiteX67" fmla="*/ 2913 w 10000"/>
              <a:gd name="connsiteY67" fmla="*/ 7381 h 9809"/>
              <a:gd name="connsiteX68" fmla="*/ 3106 w 10000"/>
              <a:gd name="connsiteY68" fmla="*/ 7381 h 9809"/>
              <a:gd name="connsiteX69" fmla="*/ 3344 w 10000"/>
              <a:gd name="connsiteY69" fmla="*/ 7381 h 9809"/>
              <a:gd name="connsiteX70" fmla="*/ 3540 w 10000"/>
              <a:gd name="connsiteY70" fmla="*/ 7285 h 9809"/>
              <a:gd name="connsiteX71" fmla="*/ 3741 w 10000"/>
              <a:gd name="connsiteY71" fmla="*/ 7171 h 9809"/>
              <a:gd name="connsiteX72" fmla="*/ 3741 w 10000"/>
              <a:gd name="connsiteY72" fmla="*/ 7075 h 9809"/>
              <a:gd name="connsiteX73" fmla="*/ 3976 w 10000"/>
              <a:gd name="connsiteY73" fmla="*/ 6979 h 9809"/>
              <a:gd name="connsiteX74" fmla="*/ 4169 w 10000"/>
              <a:gd name="connsiteY74" fmla="*/ 6769 h 9809"/>
              <a:gd name="connsiteX75" fmla="*/ 4169 w 10000"/>
              <a:gd name="connsiteY75" fmla="*/ 6577 h 9809"/>
              <a:gd name="connsiteX76" fmla="*/ 4367 w 10000"/>
              <a:gd name="connsiteY76" fmla="*/ 6367 h 9809"/>
              <a:gd name="connsiteX77" fmla="*/ 4564 w 10000"/>
              <a:gd name="connsiteY77" fmla="*/ 6061 h 9809"/>
              <a:gd name="connsiteX78" fmla="*/ 4801 w 10000"/>
              <a:gd name="connsiteY78" fmla="*/ 5755 h 9809"/>
              <a:gd name="connsiteX79" fmla="*/ 4801 w 10000"/>
              <a:gd name="connsiteY79" fmla="*/ 5354 h 9809"/>
              <a:gd name="connsiteX80" fmla="*/ 5196 w 10000"/>
              <a:gd name="connsiteY80" fmla="*/ 4647 h 9809"/>
              <a:gd name="connsiteX81" fmla="*/ 5438 w 10000"/>
              <a:gd name="connsiteY81" fmla="*/ 3843 h 9809"/>
              <a:gd name="connsiteX82" fmla="*/ 5438 w 10000"/>
              <a:gd name="connsiteY82" fmla="*/ 3136 h 9809"/>
              <a:gd name="connsiteX83" fmla="*/ 5631 w 10000"/>
              <a:gd name="connsiteY83" fmla="*/ 2429 h 9809"/>
              <a:gd name="connsiteX84" fmla="*/ 5631 w 10000"/>
              <a:gd name="connsiteY84" fmla="*/ 2123 h 9809"/>
              <a:gd name="connsiteX85" fmla="*/ 5631 w 10000"/>
              <a:gd name="connsiteY85" fmla="*/ 1836 h 9809"/>
              <a:gd name="connsiteX86" fmla="*/ 5631 w 10000"/>
              <a:gd name="connsiteY86" fmla="*/ 1625 h 9809"/>
              <a:gd name="connsiteX87" fmla="*/ 5631 w 10000"/>
              <a:gd name="connsiteY87" fmla="*/ 1414 h 9809"/>
              <a:gd name="connsiteX88" fmla="*/ 5631 w 10000"/>
              <a:gd name="connsiteY88" fmla="*/ 1224 h 9809"/>
              <a:gd name="connsiteX89" fmla="*/ 5631 w 10000"/>
              <a:gd name="connsiteY89" fmla="*/ 1129 h 9809"/>
              <a:gd name="connsiteX90" fmla="*/ 5438 w 10000"/>
              <a:gd name="connsiteY90" fmla="*/ 1013 h 9809"/>
              <a:gd name="connsiteX91" fmla="*/ 5438 w 10000"/>
              <a:gd name="connsiteY91" fmla="*/ 918 h 9809"/>
              <a:gd name="connsiteX92" fmla="*/ 5438 w 10000"/>
              <a:gd name="connsiteY92" fmla="*/ 822 h 9809"/>
              <a:gd name="connsiteX93" fmla="*/ 5196 w 10000"/>
              <a:gd name="connsiteY93" fmla="*/ 822 h 9809"/>
              <a:gd name="connsiteX94" fmla="*/ 5005 w 10000"/>
              <a:gd name="connsiteY94" fmla="*/ 708 h 9809"/>
              <a:gd name="connsiteX95" fmla="*/ 5005 w 10000"/>
              <a:gd name="connsiteY95" fmla="*/ 708 h 9809"/>
              <a:gd name="connsiteX0" fmla="*/ 7478 w 10000"/>
              <a:gd name="connsiteY0" fmla="*/ 0 h 10000"/>
              <a:gd name="connsiteX1" fmla="*/ 8114 w 10000"/>
              <a:gd name="connsiteY1" fmla="*/ 215 h 10000"/>
              <a:gd name="connsiteX2" fmla="*/ 8544 w 10000"/>
              <a:gd name="connsiteY2" fmla="*/ 429 h 10000"/>
              <a:gd name="connsiteX3" fmla="*/ 8934 w 10000"/>
              <a:gd name="connsiteY3" fmla="*/ 527 h 10000"/>
              <a:gd name="connsiteX4" fmla="*/ 9173 w 10000"/>
              <a:gd name="connsiteY4" fmla="*/ 722 h 10000"/>
              <a:gd name="connsiteX5" fmla="*/ 9568 w 10000"/>
              <a:gd name="connsiteY5" fmla="*/ 838 h 10000"/>
              <a:gd name="connsiteX6" fmla="*/ 9762 w 10000"/>
              <a:gd name="connsiteY6" fmla="*/ 936 h 10000"/>
              <a:gd name="connsiteX7" fmla="*/ 9762 w 10000"/>
              <a:gd name="connsiteY7" fmla="*/ 1033 h 10000"/>
              <a:gd name="connsiteX8" fmla="*/ 10000 w 10000"/>
              <a:gd name="connsiteY8" fmla="*/ 1033 h 10000"/>
              <a:gd name="connsiteX9" fmla="*/ 10000 w 10000"/>
              <a:gd name="connsiteY9" fmla="*/ 1151 h 10000"/>
              <a:gd name="connsiteX10" fmla="*/ 10000 w 10000"/>
              <a:gd name="connsiteY10" fmla="*/ 1248 h 10000"/>
              <a:gd name="connsiteX11" fmla="*/ 9762 w 10000"/>
              <a:gd name="connsiteY11" fmla="*/ 1346 h 10000"/>
              <a:gd name="connsiteX12" fmla="*/ 9568 w 10000"/>
              <a:gd name="connsiteY12" fmla="*/ 1346 h 10000"/>
              <a:gd name="connsiteX13" fmla="*/ 9371 w 10000"/>
              <a:gd name="connsiteY13" fmla="*/ 1442 h 10000"/>
              <a:gd name="connsiteX14" fmla="*/ 9173 w 10000"/>
              <a:gd name="connsiteY14" fmla="*/ 1442 h 10000"/>
              <a:gd name="connsiteX15" fmla="*/ 9173 w 10000"/>
              <a:gd name="connsiteY15" fmla="*/ 1559 h 10000"/>
              <a:gd name="connsiteX16" fmla="*/ 8934 w 10000"/>
              <a:gd name="connsiteY16" fmla="*/ 1657 h 10000"/>
              <a:gd name="connsiteX17" fmla="*/ 8740 w 10000"/>
              <a:gd name="connsiteY17" fmla="*/ 1872 h 10000"/>
              <a:gd name="connsiteX18" fmla="*/ 8740 w 10000"/>
              <a:gd name="connsiteY18" fmla="*/ 2066 h 10000"/>
              <a:gd name="connsiteX19" fmla="*/ 8544 w 10000"/>
              <a:gd name="connsiteY19" fmla="*/ 2281 h 10000"/>
              <a:gd name="connsiteX20" fmla="*/ 8544 w 10000"/>
              <a:gd name="connsiteY20" fmla="*/ 2593 h 10000"/>
              <a:gd name="connsiteX21" fmla="*/ 8544 w 10000"/>
              <a:gd name="connsiteY21" fmla="*/ 2788 h 10000"/>
              <a:gd name="connsiteX22" fmla="*/ 8305 w 10000"/>
              <a:gd name="connsiteY22" fmla="*/ 3099 h 10000"/>
              <a:gd name="connsiteX23" fmla="*/ 8305 w 10000"/>
              <a:gd name="connsiteY23" fmla="*/ 3509 h 10000"/>
              <a:gd name="connsiteX24" fmla="*/ 8114 w 10000"/>
              <a:gd name="connsiteY24" fmla="*/ 3821 h 10000"/>
              <a:gd name="connsiteX25" fmla="*/ 7913 w 10000"/>
              <a:gd name="connsiteY25" fmla="*/ 4229 h 10000"/>
              <a:gd name="connsiteX26" fmla="*/ 7711 w 10000"/>
              <a:gd name="connsiteY26" fmla="*/ 4640 h 10000"/>
              <a:gd name="connsiteX27" fmla="*/ 7478 w 10000"/>
              <a:gd name="connsiteY27" fmla="*/ 5048 h 10000"/>
              <a:gd name="connsiteX28" fmla="*/ 7085 w 10000"/>
              <a:gd name="connsiteY28" fmla="*/ 5984 h 10000"/>
              <a:gd name="connsiteX29" fmla="*/ 6890 w 10000"/>
              <a:gd name="connsiteY29" fmla="*/ 6394 h 10000"/>
              <a:gd name="connsiteX30" fmla="*/ 6657 w 10000"/>
              <a:gd name="connsiteY30" fmla="*/ 6802 h 10000"/>
              <a:gd name="connsiteX31" fmla="*/ 6458 w 10000"/>
              <a:gd name="connsiteY31" fmla="*/ 7213 h 10000"/>
              <a:gd name="connsiteX32" fmla="*/ 6259 w 10000"/>
              <a:gd name="connsiteY32" fmla="*/ 7623 h 10000"/>
              <a:gd name="connsiteX33" fmla="*/ 6021 w 10000"/>
              <a:gd name="connsiteY33" fmla="*/ 7934 h 10000"/>
              <a:gd name="connsiteX34" fmla="*/ 6021 w 10000"/>
              <a:gd name="connsiteY34" fmla="*/ 8149 h 10000"/>
              <a:gd name="connsiteX35" fmla="*/ 5825 w 10000"/>
              <a:gd name="connsiteY35" fmla="*/ 8460 h 10000"/>
              <a:gd name="connsiteX36" fmla="*/ 5631 w 10000"/>
              <a:gd name="connsiteY36" fmla="*/ 8654 h 10000"/>
              <a:gd name="connsiteX37" fmla="*/ 5196 w 10000"/>
              <a:gd name="connsiteY37" fmla="*/ 8967 h 10000"/>
              <a:gd name="connsiteX38" fmla="*/ 4801 w 10000"/>
              <a:gd name="connsiteY38" fmla="*/ 9279 h 10000"/>
              <a:gd name="connsiteX39" fmla="*/ 4367 w 10000"/>
              <a:gd name="connsiteY39" fmla="*/ 9590 h 10000"/>
              <a:gd name="connsiteX40" fmla="*/ 3976 w 10000"/>
              <a:gd name="connsiteY40" fmla="*/ 9688 h 10000"/>
              <a:gd name="connsiteX41" fmla="*/ 3540 w 10000"/>
              <a:gd name="connsiteY41" fmla="*/ 9884 h 10000"/>
              <a:gd name="connsiteX42" fmla="*/ 3106 w 10000"/>
              <a:gd name="connsiteY42" fmla="*/ 10000 h 10000"/>
              <a:gd name="connsiteX43" fmla="*/ 2714 w 10000"/>
              <a:gd name="connsiteY43" fmla="*/ 10000 h 10000"/>
              <a:gd name="connsiteX44" fmla="*/ 2280 w 10000"/>
              <a:gd name="connsiteY44" fmla="*/ 10000 h 10000"/>
              <a:gd name="connsiteX45" fmla="*/ 2280 w 10000"/>
              <a:gd name="connsiteY45" fmla="*/ 9884 h 10000"/>
              <a:gd name="connsiteX46" fmla="*/ 2081 w 10000"/>
              <a:gd name="connsiteY46" fmla="*/ 9884 h 10000"/>
              <a:gd name="connsiteX47" fmla="*/ 2081 w 10000"/>
              <a:gd name="connsiteY47" fmla="*/ 9786 h 10000"/>
              <a:gd name="connsiteX48" fmla="*/ 2081 w 10000"/>
              <a:gd name="connsiteY48" fmla="*/ 9590 h 10000"/>
              <a:gd name="connsiteX49" fmla="*/ 2081 w 10000"/>
              <a:gd name="connsiteY49" fmla="*/ 9473 h 10000"/>
              <a:gd name="connsiteX50" fmla="*/ 2081 w 10000"/>
              <a:gd name="connsiteY50" fmla="*/ 9376 h 10000"/>
              <a:gd name="connsiteX51" fmla="*/ 2081 w 10000"/>
              <a:gd name="connsiteY51" fmla="*/ 9162 h 10000"/>
              <a:gd name="connsiteX52" fmla="*/ 2081 w 10000"/>
              <a:gd name="connsiteY52" fmla="*/ 8967 h 10000"/>
              <a:gd name="connsiteX53" fmla="*/ 1888 w 10000"/>
              <a:gd name="connsiteY53" fmla="*/ 8752 h 10000"/>
              <a:gd name="connsiteX54" fmla="*/ 1651 w 10000"/>
              <a:gd name="connsiteY54" fmla="*/ 8460 h 10000"/>
              <a:gd name="connsiteX55" fmla="*/ 1258 w 10000"/>
              <a:gd name="connsiteY55" fmla="*/ 8032 h 10000"/>
              <a:gd name="connsiteX56" fmla="*/ 1061 w 10000"/>
              <a:gd name="connsiteY56" fmla="*/ 7623 h 10000"/>
              <a:gd name="connsiteX57" fmla="*/ 431 w 10000"/>
              <a:gd name="connsiteY57" fmla="*/ 7213 h 10000"/>
              <a:gd name="connsiteX58" fmla="*/ 0 w 10000"/>
              <a:gd name="connsiteY58" fmla="*/ 6588 h 10000"/>
              <a:gd name="connsiteX59" fmla="*/ 431 w 10000"/>
              <a:gd name="connsiteY59" fmla="*/ 6802 h 10000"/>
              <a:gd name="connsiteX60" fmla="*/ 1061 w 10000"/>
              <a:gd name="connsiteY60" fmla="*/ 7018 h 10000"/>
              <a:gd name="connsiteX61" fmla="*/ 1453 w 10000"/>
              <a:gd name="connsiteY61" fmla="*/ 7213 h 10000"/>
              <a:gd name="connsiteX62" fmla="*/ 1888 w 10000"/>
              <a:gd name="connsiteY62" fmla="*/ 7311 h 10000"/>
              <a:gd name="connsiteX63" fmla="*/ 2280 w 10000"/>
              <a:gd name="connsiteY63" fmla="*/ 7427 h 10000"/>
              <a:gd name="connsiteX64" fmla="*/ 2522 w 10000"/>
              <a:gd name="connsiteY64" fmla="*/ 7427 h 10000"/>
              <a:gd name="connsiteX65" fmla="*/ 2714 w 10000"/>
              <a:gd name="connsiteY65" fmla="*/ 7525 h 10000"/>
              <a:gd name="connsiteX66" fmla="*/ 2913 w 10000"/>
              <a:gd name="connsiteY66" fmla="*/ 7525 h 10000"/>
              <a:gd name="connsiteX67" fmla="*/ 3106 w 10000"/>
              <a:gd name="connsiteY67" fmla="*/ 7525 h 10000"/>
              <a:gd name="connsiteX68" fmla="*/ 3344 w 10000"/>
              <a:gd name="connsiteY68" fmla="*/ 7525 h 10000"/>
              <a:gd name="connsiteX69" fmla="*/ 3540 w 10000"/>
              <a:gd name="connsiteY69" fmla="*/ 7427 h 10000"/>
              <a:gd name="connsiteX70" fmla="*/ 3741 w 10000"/>
              <a:gd name="connsiteY70" fmla="*/ 7311 h 10000"/>
              <a:gd name="connsiteX71" fmla="*/ 3741 w 10000"/>
              <a:gd name="connsiteY71" fmla="*/ 7213 h 10000"/>
              <a:gd name="connsiteX72" fmla="*/ 3976 w 10000"/>
              <a:gd name="connsiteY72" fmla="*/ 7115 h 10000"/>
              <a:gd name="connsiteX73" fmla="*/ 4169 w 10000"/>
              <a:gd name="connsiteY73" fmla="*/ 6901 h 10000"/>
              <a:gd name="connsiteX74" fmla="*/ 4169 w 10000"/>
              <a:gd name="connsiteY74" fmla="*/ 6705 h 10000"/>
              <a:gd name="connsiteX75" fmla="*/ 4367 w 10000"/>
              <a:gd name="connsiteY75" fmla="*/ 6491 h 10000"/>
              <a:gd name="connsiteX76" fmla="*/ 4564 w 10000"/>
              <a:gd name="connsiteY76" fmla="*/ 6179 h 10000"/>
              <a:gd name="connsiteX77" fmla="*/ 4801 w 10000"/>
              <a:gd name="connsiteY77" fmla="*/ 5867 h 10000"/>
              <a:gd name="connsiteX78" fmla="*/ 4801 w 10000"/>
              <a:gd name="connsiteY78" fmla="*/ 5458 h 10000"/>
              <a:gd name="connsiteX79" fmla="*/ 5196 w 10000"/>
              <a:gd name="connsiteY79" fmla="*/ 4737 h 10000"/>
              <a:gd name="connsiteX80" fmla="*/ 5438 w 10000"/>
              <a:gd name="connsiteY80" fmla="*/ 3918 h 10000"/>
              <a:gd name="connsiteX81" fmla="*/ 5438 w 10000"/>
              <a:gd name="connsiteY81" fmla="*/ 3197 h 10000"/>
              <a:gd name="connsiteX82" fmla="*/ 5631 w 10000"/>
              <a:gd name="connsiteY82" fmla="*/ 2476 h 10000"/>
              <a:gd name="connsiteX83" fmla="*/ 5631 w 10000"/>
              <a:gd name="connsiteY83" fmla="*/ 2164 h 10000"/>
              <a:gd name="connsiteX84" fmla="*/ 5631 w 10000"/>
              <a:gd name="connsiteY84" fmla="*/ 1872 h 10000"/>
              <a:gd name="connsiteX85" fmla="*/ 5631 w 10000"/>
              <a:gd name="connsiteY85" fmla="*/ 1657 h 10000"/>
              <a:gd name="connsiteX86" fmla="*/ 5631 w 10000"/>
              <a:gd name="connsiteY86" fmla="*/ 1442 h 10000"/>
              <a:gd name="connsiteX87" fmla="*/ 5631 w 10000"/>
              <a:gd name="connsiteY87" fmla="*/ 1248 h 10000"/>
              <a:gd name="connsiteX88" fmla="*/ 5631 w 10000"/>
              <a:gd name="connsiteY88" fmla="*/ 1151 h 10000"/>
              <a:gd name="connsiteX89" fmla="*/ 5438 w 10000"/>
              <a:gd name="connsiteY89" fmla="*/ 1033 h 10000"/>
              <a:gd name="connsiteX90" fmla="*/ 5438 w 10000"/>
              <a:gd name="connsiteY90" fmla="*/ 936 h 10000"/>
              <a:gd name="connsiteX91" fmla="*/ 5438 w 10000"/>
              <a:gd name="connsiteY91" fmla="*/ 838 h 10000"/>
              <a:gd name="connsiteX92" fmla="*/ 5196 w 10000"/>
              <a:gd name="connsiteY92" fmla="*/ 838 h 10000"/>
              <a:gd name="connsiteX93" fmla="*/ 5005 w 10000"/>
              <a:gd name="connsiteY93" fmla="*/ 722 h 10000"/>
              <a:gd name="connsiteX94" fmla="*/ 5005 w 10000"/>
              <a:gd name="connsiteY94" fmla="*/ 722 h 10000"/>
              <a:gd name="connsiteX0" fmla="*/ 8114 w 10000"/>
              <a:gd name="connsiteY0" fmla="*/ 0 h 9785"/>
              <a:gd name="connsiteX1" fmla="*/ 8544 w 10000"/>
              <a:gd name="connsiteY1" fmla="*/ 214 h 9785"/>
              <a:gd name="connsiteX2" fmla="*/ 8934 w 10000"/>
              <a:gd name="connsiteY2" fmla="*/ 312 h 9785"/>
              <a:gd name="connsiteX3" fmla="*/ 9173 w 10000"/>
              <a:gd name="connsiteY3" fmla="*/ 507 h 9785"/>
              <a:gd name="connsiteX4" fmla="*/ 9568 w 10000"/>
              <a:gd name="connsiteY4" fmla="*/ 623 h 9785"/>
              <a:gd name="connsiteX5" fmla="*/ 9762 w 10000"/>
              <a:gd name="connsiteY5" fmla="*/ 721 h 9785"/>
              <a:gd name="connsiteX6" fmla="*/ 9762 w 10000"/>
              <a:gd name="connsiteY6" fmla="*/ 818 h 9785"/>
              <a:gd name="connsiteX7" fmla="*/ 10000 w 10000"/>
              <a:gd name="connsiteY7" fmla="*/ 818 h 9785"/>
              <a:gd name="connsiteX8" fmla="*/ 10000 w 10000"/>
              <a:gd name="connsiteY8" fmla="*/ 936 h 9785"/>
              <a:gd name="connsiteX9" fmla="*/ 10000 w 10000"/>
              <a:gd name="connsiteY9" fmla="*/ 1033 h 9785"/>
              <a:gd name="connsiteX10" fmla="*/ 9762 w 10000"/>
              <a:gd name="connsiteY10" fmla="*/ 1131 h 9785"/>
              <a:gd name="connsiteX11" fmla="*/ 9568 w 10000"/>
              <a:gd name="connsiteY11" fmla="*/ 1131 h 9785"/>
              <a:gd name="connsiteX12" fmla="*/ 9371 w 10000"/>
              <a:gd name="connsiteY12" fmla="*/ 1227 h 9785"/>
              <a:gd name="connsiteX13" fmla="*/ 9173 w 10000"/>
              <a:gd name="connsiteY13" fmla="*/ 1227 h 9785"/>
              <a:gd name="connsiteX14" fmla="*/ 9173 w 10000"/>
              <a:gd name="connsiteY14" fmla="*/ 1344 h 9785"/>
              <a:gd name="connsiteX15" fmla="*/ 8934 w 10000"/>
              <a:gd name="connsiteY15" fmla="*/ 1442 h 9785"/>
              <a:gd name="connsiteX16" fmla="*/ 8740 w 10000"/>
              <a:gd name="connsiteY16" fmla="*/ 1657 h 9785"/>
              <a:gd name="connsiteX17" fmla="*/ 8740 w 10000"/>
              <a:gd name="connsiteY17" fmla="*/ 1851 h 9785"/>
              <a:gd name="connsiteX18" fmla="*/ 8544 w 10000"/>
              <a:gd name="connsiteY18" fmla="*/ 2066 h 9785"/>
              <a:gd name="connsiteX19" fmla="*/ 8544 w 10000"/>
              <a:gd name="connsiteY19" fmla="*/ 2378 h 9785"/>
              <a:gd name="connsiteX20" fmla="*/ 8544 w 10000"/>
              <a:gd name="connsiteY20" fmla="*/ 2573 h 9785"/>
              <a:gd name="connsiteX21" fmla="*/ 8305 w 10000"/>
              <a:gd name="connsiteY21" fmla="*/ 2884 h 9785"/>
              <a:gd name="connsiteX22" fmla="*/ 8305 w 10000"/>
              <a:gd name="connsiteY22" fmla="*/ 3294 h 9785"/>
              <a:gd name="connsiteX23" fmla="*/ 8114 w 10000"/>
              <a:gd name="connsiteY23" fmla="*/ 3606 h 9785"/>
              <a:gd name="connsiteX24" fmla="*/ 7913 w 10000"/>
              <a:gd name="connsiteY24" fmla="*/ 4014 h 9785"/>
              <a:gd name="connsiteX25" fmla="*/ 7711 w 10000"/>
              <a:gd name="connsiteY25" fmla="*/ 4425 h 9785"/>
              <a:gd name="connsiteX26" fmla="*/ 7478 w 10000"/>
              <a:gd name="connsiteY26" fmla="*/ 4833 h 9785"/>
              <a:gd name="connsiteX27" fmla="*/ 7085 w 10000"/>
              <a:gd name="connsiteY27" fmla="*/ 5769 h 9785"/>
              <a:gd name="connsiteX28" fmla="*/ 6890 w 10000"/>
              <a:gd name="connsiteY28" fmla="*/ 6179 h 9785"/>
              <a:gd name="connsiteX29" fmla="*/ 6657 w 10000"/>
              <a:gd name="connsiteY29" fmla="*/ 6587 h 9785"/>
              <a:gd name="connsiteX30" fmla="*/ 6458 w 10000"/>
              <a:gd name="connsiteY30" fmla="*/ 6998 h 9785"/>
              <a:gd name="connsiteX31" fmla="*/ 6259 w 10000"/>
              <a:gd name="connsiteY31" fmla="*/ 7408 h 9785"/>
              <a:gd name="connsiteX32" fmla="*/ 6021 w 10000"/>
              <a:gd name="connsiteY32" fmla="*/ 7719 h 9785"/>
              <a:gd name="connsiteX33" fmla="*/ 6021 w 10000"/>
              <a:gd name="connsiteY33" fmla="*/ 7934 h 9785"/>
              <a:gd name="connsiteX34" fmla="*/ 5825 w 10000"/>
              <a:gd name="connsiteY34" fmla="*/ 8245 h 9785"/>
              <a:gd name="connsiteX35" fmla="*/ 5631 w 10000"/>
              <a:gd name="connsiteY35" fmla="*/ 8439 h 9785"/>
              <a:gd name="connsiteX36" fmla="*/ 5196 w 10000"/>
              <a:gd name="connsiteY36" fmla="*/ 8752 h 9785"/>
              <a:gd name="connsiteX37" fmla="*/ 4801 w 10000"/>
              <a:gd name="connsiteY37" fmla="*/ 9064 h 9785"/>
              <a:gd name="connsiteX38" fmla="*/ 4367 w 10000"/>
              <a:gd name="connsiteY38" fmla="*/ 9375 h 9785"/>
              <a:gd name="connsiteX39" fmla="*/ 3976 w 10000"/>
              <a:gd name="connsiteY39" fmla="*/ 9473 h 9785"/>
              <a:gd name="connsiteX40" fmla="*/ 3540 w 10000"/>
              <a:gd name="connsiteY40" fmla="*/ 9669 h 9785"/>
              <a:gd name="connsiteX41" fmla="*/ 3106 w 10000"/>
              <a:gd name="connsiteY41" fmla="*/ 9785 h 9785"/>
              <a:gd name="connsiteX42" fmla="*/ 2714 w 10000"/>
              <a:gd name="connsiteY42" fmla="*/ 9785 h 9785"/>
              <a:gd name="connsiteX43" fmla="*/ 2280 w 10000"/>
              <a:gd name="connsiteY43" fmla="*/ 9785 h 9785"/>
              <a:gd name="connsiteX44" fmla="*/ 2280 w 10000"/>
              <a:gd name="connsiteY44" fmla="*/ 9669 h 9785"/>
              <a:gd name="connsiteX45" fmla="*/ 2081 w 10000"/>
              <a:gd name="connsiteY45" fmla="*/ 9669 h 9785"/>
              <a:gd name="connsiteX46" fmla="*/ 2081 w 10000"/>
              <a:gd name="connsiteY46" fmla="*/ 9571 h 9785"/>
              <a:gd name="connsiteX47" fmla="*/ 2081 w 10000"/>
              <a:gd name="connsiteY47" fmla="*/ 9375 h 9785"/>
              <a:gd name="connsiteX48" fmla="*/ 2081 w 10000"/>
              <a:gd name="connsiteY48" fmla="*/ 9258 h 9785"/>
              <a:gd name="connsiteX49" fmla="*/ 2081 w 10000"/>
              <a:gd name="connsiteY49" fmla="*/ 9161 h 9785"/>
              <a:gd name="connsiteX50" fmla="*/ 2081 w 10000"/>
              <a:gd name="connsiteY50" fmla="*/ 8947 h 9785"/>
              <a:gd name="connsiteX51" fmla="*/ 2081 w 10000"/>
              <a:gd name="connsiteY51" fmla="*/ 8752 h 9785"/>
              <a:gd name="connsiteX52" fmla="*/ 1888 w 10000"/>
              <a:gd name="connsiteY52" fmla="*/ 8537 h 9785"/>
              <a:gd name="connsiteX53" fmla="*/ 1651 w 10000"/>
              <a:gd name="connsiteY53" fmla="*/ 8245 h 9785"/>
              <a:gd name="connsiteX54" fmla="*/ 1258 w 10000"/>
              <a:gd name="connsiteY54" fmla="*/ 7817 h 9785"/>
              <a:gd name="connsiteX55" fmla="*/ 1061 w 10000"/>
              <a:gd name="connsiteY55" fmla="*/ 7408 h 9785"/>
              <a:gd name="connsiteX56" fmla="*/ 431 w 10000"/>
              <a:gd name="connsiteY56" fmla="*/ 6998 h 9785"/>
              <a:gd name="connsiteX57" fmla="*/ 0 w 10000"/>
              <a:gd name="connsiteY57" fmla="*/ 6373 h 9785"/>
              <a:gd name="connsiteX58" fmla="*/ 431 w 10000"/>
              <a:gd name="connsiteY58" fmla="*/ 6587 h 9785"/>
              <a:gd name="connsiteX59" fmla="*/ 1061 w 10000"/>
              <a:gd name="connsiteY59" fmla="*/ 6803 h 9785"/>
              <a:gd name="connsiteX60" fmla="*/ 1453 w 10000"/>
              <a:gd name="connsiteY60" fmla="*/ 6998 h 9785"/>
              <a:gd name="connsiteX61" fmla="*/ 1888 w 10000"/>
              <a:gd name="connsiteY61" fmla="*/ 7096 h 9785"/>
              <a:gd name="connsiteX62" fmla="*/ 2280 w 10000"/>
              <a:gd name="connsiteY62" fmla="*/ 7212 h 9785"/>
              <a:gd name="connsiteX63" fmla="*/ 2522 w 10000"/>
              <a:gd name="connsiteY63" fmla="*/ 7212 h 9785"/>
              <a:gd name="connsiteX64" fmla="*/ 2714 w 10000"/>
              <a:gd name="connsiteY64" fmla="*/ 7310 h 9785"/>
              <a:gd name="connsiteX65" fmla="*/ 2913 w 10000"/>
              <a:gd name="connsiteY65" fmla="*/ 7310 h 9785"/>
              <a:gd name="connsiteX66" fmla="*/ 3106 w 10000"/>
              <a:gd name="connsiteY66" fmla="*/ 7310 h 9785"/>
              <a:gd name="connsiteX67" fmla="*/ 3344 w 10000"/>
              <a:gd name="connsiteY67" fmla="*/ 7310 h 9785"/>
              <a:gd name="connsiteX68" fmla="*/ 3540 w 10000"/>
              <a:gd name="connsiteY68" fmla="*/ 7212 h 9785"/>
              <a:gd name="connsiteX69" fmla="*/ 3741 w 10000"/>
              <a:gd name="connsiteY69" fmla="*/ 7096 h 9785"/>
              <a:gd name="connsiteX70" fmla="*/ 3741 w 10000"/>
              <a:gd name="connsiteY70" fmla="*/ 6998 h 9785"/>
              <a:gd name="connsiteX71" fmla="*/ 3976 w 10000"/>
              <a:gd name="connsiteY71" fmla="*/ 6900 h 9785"/>
              <a:gd name="connsiteX72" fmla="*/ 4169 w 10000"/>
              <a:gd name="connsiteY72" fmla="*/ 6686 h 9785"/>
              <a:gd name="connsiteX73" fmla="*/ 4169 w 10000"/>
              <a:gd name="connsiteY73" fmla="*/ 6490 h 9785"/>
              <a:gd name="connsiteX74" fmla="*/ 4367 w 10000"/>
              <a:gd name="connsiteY74" fmla="*/ 6276 h 9785"/>
              <a:gd name="connsiteX75" fmla="*/ 4564 w 10000"/>
              <a:gd name="connsiteY75" fmla="*/ 5964 h 9785"/>
              <a:gd name="connsiteX76" fmla="*/ 4801 w 10000"/>
              <a:gd name="connsiteY76" fmla="*/ 5652 h 9785"/>
              <a:gd name="connsiteX77" fmla="*/ 4801 w 10000"/>
              <a:gd name="connsiteY77" fmla="*/ 5243 h 9785"/>
              <a:gd name="connsiteX78" fmla="*/ 5196 w 10000"/>
              <a:gd name="connsiteY78" fmla="*/ 4522 h 9785"/>
              <a:gd name="connsiteX79" fmla="*/ 5438 w 10000"/>
              <a:gd name="connsiteY79" fmla="*/ 3703 h 9785"/>
              <a:gd name="connsiteX80" fmla="*/ 5438 w 10000"/>
              <a:gd name="connsiteY80" fmla="*/ 2982 h 9785"/>
              <a:gd name="connsiteX81" fmla="*/ 5631 w 10000"/>
              <a:gd name="connsiteY81" fmla="*/ 2261 h 9785"/>
              <a:gd name="connsiteX82" fmla="*/ 5631 w 10000"/>
              <a:gd name="connsiteY82" fmla="*/ 1949 h 9785"/>
              <a:gd name="connsiteX83" fmla="*/ 5631 w 10000"/>
              <a:gd name="connsiteY83" fmla="*/ 1657 h 9785"/>
              <a:gd name="connsiteX84" fmla="*/ 5631 w 10000"/>
              <a:gd name="connsiteY84" fmla="*/ 1442 h 9785"/>
              <a:gd name="connsiteX85" fmla="*/ 5631 w 10000"/>
              <a:gd name="connsiteY85" fmla="*/ 1227 h 9785"/>
              <a:gd name="connsiteX86" fmla="*/ 5631 w 10000"/>
              <a:gd name="connsiteY86" fmla="*/ 1033 h 9785"/>
              <a:gd name="connsiteX87" fmla="*/ 5631 w 10000"/>
              <a:gd name="connsiteY87" fmla="*/ 936 h 9785"/>
              <a:gd name="connsiteX88" fmla="*/ 5438 w 10000"/>
              <a:gd name="connsiteY88" fmla="*/ 818 h 9785"/>
              <a:gd name="connsiteX89" fmla="*/ 5438 w 10000"/>
              <a:gd name="connsiteY89" fmla="*/ 721 h 9785"/>
              <a:gd name="connsiteX90" fmla="*/ 5438 w 10000"/>
              <a:gd name="connsiteY90" fmla="*/ 623 h 9785"/>
              <a:gd name="connsiteX91" fmla="*/ 5196 w 10000"/>
              <a:gd name="connsiteY91" fmla="*/ 623 h 9785"/>
              <a:gd name="connsiteX92" fmla="*/ 5005 w 10000"/>
              <a:gd name="connsiteY92" fmla="*/ 507 h 9785"/>
              <a:gd name="connsiteX93" fmla="*/ 5005 w 10000"/>
              <a:gd name="connsiteY93" fmla="*/ 507 h 9785"/>
              <a:gd name="connsiteX0" fmla="*/ 8544 w 10000"/>
              <a:gd name="connsiteY0" fmla="*/ 0 h 9781"/>
              <a:gd name="connsiteX1" fmla="*/ 8934 w 10000"/>
              <a:gd name="connsiteY1" fmla="*/ 100 h 9781"/>
              <a:gd name="connsiteX2" fmla="*/ 9173 w 10000"/>
              <a:gd name="connsiteY2" fmla="*/ 299 h 9781"/>
              <a:gd name="connsiteX3" fmla="*/ 9568 w 10000"/>
              <a:gd name="connsiteY3" fmla="*/ 418 h 9781"/>
              <a:gd name="connsiteX4" fmla="*/ 9762 w 10000"/>
              <a:gd name="connsiteY4" fmla="*/ 518 h 9781"/>
              <a:gd name="connsiteX5" fmla="*/ 9762 w 10000"/>
              <a:gd name="connsiteY5" fmla="*/ 617 h 9781"/>
              <a:gd name="connsiteX6" fmla="*/ 10000 w 10000"/>
              <a:gd name="connsiteY6" fmla="*/ 617 h 9781"/>
              <a:gd name="connsiteX7" fmla="*/ 10000 w 10000"/>
              <a:gd name="connsiteY7" fmla="*/ 738 h 9781"/>
              <a:gd name="connsiteX8" fmla="*/ 10000 w 10000"/>
              <a:gd name="connsiteY8" fmla="*/ 837 h 9781"/>
              <a:gd name="connsiteX9" fmla="*/ 9762 w 10000"/>
              <a:gd name="connsiteY9" fmla="*/ 937 h 9781"/>
              <a:gd name="connsiteX10" fmla="*/ 9568 w 10000"/>
              <a:gd name="connsiteY10" fmla="*/ 937 h 9781"/>
              <a:gd name="connsiteX11" fmla="*/ 9371 w 10000"/>
              <a:gd name="connsiteY11" fmla="*/ 1035 h 9781"/>
              <a:gd name="connsiteX12" fmla="*/ 9173 w 10000"/>
              <a:gd name="connsiteY12" fmla="*/ 1035 h 9781"/>
              <a:gd name="connsiteX13" fmla="*/ 9173 w 10000"/>
              <a:gd name="connsiteY13" fmla="*/ 1155 h 9781"/>
              <a:gd name="connsiteX14" fmla="*/ 8934 w 10000"/>
              <a:gd name="connsiteY14" fmla="*/ 1255 h 9781"/>
              <a:gd name="connsiteX15" fmla="*/ 8740 w 10000"/>
              <a:gd name="connsiteY15" fmla="*/ 1474 h 9781"/>
              <a:gd name="connsiteX16" fmla="*/ 8740 w 10000"/>
              <a:gd name="connsiteY16" fmla="*/ 1673 h 9781"/>
              <a:gd name="connsiteX17" fmla="*/ 8544 w 10000"/>
              <a:gd name="connsiteY17" fmla="*/ 1892 h 9781"/>
              <a:gd name="connsiteX18" fmla="*/ 8544 w 10000"/>
              <a:gd name="connsiteY18" fmla="*/ 2211 h 9781"/>
              <a:gd name="connsiteX19" fmla="*/ 8544 w 10000"/>
              <a:gd name="connsiteY19" fmla="*/ 2411 h 9781"/>
              <a:gd name="connsiteX20" fmla="*/ 8305 w 10000"/>
              <a:gd name="connsiteY20" fmla="*/ 2728 h 9781"/>
              <a:gd name="connsiteX21" fmla="*/ 8305 w 10000"/>
              <a:gd name="connsiteY21" fmla="*/ 3147 h 9781"/>
              <a:gd name="connsiteX22" fmla="*/ 8114 w 10000"/>
              <a:gd name="connsiteY22" fmla="*/ 3466 h 9781"/>
              <a:gd name="connsiteX23" fmla="*/ 7913 w 10000"/>
              <a:gd name="connsiteY23" fmla="*/ 3883 h 9781"/>
              <a:gd name="connsiteX24" fmla="*/ 7711 w 10000"/>
              <a:gd name="connsiteY24" fmla="*/ 4303 h 9781"/>
              <a:gd name="connsiteX25" fmla="*/ 7478 w 10000"/>
              <a:gd name="connsiteY25" fmla="*/ 4720 h 9781"/>
              <a:gd name="connsiteX26" fmla="*/ 7085 w 10000"/>
              <a:gd name="connsiteY26" fmla="*/ 5677 h 9781"/>
              <a:gd name="connsiteX27" fmla="*/ 6890 w 10000"/>
              <a:gd name="connsiteY27" fmla="*/ 6096 h 9781"/>
              <a:gd name="connsiteX28" fmla="*/ 6657 w 10000"/>
              <a:gd name="connsiteY28" fmla="*/ 6513 h 9781"/>
              <a:gd name="connsiteX29" fmla="*/ 6458 w 10000"/>
              <a:gd name="connsiteY29" fmla="*/ 6933 h 9781"/>
              <a:gd name="connsiteX30" fmla="*/ 6259 w 10000"/>
              <a:gd name="connsiteY30" fmla="*/ 7352 h 9781"/>
              <a:gd name="connsiteX31" fmla="*/ 6021 w 10000"/>
              <a:gd name="connsiteY31" fmla="*/ 7670 h 9781"/>
              <a:gd name="connsiteX32" fmla="*/ 6021 w 10000"/>
              <a:gd name="connsiteY32" fmla="*/ 7889 h 9781"/>
              <a:gd name="connsiteX33" fmla="*/ 5825 w 10000"/>
              <a:gd name="connsiteY33" fmla="*/ 8207 h 9781"/>
              <a:gd name="connsiteX34" fmla="*/ 5631 w 10000"/>
              <a:gd name="connsiteY34" fmla="*/ 8405 h 9781"/>
              <a:gd name="connsiteX35" fmla="*/ 5196 w 10000"/>
              <a:gd name="connsiteY35" fmla="*/ 8725 h 9781"/>
              <a:gd name="connsiteX36" fmla="*/ 4801 w 10000"/>
              <a:gd name="connsiteY36" fmla="*/ 9044 h 9781"/>
              <a:gd name="connsiteX37" fmla="*/ 4367 w 10000"/>
              <a:gd name="connsiteY37" fmla="*/ 9362 h 9781"/>
              <a:gd name="connsiteX38" fmla="*/ 3976 w 10000"/>
              <a:gd name="connsiteY38" fmla="*/ 9462 h 9781"/>
              <a:gd name="connsiteX39" fmla="*/ 3540 w 10000"/>
              <a:gd name="connsiteY39" fmla="*/ 9662 h 9781"/>
              <a:gd name="connsiteX40" fmla="*/ 3106 w 10000"/>
              <a:gd name="connsiteY40" fmla="*/ 9781 h 9781"/>
              <a:gd name="connsiteX41" fmla="*/ 2714 w 10000"/>
              <a:gd name="connsiteY41" fmla="*/ 9781 h 9781"/>
              <a:gd name="connsiteX42" fmla="*/ 2280 w 10000"/>
              <a:gd name="connsiteY42" fmla="*/ 9781 h 9781"/>
              <a:gd name="connsiteX43" fmla="*/ 2280 w 10000"/>
              <a:gd name="connsiteY43" fmla="*/ 9662 h 9781"/>
              <a:gd name="connsiteX44" fmla="*/ 2081 w 10000"/>
              <a:gd name="connsiteY44" fmla="*/ 9662 h 9781"/>
              <a:gd name="connsiteX45" fmla="*/ 2081 w 10000"/>
              <a:gd name="connsiteY45" fmla="*/ 9562 h 9781"/>
              <a:gd name="connsiteX46" fmla="*/ 2081 w 10000"/>
              <a:gd name="connsiteY46" fmla="*/ 9362 h 9781"/>
              <a:gd name="connsiteX47" fmla="*/ 2081 w 10000"/>
              <a:gd name="connsiteY47" fmla="*/ 9242 h 9781"/>
              <a:gd name="connsiteX48" fmla="*/ 2081 w 10000"/>
              <a:gd name="connsiteY48" fmla="*/ 9143 h 9781"/>
              <a:gd name="connsiteX49" fmla="*/ 2081 w 10000"/>
              <a:gd name="connsiteY49" fmla="*/ 8925 h 9781"/>
              <a:gd name="connsiteX50" fmla="*/ 2081 w 10000"/>
              <a:gd name="connsiteY50" fmla="*/ 8725 h 9781"/>
              <a:gd name="connsiteX51" fmla="*/ 1888 w 10000"/>
              <a:gd name="connsiteY51" fmla="*/ 8506 h 9781"/>
              <a:gd name="connsiteX52" fmla="*/ 1651 w 10000"/>
              <a:gd name="connsiteY52" fmla="*/ 8207 h 9781"/>
              <a:gd name="connsiteX53" fmla="*/ 1258 w 10000"/>
              <a:gd name="connsiteY53" fmla="*/ 7770 h 9781"/>
              <a:gd name="connsiteX54" fmla="*/ 1061 w 10000"/>
              <a:gd name="connsiteY54" fmla="*/ 7352 h 9781"/>
              <a:gd name="connsiteX55" fmla="*/ 431 w 10000"/>
              <a:gd name="connsiteY55" fmla="*/ 6933 h 9781"/>
              <a:gd name="connsiteX56" fmla="*/ 0 w 10000"/>
              <a:gd name="connsiteY56" fmla="*/ 6294 h 9781"/>
              <a:gd name="connsiteX57" fmla="*/ 431 w 10000"/>
              <a:gd name="connsiteY57" fmla="*/ 6513 h 9781"/>
              <a:gd name="connsiteX58" fmla="*/ 1061 w 10000"/>
              <a:gd name="connsiteY58" fmla="*/ 6733 h 9781"/>
              <a:gd name="connsiteX59" fmla="*/ 1453 w 10000"/>
              <a:gd name="connsiteY59" fmla="*/ 6933 h 9781"/>
              <a:gd name="connsiteX60" fmla="*/ 1888 w 10000"/>
              <a:gd name="connsiteY60" fmla="*/ 7033 h 9781"/>
              <a:gd name="connsiteX61" fmla="*/ 2280 w 10000"/>
              <a:gd name="connsiteY61" fmla="*/ 7151 h 9781"/>
              <a:gd name="connsiteX62" fmla="*/ 2522 w 10000"/>
              <a:gd name="connsiteY62" fmla="*/ 7151 h 9781"/>
              <a:gd name="connsiteX63" fmla="*/ 2714 w 10000"/>
              <a:gd name="connsiteY63" fmla="*/ 7252 h 9781"/>
              <a:gd name="connsiteX64" fmla="*/ 2913 w 10000"/>
              <a:gd name="connsiteY64" fmla="*/ 7252 h 9781"/>
              <a:gd name="connsiteX65" fmla="*/ 3106 w 10000"/>
              <a:gd name="connsiteY65" fmla="*/ 7252 h 9781"/>
              <a:gd name="connsiteX66" fmla="*/ 3344 w 10000"/>
              <a:gd name="connsiteY66" fmla="*/ 7252 h 9781"/>
              <a:gd name="connsiteX67" fmla="*/ 3540 w 10000"/>
              <a:gd name="connsiteY67" fmla="*/ 7151 h 9781"/>
              <a:gd name="connsiteX68" fmla="*/ 3741 w 10000"/>
              <a:gd name="connsiteY68" fmla="*/ 7033 h 9781"/>
              <a:gd name="connsiteX69" fmla="*/ 3741 w 10000"/>
              <a:gd name="connsiteY69" fmla="*/ 6933 h 9781"/>
              <a:gd name="connsiteX70" fmla="*/ 3976 w 10000"/>
              <a:gd name="connsiteY70" fmla="*/ 6833 h 9781"/>
              <a:gd name="connsiteX71" fmla="*/ 4169 w 10000"/>
              <a:gd name="connsiteY71" fmla="*/ 6614 h 9781"/>
              <a:gd name="connsiteX72" fmla="*/ 4169 w 10000"/>
              <a:gd name="connsiteY72" fmla="*/ 6414 h 9781"/>
              <a:gd name="connsiteX73" fmla="*/ 4367 w 10000"/>
              <a:gd name="connsiteY73" fmla="*/ 6195 h 9781"/>
              <a:gd name="connsiteX74" fmla="*/ 4564 w 10000"/>
              <a:gd name="connsiteY74" fmla="*/ 5876 h 9781"/>
              <a:gd name="connsiteX75" fmla="*/ 4801 w 10000"/>
              <a:gd name="connsiteY75" fmla="*/ 5557 h 9781"/>
              <a:gd name="connsiteX76" fmla="*/ 4801 w 10000"/>
              <a:gd name="connsiteY76" fmla="*/ 5139 h 9781"/>
              <a:gd name="connsiteX77" fmla="*/ 5196 w 10000"/>
              <a:gd name="connsiteY77" fmla="*/ 4402 h 9781"/>
              <a:gd name="connsiteX78" fmla="*/ 5438 w 10000"/>
              <a:gd name="connsiteY78" fmla="*/ 3565 h 9781"/>
              <a:gd name="connsiteX79" fmla="*/ 5438 w 10000"/>
              <a:gd name="connsiteY79" fmla="*/ 2829 h 9781"/>
              <a:gd name="connsiteX80" fmla="*/ 5631 w 10000"/>
              <a:gd name="connsiteY80" fmla="*/ 2092 h 9781"/>
              <a:gd name="connsiteX81" fmla="*/ 5631 w 10000"/>
              <a:gd name="connsiteY81" fmla="*/ 1773 h 9781"/>
              <a:gd name="connsiteX82" fmla="*/ 5631 w 10000"/>
              <a:gd name="connsiteY82" fmla="*/ 1474 h 9781"/>
              <a:gd name="connsiteX83" fmla="*/ 5631 w 10000"/>
              <a:gd name="connsiteY83" fmla="*/ 1255 h 9781"/>
              <a:gd name="connsiteX84" fmla="*/ 5631 w 10000"/>
              <a:gd name="connsiteY84" fmla="*/ 1035 h 9781"/>
              <a:gd name="connsiteX85" fmla="*/ 5631 w 10000"/>
              <a:gd name="connsiteY85" fmla="*/ 837 h 9781"/>
              <a:gd name="connsiteX86" fmla="*/ 5631 w 10000"/>
              <a:gd name="connsiteY86" fmla="*/ 738 h 9781"/>
              <a:gd name="connsiteX87" fmla="*/ 5438 w 10000"/>
              <a:gd name="connsiteY87" fmla="*/ 617 h 9781"/>
              <a:gd name="connsiteX88" fmla="*/ 5438 w 10000"/>
              <a:gd name="connsiteY88" fmla="*/ 518 h 9781"/>
              <a:gd name="connsiteX89" fmla="*/ 5438 w 10000"/>
              <a:gd name="connsiteY89" fmla="*/ 418 h 9781"/>
              <a:gd name="connsiteX90" fmla="*/ 5196 w 10000"/>
              <a:gd name="connsiteY90" fmla="*/ 418 h 9781"/>
              <a:gd name="connsiteX91" fmla="*/ 5005 w 10000"/>
              <a:gd name="connsiteY91" fmla="*/ 299 h 9781"/>
              <a:gd name="connsiteX92" fmla="*/ 5005 w 10000"/>
              <a:gd name="connsiteY92" fmla="*/ 299 h 9781"/>
              <a:gd name="connsiteX0" fmla="*/ 8934 w 10000"/>
              <a:gd name="connsiteY0" fmla="*/ 0 h 9898"/>
              <a:gd name="connsiteX1" fmla="*/ 9173 w 10000"/>
              <a:gd name="connsiteY1" fmla="*/ 204 h 9898"/>
              <a:gd name="connsiteX2" fmla="*/ 9568 w 10000"/>
              <a:gd name="connsiteY2" fmla="*/ 325 h 9898"/>
              <a:gd name="connsiteX3" fmla="*/ 9762 w 10000"/>
              <a:gd name="connsiteY3" fmla="*/ 428 h 9898"/>
              <a:gd name="connsiteX4" fmla="*/ 9762 w 10000"/>
              <a:gd name="connsiteY4" fmla="*/ 529 h 9898"/>
              <a:gd name="connsiteX5" fmla="*/ 10000 w 10000"/>
              <a:gd name="connsiteY5" fmla="*/ 529 h 9898"/>
              <a:gd name="connsiteX6" fmla="*/ 10000 w 10000"/>
              <a:gd name="connsiteY6" fmla="*/ 653 h 9898"/>
              <a:gd name="connsiteX7" fmla="*/ 10000 w 10000"/>
              <a:gd name="connsiteY7" fmla="*/ 754 h 9898"/>
              <a:gd name="connsiteX8" fmla="*/ 9762 w 10000"/>
              <a:gd name="connsiteY8" fmla="*/ 856 h 9898"/>
              <a:gd name="connsiteX9" fmla="*/ 9568 w 10000"/>
              <a:gd name="connsiteY9" fmla="*/ 856 h 9898"/>
              <a:gd name="connsiteX10" fmla="*/ 9371 w 10000"/>
              <a:gd name="connsiteY10" fmla="*/ 956 h 9898"/>
              <a:gd name="connsiteX11" fmla="*/ 9173 w 10000"/>
              <a:gd name="connsiteY11" fmla="*/ 956 h 9898"/>
              <a:gd name="connsiteX12" fmla="*/ 9173 w 10000"/>
              <a:gd name="connsiteY12" fmla="*/ 1079 h 9898"/>
              <a:gd name="connsiteX13" fmla="*/ 8934 w 10000"/>
              <a:gd name="connsiteY13" fmla="*/ 1181 h 9898"/>
              <a:gd name="connsiteX14" fmla="*/ 8740 w 10000"/>
              <a:gd name="connsiteY14" fmla="*/ 1405 h 9898"/>
              <a:gd name="connsiteX15" fmla="*/ 8740 w 10000"/>
              <a:gd name="connsiteY15" fmla="*/ 1608 h 9898"/>
              <a:gd name="connsiteX16" fmla="*/ 8544 w 10000"/>
              <a:gd name="connsiteY16" fmla="*/ 1832 h 9898"/>
              <a:gd name="connsiteX17" fmla="*/ 8544 w 10000"/>
              <a:gd name="connsiteY17" fmla="*/ 2159 h 9898"/>
              <a:gd name="connsiteX18" fmla="*/ 8544 w 10000"/>
              <a:gd name="connsiteY18" fmla="*/ 2363 h 9898"/>
              <a:gd name="connsiteX19" fmla="*/ 8305 w 10000"/>
              <a:gd name="connsiteY19" fmla="*/ 2687 h 9898"/>
              <a:gd name="connsiteX20" fmla="*/ 8305 w 10000"/>
              <a:gd name="connsiteY20" fmla="*/ 3115 h 9898"/>
              <a:gd name="connsiteX21" fmla="*/ 8114 w 10000"/>
              <a:gd name="connsiteY21" fmla="*/ 3442 h 9898"/>
              <a:gd name="connsiteX22" fmla="*/ 7913 w 10000"/>
              <a:gd name="connsiteY22" fmla="*/ 3868 h 9898"/>
              <a:gd name="connsiteX23" fmla="*/ 7711 w 10000"/>
              <a:gd name="connsiteY23" fmla="*/ 4297 h 9898"/>
              <a:gd name="connsiteX24" fmla="*/ 7478 w 10000"/>
              <a:gd name="connsiteY24" fmla="*/ 4724 h 9898"/>
              <a:gd name="connsiteX25" fmla="*/ 7085 w 10000"/>
              <a:gd name="connsiteY25" fmla="*/ 5702 h 9898"/>
              <a:gd name="connsiteX26" fmla="*/ 6890 w 10000"/>
              <a:gd name="connsiteY26" fmla="*/ 6130 h 9898"/>
              <a:gd name="connsiteX27" fmla="*/ 6657 w 10000"/>
              <a:gd name="connsiteY27" fmla="*/ 6557 h 9898"/>
              <a:gd name="connsiteX28" fmla="*/ 6458 w 10000"/>
              <a:gd name="connsiteY28" fmla="*/ 6986 h 9898"/>
              <a:gd name="connsiteX29" fmla="*/ 6259 w 10000"/>
              <a:gd name="connsiteY29" fmla="*/ 7415 h 9898"/>
              <a:gd name="connsiteX30" fmla="*/ 6021 w 10000"/>
              <a:gd name="connsiteY30" fmla="*/ 7740 h 9898"/>
              <a:gd name="connsiteX31" fmla="*/ 6021 w 10000"/>
              <a:gd name="connsiteY31" fmla="*/ 7964 h 9898"/>
              <a:gd name="connsiteX32" fmla="*/ 5825 w 10000"/>
              <a:gd name="connsiteY32" fmla="*/ 8289 h 9898"/>
              <a:gd name="connsiteX33" fmla="*/ 5631 w 10000"/>
              <a:gd name="connsiteY33" fmla="*/ 8491 h 9898"/>
              <a:gd name="connsiteX34" fmla="*/ 5196 w 10000"/>
              <a:gd name="connsiteY34" fmla="*/ 8818 h 9898"/>
              <a:gd name="connsiteX35" fmla="*/ 4801 w 10000"/>
              <a:gd name="connsiteY35" fmla="*/ 9144 h 9898"/>
              <a:gd name="connsiteX36" fmla="*/ 4367 w 10000"/>
              <a:gd name="connsiteY36" fmla="*/ 9470 h 9898"/>
              <a:gd name="connsiteX37" fmla="*/ 3976 w 10000"/>
              <a:gd name="connsiteY37" fmla="*/ 9572 h 9898"/>
              <a:gd name="connsiteX38" fmla="*/ 3540 w 10000"/>
              <a:gd name="connsiteY38" fmla="*/ 9776 h 9898"/>
              <a:gd name="connsiteX39" fmla="*/ 3106 w 10000"/>
              <a:gd name="connsiteY39" fmla="*/ 9898 h 9898"/>
              <a:gd name="connsiteX40" fmla="*/ 2714 w 10000"/>
              <a:gd name="connsiteY40" fmla="*/ 9898 h 9898"/>
              <a:gd name="connsiteX41" fmla="*/ 2280 w 10000"/>
              <a:gd name="connsiteY41" fmla="*/ 9898 h 9898"/>
              <a:gd name="connsiteX42" fmla="*/ 2280 w 10000"/>
              <a:gd name="connsiteY42" fmla="*/ 9776 h 9898"/>
              <a:gd name="connsiteX43" fmla="*/ 2081 w 10000"/>
              <a:gd name="connsiteY43" fmla="*/ 9776 h 9898"/>
              <a:gd name="connsiteX44" fmla="*/ 2081 w 10000"/>
              <a:gd name="connsiteY44" fmla="*/ 9674 h 9898"/>
              <a:gd name="connsiteX45" fmla="*/ 2081 w 10000"/>
              <a:gd name="connsiteY45" fmla="*/ 9470 h 9898"/>
              <a:gd name="connsiteX46" fmla="*/ 2081 w 10000"/>
              <a:gd name="connsiteY46" fmla="*/ 9347 h 9898"/>
              <a:gd name="connsiteX47" fmla="*/ 2081 w 10000"/>
              <a:gd name="connsiteY47" fmla="*/ 9246 h 9898"/>
              <a:gd name="connsiteX48" fmla="*/ 2081 w 10000"/>
              <a:gd name="connsiteY48" fmla="*/ 9023 h 9898"/>
              <a:gd name="connsiteX49" fmla="*/ 2081 w 10000"/>
              <a:gd name="connsiteY49" fmla="*/ 8818 h 9898"/>
              <a:gd name="connsiteX50" fmla="*/ 1888 w 10000"/>
              <a:gd name="connsiteY50" fmla="*/ 8594 h 9898"/>
              <a:gd name="connsiteX51" fmla="*/ 1651 w 10000"/>
              <a:gd name="connsiteY51" fmla="*/ 8289 h 9898"/>
              <a:gd name="connsiteX52" fmla="*/ 1258 w 10000"/>
              <a:gd name="connsiteY52" fmla="*/ 7842 h 9898"/>
              <a:gd name="connsiteX53" fmla="*/ 1061 w 10000"/>
              <a:gd name="connsiteY53" fmla="*/ 7415 h 9898"/>
              <a:gd name="connsiteX54" fmla="*/ 431 w 10000"/>
              <a:gd name="connsiteY54" fmla="*/ 6986 h 9898"/>
              <a:gd name="connsiteX55" fmla="*/ 0 w 10000"/>
              <a:gd name="connsiteY55" fmla="*/ 6333 h 9898"/>
              <a:gd name="connsiteX56" fmla="*/ 431 w 10000"/>
              <a:gd name="connsiteY56" fmla="*/ 6557 h 9898"/>
              <a:gd name="connsiteX57" fmla="*/ 1061 w 10000"/>
              <a:gd name="connsiteY57" fmla="*/ 6782 h 9898"/>
              <a:gd name="connsiteX58" fmla="*/ 1453 w 10000"/>
              <a:gd name="connsiteY58" fmla="*/ 6986 h 9898"/>
              <a:gd name="connsiteX59" fmla="*/ 1888 w 10000"/>
              <a:gd name="connsiteY59" fmla="*/ 7088 h 9898"/>
              <a:gd name="connsiteX60" fmla="*/ 2280 w 10000"/>
              <a:gd name="connsiteY60" fmla="*/ 7209 h 9898"/>
              <a:gd name="connsiteX61" fmla="*/ 2522 w 10000"/>
              <a:gd name="connsiteY61" fmla="*/ 7209 h 9898"/>
              <a:gd name="connsiteX62" fmla="*/ 2714 w 10000"/>
              <a:gd name="connsiteY62" fmla="*/ 7312 h 9898"/>
              <a:gd name="connsiteX63" fmla="*/ 2913 w 10000"/>
              <a:gd name="connsiteY63" fmla="*/ 7312 h 9898"/>
              <a:gd name="connsiteX64" fmla="*/ 3106 w 10000"/>
              <a:gd name="connsiteY64" fmla="*/ 7312 h 9898"/>
              <a:gd name="connsiteX65" fmla="*/ 3344 w 10000"/>
              <a:gd name="connsiteY65" fmla="*/ 7312 h 9898"/>
              <a:gd name="connsiteX66" fmla="*/ 3540 w 10000"/>
              <a:gd name="connsiteY66" fmla="*/ 7209 h 9898"/>
              <a:gd name="connsiteX67" fmla="*/ 3741 w 10000"/>
              <a:gd name="connsiteY67" fmla="*/ 7088 h 9898"/>
              <a:gd name="connsiteX68" fmla="*/ 3741 w 10000"/>
              <a:gd name="connsiteY68" fmla="*/ 6986 h 9898"/>
              <a:gd name="connsiteX69" fmla="*/ 3976 w 10000"/>
              <a:gd name="connsiteY69" fmla="*/ 6884 h 9898"/>
              <a:gd name="connsiteX70" fmla="*/ 4169 w 10000"/>
              <a:gd name="connsiteY70" fmla="*/ 6660 h 9898"/>
              <a:gd name="connsiteX71" fmla="*/ 4169 w 10000"/>
              <a:gd name="connsiteY71" fmla="*/ 6456 h 9898"/>
              <a:gd name="connsiteX72" fmla="*/ 4367 w 10000"/>
              <a:gd name="connsiteY72" fmla="*/ 6232 h 9898"/>
              <a:gd name="connsiteX73" fmla="*/ 4564 w 10000"/>
              <a:gd name="connsiteY73" fmla="*/ 5906 h 9898"/>
              <a:gd name="connsiteX74" fmla="*/ 4801 w 10000"/>
              <a:gd name="connsiteY74" fmla="*/ 5579 h 9898"/>
              <a:gd name="connsiteX75" fmla="*/ 4801 w 10000"/>
              <a:gd name="connsiteY75" fmla="*/ 5152 h 9898"/>
              <a:gd name="connsiteX76" fmla="*/ 5196 w 10000"/>
              <a:gd name="connsiteY76" fmla="*/ 4399 h 9898"/>
              <a:gd name="connsiteX77" fmla="*/ 5438 w 10000"/>
              <a:gd name="connsiteY77" fmla="*/ 3543 h 9898"/>
              <a:gd name="connsiteX78" fmla="*/ 5438 w 10000"/>
              <a:gd name="connsiteY78" fmla="*/ 2790 h 9898"/>
              <a:gd name="connsiteX79" fmla="*/ 5631 w 10000"/>
              <a:gd name="connsiteY79" fmla="*/ 2037 h 9898"/>
              <a:gd name="connsiteX80" fmla="*/ 5631 w 10000"/>
              <a:gd name="connsiteY80" fmla="*/ 1711 h 9898"/>
              <a:gd name="connsiteX81" fmla="*/ 5631 w 10000"/>
              <a:gd name="connsiteY81" fmla="*/ 1405 h 9898"/>
              <a:gd name="connsiteX82" fmla="*/ 5631 w 10000"/>
              <a:gd name="connsiteY82" fmla="*/ 1181 h 9898"/>
              <a:gd name="connsiteX83" fmla="*/ 5631 w 10000"/>
              <a:gd name="connsiteY83" fmla="*/ 956 h 9898"/>
              <a:gd name="connsiteX84" fmla="*/ 5631 w 10000"/>
              <a:gd name="connsiteY84" fmla="*/ 754 h 9898"/>
              <a:gd name="connsiteX85" fmla="*/ 5631 w 10000"/>
              <a:gd name="connsiteY85" fmla="*/ 653 h 9898"/>
              <a:gd name="connsiteX86" fmla="*/ 5438 w 10000"/>
              <a:gd name="connsiteY86" fmla="*/ 529 h 9898"/>
              <a:gd name="connsiteX87" fmla="*/ 5438 w 10000"/>
              <a:gd name="connsiteY87" fmla="*/ 428 h 9898"/>
              <a:gd name="connsiteX88" fmla="*/ 5438 w 10000"/>
              <a:gd name="connsiteY88" fmla="*/ 325 h 9898"/>
              <a:gd name="connsiteX89" fmla="*/ 5196 w 10000"/>
              <a:gd name="connsiteY89" fmla="*/ 325 h 9898"/>
              <a:gd name="connsiteX90" fmla="*/ 5005 w 10000"/>
              <a:gd name="connsiteY90" fmla="*/ 204 h 9898"/>
              <a:gd name="connsiteX91" fmla="*/ 5005 w 10000"/>
              <a:gd name="connsiteY91" fmla="*/ 204 h 9898"/>
              <a:gd name="connsiteX0" fmla="*/ 9173 w 10000"/>
              <a:gd name="connsiteY0" fmla="*/ 0 h 9794"/>
              <a:gd name="connsiteX1" fmla="*/ 9568 w 10000"/>
              <a:gd name="connsiteY1" fmla="*/ 122 h 9794"/>
              <a:gd name="connsiteX2" fmla="*/ 9762 w 10000"/>
              <a:gd name="connsiteY2" fmla="*/ 226 h 9794"/>
              <a:gd name="connsiteX3" fmla="*/ 9762 w 10000"/>
              <a:gd name="connsiteY3" fmla="*/ 328 h 9794"/>
              <a:gd name="connsiteX4" fmla="*/ 10000 w 10000"/>
              <a:gd name="connsiteY4" fmla="*/ 328 h 9794"/>
              <a:gd name="connsiteX5" fmla="*/ 10000 w 10000"/>
              <a:gd name="connsiteY5" fmla="*/ 454 h 9794"/>
              <a:gd name="connsiteX6" fmla="*/ 10000 w 10000"/>
              <a:gd name="connsiteY6" fmla="*/ 556 h 9794"/>
              <a:gd name="connsiteX7" fmla="*/ 9762 w 10000"/>
              <a:gd name="connsiteY7" fmla="*/ 659 h 9794"/>
              <a:gd name="connsiteX8" fmla="*/ 9568 w 10000"/>
              <a:gd name="connsiteY8" fmla="*/ 659 h 9794"/>
              <a:gd name="connsiteX9" fmla="*/ 9371 w 10000"/>
              <a:gd name="connsiteY9" fmla="*/ 760 h 9794"/>
              <a:gd name="connsiteX10" fmla="*/ 9173 w 10000"/>
              <a:gd name="connsiteY10" fmla="*/ 760 h 9794"/>
              <a:gd name="connsiteX11" fmla="*/ 9173 w 10000"/>
              <a:gd name="connsiteY11" fmla="*/ 884 h 9794"/>
              <a:gd name="connsiteX12" fmla="*/ 8934 w 10000"/>
              <a:gd name="connsiteY12" fmla="*/ 987 h 9794"/>
              <a:gd name="connsiteX13" fmla="*/ 8740 w 10000"/>
              <a:gd name="connsiteY13" fmla="*/ 1213 h 9794"/>
              <a:gd name="connsiteX14" fmla="*/ 8740 w 10000"/>
              <a:gd name="connsiteY14" fmla="*/ 1419 h 9794"/>
              <a:gd name="connsiteX15" fmla="*/ 8544 w 10000"/>
              <a:gd name="connsiteY15" fmla="*/ 1645 h 9794"/>
              <a:gd name="connsiteX16" fmla="*/ 8544 w 10000"/>
              <a:gd name="connsiteY16" fmla="*/ 1975 h 9794"/>
              <a:gd name="connsiteX17" fmla="*/ 8544 w 10000"/>
              <a:gd name="connsiteY17" fmla="*/ 2181 h 9794"/>
              <a:gd name="connsiteX18" fmla="*/ 8305 w 10000"/>
              <a:gd name="connsiteY18" fmla="*/ 2509 h 9794"/>
              <a:gd name="connsiteX19" fmla="*/ 8305 w 10000"/>
              <a:gd name="connsiteY19" fmla="*/ 2941 h 9794"/>
              <a:gd name="connsiteX20" fmla="*/ 8114 w 10000"/>
              <a:gd name="connsiteY20" fmla="*/ 3271 h 9794"/>
              <a:gd name="connsiteX21" fmla="*/ 7913 w 10000"/>
              <a:gd name="connsiteY21" fmla="*/ 3702 h 9794"/>
              <a:gd name="connsiteX22" fmla="*/ 7711 w 10000"/>
              <a:gd name="connsiteY22" fmla="*/ 4135 h 9794"/>
              <a:gd name="connsiteX23" fmla="*/ 7478 w 10000"/>
              <a:gd name="connsiteY23" fmla="*/ 4567 h 9794"/>
              <a:gd name="connsiteX24" fmla="*/ 7085 w 10000"/>
              <a:gd name="connsiteY24" fmla="*/ 5555 h 9794"/>
              <a:gd name="connsiteX25" fmla="*/ 6890 w 10000"/>
              <a:gd name="connsiteY25" fmla="*/ 5987 h 9794"/>
              <a:gd name="connsiteX26" fmla="*/ 6657 w 10000"/>
              <a:gd name="connsiteY26" fmla="*/ 6419 h 9794"/>
              <a:gd name="connsiteX27" fmla="*/ 6458 w 10000"/>
              <a:gd name="connsiteY27" fmla="*/ 6852 h 9794"/>
              <a:gd name="connsiteX28" fmla="*/ 6259 w 10000"/>
              <a:gd name="connsiteY28" fmla="*/ 7285 h 9794"/>
              <a:gd name="connsiteX29" fmla="*/ 6021 w 10000"/>
              <a:gd name="connsiteY29" fmla="*/ 7614 h 9794"/>
              <a:gd name="connsiteX30" fmla="*/ 6021 w 10000"/>
              <a:gd name="connsiteY30" fmla="*/ 7840 h 9794"/>
              <a:gd name="connsiteX31" fmla="*/ 5825 w 10000"/>
              <a:gd name="connsiteY31" fmla="*/ 8168 h 9794"/>
              <a:gd name="connsiteX32" fmla="*/ 5631 w 10000"/>
              <a:gd name="connsiteY32" fmla="*/ 8373 h 9794"/>
              <a:gd name="connsiteX33" fmla="*/ 5196 w 10000"/>
              <a:gd name="connsiteY33" fmla="*/ 8703 h 9794"/>
              <a:gd name="connsiteX34" fmla="*/ 4801 w 10000"/>
              <a:gd name="connsiteY34" fmla="*/ 9032 h 9794"/>
              <a:gd name="connsiteX35" fmla="*/ 4367 w 10000"/>
              <a:gd name="connsiteY35" fmla="*/ 9362 h 9794"/>
              <a:gd name="connsiteX36" fmla="*/ 3976 w 10000"/>
              <a:gd name="connsiteY36" fmla="*/ 9465 h 9794"/>
              <a:gd name="connsiteX37" fmla="*/ 3540 w 10000"/>
              <a:gd name="connsiteY37" fmla="*/ 9671 h 9794"/>
              <a:gd name="connsiteX38" fmla="*/ 3106 w 10000"/>
              <a:gd name="connsiteY38" fmla="*/ 9794 h 9794"/>
              <a:gd name="connsiteX39" fmla="*/ 2714 w 10000"/>
              <a:gd name="connsiteY39" fmla="*/ 9794 h 9794"/>
              <a:gd name="connsiteX40" fmla="*/ 2280 w 10000"/>
              <a:gd name="connsiteY40" fmla="*/ 9794 h 9794"/>
              <a:gd name="connsiteX41" fmla="*/ 2280 w 10000"/>
              <a:gd name="connsiteY41" fmla="*/ 9671 h 9794"/>
              <a:gd name="connsiteX42" fmla="*/ 2081 w 10000"/>
              <a:gd name="connsiteY42" fmla="*/ 9671 h 9794"/>
              <a:gd name="connsiteX43" fmla="*/ 2081 w 10000"/>
              <a:gd name="connsiteY43" fmla="*/ 9568 h 9794"/>
              <a:gd name="connsiteX44" fmla="*/ 2081 w 10000"/>
              <a:gd name="connsiteY44" fmla="*/ 9362 h 9794"/>
              <a:gd name="connsiteX45" fmla="*/ 2081 w 10000"/>
              <a:gd name="connsiteY45" fmla="*/ 9237 h 9794"/>
              <a:gd name="connsiteX46" fmla="*/ 2081 w 10000"/>
              <a:gd name="connsiteY46" fmla="*/ 9135 h 9794"/>
              <a:gd name="connsiteX47" fmla="*/ 2081 w 10000"/>
              <a:gd name="connsiteY47" fmla="*/ 8910 h 9794"/>
              <a:gd name="connsiteX48" fmla="*/ 2081 w 10000"/>
              <a:gd name="connsiteY48" fmla="*/ 8703 h 9794"/>
              <a:gd name="connsiteX49" fmla="*/ 1888 w 10000"/>
              <a:gd name="connsiteY49" fmla="*/ 8477 h 9794"/>
              <a:gd name="connsiteX50" fmla="*/ 1651 w 10000"/>
              <a:gd name="connsiteY50" fmla="*/ 8168 h 9794"/>
              <a:gd name="connsiteX51" fmla="*/ 1258 w 10000"/>
              <a:gd name="connsiteY51" fmla="*/ 7717 h 9794"/>
              <a:gd name="connsiteX52" fmla="*/ 1061 w 10000"/>
              <a:gd name="connsiteY52" fmla="*/ 7285 h 9794"/>
              <a:gd name="connsiteX53" fmla="*/ 431 w 10000"/>
              <a:gd name="connsiteY53" fmla="*/ 6852 h 9794"/>
              <a:gd name="connsiteX54" fmla="*/ 0 w 10000"/>
              <a:gd name="connsiteY54" fmla="*/ 6192 h 9794"/>
              <a:gd name="connsiteX55" fmla="*/ 431 w 10000"/>
              <a:gd name="connsiteY55" fmla="*/ 6419 h 9794"/>
              <a:gd name="connsiteX56" fmla="*/ 1061 w 10000"/>
              <a:gd name="connsiteY56" fmla="*/ 6646 h 9794"/>
              <a:gd name="connsiteX57" fmla="*/ 1453 w 10000"/>
              <a:gd name="connsiteY57" fmla="*/ 6852 h 9794"/>
              <a:gd name="connsiteX58" fmla="*/ 1888 w 10000"/>
              <a:gd name="connsiteY58" fmla="*/ 6955 h 9794"/>
              <a:gd name="connsiteX59" fmla="*/ 2280 w 10000"/>
              <a:gd name="connsiteY59" fmla="*/ 7077 h 9794"/>
              <a:gd name="connsiteX60" fmla="*/ 2522 w 10000"/>
              <a:gd name="connsiteY60" fmla="*/ 7077 h 9794"/>
              <a:gd name="connsiteX61" fmla="*/ 2714 w 10000"/>
              <a:gd name="connsiteY61" fmla="*/ 7181 h 9794"/>
              <a:gd name="connsiteX62" fmla="*/ 2913 w 10000"/>
              <a:gd name="connsiteY62" fmla="*/ 7181 h 9794"/>
              <a:gd name="connsiteX63" fmla="*/ 3106 w 10000"/>
              <a:gd name="connsiteY63" fmla="*/ 7181 h 9794"/>
              <a:gd name="connsiteX64" fmla="*/ 3344 w 10000"/>
              <a:gd name="connsiteY64" fmla="*/ 7181 h 9794"/>
              <a:gd name="connsiteX65" fmla="*/ 3540 w 10000"/>
              <a:gd name="connsiteY65" fmla="*/ 7077 h 9794"/>
              <a:gd name="connsiteX66" fmla="*/ 3741 w 10000"/>
              <a:gd name="connsiteY66" fmla="*/ 6955 h 9794"/>
              <a:gd name="connsiteX67" fmla="*/ 3741 w 10000"/>
              <a:gd name="connsiteY67" fmla="*/ 6852 h 9794"/>
              <a:gd name="connsiteX68" fmla="*/ 3976 w 10000"/>
              <a:gd name="connsiteY68" fmla="*/ 6749 h 9794"/>
              <a:gd name="connsiteX69" fmla="*/ 4169 w 10000"/>
              <a:gd name="connsiteY69" fmla="*/ 6523 h 9794"/>
              <a:gd name="connsiteX70" fmla="*/ 4169 w 10000"/>
              <a:gd name="connsiteY70" fmla="*/ 6317 h 9794"/>
              <a:gd name="connsiteX71" fmla="*/ 4367 w 10000"/>
              <a:gd name="connsiteY71" fmla="*/ 6090 h 9794"/>
              <a:gd name="connsiteX72" fmla="*/ 4564 w 10000"/>
              <a:gd name="connsiteY72" fmla="*/ 5761 h 9794"/>
              <a:gd name="connsiteX73" fmla="*/ 4801 w 10000"/>
              <a:gd name="connsiteY73" fmla="*/ 5430 h 9794"/>
              <a:gd name="connsiteX74" fmla="*/ 4801 w 10000"/>
              <a:gd name="connsiteY74" fmla="*/ 4999 h 9794"/>
              <a:gd name="connsiteX75" fmla="*/ 5196 w 10000"/>
              <a:gd name="connsiteY75" fmla="*/ 4238 h 9794"/>
              <a:gd name="connsiteX76" fmla="*/ 5438 w 10000"/>
              <a:gd name="connsiteY76" fmla="*/ 3374 h 9794"/>
              <a:gd name="connsiteX77" fmla="*/ 5438 w 10000"/>
              <a:gd name="connsiteY77" fmla="*/ 2613 h 9794"/>
              <a:gd name="connsiteX78" fmla="*/ 5631 w 10000"/>
              <a:gd name="connsiteY78" fmla="*/ 1852 h 9794"/>
              <a:gd name="connsiteX79" fmla="*/ 5631 w 10000"/>
              <a:gd name="connsiteY79" fmla="*/ 1523 h 9794"/>
              <a:gd name="connsiteX80" fmla="*/ 5631 w 10000"/>
              <a:gd name="connsiteY80" fmla="*/ 1213 h 9794"/>
              <a:gd name="connsiteX81" fmla="*/ 5631 w 10000"/>
              <a:gd name="connsiteY81" fmla="*/ 987 h 9794"/>
              <a:gd name="connsiteX82" fmla="*/ 5631 w 10000"/>
              <a:gd name="connsiteY82" fmla="*/ 760 h 9794"/>
              <a:gd name="connsiteX83" fmla="*/ 5631 w 10000"/>
              <a:gd name="connsiteY83" fmla="*/ 556 h 9794"/>
              <a:gd name="connsiteX84" fmla="*/ 5631 w 10000"/>
              <a:gd name="connsiteY84" fmla="*/ 454 h 9794"/>
              <a:gd name="connsiteX85" fmla="*/ 5438 w 10000"/>
              <a:gd name="connsiteY85" fmla="*/ 328 h 9794"/>
              <a:gd name="connsiteX86" fmla="*/ 5438 w 10000"/>
              <a:gd name="connsiteY86" fmla="*/ 226 h 9794"/>
              <a:gd name="connsiteX87" fmla="*/ 5438 w 10000"/>
              <a:gd name="connsiteY87" fmla="*/ 122 h 9794"/>
              <a:gd name="connsiteX88" fmla="*/ 5196 w 10000"/>
              <a:gd name="connsiteY88" fmla="*/ 122 h 9794"/>
              <a:gd name="connsiteX89" fmla="*/ 5005 w 10000"/>
              <a:gd name="connsiteY89" fmla="*/ 0 h 9794"/>
              <a:gd name="connsiteX90" fmla="*/ 5005 w 10000"/>
              <a:gd name="connsiteY90" fmla="*/ 0 h 9794"/>
              <a:gd name="connsiteX0" fmla="*/ 9173 w 10000"/>
              <a:gd name="connsiteY0" fmla="*/ 0 h 10000"/>
              <a:gd name="connsiteX1" fmla="*/ 9568 w 10000"/>
              <a:gd name="connsiteY1" fmla="*/ 125 h 10000"/>
              <a:gd name="connsiteX2" fmla="*/ 9762 w 10000"/>
              <a:gd name="connsiteY2" fmla="*/ 335 h 10000"/>
              <a:gd name="connsiteX3" fmla="*/ 10000 w 10000"/>
              <a:gd name="connsiteY3" fmla="*/ 335 h 10000"/>
              <a:gd name="connsiteX4" fmla="*/ 10000 w 10000"/>
              <a:gd name="connsiteY4" fmla="*/ 464 h 10000"/>
              <a:gd name="connsiteX5" fmla="*/ 10000 w 10000"/>
              <a:gd name="connsiteY5" fmla="*/ 568 h 10000"/>
              <a:gd name="connsiteX6" fmla="*/ 9762 w 10000"/>
              <a:gd name="connsiteY6" fmla="*/ 673 h 10000"/>
              <a:gd name="connsiteX7" fmla="*/ 9568 w 10000"/>
              <a:gd name="connsiteY7" fmla="*/ 673 h 10000"/>
              <a:gd name="connsiteX8" fmla="*/ 9371 w 10000"/>
              <a:gd name="connsiteY8" fmla="*/ 776 h 10000"/>
              <a:gd name="connsiteX9" fmla="*/ 9173 w 10000"/>
              <a:gd name="connsiteY9" fmla="*/ 776 h 10000"/>
              <a:gd name="connsiteX10" fmla="*/ 9173 w 10000"/>
              <a:gd name="connsiteY10" fmla="*/ 903 h 10000"/>
              <a:gd name="connsiteX11" fmla="*/ 8934 w 10000"/>
              <a:gd name="connsiteY11" fmla="*/ 1008 h 10000"/>
              <a:gd name="connsiteX12" fmla="*/ 8740 w 10000"/>
              <a:gd name="connsiteY12" fmla="*/ 1239 h 10000"/>
              <a:gd name="connsiteX13" fmla="*/ 8740 w 10000"/>
              <a:gd name="connsiteY13" fmla="*/ 1449 h 10000"/>
              <a:gd name="connsiteX14" fmla="*/ 8544 w 10000"/>
              <a:gd name="connsiteY14" fmla="*/ 1680 h 10000"/>
              <a:gd name="connsiteX15" fmla="*/ 8544 w 10000"/>
              <a:gd name="connsiteY15" fmla="*/ 2017 h 10000"/>
              <a:gd name="connsiteX16" fmla="*/ 8544 w 10000"/>
              <a:gd name="connsiteY16" fmla="*/ 2227 h 10000"/>
              <a:gd name="connsiteX17" fmla="*/ 8305 w 10000"/>
              <a:gd name="connsiteY17" fmla="*/ 2562 h 10000"/>
              <a:gd name="connsiteX18" fmla="*/ 8305 w 10000"/>
              <a:gd name="connsiteY18" fmla="*/ 3003 h 10000"/>
              <a:gd name="connsiteX19" fmla="*/ 8114 w 10000"/>
              <a:gd name="connsiteY19" fmla="*/ 3340 h 10000"/>
              <a:gd name="connsiteX20" fmla="*/ 7913 w 10000"/>
              <a:gd name="connsiteY20" fmla="*/ 3780 h 10000"/>
              <a:gd name="connsiteX21" fmla="*/ 7711 w 10000"/>
              <a:gd name="connsiteY21" fmla="*/ 4222 h 10000"/>
              <a:gd name="connsiteX22" fmla="*/ 7478 w 10000"/>
              <a:gd name="connsiteY22" fmla="*/ 4663 h 10000"/>
              <a:gd name="connsiteX23" fmla="*/ 7085 w 10000"/>
              <a:gd name="connsiteY23" fmla="*/ 5672 h 10000"/>
              <a:gd name="connsiteX24" fmla="*/ 6890 w 10000"/>
              <a:gd name="connsiteY24" fmla="*/ 6113 h 10000"/>
              <a:gd name="connsiteX25" fmla="*/ 6657 w 10000"/>
              <a:gd name="connsiteY25" fmla="*/ 6554 h 10000"/>
              <a:gd name="connsiteX26" fmla="*/ 6458 w 10000"/>
              <a:gd name="connsiteY26" fmla="*/ 6996 h 10000"/>
              <a:gd name="connsiteX27" fmla="*/ 6259 w 10000"/>
              <a:gd name="connsiteY27" fmla="*/ 7438 h 10000"/>
              <a:gd name="connsiteX28" fmla="*/ 6021 w 10000"/>
              <a:gd name="connsiteY28" fmla="*/ 7774 h 10000"/>
              <a:gd name="connsiteX29" fmla="*/ 6021 w 10000"/>
              <a:gd name="connsiteY29" fmla="*/ 8005 h 10000"/>
              <a:gd name="connsiteX30" fmla="*/ 5825 w 10000"/>
              <a:gd name="connsiteY30" fmla="*/ 8340 h 10000"/>
              <a:gd name="connsiteX31" fmla="*/ 5631 w 10000"/>
              <a:gd name="connsiteY31" fmla="*/ 8549 h 10000"/>
              <a:gd name="connsiteX32" fmla="*/ 5196 w 10000"/>
              <a:gd name="connsiteY32" fmla="*/ 8886 h 10000"/>
              <a:gd name="connsiteX33" fmla="*/ 4801 w 10000"/>
              <a:gd name="connsiteY33" fmla="*/ 9222 h 10000"/>
              <a:gd name="connsiteX34" fmla="*/ 4367 w 10000"/>
              <a:gd name="connsiteY34" fmla="*/ 9559 h 10000"/>
              <a:gd name="connsiteX35" fmla="*/ 3976 w 10000"/>
              <a:gd name="connsiteY35" fmla="*/ 9664 h 10000"/>
              <a:gd name="connsiteX36" fmla="*/ 3540 w 10000"/>
              <a:gd name="connsiteY36" fmla="*/ 9874 h 10000"/>
              <a:gd name="connsiteX37" fmla="*/ 3106 w 10000"/>
              <a:gd name="connsiteY37" fmla="*/ 10000 h 10000"/>
              <a:gd name="connsiteX38" fmla="*/ 2714 w 10000"/>
              <a:gd name="connsiteY38" fmla="*/ 10000 h 10000"/>
              <a:gd name="connsiteX39" fmla="*/ 2280 w 10000"/>
              <a:gd name="connsiteY39" fmla="*/ 10000 h 10000"/>
              <a:gd name="connsiteX40" fmla="*/ 2280 w 10000"/>
              <a:gd name="connsiteY40" fmla="*/ 9874 h 10000"/>
              <a:gd name="connsiteX41" fmla="*/ 2081 w 10000"/>
              <a:gd name="connsiteY41" fmla="*/ 9874 h 10000"/>
              <a:gd name="connsiteX42" fmla="*/ 2081 w 10000"/>
              <a:gd name="connsiteY42" fmla="*/ 9769 h 10000"/>
              <a:gd name="connsiteX43" fmla="*/ 2081 w 10000"/>
              <a:gd name="connsiteY43" fmla="*/ 9559 h 10000"/>
              <a:gd name="connsiteX44" fmla="*/ 2081 w 10000"/>
              <a:gd name="connsiteY44" fmla="*/ 9431 h 10000"/>
              <a:gd name="connsiteX45" fmla="*/ 2081 w 10000"/>
              <a:gd name="connsiteY45" fmla="*/ 9327 h 10000"/>
              <a:gd name="connsiteX46" fmla="*/ 2081 w 10000"/>
              <a:gd name="connsiteY46" fmla="*/ 9097 h 10000"/>
              <a:gd name="connsiteX47" fmla="*/ 2081 w 10000"/>
              <a:gd name="connsiteY47" fmla="*/ 8886 h 10000"/>
              <a:gd name="connsiteX48" fmla="*/ 1888 w 10000"/>
              <a:gd name="connsiteY48" fmla="*/ 8655 h 10000"/>
              <a:gd name="connsiteX49" fmla="*/ 1651 w 10000"/>
              <a:gd name="connsiteY49" fmla="*/ 8340 h 10000"/>
              <a:gd name="connsiteX50" fmla="*/ 1258 w 10000"/>
              <a:gd name="connsiteY50" fmla="*/ 7879 h 10000"/>
              <a:gd name="connsiteX51" fmla="*/ 1061 w 10000"/>
              <a:gd name="connsiteY51" fmla="*/ 7438 h 10000"/>
              <a:gd name="connsiteX52" fmla="*/ 431 w 10000"/>
              <a:gd name="connsiteY52" fmla="*/ 6996 h 10000"/>
              <a:gd name="connsiteX53" fmla="*/ 0 w 10000"/>
              <a:gd name="connsiteY53" fmla="*/ 6322 h 10000"/>
              <a:gd name="connsiteX54" fmla="*/ 431 w 10000"/>
              <a:gd name="connsiteY54" fmla="*/ 6554 h 10000"/>
              <a:gd name="connsiteX55" fmla="*/ 1061 w 10000"/>
              <a:gd name="connsiteY55" fmla="*/ 6786 h 10000"/>
              <a:gd name="connsiteX56" fmla="*/ 1453 w 10000"/>
              <a:gd name="connsiteY56" fmla="*/ 6996 h 10000"/>
              <a:gd name="connsiteX57" fmla="*/ 1888 w 10000"/>
              <a:gd name="connsiteY57" fmla="*/ 7101 h 10000"/>
              <a:gd name="connsiteX58" fmla="*/ 2280 w 10000"/>
              <a:gd name="connsiteY58" fmla="*/ 7226 h 10000"/>
              <a:gd name="connsiteX59" fmla="*/ 2522 w 10000"/>
              <a:gd name="connsiteY59" fmla="*/ 7226 h 10000"/>
              <a:gd name="connsiteX60" fmla="*/ 2714 w 10000"/>
              <a:gd name="connsiteY60" fmla="*/ 7332 h 10000"/>
              <a:gd name="connsiteX61" fmla="*/ 2913 w 10000"/>
              <a:gd name="connsiteY61" fmla="*/ 7332 h 10000"/>
              <a:gd name="connsiteX62" fmla="*/ 3106 w 10000"/>
              <a:gd name="connsiteY62" fmla="*/ 7332 h 10000"/>
              <a:gd name="connsiteX63" fmla="*/ 3344 w 10000"/>
              <a:gd name="connsiteY63" fmla="*/ 7332 h 10000"/>
              <a:gd name="connsiteX64" fmla="*/ 3540 w 10000"/>
              <a:gd name="connsiteY64" fmla="*/ 7226 h 10000"/>
              <a:gd name="connsiteX65" fmla="*/ 3741 w 10000"/>
              <a:gd name="connsiteY65" fmla="*/ 7101 h 10000"/>
              <a:gd name="connsiteX66" fmla="*/ 3741 w 10000"/>
              <a:gd name="connsiteY66" fmla="*/ 6996 h 10000"/>
              <a:gd name="connsiteX67" fmla="*/ 3976 w 10000"/>
              <a:gd name="connsiteY67" fmla="*/ 6891 h 10000"/>
              <a:gd name="connsiteX68" fmla="*/ 4169 w 10000"/>
              <a:gd name="connsiteY68" fmla="*/ 6660 h 10000"/>
              <a:gd name="connsiteX69" fmla="*/ 4169 w 10000"/>
              <a:gd name="connsiteY69" fmla="*/ 6450 h 10000"/>
              <a:gd name="connsiteX70" fmla="*/ 4367 w 10000"/>
              <a:gd name="connsiteY70" fmla="*/ 6218 h 10000"/>
              <a:gd name="connsiteX71" fmla="*/ 4564 w 10000"/>
              <a:gd name="connsiteY71" fmla="*/ 5882 h 10000"/>
              <a:gd name="connsiteX72" fmla="*/ 4801 w 10000"/>
              <a:gd name="connsiteY72" fmla="*/ 5544 h 10000"/>
              <a:gd name="connsiteX73" fmla="*/ 4801 w 10000"/>
              <a:gd name="connsiteY73" fmla="*/ 5104 h 10000"/>
              <a:gd name="connsiteX74" fmla="*/ 5196 w 10000"/>
              <a:gd name="connsiteY74" fmla="*/ 4327 h 10000"/>
              <a:gd name="connsiteX75" fmla="*/ 5438 w 10000"/>
              <a:gd name="connsiteY75" fmla="*/ 3445 h 10000"/>
              <a:gd name="connsiteX76" fmla="*/ 5438 w 10000"/>
              <a:gd name="connsiteY76" fmla="*/ 2668 h 10000"/>
              <a:gd name="connsiteX77" fmla="*/ 5631 w 10000"/>
              <a:gd name="connsiteY77" fmla="*/ 1891 h 10000"/>
              <a:gd name="connsiteX78" fmla="*/ 5631 w 10000"/>
              <a:gd name="connsiteY78" fmla="*/ 1555 h 10000"/>
              <a:gd name="connsiteX79" fmla="*/ 5631 w 10000"/>
              <a:gd name="connsiteY79" fmla="*/ 1239 h 10000"/>
              <a:gd name="connsiteX80" fmla="*/ 5631 w 10000"/>
              <a:gd name="connsiteY80" fmla="*/ 1008 h 10000"/>
              <a:gd name="connsiteX81" fmla="*/ 5631 w 10000"/>
              <a:gd name="connsiteY81" fmla="*/ 776 h 10000"/>
              <a:gd name="connsiteX82" fmla="*/ 5631 w 10000"/>
              <a:gd name="connsiteY82" fmla="*/ 568 h 10000"/>
              <a:gd name="connsiteX83" fmla="*/ 5631 w 10000"/>
              <a:gd name="connsiteY83" fmla="*/ 464 h 10000"/>
              <a:gd name="connsiteX84" fmla="*/ 5438 w 10000"/>
              <a:gd name="connsiteY84" fmla="*/ 335 h 10000"/>
              <a:gd name="connsiteX85" fmla="*/ 5438 w 10000"/>
              <a:gd name="connsiteY85" fmla="*/ 231 h 10000"/>
              <a:gd name="connsiteX86" fmla="*/ 5438 w 10000"/>
              <a:gd name="connsiteY86" fmla="*/ 125 h 10000"/>
              <a:gd name="connsiteX87" fmla="*/ 5196 w 10000"/>
              <a:gd name="connsiteY87" fmla="*/ 125 h 10000"/>
              <a:gd name="connsiteX88" fmla="*/ 5005 w 10000"/>
              <a:gd name="connsiteY88" fmla="*/ 0 h 10000"/>
              <a:gd name="connsiteX89" fmla="*/ 5005 w 10000"/>
              <a:gd name="connsiteY89" fmla="*/ 0 h 10000"/>
              <a:gd name="connsiteX0" fmla="*/ 9568 w 10000"/>
              <a:gd name="connsiteY0" fmla="*/ 125 h 10000"/>
              <a:gd name="connsiteX1" fmla="*/ 9762 w 10000"/>
              <a:gd name="connsiteY1" fmla="*/ 335 h 10000"/>
              <a:gd name="connsiteX2" fmla="*/ 10000 w 10000"/>
              <a:gd name="connsiteY2" fmla="*/ 335 h 10000"/>
              <a:gd name="connsiteX3" fmla="*/ 10000 w 10000"/>
              <a:gd name="connsiteY3" fmla="*/ 464 h 10000"/>
              <a:gd name="connsiteX4" fmla="*/ 10000 w 10000"/>
              <a:gd name="connsiteY4" fmla="*/ 568 h 10000"/>
              <a:gd name="connsiteX5" fmla="*/ 9762 w 10000"/>
              <a:gd name="connsiteY5" fmla="*/ 673 h 10000"/>
              <a:gd name="connsiteX6" fmla="*/ 9568 w 10000"/>
              <a:gd name="connsiteY6" fmla="*/ 673 h 10000"/>
              <a:gd name="connsiteX7" fmla="*/ 9371 w 10000"/>
              <a:gd name="connsiteY7" fmla="*/ 776 h 10000"/>
              <a:gd name="connsiteX8" fmla="*/ 9173 w 10000"/>
              <a:gd name="connsiteY8" fmla="*/ 776 h 10000"/>
              <a:gd name="connsiteX9" fmla="*/ 9173 w 10000"/>
              <a:gd name="connsiteY9" fmla="*/ 903 h 10000"/>
              <a:gd name="connsiteX10" fmla="*/ 8934 w 10000"/>
              <a:gd name="connsiteY10" fmla="*/ 1008 h 10000"/>
              <a:gd name="connsiteX11" fmla="*/ 8740 w 10000"/>
              <a:gd name="connsiteY11" fmla="*/ 1239 h 10000"/>
              <a:gd name="connsiteX12" fmla="*/ 8740 w 10000"/>
              <a:gd name="connsiteY12" fmla="*/ 1449 h 10000"/>
              <a:gd name="connsiteX13" fmla="*/ 8544 w 10000"/>
              <a:gd name="connsiteY13" fmla="*/ 1680 h 10000"/>
              <a:gd name="connsiteX14" fmla="*/ 8544 w 10000"/>
              <a:gd name="connsiteY14" fmla="*/ 2017 h 10000"/>
              <a:gd name="connsiteX15" fmla="*/ 8544 w 10000"/>
              <a:gd name="connsiteY15" fmla="*/ 2227 h 10000"/>
              <a:gd name="connsiteX16" fmla="*/ 8305 w 10000"/>
              <a:gd name="connsiteY16" fmla="*/ 2562 h 10000"/>
              <a:gd name="connsiteX17" fmla="*/ 8305 w 10000"/>
              <a:gd name="connsiteY17" fmla="*/ 3003 h 10000"/>
              <a:gd name="connsiteX18" fmla="*/ 8114 w 10000"/>
              <a:gd name="connsiteY18" fmla="*/ 3340 h 10000"/>
              <a:gd name="connsiteX19" fmla="*/ 7913 w 10000"/>
              <a:gd name="connsiteY19" fmla="*/ 3780 h 10000"/>
              <a:gd name="connsiteX20" fmla="*/ 7711 w 10000"/>
              <a:gd name="connsiteY20" fmla="*/ 4222 h 10000"/>
              <a:gd name="connsiteX21" fmla="*/ 7478 w 10000"/>
              <a:gd name="connsiteY21" fmla="*/ 4663 h 10000"/>
              <a:gd name="connsiteX22" fmla="*/ 7085 w 10000"/>
              <a:gd name="connsiteY22" fmla="*/ 5672 h 10000"/>
              <a:gd name="connsiteX23" fmla="*/ 6890 w 10000"/>
              <a:gd name="connsiteY23" fmla="*/ 6113 h 10000"/>
              <a:gd name="connsiteX24" fmla="*/ 6657 w 10000"/>
              <a:gd name="connsiteY24" fmla="*/ 6554 h 10000"/>
              <a:gd name="connsiteX25" fmla="*/ 6458 w 10000"/>
              <a:gd name="connsiteY25" fmla="*/ 6996 h 10000"/>
              <a:gd name="connsiteX26" fmla="*/ 6259 w 10000"/>
              <a:gd name="connsiteY26" fmla="*/ 7438 h 10000"/>
              <a:gd name="connsiteX27" fmla="*/ 6021 w 10000"/>
              <a:gd name="connsiteY27" fmla="*/ 7774 h 10000"/>
              <a:gd name="connsiteX28" fmla="*/ 6021 w 10000"/>
              <a:gd name="connsiteY28" fmla="*/ 8005 h 10000"/>
              <a:gd name="connsiteX29" fmla="*/ 5825 w 10000"/>
              <a:gd name="connsiteY29" fmla="*/ 8340 h 10000"/>
              <a:gd name="connsiteX30" fmla="*/ 5631 w 10000"/>
              <a:gd name="connsiteY30" fmla="*/ 8549 h 10000"/>
              <a:gd name="connsiteX31" fmla="*/ 5196 w 10000"/>
              <a:gd name="connsiteY31" fmla="*/ 8886 h 10000"/>
              <a:gd name="connsiteX32" fmla="*/ 4801 w 10000"/>
              <a:gd name="connsiteY32" fmla="*/ 9222 h 10000"/>
              <a:gd name="connsiteX33" fmla="*/ 4367 w 10000"/>
              <a:gd name="connsiteY33" fmla="*/ 9559 h 10000"/>
              <a:gd name="connsiteX34" fmla="*/ 3976 w 10000"/>
              <a:gd name="connsiteY34" fmla="*/ 9664 h 10000"/>
              <a:gd name="connsiteX35" fmla="*/ 3540 w 10000"/>
              <a:gd name="connsiteY35" fmla="*/ 9874 h 10000"/>
              <a:gd name="connsiteX36" fmla="*/ 3106 w 10000"/>
              <a:gd name="connsiteY36" fmla="*/ 10000 h 10000"/>
              <a:gd name="connsiteX37" fmla="*/ 2714 w 10000"/>
              <a:gd name="connsiteY37" fmla="*/ 10000 h 10000"/>
              <a:gd name="connsiteX38" fmla="*/ 2280 w 10000"/>
              <a:gd name="connsiteY38" fmla="*/ 10000 h 10000"/>
              <a:gd name="connsiteX39" fmla="*/ 2280 w 10000"/>
              <a:gd name="connsiteY39" fmla="*/ 9874 h 10000"/>
              <a:gd name="connsiteX40" fmla="*/ 2081 w 10000"/>
              <a:gd name="connsiteY40" fmla="*/ 9874 h 10000"/>
              <a:gd name="connsiteX41" fmla="*/ 2081 w 10000"/>
              <a:gd name="connsiteY41" fmla="*/ 9769 h 10000"/>
              <a:gd name="connsiteX42" fmla="*/ 2081 w 10000"/>
              <a:gd name="connsiteY42" fmla="*/ 9559 h 10000"/>
              <a:gd name="connsiteX43" fmla="*/ 2081 w 10000"/>
              <a:gd name="connsiteY43" fmla="*/ 9431 h 10000"/>
              <a:gd name="connsiteX44" fmla="*/ 2081 w 10000"/>
              <a:gd name="connsiteY44" fmla="*/ 9327 h 10000"/>
              <a:gd name="connsiteX45" fmla="*/ 2081 w 10000"/>
              <a:gd name="connsiteY45" fmla="*/ 9097 h 10000"/>
              <a:gd name="connsiteX46" fmla="*/ 2081 w 10000"/>
              <a:gd name="connsiteY46" fmla="*/ 8886 h 10000"/>
              <a:gd name="connsiteX47" fmla="*/ 1888 w 10000"/>
              <a:gd name="connsiteY47" fmla="*/ 8655 h 10000"/>
              <a:gd name="connsiteX48" fmla="*/ 1651 w 10000"/>
              <a:gd name="connsiteY48" fmla="*/ 8340 h 10000"/>
              <a:gd name="connsiteX49" fmla="*/ 1258 w 10000"/>
              <a:gd name="connsiteY49" fmla="*/ 7879 h 10000"/>
              <a:gd name="connsiteX50" fmla="*/ 1061 w 10000"/>
              <a:gd name="connsiteY50" fmla="*/ 7438 h 10000"/>
              <a:gd name="connsiteX51" fmla="*/ 431 w 10000"/>
              <a:gd name="connsiteY51" fmla="*/ 6996 h 10000"/>
              <a:gd name="connsiteX52" fmla="*/ 0 w 10000"/>
              <a:gd name="connsiteY52" fmla="*/ 6322 h 10000"/>
              <a:gd name="connsiteX53" fmla="*/ 431 w 10000"/>
              <a:gd name="connsiteY53" fmla="*/ 6554 h 10000"/>
              <a:gd name="connsiteX54" fmla="*/ 1061 w 10000"/>
              <a:gd name="connsiteY54" fmla="*/ 6786 h 10000"/>
              <a:gd name="connsiteX55" fmla="*/ 1453 w 10000"/>
              <a:gd name="connsiteY55" fmla="*/ 6996 h 10000"/>
              <a:gd name="connsiteX56" fmla="*/ 1888 w 10000"/>
              <a:gd name="connsiteY56" fmla="*/ 7101 h 10000"/>
              <a:gd name="connsiteX57" fmla="*/ 2280 w 10000"/>
              <a:gd name="connsiteY57" fmla="*/ 7226 h 10000"/>
              <a:gd name="connsiteX58" fmla="*/ 2522 w 10000"/>
              <a:gd name="connsiteY58" fmla="*/ 7226 h 10000"/>
              <a:gd name="connsiteX59" fmla="*/ 2714 w 10000"/>
              <a:gd name="connsiteY59" fmla="*/ 7332 h 10000"/>
              <a:gd name="connsiteX60" fmla="*/ 2913 w 10000"/>
              <a:gd name="connsiteY60" fmla="*/ 7332 h 10000"/>
              <a:gd name="connsiteX61" fmla="*/ 3106 w 10000"/>
              <a:gd name="connsiteY61" fmla="*/ 7332 h 10000"/>
              <a:gd name="connsiteX62" fmla="*/ 3344 w 10000"/>
              <a:gd name="connsiteY62" fmla="*/ 7332 h 10000"/>
              <a:gd name="connsiteX63" fmla="*/ 3540 w 10000"/>
              <a:gd name="connsiteY63" fmla="*/ 7226 h 10000"/>
              <a:gd name="connsiteX64" fmla="*/ 3741 w 10000"/>
              <a:gd name="connsiteY64" fmla="*/ 7101 h 10000"/>
              <a:gd name="connsiteX65" fmla="*/ 3741 w 10000"/>
              <a:gd name="connsiteY65" fmla="*/ 6996 h 10000"/>
              <a:gd name="connsiteX66" fmla="*/ 3976 w 10000"/>
              <a:gd name="connsiteY66" fmla="*/ 6891 h 10000"/>
              <a:gd name="connsiteX67" fmla="*/ 4169 w 10000"/>
              <a:gd name="connsiteY67" fmla="*/ 6660 h 10000"/>
              <a:gd name="connsiteX68" fmla="*/ 4169 w 10000"/>
              <a:gd name="connsiteY68" fmla="*/ 6450 h 10000"/>
              <a:gd name="connsiteX69" fmla="*/ 4367 w 10000"/>
              <a:gd name="connsiteY69" fmla="*/ 6218 h 10000"/>
              <a:gd name="connsiteX70" fmla="*/ 4564 w 10000"/>
              <a:gd name="connsiteY70" fmla="*/ 5882 h 10000"/>
              <a:gd name="connsiteX71" fmla="*/ 4801 w 10000"/>
              <a:gd name="connsiteY71" fmla="*/ 5544 h 10000"/>
              <a:gd name="connsiteX72" fmla="*/ 4801 w 10000"/>
              <a:gd name="connsiteY72" fmla="*/ 5104 h 10000"/>
              <a:gd name="connsiteX73" fmla="*/ 5196 w 10000"/>
              <a:gd name="connsiteY73" fmla="*/ 4327 h 10000"/>
              <a:gd name="connsiteX74" fmla="*/ 5438 w 10000"/>
              <a:gd name="connsiteY74" fmla="*/ 3445 h 10000"/>
              <a:gd name="connsiteX75" fmla="*/ 5438 w 10000"/>
              <a:gd name="connsiteY75" fmla="*/ 2668 h 10000"/>
              <a:gd name="connsiteX76" fmla="*/ 5631 w 10000"/>
              <a:gd name="connsiteY76" fmla="*/ 1891 h 10000"/>
              <a:gd name="connsiteX77" fmla="*/ 5631 w 10000"/>
              <a:gd name="connsiteY77" fmla="*/ 1555 h 10000"/>
              <a:gd name="connsiteX78" fmla="*/ 5631 w 10000"/>
              <a:gd name="connsiteY78" fmla="*/ 1239 h 10000"/>
              <a:gd name="connsiteX79" fmla="*/ 5631 w 10000"/>
              <a:gd name="connsiteY79" fmla="*/ 1008 h 10000"/>
              <a:gd name="connsiteX80" fmla="*/ 5631 w 10000"/>
              <a:gd name="connsiteY80" fmla="*/ 776 h 10000"/>
              <a:gd name="connsiteX81" fmla="*/ 5631 w 10000"/>
              <a:gd name="connsiteY81" fmla="*/ 568 h 10000"/>
              <a:gd name="connsiteX82" fmla="*/ 5631 w 10000"/>
              <a:gd name="connsiteY82" fmla="*/ 464 h 10000"/>
              <a:gd name="connsiteX83" fmla="*/ 5438 w 10000"/>
              <a:gd name="connsiteY83" fmla="*/ 335 h 10000"/>
              <a:gd name="connsiteX84" fmla="*/ 5438 w 10000"/>
              <a:gd name="connsiteY84" fmla="*/ 231 h 10000"/>
              <a:gd name="connsiteX85" fmla="*/ 5438 w 10000"/>
              <a:gd name="connsiteY85" fmla="*/ 125 h 10000"/>
              <a:gd name="connsiteX86" fmla="*/ 5196 w 10000"/>
              <a:gd name="connsiteY86" fmla="*/ 125 h 10000"/>
              <a:gd name="connsiteX87" fmla="*/ 5005 w 10000"/>
              <a:gd name="connsiteY87" fmla="*/ 0 h 10000"/>
              <a:gd name="connsiteX88" fmla="*/ 5005 w 10000"/>
              <a:gd name="connsiteY88" fmla="*/ 0 h 10000"/>
              <a:gd name="connsiteX0" fmla="*/ 9762 w 10000"/>
              <a:gd name="connsiteY0" fmla="*/ 335 h 10000"/>
              <a:gd name="connsiteX1" fmla="*/ 10000 w 10000"/>
              <a:gd name="connsiteY1" fmla="*/ 335 h 10000"/>
              <a:gd name="connsiteX2" fmla="*/ 10000 w 10000"/>
              <a:gd name="connsiteY2" fmla="*/ 464 h 10000"/>
              <a:gd name="connsiteX3" fmla="*/ 10000 w 10000"/>
              <a:gd name="connsiteY3" fmla="*/ 568 h 10000"/>
              <a:gd name="connsiteX4" fmla="*/ 9762 w 10000"/>
              <a:gd name="connsiteY4" fmla="*/ 673 h 10000"/>
              <a:gd name="connsiteX5" fmla="*/ 9568 w 10000"/>
              <a:gd name="connsiteY5" fmla="*/ 673 h 10000"/>
              <a:gd name="connsiteX6" fmla="*/ 9371 w 10000"/>
              <a:gd name="connsiteY6" fmla="*/ 776 h 10000"/>
              <a:gd name="connsiteX7" fmla="*/ 9173 w 10000"/>
              <a:gd name="connsiteY7" fmla="*/ 776 h 10000"/>
              <a:gd name="connsiteX8" fmla="*/ 9173 w 10000"/>
              <a:gd name="connsiteY8" fmla="*/ 903 h 10000"/>
              <a:gd name="connsiteX9" fmla="*/ 8934 w 10000"/>
              <a:gd name="connsiteY9" fmla="*/ 1008 h 10000"/>
              <a:gd name="connsiteX10" fmla="*/ 8740 w 10000"/>
              <a:gd name="connsiteY10" fmla="*/ 1239 h 10000"/>
              <a:gd name="connsiteX11" fmla="*/ 8740 w 10000"/>
              <a:gd name="connsiteY11" fmla="*/ 1449 h 10000"/>
              <a:gd name="connsiteX12" fmla="*/ 8544 w 10000"/>
              <a:gd name="connsiteY12" fmla="*/ 1680 h 10000"/>
              <a:gd name="connsiteX13" fmla="*/ 8544 w 10000"/>
              <a:gd name="connsiteY13" fmla="*/ 2017 h 10000"/>
              <a:gd name="connsiteX14" fmla="*/ 8544 w 10000"/>
              <a:gd name="connsiteY14" fmla="*/ 2227 h 10000"/>
              <a:gd name="connsiteX15" fmla="*/ 8305 w 10000"/>
              <a:gd name="connsiteY15" fmla="*/ 2562 h 10000"/>
              <a:gd name="connsiteX16" fmla="*/ 8305 w 10000"/>
              <a:gd name="connsiteY16" fmla="*/ 3003 h 10000"/>
              <a:gd name="connsiteX17" fmla="*/ 8114 w 10000"/>
              <a:gd name="connsiteY17" fmla="*/ 3340 h 10000"/>
              <a:gd name="connsiteX18" fmla="*/ 7913 w 10000"/>
              <a:gd name="connsiteY18" fmla="*/ 3780 h 10000"/>
              <a:gd name="connsiteX19" fmla="*/ 7711 w 10000"/>
              <a:gd name="connsiteY19" fmla="*/ 4222 h 10000"/>
              <a:gd name="connsiteX20" fmla="*/ 7478 w 10000"/>
              <a:gd name="connsiteY20" fmla="*/ 4663 h 10000"/>
              <a:gd name="connsiteX21" fmla="*/ 7085 w 10000"/>
              <a:gd name="connsiteY21" fmla="*/ 5672 h 10000"/>
              <a:gd name="connsiteX22" fmla="*/ 6890 w 10000"/>
              <a:gd name="connsiteY22" fmla="*/ 6113 h 10000"/>
              <a:gd name="connsiteX23" fmla="*/ 6657 w 10000"/>
              <a:gd name="connsiteY23" fmla="*/ 6554 h 10000"/>
              <a:gd name="connsiteX24" fmla="*/ 6458 w 10000"/>
              <a:gd name="connsiteY24" fmla="*/ 6996 h 10000"/>
              <a:gd name="connsiteX25" fmla="*/ 6259 w 10000"/>
              <a:gd name="connsiteY25" fmla="*/ 7438 h 10000"/>
              <a:gd name="connsiteX26" fmla="*/ 6021 w 10000"/>
              <a:gd name="connsiteY26" fmla="*/ 7774 h 10000"/>
              <a:gd name="connsiteX27" fmla="*/ 6021 w 10000"/>
              <a:gd name="connsiteY27" fmla="*/ 8005 h 10000"/>
              <a:gd name="connsiteX28" fmla="*/ 5825 w 10000"/>
              <a:gd name="connsiteY28" fmla="*/ 8340 h 10000"/>
              <a:gd name="connsiteX29" fmla="*/ 5631 w 10000"/>
              <a:gd name="connsiteY29" fmla="*/ 8549 h 10000"/>
              <a:gd name="connsiteX30" fmla="*/ 5196 w 10000"/>
              <a:gd name="connsiteY30" fmla="*/ 8886 h 10000"/>
              <a:gd name="connsiteX31" fmla="*/ 4801 w 10000"/>
              <a:gd name="connsiteY31" fmla="*/ 9222 h 10000"/>
              <a:gd name="connsiteX32" fmla="*/ 4367 w 10000"/>
              <a:gd name="connsiteY32" fmla="*/ 9559 h 10000"/>
              <a:gd name="connsiteX33" fmla="*/ 3976 w 10000"/>
              <a:gd name="connsiteY33" fmla="*/ 9664 h 10000"/>
              <a:gd name="connsiteX34" fmla="*/ 3540 w 10000"/>
              <a:gd name="connsiteY34" fmla="*/ 9874 h 10000"/>
              <a:gd name="connsiteX35" fmla="*/ 3106 w 10000"/>
              <a:gd name="connsiteY35" fmla="*/ 10000 h 10000"/>
              <a:gd name="connsiteX36" fmla="*/ 2714 w 10000"/>
              <a:gd name="connsiteY36" fmla="*/ 10000 h 10000"/>
              <a:gd name="connsiteX37" fmla="*/ 2280 w 10000"/>
              <a:gd name="connsiteY37" fmla="*/ 10000 h 10000"/>
              <a:gd name="connsiteX38" fmla="*/ 2280 w 10000"/>
              <a:gd name="connsiteY38" fmla="*/ 9874 h 10000"/>
              <a:gd name="connsiteX39" fmla="*/ 2081 w 10000"/>
              <a:gd name="connsiteY39" fmla="*/ 9874 h 10000"/>
              <a:gd name="connsiteX40" fmla="*/ 2081 w 10000"/>
              <a:gd name="connsiteY40" fmla="*/ 9769 h 10000"/>
              <a:gd name="connsiteX41" fmla="*/ 2081 w 10000"/>
              <a:gd name="connsiteY41" fmla="*/ 9559 h 10000"/>
              <a:gd name="connsiteX42" fmla="*/ 2081 w 10000"/>
              <a:gd name="connsiteY42" fmla="*/ 9431 h 10000"/>
              <a:gd name="connsiteX43" fmla="*/ 2081 w 10000"/>
              <a:gd name="connsiteY43" fmla="*/ 9327 h 10000"/>
              <a:gd name="connsiteX44" fmla="*/ 2081 w 10000"/>
              <a:gd name="connsiteY44" fmla="*/ 9097 h 10000"/>
              <a:gd name="connsiteX45" fmla="*/ 2081 w 10000"/>
              <a:gd name="connsiteY45" fmla="*/ 8886 h 10000"/>
              <a:gd name="connsiteX46" fmla="*/ 1888 w 10000"/>
              <a:gd name="connsiteY46" fmla="*/ 8655 h 10000"/>
              <a:gd name="connsiteX47" fmla="*/ 1651 w 10000"/>
              <a:gd name="connsiteY47" fmla="*/ 8340 h 10000"/>
              <a:gd name="connsiteX48" fmla="*/ 1258 w 10000"/>
              <a:gd name="connsiteY48" fmla="*/ 7879 h 10000"/>
              <a:gd name="connsiteX49" fmla="*/ 1061 w 10000"/>
              <a:gd name="connsiteY49" fmla="*/ 7438 h 10000"/>
              <a:gd name="connsiteX50" fmla="*/ 431 w 10000"/>
              <a:gd name="connsiteY50" fmla="*/ 6996 h 10000"/>
              <a:gd name="connsiteX51" fmla="*/ 0 w 10000"/>
              <a:gd name="connsiteY51" fmla="*/ 6322 h 10000"/>
              <a:gd name="connsiteX52" fmla="*/ 431 w 10000"/>
              <a:gd name="connsiteY52" fmla="*/ 6554 h 10000"/>
              <a:gd name="connsiteX53" fmla="*/ 1061 w 10000"/>
              <a:gd name="connsiteY53" fmla="*/ 6786 h 10000"/>
              <a:gd name="connsiteX54" fmla="*/ 1453 w 10000"/>
              <a:gd name="connsiteY54" fmla="*/ 6996 h 10000"/>
              <a:gd name="connsiteX55" fmla="*/ 1888 w 10000"/>
              <a:gd name="connsiteY55" fmla="*/ 7101 h 10000"/>
              <a:gd name="connsiteX56" fmla="*/ 2280 w 10000"/>
              <a:gd name="connsiteY56" fmla="*/ 7226 h 10000"/>
              <a:gd name="connsiteX57" fmla="*/ 2522 w 10000"/>
              <a:gd name="connsiteY57" fmla="*/ 7226 h 10000"/>
              <a:gd name="connsiteX58" fmla="*/ 2714 w 10000"/>
              <a:gd name="connsiteY58" fmla="*/ 7332 h 10000"/>
              <a:gd name="connsiteX59" fmla="*/ 2913 w 10000"/>
              <a:gd name="connsiteY59" fmla="*/ 7332 h 10000"/>
              <a:gd name="connsiteX60" fmla="*/ 3106 w 10000"/>
              <a:gd name="connsiteY60" fmla="*/ 7332 h 10000"/>
              <a:gd name="connsiteX61" fmla="*/ 3344 w 10000"/>
              <a:gd name="connsiteY61" fmla="*/ 7332 h 10000"/>
              <a:gd name="connsiteX62" fmla="*/ 3540 w 10000"/>
              <a:gd name="connsiteY62" fmla="*/ 7226 h 10000"/>
              <a:gd name="connsiteX63" fmla="*/ 3741 w 10000"/>
              <a:gd name="connsiteY63" fmla="*/ 7101 h 10000"/>
              <a:gd name="connsiteX64" fmla="*/ 3741 w 10000"/>
              <a:gd name="connsiteY64" fmla="*/ 6996 h 10000"/>
              <a:gd name="connsiteX65" fmla="*/ 3976 w 10000"/>
              <a:gd name="connsiteY65" fmla="*/ 6891 h 10000"/>
              <a:gd name="connsiteX66" fmla="*/ 4169 w 10000"/>
              <a:gd name="connsiteY66" fmla="*/ 6660 h 10000"/>
              <a:gd name="connsiteX67" fmla="*/ 4169 w 10000"/>
              <a:gd name="connsiteY67" fmla="*/ 6450 h 10000"/>
              <a:gd name="connsiteX68" fmla="*/ 4367 w 10000"/>
              <a:gd name="connsiteY68" fmla="*/ 6218 h 10000"/>
              <a:gd name="connsiteX69" fmla="*/ 4564 w 10000"/>
              <a:gd name="connsiteY69" fmla="*/ 5882 h 10000"/>
              <a:gd name="connsiteX70" fmla="*/ 4801 w 10000"/>
              <a:gd name="connsiteY70" fmla="*/ 5544 h 10000"/>
              <a:gd name="connsiteX71" fmla="*/ 4801 w 10000"/>
              <a:gd name="connsiteY71" fmla="*/ 5104 h 10000"/>
              <a:gd name="connsiteX72" fmla="*/ 5196 w 10000"/>
              <a:gd name="connsiteY72" fmla="*/ 4327 h 10000"/>
              <a:gd name="connsiteX73" fmla="*/ 5438 w 10000"/>
              <a:gd name="connsiteY73" fmla="*/ 3445 h 10000"/>
              <a:gd name="connsiteX74" fmla="*/ 5438 w 10000"/>
              <a:gd name="connsiteY74" fmla="*/ 2668 h 10000"/>
              <a:gd name="connsiteX75" fmla="*/ 5631 w 10000"/>
              <a:gd name="connsiteY75" fmla="*/ 1891 h 10000"/>
              <a:gd name="connsiteX76" fmla="*/ 5631 w 10000"/>
              <a:gd name="connsiteY76" fmla="*/ 1555 h 10000"/>
              <a:gd name="connsiteX77" fmla="*/ 5631 w 10000"/>
              <a:gd name="connsiteY77" fmla="*/ 1239 h 10000"/>
              <a:gd name="connsiteX78" fmla="*/ 5631 w 10000"/>
              <a:gd name="connsiteY78" fmla="*/ 1008 h 10000"/>
              <a:gd name="connsiteX79" fmla="*/ 5631 w 10000"/>
              <a:gd name="connsiteY79" fmla="*/ 776 h 10000"/>
              <a:gd name="connsiteX80" fmla="*/ 5631 w 10000"/>
              <a:gd name="connsiteY80" fmla="*/ 568 h 10000"/>
              <a:gd name="connsiteX81" fmla="*/ 5631 w 10000"/>
              <a:gd name="connsiteY81" fmla="*/ 464 h 10000"/>
              <a:gd name="connsiteX82" fmla="*/ 5438 w 10000"/>
              <a:gd name="connsiteY82" fmla="*/ 335 h 10000"/>
              <a:gd name="connsiteX83" fmla="*/ 5438 w 10000"/>
              <a:gd name="connsiteY83" fmla="*/ 231 h 10000"/>
              <a:gd name="connsiteX84" fmla="*/ 5438 w 10000"/>
              <a:gd name="connsiteY84" fmla="*/ 125 h 10000"/>
              <a:gd name="connsiteX85" fmla="*/ 5196 w 10000"/>
              <a:gd name="connsiteY85" fmla="*/ 125 h 10000"/>
              <a:gd name="connsiteX86" fmla="*/ 5005 w 10000"/>
              <a:gd name="connsiteY86" fmla="*/ 0 h 10000"/>
              <a:gd name="connsiteX87" fmla="*/ 5005 w 10000"/>
              <a:gd name="connsiteY87" fmla="*/ 0 h 10000"/>
              <a:gd name="connsiteX0" fmla="*/ 9762 w 10000"/>
              <a:gd name="connsiteY0" fmla="*/ 335 h 10000"/>
              <a:gd name="connsiteX1" fmla="*/ 10000 w 10000"/>
              <a:gd name="connsiteY1" fmla="*/ 335 h 10000"/>
              <a:gd name="connsiteX2" fmla="*/ 10000 w 10000"/>
              <a:gd name="connsiteY2" fmla="*/ 568 h 10000"/>
              <a:gd name="connsiteX3" fmla="*/ 9762 w 10000"/>
              <a:gd name="connsiteY3" fmla="*/ 673 h 10000"/>
              <a:gd name="connsiteX4" fmla="*/ 9568 w 10000"/>
              <a:gd name="connsiteY4" fmla="*/ 673 h 10000"/>
              <a:gd name="connsiteX5" fmla="*/ 9371 w 10000"/>
              <a:gd name="connsiteY5" fmla="*/ 776 h 10000"/>
              <a:gd name="connsiteX6" fmla="*/ 9173 w 10000"/>
              <a:gd name="connsiteY6" fmla="*/ 776 h 10000"/>
              <a:gd name="connsiteX7" fmla="*/ 9173 w 10000"/>
              <a:gd name="connsiteY7" fmla="*/ 903 h 10000"/>
              <a:gd name="connsiteX8" fmla="*/ 8934 w 10000"/>
              <a:gd name="connsiteY8" fmla="*/ 1008 h 10000"/>
              <a:gd name="connsiteX9" fmla="*/ 8740 w 10000"/>
              <a:gd name="connsiteY9" fmla="*/ 1239 h 10000"/>
              <a:gd name="connsiteX10" fmla="*/ 8740 w 10000"/>
              <a:gd name="connsiteY10" fmla="*/ 1449 h 10000"/>
              <a:gd name="connsiteX11" fmla="*/ 8544 w 10000"/>
              <a:gd name="connsiteY11" fmla="*/ 1680 h 10000"/>
              <a:gd name="connsiteX12" fmla="*/ 8544 w 10000"/>
              <a:gd name="connsiteY12" fmla="*/ 2017 h 10000"/>
              <a:gd name="connsiteX13" fmla="*/ 8544 w 10000"/>
              <a:gd name="connsiteY13" fmla="*/ 2227 h 10000"/>
              <a:gd name="connsiteX14" fmla="*/ 8305 w 10000"/>
              <a:gd name="connsiteY14" fmla="*/ 2562 h 10000"/>
              <a:gd name="connsiteX15" fmla="*/ 8305 w 10000"/>
              <a:gd name="connsiteY15" fmla="*/ 3003 h 10000"/>
              <a:gd name="connsiteX16" fmla="*/ 8114 w 10000"/>
              <a:gd name="connsiteY16" fmla="*/ 3340 h 10000"/>
              <a:gd name="connsiteX17" fmla="*/ 7913 w 10000"/>
              <a:gd name="connsiteY17" fmla="*/ 3780 h 10000"/>
              <a:gd name="connsiteX18" fmla="*/ 7711 w 10000"/>
              <a:gd name="connsiteY18" fmla="*/ 4222 h 10000"/>
              <a:gd name="connsiteX19" fmla="*/ 7478 w 10000"/>
              <a:gd name="connsiteY19" fmla="*/ 4663 h 10000"/>
              <a:gd name="connsiteX20" fmla="*/ 7085 w 10000"/>
              <a:gd name="connsiteY20" fmla="*/ 5672 h 10000"/>
              <a:gd name="connsiteX21" fmla="*/ 6890 w 10000"/>
              <a:gd name="connsiteY21" fmla="*/ 6113 h 10000"/>
              <a:gd name="connsiteX22" fmla="*/ 6657 w 10000"/>
              <a:gd name="connsiteY22" fmla="*/ 6554 h 10000"/>
              <a:gd name="connsiteX23" fmla="*/ 6458 w 10000"/>
              <a:gd name="connsiteY23" fmla="*/ 6996 h 10000"/>
              <a:gd name="connsiteX24" fmla="*/ 6259 w 10000"/>
              <a:gd name="connsiteY24" fmla="*/ 7438 h 10000"/>
              <a:gd name="connsiteX25" fmla="*/ 6021 w 10000"/>
              <a:gd name="connsiteY25" fmla="*/ 7774 h 10000"/>
              <a:gd name="connsiteX26" fmla="*/ 6021 w 10000"/>
              <a:gd name="connsiteY26" fmla="*/ 8005 h 10000"/>
              <a:gd name="connsiteX27" fmla="*/ 5825 w 10000"/>
              <a:gd name="connsiteY27" fmla="*/ 8340 h 10000"/>
              <a:gd name="connsiteX28" fmla="*/ 5631 w 10000"/>
              <a:gd name="connsiteY28" fmla="*/ 8549 h 10000"/>
              <a:gd name="connsiteX29" fmla="*/ 5196 w 10000"/>
              <a:gd name="connsiteY29" fmla="*/ 8886 h 10000"/>
              <a:gd name="connsiteX30" fmla="*/ 4801 w 10000"/>
              <a:gd name="connsiteY30" fmla="*/ 9222 h 10000"/>
              <a:gd name="connsiteX31" fmla="*/ 4367 w 10000"/>
              <a:gd name="connsiteY31" fmla="*/ 9559 h 10000"/>
              <a:gd name="connsiteX32" fmla="*/ 3976 w 10000"/>
              <a:gd name="connsiteY32" fmla="*/ 9664 h 10000"/>
              <a:gd name="connsiteX33" fmla="*/ 3540 w 10000"/>
              <a:gd name="connsiteY33" fmla="*/ 9874 h 10000"/>
              <a:gd name="connsiteX34" fmla="*/ 3106 w 10000"/>
              <a:gd name="connsiteY34" fmla="*/ 10000 h 10000"/>
              <a:gd name="connsiteX35" fmla="*/ 2714 w 10000"/>
              <a:gd name="connsiteY35" fmla="*/ 10000 h 10000"/>
              <a:gd name="connsiteX36" fmla="*/ 2280 w 10000"/>
              <a:gd name="connsiteY36" fmla="*/ 10000 h 10000"/>
              <a:gd name="connsiteX37" fmla="*/ 2280 w 10000"/>
              <a:gd name="connsiteY37" fmla="*/ 9874 h 10000"/>
              <a:gd name="connsiteX38" fmla="*/ 2081 w 10000"/>
              <a:gd name="connsiteY38" fmla="*/ 9874 h 10000"/>
              <a:gd name="connsiteX39" fmla="*/ 2081 w 10000"/>
              <a:gd name="connsiteY39" fmla="*/ 9769 h 10000"/>
              <a:gd name="connsiteX40" fmla="*/ 2081 w 10000"/>
              <a:gd name="connsiteY40" fmla="*/ 9559 h 10000"/>
              <a:gd name="connsiteX41" fmla="*/ 2081 w 10000"/>
              <a:gd name="connsiteY41" fmla="*/ 9431 h 10000"/>
              <a:gd name="connsiteX42" fmla="*/ 2081 w 10000"/>
              <a:gd name="connsiteY42" fmla="*/ 9327 h 10000"/>
              <a:gd name="connsiteX43" fmla="*/ 2081 w 10000"/>
              <a:gd name="connsiteY43" fmla="*/ 9097 h 10000"/>
              <a:gd name="connsiteX44" fmla="*/ 2081 w 10000"/>
              <a:gd name="connsiteY44" fmla="*/ 8886 h 10000"/>
              <a:gd name="connsiteX45" fmla="*/ 1888 w 10000"/>
              <a:gd name="connsiteY45" fmla="*/ 8655 h 10000"/>
              <a:gd name="connsiteX46" fmla="*/ 1651 w 10000"/>
              <a:gd name="connsiteY46" fmla="*/ 8340 h 10000"/>
              <a:gd name="connsiteX47" fmla="*/ 1258 w 10000"/>
              <a:gd name="connsiteY47" fmla="*/ 7879 h 10000"/>
              <a:gd name="connsiteX48" fmla="*/ 1061 w 10000"/>
              <a:gd name="connsiteY48" fmla="*/ 7438 h 10000"/>
              <a:gd name="connsiteX49" fmla="*/ 431 w 10000"/>
              <a:gd name="connsiteY49" fmla="*/ 6996 h 10000"/>
              <a:gd name="connsiteX50" fmla="*/ 0 w 10000"/>
              <a:gd name="connsiteY50" fmla="*/ 6322 h 10000"/>
              <a:gd name="connsiteX51" fmla="*/ 431 w 10000"/>
              <a:gd name="connsiteY51" fmla="*/ 6554 h 10000"/>
              <a:gd name="connsiteX52" fmla="*/ 1061 w 10000"/>
              <a:gd name="connsiteY52" fmla="*/ 6786 h 10000"/>
              <a:gd name="connsiteX53" fmla="*/ 1453 w 10000"/>
              <a:gd name="connsiteY53" fmla="*/ 6996 h 10000"/>
              <a:gd name="connsiteX54" fmla="*/ 1888 w 10000"/>
              <a:gd name="connsiteY54" fmla="*/ 7101 h 10000"/>
              <a:gd name="connsiteX55" fmla="*/ 2280 w 10000"/>
              <a:gd name="connsiteY55" fmla="*/ 7226 h 10000"/>
              <a:gd name="connsiteX56" fmla="*/ 2522 w 10000"/>
              <a:gd name="connsiteY56" fmla="*/ 7226 h 10000"/>
              <a:gd name="connsiteX57" fmla="*/ 2714 w 10000"/>
              <a:gd name="connsiteY57" fmla="*/ 7332 h 10000"/>
              <a:gd name="connsiteX58" fmla="*/ 2913 w 10000"/>
              <a:gd name="connsiteY58" fmla="*/ 7332 h 10000"/>
              <a:gd name="connsiteX59" fmla="*/ 3106 w 10000"/>
              <a:gd name="connsiteY59" fmla="*/ 7332 h 10000"/>
              <a:gd name="connsiteX60" fmla="*/ 3344 w 10000"/>
              <a:gd name="connsiteY60" fmla="*/ 7332 h 10000"/>
              <a:gd name="connsiteX61" fmla="*/ 3540 w 10000"/>
              <a:gd name="connsiteY61" fmla="*/ 7226 h 10000"/>
              <a:gd name="connsiteX62" fmla="*/ 3741 w 10000"/>
              <a:gd name="connsiteY62" fmla="*/ 7101 h 10000"/>
              <a:gd name="connsiteX63" fmla="*/ 3741 w 10000"/>
              <a:gd name="connsiteY63" fmla="*/ 6996 h 10000"/>
              <a:gd name="connsiteX64" fmla="*/ 3976 w 10000"/>
              <a:gd name="connsiteY64" fmla="*/ 6891 h 10000"/>
              <a:gd name="connsiteX65" fmla="*/ 4169 w 10000"/>
              <a:gd name="connsiteY65" fmla="*/ 6660 h 10000"/>
              <a:gd name="connsiteX66" fmla="*/ 4169 w 10000"/>
              <a:gd name="connsiteY66" fmla="*/ 6450 h 10000"/>
              <a:gd name="connsiteX67" fmla="*/ 4367 w 10000"/>
              <a:gd name="connsiteY67" fmla="*/ 6218 h 10000"/>
              <a:gd name="connsiteX68" fmla="*/ 4564 w 10000"/>
              <a:gd name="connsiteY68" fmla="*/ 5882 h 10000"/>
              <a:gd name="connsiteX69" fmla="*/ 4801 w 10000"/>
              <a:gd name="connsiteY69" fmla="*/ 5544 h 10000"/>
              <a:gd name="connsiteX70" fmla="*/ 4801 w 10000"/>
              <a:gd name="connsiteY70" fmla="*/ 5104 h 10000"/>
              <a:gd name="connsiteX71" fmla="*/ 5196 w 10000"/>
              <a:gd name="connsiteY71" fmla="*/ 4327 h 10000"/>
              <a:gd name="connsiteX72" fmla="*/ 5438 w 10000"/>
              <a:gd name="connsiteY72" fmla="*/ 3445 h 10000"/>
              <a:gd name="connsiteX73" fmla="*/ 5438 w 10000"/>
              <a:gd name="connsiteY73" fmla="*/ 2668 h 10000"/>
              <a:gd name="connsiteX74" fmla="*/ 5631 w 10000"/>
              <a:gd name="connsiteY74" fmla="*/ 1891 h 10000"/>
              <a:gd name="connsiteX75" fmla="*/ 5631 w 10000"/>
              <a:gd name="connsiteY75" fmla="*/ 1555 h 10000"/>
              <a:gd name="connsiteX76" fmla="*/ 5631 w 10000"/>
              <a:gd name="connsiteY76" fmla="*/ 1239 h 10000"/>
              <a:gd name="connsiteX77" fmla="*/ 5631 w 10000"/>
              <a:gd name="connsiteY77" fmla="*/ 1008 h 10000"/>
              <a:gd name="connsiteX78" fmla="*/ 5631 w 10000"/>
              <a:gd name="connsiteY78" fmla="*/ 776 h 10000"/>
              <a:gd name="connsiteX79" fmla="*/ 5631 w 10000"/>
              <a:gd name="connsiteY79" fmla="*/ 568 h 10000"/>
              <a:gd name="connsiteX80" fmla="*/ 5631 w 10000"/>
              <a:gd name="connsiteY80" fmla="*/ 464 h 10000"/>
              <a:gd name="connsiteX81" fmla="*/ 5438 w 10000"/>
              <a:gd name="connsiteY81" fmla="*/ 335 h 10000"/>
              <a:gd name="connsiteX82" fmla="*/ 5438 w 10000"/>
              <a:gd name="connsiteY82" fmla="*/ 231 h 10000"/>
              <a:gd name="connsiteX83" fmla="*/ 5438 w 10000"/>
              <a:gd name="connsiteY83" fmla="*/ 125 h 10000"/>
              <a:gd name="connsiteX84" fmla="*/ 5196 w 10000"/>
              <a:gd name="connsiteY84" fmla="*/ 125 h 10000"/>
              <a:gd name="connsiteX85" fmla="*/ 5005 w 10000"/>
              <a:gd name="connsiteY85" fmla="*/ 0 h 10000"/>
              <a:gd name="connsiteX86" fmla="*/ 5005 w 10000"/>
              <a:gd name="connsiteY86" fmla="*/ 0 h 10000"/>
              <a:gd name="connsiteX0" fmla="*/ 9762 w 10000"/>
              <a:gd name="connsiteY0" fmla="*/ 335 h 10000"/>
              <a:gd name="connsiteX1" fmla="*/ 10000 w 10000"/>
              <a:gd name="connsiteY1" fmla="*/ 568 h 10000"/>
              <a:gd name="connsiteX2" fmla="*/ 9762 w 10000"/>
              <a:gd name="connsiteY2" fmla="*/ 673 h 10000"/>
              <a:gd name="connsiteX3" fmla="*/ 9568 w 10000"/>
              <a:gd name="connsiteY3" fmla="*/ 673 h 10000"/>
              <a:gd name="connsiteX4" fmla="*/ 9371 w 10000"/>
              <a:gd name="connsiteY4" fmla="*/ 776 h 10000"/>
              <a:gd name="connsiteX5" fmla="*/ 9173 w 10000"/>
              <a:gd name="connsiteY5" fmla="*/ 776 h 10000"/>
              <a:gd name="connsiteX6" fmla="*/ 9173 w 10000"/>
              <a:gd name="connsiteY6" fmla="*/ 903 h 10000"/>
              <a:gd name="connsiteX7" fmla="*/ 8934 w 10000"/>
              <a:gd name="connsiteY7" fmla="*/ 1008 h 10000"/>
              <a:gd name="connsiteX8" fmla="*/ 8740 w 10000"/>
              <a:gd name="connsiteY8" fmla="*/ 1239 h 10000"/>
              <a:gd name="connsiteX9" fmla="*/ 8740 w 10000"/>
              <a:gd name="connsiteY9" fmla="*/ 1449 h 10000"/>
              <a:gd name="connsiteX10" fmla="*/ 8544 w 10000"/>
              <a:gd name="connsiteY10" fmla="*/ 1680 h 10000"/>
              <a:gd name="connsiteX11" fmla="*/ 8544 w 10000"/>
              <a:gd name="connsiteY11" fmla="*/ 2017 h 10000"/>
              <a:gd name="connsiteX12" fmla="*/ 8544 w 10000"/>
              <a:gd name="connsiteY12" fmla="*/ 2227 h 10000"/>
              <a:gd name="connsiteX13" fmla="*/ 8305 w 10000"/>
              <a:gd name="connsiteY13" fmla="*/ 2562 h 10000"/>
              <a:gd name="connsiteX14" fmla="*/ 8305 w 10000"/>
              <a:gd name="connsiteY14" fmla="*/ 3003 h 10000"/>
              <a:gd name="connsiteX15" fmla="*/ 8114 w 10000"/>
              <a:gd name="connsiteY15" fmla="*/ 3340 h 10000"/>
              <a:gd name="connsiteX16" fmla="*/ 7913 w 10000"/>
              <a:gd name="connsiteY16" fmla="*/ 3780 h 10000"/>
              <a:gd name="connsiteX17" fmla="*/ 7711 w 10000"/>
              <a:gd name="connsiteY17" fmla="*/ 4222 h 10000"/>
              <a:gd name="connsiteX18" fmla="*/ 7478 w 10000"/>
              <a:gd name="connsiteY18" fmla="*/ 4663 h 10000"/>
              <a:gd name="connsiteX19" fmla="*/ 7085 w 10000"/>
              <a:gd name="connsiteY19" fmla="*/ 5672 h 10000"/>
              <a:gd name="connsiteX20" fmla="*/ 6890 w 10000"/>
              <a:gd name="connsiteY20" fmla="*/ 6113 h 10000"/>
              <a:gd name="connsiteX21" fmla="*/ 6657 w 10000"/>
              <a:gd name="connsiteY21" fmla="*/ 6554 h 10000"/>
              <a:gd name="connsiteX22" fmla="*/ 6458 w 10000"/>
              <a:gd name="connsiteY22" fmla="*/ 6996 h 10000"/>
              <a:gd name="connsiteX23" fmla="*/ 6259 w 10000"/>
              <a:gd name="connsiteY23" fmla="*/ 7438 h 10000"/>
              <a:gd name="connsiteX24" fmla="*/ 6021 w 10000"/>
              <a:gd name="connsiteY24" fmla="*/ 7774 h 10000"/>
              <a:gd name="connsiteX25" fmla="*/ 6021 w 10000"/>
              <a:gd name="connsiteY25" fmla="*/ 8005 h 10000"/>
              <a:gd name="connsiteX26" fmla="*/ 5825 w 10000"/>
              <a:gd name="connsiteY26" fmla="*/ 8340 h 10000"/>
              <a:gd name="connsiteX27" fmla="*/ 5631 w 10000"/>
              <a:gd name="connsiteY27" fmla="*/ 8549 h 10000"/>
              <a:gd name="connsiteX28" fmla="*/ 5196 w 10000"/>
              <a:gd name="connsiteY28" fmla="*/ 8886 h 10000"/>
              <a:gd name="connsiteX29" fmla="*/ 4801 w 10000"/>
              <a:gd name="connsiteY29" fmla="*/ 9222 h 10000"/>
              <a:gd name="connsiteX30" fmla="*/ 4367 w 10000"/>
              <a:gd name="connsiteY30" fmla="*/ 9559 h 10000"/>
              <a:gd name="connsiteX31" fmla="*/ 3976 w 10000"/>
              <a:gd name="connsiteY31" fmla="*/ 9664 h 10000"/>
              <a:gd name="connsiteX32" fmla="*/ 3540 w 10000"/>
              <a:gd name="connsiteY32" fmla="*/ 9874 h 10000"/>
              <a:gd name="connsiteX33" fmla="*/ 3106 w 10000"/>
              <a:gd name="connsiteY33" fmla="*/ 10000 h 10000"/>
              <a:gd name="connsiteX34" fmla="*/ 2714 w 10000"/>
              <a:gd name="connsiteY34" fmla="*/ 10000 h 10000"/>
              <a:gd name="connsiteX35" fmla="*/ 2280 w 10000"/>
              <a:gd name="connsiteY35" fmla="*/ 10000 h 10000"/>
              <a:gd name="connsiteX36" fmla="*/ 2280 w 10000"/>
              <a:gd name="connsiteY36" fmla="*/ 9874 h 10000"/>
              <a:gd name="connsiteX37" fmla="*/ 2081 w 10000"/>
              <a:gd name="connsiteY37" fmla="*/ 9874 h 10000"/>
              <a:gd name="connsiteX38" fmla="*/ 2081 w 10000"/>
              <a:gd name="connsiteY38" fmla="*/ 9769 h 10000"/>
              <a:gd name="connsiteX39" fmla="*/ 2081 w 10000"/>
              <a:gd name="connsiteY39" fmla="*/ 9559 h 10000"/>
              <a:gd name="connsiteX40" fmla="*/ 2081 w 10000"/>
              <a:gd name="connsiteY40" fmla="*/ 9431 h 10000"/>
              <a:gd name="connsiteX41" fmla="*/ 2081 w 10000"/>
              <a:gd name="connsiteY41" fmla="*/ 9327 h 10000"/>
              <a:gd name="connsiteX42" fmla="*/ 2081 w 10000"/>
              <a:gd name="connsiteY42" fmla="*/ 9097 h 10000"/>
              <a:gd name="connsiteX43" fmla="*/ 2081 w 10000"/>
              <a:gd name="connsiteY43" fmla="*/ 8886 h 10000"/>
              <a:gd name="connsiteX44" fmla="*/ 1888 w 10000"/>
              <a:gd name="connsiteY44" fmla="*/ 8655 h 10000"/>
              <a:gd name="connsiteX45" fmla="*/ 1651 w 10000"/>
              <a:gd name="connsiteY45" fmla="*/ 8340 h 10000"/>
              <a:gd name="connsiteX46" fmla="*/ 1258 w 10000"/>
              <a:gd name="connsiteY46" fmla="*/ 7879 h 10000"/>
              <a:gd name="connsiteX47" fmla="*/ 1061 w 10000"/>
              <a:gd name="connsiteY47" fmla="*/ 7438 h 10000"/>
              <a:gd name="connsiteX48" fmla="*/ 431 w 10000"/>
              <a:gd name="connsiteY48" fmla="*/ 6996 h 10000"/>
              <a:gd name="connsiteX49" fmla="*/ 0 w 10000"/>
              <a:gd name="connsiteY49" fmla="*/ 6322 h 10000"/>
              <a:gd name="connsiteX50" fmla="*/ 431 w 10000"/>
              <a:gd name="connsiteY50" fmla="*/ 6554 h 10000"/>
              <a:gd name="connsiteX51" fmla="*/ 1061 w 10000"/>
              <a:gd name="connsiteY51" fmla="*/ 6786 h 10000"/>
              <a:gd name="connsiteX52" fmla="*/ 1453 w 10000"/>
              <a:gd name="connsiteY52" fmla="*/ 6996 h 10000"/>
              <a:gd name="connsiteX53" fmla="*/ 1888 w 10000"/>
              <a:gd name="connsiteY53" fmla="*/ 7101 h 10000"/>
              <a:gd name="connsiteX54" fmla="*/ 2280 w 10000"/>
              <a:gd name="connsiteY54" fmla="*/ 7226 h 10000"/>
              <a:gd name="connsiteX55" fmla="*/ 2522 w 10000"/>
              <a:gd name="connsiteY55" fmla="*/ 7226 h 10000"/>
              <a:gd name="connsiteX56" fmla="*/ 2714 w 10000"/>
              <a:gd name="connsiteY56" fmla="*/ 7332 h 10000"/>
              <a:gd name="connsiteX57" fmla="*/ 2913 w 10000"/>
              <a:gd name="connsiteY57" fmla="*/ 7332 h 10000"/>
              <a:gd name="connsiteX58" fmla="*/ 3106 w 10000"/>
              <a:gd name="connsiteY58" fmla="*/ 7332 h 10000"/>
              <a:gd name="connsiteX59" fmla="*/ 3344 w 10000"/>
              <a:gd name="connsiteY59" fmla="*/ 7332 h 10000"/>
              <a:gd name="connsiteX60" fmla="*/ 3540 w 10000"/>
              <a:gd name="connsiteY60" fmla="*/ 7226 h 10000"/>
              <a:gd name="connsiteX61" fmla="*/ 3741 w 10000"/>
              <a:gd name="connsiteY61" fmla="*/ 7101 h 10000"/>
              <a:gd name="connsiteX62" fmla="*/ 3741 w 10000"/>
              <a:gd name="connsiteY62" fmla="*/ 6996 h 10000"/>
              <a:gd name="connsiteX63" fmla="*/ 3976 w 10000"/>
              <a:gd name="connsiteY63" fmla="*/ 6891 h 10000"/>
              <a:gd name="connsiteX64" fmla="*/ 4169 w 10000"/>
              <a:gd name="connsiteY64" fmla="*/ 6660 h 10000"/>
              <a:gd name="connsiteX65" fmla="*/ 4169 w 10000"/>
              <a:gd name="connsiteY65" fmla="*/ 6450 h 10000"/>
              <a:gd name="connsiteX66" fmla="*/ 4367 w 10000"/>
              <a:gd name="connsiteY66" fmla="*/ 6218 h 10000"/>
              <a:gd name="connsiteX67" fmla="*/ 4564 w 10000"/>
              <a:gd name="connsiteY67" fmla="*/ 5882 h 10000"/>
              <a:gd name="connsiteX68" fmla="*/ 4801 w 10000"/>
              <a:gd name="connsiteY68" fmla="*/ 5544 h 10000"/>
              <a:gd name="connsiteX69" fmla="*/ 4801 w 10000"/>
              <a:gd name="connsiteY69" fmla="*/ 5104 h 10000"/>
              <a:gd name="connsiteX70" fmla="*/ 5196 w 10000"/>
              <a:gd name="connsiteY70" fmla="*/ 4327 h 10000"/>
              <a:gd name="connsiteX71" fmla="*/ 5438 w 10000"/>
              <a:gd name="connsiteY71" fmla="*/ 3445 h 10000"/>
              <a:gd name="connsiteX72" fmla="*/ 5438 w 10000"/>
              <a:gd name="connsiteY72" fmla="*/ 2668 h 10000"/>
              <a:gd name="connsiteX73" fmla="*/ 5631 w 10000"/>
              <a:gd name="connsiteY73" fmla="*/ 1891 h 10000"/>
              <a:gd name="connsiteX74" fmla="*/ 5631 w 10000"/>
              <a:gd name="connsiteY74" fmla="*/ 1555 h 10000"/>
              <a:gd name="connsiteX75" fmla="*/ 5631 w 10000"/>
              <a:gd name="connsiteY75" fmla="*/ 1239 h 10000"/>
              <a:gd name="connsiteX76" fmla="*/ 5631 w 10000"/>
              <a:gd name="connsiteY76" fmla="*/ 1008 h 10000"/>
              <a:gd name="connsiteX77" fmla="*/ 5631 w 10000"/>
              <a:gd name="connsiteY77" fmla="*/ 776 h 10000"/>
              <a:gd name="connsiteX78" fmla="*/ 5631 w 10000"/>
              <a:gd name="connsiteY78" fmla="*/ 568 h 10000"/>
              <a:gd name="connsiteX79" fmla="*/ 5631 w 10000"/>
              <a:gd name="connsiteY79" fmla="*/ 464 h 10000"/>
              <a:gd name="connsiteX80" fmla="*/ 5438 w 10000"/>
              <a:gd name="connsiteY80" fmla="*/ 335 h 10000"/>
              <a:gd name="connsiteX81" fmla="*/ 5438 w 10000"/>
              <a:gd name="connsiteY81" fmla="*/ 231 h 10000"/>
              <a:gd name="connsiteX82" fmla="*/ 5438 w 10000"/>
              <a:gd name="connsiteY82" fmla="*/ 125 h 10000"/>
              <a:gd name="connsiteX83" fmla="*/ 5196 w 10000"/>
              <a:gd name="connsiteY83" fmla="*/ 125 h 10000"/>
              <a:gd name="connsiteX84" fmla="*/ 5005 w 10000"/>
              <a:gd name="connsiteY84" fmla="*/ 0 h 10000"/>
              <a:gd name="connsiteX85" fmla="*/ 5005 w 10000"/>
              <a:gd name="connsiteY85" fmla="*/ 0 h 10000"/>
              <a:gd name="connsiteX0" fmla="*/ 9762 w 10000"/>
              <a:gd name="connsiteY0" fmla="*/ 335 h 10000"/>
              <a:gd name="connsiteX1" fmla="*/ 10000 w 10000"/>
              <a:gd name="connsiteY1" fmla="*/ 568 h 10000"/>
              <a:gd name="connsiteX2" fmla="*/ 9762 w 10000"/>
              <a:gd name="connsiteY2" fmla="*/ 673 h 10000"/>
              <a:gd name="connsiteX3" fmla="*/ 9568 w 10000"/>
              <a:gd name="connsiteY3" fmla="*/ 673 h 10000"/>
              <a:gd name="connsiteX4" fmla="*/ 9371 w 10000"/>
              <a:gd name="connsiteY4" fmla="*/ 776 h 10000"/>
              <a:gd name="connsiteX5" fmla="*/ 9173 w 10000"/>
              <a:gd name="connsiteY5" fmla="*/ 776 h 10000"/>
              <a:gd name="connsiteX6" fmla="*/ 9173 w 10000"/>
              <a:gd name="connsiteY6" fmla="*/ 903 h 10000"/>
              <a:gd name="connsiteX7" fmla="*/ 8934 w 10000"/>
              <a:gd name="connsiteY7" fmla="*/ 1008 h 10000"/>
              <a:gd name="connsiteX8" fmla="*/ 8740 w 10000"/>
              <a:gd name="connsiteY8" fmla="*/ 1239 h 10000"/>
              <a:gd name="connsiteX9" fmla="*/ 8740 w 10000"/>
              <a:gd name="connsiteY9" fmla="*/ 1449 h 10000"/>
              <a:gd name="connsiteX10" fmla="*/ 8544 w 10000"/>
              <a:gd name="connsiteY10" fmla="*/ 1680 h 10000"/>
              <a:gd name="connsiteX11" fmla="*/ 8544 w 10000"/>
              <a:gd name="connsiteY11" fmla="*/ 2017 h 10000"/>
              <a:gd name="connsiteX12" fmla="*/ 8544 w 10000"/>
              <a:gd name="connsiteY12" fmla="*/ 2227 h 10000"/>
              <a:gd name="connsiteX13" fmla="*/ 8305 w 10000"/>
              <a:gd name="connsiteY13" fmla="*/ 2562 h 10000"/>
              <a:gd name="connsiteX14" fmla="*/ 8305 w 10000"/>
              <a:gd name="connsiteY14" fmla="*/ 3003 h 10000"/>
              <a:gd name="connsiteX15" fmla="*/ 8114 w 10000"/>
              <a:gd name="connsiteY15" fmla="*/ 3340 h 10000"/>
              <a:gd name="connsiteX16" fmla="*/ 7913 w 10000"/>
              <a:gd name="connsiteY16" fmla="*/ 3780 h 10000"/>
              <a:gd name="connsiteX17" fmla="*/ 7711 w 10000"/>
              <a:gd name="connsiteY17" fmla="*/ 4222 h 10000"/>
              <a:gd name="connsiteX18" fmla="*/ 7478 w 10000"/>
              <a:gd name="connsiteY18" fmla="*/ 4663 h 10000"/>
              <a:gd name="connsiteX19" fmla="*/ 7085 w 10000"/>
              <a:gd name="connsiteY19" fmla="*/ 5672 h 10000"/>
              <a:gd name="connsiteX20" fmla="*/ 6890 w 10000"/>
              <a:gd name="connsiteY20" fmla="*/ 6113 h 10000"/>
              <a:gd name="connsiteX21" fmla="*/ 6657 w 10000"/>
              <a:gd name="connsiteY21" fmla="*/ 6554 h 10000"/>
              <a:gd name="connsiteX22" fmla="*/ 6458 w 10000"/>
              <a:gd name="connsiteY22" fmla="*/ 6996 h 10000"/>
              <a:gd name="connsiteX23" fmla="*/ 6259 w 10000"/>
              <a:gd name="connsiteY23" fmla="*/ 7438 h 10000"/>
              <a:gd name="connsiteX24" fmla="*/ 6021 w 10000"/>
              <a:gd name="connsiteY24" fmla="*/ 7774 h 10000"/>
              <a:gd name="connsiteX25" fmla="*/ 6021 w 10000"/>
              <a:gd name="connsiteY25" fmla="*/ 8005 h 10000"/>
              <a:gd name="connsiteX26" fmla="*/ 5825 w 10000"/>
              <a:gd name="connsiteY26" fmla="*/ 8340 h 10000"/>
              <a:gd name="connsiteX27" fmla="*/ 5631 w 10000"/>
              <a:gd name="connsiteY27" fmla="*/ 8549 h 10000"/>
              <a:gd name="connsiteX28" fmla="*/ 5196 w 10000"/>
              <a:gd name="connsiteY28" fmla="*/ 8886 h 10000"/>
              <a:gd name="connsiteX29" fmla="*/ 4801 w 10000"/>
              <a:gd name="connsiteY29" fmla="*/ 9222 h 10000"/>
              <a:gd name="connsiteX30" fmla="*/ 4367 w 10000"/>
              <a:gd name="connsiteY30" fmla="*/ 9559 h 10000"/>
              <a:gd name="connsiteX31" fmla="*/ 3976 w 10000"/>
              <a:gd name="connsiteY31" fmla="*/ 9664 h 10000"/>
              <a:gd name="connsiteX32" fmla="*/ 3540 w 10000"/>
              <a:gd name="connsiteY32" fmla="*/ 9874 h 10000"/>
              <a:gd name="connsiteX33" fmla="*/ 3106 w 10000"/>
              <a:gd name="connsiteY33" fmla="*/ 10000 h 10000"/>
              <a:gd name="connsiteX34" fmla="*/ 2714 w 10000"/>
              <a:gd name="connsiteY34" fmla="*/ 10000 h 10000"/>
              <a:gd name="connsiteX35" fmla="*/ 2280 w 10000"/>
              <a:gd name="connsiteY35" fmla="*/ 10000 h 10000"/>
              <a:gd name="connsiteX36" fmla="*/ 2280 w 10000"/>
              <a:gd name="connsiteY36" fmla="*/ 9874 h 10000"/>
              <a:gd name="connsiteX37" fmla="*/ 2081 w 10000"/>
              <a:gd name="connsiteY37" fmla="*/ 9874 h 10000"/>
              <a:gd name="connsiteX38" fmla="*/ 2081 w 10000"/>
              <a:gd name="connsiteY38" fmla="*/ 9769 h 10000"/>
              <a:gd name="connsiteX39" fmla="*/ 2081 w 10000"/>
              <a:gd name="connsiteY39" fmla="*/ 9559 h 10000"/>
              <a:gd name="connsiteX40" fmla="*/ 2081 w 10000"/>
              <a:gd name="connsiteY40" fmla="*/ 9431 h 10000"/>
              <a:gd name="connsiteX41" fmla="*/ 2081 w 10000"/>
              <a:gd name="connsiteY41" fmla="*/ 9327 h 10000"/>
              <a:gd name="connsiteX42" fmla="*/ 2081 w 10000"/>
              <a:gd name="connsiteY42" fmla="*/ 9097 h 10000"/>
              <a:gd name="connsiteX43" fmla="*/ 2081 w 10000"/>
              <a:gd name="connsiteY43" fmla="*/ 8886 h 10000"/>
              <a:gd name="connsiteX44" fmla="*/ 1888 w 10000"/>
              <a:gd name="connsiteY44" fmla="*/ 8655 h 10000"/>
              <a:gd name="connsiteX45" fmla="*/ 1651 w 10000"/>
              <a:gd name="connsiteY45" fmla="*/ 8340 h 10000"/>
              <a:gd name="connsiteX46" fmla="*/ 1258 w 10000"/>
              <a:gd name="connsiteY46" fmla="*/ 7879 h 10000"/>
              <a:gd name="connsiteX47" fmla="*/ 1061 w 10000"/>
              <a:gd name="connsiteY47" fmla="*/ 7438 h 10000"/>
              <a:gd name="connsiteX48" fmla="*/ 431 w 10000"/>
              <a:gd name="connsiteY48" fmla="*/ 6996 h 10000"/>
              <a:gd name="connsiteX49" fmla="*/ 0 w 10000"/>
              <a:gd name="connsiteY49" fmla="*/ 6322 h 10000"/>
              <a:gd name="connsiteX50" fmla="*/ 431 w 10000"/>
              <a:gd name="connsiteY50" fmla="*/ 6554 h 10000"/>
              <a:gd name="connsiteX51" fmla="*/ 1061 w 10000"/>
              <a:gd name="connsiteY51" fmla="*/ 6786 h 10000"/>
              <a:gd name="connsiteX52" fmla="*/ 1453 w 10000"/>
              <a:gd name="connsiteY52" fmla="*/ 6996 h 10000"/>
              <a:gd name="connsiteX53" fmla="*/ 1888 w 10000"/>
              <a:gd name="connsiteY53" fmla="*/ 7101 h 10000"/>
              <a:gd name="connsiteX54" fmla="*/ 2280 w 10000"/>
              <a:gd name="connsiteY54" fmla="*/ 7226 h 10000"/>
              <a:gd name="connsiteX55" fmla="*/ 2522 w 10000"/>
              <a:gd name="connsiteY55" fmla="*/ 7226 h 10000"/>
              <a:gd name="connsiteX56" fmla="*/ 2714 w 10000"/>
              <a:gd name="connsiteY56" fmla="*/ 7332 h 10000"/>
              <a:gd name="connsiteX57" fmla="*/ 2913 w 10000"/>
              <a:gd name="connsiteY57" fmla="*/ 7332 h 10000"/>
              <a:gd name="connsiteX58" fmla="*/ 3106 w 10000"/>
              <a:gd name="connsiteY58" fmla="*/ 7332 h 10000"/>
              <a:gd name="connsiteX59" fmla="*/ 3344 w 10000"/>
              <a:gd name="connsiteY59" fmla="*/ 7332 h 10000"/>
              <a:gd name="connsiteX60" fmla="*/ 3540 w 10000"/>
              <a:gd name="connsiteY60" fmla="*/ 7226 h 10000"/>
              <a:gd name="connsiteX61" fmla="*/ 3741 w 10000"/>
              <a:gd name="connsiteY61" fmla="*/ 7101 h 10000"/>
              <a:gd name="connsiteX62" fmla="*/ 3741 w 10000"/>
              <a:gd name="connsiteY62" fmla="*/ 6996 h 10000"/>
              <a:gd name="connsiteX63" fmla="*/ 3976 w 10000"/>
              <a:gd name="connsiteY63" fmla="*/ 6891 h 10000"/>
              <a:gd name="connsiteX64" fmla="*/ 4169 w 10000"/>
              <a:gd name="connsiteY64" fmla="*/ 6660 h 10000"/>
              <a:gd name="connsiteX65" fmla="*/ 4169 w 10000"/>
              <a:gd name="connsiteY65" fmla="*/ 6450 h 10000"/>
              <a:gd name="connsiteX66" fmla="*/ 4367 w 10000"/>
              <a:gd name="connsiteY66" fmla="*/ 6218 h 10000"/>
              <a:gd name="connsiteX67" fmla="*/ 4564 w 10000"/>
              <a:gd name="connsiteY67" fmla="*/ 5882 h 10000"/>
              <a:gd name="connsiteX68" fmla="*/ 4801 w 10000"/>
              <a:gd name="connsiteY68" fmla="*/ 5544 h 10000"/>
              <a:gd name="connsiteX69" fmla="*/ 4801 w 10000"/>
              <a:gd name="connsiteY69" fmla="*/ 5104 h 10000"/>
              <a:gd name="connsiteX70" fmla="*/ 5196 w 10000"/>
              <a:gd name="connsiteY70" fmla="*/ 4327 h 10000"/>
              <a:gd name="connsiteX71" fmla="*/ 5438 w 10000"/>
              <a:gd name="connsiteY71" fmla="*/ 3445 h 10000"/>
              <a:gd name="connsiteX72" fmla="*/ 5438 w 10000"/>
              <a:gd name="connsiteY72" fmla="*/ 2668 h 10000"/>
              <a:gd name="connsiteX73" fmla="*/ 5631 w 10000"/>
              <a:gd name="connsiteY73" fmla="*/ 1891 h 10000"/>
              <a:gd name="connsiteX74" fmla="*/ 5631 w 10000"/>
              <a:gd name="connsiteY74" fmla="*/ 1555 h 10000"/>
              <a:gd name="connsiteX75" fmla="*/ 5631 w 10000"/>
              <a:gd name="connsiteY75" fmla="*/ 1239 h 10000"/>
              <a:gd name="connsiteX76" fmla="*/ 5631 w 10000"/>
              <a:gd name="connsiteY76" fmla="*/ 1008 h 10000"/>
              <a:gd name="connsiteX77" fmla="*/ 5631 w 10000"/>
              <a:gd name="connsiteY77" fmla="*/ 776 h 10000"/>
              <a:gd name="connsiteX78" fmla="*/ 5631 w 10000"/>
              <a:gd name="connsiteY78" fmla="*/ 568 h 10000"/>
              <a:gd name="connsiteX79" fmla="*/ 5631 w 10000"/>
              <a:gd name="connsiteY79" fmla="*/ 464 h 10000"/>
              <a:gd name="connsiteX80" fmla="*/ 5438 w 10000"/>
              <a:gd name="connsiteY80" fmla="*/ 335 h 10000"/>
              <a:gd name="connsiteX81" fmla="*/ 5438 w 10000"/>
              <a:gd name="connsiteY81" fmla="*/ 231 h 10000"/>
              <a:gd name="connsiteX82" fmla="*/ 5438 w 10000"/>
              <a:gd name="connsiteY82" fmla="*/ 125 h 10000"/>
              <a:gd name="connsiteX83" fmla="*/ 5196 w 10000"/>
              <a:gd name="connsiteY83" fmla="*/ 125 h 10000"/>
              <a:gd name="connsiteX84" fmla="*/ 5005 w 10000"/>
              <a:gd name="connsiteY84" fmla="*/ 0 h 10000"/>
              <a:gd name="connsiteX0" fmla="*/ 9762 w 10000"/>
              <a:gd name="connsiteY0" fmla="*/ 335 h 10000"/>
              <a:gd name="connsiteX1" fmla="*/ 10000 w 10000"/>
              <a:gd name="connsiteY1" fmla="*/ 568 h 10000"/>
              <a:gd name="connsiteX2" fmla="*/ 9762 w 10000"/>
              <a:gd name="connsiteY2" fmla="*/ 673 h 10000"/>
              <a:gd name="connsiteX3" fmla="*/ 9568 w 10000"/>
              <a:gd name="connsiteY3" fmla="*/ 673 h 10000"/>
              <a:gd name="connsiteX4" fmla="*/ 9371 w 10000"/>
              <a:gd name="connsiteY4" fmla="*/ 776 h 10000"/>
              <a:gd name="connsiteX5" fmla="*/ 9173 w 10000"/>
              <a:gd name="connsiteY5" fmla="*/ 776 h 10000"/>
              <a:gd name="connsiteX6" fmla="*/ 9173 w 10000"/>
              <a:gd name="connsiteY6" fmla="*/ 903 h 10000"/>
              <a:gd name="connsiteX7" fmla="*/ 8934 w 10000"/>
              <a:gd name="connsiteY7" fmla="*/ 1008 h 10000"/>
              <a:gd name="connsiteX8" fmla="*/ 8740 w 10000"/>
              <a:gd name="connsiteY8" fmla="*/ 1239 h 10000"/>
              <a:gd name="connsiteX9" fmla="*/ 8740 w 10000"/>
              <a:gd name="connsiteY9" fmla="*/ 1449 h 10000"/>
              <a:gd name="connsiteX10" fmla="*/ 8544 w 10000"/>
              <a:gd name="connsiteY10" fmla="*/ 1680 h 10000"/>
              <a:gd name="connsiteX11" fmla="*/ 8544 w 10000"/>
              <a:gd name="connsiteY11" fmla="*/ 2017 h 10000"/>
              <a:gd name="connsiteX12" fmla="*/ 8544 w 10000"/>
              <a:gd name="connsiteY12" fmla="*/ 2227 h 10000"/>
              <a:gd name="connsiteX13" fmla="*/ 8305 w 10000"/>
              <a:gd name="connsiteY13" fmla="*/ 2562 h 10000"/>
              <a:gd name="connsiteX14" fmla="*/ 8305 w 10000"/>
              <a:gd name="connsiteY14" fmla="*/ 3003 h 10000"/>
              <a:gd name="connsiteX15" fmla="*/ 8114 w 10000"/>
              <a:gd name="connsiteY15" fmla="*/ 3340 h 10000"/>
              <a:gd name="connsiteX16" fmla="*/ 7913 w 10000"/>
              <a:gd name="connsiteY16" fmla="*/ 3780 h 10000"/>
              <a:gd name="connsiteX17" fmla="*/ 7711 w 10000"/>
              <a:gd name="connsiteY17" fmla="*/ 4222 h 10000"/>
              <a:gd name="connsiteX18" fmla="*/ 7478 w 10000"/>
              <a:gd name="connsiteY18" fmla="*/ 4663 h 10000"/>
              <a:gd name="connsiteX19" fmla="*/ 7085 w 10000"/>
              <a:gd name="connsiteY19" fmla="*/ 5672 h 10000"/>
              <a:gd name="connsiteX20" fmla="*/ 6890 w 10000"/>
              <a:gd name="connsiteY20" fmla="*/ 6113 h 10000"/>
              <a:gd name="connsiteX21" fmla="*/ 6657 w 10000"/>
              <a:gd name="connsiteY21" fmla="*/ 6554 h 10000"/>
              <a:gd name="connsiteX22" fmla="*/ 6458 w 10000"/>
              <a:gd name="connsiteY22" fmla="*/ 6996 h 10000"/>
              <a:gd name="connsiteX23" fmla="*/ 6259 w 10000"/>
              <a:gd name="connsiteY23" fmla="*/ 7438 h 10000"/>
              <a:gd name="connsiteX24" fmla="*/ 6021 w 10000"/>
              <a:gd name="connsiteY24" fmla="*/ 7774 h 10000"/>
              <a:gd name="connsiteX25" fmla="*/ 6021 w 10000"/>
              <a:gd name="connsiteY25" fmla="*/ 8005 h 10000"/>
              <a:gd name="connsiteX26" fmla="*/ 5825 w 10000"/>
              <a:gd name="connsiteY26" fmla="*/ 8340 h 10000"/>
              <a:gd name="connsiteX27" fmla="*/ 5631 w 10000"/>
              <a:gd name="connsiteY27" fmla="*/ 8549 h 10000"/>
              <a:gd name="connsiteX28" fmla="*/ 5196 w 10000"/>
              <a:gd name="connsiteY28" fmla="*/ 8886 h 10000"/>
              <a:gd name="connsiteX29" fmla="*/ 4801 w 10000"/>
              <a:gd name="connsiteY29" fmla="*/ 9222 h 10000"/>
              <a:gd name="connsiteX30" fmla="*/ 4367 w 10000"/>
              <a:gd name="connsiteY30" fmla="*/ 9559 h 10000"/>
              <a:gd name="connsiteX31" fmla="*/ 3976 w 10000"/>
              <a:gd name="connsiteY31" fmla="*/ 9664 h 10000"/>
              <a:gd name="connsiteX32" fmla="*/ 3540 w 10000"/>
              <a:gd name="connsiteY32" fmla="*/ 9874 h 10000"/>
              <a:gd name="connsiteX33" fmla="*/ 3106 w 10000"/>
              <a:gd name="connsiteY33" fmla="*/ 10000 h 10000"/>
              <a:gd name="connsiteX34" fmla="*/ 2714 w 10000"/>
              <a:gd name="connsiteY34" fmla="*/ 10000 h 10000"/>
              <a:gd name="connsiteX35" fmla="*/ 2280 w 10000"/>
              <a:gd name="connsiteY35" fmla="*/ 10000 h 10000"/>
              <a:gd name="connsiteX36" fmla="*/ 2280 w 10000"/>
              <a:gd name="connsiteY36" fmla="*/ 9874 h 10000"/>
              <a:gd name="connsiteX37" fmla="*/ 2081 w 10000"/>
              <a:gd name="connsiteY37" fmla="*/ 9874 h 10000"/>
              <a:gd name="connsiteX38" fmla="*/ 2081 w 10000"/>
              <a:gd name="connsiteY38" fmla="*/ 9769 h 10000"/>
              <a:gd name="connsiteX39" fmla="*/ 2081 w 10000"/>
              <a:gd name="connsiteY39" fmla="*/ 9559 h 10000"/>
              <a:gd name="connsiteX40" fmla="*/ 2081 w 10000"/>
              <a:gd name="connsiteY40" fmla="*/ 9431 h 10000"/>
              <a:gd name="connsiteX41" fmla="*/ 2081 w 10000"/>
              <a:gd name="connsiteY41" fmla="*/ 9327 h 10000"/>
              <a:gd name="connsiteX42" fmla="*/ 2081 w 10000"/>
              <a:gd name="connsiteY42" fmla="*/ 9097 h 10000"/>
              <a:gd name="connsiteX43" fmla="*/ 2081 w 10000"/>
              <a:gd name="connsiteY43" fmla="*/ 8886 h 10000"/>
              <a:gd name="connsiteX44" fmla="*/ 1888 w 10000"/>
              <a:gd name="connsiteY44" fmla="*/ 8655 h 10000"/>
              <a:gd name="connsiteX45" fmla="*/ 1651 w 10000"/>
              <a:gd name="connsiteY45" fmla="*/ 8340 h 10000"/>
              <a:gd name="connsiteX46" fmla="*/ 1258 w 10000"/>
              <a:gd name="connsiteY46" fmla="*/ 7879 h 10000"/>
              <a:gd name="connsiteX47" fmla="*/ 1061 w 10000"/>
              <a:gd name="connsiteY47" fmla="*/ 7438 h 10000"/>
              <a:gd name="connsiteX48" fmla="*/ 431 w 10000"/>
              <a:gd name="connsiteY48" fmla="*/ 6996 h 10000"/>
              <a:gd name="connsiteX49" fmla="*/ 0 w 10000"/>
              <a:gd name="connsiteY49" fmla="*/ 6322 h 10000"/>
              <a:gd name="connsiteX50" fmla="*/ 431 w 10000"/>
              <a:gd name="connsiteY50" fmla="*/ 6554 h 10000"/>
              <a:gd name="connsiteX51" fmla="*/ 1061 w 10000"/>
              <a:gd name="connsiteY51" fmla="*/ 6786 h 10000"/>
              <a:gd name="connsiteX52" fmla="*/ 1453 w 10000"/>
              <a:gd name="connsiteY52" fmla="*/ 6996 h 10000"/>
              <a:gd name="connsiteX53" fmla="*/ 1888 w 10000"/>
              <a:gd name="connsiteY53" fmla="*/ 7101 h 10000"/>
              <a:gd name="connsiteX54" fmla="*/ 2280 w 10000"/>
              <a:gd name="connsiteY54" fmla="*/ 7226 h 10000"/>
              <a:gd name="connsiteX55" fmla="*/ 2522 w 10000"/>
              <a:gd name="connsiteY55" fmla="*/ 7226 h 10000"/>
              <a:gd name="connsiteX56" fmla="*/ 2714 w 10000"/>
              <a:gd name="connsiteY56" fmla="*/ 7332 h 10000"/>
              <a:gd name="connsiteX57" fmla="*/ 2913 w 10000"/>
              <a:gd name="connsiteY57" fmla="*/ 7332 h 10000"/>
              <a:gd name="connsiteX58" fmla="*/ 3106 w 10000"/>
              <a:gd name="connsiteY58" fmla="*/ 7332 h 10000"/>
              <a:gd name="connsiteX59" fmla="*/ 3344 w 10000"/>
              <a:gd name="connsiteY59" fmla="*/ 7332 h 10000"/>
              <a:gd name="connsiteX60" fmla="*/ 3540 w 10000"/>
              <a:gd name="connsiteY60" fmla="*/ 7226 h 10000"/>
              <a:gd name="connsiteX61" fmla="*/ 3741 w 10000"/>
              <a:gd name="connsiteY61" fmla="*/ 7101 h 10000"/>
              <a:gd name="connsiteX62" fmla="*/ 3741 w 10000"/>
              <a:gd name="connsiteY62" fmla="*/ 6996 h 10000"/>
              <a:gd name="connsiteX63" fmla="*/ 3976 w 10000"/>
              <a:gd name="connsiteY63" fmla="*/ 6891 h 10000"/>
              <a:gd name="connsiteX64" fmla="*/ 4169 w 10000"/>
              <a:gd name="connsiteY64" fmla="*/ 6660 h 10000"/>
              <a:gd name="connsiteX65" fmla="*/ 4169 w 10000"/>
              <a:gd name="connsiteY65" fmla="*/ 6450 h 10000"/>
              <a:gd name="connsiteX66" fmla="*/ 4367 w 10000"/>
              <a:gd name="connsiteY66" fmla="*/ 6218 h 10000"/>
              <a:gd name="connsiteX67" fmla="*/ 4564 w 10000"/>
              <a:gd name="connsiteY67" fmla="*/ 5882 h 10000"/>
              <a:gd name="connsiteX68" fmla="*/ 4801 w 10000"/>
              <a:gd name="connsiteY68" fmla="*/ 5544 h 10000"/>
              <a:gd name="connsiteX69" fmla="*/ 4801 w 10000"/>
              <a:gd name="connsiteY69" fmla="*/ 5104 h 10000"/>
              <a:gd name="connsiteX70" fmla="*/ 5196 w 10000"/>
              <a:gd name="connsiteY70" fmla="*/ 4327 h 10000"/>
              <a:gd name="connsiteX71" fmla="*/ 5438 w 10000"/>
              <a:gd name="connsiteY71" fmla="*/ 3445 h 10000"/>
              <a:gd name="connsiteX72" fmla="*/ 5438 w 10000"/>
              <a:gd name="connsiteY72" fmla="*/ 2668 h 10000"/>
              <a:gd name="connsiteX73" fmla="*/ 5631 w 10000"/>
              <a:gd name="connsiteY73" fmla="*/ 1891 h 10000"/>
              <a:gd name="connsiteX74" fmla="*/ 5631 w 10000"/>
              <a:gd name="connsiteY74" fmla="*/ 1555 h 10000"/>
              <a:gd name="connsiteX75" fmla="*/ 5631 w 10000"/>
              <a:gd name="connsiteY75" fmla="*/ 1239 h 10000"/>
              <a:gd name="connsiteX76" fmla="*/ 5631 w 10000"/>
              <a:gd name="connsiteY76" fmla="*/ 1008 h 10000"/>
              <a:gd name="connsiteX77" fmla="*/ 5631 w 10000"/>
              <a:gd name="connsiteY77" fmla="*/ 776 h 10000"/>
              <a:gd name="connsiteX78" fmla="*/ 5631 w 10000"/>
              <a:gd name="connsiteY78" fmla="*/ 568 h 10000"/>
              <a:gd name="connsiteX79" fmla="*/ 5631 w 10000"/>
              <a:gd name="connsiteY79" fmla="*/ 464 h 10000"/>
              <a:gd name="connsiteX80" fmla="*/ 5438 w 10000"/>
              <a:gd name="connsiteY80" fmla="*/ 335 h 10000"/>
              <a:gd name="connsiteX81" fmla="*/ 5438 w 10000"/>
              <a:gd name="connsiteY81" fmla="*/ 125 h 10000"/>
              <a:gd name="connsiteX82" fmla="*/ 5196 w 10000"/>
              <a:gd name="connsiteY82" fmla="*/ 125 h 10000"/>
              <a:gd name="connsiteX83" fmla="*/ 5005 w 10000"/>
              <a:gd name="connsiteY83" fmla="*/ 0 h 10000"/>
              <a:gd name="connsiteX0" fmla="*/ 9762 w 10000"/>
              <a:gd name="connsiteY0" fmla="*/ 210 h 9875"/>
              <a:gd name="connsiteX1" fmla="*/ 10000 w 10000"/>
              <a:gd name="connsiteY1" fmla="*/ 443 h 9875"/>
              <a:gd name="connsiteX2" fmla="*/ 9762 w 10000"/>
              <a:gd name="connsiteY2" fmla="*/ 548 h 9875"/>
              <a:gd name="connsiteX3" fmla="*/ 9568 w 10000"/>
              <a:gd name="connsiteY3" fmla="*/ 548 h 9875"/>
              <a:gd name="connsiteX4" fmla="*/ 9371 w 10000"/>
              <a:gd name="connsiteY4" fmla="*/ 651 h 9875"/>
              <a:gd name="connsiteX5" fmla="*/ 9173 w 10000"/>
              <a:gd name="connsiteY5" fmla="*/ 651 h 9875"/>
              <a:gd name="connsiteX6" fmla="*/ 9173 w 10000"/>
              <a:gd name="connsiteY6" fmla="*/ 778 h 9875"/>
              <a:gd name="connsiteX7" fmla="*/ 8934 w 10000"/>
              <a:gd name="connsiteY7" fmla="*/ 883 h 9875"/>
              <a:gd name="connsiteX8" fmla="*/ 8740 w 10000"/>
              <a:gd name="connsiteY8" fmla="*/ 1114 h 9875"/>
              <a:gd name="connsiteX9" fmla="*/ 8740 w 10000"/>
              <a:gd name="connsiteY9" fmla="*/ 1324 h 9875"/>
              <a:gd name="connsiteX10" fmla="*/ 8544 w 10000"/>
              <a:gd name="connsiteY10" fmla="*/ 1555 h 9875"/>
              <a:gd name="connsiteX11" fmla="*/ 8544 w 10000"/>
              <a:gd name="connsiteY11" fmla="*/ 1892 h 9875"/>
              <a:gd name="connsiteX12" fmla="*/ 8544 w 10000"/>
              <a:gd name="connsiteY12" fmla="*/ 2102 h 9875"/>
              <a:gd name="connsiteX13" fmla="*/ 8305 w 10000"/>
              <a:gd name="connsiteY13" fmla="*/ 2437 h 9875"/>
              <a:gd name="connsiteX14" fmla="*/ 8305 w 10000"/>
              <a:gd name="connsiteY14" fmla="*/ 2878 h 9875"/>
              <a:gd name="connsiteX15" fmla="*/ 8114 w 10000"/>
              <a:gd name="connsiteY15" fmla="*/ 3215 h 9875"/>
              <a:gd name="connsiteX16" fmla="*/ 7913 w 10000"/>
              <a:gd name="connsiteY16" fmla="*/ 3655 h 9875"/>
              <a:gd name="connsiteX17" fmla="*/ 7711 w 10000"/>
              <a:gd name="connsiteY17" fmla="*/ 4097 h 9875"/>
              <a:gd name="connsiteX18" fmla="*/ 7478 w 10000"/>
              <a:gd name="connsiteY18" fmla="*/ 4538 h 9875"/>
              <a:gd name="connsiteX19" fmla="*/ 7085 w 10000"/>
              <a:gd name="connsiteY19" fmla="*/ 5547 h 9875"/>
              <a:gd name="connsiteX20" fmla="*/ 6890 w 10000"/>
              <a:gd name="connsiteY20" fmla="*/ 5988 h 9875"/>
              <a:gd name="connsiteX21" fmla="*/ 6657 w 10000"/>
              <a:gd name="connsiteY21" fmla="*/ 6429 h 9875"/>
              <a:gd name="connsiteX22" fmla="*/ 6458 w 10000"/>
              <a:gd name="connsiteY22" fmla="*/ 6871 h 9875"/>
              <a:gd name="connsiteX23" fmla="*/ 6259 w 10000"/>
              <a:gd name="connsiteY23" fmla="*/ 7313 h 9875"/>
              <a:gd name="connsiteX24" fmla="*/ 6021 w 10000"/>
              <a:gd name="connsiteY24" fmla="*/ 7649 h 9875"/>
              <a:gd name="connsiteX25" fmla="*/ 6021 w 10000"/>
              <a:gd name="connsiteY25" fmla="*/ 7880 h 9875"/>
              <a:gd name="connsiteX26" fmla="*/ 5825 w 10000"/>
              <a:gd name="connsiteY26" fmla="*/ 8215 h 9875"/>
              <a:gd name="connsiteX27" fmla="*/ 5631 w 10000"/>
              <a:gd name="connsiteY27" fmla="*/ 8424 h 9875"/>
              <a:gd name="connsiteX28" fmla="*/ 5196 w 10000"/>
              <a:gd name="connsiteY28" fmla="*/ 8761 h 9875"/>
              <a:gd name="connsiteX29" fmla="*/ 4801 w 10000"/>
              <a:gd name="connsiteY29" fmla="*/ 9097 h 9875"/>
              <a:gd name="connsiteX30" fmla="*/ 4367 w 10000"/>
              <a:gd name="connsiteY30" fmla="*/ 9434 h 9875"/>
              <a:gd name="connsiteX31" fmla="*/ 3976 w 10000"/>
              <a:gd name="connsiteY31" fmla="*/ 9539 h 9875"/>
              <a:gd name="connsiteX32" fmla="*/ 3540 w 10000"/>
              <a:gd name="connsiteY32" fmla="*/ 9749 h 9875"/>
              <a:gd name="connsiteX33" fmla="*/ 3106 w 10000"/>
              <a:gd name="connsiteY33" fmla="*/ 9875 h 9875"/>
              <a:gd name="connsiteX34" fmla="*/ 2714 w 10000"/>
              <a:gd name="connsiteY34" fmla="*/ 9875 h 9875"/>
              <a:gd name="connsiteX35" fmla="*/ 2280 w 10000"/>
              <a:gd name="connsiteY35" fmla="*/ 9875 h 9875"/>
              <a:gd name="connsiteX36" fmla="*/ 2280 w 10000"/>
              <a:gd name="connsiteY36" fmla="*/ 9749 h 9875"/>
              <a:gd name="connsiteX37" fmla="*/ 2081 w 10000"/>
              <a:gd name="connsiteY37" fmla="*/ 9749 h 9875"/>
              <a:gd name="connsiteX38" fmla="*/ 2081 w 10000"/>
              <a:gd name="connsiteY38" fmla="*/ 9644 h 9875"/>
              <a:gd name="connsiteX39" fmla="*/ 2081 w 10000"/>
              <a:gd name="connsiteY39" fmla="*/ 9434 h 9875"/>
              <a:gd name="connsiteX40" fmla="*/ 2081 w 10000"/>
              <a:gd name="connsiteY40" fmla="*/ 9306 h 9875"/>
              <a:gd name="connsiteX41" fmla="*/ 2081 w 10000"/>
              <a:gd name="connsiteY41" fmla="*/ 9202 h 9875"/>
              <a:gd name="connsiteX42" fmla="*/ 2081 w 10000"/>
              <a:gd name="connsiteY42" fmla="*/ 8972 h 9875"/>
              <a:gd name="connsiteX43" fmla="*/ 2081 w 10000"/>
              <a:gd name="connsiteY43" fmla="*/ 8761 h 9875"/>
              <a:gd name="connsiteX44" fmla="*/ 1888 w 10000"/>
              <a:gd name="connsiteY44" fmla="*/ 8530 h 9875"/>
              <a:gd name="connsiteX45" fmla="*/ 1651 w 10000"/>
              <a:gd name="connsiteY45" fmla="*/ 8215 h 9875"/>
              <a:gd name="connsiteX46" fmla="*/ 1258 w 10000"/>
              <a:gd name="connsiteY46" fmla="*/ 7754 h 9875"/>
              <a:gd name="connsiteX47" fmla="*/ 1061 w 10000"/>
              <a:gd name="connsiteY47" fmla="*/ 7313 h 9875"/>
              <a:gd name="connsiteX48" fmla="*/ 431 w 10000"/>
              <a:gd name="connsiteY48" fmla="*/ 6871 h 9875"/>
              <a:gd name="connsiteX49" fmla="*/ 0 w 10000"/>
              <a:gd name="connsiteY49" fmla="*/ 6197 h 9875"/>
              <a:gd name="connsiteX50" fmla="*/ 431 w 10000"/>
              <a:gd name="connsiteY50" fmla="*/ 6429 h 9875"/>
              <a:gd name="connsiteX51" fmla="*/ 1061 w 10000"/>
              <a:gd name="connsiteY51" fmla="*/ 6661 h 9875"/>
              <a:gd name="connsiteX52" fmla="*/ 1453 w 10000"/>
              <a:gd name="connsiteY52" fmla="*/ 6871 h 9875"/>
              <a:gd name="connsiteX53" fmla="*/ 1888 w 10000"/>
              <a:gd name="connsiteY53" fmla="*/ 6976 h 9875"/>
              <a:gd name="connsiteX54" fmla="*/ 2280 w 10000"/>
              <a:gd name="connsiteY54" fmla="*/ 7101 h 9875"/>
              <a:gd name="connsiteX55" fmla="*/ 2522 w 10000"/>
              <a:gd name="connsiteY55" fmla="*/ 7101 h 9875"/>
              <a:gd name="connsiteX56" fmla="*/ 2714 w 10000"/>
              <a:gd name="connsiteY56" fmla="*/ 7207 h 9875"/>
              <a:gd name="connsiteX57" fmla="*/ 2913 w 10000"/>
              <a:gd name="connsiteY57" fmla="*/ 7207 h 9875"/>
              <a:gd name="connsiteX58" fmla="*/ 3106 w 10000"/>
              <a:gd name="connsiteY58" fmla="*/ 7207 h 9875"/>
              <a:gd name="connsiteX59" fmla="*/ 3344 w 10000"/>
              <a:gd name="connsiteY59" fmla="*/ 7207 h 9875"/>
              <a:gd name="connsiteX60" fmla="*/ 3540 w 10000"/>
              <a:gd name="connsiteY60" fmla="*/ 7101 h 9875"/>
              <a:gd name="connsiteX61" fmla="*/ 3741 w 10000"/>
              <a:gd name="connsiteY61" fmla="*/ 6976 h 9875"/>
              <a:gd name="connsiteX62" fmla="*/ 3741 w 10000"/>
              <a:gd name="connsiteY62" fmla="*/ 6871 h 9875"/>
              <a:gd name="connsiteX63" fmla="*/ 3976 w 10000"/>
              <a:gd name="connsiteY63" fmla="*/ 6766 h 9875"/>
              <a:gd name="connsiteX64" fmla="*/ 4169 w 10000"/>
              <a:gd name="connsiteY64" fmla="*/ 6535 h 9875"/>
              <a:gd name="connsiteX65" fmla="*/ 4169 w 10000"/>
              <a:gd name="connsiteY65" fmla="*/ 6325 h 9875"/>
              <a:gd name="connsiteX66" fmla="*/ 4367 w 10000"/>
              <a:gd name="connsiteY66" fmla="*/ 6093 h 9875"/>
              <a:gd name="connsiteX67" fmla="*/ 4564 w 10000"/>
              <a:gd name="connsiteY67" fmla="*/ 5757 h 9875"/>
              <a:gd name="connsiteX68" fmla="*/ 4801 w 10000"/>
              <a:gd name="connsiteY68" fmla="*/ 5419 h 9875"/>
              <a:gd name="connsiteX69" fmla="*/ 4801 w 10000"/>
              <a:gd name="connsiteY69" fmla="*/ 4979 h 9875"/>
              <a:gd name="connsiteX70" fmla="*/ 5196 w 10000"/>
              <a:gd name="connsiteY70" fmla="*/ 4202 h 9875"/>
              <a:gd name="connsiteX71" fmla="*/ 5438 w 10000"/>
              <a:gd name="connsiteY71" fmla="*/ 3320 h 9875"/>
              <a:gd name="connsiteX72" fmla="*/ 5438 w 10000"/>
              <a:gd name="connsiteY72" fmla="*/ 2543 h 9875"/>
              <a:gd name="connsiteX73" fmla="*/ 5631 w 10000"/>
              <a:gd name="connsiteY73" fmla="*/ 1766 h 9875"/>
              <a:gd name="connsiteX74" fmla="*/ 5631 w 10000"/>
              <a:gd name="connsiteY74" fmla="*/ 1430 h 9875"/>
              <a:gd name="connsiteX75" fmla="*/ 5631 w 10000"/>
              <a:gd name="connsiteY75" fmla="*/ 1114 h 9875"/>
              <a:gd name="connsiteX76" fmla="*/ 5631 w 10000"/>
              <a:gd name="connsiteY76" fmla="*/ 883 h 9875"/>
              <a:gd name="connsiteX77" fmla="*/ 5631 w 10000"/>
              <a:gd name="connsiteY77" fmla="*/ 651 h 9875"/>
              <a:gd name="connsiteX78" fmla="*/ 5631 w 10000"/>
              <a:gd name="connsiteY78" fmla="*/ 443 h 9875"/>
              <a:gd name="connsiteX79" fmla="*/ 5631 w 10000"/>
              <a:gd name="connsiteY79" fmla="*/ 339 h 9875"/>
              <a:gd name="connsiteX80" fmla="*/ 5438 w 10000"/>
              <a:gd name="connsiteY80" fmla="*/ 210 h 9875"/>
              <a:gd name="connsiteX81" fmla="*/ 5438 w 10000"/>
              <a:gd name="connsiteY81" fmla="*/ 0 h 9875"/>
              <a:gd name="connsiteX82" fmla="*/ 5196 w 10000"/>
              <a:gd name="connsiteY82" fmla="*/ 0 h 9875"/>
              <a:gd name="connsiteX0" fmla="*/ 9762 w 10000"/>
              <a:gd name="connsiteY0" fmla="*/ 213 h 10000"/>
              <a:gd name="connsiteX1" fmla="*/ 10000 w 10000"/>
              <a:gd name="connsiteY1" fmla="*/ 449 h 10000"/>
              <a:gd name="connsiteX2" fmla="*/ 9762 w 10000"/>
              <a:gd name="connsiteY2" fmla="*/ 555 h 10000"/>
              <a:gd name="connsiteX3" fmla="*/ 9568 w 10000"/>
              <a:gd name="connsiteY3" fmla="*/ 555 h 10000"/>
              <a:gd name="connsiteX4" fmla="*/ 9371 w 10000"/>
              <a:gd name="connsiteY4" fmla="*/ 659 h 10000"/>
              <a:gd name="connsiteX5" fmla="*/ 9173 w 10000"/>
              <a:gd name="connsiteY5" fmla="*/ 659 h 10000"/>
              <a:gd name="connsiteX6" fmla="*/ 9173 w 10000"/>
              <a:gd name="connsiteY6" fmla="*/ 788 h 10000"/>
              <a:gd name="connsiteX7" fmla="*/ 8934 w 10000"/>
              <a:gd name="connsiteY7" fmla="*/ 894 h 10000"/>
              <a:gd name="connsiteX8" fmla="*/ 8740 w 10000"/>
              <a:gd name="connsiteY8" fmla="*/ 1128 h 10000"/>
              <a:gd name="connsiteX9" fmla="*/ 8740 w 10000"/>
              <a:gd name="connsiteY9" fmla="*/ 1341 h 10000"/>
              <a:gd name="connsiteX10" fmla="*/ 8544 w 10000"/>
              <a:gd name="connsiteY10" fmla="*/ 1575 h 10000"/>
              <a:gd name="connsiteX11" fmla="*/ 8544 w 10000"/>
              <a:gd name="connsiteY11" fmla="*/ 1916 h 10000"/>
              <a:gd name="connsiteX12" fmla="*/ 8544 w 10000"/>
              <a:gd name="connsiteY12" fmla="*/ 2129 h 10000"/>
              <a:gd name="connsiteX13" fmla="*/ 8305 w 10000"/>
              <a:gd name="connsiteY13" fmla="*/ 2468 h 10000"/>
              <a:gd name="connsiteX14" fmla="*/ 8305 w 10000"/>
              <a:gd name="connsiteY14" fmla="*/ 2914 h 10000"/>
              <a:gd name="connsiteX15" fmla="*/ 8114 w 10000"/>
              <a:gd name="connsiteY15" fmla="*/ 3256 h 10000"/>
              <a:gd name="connsiteX16" fmla="*/ 7913 w 10000"/>
              <a:gd name="connsiteY16" fmla="*/ 3701 h 10000"/>
              <a:gd name="connsiteX17" fmla="*/ 7711 w 10000"/>
              <a:gd name="connsiteY17" fmla="*/ 4149 h 10000"/>
              <a:gd name="connsiteX18" fmla="*/ 7478 w 10000"/>
              <a:gd name="connsiteY18" fmla="*/ 4595 h 10000"/>
              <a:gd name="connsiteX19" fmla="*/ 7085 w 10000"/>
              <a:gd name="connsiteY19" fmla="*/ 5617 h 10000"/>
              <a:gd name="connsiteX20" fmla="*/ 6890 w 10000"/>
              <a:gd name="connsiteY20" fmla="*/ 6064 h 10000"/>
              <a:gd name="connsiteX21" fmla="*/ 6657 w 10000"/>
              <a:gd name="connsiteY21" fmla="*/ 6510 h 10000"/>
              <a:gd name="connsiteX22" fmla="*/ 6458 w 10000"/>
              <a:gd name="connsiteY22" fmla="*/ 6958 h 10000"/>
              <a:gd name="connsiteX23" fmla="*/ 6259 w 10000"/>
              <a:gd name="connsiteY23" fmla="*/ 7406 h 10000"/>
              <a:gd name="connsiteX24" fmla="*/ 6021 w 10000"/>
              <a:gd name="connsiteY24" fmla="*/ 7746 h 10000"/>
              <a:gd name="connsiteX25" fmla="*/ 6021 w 10000"/>
              <a:gd name="connsiteY25" fmla="*/ 7980 h 10000"/>
              <a:gd name="connsiteX26" fmla="*/ 5825 w 10000"/>
              <a:gd name="connsiteY26" fmla="*/ 8319 h 10000"/>
              <a:gd name="connsiteX27" fmla="*/ 5631 w 10000"/>
              <a:gd name="connsiteY27" fmla="*/ 8531 h 10000"/>
              <a:gd name="connsiteX28" fmla="*/ 5196 w 10000"/>
              <a:gd name="connsiteY28" fmla="*/ 8872 h 10000"/>
              <a:gd name="connsiteX29" fmla="*/ 4801 w 10000"/>
              <a:gd name="connsiteY29" fmla="*/ 9212 h 10000"/>
              <a:gd name="connsiteX30" fmla="*/ 4367 w 10000"/>
              <a:gd name="connsiteY30" fmla="*/ 9553 h 10000"/>
              <a:gd name="connsiteX31" fmla="*/ 3976 w 10000"/>
              <a:gd name="connsiteY31" fmla="*/ 9660 h 10000"/>
              <a:gd name="connsiteX32" fmla="*/ 3540 w 10000"/>
              <a:gd name="connsiteY32" fmla="*/ 9872 h 10000"/>
              <a:gd name="connsiteX33" fmla="*/ 3106 w 10000"/>
              <a:gd name="connsiteY33" fmla="*/ 10000 h 10000"/>
              <a:gd name="connsiteX34" fmla="*/ 2714 w 10000"/>
              <a:gd name="connsiteY34" fmla="*/ 10000 h 10000"/>
              <a:gd name="connsiteX35" fmla="*/ 2280 w 10000"/>
              <a:gd name="connsiteY35" fmla="*/ 10000 h 10000"/>
              <a:gd name="connsiteX36" fmla="*/ 2280 w 10000"/>
              <a:gd name="connsiteY36" fmla="*/ 9872 h 10000"/>
              <a:gd name="connsiteX37" fmla="*/ 2081 w 10000"/>
              <a:gd name="connsiteY37" fmla="*/ 9872 h 10000"/>
              <a:gd name="connsiteX38" fmla="*/ 2081 w 10000"/>
              <a:gd name="connsiteY38" fmla="*/ 9766 h 10000"/>
              <a:gd name="connsiteX39" fmla="*/ 2081 w 10000"/>
              <a:gd name="connsiteY39" fmla="*/ 9553 h 10000"/>
              <a:gd name="connsiteX40" fmla="*/ 2081 w 10000"/>
              <a:gd name="connsiteY40" fmla="*/ 9424 h 10000"/>
              <a:gd name="connsiteX41" fmla="*/ 2081 w 10000"/>
              <a:gd name="connsiteY41" fmla="*/ 9318 h 10000"/>
              <a:gd name="connsiteX42" fmla="*/ 2081 w 10000"/>
              <a:gd name="connsiteY42" fmla="*/ 9086 h 10000"/>
              <a:gd name="connsiteX43" fmla="*/ 2081 w 10000"/>
              <a:gd name="connsiteY43" fmla="*/ 8872 h 10000"/>
              <a:gd name="connsiteX44" fmla="*/ 1888 w 10000"/>
              <a:gd name="connsiteY44" fmla="*/ 8638 h 10000"/>
              <a:gd name="connsiteX45" fmla="*/ 1651 w 10000"/>
              <a:gd name="connsiteY45" fmla="*/ 8319 h 10000"/>
              <a:gd name="connsiteX46" fmla="*/ 1258 w 10000"/>
              <a:gd name="connsiteY46" fmla="*/ 7852 h 10000"/>
              <a:gd name="connsiteX47" fmla="*/ 1061 w 10000"/>
              <a:gd name="connsiteY47" fmla="*/ 7406 h 10000"/>
              <a:gd name="connsiteX48" fmla="*/ 431 w 10000"/>
              <a:gd name="connsiteY48" fmla="*/ 6958 h 10000"/>
              <a:gd name="connsiteX49" fmla="*/ 0 w 10000"/>
              <a:gd name="connsiteY49" fmla="*/ 6275 h 10000"/>
              <a:gd name="connsiteX50" fmla="*/ 431 w 10000"/>
              <a:gd name="connsiteY50" fmla="*/ 6510 h 10000"/>
              <a:gd name="connsiteX51" fmla="*/ 1061 w 10000"/>
              <a:gd name="connsiteY51" fmla="*/ 6745 h 10000"/>
              <a:gd name="connsiteX52" fmla="*/ 1453 w 10000"/>
              <a:gd name="connsiteY52" fmla="*/ 6958 h 10000"/>
              <a:gd name="connsiteX53" fmla="*/ 1888 w 10000"/>
              <a:gd name="connsiteY53" fmla="*/ 7064 h 10000"/>
              <a:gd name="connsiteX54" fmla="*/ 2280 w 10000"/>
              <a:gd name="connsiteY54" fmla="*/ 7191 h 10000"/>
              <a:gd name="connsiteX55" fmla="*/ 2522 w 10000"/>
              <a:gd name="connsiteY55" fmla="*/ 7191 h 10000"/>
              <a:gd name="connsiteX56" fmla="*/ 2714 w 10000"/>
              <a:gd name="connsiteY56" fmla="*/ 7298 h 10000"/>
              <a:gd name="connsiteX57" fmla="*/ 2913 w 10000"/>
              <a:gd name="connsiteY57" fmla="*/ 7298 h 10000"/>
              <a:gd name="connsiteX58" fmla="*/ 3106 w 10000"/>
              <a:gd name="connsiteY58" fmla="*/ 7298 h 10000"/>
              <a:gd name="connsiteX59" fmla="*/ 3344 w 10000"/>
              <a:gd name="connsiteY59" fmla="*/ 7298 h 10000"/>
              <a:gd name="connsiteX60" fmla="*/ 3540 w 10000"/>
              <a:gd name="connsiteY60" fmla="*/ 7191 h 10000"/>
              <a:gd name="connsiteX61" fmla="*/ 3741 w 10000"/>
              <a:gd name="connsiteY61" fmla="*/ 7064 h 10000"/>
              <a:gd name="connsiteX62" fmla="*/ 3741 w 10000"/>
              <a:gd name="connsiteY62" fmla="*/ 6958 h 10000"/>
              <a:gd name="connsiteX63" fmla="*/ 3976 w 10000"/>
              <a:gd name="connsiteY63" fmla="*/ 6852 h 10000"/>
              <a:gd name="connsiteX64" fmla="*/ 4169 w 10000"/>
              <a:gd name="connsiteY64" fmla="*/ 6618 h 10000"/>
              <a:gd name="connsiteX65" fmla="*/ 4169 w 10000"/>
              <a:gd name="connsiteY65" fmla="*/ 6405 h 10000"/>
              <a:gd name="connsiteX66" fmla="*/ 4367 w 10000"/>
              <a:gd name="connsiteY66" fmla="*/ 6170 h 10000"/>
              <a:gd name="connsiteX67" fmla="*/ 4564 w 10000"/>
              <a:gd name="connsiteY67" fmla="*/ 5830 h 10000"/>
              <a:gd name="connsiteX68" fmla="*/ 4801 w 10000"/>
              <a:gd name="connsiteY68" fmla="*/ 5488 h 10000"/>
              <a:gd name="connsiteX69" fmla="*/ 4801 w 10000"/>
              <a:gd name="connsiteY69" fmla="*/ 5042 h 10000"/>
              <a:gd name="connsiteX70" fmla="*/ 5196 w 10000"/>
              <a:gd name="connsiteY70" fmla="*/ 4255 h 10000"/>
              <a:gd name="connsiteX71" fmla="*/ 5438 w 10000"/>
              <a:gd name="connsiteY71" fmla="*/ 3362 h 10000"/>
              <a:gd name="connsiteX72" fmla="*/ 5438 w 10000"/>
              <a:gd name="connsiteY72" fmla="*/ 2575 h 10000"/>
              <a:gd name="connsiteX73" fmla="*/ 5631 w 10000"/>
              <a:gd name="connsiteY73" fmla="*/ 1788 h 10000"/>
              <a:gd name="connsiteX74" fmla="*/ 5631 w 10000"/>
              <a:gd name="connsiteY74" fmla="*/ 1448 h 10000"/>
              <a:gd name="connsiteX75" fmla="*/ 5631 w 10000"/>
              <a:gd name="connsiteY75" fmla="*/ 1128 h 10000"/>
              <a:gd name="connsiteX76" fmla="*/ 5631 w 10000"/>
              <a:gd name="connsiteY76" fmla="*/ 894 h 10000"/>
              <a:gd name="connsiteX77" fmla="*/ 5631 w 10000"/>
              <a:gd name="connsiteY77" fmla="*/ 659 h 10000"/>
              <a:gd name="connsiteX78" fmla="*/ 5631 w 10000"/>
              <a:gd name="connsiteY78" fmla="*/ 449 h 10000"/>
              <a:gd name="connsiteX79" fmla="*/ 5631 w 10000"/>
              <a:gd name="connsiteY79" fmla="*/ 343 h 10000"/>
              <a:gd name="connsiteX80" fmla="*/ 5438 w 10000"/>
              <a:gd name="connsiteY80" fmla="*/ 213 h 10000"/>
              <a:gd name="connsiteX81" fmla="*/ 5438 w 10000"/>
              <a:gd name="connsiteY81" fmla="*/ 0 h 10000"/>
              <a:gd name="connsiteX0" fmla="*/ 9762 w 10000"/>
              <a:gd name="connsiteY0" fmla="*/ 0 h 9787"/>
              <a:gd name="connsiteX1" fmla="*/ 10000 w 10000"/>
              <a:gd name="connsiteY1" fmla="*/ 236 h 9787"/>
              <a:gd name="connsiteX2" fmla="*/ 9762 w 10000"/>
              <a:gd name="connsiteY2" fmla="*/ 342 h 9787"/>
              <a:gd name="connsiteX3" fmla="*/ 9568 w 10000"/>
              <a:gd name="connsiteY3" fmla="*/ 342 h 9787"/>
              <a:gd name="connsiteX4" fmla="*/ 9371 w 10000"/>
              <a:gd name="connsiteY4" fmla="*/ 446 h 9787"/>
              <a:gd name="connsiteX5" fmla="*/ 9173 w 10000"/>
              <a:gd name="connsiteY5" fmla="*/ 446 h 9787"/>
              <a:gd name="connsiteX6" fmla="*/ 9173 w 10000"/>
              <a:gd name="connsiteY6" fmla="*/ 575 h 9787"/>
              <a:gd name="connsiteX7" fmla="*/ 8934 w 10000"/>
              <a:gd name="connsiteY7" fmla="*/ 681 h 9787"/>
              <a:gd name="connsiteX8" fmla="*/ 8740 w 10000"/>
              <a:gd name="connsiteY8" fmla="*/ 915 h 9787"/>
              <a:gd name="connsiteX9" fmla="*/ 8740 w 10000"/>
              <a:gd name="connsiteY9" fmla="*/ 1128 h 9787"/>
              <a:gd name="connsiteX10" fmla="*/ 8544 w 10000"/>
              <a:gd name="connsiteY10" fmla="*/ 1362 h 9787"/>
              <a:gd name="connsiteX11" fmla="*/ 8544 w 10000"/>
              <a:gd name="connsiteY11" fmla="*/ 1703 h 9787"/>
              <a:gd name="connsiteX12" fmla="*/ 8544 w 10000"/>
              <a:gd name="connsiteY12" fmla="*/ 1916 h 9787"/>
              <a:gd name="connsiteX13" fmla="*/ 8305 w 10000"/>
              <a:gd name="connsiteY13" fmla="*/ 2255 h 9787"/>
              <a:gd name="connsiteX14" fmla="*/ 8305 w 10000"/>
              <a:gd name="connsiteY14" fmla="*/ 2701 h 9787"/>
              <a:gd name="connsiteX15" fmla="*/ 8114 w 10000"/>
              <a:gd name="connsiteY15" fmla="*/ 3043 h 9787"/>
              <a:gd name="connsiteX16" fmla="*/ 7913 w 10000"/>
              <a:gd name="connsiteY16" fmla="*/ 3488 h 9787"/>
              <a:gd name="connsiteX17" fmla="*/ 7711 w 10000"/>
              <a:gd name="connsiteY17" fmla="*/ 3936 h 9787"/>
              <a:gd name="connsiteX18" fmla="*/ 7478 w 10000"/>
              <a:gd name="connsiteY18" fmla="*/ 4382 h 9787"/>
              <a:gd name="connsiteX19" fmla="*/ 7085 w 10000"/>
              <a:gd name="connsiteY19" fmla="*/ 5404 h 9787"/>
              <a:gd name="connsiteX20" fmla="*/ 6890 w 10000"/>
              <a:gd name="connsiteY20" fmla="*/ 5851 h 9787"/>
              <a:gd name="connsiteX21" fmla="*/ 6657 w 10000"/>
              <a:gd name="connsiteY21" fmla="*/ 6297 h 9787"/>
              <a:gd name="connsiteX22" fmla="*/ 6458 w 10000"/>
              <a:gd name="connsiteY22" fmla="*/ 6745 h 9787"/>
              <a:gd name="connsiteX23" fmla="*/ 6259 w 10000"/>
              <a:gd name="connsiteY23" fmla="*/ 7193 h 9787"/>
              <a:gd name="connsiteX24" fmla="*/ 6021 w 10000"/>
              <a:gd name="connsiteY24" fmla="*/ 7533 h 9787"/>
              <a:gd name="connsiteX25" fmla="*/ 6021 w 10000"/>
              <a:gd name="connsiteY25" fmla="*/ 7767 h 9787"/>
              <a:gd name="connsiteX26" fmla="*/ 5825 w 10000"/>
              <a:gd name="connsiteY26" fmla="*/ 8106 h 9787"/>
              <a:gd name="connsiteX27" fmla="*/ 5631 w 10000"/>
              <a:gd name="connsiteY27" fmla="*/ 8318 h 9787"/>
              <a:gd name="connsiteX28" fmla="*/ 5196 w 10000"/>
              <a:gd name="connsiteY28" fmla="*/ 8659 h 9787"/>
              <a:gd name="connsiteX29" fmla="*/ 4801 w 10000"/>
              <a:gd name="connsiteY29" fmla="*/ 8999 h 9787"/>
              <a:gd name="connsiteX30" fmla="*/ 4367 w 10000"/>
              <a:gd name="connsiteY30" fmla="*/ 9340 h 9787"/>
              <a:gd name="connsiteX31" fmla="*/ 3976 w 10000"/>
              <a:gd name="connsiteY31" fmla="*/ 9447 h 9787"/>
              <a:gd name="connsiteX32" fmla="*/ 3540 w 10000"/>
              <a:gd name="connsiteY32" fmla="*/ 9659 h 9787"/>
              <a:gd name="connsiteX33" fmla="*/ 3106 w 10000"/>
              <a:gd name="connsiteY33" fmla="*/ 9787 h 9787"/>
              <a:gd name="connsiteX34" fmla="*/ 2714 w 10000"/>
              <a:gd name="connsiteY34" fmla="*/ 9787 h 9787"/>
              <a:gd name="connsiteX35" fmla="*/ 2280 w 10000"/>
              <a:gd name="connsiteY35" fmla="*/ 9787 h 9787"/>
              <a:gd name="connsiteX36" fmla="*/ 2280 w 10000"/>
              <a:gd name="connsiteY36" fmla="*/ 9659 h 9787"/>
              <a:gd name="connsiteX37" fmla="*/ 2081 w 10000"/>
              <a:gd name="connsiteY37" fmla="*/ 9659 h 9787"/>
              <a:gd name="connsiteX38" fmla="*/ 2081 w 10000"/>
              <a:gd name="connsiteY38" fmla="*/ 9553 h 9787"/>
              <a:gd name="connsiteX39" fmla="*/ 2081 w 10000"/>
              <a:gd name="connsiteY39" fmla="*/ 9340 h 9787"/>
              <a:gd name="connsiteX40" fmla="*/ 2081 w 10000"/>
              <a:gd name="connsiteY40" fmla="*/ 9211 h 9787"/>
              <a:gd name="connsiteX41" fmla="*/ 2081 w 10000"/>
              <a:gd name="connsiteY41" fmla="*/ 9105 h 9787"/>
              <a:gd name="connsiteX42" fmla="*/ 2081 w 10000"/>
              <a:gd name="connsiteY42" fmla="*/ 8873 h 9787"/>
              <a:gd name="connsiteX43" fmla="*/ 2081 w 10000"/>
              <a:gd name="connsiteY43" fmla="*/ 8659 h 9787"/>
              <a:gd name="connsiteX44" fmla="*/ 1888 w 10000"/>
              <a:gd name="connsiteY44" fmla="*/ 8425 h 9787"/>
              <a:gd name="connsiteX45" fmla="*/ 1651 w 10000"/>
              <a:gd name="connsiteY45" fmla="*/ 8106 h 9787"/>
              <a:gd name="connsiteX46" fmla="*/ 1258 w 10000"/>
              <a:gd name="connsiteY46" fmla="*/ 7639 h 9787"/>
              <a:gd name="connsiteX47" fmla="*/ 1061 w 10000"/>
              <a:gd name="connsiteY47" fmla="*/ 7193 h 9787"/>
              <a:gd name="connsiteX48" fmla="*/ 431 w 10000"/>
              <a:gd name="connsiteY48" fmla="*/ 6745 h 9787"/>
              <a:gd name="connsiteX49" fmla="*/ 0 w 10000"/>
              <a:gd name="connsiteY49" fmla="*/ 6062 h 9787"/>
              <a:gd name="connsiteX50" fmla="*/ 431 w 10000"/>
              <a:gd name="connsiteY50" fmla="*/ 6297 h 9787"/>
              <a:gd name="connsiteX51" fmla="*/ 1061 w 10000"/>
              <a:gd name="connsiteY51" fmla="*/ 6532 h 9787"/>
              <a:gd name="connsiteX52" fmla="*/ 1453 w 10000"/>
              <a:gd name="connsiteY52" fmla="*/ 6745 h 9787"/>
              <a:gd name="connsiteX53" fmla="*/ 1888 w 10000"/>
              <a:gd name="connsiteY53" fmla="*/ 6851 h 9787"/>
              <a:gd name="connsiteX54" fmla="*/ 2280 w 10000"/>
              <a:gd name="connsiteY54" fmla="*/ 6978 h 9787"/>
              <a:gd name="connsiteX55" fmla="*/ 2522 w 10000"/>
              <a:gd name="connsiteY55" fmla="*/ 6978 h 9787"/>
              <a:gd name="connsiteX56" fmla="*/ 2714 w 10000"/>
              <a:gd name="connsiteY56" fmla="*/ 7085 h 9787"/>
              <a:gd name="connsiteX57" fmla="*/ 2913 w 10000"/>
              <a:gd name="connsiteY57" fmla="*/ 7085 h 9787"/>
              <a:gd name="connsiteX58" fmla="*/ 3106 w 10000"/>
              <a:gd name="connsiteY58" fmla="*/ 7085 h 9787"/>
              <a:gd name="connsiteX59" fmla="*/ 3344 w 10000"/>
              <a:gd name="connsiteY59" fmla="*/ 7085 h 9787"/>
              <a:gd name="connsiteX60" fmla="*/ 3540 w 10000"/>
              <a:gd name="connsiteY60" fmla="*/ 6978 h 9787"/>
              <a:gd name="connsiteX61" fmla="*/ 3741 w 10000"/>
              <a:gd name="connsiteY61" fmla="*/ 6851 h 9787"/>
              <a:gd name="connsiteX62" fmla="*/ 3741 w 10000"/>
              <a:gd name="connsiteY62" fmla="*/ 6745 h 9787"/>
              <a:gd name="connsiteX63" fmla="*/ 3976 w 10000"/>
              <a:gd name="connsiteY63" fmla="*/ 6639 h 9787"/>
              <a:gd name="connsiteX64" fmla="*/ 4169 w 10000"/>
              <a:gd name="connsiteY64" fmla="*/ 6405 h 9787"/>
              <a:gd name="connsiteX65" fmla="*/ 4169 w 10000"/>
              <a:gd name="connsiteY65" fmla="*/ 6192 h 9787"/>
              <a:gd name="connsiteX66" fmla="*/ 4367 w 10000"/>
              <a:gd name="connsiteY66" fmla="*/ 5957 h 9787"/>
              <a:gd name="connsiteX67" fmla="*/ 4564 w 10000"/>
              <a:gd name="connsiteY67" fmla="*/ 5617 h 9787"/>
              <a:gd name="connsiteX68" fmla="*/ 4801 w 10000"/>
              <a:gd name="connsiteY68" fmla="*/ 5275 h 9787"/>
              <a:gd name="connsiteX69" fmla="*/ 4801 w 10000"/>
              <a:gd name="connsiteY69" fmla="*/ 4829 h 9787"/>
              <a:gd name="connsiteX70" fmla="*/ 5196 w 10000"/>
              <a:gd name="connsiteY70" fmla="*/ 4042 h 9787"/>
              <a:gd name="connsiteX71" fmla="*/ 5438 w 10000"/>
              <a:gd name="connsiteY71" fmla="*/ 3149 h 9787"/>
              <a:gd name="connsiteX72" fmla="*/ 5438 w 10000"/>
              <a:gd name="connsiteY72" fmla="*/ 2362 h 9787"/>
              <a:gd name="connsiteX73" fmla="*/ 5631 w 10000"/>
              <a:gd name="connsiteY73" fmla="*/ 1575 h 9787"/>
              <a:gd name="connsiteX74" fmla="*/ 5631 w 10000"/>
              <a:gd name="connsiteY74" fmla="*/ 1235 h 9787"/>
              <a:gd name="connsiteX75" fmla="*/ 5631 w 10000"/>
              <a:gd name="connsiteY75" fmla="*/ 915 h 9787"/>
              <a:gd name="connsiteX76" fmla="*/ 5631 w 10000"/>
              <a:gd name="connsiteY76" fmla="*/ 681 h 9787"/>
              <a:gd name="connsiteX77" fmla="*/ 5631 w 10000"/>
              <a:gd name="connsiteY77" fmla="*/ 446 h 9787"/>
              <a:gd name="connsiteX78" fmla="*/ 5631 w 10000"/>
              <a:gd name="connsiteY78" fmla="*/ 236 h 9787"/>
              <a:gd name="connsiteX79" fmla="*/ 5631 w 10000"/>
              <a:gd name="connsiteY79" fmla="*/ 130 h 9787"/>
              <a:gd name="connsiteX80" fmla="*/ 5438 w 10000"/>
              <a:gd name="connsiteY80" fmla="*/ 0 h 9787"/>
              <a:gd name="connsiteX0" fmla="*/ 9762 w 10000"/>
              <a:gd name="connsiteY0" fmla="*/ 0 h 10000"/>
              <a:gd name="connsiteX1" fmla="*/ 10000 w 10000"/>
              <a:gd name="connsiteY1" fmla="*/ 241 h 10000"/>
              <a:gd name="connsiteX2" fmla="*/ 9762 w 10000"/>
              <a:gd name="connsiteY2" fmla="*/ 349 h 10000"/>
              <a:gd name="connsiteX3" fmla="*/ 9568 w 10000"/>
              <a:gd name="connsiteY3" fmla="*/ 349 h 10000"/>
              <a:gd name="connsiteX4" fmla="*/ 9371 w 10000"/>
              <a:gd name="connsiteY4" fmla="*/ 456 h 10000"/>
              <a:gd name="connsiteX5" fmla="*/ 9173 w 10000"/>
              <a:gd name="connsiteY5" fmla="*/ 456 h 10000"/>
              <a:gd name="connsiteX6" fmla="*/ 9173 w 10000"/>
              <a:gd name="connsiteY6" fmla="*/ 588 h 10000"/>
              <a:gd name="connsiteX7" fmla="*/ 8934 w 10000"/>
              <a:gd name="connsiteY7" fmla="*/ 696 h 10000"/>
              <a:gd name="connsiteX8" fmla="*/ 8740 w 10000"/>
              <a:gd name="connsiteY8" fmla="*/ 935 h 10000"/>
              <a:gd name="connsiteX9" fmla="*/ 8740 w 10000"/>
              <a:gd name="connsiteY9" fmla="*/ 1153 h 10000"/>
              <a:gd name="connsiteX10" fmla="*/ 8544 w 10000"/>
              <a:gd name="connsiteY10" fmla="*/ 1392 h 10000"/>
              <a:gd name="connsiteX11" fmla="*/ 8544 w 10000"/>
              <a:gd name="connsiteY11" fmla="*/ 1740 h 10000"/>
              <a:gd name="connsiteX12" fmla="*/ 8544 w 10000"/>
              <a:gd name="connsiteY12" fmla="*/ 1958 h 10000"/>
              <a:gd name="connsiteX13" fmla="*/ 8305 w 10000"/>
              <a:gd name="connsiteY13" fmla="*/ 2304 h 10000"/>
              <a:gd name="connsiteX14" fmla="*/ 8305 w 10000"/>
              <a:gd name="connsiteY14" fmla="*/ 2760 h 10000"/>
              <a:gd name="connsiteX15" fmla="*/ 8114 w 10000"/>
              <a:gd name="connsiteY15" fmla="*/ 3109 h 10000"/>
              <a:gd name="connsiteX16" fmla="*/ 7913 w 10000"/>
              <a:gd name="connsiteY16" fmla="*/ 3564 h 10000"/>
              <a:gd name="connsiteX17" fmla="*/ 7711 w 10000"/>
              <a:gd name="connsiteY17" fmla="*/ 4022 h 10000"/>
              <a:gd name="connsiteX18" fmla="*/ 7478 w 10000"/>
              <a:gd name="connsiteY18" fmla="*/ 4477 h 10000"/>
              <a:gd name="connsiteX19" fmla="*/ 7085 w 10000"/>
              <a:gd name="connsiteY19" fmla="*/ 5522 h 10000"/>
              <a:gd name="connsiteX20" fmla="*/ 6890 w 10000"/>
              <a:gd name="connsiteY20" fmla="*/ 5978 h 10000"/>
              <a:gd name="connsiteX21" fmla="*/ 6657 w 10000"/>
              <a:gd name="connsiteY21" fmla="*/ 6434 h 10000"/>
              <a:gd name="connsiteX22" fmla="*/ 6458 w 10000"/>
              <a:gd name="connsiteY22" fmla="*/ 6892 h 10000"/>
              <a:gd name="connsiteX23" fmla="*/ 6259 w 10000"/>
              <a:gd name="connsiteY23" fmla="*/ 7350 h 10000"/>
              <a:gd name="connsiteX24" fmla="*/ 6021 w 10000"/>
              <a:gd name="connsiteY24" fmla="*/ 7697 h 10000"/>
              <a:gd name="connsiteX25" fmla="*/ 6021 w 10000"/>
              <a:gd name="connsiteY25" fmla="*/ 7936 h 10000"/>
              <a:gd name="connsiteX26" fmla="*/ 5825 w 10000"/>
              <a:gd name="connsiteY26" fmla="*/ 8282 h 10000"/>
              <a:gd name="connsiteX27" fmla="*/ 5631 w 10000"/>
              <a:gd name="connsiteY27" fmla="*/ 8499 h 10000"/>
              <a:gd name="connsiteX28" fmla="*/ 5196 w 10000"/>
              <a:gd name="connsiteY28" fmla="*/ 8847 h 10000"/>
              <a:gd name="connsiteX29" fmla="*/ 4801 w 10000"/>
              <a:gd name="connsiteY29" fmla="*/ 9195 h 10000"/>
              <a:gd name="connsiteX30" fmla="*/ 4367 w 10000"/>
              <a:gd name="connsiteY30" fmla="*/ 9543 h 10000"/>
              <a:gd name="connsiteX31" fmla="*/ 3976 w 10000"/>
              <a:gd name="connsiteY31" fmla="*/ 9653 h 10000"/>
              <a:gd name="connsiteX32" fmla="*/ 3540 w 10000"/>
              <a:gd name="connsiteY32" fmla="*/ 9869 h 10000"/>
              <a:gd name="connsiteX33" fmla="*/ 3106 w 10000"/>
              <a:gd name="connsiteY33" fmla="*/ 10000 h 10000"/>
              <a:gd name="connsiteX34" fmla="*/ 2714 w 10000"/>
              <a:gd name="connsiteY34" fmla="*/ 10000 h 10000"/>
              <a:gd name="connsiteX35" fmla="*/ 2280 w 10000"/>
              <a:gd name="connsiteY35" fmla="*/ 10000 h 10000"/>
              <a:gd name="connsiteX36" fmla="*/ 2280 w 10000"/>
              <a:gd name="connsiteY36" fmla="*/ 9869 h 10000"/>
              <a:gd name="connsiteX37" fmla="*/ 2081 w 10000"/>
              <a:gd name="connsiteY37" fmla="*/ 9869 h 10000"/>
              <a:gd name="connsiteX38" fmla="*/ 2081 w 10000"/>
              <a:gd name="connsiteY38" fmla="*/ 9761 h 10000"/>
              <a:gd name="connsiteX39" fmla="*/ 2081 w 10000"/>
              <a:gd name="connsiteY39" fmla="*/ 9543 h 10000"/>
              <a:gd name="connsiteX40" fmla="*/ 2081 w 10000"/>
              <a:gd name="connsiteY40" fmla="*/ 9411 h 10000"/>
              <a:gd name="connsiteX41" fmla="*/ 2081 w 10000"/>
              <a:gd name="connsiteY41" fmla="*/ 9303 h 10000"/>
              <a:gd name="connsiteX42" fmla="*/ 2081 w 10000"/>
              <a:gd name="connsiteY42" fmla="*/ 9066 h 10000"/>
              <a:gd name="connsiteX43" fmla="*/ 2081 w 10000"/>
              <a:gd name="connsiteY43" fmla="*/ 8847 h 10000"/>
              <a:gd name="connsiteX44" fmla="*/ 1888 w 10000"/>
              <a:gd name="connsiteY44" fmla="*/ 8608 h 10000"/>
              <a:gd name="connsiteX45" fmla="*/ 1651 w 10000"/>
              <a:gd name="connsiteY45" fmla="*/ 8282 h 10000"/>
              <a:gd name="connsiteX46" fmla="*/ 1258 w 10000"/>
              <a:gd name="connsiteY46" fmla="*/ 7805 h 10000"/>
              <a:gd name="connsiteX47" fmla="*/ 1061 w 10000"/>
              <a:gd name="connsiteY47" fmla="*/ 7350 h 10000"/>
              <a:gd name="connsiteX48" fmla="*/ 431 w 10000"/>
              <a:gd name="connsiteY48" fmla="*/ 6892 h 10000"/>
              <a:gd name="connsiteX49" fmla="*/ 0 w 10000"/>
              <a:gd name="connsiteY49" fmla="*/ 6194 h 10000"/>
              <a:gd name="connsiteX50" fmla="*/ 431 w 10000"/>
              <a:gd name="connsiteY50" fmla="*/ 6434 h 10000"/>
              <a:gd name="connsiteX51" fmla="*/ 1061 w 10000"/>
              <a:gd name="connsiteY51" fmla="*/ 6674 h 10000"/>
              <a:gd name="connsiteX52" fmla="*/ 1453 w 10000"/>
              <a:gd name="connsiteY52" fmla="*/ 6892 h 10000"/>
              <a:gd name="connsiteX53" fmla="*/ 1888 w 10000"/>
              <a:gd name="connsiteY53" fmla="*/ 7000 h 10000"/>
              <a:gd name="connsiteX54" fmla="*/ 2280 w 10000"/>
              <a:gd name="connsiteY54" fmla="*/ 7130 h 10000"/>
              <a:gd name="connsiteX55" fmla="*/ 2522 w 10000"/>
              <a:gd name="connsiteY55" fmla="*/ 7130 h 10000"/>
              <a:gd name="connsiteX56" fmla="*/ 2714 w 10000"/>
              <a:gd name="connsiteY56" fmla="*/ 7239 h 10000"/>
              <a:gd name="connsiteX57" fmla="*/ 2913 w 10000"/>
              <a:gd name="connsiteY57" fmla="*/ 7239 h 10000"/>
              <a:gd name="connsiteX58" fmla="*/ 3106 w 10000"/>
              <a:gd name="connsiteY58" fmla="*/ 7239 h 10000"/>
              <a:gd name="connsiteX59" fmla="*/ 3344 w 10000"/>
              <a:gd name="connsiteY59" fmla="*/ 7239 h 10000"/>
              <a:gd name="connsiteX60" fmla="*/ 3540 w 10000"/>
              <a:gd name="connsiteY60" fmla="*/ 7130 h 10000"/>
              <a:gd name="connsiteX61" fmla="*/ 3741 w 10000"/>
              <a:gd name="connsiteY61" fmla="*/ 7000 h 10000"/>
              <a:gd name="connsiteX62" fmla="*/ 3741 w 10000"/>
              <a:gd name="connsiteY62" fmla="*/ 6892 h 10000"/>
              <a:gd name="connsiteX63" fmla="*/ 3976 w 10000"/>
              <a:gd name="connsiteY63" fmla="*/ 6783 h 10000"/>
              <a:gd name="connsiteX64" fmla="*/ 4169 w 10000"/>
              <a:gd name="connsiteY64" fmla="*/ 6544 h 10000"/>
              <a:gd name="connsiteX65" fmla="*/ 4169 w 10000"/>
              <a:gd name="connsiteY65" fmla="*/ 6327 h 10000"/>
              <a:gd name="connsiteX66" fmla="*/ 4367 w 10000"/>
              <a:gd name="connsiteY66" fmla="*/ 6087 h 10000"/>
              <a:gd name="connsiteX67" fmla="*/ 4564 w 10000"/>
              <a:gd name="connsiteY67" fmla="*/ 5739 h 10000"/>
              <a:gd name="connsiteX68" fmla="*/ 4801 w 10000"/>
              <a:gd name="connsiteY68" fmla="*/ 5390 h 10000"/>
              <a:gd name="connsiteX69" fmla="*/ 4801 w 10000"/>
              <a:gd name="connsiteY69" fmla="*/ 4934 h 10000"/>
              <a:gd name="connsiteX70" fmla="*/ 5196 w 10000"/>
              <a:gd name="connsiteY70" fmla="*/ 4130 h 10000"/>
              <a:gd name="connsiteX71" fmla="*/ 5438 w 10000"/>
              <a:gd name="connsiteY71" fmla="*/ 3218 h 10000"/>
              <a:gd name="connsiteX72" fmla="*/ 5438 w 10000"/>
              <a:gd name="connsiteY72" fmla="*/ 2413 h 10000"/>
              <a:gd name="connsiteX73" fmla="*/ 5631 w 10000"/>
              <a:gd name="connsiteY73" fmla="*/ 1609 h 10000"/>
              <a:gd name="connsiteX74" fmla="*/ 5631 w 10000"/>
              <a:gd name="connsiteY74" fmla="*/ 1262 h 10000"/>
              <a:gd name="connsiteX75" fmla="*/ 5631 w 10000"/>
              <a:gd name="connsiteY75" fmla="*/ 935 h 10000"/>
              <a:gd name="connsiteX76" fmla="*/ 5631 w 10000"/>
              <a:gd name="connsiteY76" fmla="*/ 696 h 10000"/>
              <a:gd name="connsiteX77" fmla="*/ 5631 w 10000"/>
              <a:gd name="connsiteY77" fmla="*/ 456 h 10000"/>
              <a:gd name="connsiteX78" fmla="*/ 5631 w 10000"/>
              <a:gd name="connsiteY78" fmla="*/ 241 h 10000"/>
              <a:gd name="connsiteX79" fmla="*/ 5631 w 10000"/>
              <a:gd name="connsiteY79" fmla="*/ 133 h 10000"/>
              <a:gd name="connsiteX0" fmla="*/ 9762 w 10000"/>
              <a:gd name="connsiteY0" fmla="*/ 0 h 10000"/>
              <a:gd name="connsiteX1" fmla="*/ 10000 w 10000"/>
              <a:gd name="connsiteY1" fmla="*/ 241 h 10000"/>
              <a:gd name="connsiteX2" fmla="*/ 9762 w 10000"/>
              <a:gd name="connsiteY2" fmla="*/ 349 h 10000"/>
              <a:gd name="connsiteX3" fmla="*/ 9568 w 10000"/>
              <a:gd name="connsiteY3" fmla="*/ 349 h 10000"/>
              <a:gd name="connsiteX4" fmla="*/ 9371 w 10000"/>
              <a:gd name="connsiteY4" fmla="*/ 456 h 10000"/>
              <a:gd name="connsiteX5" fmla="*/ 9173 w 10000"/>
              <a:gd name="connsiteY5" fmla="*/ 456 h 10000"/>
              <a:gd name="connsiteX6" fmla="*/ 9173 w 10000"/>
              <a:gd name="connsiteY6" fmla="*/ 588 h 10000"/>
              <a:gd name="connsiteX7" fmla="*/ 8934 w 10000"/>
              <a:gd name="connsiteY7" fmla="*/ 696 h 10000"/>
              <a:gd name="connsiteX8" fmla="*/ 8740 w 10000"/>
              <a:gd name="connsiteY8" fmla="*/ 935 h 10000"/>
              <a:gd name="connsiteX9" fmla="*/ 8740 w 10000"/>
              <a:gd name="connsiteY9" fmla="*/ 1153 h 10000"/>
              <a:gd name="connsiteX10" fmla="*/ 8544 w 10000"/>
              <a:gd name="connsiteY10" fmla="*/ 1392 h 10000"/>
              <a:gd name="connsiteX11" fmla="*/ 8544 w 10000"/>
              <a:gd name="connsiteY11" fmla="*/ 1740 h 10000"/>
              <a:gd name="connsiteX12" fmla="*/ 8544 w 10000"/>
              <a:gd name="connsiteY12" fmla="*/ 1958 h 10000"/>
              <a:gd name="connsiteX13" fmla="*/ 8305 w 10000"/>
              <a:gd name="connsiteY13" fmla="*/ 2304 h 10000"/>
              <a:gd name="connsiteX14" fmla="*/ 8305 w 10000"/>
              <a:gd name="connsiteY14" fmla="*/ 2760 h 10000"/>
              <a:gd name="connsiteX15" fmla="*/ 8114 w 10000"/>
              <a:gd name="connsiteY15" fmla="*/ 3109 h 10000"/>
              <a:gd name="connsiteX16" fmla="*/ 7913 w 10000"/>
              <a:gd name="connsiteY16" fmla="*/ 3564 h 10000"/>
              <a:gd name="connsiteX17" fmla="*/ 7711 w 10000"/>
              <a:gd name="connsiteY17" fmla="*/ 4022 h 10000"/>
              <a:gd name="connsiteX18" fmla="*/ 7478 w 10000"/>
              <a:gd name="connsiteY18" fmla="*/ 4477 h 10000"/>
              <a:gd name="connsiteX19" fmla="*/ 7085 w 10000"/>
              <a:gd name="connsiteY19" fmla="*/ 5522 h 10000"/>
              <a:gd name="connsiteX20" fmla="*/ 6890 w 10000"/>
              <a:gd name="connsiteY20" fmla="*/ 5978 h 10000"/>
              <a:gd name="connsiteX21" fmla="*/ 6657 w 10000"/>
              <a:gd name="connsiteY21" fmla="*/ 6434 h 10000"/>
              <a:gd name="connsiteX22" fmla="*/ 6458 w 10000"/>
              <a:gd name="connsiteY22" fmla="*/ 6892 h 10000"/>
              <a:gd name="connsiteX23" fmla="*/ 6259 w 10000"/>
              <a:gd name="connsiteY23" fmla="*/ 7350 h 10000"/>
              <a:gd name="connsiteX24" fmla="*/ 6021 w 10000"/>
              <a:gd name="connsiteY24" fmla="*/ 7697 h 10000"/>
              <a:gd name="connsiteX25" fmla="*/ 6021 w 10000"/>
              <a:gd name="connsiteY25" fmla="*/ 7936 h 10000"/>
              <a:gd name="connsiteX26" fmla="*/ 5825 w 10000"/>
              <a:gd name="connsiteY26" fmla="*/ 8282 h 10000"/>
              <a:gd name="connsiteX27" fmla="*/ 5631 w 10000"/>
              <a:gd name="connsiteY27" fmla="*/ 8499 h 10000"/>
              <a:gd name="connsiteX28" fmla="*/ 5196 w 10000"/>
              <a:gd name="connsiteY28" fmla="*/ 8847 h 10000"/>
              <a:gd name="connsiteX29" fmla="*/ 4801 w 10000"/>
              <a:gd name="connsiteY29" fmla="*/ 9195 h 10000"/>
              <a:gd name="connsiteX30" fmla="*/ 4367 w 10000"/>
              <a:gd name="connsiteY30" fmla="*/ 9543 h 10000"/>
              <a:gd name="connsiteX31" fmla="*/ 3976 w 10000"/>
              <a:gd name="connsiteY31" fmla="*/ 9653 h 10000"/>
              <a:gd name="connsiteX32" fmla="*/ 3540 w 10000"/>
              <a:gd name="connsiteY32" fmla="*/ 9869 h 10000"/>
              <a:gd name="connsiteX33" fmla="*/ 3106 w 10000"/>
              <a:gd name="connsiteY33" fmla="*/ 10000 h 10000"/>
              <a:gd name="connsiteX34" fmla="*/ 2714 w 10000"/>
              <a:gd name="connsiteY34" fmla="*/ 10000 h 10000"/>
              <a:gd name="connsiteX35" fmla="*/ 2280 w 10000"/>
              <a:gd name="connsiteY35" fmla="*/ 10000 h 10000"/>
              <a:gd name="connsiteX36" fmla="*/ 2280 w 10000"/>
              <a:gd name="connsiteY36" fmla="*/ 9869 h 10000"/>
              <a:gd name="connsiteX37" fmla="*/ 2081 w 10000"/>
              <a:gd name="connsiteY37" fmla="*/ 9869 h 10000"/>
              <a:gd name="connsiteX38" fmla="*/ 2081 w 10000"/>
              <a:gd name="connsiteY38" fmla="*/ 9761 h 10000"/>
              <a:gd name="connsiteX39" fmla="*/ 2081 w 10000"/>
              <a:gd name="connsiteY39" fmla="*/ 9543 h 10000"/>
              <a:gd name="connsiteX40" fmla="*/ 2081 w 10000"/>
              <a:gd name="connsiteY40" fmla="*/ 9411 h 10000"/>
              <a:gd name="connsiteX41" fmla="*/ 2081 w 10000"/>
              <a:gd name="connsiteY41" fmla="*/ 9303 h 10000"/>
              <a:gd name="connsiteX42" fmla="*/ 2081 w 10000"/>
              <a:gd name="connsiteY42" fmla="*/ 9066 h 10000"/>
              <a:gd name="connsiteX43" fmla="*/ 2081 w 10000"/>
              <a:gd name="connsiteY43" fmla="*/ 8847 h 10000"/>
              <a:gd name="connsiteX44" fmla="*/ 1888 w 10000"/>
              <a:gd name="connsiteY44" fmla="*/ 8608 h 10000"/>
              <a:gd name="connsiteX45" fmla="*/ 1651 w 10000"/>
              <a:gd name="connsiteY45" fmla="*/ 8282 h 10000"/>
              <a:gd name="connsiteX46" fmla="*/ 1258 w 10000"/>
              <a:gd name="connsiteY46" fmla="*/ 7805 h 10000"/>
              <a:gd name="connsiteX47" fmla="*/ 1061 w 10000"/>
              <a:gd name="connsiteY47" fmla="*/ 7350 h 10000"/>
              <a:gd name="connsiteX48" fmla="*/ 431 w 10000"/>
              <a:gd name="connsiteY48" fmla="*/ 6892 h 10000"/>
              <a:gd name="connsiteX49" fmla="*/ 0 w 10000"/>
              <a:gd name="connsiteY49" fmla="*/ 6194 h 10000"/>
              <a:gd name="connsiteX50" fmla="*/ 431 w 10000"/>
              <a:gd name="connsiteY50" fmla="*/ 6434 h 10000"/>
              <a:gd name="connsiteX51" fmla="*/ 1061 w 10000"/>
              <a:gd name="connsiteY51" fmla="*/ 6674 h 10000"/>
              <a:gd name="connsiteX52" fmla="*/ 1453 w 10000"/>
              <a:gd name="connsiteY52" fmla="*/ 6892 h 10000"/>
              <a:gd name="connsiteX53" fmla="*/ 1888 w 10000"/>
              <a:gd name="connsiteY53" fmla="*/ 7000 h 10000"/>
              <a:gd name="connsiteX54" fmla="*/ 2280 w 10000"/>
              <a:gd name="connsiteY54" fmla="*/ 7130 h 10000"/>
              <a:gd name="connsiteX55" fmla="*/ 2522 w 10000"/>
              <a:gd name="connsiteY55" fmla="*/ 7130 h 10000"/>
              <a:gd name="connsiteX56" fmla="*/ 2714 w 10000"/>
              <a:gd name="connsiteY56" fmla="*/ 7239 h 10000"/>
              <a:gd name="connsiteX57" fmla="*/ 2913 w 10000"/>
              <a:gd name="connsiteY57" fmla="*/ 7239 h 10000"/>
              <a:gd name="connsiteX58" fmla="*/ 3106 w 10000"/>
              <a:gd name="connsiteY58" fmla="*/ 7239 h 10000"/>
              <a:gd name="connsiteX59" fmla="*/ 3344 w 10000"/>
              <a:gd name="connsiteY59" fmla="*/ 7239 h 10000"/>
              <a:gd name="connsiteX60" fmla="*/ 3540 w 10000"/>
              <a:gd name="connsiteY60" fmla="*/ 7130 h 10000"/>
              <a:gd name="connsiteX61" fmla="*/ 3741 w 10000"/>
              <a:gd name="connsiteY61" fmla="*/ 7000 h 10000"/>
              <a:gd name="connsiteX62" fmla="*/ 3741 w 10000"/>
              <a:gd name="connsiteY62" fmla="*/ 6892 h 10000"/>
              <a:gd name="connsiteX63" fmla="*/ 3976 w 10000"/>
              <a:gd name="connsiteY63" fmla="*/ 6783 h 10000"/>
              <a:gd name="connsiteX64" fmla="*/ 4169 w 10000"/>
              <a:gd name="connsiteY64" fmla="*/ 6544 h 10000"/>
              <a:gd name="connsiteX65" fmla="*/ 4169 w 10000"/>
              <a:gd name="connsiteY65" fmla="*/ 6327 h 10000"/>
              <a:gd name="connsiteX66" fmla="*/ 4367 w 10000"/>
              <a:gd name="connsiteY66" fmla="*/ 6087 h 10000"/>
              <a:gd name="connsiteX67" fmla="*/ 4564 w 10000"/>
              <a:gd name="connsiteY67" fmla="*/ 5739 h 10000"/>
              <a:gd name="connsiteX68" fmla="*/ 4801 w 10000"/>
              <a:gd name="connsiteY68" fmla="*/ 5390 h 10000"/>
              <a:gd name="connsiteX69" fmla="*/ 4801 w 10000"/>
              <a:gd name="connsiteY69" fmla="*/ 4934 h 10000"/>
              <a:gd name="connsiteX70" fmla="*/ 5196 w 10000"/>
              <a:gd name="connsiteY70" fmla="*/ 4130 h 10000"/>
              <a:gd name="connsiteX71" fmla="*/ 5438 w 10000"/>
              <a:gd name="connsiteY71" fmla="*/ 3218 h 10000"/>
              <a:gd name="connsiteX72" fmla="*/ 5438 w 10000"/>
              <a:gd name="connsiteY72" fmla="*/ 2413 h 10000"/>
              <a:gd name="connsiteX73" fmla="*/ 5631 w 10000"/>
              <a:gd name="connsiteY73" fmla="*/ 1609 h 10000"/>
              <a:gd name="connsiteX74" fmla="*/ 5631 w 10000"/>
              <a:gd name="connsiteY74" fmla="*/ 1262 h 10000"/>
              <a:gd name="connsiteX75" fmla="*/ 5631 w 10000"/>
              <a:gd name="connsiteY75" fmla="*/ 935 h 10000"/>
              <a:gd name="connsiteX76" fmla="*/ 5631 w 10000"/>
              <a:gd name="connsiteY76" fmla="*/ 696 h 10000"/>
              <a:gd name="connsiteX77" fmla="*/ 5631 w 10000"/>
              <a:gd name="connsiteY77" fmla="*/ 456 h 10000"/>
              <a:gd name="connsiteX78" fmla="*/ 5631 w 10000"/>
              <a:gd name="connsiteY78" fmla="*/ 133 h 10000"/>
              <a:gd name="connsiteX0" fmla="*/ 9762 w 10000"/>
              <a:gd name="connsiteY0" fmla="*/ 0 h 10000"/>
              <a:gd name="connsiteX1" fmla="*/ 10000 w 10000"/>
              <a:gd name="connsiteY1" fmla="*/ 241 h 10000"/>
              <a:gd name="connsiteX2" fmla="*/ 9762 w 10000"/>
              <a:gd name="connsiteY2" fmla="*/ 349 h 10000"/>
              <a:gd name="connsiteX3" fmla="*/ 9568 w 10000"/>
              <a:gd name="connsiteY3" fmla="*/ 349 h 10000"/>
              <a:gd name="connsiteX4" fmla="*/ 9371 w 10000"/>
              <a:gd name="connsiteY4" fmla="*/ 456 h 10000"/>
              <a:gd name="connsiteX5" fmla="*/ 9173 w 10000"/>
              <a:gd name="connsiteY5" fmla="*/ 456 h 10000"/>
              <a:gd name="connsiteX6" fmla="*/ 9173 w 10000"/>
              <a:gd name="connsiteY6" fmla="*/ 588 h 10000"/>
              <a:gd name="connsiteX7" fmla="*/ 8934 w 10000"/>
              <a:gd name="connsiteY7" fmla="*/ 696 h 10000"/>
              <a:gd name="connsiteX8" fmla="*/ 8740 w 10000"/>
              <a:gd name="connsiteY8" fmla="*/ 935 h 10000"/>
              <a:gd name="connsiteX9" fmla="*/ 8740 w 10000"/>
              <a:gd name="connsiteY9" fmla="*/ 1153 h 10000"/>
              <a:gd name="connsiteX10" fmla="*/ 8544 w 10000"/>
              <a:gd name="connsiteY10" fmla="*/ 1392 h 10000"/>
              <a:gd name="connsiteX11" fmla="*/ 8544 w 10000"/>
              <a:gd name="connsiteY11" fmla="*/ 1740 h 10000"/>
              <a:gd name="connsiteX12" fmla="*/ 8544 w 10000"/>
              <a:gd name="connsiteY12" fmla="*/ 1958 h 10000"/>
              <a:gd name="connsiteX13" fmla="*/ 8305 w 10000"/>
              <a:gd name="connsiteY13" fmla="*/ 2304 h 10000"/>
              <a:gd name="connsiteX14" fmla="*/ 8305 w 10000"/>
              <a:gd name="connsiteY14" fmla="*/ 2760 h 10000"/>
              <a:gd name="connsiteX15" fmla="*/ 8114 w 10000"/>
              <a:gd name="connsiteY15" fmla="*/ 3109 h 10000"/>
              <a:gd name="connsiteX16" fmla="*/ 7913 w 10000"/>
              <a:gd name="connsiteY16" fmla="*/ 3564 h 10000"/>
              <a:gd name="connsiteX17" fmla="*/ 7711 w 10000"/>
              <a:gd name="connsiteY17" fmla="*/ 4022 h 10000"/>
              <a:gd name="connsiteX18" fmla="*/ 7478 w 10000"/>
              <a:gd name="connsiteY18" fmla="*/ 4477 h 10000"/>
              <a:gd name="connsiteX19" fmla="*/ 7085 w 10000"/>
              <a:gd name="connsiteY19" fmla="*/ 5522 h 10000"/>
              <a:gd name="connsiteX20" fmla="*/ 6890 w 10000"/>
              <a:gd name="connsiteY20" fmla="*/ 5978 h 10000"/>
              <a:gd name="connsiteX21" fmla="*/ 6657 w 10000"/>
              <a:gd name="connsiteY21" fmla="*/ 6434 h 10000"/>
              <a:gd name="connsiteX22" fmla="*/ 6458 w 10000"/>
              <a:gd name="connsiteY22" fmla="*/ 6892 h 10000"/>
              <a:gd name="connsiteX23" fmla="*/ 6259 w 10000"/>
              <a:gd name="connsiteY23" fmla="*/ 7350 h 10000"/>
              <a:gd name="connsiteX24" fmla="*/ 6021 w 10000"/>
              <a:gd name="connsiteY24" fmla="*/ 7697 h 10000"/>
              <a:gd name="connsiteX25" fmla="*/ 6021 w 10000"/>
              <a:gd name="connsiteY25" fmla="*/ 7936 h 10000"/>
              <a:gd name="connsiteX26" fmla="*/ 5825 w 10000"/>
              <a:gd name="connsiteY26" fmla="*/ 8282 h 10000"/>
              <a:gd name="connsiteX27" fmla="*/ 5631 w 10000"/>
              <a:gd name="connsiteY27" fmla="*/ 8499 h 10000"/>
              <a:gd name="connsiteX28" fmla="*/ 5196 w 10000"/>
              <a:gd name="connsiteY28" fmla="*/ 8847 h 10000"/>
              <a:gd name="connsiteX29" fmla="*/ 4801 w 10000"/>
              <a:gd name="connsiteY29" fmla="*/ 9195 h 10000"/>
              <a:gd name="connsiteX30" fmla="*/ 4367 w 10000"/>
              <a:gd name="connsiteY30" fmla="*/ 9543 h 10000"/>
              <a:gd name="connsiteX31" fmla="*/ 3976 w 10000"/>
              <a:gd name="connsiteY31" fmla="*/ 9653 h 10000"/>
              <a:gd name="connsiteX32" fmla="*/ 3540 w 10000"/>
              <a:gd name="connsiteY32" fmla="*/ 9869 h 10000"/>
              <a:gd name="connsiteX33" fmla="*/ 3106 w 10000"/>
              <a:gd name="connsiteY33" fmla="*/ 10000 h 10000"/>
              <a:gd name="connsiteX34" fmla="*/ 2714 w 10000"/>
              <a:gd name="connsiteY34" fmla="*/ 10000 h 10000"/>
              <a:gd name="connsiteX35" fmla="*/ 2280 w 10000"/>
              <a:gd name="connsiteY35" fmla="*/ 10000 h 10000"/>
              <a:gd name="connsiteX36" fmla="*/ 2280 w 10000"/>
              <a:gd name="connsiteY36" fmla="*/ 9869 h 10000"/>
              <a:gd name="connsiteX37" fmla="*/ 2081 w 10000"/>
              <a:gd name="connsiteY37" fmla="*/ 9869 h 10000"/>
              <a:gd name="connsiteX38" fmla="*/ 2081 w 10000"/>
              <a:gd name="connsiteY38" fmla="*/ 9761 h 10000"/>
              <a:gd name="connsiteX39" fmla="*/ 2081 w 10000"/>
              <a:gd name="connsiteY39" fmla="*/ 9543 h 10000"/>
              <a:gd name="connsiteX40" fmla="*/ 2081 w 10000"/>
              <a:gd name="connsiteY40" fmla="*/ 9411 h 10000"/>
              <a:gd name="connsiteX41" fmla="*/ 2081 w 10000"/>
              <a:gd name="connsiteY41" fmla="*/ 9303 h 10000"/>
              <a:gd name="connsiteX42" fmla="*/ 2081 w 10000"/>
              <a:gd name="connsiteY42" fmla="*/ 9066 h 10000"/>
              <a:gd name="connsiteX43" fmla="*/ 2081 w 10000"/>
              <a:gd name="connsiteY43" fmla="*/ 8847 h 10000"/>
              <a:gd name="connsiteX44" fmla="*/ 1888 w 10000"/>
              <a:gd name="connsiteY44" fmla="*/ 8608 h 10000"/>
              <a:gd name="connsiteX45" fmla="*/ 1651 w 10000"/>
              <a:gd name="connsiteY45" fmla="*/ 8282 h 10000"/>
              <a:gd name="connsiteX46" fmla="*/ 1258 w 10000"/>
              <a:gd name="connsiteY46" fmla="*/ 7805 h 10000"/>
              <a:gd name="connsiteX47" fmla="*/ 1061 w 10000"/>
              <a:gd name="connsiteY47" fmla="*/ 7350 h 10000"/>
              <a:gd name="connsiteX48" fmla="*/ 431 w 10000"/>
              <a:gd name="connsiteY48" fmla="*/ 6892 h 10000"/>
              <a:gd name="connsiteX49" fmla="*/ 0 w 10000"/>
              <a:gd name="connsiteY49" fmla="*/ 6194 h 10000"/>
              <a:gd name="connsiteX50" fmla="*/ 431 w 10000"/>
              <a:gd name="connsiteY50" fmla="*/ 6434 h 10000"/>
              <a:gd name="connsiteX51" fmla="*/ 1061 w 10000"/>
              <a:gd name="connsiteY51" fmla="*/ 6674 h 10000"/>
              <a:gd name="connsiteX52" fmla="*/ 1453 w 10000"/>
              <a:gd name="connsiteY52" fmla="*/ 6892 h 10000"/>
              <a:gd name="connsiteX53" fmla="*/ 1888 w 10000"/>
              <a:gd name="connsiteY53" fmla="*/ 7000 h 10000"/>
              <a:gd name="connsiteX54" fmla="*/ 2280 w 10000"/>
              <a:gd name="connsiteY54" fmla="*/ 7130 h 10000"/>
              <a:gd name="connsiteX55" fmla="*/ 2522 w 10000"/>
              <a:gd name="connsiteY55" fmla="*/ 7130 h 10000"/>
              <a:gd name="connsiteX56" fmla="*/ 2714 w 10000"/>
              <a:gd name="connsiteY56" fmla="*/ 7239 h 10000"/>
              <a:gd name="connsiteX57" fmla="*/ 2913 w 10000"/>
              <a:gd name="connsiteY57" fmla="*/ 7239 h 10000"/>
              <a:gd name="connsiteX58" fmla="*/ 3106 w 10000"/>
              <a:gd name="connsiteY58" fmla="*/ 7239 h 10000"/>
              <a:gd name="connsiteX59" fmla="*/ 3344 w 10000"/>
              <a:gd name="connsiteY59" fmla="*/ 7239 h 10000"/>
              <a:gd name="connsiteX60" fmla="*/ 3540 w 10000"/>
              <a:gd name="connsiteY60" fmla="*/ 7130 h 10000"/>
              <a:gd name="connsiteX61" fmla="*/ 3741 w 10000"/>
              <a:gd name="connsiteY61" fmla="*/ 7000 h 10000"/>
              <a:gd name="connsiteX62" fmla="*/ 3741 w 10000"/>
              <a:gd name="connsiteY62" fmla="*/ 6892 h 10000"/>
              <a:gd name="connsiteX63" fmla="*/ 3976 w 10000"/>
              <a:gd name="connsiteY63" fmla="*/ 6783 h 10000"/>
              <a:gd name="connsiteX64" fmla="*/ 4169 w 10000"/>
              <a:gd name="connsiteY64" fmla="*/ 6544 h 10000"/>
              <a:gd name="connsiteX65" fmla="*/ 4169 w 10000"/>
              <a:gd name="connsiteY65" fmla="*/ 6327 h 10000"/>
              <a:gd name="connsiteX66" fmla="*/ 4367 w 10000"/>
              <a:gd name="connsiteY66" fmla="*/ 6087 h 10000"/>
              <a:gd name="connsiteX67" fmla="*/ 4564 w 10000"/>
              <a:gd name="connsiteY67" fmla="*/ 5739 h 10000"/>
              <a:gd name="connsiteX68" fmla="*/ 4801 w 10000"/>
              <a:gd name="connsiteY68" fmla="*/ 5390 h 10000"/>
              <a:gd name="connsiteX69" fmla="*/ 4801 w 10000"/>
              <a:gd name="connsiteY69" fmla="*/ 4934 h 10000"/>
              <a:gd name="connsiteX70" fmla="*/ 5196 w 10000"/>
              <a:gd name="connsiteY70" fmla="*/ 4130 h 10000"/>
              <a:gd name="connsiteX71" fmla="*/ 5438 w 10000"/>
              <a:gd name="connsiteY71" fmla="*/ 3218 h 10000"/>
              <a:gd name="connsiteX72" fmla="*/ 5438 w 10000"/>
              <a:gd name="connsiteY72" fmla="*/ 2413 h 10000"/>
              <a:gd name="connsiteX73" fmla="*/ 5631 w 10000"/>
              <a:gd name="connsiteY73" fmla="*/ 1609 h 10000"/>
              <a:gd name="connsiteX74" fmla="*/ 5631 w 10000"/>
              <a:gd name="connsiteY74" fmla="*/ 1262 h 10000"/>
              <a:gd name="connsiteX75" fmla="*/ 5631 w 10000"/>
              <a:gd name="connsiteY75" fmla="*/ 935 h 10000"/>
              <a:gd name="connsiteX76" fmla="*/ 5631 w 10000"/>
              <a:gd name="connsiteY76" fmla="*/ 696 h 10000"/>
              <a:gd name="connsiteX77" fmla="*/ 5631 w 10000"/>
              <a:gd name="connsiteY77" fmla="*/ 456 h 10000"/>
              <a:gd name="connsiteX0" fmla="*/ 9762 w 10000"/>
              <a:gd name="connsiteY0" fmla="*/ 0 h 10000"/>
              <a:gd name="connsiteX1" fmla="*/ 10000 w 10000"/>
              <a:gd name="connsiteY1" fmla="*/ 241 h 10000"/>
              <a:gd name="connsiteX2" fmla="*/ 9762 w 10000"/>
              <a:gd name="connsiteY2" fmla="*/ 349 h 10000"/>
              <a:gd name="connsiteX3" fmla="*/ 9568 w 10000"/>
              <a:gd name="connsiteY3" fmla="*/ 349 h 10000"/>
              <a:gd name="connsiteX4" fmla="*/ 9371 w 10000"/>
              <a:gd name="connsiteY4" fmla="*/ 456 h 10000"/>
              <a:gd name="connsiteX5" fmla="*/ 9173 w 10000"/>
              <a:gd name="connsiteY5" fmla="*/ 456 h 10000"/>
              <a:gd name="connsiteX6" fmla="*/ 9173 w 10000"/>
              <a:gd name="connsiteY6" fmla="*/ 588 h 10000"/>
              <a:gd name="connsiteX7" fmla="*/ 8934 w 10000"/>
              <a:gd name="connsiteY7" fmla="*/ 696 h 10000"/>
              <a:gd name="connsiteX8" fmla="*/ 8740 w 10000"/>
              <a:gd name="connsiteY8" fmla="*/ 935 h 10000"/>
              <a:gd name="connsiteX9" fmla="*/ 8740 w 10000"/>
              <a:gd name="connsiteY9" fmla="*/ 1153 h 10000"/>
              <a:gd name="connsiteX10" fmla="*/ 8544 w 10000"/>
              <a:gd name="connsiteY10" fmla="*/ 1392 h 10000"/>
              <a:gd name="connsiteX11" fmla="*/ 8544 w 10000"/>
              <a:gd name="connsiteY11" fmla="*/ 1740 h 10000"/>
              <a:gd name="connsiteX12" fmla="*/ 8544 w 10000"/>
              <a:gd name="connsiteY12" fmla="*/ 1958 h 10000"/>
              <a:gd name="connsiteX13" fmla="*/ 8305 w 10000"/>
              <a:gd name="connsiteY13" fmla="*/ 2304 h 10000"/>
              <a:gd name="connsiteX14" fmla="*/ 8305 w 10000"/>
              <a:gd name="connsiteY14" fmla="*/ 2760 h 10000"/>
              <a:gd name="connsiteX15" fmla="*/ 8114 w 10000"/>
              <a:gd name="connsiteY15" fmla="*/ 3109 h 10000"/>
              <a:gd name="connsiteX16" fmla="*/ 7913 w 10000"/>
              <a:gd name="connsiteY16" fmla="*/ 3564 h 10000"/>
              <a:gd name="connsiteX17" fmla="*/ 7711 w 10000"/>
              <a:gd name="connsiteY17" fmla="*/ 4022 h 10000"/>
              <a:gd name="connsiteX18" fmla="*/ 7478 w 10000"/>
              <a:gd name="connsiteY18" fmla="*/ 4477 h 10000"/>
              <a:gd name="connsiteX19" fmla="*/ 7085 w 10000"/>
              <a:gd name="connsiteY19" fmla="*/ 5522 h 10000"/>
              <a:gd name="connsiteX20" fmla="*/ 6890 w 10000"/>
              <a:gd name="connsiteY20" fmla="*/ 5978 h 10000"/>
              <a:gd name="connsiteX21" fmla="*/ 6657 w 10000"/>
              <a:gd name="connsiteY21" fmla="*/ 6434 h 10000"/>
              <a:gd name="connsiteX22" fmla="*/ 6458 w 10000"/>
              <a:gd name="connsiteY22" fmla="*/ 6892 h 10000"/>
              <a:gd name="connsiteX23" fmla="*/ 6259 w 10000"/>
              <a:gd name="connsiteY23" fmla="*/ 7350 h 10000"/>
              <a:gd name="connsiteX24" fmla="*/ 6021 w 10000"/>
              <a:gd name="connsiteY24" fmla="*/ 7697 h 10000"/>
              <a:gd name="connsiteX25" fmla="*/ 6021 w 10000"/>
              <a:gd name="connsiteY25" fmla="*/ 7936 h 10000"/>
              <a:gd name="connsiteX26" fmla="*/ 5825 w 10000"/>
              <a:gd name="connsiteY26" fmla="*/ 8282 h 10000"/>
              <a:gd name="connsiteX27" fmla="*/ 5631 w 10000"/>
              <a:gd name="connsiteY27" fmla="*/ 8499 h 10000"/>
              <a:gd name="connsiteX28" fmla="*/ 5196 w 10000"/>
              <a:gd name="connsiteY28" fmla="*/ 8847 h 10000"/>
              <a:gd name="connsiteX29" fmla="*/ 4801 w 10000"/>
              <a:gd name="connsiteY29" fmla="*/ 9195 h 10000"/>
              <a:gd name="connsiteX30" fmla="*/ 4367 w 10000"/>
              <a:gd name="connsiteY30" fmla="*/ 9543 h 10000"/>
              <a:gd name="connsiteX31" fmla="*/ 3976 w 10000"/>
              <a:gd name="connsiteY31" fmla="*/ 9653 h 10000"/>
              <a:gd name="connsiteX32" fmla="*/ 3540 w 10000"/>
              <a:gd name="connsiteY32" fmla="*/ 9869 h 10000"/>
              <a:gd name="connsiteX33" fmla="*/ 3106 w 10000"/>
              <a:gd name="connsiteY33" fmla="*/ 10000 h 10000"/>
              <a:gd name="connsiteX34" fmla="*/ 2714 w 10000"/>
              <a:gd name="connsiteY34" fmla="*/ 10000 h 10000"/>
              <a:gd name="connsiteX35" fmla="*/ 2280 w 10000"/>
              <a:gd name="connsiteY35" fmla="*/ 10000 h 10000"/>
              <a:gd name="connsiteX36" fmla="*/ 2280 w 10000"/>
              <a:gd name="connsiteY36" fmla="*/ 9869 h 10000"/>
              <a:gd name="connsiteX37" fmla="*/ 2081 w 10000"/>
              <a:gd name="connsiteY37" fmla="*/ 9869 h 10000"/>
              <a:gd name="connsiteX38" fmla="*/ 2081 w 10000"/>
              <a:gd name="connsiteY38" fmla="*/ 9761 h 10000"/>
              <a:gd name="connsiteX39" fmla="*/ 2081 w 10000"/>
              <a:gd name="connsiteY39" fmla="*/ 9543 h 10000"/>
              <a:gd name="connsiteX40" fmla="*/ 2081 w 10000"/>
              <a:gd name="connsiteY40" fmla="*/ 9411 h 10000"/>
              <a:gd name="connsiteX41" fmla="*/ 2081 w 10000"/>
              <a:gd name="connsiteY41" fmla="*/ 9303 h 10000"/>
              <a:gd name="connsiteX42" fmla="*/ 2081 w 10000"/>
              <a:gd name="connsiteY42" fmla="*/ 9066 h 10000"/>
              <a:gd name="connsiteX43" fmla="*/ 2081 w 10000"/>
              <a:gd name="connsiteY43" fmla="*/ 8847 h 10000"/>
              <a:gd name="connsiteX44" fmla="*/ 1888 w 10000"/>
              <a:gd name="connsiteY44" fmla="*/ 8608 h 10000"/>
              <a:gd name="connsiteX45" fmla="*/ 1651 w 10000"/>
              <a:gd name="connsiteY45" fmla="*/ 8282 h 10000"/>
              <a:gd name="connsiteX46" fmla="*/ 1258 w 10000"/>
              <a:gd name="connsiteY46" fmla="*/ 7805 h 10000"/>
              <a:gd name="connsiteX47" fmla="*/ 1061 w 10000"/>
              <a:gd name="connsiteY47" fmla="*/ 7350 h 10000"/>
              <a:gd name="connsiteX48" fmla="*/ 431 w 10000"/>
              <a:gd name="connsiteY48" fmla="*/ 6892 h 10000"/>
              <a:gd name="connsiteX49" fmla="*/ 0 w 10000"/>
              <a:gd name="connsiteY49" fmla="*/ 6194 h 10000"/>
              <a:gd name="connsiteX50" fmla="*/ 431 w 10000"/>
              <a:gd name="connsiteY50" fmla="*/ 6434 h 10000"/>
              <a:gd name="connsiteX51" fmla="*/ 1061 w 10000"/>
              <a:gd name="connsiteY51" fmla="*/ 6674 h 10000"/>
              <a:gd name="connsiteX52" fmla="*/ 1453 w 10000"/>
              <a:gd name="connsiteY52" fmla="*/ 6892 h 10000"/>
              <a:gd name="connsiteX53" fmla="*/ 1888 w 10000"/>
              <a:gd name="connsiteY53" fmla="*/ 7000 h 10000"/>
              <a:gd name="connsiteX54" fmla="*/ 2280 w 10000"/>
              <a:gd name="connsiteY54" fmla="*/ 7130 h 10000"/>
              <a:gd name="connsiteX55" fmla="*/ 2522 w 10000"/>
              <a:gd name="connsiteY55" fmla="*/ 7130 h 10000"/>
              <a:gd name="connsiteX56" fmla="*/ 2714 w 10000"/>
              <a:gd name="connsiteY56" fmla="*/ 7239 h 10000"/>
              <a:gd name="connsiteX57" fmla="*/ 2913 w 10000"/>
              <a:gd name="connsiteY57" fmla="*/ 7239 h 10000"/>
              <a:gd name="connsiteX58" fmla="*/ 3106 w 10000"/>
              <a:gd name="connsiteY58" fmla="*/ 7239 h 10000"/>
              <a:gd name="connsiteX59" fmla="*/ 3344 w 10000"/>
              <a:gd name="connsiteY59" fmla="*/ 7239 h 10000"/>
              <a:gd name="connsiteX60" fmla="*/ 3540 w 10000"/>
              <a:gd name="connsiteY60" fmla="*/ 7130 h 10000"/>
              <a:gd name="connsiteX61" fmla="*/ 3741 w 10000"/>
              <a:gd name="connsiteY61" fmla="*/ 7000 h 10000"/>
              <a:gd name="connsiteX62" fmla="*/ 3741 w 10000"/>
              <a:gd name="connsiteY62" fmla="*/ 6892 h 10000"/>
              <a:gd name="connsiteX63" fmla="*/ 3976 w 10000"/>
              <a:gd name="connsiteY63" fmla="*/ 6783 h 10000"/>
              <a:gd name="connsiteX64" fmla="*/ 4169 w 10000"/>
              <a:gd name="connsiteY64" fmla="*/ 6544 h 10000"/>
              <a:gd name="connsiteX65" fmla="*/ 4169 w 10000"/>
              <a:gd name="connsiteY65" fmla="*/ 6327 h 10000"/>
              <a:gd name="connsiteX66" fmla="*/ 4367 w 10000"/>
              <a:gd name="connsiteY66" fmla="*/ 6087 h 10000"/>
              <a:gd name="connsiteX67" fmla="*/ 4564 w 10000"/>
              <a:gd name="connsiteY67" fmla="*/ 5739 h 10000"/>
              <a:gd name="connsiteX68" fmla="*/ 4801 w 10000"/>
              <a:gd name="connsiteY68" fmla="*/ 5390 h 10000"/>
              <a:gd name="connsiteX69" fmla="*/ 4801 w 10000"/>
              <a:gd name="connsiteY69" fmla="*/ 4934 h 10000"/>
              <a:gd name="connsiteX70" fmla="*/ 5196 w 10000"/>
              <a:gd name="connsiteY70" fmla="*/ 4130 h 10000"/>
              <a:gd name="connsiteX71" fmla="*/ 5438 w 10000"/>
              <a:gd name="connsiteY71" fmla="*/ 3218 h 10000"/>
              <a:gd name="connsiteX72" fmla="*/ 5438 w 10000"/>
              <a:gd name="connsiteY72" fmla="*/ 2413 h 10000"/>
              <a:gd name="connsiteX73" fmla="*/ 5631 w 10000"/>
              <a:gd name="connsiteY73" fmla="*/ 1609 h 10000"/>
              <a:gd name="connsiteX74" fmla="*/ 5631 w 10000"/>
              <a:gd name="connsiteY74" fmla="*/ 1262 h 10000"/>
              <a:gd name="connsiteX75" fmla="*/ 5631 w 10000"/>
              <a:gd name="connsiteY75" fmla="*/ 935 h 10000"/>
              <a:gd name="connsiteX76" fmla="*/ 5631 w 10000"/>
              <a:gd name="connsiteY76" fmla="*/ 696 h 10000"/>
              <a:gd name="connsiteX0" fmla="*/ 10000 w 10000"/>
              <a:gd name="connsiteY0" fmla="*/ 0 h 9759"/>
              <a:gd name="connsiteX1" fmla="*/ 9762 w 10000"/>
              <a:gd name="connsiteY1" fmla="*/ 108 h 9759"/>
              <a:gd name="connsiteX2" fmla="*/ 9568 w 10000"/>
              <a:gd name="connsiteY2" fmla="*/ 108 h 9759"/>
              <a:gd name="connsiteX3" fmla="*/ 9371 w 10000"/>
              <a:gd name="connsiteY3" fmla="*/ 215 h 9759"/>
              <a:gd name="connsiteX4" fmla="*/ 9173 w 10000"/>
              <a:gd name="connsiteY4" fmla="*/ 215 h 9759"/>
              <a:gd name="connsiteX5" fmla="*/ 9173 w 10000"/>
              <a:gd name="connsiteY5" fmla="*/ 347 h 9759"/>
              <a:gd name="connsiteX6" fmla="*/ 8934 w 10000"/>
              <a:gd name="connsiteY6" fmla="*/ 455 h 9759"/>
              <a:gd name="connsiteX7" fmla="*/ 8740 w 10000"/>
              <a:gd name="connsiteY7" fmla="*/ 694 h 9759"/>
              <a:gd name="connsiteX8" fmla="*/ 8740 w 10000"/>
              <a:gd name="connsiteY8" fmla="*/ 912 h 9759"/>
              <a:gd name="connsiteX9" fmla="*/ 8544 w 10000"/>
              <a:gd name="connsiteY9" fmla="*/ 1151 h 9759"/>
              <a:gd name="connsiteX10" fmla="*/ 8544 w 10000"/>
              <a:gd name="connsiteY10" fmla="*/ 1499 h 9759"/>
              <a:gd name="connsiteX11" fmla="*/ 8544 w 10000"/>
              <a:gd name="connsiteY11" fmla="*/ 1717 h 9759"/>
              <a:gd name="connsiteX12" fmla="*/ 8305 w 10000"/>
              <a:gd name="connsiteY12" fmla="*/ 2063 h 9759"/>
              <a:gd name="connsiteX13" fmla="*/ 8305 w 10000"/>
              <a:gd name="connsiteY13" fmla="*/ 2519 h 9759"/>
              <a:gd name="connsiteX14" fmla="*/ 8114 w 10000"/>
              <a:gd name="connsiteY14" fmla="*/ 2868 h 9759"/>
              <a:gd name="connsiteX15" fmla="*/ 7913 w 10000"/>
              <a:gd name="connsiteY15" fmla="*/ 3323 h 9759"/>
              <a:gd name="connsiteX16" fmla="*/ 7711 w 10000"/>
              <a:gd name="connsiteY16" fmla="*/ 3781 h 9759"/>
              <a:gd name="connsiteX17" fmla="*/ 7478 w 10000"/>
              <a:gd name="connsiteY17" fmla="*/ 4236 h 9759"/>
              <a:gd name="connsiteX18" fmla="*/ 7085 w 10000"/>
              <a:gd name="connsiteY18" fmla="*/ 5281 h 9759"/>
              <a:gd name="connsiteX19" fmla="*/ 6890 w 10000"/>
              <a:gd name="connsiteY19" fmla="*/ 5737 h 9759"/>
              <a:gd name="connsiteX20" fmla="*/ 6657 w 10000"/>
              <a:gd name="connsiteY20" fmla="*/ 6193 h 9759"/>
              <a:gd name="connsiteX21" fmla="*/ 6458 w 10000"/>
              <a:gd name="connsiteY21" fmla="*/ 6651 h 9759"/>
              <a:gd name="connsiteX22" fmla="*/ 6259 w 10000"/>
              <a:gd name="connsiteY22" fmla="*/ 7109 h 9759"/>
              <a:gd name="connsiteX23" fmla="*/ 6021 w 10000"/>
              <a:gd name="connsiteY23" fmla="*/ 7456 h 9759"/>
              <a:gd name="connsiteX24" fmla="*/ 6021 w 10000"/>
              <a:gd name="connsiteY24" fmla="*/ 7695 h 9759"/>
              <a:gd name="connsiteX25" fmla="*/ 5825 w 10000"/>
              <a:gd name="connsiteY25" fmla="*/ 8041 h 9759"/>
              <a:gd name="connsiteX26" fmla="*/ 5631 w 10000"/>
              <a:gd name="connsiteY26" fmla="*/ 8258 h 9759"/>
              <a:gd name="connsiteX27" fmla="*/ 5196 w 10000"/>
              <a:gd name="connsiteY27" fmla="*/ 8606 h 9759"/>
              <a:gd name="connsiteX28" fmla="*/ 4801 w 10000"/>
              <a:gd name="connsiteY28" fmla="*/ 8954 h 9759"/>
              <a:gd name="connsiteX29" fmla="*/ 4367 w 10000"/>
              <a:gd name="connsiteY29" fmla="*/ 9302 h 9759"/>
              <a:gd name="connsiteX30" fmla="*/ 3976 w 10000"/>
              <a:gd name="connsiteY30" fmla="*/ 9412 h 9759"/>
              <a:gd name="connsiteX31" fmla="*/ 3540 w 10000"/>
              <a:gd name="connsiteY31" fmla="*/ 9628 h 9759"/>
              <a:gd name="connsiteX32" fmla="*/ 3106 w 10000"/>
              <a:gd name="connsiteY32" fmla="*/ 9759 h 9759"/>
              <a:gd name="connsiteX33" fmla="*/ 2714 w 10000"/>
              <a:gd name="connsiteY33" fmla="*/ 9759 h 9759"/>
              <a:gd name="connsiteX34" fmla="*/ 2280 w 10000"/>
              <a:gd name="connsiteY34" fmla="*/ 9759 h 9759"/>
              <a:gd name="connsiteX35" fmla="*/ 2280 w 10000"/>
              <a:gd name="connsiteY35" fmla="*/ 9628 h 9759"/>
              <a:gd name="connsiteX36" fmla="*/ 2081 w 10000"/>
              <a:gd name="connsiteY36" fmla="*/ 9628 h 9759"/>
              <a:gd name="connsiteX37" fmla="*/ 2081 w 10000"/>
              <a:gd name="connsiteY37" fmla="*/ 9520 h 9759"/>
              <a:gd name="connsiteX38" fmla="*/ 2081 w 10000"/>
              <a:gd name="connsiteY38" fmla="*/ 9302 h 9759"/>
              <a:gd name="connsiteX39" fmla="*/ 2081 w 10000"/>
              <a:gd name="connsiteY39" fmla="*/ 9170 h 9759"/>
              <a:gd name="connsiteX40" fmla="*/ 2081 w 10000"/>
              <a:gd name="connsiteY40" fmla="*/ 9062 h 9759"/>
              <a:gd name="connsiteX41" fmla="*/ 2081 w 10000"/>
              <a:gd name="connsiteY41" fmla="*/ 8825 h 9759"/>
              <a:gd name="connsiteX42" fmla="*/ 2081 w 10000"/>
              <a:gd name="connsiteY42" fmla="*/ 8606 h 9759"/>
              <a:gd name="connsiteX43" fmla="*/ 1888 w 10000"/>
              <a:gd name="connsiteY43" fmla="*/ 8367 h 9759"/>
              <a:gd name="connsiteX44" fmla="*/ 1651 w 10000"/>
              <a:gd name="connsiteY44" fmla="*/ 8041 h 9759"/>
              <a:gd name="connsiteX45" fmla="*/ 1258 w 10000"/>
              <a:gd name="connsiteY45" fmla="*/ 7564 h 9759"/>
              <a:gd name="connsiteX46" fmla="*/ 1061 w 10000"/>
              <a:gd name="connsiteY46" fmla="*/ 7109 h 9759"/>
              <a:gd name="connsiteX47" fmla="*/ 431 w 10000"/>
              <a:gd name="connsiteY47" fmla="*/ 6651 h 9759"/>
              <a:gd name="connsiteX48" fmla="*/ 0 w 10000"/>
              <a:gd name="connsiteY48" fmla="*/ 5953 h 9759"/>
              <a:gd name="connsiteX49" fmla="*/ 431 w 10000"/>
              <a:gd name="connsiteY49" fmla="*/ 6193 h 9759"/>
              <a:gd name="connsiteX50" fmla="*/ 1061 w 10000"/>
              <a:gd name="connsiteY50" fmla="*/ 6433 h 9759"/>
              <a:gd name="connsiteX51" fmla="*/ 1453 w 10000"/>
              <a:gd name="connsiteY51" fmla="*/ 6651 h 9759"/>
              <a:gd name="connsiteX52" fmla="*/ 1888 w 10000"/>
              <a:gd name="connsiteY52" fmla="*/ 6759 h 9759"/>
              <a:gd name="connsiteX53" fmla="*/ 2280 w 10000"/>
              <a:gd name="connsiteY53" fmla="*/ 6889 h 9759"/>
              <a:gd name="connsiteX54" fmla="*/ 2522 w 10000"/>
              <a:gd name="connsiteY54" fmla="*/ 6889 h 9759"/>
              <a:gd name="connsiteX55" fmla="*/ 2714 w 10000"/>
              <a:gd name="connsiteY55" fmla="*/ 6998 h 9759"/>
              <a:gd name="connsiteX56" fmla="*/ 2913 w 10000"/>
              <a:gd name="connsiteY56" fmla="*/ 6998 h 9759"/>
              <a:gd name="connsiteX57" fmla="*/ 3106 w 10000"/>
              <a:gd name="connsiteY57" fmla="*/ 6998 h 9759"/>
              <a:gd name="connsiteX58" fmla="*/ 3344 w 10000"/>
              <a:gd name="connsiteY58" fmla="*/ 6998 h 9759"/>
              <a:gd name="connsiteX59" fmla="*/ 3540 w 10000"/>
              <a:gd name="connsiteY59" fmla="*/ 6889 h 9759"/>
              <a:gd name="connsiteX60" fmla="*/ 3741 w 10000"/>
              <a:gd name="connsiteY60" fmla="*/ 6759 h 9759"/>
              <a:gd name="connsiteX61" fmla="*/ 3741 w 10000"/>
              <a:gd name="connsiteY61" fmla="*/ 6651 h 9759"/>
              <a:gd name="connsiteX62" fmla="*/ 3976 w 10000"/>
              <a:gd name="connsiteY62" fmla="*/ 6542 h 9759"/>
              <a:gd name="connsiteX63" fmla="*/ 4169 w 10000"/>
              <a:gd name="connsiteY63" fmla="*/ 6303 h 9759"/>
              <a:gd name="connsiteX64" fmla="*/ 4169 w 10000"/>
              <a:gd name="connsiteY64" fmla="*/ 6086 h 9759"/>
              <a:gd name="connsiteX65" fmla="*/ 4367 w 10000"/>
              <a:gd name="connsiteY65" fmla="*/ 5846 h 9759"/>
              <a:gd name="connsiteX66" fmla="*/ 4564 w 10000"/>
              <a:gd name="connsiteY66" fmla="*/ 5498 h 9759"/>
              <a:gd name="connsiteX67" fmla="*/ 4801 w 10000"/>
              <a:gd name="connsiteY67" fmla="*/ 5149 h 9759"/>
              <a:gd name="connsiteX68" fmla="*/ 4801 w 10000"/>
              <a:gd name="connsiteY68" fmla="*/ 4693 h 9759"/>
              <a:gd name="connsiteX69" fmla="*/ 5196 w 10000"/>
              <a:gd name="connsiteY69" fmla="*/ 3889 h 9759"/>
              <a:gd name="connsiteX70" fmla="*/ 5438 w 10000"/>
              <a:gd name="connsiteY70" fmla="*/ 2977 h 9759"/>
              <a:gd name="connsiteX71" fmla="*/ 5438 w 10000"/>
              <a:gd name="connsiteY71" fmla="*/ 2172 h 9759"/>
              <a:gd name="connsiteX72" fmla="*/ 5631 w 10000"/>
              <a:gd name="connsiteY72" fmla="*/ 1368 h 9759"/>
              <a:gd name="connsiteX73" fmla="*/ 5631 w 10000"/>
              <a:gd name="connsiteY73" fmla="*/ 1021 h 9759"/>
              <a:gd name="connsiteX74" fmla="*/ 5631 w 10000"/>
              <a:gd name="connsiteY74" fmla="*/ 694 h 9759"/>
              <a:gd name="connsiteX75" fmla="*/ 5631 w 10000"/>
              <a:gd name="connsiteY75" fmla="*/ 455 h 9759"/>
              <a:gd name="connsiteX0" fmla="*/ 10000 w 10000"/>
              <a:gd name="connsiteY0" fmla="*/ 0 h 10000"/>
              <a:gd name="connsiteX1" fmla="*/ 9568 w 10000"/>
              <a:gd name="connsiteY1" fmla="*/ 111 h 10000"/>
              <a:gd name="connsiteX2" fmla="*/ 9371 w 10000"/>
              <a:gd name="connsiteY2" fmla="*/ 220 h 10000"/>
              <a:gd name="connsiteX3" fmla="*/ 9173 w 10000"/>
              <a:gd name="connsiteY3" fmla="*/ 220 h 10000"/>
              <a:gd name="connsiteX4" fmla="*/ 9173 w 10000"/>
              <a:gd name="connsiteY4" fmla="*/ 356 h 10000"/>
              <a:gd name="connsiteX5" fmla="*/ 8934 w 10000"/>
              <a:gd name="connsiteY5" fmla="*/ 466 h 10000"/>
              <a:gd name="connsiteX6" fmla="*/ 8740 w 10000"/>
              <a:gd name="connsiteY6" fmla="*/ 711 h 10000"/>
              <a:gd name="connsiteX7" fmla="*/ 8740 w 10000"/>
              <a:gd name="connsiteY7" fmla="*/ 935 h 10000"/>
              <a:gd name="connsiteX8" fmla="*/ 8544 w 10000"/>
              <a:gd name="connsiteY8" fmla="*/ 1179 h 10000"/>
              <a:gd name="connsiteX9" fmla="*/ 8544 w 10000"/>
              <a:gd name="connsiteY9" fmla="*/ 1536 h 10000"/>
              <a:gd name="connsiteX10" fmla="*/ 8544 w 10000"/>
              <a:gd name="connsiteY10" fmla="*/ 1759 h 10000"/>
              <a:gd name="connsiteX11" fmla="*/ 8305 w 10000"/>
              <a:gd name="connsiteY11" fmla="*/ 2114 h 10000"/>
              <a:gd name="connsiteX12" fmla="*/ 8305 w 10000"/>
              <a:gd name="connsiteY12" fmla="*/ 2581 h 10000"/>
              <a:gd name="connsiteX13" fmla="*/ 8114 w 10000"/>
              <a:gd name="connsiteY13" fmla="*/ 2939 h 10000"/>
              <a:gd name="connsiteX14" fmla="*/ 7913 w 10000"/>
              <a:gd name="connsiteY14" fmla="*/ 3405 h 10000"/>
              <a:gd name="connsiteX15" fmla="*/ 7711 w 10000"/>
              <a:gd name="connsiteY15" fmla="*/ 3874 h 10000"/>
              <a:gd name="connsiteX16" fmla="*/ 7478 w 10000"/>
              <a:gd name="connsiteY16" fmla="*/ 4341 h 10000"/>
              <a:gd name="connsiteX17" fmla="*/ 7085 w 10000"/>
              <a:gd name="connsiteY17" fmla="*/ 5411 h 10000"/>
              <a:gd name="connsiteX18" fmla="*/ 6890 w 10000"/>
              <a:gd name="connsiteY18" fmla="*/ 5879 h 10000"/>
              <a:gd name="connsiteX19" fmla="*/ 6657 w 10000"/>
              <a:gd name="connsiteY19" fmla="*/ 6346 h 10000"/>
              <a:gd name="connsiteX20" fmla="*/ 6458 w 10000"/>
              <a:gd name="connsiteY20" fmla="*/ 6815 h 10000"/>
              <a:gd name="connsiteX21" fmla="*/ 6259 w 10000"/>
              <a:gd name="connsiteY21" fmla="*/ 7285 h 10000"/>
              <a:gd name="connsiteX22" fmla="*/ 6021 w 10000"/>
              <a:gd name="connsiteY22" fmla="*/ 7640 h 10000"/>
              <a:gd name="connsiteX23" fmla="*/ 6021 w 10000"/>
              <a:gd name="connsiteY23" fmla="*/ 7885 h 10000"/>
              <a:gd name="connsiteX24" fmla="*/ 5825 w 10000"/>
              <a:gd name="connsiteY24" fmla="*/ 8240 h 10000"/>
              <a:gd name="connsiteX25" fmla="*/ 5631 w 10000"/>
              <a:gd name="connsiteY25" fmla="*/ 8462 h 10000"/>
              <a:gd name="connsiteX26" fmla="*/ 5196 w 10000"/>
              <a:gd name="connsiteY26" fmla="*/ 8819 h 10000"/>
              <a:gd name="connsiteX27" fmla="*/ 4801 w 10000"/>
              <a:gd name="connsiteY27" fmla="*/ 9175 h 10000"/>
              <a:gd name="connsiteX28" fmla="*/ 4367 w 10000"/>
              <a:gd name="connsiteY28" fmla="*/ 9532 h 10000"/>
              <a:gd name="connsiteX29" fmla="*/ 3976 w 10000"/>
              <a:gd name="connsiteY29" fmla="*/ 9644 h 10000"/>
              <a:gd name="connsiteX30" fmla="*/ 3540 w 10000"/>
              <a:gd name="connsiteY30" fmla="*/ 9866 h 10000"/>
              <a:gd name="connsiteX31" fmla="*/ 3106 w 10000"/>
              <a:gd name="connsiteY31" fmla="*/ 10000 h 10000"/>
              <a:gd name="connsiteX32" fmla="*/ 2714 w 10000"/>
              <a:gd name="connsiteY32" fmla="*/ 10000 h 10000"/>
              <a:gd name="connsiteX33" fmla="*/ 2280 w 10000"/>
              <a:gd name="connsiteY33" fmla="*/ 10000 h 10000"/>
              <a:gd name="connsiteX34" fmla="*/ 2280 w 10000"/>
              <a:gd name="connsiteY34" fmla="*/ 9866 h 10000"/>
              <a:gd name="connsiteX35" fmla="*/ 2081 w 10000"/>
              <a:gd name="connsiteY35" fmla="*/ 9866 h 10000"/>
              <a:gd name="connsiteX36" fmla="*/ 2081 w 10000"/>
              <a:gd name="connsiteY36" fmla="*/ 9755 h 10000"/>
              <a:gd name="connsiteX37" fmla="*/ 2081 w 10000"/>
              <a:gd name="connsiteY37" fmla="*/ 9532 h 10000"/>
              <a:gd name="connsiteX38" fmla="*/ 2081 w 10000"/>
              <a:gd name="connsiteY38" fmla="*/ 9396 h 10000"/>
              <a:gd name="connsiteX39" fmla="*/ 2081 w 10000"/>
              <a:gd name="connsiteY39" fmla="*/ 9286 h 10000"/>
              <a:gd name="connsiteX40" fmla="*/ 2081 w 10000"/>
              <a:gd name="connsiteY40" fmla="*/ 9043 h 10000"/>
              <a:gd name="connsiteX41" fmla="*/ 2081 w 10000"/>
              <a:gd name="connsiteY41" fmla="*/ 8819 h 10000"/>
              <a:gd name="connsiteX42" fmla="*/ 1888 w 10000"/>
              <a:gd name="connsiteY42" fmla="*/ 8574 h 10000"/>
              <a:gd name="connsiteX43" fmla="*/ 1651 w 10000"/>
              <a:gd name="connsiteY43" fmla="*/ 8240 h 10000"/>
              <a:gd name="connsiteX44" fmla="*/ 1258 w 10000"/>
              <a:gd name="connsiteY44" fmla="*/ 7751 h 10000"/>
              <a:gd name="connsiteX45" fmla="*/ 1061 w 10000"/>
              <a:gd name="connsiteY45" fmla="*/ 7285 h 10000"/>
              <a:gd name="connsiteX46" fmla="*/ 431 w 10000"/>
              <a:gd name="connsiteY46" fmla="*/ 6815 h 10000"/>
              <a:gd name="connsiteX47" fmla="*/ 0 w 10000"/>
              <a:gd name="connsiteY47" fmla="*/ 6100 h 10000"/>
              <a:gd name="connsiteX48" fmla="*/ 431 w 10000"/>
              <a:gd name="connsiteY48" fmla="*/ 6346 h 10000"/>
              <a:gd name="connsiteX49" fmla="*/ 1061 w 10000"/>
              <a:gd name="connsiteY49" fmla="*/ 6592 h 10000"/>
              <a:gd name="connsiteX50" fmla="*/ 1453 w 10000"/>
              <a:gd name="connsiteY50" fmla="*/ 6815 h 10000"/>
              <a:gd name="connsiteX51" fmla="*/ 1888 w 10000"/>
              <a:gd name="connsiteY51" fmla="*/ 6926 h 10000"/>
              <a:gd name="connsiteX52" fmla="*/ 2280 w 10000"/>
              <a:gd name="connsiteY52" fmla="*/ 7059 h 10000"/>
              <a:gd name="connsiteX53" fmla="*/ 2522 w 10000"/>
              <a:gd name="connsiteY53" fmla="*/ 7059 h 10000"/>
              <a:gd name="connsiteX54" fmla="*/ 2714 w 10000"/>
              <a:gd name="connsiteY54" fmla="*/ 7171 h 10000"/>
              <a:gd name="connsiteX55" fmla="*/ 2913 w 10000"/>
              <a:gd name="connsiteY55" fmla="*/ 7171 h 10000"/>
              <a:gd name="connsiteX56" fmla="*/ 3106 w 10000"/>
              <a:gd name="connsiteY56" fmla="*/ 7171 h 10000"/>
              <a:gd name="connsiteX57" fmla="*/ 3344 w 10000"/>
              <a:gd name="connsiteY57" fmla="*/ 7171 h 10000"/>
              <a:gd name="connsiteX58" fmla="*/ 3540 w 10000"/>
              <a:gd name="connsiteY58" fmla="*/ 7059 h 10000"/>
              <a:gd name="connsiteX59" fmla="*/ 3741 w 10000"/>
              <a:gd name="connsiteY59" fmla="*/ 6926 h 10000"/>
              <a:gd name="connsiteX60" fmla="*/ 3741 w 10000"/>
              <a:gd name="connsiteY60" fmla="*/ 6815 h 10000"/>
              <a:gd name="connsiteX61" fmla="*/ 3976 w 10000"/>
              <a:gd name="connsiteY61" fmla="*/ 6704 h 10000"/>
              <a:gd name="connsiteX62" fmla="*/ 4169 w 10000"/>
              <a:gd name="connsiteY62" fmla="*/ 6459 h 10000"/>
              <a:gd name="connsiteX63" fmla="*/ 4169 w 10000"/>
              <a:gd name="connsiteY63" fmla="*/ 6236 h 10000"/>
              <a:gd name="connsiteX64" fmla="*/ 4367 w 10000"/>
              <a:gd name="connsiteY64" fmla="*/ 5990 h 10000"/>
              <a:gd name="connsiteX65" fmla="*/ 4564 w 10000"/>
              <a:gd name="connsiteY65" fmla="*/ 5634 h 10000"/>
              <a:gd name="connsiteX66" fmla="*/ 4801 w 10000"/>
              <a:gd name="connsiteY66" fmla="*/ 5276 h 10000"/>
              <a:gd name="connsiteX67" fmla="*/ 4801 w 10000"/>
              <a:gd name="connsiteY67" fmla="*/ 4809 h 10000"/>
              <a:gd name="connsiteX68" fmla="*/ 5196 w 10000"/>
              <a:gd name="connsiteY68" fmla="*/ 3985 h 10000"/>
              <a:gd name="connsiteX69" fmla="*/ 5438 w 10000"/>
              <a:gd name="connsiteY69" fmla="*/ 3051 h 10000"/>
              <a:gd name="connsiteX70" fmla="*/ 5438 w 10000"/>
              <a:gd name="connsiteY70" fmla="*/ 2226 h 10000"/>
              <a:gd name="connsiteX71" fmla="*/ 5631 w 10000"/>
              <a:gd name="connsiteY71" fmla="*/ 1402 h 10000"/>
              <a:gd name="connsiteX72" fmla="*/ 5631 w 10000"/>
              <a:gd name="connsiteY72" fmla="*/ 1046 h 10000"/>
              <a:gd name="connsiteX73" fmla="*/ 5631 w 10000"/>
              <a:gd name="connsiteY73" fmla="*/ 711 h 10000"/>
              <a:gd name="connsiteX74" fmla="*/ 5631 w 10000"/>
              <a:gd name="connsiteY74" fmla="*/ 466 h 10000"/>
              <a:gd name="connsiteX0" fmla="*/ 10000 w 10000"/>
              <a:gd name="connsiteY0" fmla="*/ 0 h 10000"/>
              <a:gd name="connsiteX1" fmla="*/ 9568 w 10000"/>
              <a:gd name="connsiteY1" fmla="*/ 111 h 10000"/>
              <a:gd name="connsiteX2" fmla="*/ 9371 w 10000"/>
              <a:gd name="connsiteY2" fmla="*/ 220 h 10000"/>
              <a:gd name="connsiteX3" fmla="*/ 9173 w 10000"/>
              <a:gd name="connsiteY3" fmla="*/ 356 h 10000"/>
              <a:gd name="connsiteX4" fmla="*/ 8934 w 10000"/>
              <a:gd name="connsiteY4" fmla="*/ 466 h 10000"/>
              <a:gd name="connsiteX5" fmla="*/ 8740 w 10000"/>
              <a:gd name="connsiteY5" fmla="*/ 711 h 10000"/>
              <a:gd name="connsiteX6" fmla="*/ 8740 w 10000"/>
              <a:gd name="connsiteY6" fmla="*/ 935 h 10000"/>
              <a:gd name="connsiteX7" fmla="*/ 8544 w 10000"/>
              <a:gd name="connsiteY7" fmla="*/ 1179 h 10000"/>
              <a:gd name="connsiteX8" fmla="*/ 8544 w 10000"/>
              <a:gd name="connsiteY8" fmla="*/ 1536 h 10000"/>
              <a:gd name="connsiteX9" fmla="*/ 8544 w 10000"/>
              <a:gd name="connsiteY9" fmla="*/ 1759 h 10000"/>
              <a:gd name="connsiteX10" fmla="*/ 8305 w 10000"/>
              <a:gd name="connsiteY10" fmla="*/ 2114 h 10000"/>
              <a:gd name="connsiteX11" fmla="*/ 8305 w 10000"/>
              <a:gd name="connsiteY11" fmla="*/ 2581 h 10000"/>
              <a:gd name="connsiteX12" fmla="*/ 8114 w 10000"/>
              <a:gd name="connsiteY12" fmla="*/ 2939 h 10000"/>
              <a:gd name="connsiteX13" fmla="*/ 7913 w 10000"/>
              <a:gd name="connsiteY13" fmla="*/ 3405 h 10000"/>
              <a:gd name="connsiteX14" fmla="*/ 7711 w 10000"/>
              <a:gd name="connsiteY14" fmla="*/ 3874 h 10000"/>
              <a:gd name="connsiteX15" fmla="*/ 7478 w 10000"/>
              <a:gd name="connsiteY15" fmla="*/ 4341 h 10000"/>
              <a:gd name="connsiteX16" fmla="*/ 7085 w 10000"/>
              <a:gd name="connsiteY16" fmla="*/ 5411 h 10000"/>
              <a:gd name="connsiteX17" fmla="*/ 6890 w 10000"/>
              <a:gd name="connsiteY17" fmla="*/ 5879 h 10000"/>
              <a:gd name="connsiteX18" fmla="*/ 6657 w 10000"/>
              <a:gd name="connsiteY18" fmla="*/ 6346 h 10000"/>
              <a:gd name="connsiteX19" fmla="*/ 6458 w 10000"/>
              <a:gd name="connsiteY19" fmla="*/ 6815 h 10000"/>
              <a:gd name="connsiteX20" fmla="*/ 6259 w 10000"/>
              <a:gd name="connsiteY20" fmla="*/ 7285 h 10000"/>
              <a:gd name="connsiteX21" fmla="*/ 6021 w 10000"/>
              <a:gd name="connsiteY21" fmla="*/ 7640 h 10000"/>
              <a:gd name="connsiteX22" fmla="*/ 6021 w 10000"/>
              <a:gd name="connsiteY22" fmla="*/ 7885 h 10000"/>
              <a:gd name="connsiteX23" fmla="*/ 5825 w 10000"/>
              <a:gd name="connsiteY23" fmla="*/ 8240 h 10000"/>
              <a:gd name="connsiteX24" fmla="*/ 5631 w 10000"/>
              <a:gd name="connsiteY24" fmla="*/ 8462 h 10000"/>
              <a:gd name="connsiteX25" fmla="*/ 5196 w 10000"/>
              <a:gd name="connsiteY25" fmla="*/ 8819 h 10000"/>
              <a:gd name="connsiteX26" fmla="*/ 4801 w 10000"/>
              <a:gd name="connsiteY26" fmla="*/ 9175 h 10000"/>
              <a:gd name="connsiteX27" fmla="*/ 4367 w 10000"/>
              <a:gd name="connsiteY27" fmla="*/ 9532 h 10000"/>
              <a:gd name="connsiteX28" fmla="*/ 3976 w 10000"/>
              <a:gd name="connsiteY28" fmla="*/ 9644 h 10000"/>
              <a:gd name="connsiteX29" fmla="*/ 3540 w 10000"/>
              <a:gd name="connsiteY29" fmla="*/ 9866 h 10000"/>
              <a:gd name="connsiteX30" fmla="*/ 3106 w 10000"/>
              <a:gd name="connsiteY30" fmla="*/ 10000 h 10000"/>
              <a:gd name="connsiteX31" fmla="*/ 2714 w 10000"/>
              <a:gd name="connsiteY31" fmla="*/ 10000 h 10000"/>
              <a:gd name="connsiteX32" fmla="*/ 2280 w 10000"/>
              <a:gd name="connsiteY32" fmla="*/ 10000 h 10000"/>
              <a:gd name="connsiteX33" fmla="*/ 2280 w 10000"/>
              <a:gd name="connsiteY33" fmla="*/ 9866 h 10000"/>
              <a:gd name="connsiteX34" fmla="*/ 2081 w 10000"/>
              <a:gd name="connsiteY34" fmla="*/ 9866 h 10000"/>
              <a:gd name="connsiteX35" fmla="*/ 2081 w 10000"/>
              <a:gd name="connsiteY35" fmla="*/ 9755 h 10000"/>
              <a:gd name="connsiteX36" fmla="*/ 2081 w 10000"/>
              <a:gd name="connsiteY36" fmla="*/ 9532 h 10000"/>
              <a:gd name="connsiteX37" fmla="*/ 2081 w 10000"/>
              <a:gd name="connsiteY37" fmla="*/ 9396 h 10000"/>
              <a:gd name="connsiteX38" fmla="*/ 2081 w 10000"/>
              <a:gd name="connsiteY38" fmla="*/ 9286 h 10000"/>
              <a:gd name="connsiteX39" fmla="*/ 2081 w 10000"/>
              <a:gd name="connsiteY39" fmla="*/ 9043 h 10000"/>
              <a:gd name="connsiteX40" fmla="*/ 2081 w 10000"/>
              <a:gd name="connsiteY40" fmla="*/ 8819 h 10000"/>
              <a:gd name="connsiteX41" fmla="*/ 1888 w 10000"/>
              <a:gd name="connsiteY41" fmla="*/ 8574 h 10000"/>
              <a:gd name="connsiteX42" fmla="*/ 1651 w 10000"/>
              <a:gd name="connsiteY42" fmla="*/ 8240 h 10000"/>
              <a:gd name="connsiteX43" fmla="*/ 1258 w 10000"/>
              <a:gd name="connsiteY43" fmla="*/ 7751 h 10000"/>
              <a:gd name="connsiteX44" fmla="*/ 1061 w 10000"/>
              <a:gd name="connsiteY44" fmla="*/ 7285 h 10000"/>
              <a:gd name="connsiteX45" fmla="*/ 431 w 10000"/>
              <a:gd name="connsiteY45" fmla="*/ 6815 h 10000"/>
              <a:gd name="connsiteX46" fmla="*/ 0 w 10000"/>
              <a:gd name="connsiteY46" fmla="*/ 6100 h 10000"/>
              <a:gd name="connsiteX47" fmla="*/ 431 w 10000"/>
              <a:gd name="connsiteY47" fmla="*/ 6346 h 10000"/>
              <a:gd name="connsiteX48" fmla="*/ 1061 w 10000"/>
              <a:gd name="connsiteY48" fmla="*/ 6592 h 10000"/>
              <a:gd name="connsiteX49" fmla="*/ 1453 w 10000"/>
              <a:gd name="connsiteY49" fmla="*/ 6815 h 10000"/>
              <a:gd name="connsiteX50" fmla="*/ 1888 w 10000"/>
              <a:gd name="connsiteY50" fmla="*/ 6926 h 10000"/>
              <a:gd name="connsiteX51" fmla="*/ 2280 w 10000"/>
              <a:gd name="connsiteY51" fmla="*/ 7059 h 10000"/>
              <a:gd name="connsiteX52" fmla="*/ 2522 w 10000"/>
              <a:gd name="connsiteY52" fmla="*/ 7059 h 10000"/>
              <a:gd name="connsiteX53" fmla="*/ 2714 w 10000"/>
              <a:gd name="connsiteY53" fmla="*/ 7171 h 10000"/>
              <a:gd name="connsiteX54" fmla="*/ 2913 w 10000"/>
              <a:gd name="connsiteY54" fmla="*/ 7171 h 10000"/>
              <a:gd name="connsiteX55" fmla="*/ 3106 w 10000"/>
              <a:gd name="connsiteY55" fmla="*/ 7171 h 10000"/>
              <a:gd name="connsiteX56" fmla="*/ 3344 w 10000"/>
              <a:gd name="connsiteY56" fmla="*/ 7171 h 10000"/>
              <a:gd name="connsiteX57" fmla="*/ 3540 w 10000"/>
              <a:gd name="connsiteY57" fmla="*/ 7059 h 10000"/>
              <a:gd name="connsiteX58" fmla="*/ 3741 w 10000"/>
              <a:gd name="connsiteY58" fmla="*/ 6926 h 10000"/>
              <a:gd name="connsiteX59" fmla="*/ 3741 w 10000"/>
              <a:gd name="connsiteY59" fmla="*/ 6815 h 10000"/>
              <a:gd name="connsiteX60" fmla="*/ 3976 w 10000"/>
              <a:gd name="connsiteY60" fmla="*/ 6704 h 10000"/>
              <a:gd name="connsiteX61" fmla="*/ 4169 w 10000"/>
              <a:gd name="connsiteY61" fmla="*/ 6459 h 10000"/>
              <a:gd name="connsiteX62" fmla="*/ 4169 w 10000"/>
              <a:gd name="connsiteY62" fmla="*/ 6236 h 10000"/>
              <a:gd name="connsiteX63" fmla="*/ 4367 w 10000"/>
              <a:gd name="connsiteY63" fmla="*/ 5990 h 10000"/>
              <a:gd name="connsiteX64" fmla="*/ 4564 w 10000"/>
              <a:gd name="connsiteY64" fmla="*/ 5634 h 10000"/>
              <a:gd name="connsiteX65" fmla="*/ 4801 w 10000"/>
              <a:gd name="connsiteY65" fmla="*/ 5276 h 10000"/>
              <a:gd name="connsiteX66" fmla="*/ 4801 w 10000"/>
              <a:gd name="connsiteY66" fmla="*/ 4809 h 10000"/>
              <a:gd name="connsiteX67" fmla="*/ 5196 w 10000"/>
              <a:gd name="connsiteY67" fmla="*/ 3985 h 10000"/>
              <a:gd name="connsiteX68" fmla="*/ 5438 w 10000"/>
              <a:gd name="connsiteY68" fmla="*/ 3051 h 10000"/>
              <a:gd name="connsiteX69" fmla="*/ 5438 w 10000"/>
              <a:gd name="connsiteY69" fmla="*/ 2226 h 10000"/>
              <a:gd name="connsiteX70" fmla="*/ 5631 w 10000"/>
              <a:gd name="connsiteY70" fmla="*/ 1402 h 10000"/>
              <a:gd name="connsiteX71" fmla="*/ 5631 w 10000"/>
              <a:gd name="connsiteY71" fmla="*/ 1046 h 10000"/>
              <a:gd name="connsiteX72" fmla="*/ 5631 w 10000"/>
              <a:gd name="connsiteY72" fmla="*/ 711 h 10000"/>
              <a:gd name="connsiteX73" fmla="*/ 5631 w 10000"/>
              <a:gd name="connsiteY73" fmla="*/ 466 h 10000"/>
              <a:gd name="connsiteX0" fmla="*/ 10000 w 10000"/>
              <a:gd name="connsiteY0" fmla="*/ 0 h 10000"/>
              <a:gd name="connsiteX1" fmla="*/ 9568 w 10000"/>
              <a:gd name="connsiteY1" fmla="*/ 111 h 10000"/>
              <a:gd name="connsiteX2" fmla="*/ 9371 w 10000"/>
              <a:gd name="connsiteY2" fmla="*/ 220 h 10000"/>
              <a:gd name="connsiteX3" fmla="*/ 8934 w 10000"/>
              <a:gd name="connsiteY3" fmla="*/ 466 h 10000"/>
              <a:gd name="connsiteX4" fmla="*/ 8740 w 10000"/>
              <a:gd name="connsiteY4" fmla="*/ 711 h 10000"/>
              <a:gd name="connsiteX5" fmla="*/ 8740 w 10000"/>
              <a:gd name="connsiteY5" fmla="*/ 935 h 10000"/>
              <a:gd name="connsiteX6" fmla="*/ 8544 w 10000"/>
              <a:gd name="connsiteY6" fmla="*/ 1179 h 10000"/>
              <a:gd name="connsiteX7" fmla="*/ 8544 w 10000"/>
              <a:gd name="connsiteY7" fmla="*/ 1536 h 10000"/>
              <a:gd name="connsiteX8" fmla="*/ 8544 w 10000"/>
              <a:gd name="connsiteY8" fmla="*/ 1759 h 10000"/>
              <a:gd name="connsiteX9" fmla="*/ 8305 w 10000"/>
              <a:gd name="connsiteY9" fmla="*/ 2114 h 10000"/>
              <a:gd name="connsiteX10" fmla="*/ 8305 w 10000"/>
              <a:gd name="connsiteY10" fmla="*/ 2581 h 10000"/>
              <a:gd name="connsiteX11" fmla="*/ 8114 w 10000"/>
              <a:gd name="connsiteY11" fmla="*/ 2939 h 10000"/>
              <a:gd name="connsiteX12" fmla="*/ 7913 w 10000"/>
              <a:gd name="connsiteY12" fmla="*/ 3405 h 10000"/>
              <a:gd name="connsiteX13" fmla="*/ 7711 w 10000"/>
              <a:gd name="connsiteY13" fmla="*/ 3874 h 10000"/>
              <a:gd name="connsiteX14" fmla="*/ 7478 w 10000"/>
              <a:gd name="connsiteY14" fmla="*/ 4341 h 10000"/>
              <a:gd name="connsiteX15" fmla="*/ 7085 w 10000"/>
              <a:gd name="connsiteY15" fmla="*/ 5411 h 10000"/>
              <a:gd name="connsiteX16" fmla="*/ 6890 w 10000"/>
              <a:gd name="connsiteY16" fmla="*/ 5879 h 10000"/>
              <a:gd name="connsiteX17" fmla="*/ 6657 w 10000"/>
              <a:gd name="connsiteY17" fmla="*/ 6346 h 10000"/>
              <a:gd name="connsiteX18" fmla="*/ 6458 w 10000"/>
              <a:gd name="connsiteY18" fmla="*/ 6815 h 10000"/>
              <a:gd name="connsiteX19" fmla="*/ 6259 w 10000"/>
              <a:gd name="connsiteY19" fmla="*/ 7285 h 10000"/>
              <a:gd name="connsiteX20" fmla="*/ 6021 w 10000"/>
              <a:gd name="connsiteY20" fmla="*/ 7640 h 10000"/>
              <a:gd name="connsiteX21" fmla="*/ 6021 w 10000"/>
              <a:gd name="connsiteY21" fmla="*/ 7885 h 10000"/>
              <a:gd name="connsiteX22" fmla="*/ 5825 w 10000"/>
              <a:gd name="connsiteY22" fmla="*/ 8240 h 10000"/>
              <a:gd name="connsiteX23" fmla="*/ 5631 w 10000"/>
              <a:gd name="connsiteY23" fmla="*/ 8462 h 10000"/>
              <a:gd name="connsiteX24" fmla="*/ 5196 w 10000"/>
              <a:gd name="connsiteY24" fmla="*/ 8819 h 10000"/>
              <a:gd name="connsiteX25" fmla="*/ 4801 w 10000"/>
              <a:gd name="connsiteY25" fmla="*/ 9175 h 10000"/>
              <a:gd name="connsiteX26" fmla="*/ 4367 w 10000"/>
              <a:gd name="connsiteY26" fmla="*/ 9532 h 10000"/>
              <a:gd name="connsiteX27" fmla="*/ 3976 w 10000"/>
              <a:gd name="connsiteY27" fmla="*/ 9644 h 10000"/>
              <a:gd name="connsiteX28" fmla="*/ 3540 w 10000"/>
              <a:gd name="connsiteY28" fmla="*/ 9866 h 10000"/>
              <a:gd name="connsiteX29" fmla="*/ 3106 w 10000"/>
              <a:gd name="connsiteY29" fmla="*/ 10000 h 10000"/>
              <a:gd name="connsiteX30" fmla="*/ 2714 w 10000"/>
              <a:gd name="connsiteY30" fmla="*/ 10000 h 10000"/>
              <a:gd name="connsiteX31" fmla="*/ 2280 w 10000"/>
              <a:gd name="connsiteY31" fmla="*/ 10000 h 10000"/>
              <a:gd name="connsiteX32" fmla="*/ 2280 w 10000"/>
              <a:gd name="connsiteY32" fmla="*/ 9866 h 10000"/>
              <a:gd name="connsiteX33" fmla="*/ 2081 w 10000"/>
              <a:gd name="connsiteY33" fmla="*/ 9866 h 10000"/>
              <a:gd name="connsiteX34" fmla="*/ 2081 w 10000"/>
              <a:gd name="connsiteY34" fmla="*/ 9755 h 10000"/>
              <a:gd name="connsiteX35" fmla="*/ 2081 w 10000"/>
              <a:gd name="connsiteY35" fmla="*/ 9532 h 10000"/>
              <a:gd name="connsiteX36" fmla="*/ 2081 w 10000"/>
              <a:gd name="connsiteY36" fmla="*/ 9396 h 10000"/>
              <a:gd name="connsiteX37" fmla="*/ 2081 w 10000"/>
              <a:gd name="connsiteY37" fmla="*/ 9286 h 10000"/>
              <a:gd name="connsiteX38" fmla="*/ 2081 w 10000"/>
              <a:gd name="connsiteY38" fmla="*/ 9043 h 10000"/>
              <a:gd name="connsiteX39" fmla="*/ 2081 w 10000"/>
              <a:gd name="connsiteY39" fmla="*/ 8819 h 10000"/>
              <a:gd name="connsiteX40" fmla="*/ 1888 w 10000"/>
              <a:gd name="connsiteY40" fmla="*/ 8574 h 10000"/>
              <a:gd name="connsiteX41" fmla="*/ 1651 w 10000"/>
              <a:gd name="connsiteY41" fmla="*/ 8240 h 10000"/>
              <a:gd name="connsiteX42" fmla="*/ 1258 w 10000"/>
              <a:gd name="connsiteY42" fmla="*/ 7751 h 10000"/>
              <a:gd name="connsiteX43" fmla="*/ 1061 w 10000"/>
              <a:gd name="connsiteY43" fmla="*/ 7285 h 10000"/>
              <a:gd name="connsiteX44" fmla="*/ 431 w 10000"/>
              <a:gd name="connsiteY44" fmla="*/ 6815 h 10000"/>
              <a:gd name="connsiteX45" fmla="*/ 0 w 10000"/>
              <a:gd name="connsiteY45" fmla="*/ 6100 h 10000"/>
              <a:gd name="connsiteX46" fmla="*/ 431 w 10000"/>
              <a:gd name="connsiteY46" fmla="*/ 6346 h 10000"/>
              <a:gd name="connsiteX47" fmla="*/ 1061 w 10000"/>
              <a:gd name="connsiteY47" fmla="*/ 6592 h 10000"/>
              <a:gd name="connsiteX48" fmla="*/ 1453 w 10000"/>
              <a:gd name="connsiteY48" fmla="*/ 6815 h 10000"/>
              <a:gd name="connsiteX49" fmla="*/ 1888 w 10000"/>
              <a:gd name="connsiteY49" fmla="*/ 6926 h 10000"/>
              <a:gd name="connsiteX50" fmla="*/ 2280 w 10000"/>
              <a:gd name="connsiteY50" fmla="*/ 7059 h 10000"/>
              <a:gd name="connsiteX51" fmla="*/ 2522 w 10000"/>
              <a:gd name="connsiteY51" fmla="*/ 7059 h 10000"/>
              <a:gd name="connsiteX52" fmla="*/ 2714 w 10000"/>
              <a:gd name="connsiteY52" fmla="*/ 7171 h 10000"/>
              <a:gd name="connsiteX53" fmla="*/ 2913 w 10000"/>
              <a:gd name="connsiteY53" fmla="*/ 7171 h 10000"/>
              <a:gd name="connsiteX54" fmla="*/ 3106 w 10000"/>
              <a:gd name="connsiteY54" fmla="*/ 7171 h 10000"/>
              <a:gd name="connsiteX55" fmla="*/ 3344 w 10000"/>
              <a:gd name="connsiteY55" fmla="*/ 7171 h 10000"/>
              <a:gd name="connsiteX56" fmla="*/ 3540 w 10000"/>
              <a:gd name="connsiteY56" fmla="*/ 7059 h 10000"/>
              <a:gd name="connsiteX57" fmla="*/ 3741 w 10000"/>
              <a:gd name="connsiteY57" fmla="*/ 6926 h 10000"/>
              <a:gd name="connsiteX58" fmla="*/ 3741 w 10000"/>
              <a:gd name="connsiteY58" fmla="*/ 6815 h 10000"/>
              <a:gd name="connsiteX59" fmla="*/ 3976 w 10000"/>
              <a:gd name="connsiteY59" fmla="*/ 6704 h 10000"/>
              <a:gd name="connsiteX60" fmla="*/ 4169 w 10000"/>
              <a:gd name="connsiteY60" fmla="*/ 6459 h 10000"/>
              <a:gd name="connsiteX61" fmla="*/ 4169 w 10000"/>
              <a:gd name="connsiteY61" fmla="*/ 6236 h 10000"/>
              <a:gd name="connsiteX62" fmla="*/ 4367 w 10000"/>
              <a:gd name="connsiteY62" fmla="*/ 5990 h 10000"/>
              <a:gd name="connsiteX63" fmla="*/ 4564 w 10000"/>
              <a:gd name="connsiteY63" fmla="*/ 5634 h 10000"/>
              <a:gd name="connsiteX64" fmla="*/ 4801 w 10000"/>
              <a:gd name="connsiteY64" fmla="*/ 5276 h 10000"/>
              <a:gd name="connsiteX65" fmla="*/ 4801 w 10000"/>
              <a:gd name="connsiteY65" fmla="*/ 4809 h 10000"/>
              <a:gd name="connsiteX66" fmla="*/ 5196 w 10000"/>
              <a:gd name="connsiteY66" fmla="*/ 3985 h 10000"/>
              <a:gd name="connsiteX67" fmla="*/ 5438 w 10000"/>
              <a:gd name="connsiteY67" fmla="*/ 3051 h 10000"/>
              <a:gd name="connsiteX68" fmla="*/ 5438 w 10000"/>
              <a:gd name="connsiteY68" fmla="*/ 2226 h 10000"/>
              <a:gd name="connsiteX69" fmla="*/ 5631 w 10000"/>
              <a:gd name="connsiteY69" fmla="*/ 1402 h 10000"/>
              <a:gd name="connsiteX70" fmla="*/ 5631 w 10000"/>
              <a:gd name="connsiteY70" fmla="*/ 1046 h 10000"/>
              <a:gd name="connsiteX71" fmla="*/ 5631 w 10000"/>
              <a:gd name="connsiteY71" fmla="*/ 711 h 10000"/>
              <a:gd name="connsiteX72" fmla="*/ 5631 w 10000"/>
              <a:gd name="connsiteY72" fmla="*/ 466 h 10000"/>
              <a:gd name="connsiteX0" fmla="*/ 10000 w 10000"/>
              <a:gd name="connsiteY0" fmla="*/ 0 h 10000"/>
              <a:gd name="connsiteX1" fmla="*/ 9568 w 10000"/>
              <a:gd name="connsiteY1" fmla="*/ 111 h 10000"/>
              <a:gd name="connsiteX2" fmla="*/ 8934 w 10000"/>
              <a:gd name="connsiteY2" fmla="*/ 466 h 10000"/>
              <a:gd name="connsiteX3" fmla="*/ 8740 w 10000"/>
              <a:gd name="connsiteY3" fmla="*/ 711 h 10000"/>
              <a:gd name="connsiteX4" fmla="*/ 8740 w 10000"/>
              <a:gd name="connsiteY4" fmla="*/ 935 h 10000"/>
              <a:gd name="connsiteX5" fmla="*/ 8544 w 10000"/>
              <a:gd name="connsiteY5" fmla="*/ 1179 h 10000"/>
              <a:gd name="connsiteX6" fmla="*/ 8544 w 10000"/>
              <a:gd name="connsiteY6" fmla="*/ 1536 h 10000"/>
              <a:gd name="connsiteX7" fmla="*/ 8544 w 10000"/>
              <a:gd name="connsiteY7" fmla="*/ 1759 h 10000"/>
              <a:gd name="connsiteX8" fmla="*/ 8305 w 10000"/>
              <a:gd name="connsiteY8" fmla="*/ 2114 h 10000"/>
              <a:gd name="connsiteX9" fmla="*/ 8305 w 10000"/>
              <a:gd name="connsiteY9" fmla="*/ 2581 h 10000"/>
              <a:gd name="connsiteX10" fmla="*/ 8114 w 10000"/>
              <a:gd name="connsiteY10" fmla="*/ 2939 h 10000"/>
              <a:gd name="connsiteX11" fmla="*/ 7913 w 10000"/>
              <a:gd name="connsiteY11" fmla="*/ 3405 h 10000"/>
              <a:gd name="connsiteX12" fmla="*/ 7711 w 10000"/>
              <a:gd name="connsiteY12" fmla="*/ 3874 h 10000"/>
              <a:gd name="connsiteX13" fmla="*/ 7478 w 10000"/>
              <a:gd name="connsiteY13" fmla="*/ 4341 h 10000"/>
              <a:gd name="connsiteX14" fmla="*/ 7085 w 10000"/>
              <a:gd name="connsiteY14" fmla="*/ 5411 h 10000"/>
              <a:gd name="connsiteX15" fmla="*/ 6890 w 10000"/>
              <a:gd name="connsiteY15" fmla="*/ 5879 h 10000"/>
              <a:gd name="connsiteX16" fmla="*/ 6657 w 10000"/>
              <a:gd name="connsiteY16" fmla="*/ 6346 h 10000"/>
              <a:gd name="connsiteX17" fmla="*/ 6458 w 10000"/>
              <a:gd name="connsiteY17" fmla="*/ 6815 h 10000"/>
              <a:gd name="connsiteX18" fmla="*/ 6259 w 10000"/>
              <a:gd name="connsiteY18" fmla="*/ 7285 h 10000"/>
              <a:gd name="connsiteX19" fmla="*/ 6021 w 10000"/>
              <a:gd name="connsiteY19" fmla="*/ 7640 h 10000"/>
              <a:gd name="connsiteX20" fmla="*/ 6021 w 10000"/>
              <a:gd name="connsiteY20" fmla="*/ 7885 h 10000"/>
              <a:gd name="connsiteX21" fmla="*/ 5825 w 10000"/>
              <a:gd name="connsiteY21" fmla="*/ 8240 h 10000"/>
              <a:gd name="connsiteX22" fmla="*/ 5631 w 10000"/>
              <a:gd name="connsiteY22" fmla="*/ 8462 h 10000"/>
              <a:gd name="connsiteX23" fmla="*/ 5196 w 10000"/>
              <a:gd name="connsiteY23" fmla="*/ 8819 h 10000"/>
              <a:gd name="connsiteX24" fmla="*/ 4801 w 10000"/>
              <a:gd name="connsiteY24" fmla="*/ 9175 h 10000"/>
              <a:gd name="connsiteX25" fmla="*/ 4367 w 10000"/>
              <a:gd name="connsiteY25" fmla="*/ 9532 h 10000"/>
              <a:gd name="connsiteX26" fmla="*/ 3976 w 10000"/>
              <a:gd name="connsiteY26" fmla="*/ 9644 h 10000"/>
              <a:gd name="connsiteX27" fmla="*/ 3540 w 10000"/>
              <a:gd name="connsiteY27" fmla="*/ 9866 h 10000"/>
              <a:gd name="connsiteX28" fmla="*/ 3106 w 10000"/>
              <a:gd name="connsiteY28" fmla="*/ 10000 h 10000"/>
              <a:gd name="connsiteX29" fmla="*/ 2714 w 10000"/>
              <a:gd name="connsiteY29" fmla="*/ 10000 h 10000"/>
              <a:gd name="connsiteX30" fmla="*/ 2280 w 10000"/>
              <a:gd name="connsiteY30" fmla="*/ 10000 h 10000"/>
              <a:gd name="connsiteX31" fmla="*/ 2280 w 10000"/>
              <a:gd name="connsiteY31" fmla="*/ 9866 h 10000"/>
              <a:gd name="connsiteX32" fmla="*/ 2081 w 10000"/>
              <a:gd name="connsiteY32" fmla="*/ 9866 h 10000"/>
              <a:gd name="connsiteX33" fmla="*/ 2081 w 10000"/>
              <a:gd name="connsiteY33" fmla="*/ 9755 h 10000"/>
              <a:gd name="connsiteX34" fmla="*/ 2081 w 10000"/>
              <a:gd name="connsiteY34" fmla="*/ 9532 h 10000"/>
              <a:gd name="connsiteX35" fmla="*/ 2081 w 10000"/>
              <a:gd name="connsiteY35" fmla="*/ 9396 h 10000"/>
              <a:gd name="connsiteX36" fmla="*/ 2081 w 10000"/>
              <a:gd name="connsiteY36" fmla="*/ 9286 h 10000"/>
              <a:gd name="connsiteX37" fmla="*/ 2081 w 10000"/>
              <a:gd name="connsiteY37" fmla="*/ 9043 h 10000"/>
              <a:gd name="connsiteX38" fmla="*/ 2081 w 10000"/>
              <a:gd name="connsiteY38" fmla="*/ 8819 h 10000"/>
              <a:gd name="connsiteX39" fmla="*/ 1888 w 10000"/>
              <a:gd name="connsiteY39" fmla="*/ 8574 h 10000"/>
              <a:gd name="connsiteX40" fmla="*/ 1651 w 10000"/>
              <a:gd name="connsiteY40" fmla="*/ 8240 h 10000"/>
              <a:gd name="connsiteX41" fmla="*/ 1258 w 10000"/>
              <a:gd name="connsiteY41" fmla="*/ 7751 h 10000"/>
              <a:gd name="connsiteX42" fmla="*/ 1061 w 10000"/>
              <a:gd name="connsiteY42" fmla="*/ 7285 h 10000"/>
              <a:gd name="connsiteX43" fmla="*/ 431 w 10000"/>
              <a:gd name="connsiteY43" fmla="*/ 6815 h 10000"/>
              <a:gd name="connsiteX44" fmla="*/ 0 w 10000"/>
              <a:gd name="connsiteY44" fmla="*/ 6100 h 10000"/>
              <a:gd name="connsiteX45" fmla="*/ 431 w 10000"/>
              <a:gd name="connsiteY45" fmla="*/ 6346 h 10000"/>
              <a:gd name="connsiteX46" fmla="*/ 1061 w 10000"/>
              <a:gd name="connsiteY46" fmla="*/ 6592 h 10000"/>
              <a:gd name="connsiteX47" fmla="*/ 1453 w 10000"/>
              <a:gd name="connsiteY47" fmla="*/ 6815 h 10000"/>
              <a:gd name="connsiteX48" fmla="*/ 1888 w 10000"/>
              <a:gd name="connsiteY48" fmla="*/ 6926 h 10000"/>
              <a:gd name="connsiteX49" fmla="*/ 2280 w 10000"/>
              <a:gd name="connsiteY49" fmla="*/ 7059 h 10000"/>
              <a:gd name="connsiteX50" fmla="*/ 2522 w 10000"/>
              <a:gd name="connsiteY50" fmla="*/ 7059 h 10000"/>
              <a:gd name="connsiteX51" fmla="*/ 2714 w 10000"/>
              <a:gd name="connsiteY51" fmla="*/ 7171 h 10000"/>
              <a:gd name="connsiteX52" fmla="*/ 2913 w 10000"/>
              <a:gd name="connsiteY52" fmla="*/ 7171 h 10000"/>
              <a:gd name="connsiteX53" fmla="*/ 3106 w 10000"/>
              <a:gd name="connsiteY53" fmla="*/ 7171 h 10000"/>
              <a:gd name="connsiteX54" fmla="*/ 3344 w 10000"/>
              <a:gd name="connsiteY54" fmla="*/ 7171 h 10000"/>
              <a:gd name="connsiteX55" fmla="*/ 3540 w 10000"/>
              <a:gd name="connsiteY55" fmla="*/ 7059 h 10000"/>
              <a:gd name="connsiteX56" fmla="*/ 3741 w 10000"/>
              <a:gd name="connsiteY56" fmla="*/ 6926 h 10000"/>
              <a:gd name="connsiteX57" fmla="*/ 3741 w 10000"/>
              <a:gd name="connsiteY57" fmla="*/ 6815 h 10000"/>
              <a:gd name="connsiteX58" fmla="*/ 3976 w 10000"/>
              <a:gd name="connsiteY58" fmla="*/ 6704 h 10000"/>
              <a:gd name="connsiteX59" fmla="*/ 4169 w 10000"/>
              <a:gd name="connsiteY59" fmla="*/ 6459 h 10000"/>
              <a:gd name="connsiteX60" fmla="*/ 4169 w 10000"/>
              <a:gd name="connsiteY60" fmla="*/ 6236 h 10000"/>
              <a:gd name="connsiteX61" fmla="*/ 4367 w 10000"/>
              <a:gd name="connsiteY61" fmla="*/ 5990 h 10000"/>
              <a:gd name="connsiteX62" fmla="*/ 4564 w 10000"/>
              <a:gd name="connsiteY62" fmla="*/ 5634 h 10000"/>
              <a:gd name="connsiteX63" fmla="*/ 4801 w 10000"/>
              <a:gd name="connsiteY63" fmla="*/ 5276 h 10000"/>
              <a:gd name="connsiteX64" fmla="*/ 4801 w 10000"/>
              <a:gd name="connsiteY64" fmla="*/ 4809 h 10000"/>
              <a:gd name="connsiteX65" fmla="*/ 5196 w 10000"/>
              <a:gd name="connsiteY65" fmla="*/ 3985 h 10000"/>
              <a:gd name="connsiteX66" fmla="*/ 5438 w 10000"/>
              <a:gd name="connsiteY66" fmla="*/ 3051 h 10000"/>
              <a:gd name="connsiteX67" fmla="*/ 5438 w 10000"/>
              <a:gd name="connsiteY67" fmla="*/ 2226 h 10000"/>
              <a:gd name="connsiteX68" fmla="*/ 5631 w 10000"/>
              <a:gd name="connsiteY68" fmla="*/ 1402 h 10000"/>
              <a:gd name="connsiteX69" fmla="*/ 5631 w 10000"/>
              <a:gd name="connsiteY69" fmla="*/ 1046 h 10000"/>
              <a:gd name="connsiteX70" fmla="*/ 5631 w 10000"/>
              <a:gd name="connsiteY70" fmla="*/ 711 h 10000"/>
              <a:gd name="connsiteX71" fmla="*/ 5631 w 10000"/>
              <a:gd name="connsiteY71" fmla="*/ 466 h 10000"/>
              <a:gd name="connsiteX0" fmla="*/ 10000 w 10000"/>
              <a:gd name="connsiteY0" fmla="*/ 0 h 10000"/>
              <a:gd name="connsiteX1" fmla="*/ 8934 w 10000"/>
              <a:gd name="connsiteY1" fmla="*/ 466 h 10000"/>
              <a:gd name="connsiteX2" fmla="*/ 8740 w 10000"/>
              <a:gd name="connsiteY2" fmla="*/ 711 h 10000"/>
              <a:gd name="connsiteX3" fmla="*/ 8740 w 10000"/>
              <a:gd name="connsiteY3" fmla="*/ 935 h 10000"/>
              <a:gd name="connsiteX4" fmla="*/ 8544 w 10000"/>
              <a:gd name="connsiteY4" fmla="*/ 1179 h 10000"/>
              <a:gd name="connsiteX5" fmla="*/ 8544 w 10000"/>
              <a:gd name="connsiteY5" fmla="*/ 1536 h 10000"/>
              <a:gd name="connsiteX6" fmla="*/ 8544 w 10000"/>
              <a:gd name="connsiteY6" fmla="*/ 1759 h 10000"/>
              <a:gd name="connsiteX7" fmla="*/ 8305 w 10000"/>
              <a:gd name="connsiteY7" fmla="*/ 2114 h 10000"/>
              <a:gd name="connsiteX8" fmla="*/ 8305 w 10000"/>
              <a:gd name="connsiteY8" fmla="*/ 2581 h 10000"/>
              <a:gd name="connsiteX9" fmla="*/ 8114 w 10000"/>
              <a:gd name="connsiteY9" fmla="*/ 2939 h 10000"/>
              <a:gd name="connsiteX10" fmla="*/ 7913 w 10000"/>
              <a:gd name="connsiteY10" fmla="*/ 3405 h 10000"/>
              <a:gd name="connsiteX11" fmla="*/ 7711 w 10000"/>
              <a:gd name="connsiteY11" fmla="*/ 3874 h 10000"/>
              <a:gd name="connsiteX12" fmla="*/ 7478 w 10000"/>
              <a:gd name="connsiteY12" fmla="*/ 4341 h 10000"/>
              <a:gd name="connsiteX13" fmla="*/ 7085 w 10000"/>
              <a:gd name="connsiteY13" fmla="*/ 5411 h 10000"/>
              <a:gd name="connsiteX14" fmla="*/ 6890 w 10000"/>
              <a:gd name="connsiteY14" fmla="*/ 5879 h 10000"/>
              <a:gd name="connsiteX15" fmla="*/ 6657 w 10000"/>
              <a:gd name="connsiteY15" fmla="*/ 6346 h 10000"/>
              <a:gd name="connsiteX16" fmla="*/ 6458 w 10000"/>
              <a:gd name="connsiteY16" fmla="*/ 6815 h 10000"/>
              <a:gd name="connsiteX17" fmla="*/ 6259 w 10000"/>
              <a:gd name="connsiteY17" fmla="*/ 7285 h 10000"/>
              <a:gd name="connsiteX18" fmla="*/ 6021 w 10000"/>
              <a:gd name="connsiteY18" fmla="*/ 7640 h 10000"/>
              <a:gd name="connsiteX19" fmla="*/ 6021 w 10000"/>
              <a:gd name="connsiteY19" fmla="*/ 7885 h 10000"/>
              <a:gd name="connsiteX20" fmla="*/ 5825 w 10000"/>
              <a:gd name="connsiteY20" fmla="*/ 8240 h 10000"/>
              <a:gd name="connsiteX21" fmla="*/ 5631 w 10000"/>
              <a:gd name="connsiteY21" fmla="*/ 8462 h 10000"/>
              <a:gd name="connsiteX22" fmla="*/ 5196 w 10000"/>
              <a:gd name="connsiteY22" fmla="*/ 8819 h 10000"/>
              <a:gd name="connsiteX23" fmla="*/ 4801 w 10000"/>
              <a:gd name="connsiteY23" fmla="*/ 9175 h 10000"/>
              <a:gd name="connsiteX24" fmla="*/ 4367 w 10000"/>
              <a:gd name="connsiteY24" fmla="*/ 9532 h 10000"/>
              <a:gd name="connsiteX25" fmla="*/ 3976 w 10000"/>
              <a:gd name="connsiteY25" fmla="*/ 9644 h 10000"/>
              <a:gd name="connsiteX26" fmla="*/ 3540 w 10000"/>
              <a:gd name="connsiteY26" fmla="*/ 9866 h 10000"/>
              <a:gd name="connsiteX27" fmla="*/ 3106 w 10000"/>
              <a:gd name="connsiteY27" fmla="*/ 10000 h 10000"/>
              <a:gd name="connsiteX28" fmla="*/ 2714 w 10000"/>
              <a:gd name="connsiteY28" fmla="*/ 10000 h 10000"/>
              <a:gd name="connsiteX29" fmla="*/ 2280 w 10000"/>
              <a:gd name="connsiteY29" fmla="*/ 10000 h 10000"/>
              <a:gd name="connsiteX30" fmla="*/ 2280 w 10000"/>
              <a:gd name="connsiteY30" fmla="*/ 9866 h 10000"/>
              <a:gd name="connsiteX31" fmla="*/ 2081 w 10000"/>
              <a:gd name="connsiteY31" fmla="*/ 9866 h 10000"/>
              <a:gd name="connsiteX32" fmla="*/ 2081 w 10000"/>
              <a:gd name="connsiteY32" fmla="*/ 9755 h 10000"/>
              <a:gd name="connsiteX33" fmla="*/ 2081 w 10000"/>
              <a:gd name="connsiteY33" fmla="*/ 9532 h 10000"/>
              <a:gd name="connsiteX34" fmla="*/ 2081 w 10000"/>
              <a:gd name="connsiteY34" fmla="*/ 9396 h 10000"/>
              <a:gd name="connsiteX35" fmla="*/ 2081 w 10000"/>
              <a:gd name="connsiteY35" fmla="*/ 9286 h 10000"/>
              <a:gd name="connsiteX36" fmla="*/ 2081 w 10000"/>
              <a:gd name="connsiteY36" fmla="*/ 9043 h 10000"/>
              <a:gd name="connsiteX37" fmla="*/ 2081 w 10000"/>
              <a:gd name="connsiteY37" fmla="*/ 8819 h 10000"/>
              <a:gd name="connsiteX38" fmla="*/ 1888 w 10000"/>
              <a:gd name="connsiteY38" fmla="*/ 8574 h 10000"/>
              <a:gd name="connsiteX39" fmla="*/ 1651 w 10000"/>
              <a:gd name="connsiteY39" fmla="*/ 8240 h 10000"/>
              <a:gd name="connsiteX40" fmla="*/ 1258 w 10000"/>
              <a:gd name="connsiteY40" fmla="*/ 7751 h 10000"/>
              <a:gd name="connsiteX41" fmla="*/ 1061 w 10000"/>
              <a:gd name="connsiteY41" fmla="*/ 7285 h 10000"/>
              <a:gd name="connsiteX42" fmla="*/ 431 w 10000"/>
              <a:gd name="connsiteY42" fmla="*/ 6815 h 10000"/>
              <a:gd name="connsiteX43" fmla="*/ 0 w 10000"/>
              <a:gd name="connsiteY43" fmla="*/ 6100 h 10000"/>
              <a:gd name="connsiteX44" fmla="*/ 431 w 10000"/>
              <a:gd name="connsiteY44" fmla="*/ 6346 h 10000"/>
              <a:gd name="connsiteX45" fmla="*/ 1061 w 10000"/>
              <a:gd name="connsiteY45" fmla="*/ 6592 h 10000"/>
              <a:gd name="connsiteX46" fmla="*/ 1453 w 10000"/>
              <a:gd name="connsiteY46" fmla="*/ 6815 h 10000"/>
              <a:gd name="connsiteX47" fmla="*/ 1888 w 10000"/>
              <a:gd name="connsiteY47" fmla="*/ 6926 h 10000"/>
              <a:gd name="connsiteX48" fmla="*/ 2280 w 10000"/>
              <a:gd name="connsiteY48" fmla="*/ 7059 h 10000"/>
              <a:gd name="connsiteX49" fmla="*/ 2522 w 10000"/>
              <a:gd name="connsiteY49" fmla="*/ 7059 h 10000"/>
              <a:gd name="connsiteX50" fmla="*/ 2714 w 10000"/>
              <a:gd name="connsiteY50" fmla="*/ 7171 h 10000"/>
              <a:gd name="connsiteX51" fmla="*/ 2913 w 10000"/>
              <a:gd name="connsiteY51" fmla="*/ 7171 h 10000"/>
              <a:gd name="connsiteX52" fmla="*/ 3106 w 10000"/>
              <a:gd name="connsiteY52" fmla="*/ 7171 h 10000"/>
              <a:gd name="connsiteX53" fmla="*/ 3344 w 10000"/>
              <a:gd name="connsiteY53" fmla="*/ 7171 h 10000"/>
              <a:gd name="connsiteX54" fmla="*/ 3540 w 10000"/>
              <a:gd name="connsiteY54" fmla="*/ 7059 h 10000"/>
              <a:gd name="connsiteX55" fmla="*/ 3741 w 10000"/>
              <a:gd name="connsiteY55" fmla="*/ 6926 h 10000"/>
              <a:gd name="connsiteX56" fmla="*/ 3741 w 10000"/>
              <a:gd name="connsiteY56" fmla="*/ 6815 h 10000"/>
              <a:gd name="connsiteX57" fmla="*/ 3976 w 10000"/>
              <a:gd name="connsiteY57" fmla="*/ 6704 h 10000"/>
              <a:gd name="connsiteX58" fmla="*/ 4169 w 10000"/>
              <a:gd name="connsiteY58" fmla="*/ 6459 h 10000"/>
              <a:gd name="connsiteX59" fmla="*/ 4169 w 10000"/>
              <a:gd name="connsiteY59" fmla="*/ 6236 h 10000"/>
              <a:gd name="connsiteX60" fmla="*/ 4367 w 10000"/>
              <a:gd name="connsiteY60" fmla="*/ 5990 h 10000"/>
              <a:gd name="connsiteX61" fmla="*/ 4564 w 10000"/>
              <a:gd name="connsiteY61" fmla="*/ 5634 h 10000"/>
              <a:gd name="connsiteX62" fmla="*/ 4801 w 10000"/>
              <a:gd name="connsiteY62" fmla="*/ 5276 h 10000"/>
              <a:gd name="connsiteX63" fmla="*/ 4801 w 10000"/>
              <a:gd name="connsiteY63" fmla="*/ 4809 h 10000"/>
              <a:gd name="connsiteX64" fmla="*/ 5196 w 10000"/>
              <a:gd name="connsiteY64" fmla="*/ 3985 h 10000"/>
              <a:gd name="connsiteX65" fmla="*/ 5438 w 10000"/>
              <a:gd name="connsiteY65" fmla="*/ 3051 h 10000"/>
              <a:gd name="connsiteX66" fmla="*/ 5438 w 10000"/>
              <a:gd name="connsiteY66" fmla="*/ 2226 h 10000"/>
              <a:gd name="connsiteX67" fmla="*/ 5631 w 10000"/>
              <a:gd name="connsiteY67" fmla="*/ 1402 h 10000"/>
              <a:gd name="connsiteX68" fmla="*/ 5631 w 10000"/>
              <a:gd name="connsiteY68" fmla="*/ 1046 h 10000"/>
              <a:gd name="connsiteX69" fmla="*/ 5631 w 10000"/>
              <a:gd name="connsiteY69" fmla="*/ 711 h 10000"/>
              <a:gd name="connsiteX70" fmla="*/ 5631 w 10000"/>
              <a:gd name="connsiteY70" fmla="*/ 466 h 10000"/>
              <a:gd name="connsiteX0" fmla="*/ 8934 w 8934"/>
              <a:gd name="connsiteY0" fmla="*/ 0 h 9534"/>
              <a:gd name="connsiteX1" fmla="*/ 8740 w 8934"/>
              <a:gd name="connsiteY1" fmla="*/ 245 h 9534"/>
              <a:gd name="connsiteX2" fmla="*/ 8740 w 8934"/>
              <a:gd name="connsiteY2" fmla="*/ 469 h 9534"/>
              <a:gd name="connsiteX3" fmla="*/ 8544 w 8934"/>
              <a:gd name="connsiteY3" fmla="*/ 713 h 9534"/>
              <a:gd name="connsiteX4" fmla="*/ 8544 w 8934"/>
              <a:gd name="connsiteY4" fmla="*/ 1070 h 9534"/>
              <a:gd name="connsiteX5" fmla="*/ 8544 w 8934"/>
              <a:gd name="connsiteY5" fmla="*/ 1293 h 9534"/>
              <a:gd name="connsiteX6" fmla="*/ 8305 w 8934"/>
              <a:gd name="connsiteY6" fmla="*/ 1648 h 9534"/>
              <a:gd name="connsiteX7" fmla="*/ 8305 w 8934"/>
              <a:gd name="connsiteY7" fmla="*/ 2115 h 9534"/>
              <a:gd name="connsiteX8" fmla="*/ 8114 w 8934"/>
              <a:gd name="connsiteY8" fmla="*/ 2473 h 9534"/>
              <a:gd name="connsiteX9" fmla="*/ 7913 w 8934"/>
              <a:gd name="connsiteY9" fmla="*/ 2939 h 9534"/>
              <a:gd name="connsiteX10" fmla="*/ 7711 w 8934"/>
              <a:gd name="connsiteY10" fmla="*/ 3408 h 9534"/>
              <a:gd name="connsiteX11" fmla="*/ 7478 w 8934"/>
              <a:gd name="connsiteY11" fmla="*/ 3875 h 9534"/>
              <a:gd name="connsiteX12" fmla="*/ 7085 w 8934"/>
              <a:gd name="connsiteY12" fmla="*/ 4945 h 9534"/>
              <a:gd name="connsiteX13" fmla="*/ 6890 w 8934"/>
              <a:gd name="connsiteY13" fmla="*/ 5413 h 9534"/>
              <a:gd name="connsiteX14" fmla="*/ 6657 w 8934"/>
              <a:gd name="connsiteY14" fmla="*/ 5880 h 9534"/>
              <a:gd name="connsiteX15" fmla="*/ 6458 w 8934"/>
              <a:gd name="connsiteY15" fmla="*/ 6349 h 9534"/>
              <a:gd name="connsiteX16" fmla="*/ 6259 w 8934"/>
              <a:gd name="connsiteY16" fmla="*/ 6819 h 9534"/>
              <a:gd name="connsiteX17" fmla="*/ 6021 w 8934"/>
              <a:gd name="connsiteY17" fmla="*/ 7174 h 9534"/>
              <a:gd name="connsiteX18" fmla="*/ 6021 w 8934"/>
              <a:gd name="connsiteY18" fmla="*/ 7419 h 9534"/>
              <a:gd name="connsiteX19" fmla="*/ 5825 w 8934"/>
              <a:gd name="connsiteY19" fmla="*/ 7774 h 9534"/>
              <a:gd name="connsiteX20" fmla="*/ 5631 w 8934"/>
              <a:gd name="connsiteY20" fmla="*/ 7996 h 9534"/>
              <a:gd name="connsiteX21" fmla="*/ 5196 w 8934"/>
              <a:gd name="connsiteY21" fmla="*/ 8353 h 9534"/>
              <a:gd name="connsiteX22" fmla="*/ 4801 w 8934"/>
              <a:gd name="connsiteY22" fmla="*/ 8709 h 9534"/>
              <a:gd name="connsiteX23" fmla="*/ 4367 w 8934"/>
              <a:gd name="connsiteY23" fmla="*/ 9066 h 9534"/>
              <a:gd name="connsiteX24" fmla="*/ 3976 w 8934"/>
              <a:gd name="connsiteY24" fmla="*/ 9178 h 9534"/>
              <a:gd name="connsiteX25" fmla="*/ 3540 w 8934"/>
              <a:gd name="connsiteY25" fmla="*/ 9400 h 9534"/>
              <a:gd name="connsiteX26" fmla="*/ 3106 w 8934"/>
              <a:gd name="connsiteY26" fmla="*/ 9534 h 9534"/>
              <a:gd name="connsiteX27" fmla="*/ 2714 w 8934"/>
              <a:gd name="connsiteY27" fmla="*/ 9534 h 9534"/>
              <a:gd name="connsiteX28" fmla="*/ 2280 w 8934"/>
              <a:gd name="connsiteY28" fmla="*/ 9534 h 9534"/>
              <a:gd name="connsiteX29" fmla="*/ 2280 w 8934"/>
              <a:gd name="connsiteY29" fmla="*/ 9400 h 9534"/>
              <a:gd name="connsiteX30" fmla="*/ 2081 w 8934"/>
              <a:gd name="connsiteY30" fmla="*/ 9400 h 9534"/>
              <a:gd name="connsiteX31" fmla="*/ 2081 w 8934"/>
              <a:gd name="connsiteY31" fmla="*/ 9289 h 9534"/>
              <a:gd name="connsiteX32" fmla="*/ 2081 w 8934"/>
              <a:gd name="connsiteY32" fmla="*/ 9066 h 9534"/>
              <a:gd name="connsiteX33" fmla="*/ 2081 w 8934"/>
              <a:gd name="connsiteY33" fmla="*/ 8930 h 9534"/>
              <a:gd name="connsiteX34" fmla="*/ 2081 w 8934"/>
              <a:gd name="connsiteY34" fmla="*/ 8820 h 9534"/>
              <a:gd name="connsiteX35" fmla="*/ 2081 w 8934"/>
              <a:gd name="connsiteY35" fmla="*/ 8577 h 9534"/>
              <a:gd name="connsiteX36" fmla="*/ 2081 w 8934"/>
              <a:gd name="connsiteY36" fmla="*/ 8353 h 9534"/>
              <a:gd name="connsiteX37" fmla="*/ 1888 w 8934"/>
              <a:gd name="connsiteY37" fmla="*/ 8108 h 9534"/>
              <a:gd name="connsiteX38" fmla="*/ 1651 w 8934"/>
              <a:gd name="connsiteY38" fmla="*/ 7774 h 9534"/>
              <a:gd name="connsiteX39" fmla="*/ 1258 w 8934"/>
              <a:gd name="connsiteY39" fmla="*/ 7285 h 9534"/>
              <a:gd name="connsiteX40" fmla="*/ 1061 w 8934"/>
              <a:gd name="connsiteY40" fmla="*/ 6819 h 9534"/>
              <a:gd name="connsiteX41" fmla="*/ 431 w 8934"/>
              <a:gd name="connsiteY41" fmla="*/ 6349 h 9534"/>
              <a:gd name="connsiteX42" fmla="*/ 0 w 8934"/>
              <a:gd name="connsiteY42" fmla="*/ 5634 h 9534"/>
              <a:gd name="connsiteX43" fmla="*/ 431 w 8934"/>
              <a:gd name="connsiteY43" fmla="*/ 5880 h 9534"/>
              <a:gd name="connsiteX44" fmla="*/ 1061 w 8934"/>
              <a:gd name="connsiteY44" fmla="*/ 6126 h 9534"/>
              <a:gd name="connsiteX45" fmla="*/ 1453 w 8934"/>
              <a:gd name="connsiteY45" fmla="*/ 6349 h 9534"/>
              <a:gd name="connsiteX46" fmla="*/ 1888 w 8934"/>
              <a:gd name="connsiteY46" fmla="*/ 6460 h 9534"/>
              <a:gd name="connsiteX47" fmla="*/ 2280 w 8934"/>
              <a:gd name="connsiteY47" fmla="*/ 6593 h 9534"/>
              <a:gd name="connsiteX48" fmla="*/ 2522 w 8934"/>
              <a:gd name="connsiteY48" fmla="*/ 6593 h 9534"/>
              <a:gd name="connsiteX49" fmla="*/ 2714 w 8934"/>
              <a:gd name="connsiteY49" fmla="*/ 6705 h 9534"/>
              <a:gd name="connsiteX50" fmla="*/ 2913 w 8934"/>
              <a:gd name="connsiteY50" fmla="*/ 6705 h 9534"/>
              <a:gd name="connsiteX51" fmla="*/ 3106 w 8934"/>
              <a:gd name="connsiteY51" fmla="*/ 6705 h 9534"/>
              <a:gd name="connsiteX52" fmla="*/ 3344 w 8934"/>
              <a:gd name="connsiteY52" fmla="*/ 6705 h 9534"/>
              <a:gd name="connsiteX53" fmla="*/ 3540 w 8934"/>
              <a:gd name="connsiteY53" fmla="*/ 6593 h 9534"/>
              <a:gd name="connsiteX54" fmla="*/ 3741 w 8934"/>
              <a:gd name="connsiteY54" fmla="*/ 6460 h 9534"/>
              <a:gd name="connsiteX55" fmla="*/ 3741 w 8934"/>
              <a:gd name="connsiteY55" fmla="*/ 6349 h 9534"/>
              <a:gd name="connsiteX56" fmla="*/ 3976 w 8934"/>
              <a:gd name="connsiteY56" fmla="*/ 6238 h 9534"/>
              <a:gd name="connsiteX57" fmla="*/ 4169 w 8934"/>
              <a:gd name="connsiteY57" fmla="*/ 5993 h 9534"/>
              <a:gd name="connsiteX58" fmla="*/ 4169 w 8934"/>
              <a:gd name="connsiteY58" fmla="*/ 5770 h 9534"/>
              <a:gd name="connsiteX59" fmla="*/ 4367 w 8934"/>
              <a:gd name="connsiteY59" fmla="*/ 5524 h 9534"/>
              <a:gd name="connsiteX60" fmla="*/ 4564 w 8934"/>
              <a:gd name="connsiteY60" fmla="*/ 5168 h 9534"/>
              <a:gd name="connsiteX61" fmla="*/ 4801 w 8934"/>
              <a:gd name="connsiteY61" fmla="*/ 4810 h 9534"/>
              <a:gd name="connsiteX62" fmla="*/ 4801 w 8934"/>
              <a:gd name="connsiteY62" fmla="*/ 4343 h 9534"/>
              <a:gd name="connsiteX63" fmla="*/ 5196 w 8934"/>
              <a:gd name="connsiteY63" fmla="*/ 3519 h 9534"/>
              <a:gd name="connsiteX64" fmla="*/ 5438 w 8934"/>
              <a:gd name="connsiteY64" fmla="*/ 2585 h 9534"/>
              <a:gd name="connsiteX65" fmla="*/ 5438 w 8934"/>
              <a:gd name="connsiteY65" fmla="*/ 1760 h 9534"/>
              <a:gd name="connsiteX66" fmla="*/ 5631 w 8934"/>
              <a:gd name="connsiteY66" fmla="*/ 936 h 9534"/>
              <a:gd name="connsiteX67" fmla="*/ 5631 w 8934"/>
              <a:gd name="connsiteY67" fmla="*/ 580 h 9534"/>
              <a:gd name="connsiteX68" fmla="*/ 5631 w 8934"/>
              <a:gd name="connsiteY68" fmla="*/ 245 h 9534"/>
              <a:gd name="connsiteX69" fmla="*/ 5631 w 8934"/>
              <a:gd name="connsiteY69" fmla="*/ 0 h 9534"/>
              <a:gd name="connsiteX0" fmla="*/ 9783 w 9783"/>
              <a:gd name="connsiteY0" fmla="*/ 257 h 10000"/>
              <a:gd name="connsiteX1" fmla="*/ 9783 w 9783"/>
              <a:gd name="connsiteY1" fmla="*/ 492 h 10000"/>
              <a:gd name="connsiteX2" fmla="*/ 9563 w 9783"/>
              <a:gd name="connsiteY2" fmla="*/ 748 h 10000"/>
              <a:gd name="connsiteX3" fmla="*/ 9563 w 9783"/>
              <a:gd name="connsiteY3" fmla="*/ 1122 h 10000"/>
              <a:gd name="connsiteX4" fmla="*/ 9563 w 9783"/>
              <a:gd name="connsiteY4" fmla="*/ 1356 h 10000"/>
              <a:gd name="connsiteX5" fmla="*/ 9296 w 9783"/>
              <a:gd name="connsiteY5" fmla="*/ 1729 h 10000"/>
              <a:gd name="connsiteX6" fmla="*/ 9296 w 9783"/>
              <a:gd name="connsiteY6" fmla="*/ 2218 h 10000"/>
              <a:gd name="connsiteX7" fmla="*/ 9082 w 9783"/>
              <a:gd name="connsiteY7" fmla="*/ 2594 h 10000"/>
              <a:gd name="connsiteX8" fmla="*/ 8857 w 9783"/>
              <a:gd name="connsiteY8" fmla="*/ 3083 h 10000"/>
              <a:gd name="connsiteX9" fmla="*/ 8631 w 9783"/>
              <a:gd name="connsiteY9" fmla="*/ 3575 h 10000"/>
              <a:gd name="connsiteX10" fmla="*/ 8370 w 9783"/>
              <a:gd name="connsiteY10" fmla="*/ 4064 h 10000"/>
              <a:gd name="connsiteX11" fmla="*/ 7930 w 9783"/>
              <a:gd name="connsiteY11" fmla="*/ 5187 h 10000"/>
              <a:gd name="connsiteX12" fmla="*/ 7712 w 9783"/>
              <a:gd name="connsiteY12" fmla="*/ 5678 h 10000"/>
              <a:gd name="connsiteX13" fmla="*/ 7451 w 9783"/>
              <a:gd name="connsiteY13" fmla="*/ 6167 h 10000"/>
              <a:gd name="connsiteX14" fmla="*/ 7229 w 9783"/>
              <a:gd name="connsiteY14" fmla="*/ 6659 h 10000"/>
              <a:gd name="connsiteX15" fmla="*/ 7006 w 9783"/>
              <a:gd name="connsiteY15" fmla="*/ 7152 h 10000"/>
              <a:gd name="connsiteX16" fmla="*/ 6739 w 9783"/>
              <a:gd name="connsiteY16" fmla="*/ 7525 h 10000"/>
              <a:gd name="connsiteX17" fmla="*/ 6739 w 9783"/>
              <a:gd name="connsiteY17" fmla="*/ 7782 h 10000"/>
              <a:gd name="connsiteX18" fmla="*/ 6520 w 9783"/>
              <a:gd name="connsiteY18" fmla="*/ 8154 h 10000"/>
              <a:gd name="connsiteX19" fmla="*/ 6303 w 9783"/>
              <a:gd name="connsiteY19" fmla="*/ 8387 h 10000"/>
              <a:gd name="connsiteX20" fmla="*/ 5816 w 9783"/>
              <a:gd name="connsiteY20" fmla="*/ 8761 h 10000"/>
              <a:gd name="connsiteX21" fmla="*/ 5374 w 9783"/>
              <a:gd name="connsiteY21" fmla="*/ 9135 h 10000"/>
              <a:gd name="connsiteX22" fmla="*/ 4888 w 9783"/>
              <a:gd name="connsiteY22" fmla="*/ 9509 h 10000"/>
              <a:gd name="connsiteX23" fmla="*/ 4450 w 9783"/>
              <a:gd name="connsiteY23" fmla="*/ 9627 h 10000"/>
              <a:gd name="connsiteX24" fmla="*/ 3962 w 9783"/>
              <a:gd name="connsiteY24" fmla="*/ 9859 h 10000"/>
              <a:gd name="connsiteX25" fmla="*/ 3477 w 9783"/>
              <a:gd name="connsiteY25" fmla="*/ 10000 h 10000"/>
              <a:gd name="connsiteX26" fmla="*/ 3038 w 9783"/>
              <a:gd name="connsiteY26" fmla="*/ 10000 h 10000"/>
              <a:gd name="connsiteX27" fmla="*/ 2552 w 9783"/>
              <a:gd name="connsiteY27" fmla="*/ 10000 h 10000"/>
              <a:gd name="connsiteX28" fmla="*/ 2552 w 9783"/>
              <a:gd name="connsiteY28" fmla="*/ 9859 h 10000"/>
              <a:gd name="connsiteX29" fmla="*/ 2329 w 9783"/>
              <a:gd name="connsiteY29" fmla="*/ 9859 h 10000"/>
              <a:gd name="connsiteX30" fmla="*/ 2329 w 9783"/>
              <a:gd name="connsiteY30" fmla="*/ 9743 h 10000"/>
              <a:gd name="connsiteX31" fmla="*/ 2329 w 9783"/>
              <a:gd name="connsiteY31" fmla="*/ 9509 h 10000"/>
              <a:gd name="connsiteX32" fmla="*/ 2329 w 9783"/>
              <a:gd name="connsiteY32" fmla="*/ 9366 h 10000"/>
              <a:gd name="connsiteX33" fmla="*/ 2329 w 9783"/>
              <a:gd name="connsiteY33" fmla="*/ 9251 h 10000"/>
              <a:gd name="connsiteX34" fmla="*/ 2329 w 9783"/>
              <a:gd name="connsiteY34" fmla="*/ 8996 h 10000"/>
              <a:gd name="connsiteX35" fmla="*/ 2329 w 9783"/>
              <a:gd name="connsiteY35" fmla="*/ 8761 h 10000"/>
              <a:gd name="connsiteX36" fmla="*/ 2113 w 9783"/>
              <a:gd name="connsiteY36" fmla="*/ 8504 h 10000"/>
              <a:gd name="connsiteX37" fmla="*/ 1848 w 9783"/>
              <a:gd name="connsiteY37" fmla="*/ 8154 h 10000"/>
              <a:gd name="connsiteX38" fmla="*/ 1408 w 9783"/>
              <a:gd name="connsiteY38" fmla="*/ 7641 h 10000"/>
              <a:gd name="connsiteX39" fmla="*/ 1188 w 9783"/>
              <a:gd name="connsiteY39" fmla="*/ 7152 h 10000"/>
              <a:gd name="connsiteX40" fmla="*/ 482 w 9783"/>
              <a:gd name="connsiteY40" fmla="*/ 6659 h 10000"/>
              <a:gd name="connsiteX41" fmla="*/ 0 w 9783"/>
              <a:gd name="connsiteY41" fmla="*/ 5909 h 10000"/>
              <a:gd name="connsiteX42" fmla="*/ 482 w 9783"/>
              <a:gd name="connsiteY42" fmla="*/ 6167 h 10000"/>
              <a:gd name="connsiteX43" fmla="*/ 1188 w 9783"/>
              <a:gd name="connsiteY43" fmla="*/ 6425 h 10000"/>
              <a:gd name="connsiteX44" fmla="*/ 1626 w 9783"/>
              <a:gd name="connsiteY44" fmla="*/ 6659 h 10000"/>
              <a:gd name="connsiteX45" fmla="*/ 2113 w 9783"/>
              <a:gd name="connsiteY45" fmla="*/ 6776 h 10000"/>
              <a:gd name="connsiteX46" fmla="*/ 2552 w 9783"/>
              <a:gd name="connsiteY46" fmla="*/ 6915 h 10000"/>
              <a:gd name="connsiteX47" fmla="*/ 2823 w 9783"/>
              <a:gd name="connsiteY47" fmla="*/ 6915 h 10000"/>
              <a:gd name="connsiteX48" fmla="*/ 3038 w 9783"/>
              <a:gd name="connsiteY48" fmla="*/ 7033 h 10000"/>
              <a:gd name="connsiteX49" fmla="*/ 3261 w 9783"/>
              <a:gd name="connsiteY49" fmla="*/ 7033 h 10000"/>
              <a:gd name="connsiteX50" fmla="*/ 3477 w 9783"/>
              <a:gd name="connsiteY50" fmla="*/ 7033 h 10000"/>
              <a:gd name="connsiteX51" fmla="*/ 3743 w 9783"/>
              <a:gd name="connsiteY51" fmla="*/ 7033 h 10000"/>
              <a:gd name="connsiteX52" fmla="*/ 3962 w 9783"/>
              <a:gd name="connsiteY52" fmla="*/ 6915 h 10000"/>
              <a:gd name="connsiteX53" fmla="*/ 4187 w 9783"/>
              <a:gd name="connsiteY53" fmla="*/ 6776 h 10000"/>
              <a:gd name="connsiteX54" fmla="*/ 4187 w 9783"/>
              <a:gd name="connsiteY54" fmla="*/ 6659 h 10000"/>
              <a:gd name="connsiteX55" fmla="*/ 4450 w 9783"/>
              <a:gd name="connsiteY55" fmla="*/ 6543 h 10000"/>
              <a:gd name="connsiteX56" fmla="*/ 4666 w 9783"/>
              <a:gd name="connsiteY56" fmla="*/ 6286 h 10000"/>
              <a:gd name="connsiteX57" fmla="*/ 4666 w 9783"/>
              <a:gd name="connsiteY57" fmla="*/ 6052 h 10000"/>
              <a:gd name="connsiteX58" fmla="*/ 4888 w 9783"/>
              <a:gd name="connsiteY58" fmla="*/ 5794 h 10000"/>
              <a:gd name="connsiteX59" fmla="*/ 5109 w 9783"/>
              <a:gd name="connsiteY59" fmla="*/ 5421 h 10000"/>
              <a:gd name="connsiteX60" fmla="*/ 5374 w 9783"/>
              <a:gd name="connsiteY60" fmla="*/ 5045 h 10000"/>
              <a:gd name="connsiteX61" fmla="*/ 5374 w 9783"/>
              <a:gd name="connsiteY61" fmla="*/ 4555 h 10000"/>
              <a:gd name="connsiteX62" fmla="*/ 5816 w 9783"/>
              <a:gd name="connsiteY62" fmla="*/ 3691 h 10000"/>
              <a:gd name="connsiteX63" fmla="*/ 6087 w 9783"/>
              <a:gd name="connsiteY63" fmla="*/ 2711 h 10000"/>
              <a:gd name="connsiteX64" fmla="*/ 6087 w 9783"/>
              <a:gd name="connsiteY64" fmla="*/ 1846 h 10000"/>
              <a:gd name="connsiteX65" fmla="*/ 6303 w 9783"/>
              <a:gd name="connsiteY65" fmla="*/ 982 h 10000"/>
              <a:gd name="connsiteX66" fmla="*/ 6303 w 9783"/>
              <a:gd name="connsiteY66" fmla="*/ 608 h 10000"/>
              <a:gd name="connsiteX67" fmla="*/ 6303 w 9783"/>
              <a:gd name="connsiteY67" fmla="*/ 257 h 10000"/>
              <a:gd name="connsiteX68" fmla="*/ 6303 w 9783"/>
              <a:gd name="connsiteY68" fmla="*/ 0 h 10000"/>
              <a:gd name="connsiteX0" fmla="*/ 10000 w 10000"/>
              <a:gd name="connsiteY0" fmla="*/ 492 h 10000"/>
              <a:gd name="connsiteX1" fmla="*/ 9775 w 10000"/>
              <a:gd name="connsiteY1" fmla="*/ 748 h 10000"/>
              <a:gd name="connsiteX2" fmla="*/ 9775 w 10000"/>
              <a:gd name="connsiteY2" fmla="*/ 1122 h 10000"/>
              <a:gd name="connsiteX3" fmla="*/ 9775 w 10000"/>
              <a:gd name="connsiteY3" fmla="*/ 1356 h 10000"/>
              <a:gd name="connsiteX4" fmla="*/ 9502 w 10000"/>
              <a:gd name="connsiteY4" fmla="*/ 1729 h 10000"/>
              <a:gd name="connsiteX5" fmla="*/ 9502 w 10000"/>
              <a:gd name="connsiteY5" fmla="*/ 2218 h 10000"/>
              <a:gd name="connsiteX6" fmla="*/ 9283 w 10000"/>
              <a:gd name="connsiteY6" fmla="*/ 2594 h 10000"/>
              <a:gd name="connsiteX7" fmla="*/ 9053 w 10000"/>
              <a:gd name="connsiteY7" fmla="*/ 3083 h 10000"/>
              <a:gd name="connsiteX8" fmla="*/ 8822 w 10000"/>
              <a:gd name="connsiteY8" fmla="*/ 3575 h 10000"/>
              <a:gd name="connsiteX9" fmla="*/ 8556 w 10000"/>
              <a:gd name="connsiteY9" fmla="*/ 4064 h 10000"/>
              <a:gd name="connsiteX10" fmla="*/ 8106 w 10000"/>
              <a:gd name="connsiteY10" fmla="*/ 5187 h 10000"/>
              <a:gd name="connsiteX11" fmla="*/ 7883 w 10000"/>
              <a:gd name="connsiteY11" fmla="*/ 5678 h 10000"/>
              <a:gd name="connsiteX12" fmla="*/ 7616 w 10000"/>
              <a:gd name="connsiteY12" fmla="*/ 6167 h 10000"/>
              <a:gd name="connsiteX13" fmla="*/ 7389 w 10000"/>
              <a:gd name="connsiteY13" fmla="*/ 6659 h 10000"/>
              <a:gd name="connsiteX14" fmla="*/ 7161 w 10000"/>
              <a:gd name="connsiteY14" fmla="*/ 7152 h 10000"/>
              <a:gd name="connsiteX15" fmla="*/ 6888 w 10000"/>
              <a:gd name="connsiteY15" fmla="*/ 7525 h 10000"/>
              <a:gd name="connsiteX16" fmla="*/ 6888 w 10000"/>
              <a:gd name="connsiteY16" fmla="*/ 7782 h 10000"/>
              <a:gd name="connsiteX17" fmla="*/ 6665 w 10000"/>
              <a:gd name="connsiteY17" fmla="*/ 8154 h 10000"/>
              <a:gd name="connsiteX18" fmla="*/ 6443 w 10000"/>
              <a:gd name="connsiteY18" fmla="*/ 8387 h 10000"/>
              <a:gd name="connsiteX19" fmla="*/ 5945 w 10000"/>
              <a:gd name="connsiteY19" fmla="*/ 8761 h 10000"/>
              <a:gd name="connsiteX20" fmla="*/ 5493 w 10000"/>
              <a:gd name="connsiteY20" fmla="*/ 9135 h 10000"/>
              <a:gd name="connsiteX21" fmla="*/ 4996 w 10000"/>
              <a:gd name="connsiteY21" fmla="*/ 9509 h 10000"/>
              <a:gd name="connsiteX22" fmla="*/ 4549 w 10000"/>
              <a:gd name="connsiteY22" fmla="*/ 9627 h 10000"/>
              <a:gd name="connsiteX23" fmla="*/ 4050 w 10000"/>
              <a:gd name="connsiteY23" fmla="*/ 9859 h 10000"/>
              <a:gd name="connsiteX24" fmla="*/ 3554 w 10000"/>
              <a:gd name="connsiteY24" fmla="*/ 10000 h 10000"/>
              <a:gd name="connsiteX25" fmla="*/ 3105 w 10000"/>
              <a:gd name="connsiteY25" fmla="*/ 10000 h 10000"/>
              <a:gd name="connsiteX26" fmla="*/ 2609 w 10000"/>
              <a:gd name="connsiteY26" fmla="*/ 10000 h 10000"/>
              <a:gd name="connsiteX27" fmla="*/ 2609 w 10000"/>
              <a:gd name="connsiteY27" fmla="*/ 9859 h 10000"/>
              <a:gd name="connsiteX28" fmla="*/ 2381 w 10000"/>
              <a:gd name="connsiteY28" fmla="*/ 9859 h 10000"/>
              <a:gd name="connsiteX29" fmla="*/ 2381 w 10000"/>
              <a:gd name="connsiteY29" fmla="*/ 9743 h 10000"/>
              <a:gd name="connsiteX30" fmla="*/ 2381 w 10000"/>
              <a:gd name="connsiteY30" fmla="*/ 9509 h 10000"/>
              <a:gd name="connsiteX31" fmla="*/ 2381 w 10000"/>
              <a:gd name="connsiteY31" fmla="*/ 9366 h 10000"/>
              <a:gd name="connsiteX32" fmla="*/ 2381 w 10000"/>
              <a:gd name="connsiteY32" fmla="*/ 9251 h 10000"/>
              <a:gd name="connsiteX33" fmla="*/ 2381 w 10000"/>
              <a:gd name="connsiteY33" fmla="*/ 8996 h 10000"/>
              <a:gd name="connsiteX34" fmla="*/ 2381 w 10000"/>
              <a:gd name="connsiteY34" fmla="*/ 8761 h 10000"/>
              <a:gd name="connsiteX35" fmla="*/ 2160 w 10000"/>
              <a:gd name="connsiteY35" fmla="*/ 8504 h 10000"/>
              <a:gd name="connsiteX36" fmla="*/ 1889 w 10000"/>
              <a:gd name="connsiteY36" fmla="*/ 8154 h 10000"/>
              <a:gd name="connsiteX37" fmla="*/ 1439 w 10000"/>
              <a:gd name="connsiteY37" fmla="*/ 7641 h 10000"/>
              <a:gd name="connsiteX38" fmla="*/ 1214 w 10000"/>
              <a:gd name="connsiteY38" fmla="*/ 7152 h 10000"/>
              <a:gd name="connsiteX39" fmla="*/ 493 w 10000"/>
              <a:gd name="connsiteY39" fmla="*/ 6659 h 10000"/>
              <a:gd name="connsiteX40" fmla="*/ 0 w 10000"/>
              <a:gd name="connsiteY40" fmla="*/ 5909 h 10000"/>
              <a:gd name="connsiteX41" fmla="*/ 493 w 10000"/>
              <a:gd name="connsiteY41" fmla="*/ 6167 h 10000"/>
              <a:gd name="connsiteX42" fmla="*/ 1214 w 10000"/>
              <a:gd name="connsiteY42" fmla="*/ 6425 h 10000"/>
              <a:gd name="connsiteX43" fmla="*/ 1662 w 10000"/>
              <a:gd name="connsiteY43" fmla="*/ 6659 h 10000"/>
              <a:gd name="connsiteX44" fmla="*/ 2160 w 10000"/>
              <a:gd name="connsiteY44" fmla="*/ 6776 h 10000"/>
              <a:gd name="connsiteX45" fmla="*/ 2609 w 10000"/>
              <a:gd name="connsiteY45" fmla="*/ 6915 h 10000"/>
              <a:gd name="connsiteX46" fmla="*/ 2886 w 10000"/>
              <a:gd name="connsiteY46" fmla="*/ 6915 h 10000"/>
              <a:gd name="connsiteX47" fmla="*/ 3105 w 10000"/>
              <a:gd name="connsiteY47" fmla="*/ 7033 h 10000"/>
              <a:gd name="connsiteX48" fmla="*/ 3333 w 10000"/>
              <a:gd name="connsiteY48" fmla="*/ 7033 h 10000"/>
              <a:gd name="connsiteX49" fmla="*/ 3554 w 10000"/>
              <a:gd name="connsiteY49" fmla="*/ 7033 h 10000"/>
              <a:gd name="connsiteX50" fmla="*/ 3826 w 10000"/>
              <a:gd name="connsiteY50" fmla="*/ 7033 h 10000"/>
              <a:gd name="connsiteX51" fmla="*/ 4050 w 10000"/>
              <a:gd name="connsiteY51" fmla="*/ 6915 h 10000"/>
              <a:gd name="connsiteX52" fmla="*/ 4280 w 10000"/>
              <a:gd name="connsiteY52" fmla="*/ 6776 h 10000"/>
              <a:gd name="connsiteX53" fmla="*/ 4280 w 10000"/>
              <a:gd name="connsiteY53" fmla="*/ 6659 h 10000"/>
              <a:gd name="connsiteX54" fmla="*/ 4549 w 10000"/>
              <a:gd name="connsiteY54" fmla="*/ 6543 h 10000"/>
              <a:gd name="connsiteX55" fmla="*/ 4769 w 10000"/>
              <a:gd name="connsiteY55" fmla="*/ 6286 h 10000"/>
              <a:gd name="connsiteX56" fmla="*/ 4769 w 10000"/>
              <a:gd name="connsiteY56" fmla="*/ 6052 h 10000"/>
              <a:gd name="connsiteX57" fmla="*/ 4996 w 10000"/>
              <a:gd name="connsiteY57" fmla="*/ 5794 h 10000"/>
              <a:gd name="connsiteX58" fmla="*/ 5222 w 10000"/>
              <a:gd name="connsiteY58" fmla="*/ 5421 h 10000"/>
              <a:gd name="connsiteX59" fmla="*/ 5493 w 10000"/>
              <a:gd name="connsiteY59" fmla="*/ 5045 h 10000"/>
              <a:gd name="connsiteX60" fmla="*/ 5493 w 10000"/>
              <a:gd name="connsiteY60" fmla="*/ 4555 h 10000"/>
              <a:gd name="connsiteX61" fmla="*/ 5945 w 10000"/>
              <a:gd name="connsiteY61" fmla="*/ 3691 h 10000"/>
              <a:gd name="connsiteX62" fmla="*/ 6222 w 10000"/>
              <a:gd name="connsiteY62" fmla="*/ 2711 h 10000"/>
              <a:gd name="connsiteX63" fmla="*/ 6222 w 10000"/>
              <a:gd name="connsiteY63" fmla="*/ 1846 h 10000"/>
              <a:gd name="connsiteX64" fmla="*/ 6443 w 10000"/>
              <a:gd name="connsiteY64" fmla="*/ 982 h 10000"/>
              <a:gd name="connsiteX65" fmla="*/ 6443 w 10000"/>
              <a:gd name="connsiteY65" fmla="*/ 608 h 10000"/>
              <a:gd name="connsiteX66" fmla="*/ 6443 w 10000"/>
              <a:gd name="connsiteY66" fmla="*/ 257 h 10000"/>
              <a:gd name="connsiteX67" fmla="*/ 6443 w 10000"/>
              <a:gd name="connsiteY67" fmla="*/ 0 h 10000"/>
              <a:gd name="connsiteX0" fmla="*/ 9775 w 9775"/>
              <a:gd name="connsiteY0" fmla="*/ 748 h 10000"/>
              <a:gd name="connsiteX1" fmla="*/ 9775 w 9775"/>
              <a:gd name="connsiteY1" fmla="*/ 1122 h 10000"/>
              <a:gd name="connsiteX2" fmla="*/ 9775 w 9775"/>
              <a:gd name="connsiteY2" fmla="*/ 1356 h 10000"/>
              <a:gd name="connsiteX3" fmla="*/ 9502 w 9775"/>
              <a:gd name="connsiteY3" fmla="*/ 1729 h 10000"/>
              <a:gd name="connsiteX4" fmla="*/ 9502 w 9775"/>
              <a:gd name="connsiteY4" fmla="*/ 2218 h 10000"/>
              <a:gd name="connsiteX5" fmla="*/ 9283 w 9775"/>
              <a:gd name="connsiteY5" fmla="*/ 2594 h 10000"/>
              <a:gd name="connsiteX6" fmla="*/ 9053 w 9775"/>
              <a:gd name="connsiteY6" fmla="*/ 3083 h 10000"/>
              <a:gd name="connsiteX7" fmla="*/ 8822 w 9775"/>
              <a:gd name="connsiteY7" fmla="*/ 3575 h 10000"/>
              <a:gd name="connsiteX8" fmla="*/ 8556 w 9775"/>
              <a:gd name="connsiteY8" fmla="*/ 4064 h 10000"/>
              <a:gd name="connsiteX9" fmla="*/ 8106 w 9775"/>
              <a:gd name="connsiteY9" fmla="*/ 5187 h 10000"/>
              <a:gd name="connsiteX10" fmla="*/ 7883 w 9775"/>
              <a:gd name="connsiteY10" fmla="*/ 5678 h 10000"/>
              <a:gd name="connsiteX11" fmla="*/ 7616 w 9775"/>
              <a:gd name="connsiteY11" fmla="*/ 6167 h 10000"/>
              <a:gd name="connsiteX12" fmla="*/ 7389 w 9775"/>
              <a:gd name="connsiteY12" fmla="*/ 6659 h 10000"/>
              <a:gd name="connsiteX13" fmla="*/ 7161 w 9775"/>
              <a:gd name="connsiteY13" fmla="*/ 7152 h 10000"/>
              <a:gd name="connsiteX14" fmla="*/ 6888 w 9775"/>
              <a:gd name="connsiteY14" fmla="*/ 7525 h 10000"/>
              <a:gd name="connsiteX15" fmla="*/ 6888 w 9775"/>
              <a:gd name="connsiteY15" fmla="*/ 7782 h 10000"/>
              <a:gd name="connsiteX16" fmla="*/ 6665 w 9775"/>
              <a:gd name="connsiteY16" fmla="*/ 8154 h 10000"/>
              <a:gd name="connsiteX17" fmla="*/ 6443 w 9775"/>
              <a:gd name="connsiteY17" fmla="*/ 8387 h 10000"/>
              <a:gd name="connsiteX18" fmla="*/ 5945 w 9775"/>
              <a:gd name="connsiteY18" fmla="*/ 8761 h 10000"/>
              <a:gd name="connsiteX19" fmla="*/ 5493 w 9775"/>
              <a:gd name="connsiteY19" fmla="*/ 9135 h 10000"/>
              <a:gd name="connsiteX20" fmla="*/ 4996 w 9775"/>
              <a:gd name="connsiteY20" fmla="*/ 9509 h 10000"/>
              <a:gd name="connsiteX21" fmla="*/ 4549 w 9775"/>
              <a:gd name="connsiteY21" fmla="*/ 9627 h 10000"/>
              <a:gd name="connsiteX22" fmla="*/ 4050 w 9775"/>
              <a:gd name="connsiteY22" fmla="*/ 9859 h 10000"/>
              <a:gd name="connsiteX23" fmla="*/ 3554 w 9775"/>
              <a:gd name="connsiteY23" fmla="*/ 10000 h 10000"/>
              <a:gd name="connsiteX24" fmla="*/ 3105 w 9775"/>
              <a:gd name="connsiteY24" fmla="*/ 10000 h 10000"/>
              <a:gd name="connsiteX25" fmla="*/ 2609 w 9775"/>
              <a:gd name="connsiteY25" fmla="*/ 10000 h 10000"/>
              <a:gd name="connsiteX26" fmla="*/ 2609 w 9775"/>
              <a:gd name="connsiteY26" fmla="*/ 9859 h 10000"/>
              <a:gd name="connsiteX27" fmla="*/ 2381 w 9775"/>
              <a:gd name="connsiteY27" fmla="*/ 9859 h 10000"/>
              <a:gd name="connsiteX28" fmla="*/ 2381 w 9775"/>
              <a:gd name="connsiteY28" fmla="*/ 9743 h 10000"/>
              <a:gd name="connsiteX29" fmla="*/ 2381 w 9775"/>
              <a:gd name="connsiteY29" fmla="*/ 9509 h 10000"/>
              <a:gd name="connsiteX30" fmla="*/ 2381 w 9775"/>
              <a:gd name="connsiteY30" fmla="*/ 9366 h 10000"/>
              <a:gd name="connsiteX31" fmla="*/ 2381 w 9775"/>
              <a:gd name="connsiteY31" fmla="*/ 9251 h 10000"/>
              <a:gd name="connsiteX32" fmla="*/ 2381 w 9775"/>
              <a:gd name="connsiteY32" fmla="*/ 8996 h 10000"/>
              <a:gd name="connsiteX33" fmla="*/ 2381 w 9775"/>
              <a:gd name="connsiteY33" fmla="*/ 8761 h 10000"/>
              <a:gd name="connsiteX34" fmla="*/ 2160 w 9775"/>
              <a:gd name="connsiteY34" fmla="*/ 8504 h 10000"/>
              <a:gd name="connsiteX35" fmla="*/ 1889 w 9775"/>
              <a:gd name="connsiteY35" fmla="*/ 8154 h 10000"/>
              <a:gd name="connsiteX36" fmla="*/ 1439 w 9775"/>
              <a:gd name="connsiteY36" fmla="*/ 7641 h 10000"/>
              <a:gd name="connsiteX37" fmla="*/ 1214 w 9775"/>
              <a:gd name="connsiteY37" fmla="*/ 7152 h 10000"/>
              <a:gd name="connsiteX38" fmla="*/ 493 w 9775"/>
              <a:gd name="connsiteY38" fmla="*/ 6659 h 10000"/>
              <a:gd name="connsiteX39" fmla="*/ 0 w 9775"/>
              <a:gd name="connsiteY39" fmla="*/ 5909 h 10000"/>
              <a:gd name="connsiteX40" fmla="*/ 493 w 9775"/>
              <a:gd name="connsiteY40" fmla="*/ 6167 h 10000"/>
              <a:gd name="connsiteX41" fmla="*/ 1214 w 9775"/>
              <a:gd name="connsiteY41" fmla="*/ 6425 h 10000"/>
              <a:gd name="connsiteX42" fmla="*/ 1662 w 9775"/>
              <a:gd name="connsiteY42" fmla="*/ 6659 h 10000"/>
              <a:gd name="connsiteX43" fmla="*/ 2160 w 9775"/>
              <a:gd name="connsiteY43" fmla="*/ 6776 h 10000"/>
              <a:gd name="connsiteX44" fmla="*/ 2609 w 9775"/>
              <a:gd name="connsiteY44" fmla="*/ 6915 h 10000"/>
              <a:gd name="connsiteX45" fmla="*/ 2886 w 9775"/>
              <a:gd name="connsiteY45" fmla="*/ 6915 h 10000"/>
              <a:gd name="connsiteX46" fmla="*/ 3105 w 9775"/>
              <a:gd name="connsiteY46" fmla="*/ 7033 h 10000"/>
              <a:gd name="connsiteX47" fmla="*/ 3333 w 9775"/>
              <a:gd name="connsiteY47" fmla="*/ 7033 h 10000"/>
              <a:gd name="connsiteX48" fmla="*/ 3554 w 9775"/>
              <a:gd name="connsiteY48" fmla="*/ 7033 h 10000"/>
              <a:gd name="connsiteX49" fmla="*/ 3826 w 9775"/>
              <a:gd name="connsiteY49" fmla="*/ 7033 h 10000"/>
              <a:gd name="connsiteX50" fmla="*/ 4050 w 9775"/>
              <a:gd name="connsiteY50" fmla="*/ 6915 h 10000"/>
              <a:gd name="connsiteX51" fmla="*/ 4280 w 9775"/>
              <a:gd name="connsiteY51" fmla="*/ 6776 h 10000"/>
              <a:gd name="connsiteX52" fmla="*/ 4280 w 9775"/>
              <a:gd name="connsiteY52" fmla="*/ 6659 h 10000"/>
              <a:gd name="connsiteX53" fmla="*/ 4549 w 9775"/>
              <a:gd name="connsiteY53" fmla="*/ 6543 h 10000"/>
              <a:gd name="connsiteX54" fmla="*/ 4769 w 9775"/>
              <a:gd name="connsiteY54" fmla="*/ 6286 h 10000"/>
              <a:gd name="connsiteX55" fmla="*/ 4769 w 9775"/>
              <a:gd name="connsiteY55" fmla="*/ 6052 h 10000"/>
              <a:gd name="connsiteX56" fmla="*/ 4996 w 9775"/>
              <a:gd name="connsiteY56" fmla="*/ 5794 h 10000"/>
              <a:gd name="connsiteX57" fmla="*/ 5222 w 9775"/>
              <a:gd name="connsiteY57" fmla="*/ 5421 h 10000"/>
              <a:gd name="connsiteX58" fmla="*/ 5493 w 9775"/>
              <a:gd name="connsiteY58" fmla="*/ 5045 h 10000"/>
              <a:gd name="connsiteX59" fmla="*/ 5493 w 9775"/>
              <a:gd name="connsiteY59" fmla="*/ 4555 h 10000"/>
              <a:gd name="connsiteX60" fmla="*/ 5945 w 9775"/>
              <a:gd name="connsiteY60" fmla="*/ 3691 h 10000"/>
              <a:gd name="connsiteX61" fmla="*/ 6222 w 9775"/>
              <a:gd name="connsiteY61" fmla="*/ 2711 h 10000"/>
              <a:gd name="connsiteX62" fmla="*/ 6222 w 9775"/>
              <a:gd name="connsiteY62" fmla="*/ 1846 h 10000"/>
              <a:gd name="connsiteX63" fmla="*/ 6443 w 9775"/>
              <a:gd name="connsiteY63" fmla="*/ 982 h 10000"/>
              <a:gd name="connsiteX64" fmla="*/ 6443 w 9775"/>
              <a:gd name="connsiteY64" fmla="*/ 608 h 10000"/>
              <a:gd name="connsiteX65" fmla="*/ 6443 w 9775"/>
              <a:gd name="connsiteY65" fmla="*/ 257 h 10000"/>
              <a:gd name="connsiteX66" fmla="*/ 6443 w 9775"/>
              <a:gd name="connsiteY66" fmla="*/ 0 h 10000"/>
              <a:gd name="connsiteX0" fmla="*/ 10000 w 10000"/>
              <a:gd name="connsiteY0" fmla="*/ 748 h 10000"/>
              <a:gd name="connsiteX1" fmla="*/ 10000 w 10000"/>
              <a:gd name="connsiteY1" fmla="*/ 1122 h 10000"/>
              <a:gd name="connsiteX2" fmla="*/ 10000 w 10000"/>
              <a:gd name="connsiteY2" fmla="*/ 1356 h 10000"/>
              <a:gd name="connsiteX3" fmla="*/ 9721 w 10000"/>
              <a:gd name="connsiteY3" fmla="*/ 1729 h 10000"/>
              <a:gd name="connsiteX4" fmla="*/ 9721 w 10000"/>
              <a:gd name="connsiteY4" fmla="*/ 2218 h 10000"/>
              <a:gd name="connsiteX5" fmla="*/ 9497 w 10000"/>
              <a:gd name="connsiteY5" fmla="*/ 2594 h 10000"/>
              <a:gd name="connsiteX6" fmla="*/ 9261 w 10000"/>
              <a:gd name="connsiteY6" fmla="*/ 3083 h 10000"/>
              <a:gd name="connsiteX7" fmla="*/ 9025 w 10000"/>
              <a:gd name="connsiteY7" fmla="*/ 3575 h 10000"/>
              <a:gd name="connsiteX8" fmla="*/ 8753 w 10000"/>
              <a:gd name="connsiteY8" fmla="*/ 4064 h 10000"/>
              <a:gd name="connsiteX9" fmla="*/ 8293 w 10000"/>
              <a:gd name="connsiteY9" fmla="*/ 5187 h 10000"/>
              <a:gd name="connsiteX10" fmla="*/ 8064 w 10000"/>
              <a:gd name="connsiteY10" fmla="*/ 5678 h 10000"/>
              <a:gd name="connsiteX11" fmla="*/ 7791 w 10000"/>
              <a:gd name="connsiteY11" fmla="*/ 6167 h 10000"/>
              <a:gd name="connsiteX12" fmla="*/ 7559 w 10000"/>
              <a:gd name="connsiteY12" fmla="*/ 6659 h 10000"/>
              <a:gd name="connsiteX13" fmla="*/ 7326 w 10000"/>
              <a:gd name="connsiteY13" fmla="*/ 7152 h 10000"/>
              <a:gd name="connsiteX14" fmla="*/ 7047 w 10000"/>
              <a:gd name="connsiteY14" fmla="*/ 7525 h 10000"/>
              <a:gd name="connsiteX15" fmla="*/ 7047 w 10000"/>
              <a:gd name="connsiteY15" fmla="*/ 7782 h 10000"/>
              <a:gd name="connsiteX16" fmla="*/ 6818 w 10000"/>
              <a:gd name="connsiteY16" fmla="*/ 8154 h 10000"/>
              <a:gd name="connsiteX17" fmla="*/ 6591 w 10000"/>
              <a:gd name="connsiteY17" fmla="*/ 8387 h 10000"/>
              <a:gd name="connsiteX18" fmla="*/ 6082 w 10000"/>
              <a:gd name="connsiteY18" fmla="*/ 8761 h 10000"/>
              <a:gd name="connsiteX19" fmla="*/ 5619 w 10000"/>
              <a:gd name="connsiteY19" fmla="*/ 9135 h 10000"/>
              <a:gd name="connsiteX20" fmla="*/ 5111 w 10000"/>
              <a:gd name="connsiteY20" fmla="*/ 9509 h 10000"/>
              <a:gd name="connsiteX21" fmla="*/ 4654 w 10000"/>
              <a:gd name="connsiteY21" fmla="*/ 9627 h 10000"/>
              <a:gd name="connsiteX22" fmla="*/ 4143 w 10000"/>
              <a:gd name="connsiteY22" fmla="*/ 9859 h 10000"/>
              <a:gd name="connsiteX23" fmla="*/ 3636 w 10000"/>
              <a:gd name="connsiteY23" fmla="*/ 10000 h 10000"/>
              <a:gd name="connsiteX24" fmla="*/ 3176 w 10000"/>
              <a:gd name="connsiteY24" fmla="*/ 10000 h 10000"/>
              <a:gd name="connsiteX25" fmla="*/ 2669 w 10000"/>
              <a:gd name="connsiteY25" fmla="*/ 10000 h 10000"/>
              <a:gd name="connsiteX26" fmla="*/ 2669 w 10000"/>
              <a:gd name="connsiteY26" fmla="*/ 9859 h 10000"/>
              <a:gd name="connsiteX27" fmla="*/ 2436 w 10000"/>
              <a:gd name="connsiteY27" fmla="*/ 9859 h 10000"/>
              <a:gd name="connsiteX28" fmla="*/ 2436 w 10000"/>
              <a:gd name="connsiteY28" fmla="*/ 9743 h 10000"/>
              <a:gd name="connsiteX29" fmla="*/ 2436 w 10000"/>
              <a:gd name="connsiteY29" fmla="*/ 9509 h 10000"/>
              <a:gd name="connsiteX30" fmla="*/ 2436 w 10000"/>
              <a:gd name="connsiteY30" fmla="*/ 9366 h 10000"/>
              <a:gd name="connsiteX31" fmla="*/ 2436 w 10000"/>
              <a:gd name="connsiteY31" fmla="*/ 9251 h 10000"/>
              <a:gd name="connsiteX32" fmla="*/ 2436 w 10000"/>
              <a:gd name="connsiteY32" fmla="*/ 8996 h 10000"/>
              <a:gd name="connsiteX33" fmla="*/ 2436 w 10000"/>
              <a:gd name="connsiteY33" fmla="*/ 8761 h 10000"/>
              <a:gd name="connsiteX34" fmla="*/ 2210 w 10000"/>
              <a:gd name="connsiteY34" fmla="*/ 8504 h 10000"/>
              <a:gd name="connsiteX35" fmla="*/ 1932 w 10000"/>
              <a:gd name="connsiteY35" fmla="*/ 8154 h 10000"/>
              <a:gd name="connsiteX36" fmla="*/ 1472 w 10000"/>
              <a:gd name="connsiteY36" fmla="*/ 7641 h 10000"/>
              <a:gd name="connsiteX37" fmla="*/ 1242 w 10000"/>
              <a:gd name="connsiteY37" fmla="*/ 7152 h 10000"/>
              <a:gd name="connsiteX38" fmla="*/ 504 w 10000"/>
              <a:gd name="connsiteY38" fmla="*/ 6659 h 10000"/>
              <a:gd name="connsiteX39" fmla="*/ 0 w 10000"/>
              <a:gd name="connsiteY39" fmla="*/ 5909 h 10000"/>
              <a:gd name="connsiteX40" fmla="*/ 504 w 10000"/>
              <a:gd name="connsiteY40" fmla="*/ 6167 h 10000"/>
              <a:gd name="connsiteX41" fmla="*/ 1242 w 10000"/>
              <a:gd name="connsiteY41" fmla="*/ 6425 h 10000"/>
              <a:gd name="connsiteX42" fmla="*/ 1700 w 10000"/>
              <a:gd name="connsiteY42" fmla="*/ 6659 h 10000"/>
              <a:gd name="connsiteX43" fmla="*/ 2210 w 10000"/>
              <a:gd name="connsiteY43" fmla="*/ 6776 h 10000"/>
              <a:gd name="connsiteX44" fmla="*/ 2669 w 10000"/>
              <a:gd name="connsiteY44" fmla="*/ 6915 h 10000"/>
              <a:gd name="connsiteX45" fmla="*/ 2952 w 10000"/>
              <a:gd name="connsiteY45" fmla="*/ 6915 h 10000"/>
              <a:gd name="connsiteX46" fmla="*/ 3176 w 10000"/>
              <a:gd name="connsiteY46" fmla="*/ 7033 h 10000"/>
              <a:gd name="connsiteX47" fmla="*/ 3410 w 10000"/>
              <a:gd name="connsiteY47" fmla="*/ 7033 h 10000"/>
              <a:gd name="connsiteX48" fmla="*/ 3636 w 10000"/>
              <a:gd name="connsiteY48" fmla="*/ 7033 h 10000"/>
              <a:gd name="connsiteX49" fmla="*/ 3914 w 10000"/>
              <a:gd name="connsiteY49" fmla="*/ 7033 h 10000"/>
              <a:gd name="connsiteX50" fmla="*/ 4143 w 10000"/>
              <a:gd name="connsiteY50" fmla="*/ 6915 h 10000"/>
              <a:gd name="connsiteX51" fmla="*/ 4379 w 10000"/>
              <a:gd name="connsiteY51" fmla="*/ 6776 h 10000"/>
              <a:gd name="connsiteX52" fmla="*/ 4379 w 10000"/>
              <a:gd name="connsiteY52" fmla="*/ 6659 h 10000"/>
              <a:gd name="connsiteX53" fmla="*/ 4654 w 10000"/>
              <a:gd name="connsiteY53" fmla="*/ 6543 h 10000"/>
              <a:gd name="connsiteX54" fmla="*/ 4879 w 10000"/>
              <a:gd name="connsiteY54" fmla="*/ 6286 h 10000"/>
              <a:gd name="connsiteX55" fmla="*/ 4879 w 10000"/>
              <a:gd name="connsiteY55" fmla="*/ 6052 h 10000"/>
              <a:gd name="connsiteX56" fmla="*/ 5111 w 10000"/>
              <a:gd name="connsiteY56" fmla="*/ 5794 h 10000"/>
              <a:gd name="connsiteX57" fmla="*/ 5342 w 10000"/>
              <a:gd name="connsiteY57" fmla="*/ 5421 h 10000"/>
              <a:gd name="connsiteX58" fmla="*/ 5619 w 10000"/>
              <a:gd name="connsiteY58" fmla="*/ 5045 h 10000"/>
              <a:gd name="connsiteX59" fmla="*/ 5619 w 10000"/>
              <a:gd name="connsiteY59" fmla="*/ 4555 h 10000"/>
              <a:gd name="connsiteX60" fmla="*/ 6082 w 10000"/>
              <a:gd name="connsiteY60" fmla="*/ 3691 h 10000"/>
              <a:gd name="connsiteX61" fmla="*/ 6365 w 10000"/>
              <a:gd name="connsiteY61" fmla="*/ 2711 h 10000"/>
              <a:gd name="connsiteX62" fmla="*/ 6365 w 10000"/>
              <a:gd name="connsiteY62" fmla="*/ 1846 h 10000"/>
              <a:gd name="connsiteX63" fmla="*/ 6591 w 10000"/>
              <a:gd name="connsiteY63" fmla="*/ 982 h 10000"/>
              <a:gd name="connsiteX64" fmla="*/ 6591 w 10000"/>
              <a:gd name="connsiteY64" fmla="*/ 608 h 10000"/>
              <a:gd name="connsiteX65" fmla="*/ 6591 w 10000"/>
              <a:gd name="connsiteY65" fmla="*/ 0 h 10000"/>
              <a:gd name="connsiteX0" fmla="*/ 10000 w 10000"/>
              <a:gd name="connsiteY0" fmla="*/ 140 h 9392"/>
              <a:gd name="connsiteX1" fmla="*/ 10000 w 10000"/>
              <a:gd name="connsiteY1" fmla="*/ 514 h 9392"/>
              <a:gd name="connsiteX2" fmla="*/ 10000 w 10000"/>
              <a:gd name="connsiteY2" fmla="*/ 748 h 9392"/>
              <a:gd name="connsiteX3" fmla="*/ 9721 w 10000"/>
              <a:gd name="connsiteY3" fmla="*/ 1121 h 9392"/>
              <a:gd name="connsiteX4" fmla="*/ 9721 w 10000"/>
              <a:gd name="connsiteY4" fmla="*/ 1610 h 9392"/>
              <a:gd name="connsiteX5" fmla="*/ 9497 w 10000"/>
              <a:gd name="connsiteY5" fmla="*/ 1986 h 9392"/>
              <a:gd name="connsiteX6" fmla="*/ 9261 w 10000"/>
              <a:gd name="connsiteY6" fmla="*/ 2475 h 9392"/>
              <a:gd name="connsiteX7" fmla="*/ 9025 w 10000"/>
              <a:gd name="connsiteY7" fmla="*/ 2967 h 9392"/>
              <a:gd name="connsiteX8" fmla="*/ 8753 w 10000"/>
              <a:gd name="connsiteY8" fmla="*/ 3456 h 9392"/>
              <a:gd name="connsiteX9" fmla="*/ 8293 w 10000"/>
              <a:gd name="connsiteY9" fmla="*/ 4579 h 9392"/>
              <a:gd name="connsiteX10" fmla="*/ 8064 w 10000"/>
              <a:gd name="connsiteY10" fmla="*/ 5070 h 9392"/>
              <a:gd name="connsiteX11" fmla="*/ 7791 w 10000"/>
              <a:gd name="connsiteY11" fmla="*/ 5559 h 9392"/>
              <a:gd name="connsiteX12" fmla="*/ 7559 w 10000"/>
              <a:gd name="connsiteY12" fmla="*/ 6051 h 9392"/>
              <a:gd name="connsiteX13" fmla="*/ 7326 w 10000"/>
              <a:gd name="connsiteY13" fmla="*/ 6544 h 9392"/>
              <a:gd name="connsiteX14" fmla="*/ 7047 w 10000"/>
              <a:gd name="connsiteY14" fmla="*/ 6917 h 9392"/>
              <a:gd name="connsiteX15" fmla="*/ 7047 w 10000"/>
              <a:gd name="connsiteY15" fmla="*/ 7174 h 9392"/>
              <a:gd name="connsiteX16" fmla="*/ 6818 w 10000"/>
              <a:gd name="connsiteY16" fmla="*/ 7546 h 9392"/>
              <a:gd name="connsiteX17" fmla="*/ 6591 w 10000"/>
              <a:gd name="connsiteY17" fmla="*/ 7779 h 9392"/>
              <a:gd name="connsiteX18" fmla="*/ 6082 w 10000"/>
              <a:gd name="connsiteY18" fmla="*/ 8153 h 9392"/>
              <a:gd name="connsiteX19" fmla="*/ 5619 w 10000"/>
              <a:gd name="connsiteY19" fmla="*/ 8527 h 9392"/>
              <a:gd name="connsiteX20" fmla="*/ 5111 w 10000"/>
              <a:gd name="connsiteY20" fmla="*/ 8901 h 9392"/>
              <a:gd name="connsiteX21" fmla="*/ 4654 w 10000"/>
              <a:gd name="connsiteY21" fmla="*/ 9019 h 9392"/>
              <a:gd name="connsiteX22" fmla="*/ 4143 w 10000"/>
              <a:gd name="connsiteY22" fmla="*/ 9251 h 9392"/>
              <a:gd name="connsiteX23" fmla="*/ 3636 w 10000"/>
              <a:gd name="connsiteY23" fmla="*/ 9392 h 9392"/>
              <a:gd name="connsiteX24" fmla="*/ 3176 w 10000"/>
              <a:gd name="connsiteY24" fmla="*/ 9392 h 9392"/>
              <a:gd name="connsiteX25" fmla="*/ 2669 w 10000"/>
              <a:gd name="connsiteY25" fmla="*/ 9392 h 9392"/>
              <a:gd name="connsiteX26" fmla="*/ 2669 w 10000"/>
              <a:gd name="connsiteY26" fmla="*/ 9251 h 9392"/>
              <a:gd name="connsiteX27" fmla="*/ 2436 w 10000"/>
              <a:gd name="connsiteY27" fmla="*/ 9251 h 9392"/>
              <a:gd name="connsiteX28" fmla="*/ 2436 w 10000"/>
              <a:gd name="connsiteY28" fmla="*/ 9135 h 9392"/>
              <a:gd name="connsiteX29" fmla="*/ 2436 w 10000"/>
              <a:gd name="connsiteY29" fmla="*/ 8901 h 9392"/>
              <a:gd name="connsiteX30" fmla="*/ 2436 w 10000"/>
              <a:gd name="connsiteY30" fmla="*/ 8758 h 9392"/>
              <a:gd name="connsiteX31" fmla="*/ 2436 w 10000"/>
              <a:gd name="connsiteY31" fmla="*/ 8643 h 9392"/>
              <a:gd name="connsiteX32" fmla="*/ 2436 w 10000"/>
              <a:gd name="connsiteY32" fmla="*/ 8388 h 9392"/>
              <a:gd name="connsiteX33" fmla="*/ 2436 w 10000"/>
              <a:gd name="connsiteY33" fmla="*/ 8153 h 9392"/>
              <a:gd name="connsiteX34" fmla="*/ 2210 w 10000"/>
              <a:gd name="connsiteY34" fmla="*/ 7896 h 9392"/>
              <a:gd name="connsiteX35" fmla="*/ 1932 w 10000"/>
              <a:gd name="connsiteY35" fmla="*/ 7546 h 9392"/>
              <a:gd name="connsiteX36" fmla="*/ 1472 w 10000"/>
              <a:gd name="connsiteY36" fmla="*/ 7033 h 9392"/>
              <a:gd name="connsiteX37" fmla="*/ 1242 w 10000"/>
              <a:gd name="connsiteY37" fmla="*/ 6544 h 9392"/>
              <a:gd name="connsiteX38" fmla="*/ 504 w 10000"/>
              <a:gd name="connsiteY38" fmla="*/ 6051 h 9392"/>
              <a:gd name="connsiteX39" fmla="*/ 0 w 10000"/>
              <a:gd name="connsiteY39" fmla="*/ 5301 h 9392"/>
              <a:gd name="connsiteX40" fmla="*/ 504 w 10000"/>
              <a:gd name="connsiteY40" fmla="*/ 5559 h 9392"/>
              <a:gd name="connsiteX41" fmla="*/ 1242 w 10000"/>
              <a:gd name="connsiteY41" fmla="*/ 5817 h 9392"/>
              <a:gd name="connsiteX42" fmla="*/ 1700 w 10000"/>
              <a:gd name="connsiteY42" fmla="*/ 6051 h 9392"/>
              <a:gd name="connsiteX43" fmla="*/ 2210 w 10000"/>
              <a:gd name="connsiteY43" fmla="*/ 6168 h 9392"/>
              <a:gd name="connsiteX44" fmla="*/ 2669 w 10000"/>
              <a:gd name="connsiteY44" fmla="*/ 6307 h 9392"/>
              <a:gd name="connsiteX45" fmla="*/ 2952 w 10000"/>
              <a:gd name="connsiteY45" fmla="*/ 6307 h 9392"/>
              <a:gd name="connsiteX46" fmla="*/ 3176 w 10000"/>
              <a:gd name="connsiteY46" fmla="*/ 6425 h 9392"/>
              <a:gd name="connsiteX47" fmla="*/ 3410 w 10000"/>
              <a:gd name="connsiteY47" fmla="*/ 6425 h 9392"/>
              <a:gd name="connsiteX48" fmla="*/ 3636 w 10000"/>
              <a:gd name="connsiteY48" fmla="*/ 6425 h 9392"/>
              <a:gd name="connsiteX49" fmla="*/ 3914 w 10000"/>
              <a:gd name="connsiteY49" fmla="*/ 6425 h 9392"/>
              <a:gd name="connsiteX50" fmla="*/ 4143 w 10000"/>
              <a:gd name="connsiteY50" fmla="*/ 6307 h 9392"/>
              <a:gd name="connsiteX51" fmla="*/ 4379 w 10000"/>
              <a:gd name="connsiteY51" fmla="*/ 6168 h 9392"/>
              <a:gd name="connsiteX52" fmla="*/ 4379 w 10000"/>
              <a:gd name="connsiteY52" fmla="*/ 6051 h 9392"/>
              <a:gd name="connsiteX53" fmla="*/ 4654 w 10000"/>
              <a:gd name="connsiteY53" fmla="*/ 5935 h 9392"/>
              <a:gd name="connsiteX54" fmla="*/ 4879 w 10000"/>
              <a:gd name="connsiteY54" fmla="*/ 5678 h 9392"/>
              <a:gd name="connsiteX55" fmla="*/ 4879 w 10000"/>
              <a:gd name="connsiteY55" fmla="*/ 5444 h 9392"/>
              <a:gd name="connsiteX56" fmla="*/ 5111 w 10000"/>
              <a:gd name="connsiteY56" fmla="*/ 5186 h 9392"/>
              <a:gd name="connsiteX57" fmla="*/ 5342 w 10000"/>
              <a:gd name="connsiteY57" fmla="*/ 4813 h 9392"/>
              <a:gd name="connsiteX58" fmla="*/ 5619 w 10000"/>
              <a:gd name="connsiteY58" fmla="*/ 4437 h 9392"/>
              <a:gd name="connsiteX59" fmla="*/ 5619 w 10000"/>
              <a:gd name="connsiteY59" fmla="*/ 3947 h 9392"/>
              <a:gd name="connsiteX60" fmla="*/ 6082 w 10000"/>
              <a:gd name="connsiteY60" fmla="*/ 3083 h 9392"/>
              <a:gd name="connsiteX61" fmla="*/ 6365 w 10000"/>
              <a:gd name="connsiteY61" fmla="*/ 2103 h 9392"/>
              <a:gd name="connsiteX62" fmla="*/ 6365 w 10000"/>
              <a:gd name="connsiteY62" fmla="*/ 1238 h 9392"/>
              <a:gd name="connsiteX63" fmla="*/ 6591 w 10000"/>
              <a:gd name="connsiteY63" fmla="*/ 374 h 9392"/>
              <a:gd name="connsiteX64" fmla="*/ 6591 w 10000"/>
              <a:gd name="connsiteY64" fmla="*/ 0 h 9392"/>
              <a:gd name="connsiteX0" fmla="*/ 10000 w 10000"/>
              <a:gd name="connsiteY0" fmla="*/ 0 h 9851"/>
              <a:gd name="connsiteX1" fmla="*/ 10000 w 10000"/>
              <a:gd name="connsiteY1" fmla="*/ 398 h 9851"/>
              <a:gd name="connsiteX2" fmla="*/ 10000 w 10000"/>
              <a:gd name="connsiteY2" fmla="*/ 647 h 9851"/>
              <a:gd name="connsiteX3" fmla="*/ 9721 w 10000"/>
              <a:gd name="connsiteY3" fmla="*/ 1045 h 9851"/>
              <a:gd name="connsiteX4" fmla="*/ 9721 w 10000"/>
              <a:gd name="connsiteY4" fmla="*/ 1565 h 9851"/>
              <a:gd name="connsiteX5" fmla="*/ 9497 w 10000"/>
              <a:gd name="connsiteY5" fmla="*/ 1966 h 9851"/>
              <a:gd name="connsiteX6" fmla="*/ 9261 w 10000"/>
              <a:gd name="connsiteY6" fmla="*/ 2486 h 9851"/>
              <a:gd name="connsiteX7" fmla="*/ 9025 w 10000"/>
              <a:gd name="connsiteY7" fmla="*/ 3010 h 9851"/>
              <a:gd name="connsiteX8" fmla="*/ 8753 w 10000"/>
              <a:gd name="connsiteY8" fmla="*/ 3531 h 9851"/>
              <a:gd name="connsiteX9" fmla="*/ 8293 w 10000"/>
              <a:gd name="connsiteY9" fmla="*/ 4726 h 9851"/>
              <a:gd name="connsiteX10" fmla="*/ 8064 w 10000"/>
              <a:gd name="connsiteY10" fmla="*/ 5249 h 9851"/>
              <a:gd name="connsiteX11" fmla="*/ 7791 w 10000"/>
              <a:gd name="connsiteY11" fmla="*/ 5770 h 9851"/>
              <a:gd name="connsiteX12" fmla="*/ 7559 w 10000"/>
              <a:gd name="connsiteY12" fmla="*/ 6294 h 9851"/>
              <a:gd name="connsiteX13" fmla="*/ 7326 w 10000"/>
              <a:gd name="connsiteY13" fmla="*/ 6819 h 9851"/>
              <a:gd name="connsiteX14" fmla="*/ 7047 w 10000"/>
              <a:gd name="connsiteY14" fmla="*/ 7216 h 9851"/>
              <a:gd name="connsiteX15" fmla="*/ 7047 w 10000"/>
              <a:gd name="connsiteY15" fmla="*/ 7489 h 9851"/>
              <a:gd name="connsiteX16" fmla="*/ 6818 w 10000"/>
              <a:gd name="connsiteY16" fmla="*/ 7885 h 9851"/>
              <a:gd name="connsiteX17" fmla="*/ 6591 w 10000"/>
              <a:gd name="connsiteY17" fmla="*/ 8134 h 9851"/>
              <a:gd name="connsiteX18" fmla="*/ 6082 w 10000"/>
              <a:gd name="connsiteY18" fmla="*/ 8532 h 9851"/>
              <a:gd name="connsiteX19" fmla="*/ 5619 w 10000"/>
              <a:gd name="connsiteY19" fmla="*/ 8930 h 9851"/>
              <a:gd name="connsiteX20" fmla="*/ 5111 w 10000"/>
              <a:gd name="connsiteY20" fmla="*/ 9328 h 9851"/>
              <a:gd name="connsiteX21" fmla="*/ 4654 w 10000"/>
              <a:gd name="connsiteY21" fmla="*/ 9454 h 9851"/>
              <a:gd name="connsiteX22" fmla="*/ 4143 w 10000"/>
              <a:gd name="connsiteY22" fmla="*/ 9701 h 9851"/>
              <a:gd name="connsiteX23" fmla="*/ 3636 w 10000"/>
              <a:gd name="connsiteY23" fmla="*/ 9851 h 9851"/>
              <a:gd name="connsiteX24" fmla="*/ 3176 w 10000"/>
              <a:gd name="connsiteY24" fmla="*/ 9851 h 9851"/>
              <a:gd name="connsiteX25" fmla="*/ 2669 w 10000"/>
              <a:gd name="connsiteY25" fmla="*/ 9851 h 9851"/>
              <a:gd name="connsiteX26" fmla="*/ 2669 w 10000"/>
              <a:gd name="connsiteY26" fmla="*/ 9701 h 9851"/>
              <a:gd name="connsiteX27" fmla="*/ 2436 w 10000"/>
              <a:gd name="connsiteY27" fmla="*/ 9701 h 9851"/>
              <a:gd name="connsiteX28" fmla="*/ 2436 w 10000"/>
              <a:gd name="connsiteY28" fmla="*/ 9577 h 9851"/>
              <a:gd name="connsiteX29" fmla="*/ 2436 w 10000"/>
              <a:gd name="connsiteY29" fmla="*/ 9328 h 9851"/>
              <a:gd name="connsiteX30" fmla="*/ 2436 w 10000"/>
              <a:gd name="connsiteY30" fmla="*/ 9176 h 9851"/>
              <a:gd name="connsiteX31" fmla="*/ 2436 w 10000"/>
              <a:gd name="connsiteY31" fmla="*/ 9054 h 9851"/>
              <a:gd name="connsiteX32" fmla="*/ 2436 w 10000"/>
              <a:gd name="connsiteY32" fmla="*/ 8782 h 9851"/>
              <a:gd name="connsiteX33" fmla="*/ 2436 w 10000"/>
              <a:gd name="connsiteY33" fmla="*/ 8532 h 9851"/>
              <a:gd name="connsiteX34" fmla="*/ 2210 w 10000"/>
              <a:gd name="connsiteY34" fmla="*/ 8258 h 9851"/>
              <a:gd name="connsiteX35" fmla="*/ 1932 w 10000"/>
              <a:gd name="connsiteY35" fmla="*/ 7885 h 9851"/>
              <a:gd name="connsiteX36" fmla="*/ 1472 w 10000"/>
              <a:gd name="connsiteY36" fmla="*/ 7339 h 9851"/>
              <a:gd name="connsiteX37" fmla="*/ 1242 w 10000"/>
              <a:gd name="connsiteY37" fmla="*/ 6819 h 9851"/>
              <a:gd name="connsiteX38" fmla="*/ 504 w 10000"/>
              <a:gd name="connsiteY38" fmla="*/ 6294 h 9851"/>
              <a:gd name="connsiteX39" fmla="*/ 0 w 10000"/>
              <a:gd name="connsiteY39" fmla="*/ 5495 h 9851"/>
              <a:gd name="connsiteX40" fmla="*/ 504 w 10000"/>
              <a:gd name="connsiteY40" fmla="*/ 5770 h 9851"/>
              <a:gd name="connsiteX41" fmla="*/ 1242 w 10000"/>
              <a:gd name="connsiteY41" fmla="*/ 6045 h 9851"/>
              <a:gd name="connsiteX42" fmla="*/ 1700 w 10000"/>
              <a:gd name="connsiteY42" fmla="*/ 6294 h 9851"/>
              <a:gd name="connsiteX43" fmla="*/ 2210 w 10000"/>
              <a:gd name="connsiteY43" fmla="*/ 6418 h 9851"/>
              <a:gd name="connsiteX44" fmla="*/ 2669 w 10000"/>
              <a:gd name="connsiteY44" fmla="*/ 6566 h 9851"/>
              <a:gd name="connsiteX45" fmla="*/ 2952 w 10000"/>
              <a:gd name="connsiteY45" fmla="*/ 6566 h 9851"/>
              <a:gd name="connsiteX46" fmla="*/ 3176 w 10000"/>
              <a:gd name="connsiteY46" fmla="*/ 6692 h 9851"/>
              <a:gd name="connsiteX47" fmla="*/ 3410 w 10000"/>
              <a:gd name="connsiteY47" fmla="*/ 6692 h 9851"/>
              <a:gd name="connsiteX48" fmla="*/ 3636 w 10000"/>
              <a:gd name="connsiteY48" fmla="*/ 6692 h 9851"/>
              <a:gd name="connsiteX49" fmla="*/ 3914 w 10000"/>
              <a:gd name="connsiteY49" fmla="*/ 6692 h 9851"/>
              <a:gd name="connsiteX50" fmla="*/ 4143 w 10000"/>
              <a:gd name="connsiteY50" fmla="*/ 6566 h 9851"/>
              <a:gd name="connsiteX51" fmla="*/ 4379 w 10000"/>
              <a:gd name="connsiteY51" fmla="*/ 6418 h 9851"/>
              <a:gd name="connsiteX52" fmla="*/ 4379 w 10000"/>
              <a:gd name="connsiteY52" fmla="*/ 6294 h 9851"/>
              <a:gd name="connsiteX53" fmla="*/ 4654 w 10000"/>
              <a:gd name="connsiteY53" fmla="*/ 6170 h 9851"/>
              <a:gd name="connsiteX54" fmla="*/ 4879 w 10000"/>
              <a:gd name="connsiteY54" fmla="*/ 5897 h 9851"/>
              <a:gd name="connsiteX55" fmla="*/ 4879 w 10000"/>
              <a:gd name="connsiteY55" fmla="*/ 5647 h 9851"/>
              <a:gd name="connsiteX56" fmla="*/ 5111 w 10000"/>
              <a:gd name="connsiteY56" fmla="*/ 5373 h 9851"/>
              <a:gd name="connsiteX57" fmla="*/ 5342 w 10000"/>
              <a:gd name="connsiteY57" fmla="*/ 4976 h 9851"/>
              <a:gd name="connsiteX58" fmla="*/ 5619 w 10000"/>
              <a:gd name="connsiteY58" fmla="*/ 4575 h 9851"/>
              <a:gd name="connsiteX59" fmla="*/ 5619 w 10000"/>
              <a:gd name="connsiteY59" fmla="*/ 4054 h 9851"/>
              <a:gd name="connsiteX60" fmla="*/ 6082 w 10000"/>
              <a:gd name="connsiteY60" fmla="*/ 3134 h 9851"/>
              <a:gd name="connsiteX61" fmla="*/ 6365 w 10000"/>
              <a:gd name="connsiteY61" fmla="*/ 2090 h 9851"/>
              <a:gd name="connsiteX62" fmla="*/ 6365 w 10000"/>
              <a:gd name="connsiteY62" fmla="*/ 1169 h 9851"/>
              <a:gd name="connsiteX63" fmla="*/ 6591 w 10000"/>
              <a:gd name="connsiteY63" fmla="*/ 249 h 9851"/>
              <a:gd name="connsiteX0" fmla="*/ 10000 w 10000"/>
              <a:gd name="connsiteY0" fmla="*/ 0 h 10000"/>
              <a:gd name="connsiteX1" fmla="*/ 10000 w 10000"/>
              <a:gd name="connsiteY1" fmla="*/ 404 h 10000"/>
              <a:gd name="connsiteX2" fmla="*/ 10000 w 10000"/>
              <a:gd name="connsiteY2" fmla="*/ 657 h 10000"/>
              <a:gd name="connsiteX3" fmla="*/ 9721 w 10000"/>
              <a:gd name="connsiteY3" fmla="*/ 1061 h 10000"/>
              <a:gd name="connsiteX4" fmla="*/ 9721 w 10000"/>
              <a:gd name="connsiteY4" fmla="*/ 1589 h 10000"/>
              <a:gd name="connsiteX5" fmla="*/ 9497 w 10000"/>
              <a:gd name="connsiteY5" fmla="*/ 1996 h 10000"/>
              <a:gd name="connsiteX6" fmla="*/ 9261 w 10000"/>
              <a:gd name="connsiteY6" fmla="*/ 2524 h 10000"/>
              <a:gd name="connsiteX7" fmla="*/ 9025 w 10000"/>
              <a:gd name="connsiteY7" fmla="*/ 3056 h 10000"/>
              <a:gd name="connsiteX8" fmla="*/ 8753 w 10000"/>
              <a:gd name="connsiteY8" fmla="*/ 3584 h 10000"/>
              <a:gd name="connsiteX9" fmla="*/ 8293 w 10000"/>
              <a:gd name="connsiteY9" fmla="*/ 4797 h 10000"/>
              <a:gd name="connsiteX10" fmla="*/ 8064 w 10000"/>
              <a:gd name="connsiteY10" fmla="*/ 5328 h 10000"/>
              <a:gd name="connsiteX11" fmla="*/ 7791 w 10000"/>
              <a:gd name="connsiteY11" fmla="*/ 5857 h 10000"/>
              <a:gd name="connsiteX12" fmla="*/ 7559 w 10000"/>
              <a:gd name="connsiteY12" fmla="*/ 6389 h 10000"/>
              <a:gd name="connsiteX13" fmla="*/ 7326 w 10000"/>
              <a:gd name="connsiteY13" fmla="*/ 6922 h 10000"/>
              <a:gd name="connsiteX14" fmla="*/ 7047 w 10000"/>
              <a:gd name="connsiteY14" fmla="*/ 7325 h 10000"/>
              <a:gd name="connsiteX15" fmla="*/ 7047 w 10000"/>
              <a:gd name="connsiteY15" fmla="*/ 7602 h 10000"/>
              <a:gd name="connsiteX16" fmla="*/ 6818 w 10000"/>
              <a:gd name="connsiteY16" fmla="*/ 8004 h 10000"/>
              <a:gd name="connsiteX17" fmla="*/ 6591 w 10000"/>
              <a:gd name="connsiteY17" fmla="*/ 8257 h 10000"/>
              <a:gd name="connsiteX18" fmla="*/ 6082 w 10000"/>
              <a:gd name="connsiteY18" fmla="*/ 8661 h 10000"/>
              <a:gd name="connsiteX19" fmla="*/ 5619 w 10000"/>
              <a:gd name="connsiteY19" fmla="*/ 9065 h 10000"/>
              <a:gd name="connsiteX20" fmla="*/ 5111 w 10000"/>
              <a:gd name="connsiteY20" fmla="*/ 9469 h 10000"/>
              <a:gd name="connsiteX21" fmla="*/ 4654 w 10000"/>
              <a:gd name="connsiteY21" fmla="*/ 9597 h 10000"/>
              <a:gd name="connsiteX22" fmla="*/ 4143 w 10000"/>
              <a:gd name="connsiteY22" fmla="*/ 9848 h 10000"/>
              <a:gd name="connsiteX23" fmla="*/ 3636 w 10000"/>
              <a:gd name="connsiteY23" fmla="*/ 10000 h 10000"/>
              <a:gd name="connsiteX24" fmla="*/ 3176 w 10000"/>
              <a:gd name="connsiteY24" fmla="*/ 10000 h 10000"/>
              <a:gd name="connsiteX25" fmla="*/ 2669 w 10000"/>
              <a:gd name="connsiteY25" fmla="*/ 10000 h 10000"/>
              <a:gd name="connsiteX26" fmla="*/ 2669 w 10000"/>
              <a:gd name="connsiteY26" fmla="*/ 9848 h 10000"/>
              <a:gd name="connsiteX27" fmla="*/ 2436 w 10000"/>
              <a:gd name="connsiteY27" fmla="*/ 9848 h 10000"/>
              <a:gd name="connsiteX28" fmla="*/ 2436 w 10000"/>
              <a:gd name="connsiteY28" fmla="*/ 9722 h 10000"/>
              <a:gd name="connsiteX29" fmla="*/ 2436 w 10000"/>
              <a:gd name="connsiteY29" fmla="*/ 9469 h 10000"/>
              <a:gd name="connsiteX30" fmla="*/ 2436 w 10000"/>
              <a:gd name="connsiteY30" fmla="*/ 9315 h 10000"/>
              <a:gd name="connsiteX31" fmla="*/ 2436 w 10000"/>
              <a:gd name="connsiteY31" fmla="*/ 9191 h 10000"/>
              <a:gd name="connsiteX32" fmla="*/ 2436 w 10000"/>
              <a:gd name="connsiteY32" fmla="*/ 8915 h 10000"/>
              <a:gd name="connsiteX33" fmla="*/ 2436 w 10000"/>
              <a:gd name="connsiteY33" fmla="*/ 8661 h 10000"/>
              <a:gd name="connsiteX34" fmla="*/ 2210 w 10000"/>
              <a:gd name="connsiteY34" fmla="*/ 8383 h 10000"/>
              <a:gd name="connsiteX35" fmla="*/ 1932 w 10000"/>
              <a:gd name="connsiteY35" fmla="*/ 8004 h 10000"/>
              <a:gd name="connsiteX36" fmla="*/ 1472 w 10000"/>
              <a:gd name="connsiteY36" fmla="*/ 7450 h 10000"/>
              <a:gd name="connsiteX37" fmla="*/ 1242 w 10000"/>
              <a:gd name="connsiteY37" fmla="*/ 6922 h 10000"/>
              <a:gd name="connsiteX38" fmla="*/ 504 w 10000"/>
              <a:gd name="connsiteY38" fmla="*/ 6389 h 10000"/>
              <a:gd name="connsiteX39" fmla="*/ 0 w 10000"/>
              <a:gd name="connsiteY39" fmla="*/ 5578 h 10000"/>
              <a:gd name="connsiteX40" fmla="*/ 504 w 10000"/>
              <a:gd name="connsiteY40" fmla="*/ 5857 h 10000"/>
              <a:gd name="connsiteX41" fmla="*/ 1242 w 10000"/>
              <a:gd name="connsiteY41" fmla="*/ 6136 h 10000"/>
              <a:gd name="connsiteX42" fmla="*/ 1700 w 10000"/>
              <a:gd name="connsiteY42" fmla="*/ 6389 h 10000"/>
              <a:gd name="connsiteX43" fmla="*/ 2210 w 10000"/>
              <a:gd name="connsiteY43" fmla="*/ 6515 h 10000"/>
              <a:gd name="connsiteX44" fmla="*/ 2669 w 10000"/>
              <a:gd name="connsiteY44" fmla="*/ 6665 h 10000"/>
              <a:gd name="connsiteX45" fmla="*/ 2952 w 10000"/>
              <a:gd name="connsiteY45" fmla="*/ 6665 h 10000"/>
              <a:gd name="connsiteX46" fmla="*/ 3176 w 10000"/>
              <a:gd name="connsiteY46" fmla="*/ 6793 h 10000"/>
              <a:gd name="connsiteX47" fmla="*/ 3410 w 10000"/>
              <a:gd name="connsiteY47" fmla="*/ 6793 h 10000"/>
              <a:gd name="connsiteX48" fmla="*/ 3636 w 10000"/>
              <a:gd name="connsiteY48" fmla="*/ 6793 h 10000"/>
              <a:gd name="connsiteX49" fmla="*/ 3914 w 10000"/>
              <a:gd name="connsiteY49" fmla="*/ 6793 h 10000"/>
              <a:gd name="connsiteX50" fmla="*/ 4143 w 10000"/>
              <a:gd name="connsiteY50" fmla="*/ 6665 h 10000"/>
              <a:gd name="connsiteX51" fmla="*/ 4379 w 10000"/>
              <a:gd name="connsiteY51" fmla="*/ 6515 h 10000"/>
              <a:gd name="connsiteX52" fmla="*/ 4379 w 10000"/>
              <a:gd name="connsiteY52" fmla="*/ 6389 h 10000"/>
              <a:gd name="connsiteX53" fmla="*/ 4654 w 10000"/>
              <a:gd name="connsiteY53" fmla="*/ 6263 h 10000"/>
              <a:gd name="connsiteX54" fmla="*/ 4879 w 10000"/>
              <a:gd name="connsiteY54" fmla="*/ 5986 h 10000"/>
              <a:gd name="connsiteX55" fmla="*/ 4879 w 10000"/>
              <a:gd name="connsiteY55" fmla="*/ 5732 h 10000"/>
              <a:gd name="connsiteX56" fmla="*/ 5111 w 10000"/>
              <a:gd name="connsiteY56" fmla="*/ 5454 h 10000"/>
              <a:gd name="connsiteX57" fmla="*/ 5342 w 10000"/>
              <a:gd name="connsiteY57" fmla="*/ 5051 h 10000"/>
              <a:gd name="connsiteX58" fmla="*/ 5619 w 10000"/>
              <a:gd name="connsiteY58" fmla="*/ 4644 h 10000"/>
              <a:gd name="connsiteX59" fmla="*/ 5619 w 10000"/>
              <a:gd name="connsiteY59" fmla="*/ 4115 h 10000"/>
              <a:gd name="connsiteX60" fmla="*/ 6082 w 10000"/>
              <a:gd name="connsiteY60" fmla="*/ 3181 h 10000"/>
              <a:gd name="connsiteX61" fmla="*/ 6365 w 10000"/>
              <a:gd name="connsiteY61" fmla="*/ 2122 h 10000"/>
              <a:gd name="connsiteX62" fmla="*/ 6365 w 10000"/>
              <a:gd name="connsiteY62" fmla="*/ 1187 h 10000"/>
              <a:gd name="connsiteX0" fmla="*/ 10000 w 10000"/>
              <a:gd name="connsiteY0" fmla="*/ 0 h 10000"/>
              <a:gd name="connsiteX1" fmla="*/ 10000 w 10000"/>
              <a:gd name="connsiteY1" fmla="*/ 404 h 10000"/>
              <a:gd name="connsiteX2" fmla="*/ 10000 w 10000"/>
              <a:gd name="connsiteY2" fmla="*/ 657 h 10000"/>
              <a:gd name="connsiteX3" fmla="*/ 9721 w 10000"/>
              <a:gd name="connsiteY3" fmla="*/ 1061 h 10000"/>
              <a:gd name="connsiteX4" fmla="*/ 9721 w 10000"/>
              <a:gd name="connsiteY4" fmla="*/ 1589 h 10000"/>
              <a:gd name="connsiteX5" fmla="*/ 9497 w 10000"/>
              <a:gd name="connsiteY5" fmla="*/ 1996 h 10000"/>
              <a:gd name="connsiteX6" fmla="*/ 9261 w 10000"/>
              <a:gd name="connsiteY6" fmla="*/ 2524 h 10000"/>
              <a:gd name="connsiteX7" fmla="*/ 9025 w 10000"/>
              <a:gd name="connsiteY7" fmla="*/ 3056 h 10000"/>
              <a:gd name="connsiteX8" fmla="*/ 8753 w 10000"/>
              <a:gd name="connsiteY8" fmla="*/ 3584 h 10000"/>
              <a:gd name="connsiteX9" fmla="*/ 8293 w 10000"/>
              <a:gd name="connsiteY9" fmla="*/ 4797 h 10000"/>
              <a:gd name="connsiteX10" fmla="*/ 8064 w 10000"/>
              <a:gd name="connsiteY10" fmla="*/ 5328 h 10000"/>
              <a:gd name="connsiteX11" fmla="*/ 7791 w 10000"/>
              <a:gd name="connsiteY11" fmla="*/ 5857 h 10000"/>
              <a:gd name="connsiteX12" fmla="*/ 7559 w 10000"/>
              <a:gd name="connsiteY12" fmla="*/ 6389 h 10000"/>
              <a:gd name="connsiteX13" fmla="*/ 7326 w 10000"/>
              <a:gd name="connsiteY13" fmla="*/ 6922 h 10000"/>
              <a:gd name="connsiteX14" fmla="*/ 7047 w 10000"/>
              <a:gd name="connsiteY14" fmla="*/ 7325 h 10000"/>
              <a:gd name="connsiteX15" fmla="*/ 7047 w 10000"/>
              <a:gd name="connsiteY15" fmla="*/ 7602 h 10000"/>
              <a:gd name="connsiteX16" fmla="*/ 6818 w 10000"/>
              <a:gd name="connsiteY16" fmla="*/ 8004 h 10000"/>
              <a:gd name="connsiteX17" fmla="*/ 6591 w 10000"/>
              <a:gd name="connsiteY17" fmla="*/ 8257 h 10000"/>
              <a:gd name="connsiteX18" fmla="*/ 6082 w 10000"/>
              <a:gd name="connsiteY18" fmla="*/ 8661 h 10000"/>
              <a:gd name="connsiteX19" fmla="*/ 5619 w 10000"/>
              <a:gd name="connsiteY19" fmla="*/ 9065 h 10000"/>
              <a:gd name="connsiteX20" fmla="*/ 5111 w 10000"/>
              <a:gd name="connsiteY20" fmla="*/ 9469 h 10000"/>
              <a:gd name="connsiteX21" fmla="*/ 4654 w 10000"/>
              <a:gd name="connsiteY21" fmla="*/ 9597 h 10000"/>
              <a:gd name="connsiteX22" fmla="*/ 4143 w 10000"/>
              <a:gd name="connsiteY22" fmla="*/ 9848 h 10000"/>
              <a:gd name="connsiteX23" fmla="*/ 3636 w 10000"/>
              <a:gd name="connsiteY23" fmla="*/ 10000 h 10000"/>
              <a:gd name="connsiteX24" fmla="*/ 3176 w 10000"/>
              <a:gd name="connsiteY24" fmla="*/ 10000 h 10000"/>
              <a:gd name="connsiteX25" fmla="*/ 2669 w 10000"/>
              <a:gd name="connsiteY25" fmla="*/ 10000 h 10000"/>
              <a:gd name="connsiteX26" fmla="*/ 2669 w 10000"/>
              <a:gd name="connsiteY26" fmla="*/ 9848 h 10000"/>
              <a:gd name="connsiteX27" fmla="*/ 2436 w 10000"/>
              <a:gd name="connsiteY27" fmla="*/ 9848 h 10000"/>
              <a:gd name="connsiteX28" fmla="*/ 2436 w 10000"/>
              <a:gd name="connsiteY28" fmla="*/ 9722 h 10000"/>
              <a:gd name="connsiteX29" fmla="*/ 2436 w 10000"/>
              <a:gd name="connsiteY29" fmla="*/ 9469 h 10000"/>
              <a:gd name="connsiteX30" fmla="*/ 2436 w 10000"/>
              <a:gd name="connsiteY30" fmla="*/ 9315 h 10000"/>
              <a:gd name="connsiteX31" fmla="*/ 2436 w 10000"/>
              <a:gd name="connsiteY31" fmla="*/ 9191 h 10000"/>
              <a:gd name="connsiteX32" fmla="*/ 2436 w 10000"/>
              <a:gd name="connsiteY32" fmla="*/ 8915 h 10000"/>
              <a:gd name="connsiteX33" fmla="*/ 2436 w 10000"/>
              <a:gd name="connsiteY33" fmla="*/ 8661 h 10000"/>
              <a:gd name="connsiteX34" fmla="*/ 2210 w 10000"/>
              <a:gd name="connsiteY34" fmla="*/ 8383 h 10000"/>
              <a:gd name="connsiteX35" fmla="*/ 1932 w 10000"/>
              <a:gd name="connsiteY35" fmla="*/ 8004 h 10000"/>
              <a:gd name="connsiteX36" fmla="*/ 1472 w 10000"/>
              <a:gd name="connsiteY36" fmla="*/ 7450 h 10000"/>
              <a:gd name="connsiteX37" fmla="*/ 1242 w 10000"/>
              <a:gd name="connsiteY37" fmla="*/ 6922 h 10000"/>
              <a:gd name="connsiteX38" fmla="*/ 504 w 10000"/>
              <a:gd name="connsiteY38" fmla="*/ 6389 h 10000"/>
              <a:gd name="connsiteX39" fmla="*/ 0 w 10000"/>
              <a:gd name="connsiteY39" fmla="*/ 5578 h 10000"/>
              <a:gd name="connsiteX40" fmla="*/ 504 w 10000"/>
              <a:gd name="connsiteY40" fmla="*/ 5857 h 10000"/>
              <a:gd name="connsiteX41" fmla="*/ 1242 w 10000"/>
              <a:gd name="connsiteY41" fmla="*/ 6136 h 10000"/>
              <a:gd name="connsiteX42" fmla="*/ 1700 w 10000"/>
              <a:gd name="connsiteY42" fmla="*/ 6389 h 10000"/>
              <a:gd name="connsiteX43" fmla="*/ 2210 w 10000"/>
              <a:gd name="connsiteY43" fmla="*/ 6515 h 10000"/>
              <a:gd name="connsiteX44" fmla="*/ 2669 w 10000"/>
              <a:gd name="connsiteY44" fmla="*/ 6665 h 10000"/>
              <a:gd name="connsiteX45" fmla="*/ 2952 w 10000"/>
              <a:gd name="connsiteY45" fmla="*/ 6665 h 10000"/>
              <a:gd name="connsiteX46" fmla="*/ 3176 w 10000"/>
              <a:gd name="connsiteY46" fmla="*/ 6793 h 10000"/>
              <a:gd name="connsiteX47" fmla="*/ 3410 w 10000"/>
              <a:gd name="connsiteY47" fmla="*/ 6793 h 10000"/>
              <a:gd name="connsiteX48" fmla="*/ 3636 w 10000"/>
              <a:gd name="connsiteY48" fmla="*/ 6793 h 10000"/>
              <a:gd name="connsiteX49" fmla="*/ 3914 w 10000"/>
              <a:gd name="connsiteY49" fmla="*/ 6793 h 10000"/>
              <a:gd name="connsiteX50" fmla="*/ 4143 w 10000"/>
              <a:gd name="connsiteY50" fmla="*/ 6665 h 10000"/>
              <a:gd name="connsiteX51" fmla="*/ 4379 w 10000"/>
              <a:gd name="connsiteY51" fmla="*/ 6515 h 10000"/>
              <a:gd name="connsiteX52" fmla="*/ 4379 w 10000"/>
              <a:gd name="connsiteY52" fmla="*/ 6389 h 10000"/>
              <a:gd name="connsiteX53" fmla="*/ 4654 w 10000"/>
              <a:gd name="connsiteY53" fmla="*/ 6263 h 10000"/>
              <a:gd name="connsiteX54" fmla="*/ 4879 w 10000"/>
              <a:gd name="connsiteY54" fmla="*/ 5986 h 10000"/>
              <a:gd name="connsiteX55" fmla="*/ 4879 w 10000"/>
              <a:gd name="connsiteY55" fmla="*/ 5732 h 10000"/>
              <a:gd name="connsiteX56" fmla="*/ 5111 w 10000"/>
              <a:gd name="connsiteY56" fmla="*/ 5454 h 10000"/>
              <a:gd name="connsiteX57" fmla="*/ 5342 w 10000"/>
              <a:gd name="connsiteY57" fmla="*/ 5051 h 10000"/>
              <a:gd name="connsiteX58" fmla="*/ 5619 w 10000"/>
              <a:gd name="connsiteY58" fmla="*/ 4644 h 10000"/>
              <a:gd name="connsiteX59" fmla="*/ 5619 w 10000"/>
              <a:gd name="connsiteY59" fmla="*/ 4115 h 10000"/>
              <a:gd name="connsiteX60" fmla="*/ 6082 w 10000"/>
              <a:gd name="connsiteY60" fmla="*/ 3181 h 10000"/>
              <a:gd name="connsiteX61" fmla="*/ 6365 w 10000"/>
              <a:gd name="connsiteY61" fmla="*/ 2122 h 10000"/>
              <a:gd name="connsiteX0" fmla="*/ 10000 w 10000"/>
              <a:gd name="connsiteY0" fmla="*/ 0 h 10000"/>
              <a:gd name="connsiteX1" fmla="*/ 10000 w 10000"/>
              <a:gd name="connsiteY1" fmla="*/ 404 h 10000"/>
              <a:gd name="connsiteX2" fmla="*/ 9721 w 10000"/>
              <a:gd name="connsiteY2" fmla="*/ 1061 h 10000"/>
              <a:gd name="connsiteX3" fmla="*/ 9721 w 10000"/>
              <a:gd name="connsiteY3" fmla="*/ 1589 h 10000"/>
              <a:gd name="connsiteX4" fmla="*/ 9497 w 10000"/>
              <a:gd name="connsiteY4" fmla="*/ 1996 h 10000"/>
              <a:gd name="connsiteX5" fmla="*/ 9261 w 10000"/>
              <a:gd name="connsiteY5" fmla="*/ 2524 h 10000"/>
              <a:gd name="connsiteX6" fmla="*/ 9025 w 10000"/>
              <a:gd name="connsiteY6" fmla="*/ 3056 h 10000"/>
              <a:gd name="connsiteX7" fmla="*/ 8753 w 10000"/>
              <a:gd name="connsiteY7" fmla="*/ 3584 h 10000"/>
              <a:gd name="connsiteX8" fmla="*/ 8293 w 10000"/>
              <a:gd name="connsiteY8" fmla="*/ 4797 h 10000"/>
              <a:gd name="connsiteX9" fmla="*/ 8064 w 10000"/>
              <a:gd name="connsiteY9" fmla="*/ 5328 h 10000"/>
              <a:gd name="connsiteX10" fmla="*/ 7791 w 10000"/>
              <a:gd name="connsiteY10" fmla="*/ 5857 h 10000"/>
              <a:gd name="connsiteX11" fmla="*/ 7559 w 10000"/>
              <a:gd name="connsiteY11" fmla="*/ 6389 h 10000"/>
              <a:gd name="connsiteX12" fmla="*/ 7326 w 10000"/>
              <a:gd name="connsiteY12" fmla="*/ 6922 h 10000"/>
              <a:gd name="connsiteX13" fmla="*/ 7047 w 10000"/>
              <a:gd name="connsiteY13" fmla="*/ 7325 h 10000"/>
              <a:gd name="connsiteX14" fmla="*/ 7047 w 10000"/>
              <a:gd name="connsiteY14" fmla="*/ 7602 h 10000"/>
              <a:gd name="connsiteX15" fmla="*/ 6818 w 10000"/>
              <a:gd name="connsiteY15" fmla="*/ 8004 h 10000"/>
              <a:gd name="connsiteX16" fmla="*/ 6591 w 10000"/>
              <a:gd name="connsiteY16" fmla="*/ 8257 h 10000"/>
              <a:gd name="connsiteX17" fmla="*/ 6082 w 10000"/>
              <a:gd name="connsiteY17" fmla="*/ 8661 h 10000"/>
              <a:gd name="connsiteX18" fmla="*/ 5619 w 10000"/>
              <a:gd name="connsiteY18" fmla="*/ 9065 h 10000"/>
              <a:gd name="connsiteX19" fmla="*/ 5111 w 10000"/>
              <a:gd name="connsiteY19" fmla="*/ 9469 h 10000"/>
              <a:gd name="connsiteX20" fmla="*/ 4654 w 10000"/>
              <a:gd name="connsiteY20" fmla="*/ 9597 h 10000"/>
              <a:gd name="connsiteX21" fmla="*/ 4143 w 10000"/>
              <a:gd name="connsiteY21" fmla="*/ 9848 h 10000"/>
              <a:gd name="connsiteX22" fmla="*/ 3636 w 10000"/>
              <a:gd name="connsiteY22" fmla="*/ 10000 h 10000"/>
              <a:gd name="connsiteX23" fmla="*/ 3176 w 10000"/>
              <a:gd name="connsiteY23" fmla="*/ 10000 h 10000"/>
              <a:gd name="connsiteX24" fmla="*/ 2669 w 10000"/>
              <a:gd name="connsiteY24" fmla="*/ 10000 h 10000"/>
              <a:gd name="connsiteX25" fmla="*/ 2669 w 10000"/>
              <a:gd name="connsiteY25" fmla="*/ 9848 h 10000"/>
              <a:gd name="connsiteX26" fmla="*/ 2436 w 10000"/>
              <a:gd name="connsiteY26" fmla="*/ 9848 h 10000"/>
              <a:gd name="connsiteX27" fmla="*/ 2436 w 10000"/>
              <a:gd name="connsiteY27" fmla="*/ 9722 h 10000"/>
              <a:gd name="connsiteX28" fmla="*/ 2436 w 10000"/>
              <a:gd name="connsiteY28" fmla="*/ 9469 h 10000"/>
              <a:gd name="connsiteX29" fmla="*/ 2436 w 10000"/>
              <a:gd name="connsiteY29" fmla="*/ 9315 h 10000"/>
              <a:gd name="connsiteX30" fmla="*/ 2436 w 10000"/>
              <a:gd name="connsiteY30" fmla="*/ 9191 h 10000"/>
              <a:gd name="connsiteX31" fmla="*/ 2436 w 10000"/>
              <a:gd name="connsiteY31" fmla="*/ 8915 h 10000"/>
              <a:gd name="connsiteX32" fmla="*/ 2436 w 10000"/>
              <a:gd name="connsiteY32" fmla="*/ 8661 h 10000"/>
              <a:gd name="connsiteX33" fmla="*/ 2210 w 10000"/>
              <a:gd name="connsiteY33" fmla="*/ 8383 h 10000"/>
              <a:gd name="connsiteX34" fmla="*/ 1932 w 10000"/>
              <a:gd name="connsiteY34" fmla="*/ 8004 h 10000"/>
              <a:gd name="connsiteX35" fmla="*/ 1472 w 10000"/>
              <a:gd name="connsiteY35" fmla="*/ 7450 h 10000"/>
              <a:gd name="connsiteX36" fmla="*/ 1242 w 10000"/>
              <a:gd name="connsiteY36" fmla="*/ 6922 h 10000"/>
              <a:gd name="connsiteX37" fmla="*/ 504 w 10000"/>
              <a:gd name="connsiteY37" fmla="*/ 6389 h 10000"/>
              <a:gd name="connsiteX38" fmla="*/ 0 w 10000"/>
              <a:gd name="connsiteY38" fmla="*/ 5578 h 10000"/>
              <a:gd name="connsiteX39" fmla="*/ 504 w 10000"/>
              <a:gd name="connsiteY39" fmla="*/ 5857 h 10000"/>
              <a:gd name="connsiteX40" fmla="*/ 1242 w 10000"/>
              <a:gd name="connsiteY40" fmla="*/ 6136 h 10000"/>
              <a:gd name="connsiteX41" fmla="*/ 1700 w 10000"/>
              <a:gd name="connsiteY41" fmla="*/ 6389 h 10000"/>
              <a:gd name="connsiteX42" fmla="*/ 2210 w 10000"/>
              <a:gd name="connsiteY42" fmla="*/ 6515 h 10000"/>
              <a:gd name="connsiteX43" fmla="*/ 2669 w 10000"/>
              <a:gd name="connsiteY43" fmla="*/ 6665 h 10000"/>
              <a:gd name="connsiteX44" fmla="*/ 2952 w 10000"/>
              <a:gd name="connsiteY44" fmla="*/ 6665 h 10000"/>
              <a:gd name="connsiteX45" fmla="*/ 3176 w 10000"/>
              <a:gd name="connsiteY45" fmla="*/ 6793 h 10000"/>
              <a:gd name="connsiteX46" fmla="*/ 3410 w 10000"/>
              <a:gd name="connsiteY46" fmla="*/ 6793 h 10000"/>
              <a:gd name="connsiteX47" fmla="*/ 3636 w 10000"/>
              <a:gd name="connsiteY47" fmla="*/ 6793 h 10000"/>
              <a:gd name="connsiteX48" fmla="*/ 3914 w 10000"/>
              <a:gd name="connsiteY48" fmla="*/ 6793 h 10000"/>
              <a:gd name="connsiteX49" fmla="*/ 4143 w 10000"/>
              <a:gd name="connsiteY49" fmla="*/ 6665 h 10000"/>
              <a:gd name="connsiteX50" fmla="*/ 4379 w 10000"/>
              <a:gd name="connsiteY50" fmla="*/ 6515 h 10000"/>
              <a:gd name="connsiteX51" fmla="*/ 4379 w 10000"/>
              <a:gd name="connsiteY51" fmla="*/ 6389 h 10000"/>
              <a:gd name="connsiteX52" fmla="*/ 4654 w 10000"/>
              <a:gd name="connsiteY52" fmla="*/ 6263 h 10000"/>
              <a:gd name="connsiteX53" fmla="*/ 4879 w 10000"/>
              <a:gd name="connsiteY53" fmla="*/ 5986 h 10000"/>
              <a:gd name="connsiteX54" fmla="*/ 4879 w 10000"/>
              <a:gd name="connsiteY54" fmla="*/ 5732 h 10000"/>
              <a:gd name="connsiteX55" fmla="*/ 5111 w 10000"/>
              <a:gd name="connsiteY55" fmla="*/ 5454 h 10000"/>
              <a:gd name="connsiteX56" fmla="*/ 5342 w 10000"/>
              <a:gd name="connsiteY56" fmla="*/ 5051 h 10000"/>
              <a:gd name="connsiteX57" fmla="*/ 5619 w 10000"/>
              <a:gd name="connsiteY57" fmla="*/ 4644 h 10000"/>
              <a:gd name="connsiteX58" fmla="*/ 5619 w 10000"/>
              <a:gd name="connsiteY58" fmla="*/ 4115 h 10000"/>
              <a:gd name="connsiteX59" fmla="*/ 6082 w 10000"/>
              <a:gd name="connsiteY59" fmla="*/ 3181 h 10000"/>
              <a:gd name="connsiteX60" fmla="*/ 6365 w 10000"/>
              <a:gd name="connsiteY60" fmla="*/ 2122 h 10000"/>
              <a:gd name="connsiteX0" fmla="*/ 10000 w 10000"/>
              <a:gd name="connsiteY0" fmla="*/ 0 h 9596"/>
              <a:gd name="connsiteX1" fmla="*/ 9721 w 10000"/>
              <a:gd name="connsiteY1" fmla="*/ 657 h 9596"/>
              <a:gd name="connsiteX2" fmla="*/ 9721 w 10000"/>
              <a:gd name="connsiteY2" fmla="*/ 1185 h 9596"/>
              <a:gd name="connsiteX3" fmla="*/ 9497 w 10000"/>
              <a:gd name="connsiteY3" fmla="*/ 1592 h 9596"/>
              <a:gd name="connsiteX4" fmla="*/ 9261 w 10000"/>
              <a:gd name="connsiteY4" fmla="*/ 2120 h 9596"/>
              <a:gd name="connsiteX5" fmla="*/ 9025 w 10000"/>
              <a:gd name="connsiteY5" fmla="*/ 2652 h 9596"/>
              <a:gd name="connsiteX6" fmla="*/ 8753 w 10000"/>
              <a:gd name="connsiteY6" fmla="*/ 3180 h 9596"/>
              <a:gd name="connsiteX7" fmla="*/ 8293 w 10000"/>
              <a:gd name="connsiteY7" fmla="*/ 4393 h 9596"/>
              <a:gd name="connsiteX8" fmla="*/ 8064 w 10000"/>
              <a:gd name="connsiteY8" fmla="*/ 4924 h 9596"/>
              <a:gd name="connsiteX9" fmla="*/ 7791 w 10000"/>
              <a:gd name="connsiteY9" fmla="*/ 5453 h 9596"/>
              <a:gd name="connsiteX10" fmla="*/ 7559 w 10000"/>
              <a:gd name="connsiteY10" fmla="*/ 5985 h 9596"/>
              <a:gd name="connsiteX11" fmla="*/ 7326 w 10000"/>
              <a:gd name="connsiteY11" fmla="*/ 6518 h 9596"/>
              <a:gd name="connsiteX12" fmla="*/ 7047 w 10000"/>
              <a:gd name="connsiteY12" fmla="*/ 6921 h 9596"/>
              <a:gd name="connsiteX13" fmla="*/ 7047 w 10000"/>
              <a:gd name="connsiteY13" fmla="*/ 7198 h 9596"/>
              <a:gd name="connsiteX14" fmla="*/ 6818 w 10000"/>
              <a:gd name="connsiteY14" fmla="*/ 7600 h 9596"/>
              <a:gd name="connsiteX15" fmla="*/ 6591 w 10000"/>
              <a:gd name="connsiteY15" fmla="*/ 7853 h 9596"/>
              <a:gd name="connsiteX16" fmla="*/ 6082 w 10000"/>
              <a:gd name="connsiteY16" fmla="*/ 8257 h 9596"/>
              <a:gd name="connsiteX17" fmla="*/ 5619 w 10000"/>
              <a:gd name="connsiteY17" fmla="*/ 8661 h 9596"/>
              <a:gd name="connsiteX18" fmla="*/ 5111 w 10000"/>
              <a:gd name="connsiteY18" fmla="*/ 9065 h 9596"/>
              <a:gd name="connsiteX19" fmla="*/ 4654 w 10000"/>
              <a:gd name="connsiteY19" fmla="*/ 9193 h 9596"/>
              <a:gd name="connsiteX20" fmla="*/ 4143 w 10000"/>
              <a:gd name="connsiteY20" fmla="*/ 9444 h 9596"/>
              <a:gd name="connsiteX21" fmla="*/ 3636 w 10000"/>
              <a:gd name="connsiteY21" fmla="*/ 9596 h 9596"/>
              <a:gd name="connsiteX22" fmla="*/ 3176 w 10000"/>
              <a:gd name="connsiteY22" fmla="*/ 9596 h 9596"/>
              <a:gd name="connsiteX23" fmla="*/ 2669 w 10000"/>
              <a:gd name="connsiteY23" fmla="*/ 9596 h 9596"/>
              <a:gd name="connsiteX24" fmla="*/ 2669 w 10000"/>
              <a:gd name="connsiteY24" fmla="*/ 9444 h 9596"/>
              <a:gd name="connsiteX25" fmla="*/ 2436 w 10000"/>
              <a:gd name="connsiteY25" fmla="*/ 9444 h 9596"/>
              <a:gd name="connsiteX26" fmla="*/ 2436 w 10000"/>
              <a:gd name="connsiteY26" fmla="*/ 9318 h 9596"/>
              <a:gd name="connsiteX27" fmla="*/ 2436 w 10000"/>
              <a:gd name="connsiteY27" fmla="*/ 9065 h 9596"/>
              <a:gd name="connsiteX28" fmla="*/ 2436 w 10000"/>
              <a:gd name="connsiteY28" fmla="*/ 8911 h 9596"/>
              <a:gd name="connsiteX29" fmla="*/ 2436 w 10000"/>
              <a:gd name="connsiteY29" fmla="*/ 8787 h 9596"/>
              <a:gd name="connsiteX30" fmla="*/ 2436 w 10000"/>
              <a:gd name="connsiteY30" fmla="*/ 8511 h 9596"/>
              <a:gd name="connsiteX31" fmla="*/ 2436 w 10000"/>
              <a:gd name="connsiteY31" fmla="*/ 8257 h 9596"/>
              <a:gd name="connsiteX32" fmla="*/ 2210 w 10000"/>
              <a:gd name="connsiteY32" fmla="*/ 7979 h 9596"/>
              <a:gd name="connsiteX33" fmla="*/ 1932 w 10000"/>
              <a:gd name="connsiteY33" fmla="*/ 7600 h 9596"/>
              <a:gd name="connsiteX34" fmla="*/ 1472 w 10000"/>
              <a:gd name="connsiteY34" fmla="*/ 7046 h 9596"/>
              <a:gd name="connsiteX35" fmla="*/ 1242 w 10000"/>
              <a:gd name="connsiteY35" fmla="*/ 6518 h 9596"/>
              <a:gd name="connsiteX36" fmla="*/ 504 w 10000"/>
              <a:gd name="connsiteY36" fmla="*/ 5985 h 9596"/>
              <a:gd name="connsiteX37" fmla="*/ 0 w 10000"/>
              <a:gd name="connsiteY37" fmla="*/ 5174 h 9596"/>
              <a:gd name="connsiteX38" fmla="*/ 504 w 10000"/>
              <a:gd name="connsiteY38" fmla="*/ 5453 h 9596"/>
              <a:gd name="connsiteX39" fmla="*/ 1242 w 10000"/>
              <a:gd name="connsiteY39" fmla="*/ 5732 h 9596"/>
              <a:gd name="connsiteX40" fmla="*/ 1700 w 10000"/>
              <a:gd name="connsiteY40" fmla="*/ 5985 h 9596"/>
              <a:gd name="connsiteX41" fmla="*/ 2210 w 10000"/>
              <a:gd name="connsiteY41" fmla="*/ 6111 h 9596"/>
              <a:gd name="connsiteX42" fmla="*/ 2669 w 10000"/>
              <a:gd name="connsiteY42" fmla="*/ 6261 h 9596"/>
              <a:gd name="connsiteX43" fmla="*/ 2952 w 10000"/>
              <a:gd name="connsiteY43" fmla="*/ 6261 h 9596"/>
              <a:gd name="connsiteX44" fmla="*/ 3176 w 10000"/>
              <a:gd name="connsiteY44" fmla="*/ 6389 h 9596"/>
              <a:gd name="connsiteX45" fmla="*/ 3410 w 10000"/>
              <a:gd name="connsiteY45" fmla="*/ 6389 h 9596"/>
              <a:gd name="connsiteX46" fmla="*/ 3636 w 10000"/>
              <a:gd name="connsiteY46" fmla="*/ 6389 h 9596"/>
              <a:gd name="connsiteX47" fmla="*/ 3914 w 10000"/>
              <a:gd name="connsiteY47" fmla="*/ 6389 h 9596"/>
              <a:gd name="connsiteX48" fmla="*/ 4143 w 10000"/>
              <a:gd name="connsiteY48" fmla="*/ 6261 h 9596"/>
              <a:gd name="connsiteX49" fmla="*/ 4379 w 10000"/>
              <a:gd name="connsiteY49" fmla="*/ 6111 h 9596"/>
              <a:gd name="connsiteX50" fmla="*/ 4379 w 10000"/>
              <a:gd name="connsiteY50" fmla="*/ 5985 h 9596"/>
              <a:gd name="connsiteX51" fmla="*/ 4654 w 10000"/>
              <a:gd name="connsiteY51" fmla="*/ 5859 h 9596"/>
              <a:gd name="connsiteX52" fmla="*/ 4879 w 10000"/>
              <a:gd name="connsiteY52" fmla="*/ 5582 h 9596"/>
              <a:gd name="connsiteX53" fmla="*/ 4879 w 10000"/>
              <a:gd name="connsiteY53" fmla="*/ 5328 h 9596"/>
              <a:gd name="connsiteX54" fmla="*/ 5111 w 10000"/>
              <a:gd name="connsiteY54" fmla="*/ 5050 h 9596"/>
              <a:gd name="connsiteX55" fmla="*/ 5342 w 10000"/>
              <a:gd name="connsiteY55" fmla="*/ 4647 h 9596"/>
              <a:gd name="connsiteX56" fmla="*/ 5619 w 10000"/>
              <a:gd name="connsiteY56" fmla="*/ 4240 h 9596"/>
              <a:gd name="connsiteX57" fmla="*/ 5619 w 10000"/>
              <a:gd name="connsiteY57" fmla="*/ 3711 h 9596"/>
              <a:gd name="connsiteX58" fmla="*/ 6082 w 10000"/>
              <a:gd name="connsiteY58" fmla="*/ 2777 h 9596"/>
              <a:gd name="connsiteX59" fmla="*/ 6365 w 10000"/>
              <a:gd name="connsiteY59" fmla="*/ 1718 h 9596"/>
              <a:gd name="connsiteX0" fmla="*/ 10000 w 10000"/>
              <a:gd name="connsiteY0" fmla="*/ 0 h 10000"/>
              <a:gd name="connsiteX1" fmla="*/ 9721 w 10000"/>
              <a:gd name="connsiteY1" fmla="*/ 1235 h 10000"/>
              <a:gd name="connsiteX2" fmla="*/ 9497 w 10000"/>
              <a:gd name="connsiteY2" fmla="*/ 1659 h 10000"/>
              <a:gd name="connsiteX3" fmla="*/ 9261 w 10000"/>
              <a:gd name="connsiteY3" fmla="*/ 2209 h 10000"/>
              <a:gd name="connsiteX4" fmla="*/ 9025 w 10000"/>
              <a:gd name="connsiteY4" fmla="*/ 2764 h 10000"/>
              <a:gd name="connsiteX5" fmla="*/ 8753 w 10000"/>
              <a:gd name="connsiteY5" fmla="*/ 3314 h 10000"/>
              <a:gd name="connsiteX6" fmla="*/ 8293 w 10000"/>
              <a:gd name="connsiteY6" fmla="*/ 4578 h 10000"/>
              <a:gd name="connsiteX7" fmla="*/ 8064 w 10000"/>
              <a:gd name="connsiteY7" fmla="*/ 5131 h 10000"/>
              <a:gd name="connsiteX8" fmla="*/ 7791 w 10000"/>
              <a:gd name="connsiteY8" fmla="*/ 5683 h 10000"/>
              <a:gd name="connsiteX9" fmla="*/ 7559 w 10000"/>
              <a:gd name="connsiteY9" fmla="*/ 6237 h 10000"/>
              <a:gd name="connsiteX10" fmla="*/ 7326 w 10000"/>
              <a:gd name="connsiteY10" fmla="*/ 6792 h 10000"/>
              <a:gd name="connsiteX11" fmla="*/ 7047 w 10000"/>
              <a:gd name="connsiteY11" fmla="*/ 7212 h 10000"/>
              <a:gd name="connsiteX12" fmla="*/ 7047 w 10000"/>
              <a:gd name="connsiteY12" fmla="*/ 7501 h 10000"/>
              <a:gd name="connsiteX13" fmla="*/ 6818 w 10000"/>
              <a:gd name="connsiteY13" fmla="*/ 7920 h 10000"/>
              <a:gd name="connsiteX14" fmla="*/ 6591 w 10000"/>
              <a:gd name="connsiteY14" fmla="*/ 8184 h 10000"/>
              <a:gd name="connsiteX15" fmla="*/ 6082 w 10000"/>
              <a:gd name="connsiteY15" fmla="*/ 8605 h 10000"/>
              <a:gd name="connsiteX16" fmla="*/ 5619 w 10000"/>
              <a:gd name="connsiteY16" fmla="*/ 9026 h 10000"/>
              <a:gd name="connsiteX17" fmla="*/ 5111 w 10000"/>
              <a:gd name="connsiteY17" fmla="*/ 9447 h 10000"/>
              <a:gd name="connsiteX18" fmla="*/ 4654 w 10000"/>
              <a:gd name="connsiteY18" fmla="*/ 9580 h 10000"/>
              <a:gd name="connsiteX19" fmla="*/ 4143 w 10000"/>
              <a:gd name="connsiteY19" fmla="*/ 9842 h 10000"/>
              <a:gd name="connsiteX20" fmla="*/ 3636 w 10000"/>
              <a:gd name="connsiteY20" fmla="*/ 10000 h 10000"/>
              <a:gd name="connsiteX21" fmla="*/ 3176 w 10000"/>
              <a:gd name="connsiteY21" fmla="*/ 10000 h 10000"/>
              <a:gd name="connsiteX22" fmla="*/ 2669 w 10000"/>
              <a:gd name="connsiteY22" fmla="*/ 10000 h 10000"/>
              <a:gd name="connsiteX23" fmla="*/ 2669 w 10000"/>
              <a:gd name="connsiteY23" fmla="*/ 9842 h 10000"/>
              <a:gd name="connsiteX24" fmla="*/ 2436 w 10000"/>
              <a:gd name="connsiteY24" fmla="*/ 9842 h 10000"/>
              <a:gd name="connsiteX25" fmla="*/ 2436 w 10000"/>
              <a:gd name="connsiteY25" fmla="*/ 9710 h 10000"/>
              <a:gd name="connsiteX26" fmla="*/ 2436 w 10000"/>
              <a:gd name="connsiteY26" fmla="*/ 9447 h 10000"/>
              <a:gd name="connsiteX27" fmla="*/ 2436 w 10000"/>
              <a:gd name="connsiteY27" fmla="*/ 9286 h 10000"/>
              <a:gd name="connsiteX28" fmla="*/ 2436 w 10000"/>
              <a:gd name="connsiteY28" fmla="*/ 9157 h 10000"/>
              <a:gd name="connsiteX29" fmla="*/ 2436 w 10000"/>
              <a:gd name="connsiteY29" fmla="*/ 8869 h 10000"/>
              <a:gd name="connsiteX30" fmla="*/ 2436 w 10000"/>
              <a:gd name="connsiteY30" fmla="*/ 8605 h 10000"/>
              <a:gd name="connsiteX31" fmla="*/ 2210 w 10000"/>
              <a:gd name="connsiteY31" fmla="*/ 8315 h 10000"/>
              <a:gd name="connsiteX32" fmla="*/ 1932 w 10000"/>
              <a:gd name="connsiteY32" fmla="*/ 7920 h 10000"/>
              <a:gd name="connsiteX33" fmla="*/ 1472 w 10000"/>
              <a:gd name="connsiteY33" fmla="*/ 7343 h 10000"/>
              <a:gd name="connsiteX34" fmla="*/ 1242 w 10000"/>
              <a:gd name="connsiteY34" fmla="*/ 6792 h 10000"/>
              <a:gd name="connsiteX35" fmla="*/ 504 w 10000"/>
              <a:gd name="connsiteY35" fmla="*/ 6237 h 10000"/>
              <a:gd name="connsiteX36" fmla="*/ 0 w 10000"/>
              <a:gd name="connsiteY36" fmla="*/ 5392 h 10000"/>
              <a:gd name="connsiteX37" fmla="*/ 504 w 10000"/>
              <a:gd name="connsiteY37" fmla="*/ 5683 h 10000"/>
              <a:gd name="connsiteX38" fmla="*/ 1242 w 10000"/>
              <a:gd name="connsiteY38" fmla="*/ 5973 h 10000"/>
              <a:gd name="connsiteX39" fmla="*/ 1700 w 10000"/>
              <a:gd name="connsiteY39" fmla="*/ 6237 h 10000"/>
              <a:gd name="connsiteX40" fmla="*/ 2210 w 10000"/>
              <a:gd name="connsiteY40" fmla="*/ 6368 h 10000"/>
              <a:gd name="connsiteX41" fmla="*/ 2669 w 10000"/>
              <a:gd name="connsiteY41" fmla="*/ 6525 h 10000"/>
              <a:gd name="connsiteX42" fmla="*/ 2952 w 10000"/>
              <a:gd name="connsiteY42" fmla="*/ 6525 h 10000"/>
              <a:gd name="connsiteX43" fmla="*/ 3176 w 10000"/>
              <a:gd name="connsiteY43" fmla="*/ 6658 h 10000"/>
              <a:gd name="connsiteX44" fmla="*/ 3410 w 10000"/>
              <a:gd name="connsiteY44" fmla="*/ 6658 h 10000"/>
              <a:gd name="connsiteX45" fmla="*/ 3636 w 10000"/>
              <a:gd name="connsiteY45" fmla="*/ 6658 h 10000"/>
              <a:gd name="connsiteX46" fmla="*/ 3914 w 10000"/>
              <a:gd name="connsiteY46" fmla="*/ 6658 h 10000"/>
              <a:gd name="connsiteX47" fmla="*/ 4143 w 10000"/>
              <a:gd name="connsiteY47" fmla="*/ 6525 h 10000"/>
              <a:gd name="connsiteX48" fmla="*/ 4379 w 10000"/>
              <a:gd name="connsiteY48" fmla="*/ 6368 h 10000"/>
              <a:gd name="connsiteX49" fmla="*/ 4379 w 10000"/>
              <a:gd name="connsiteY49" fmla="*/ 6237 h 10000"/>
              <a:gd name="connsiteX50" fmla="*/ 4654 w 10000"/>
              <a:gd name="connsiteY50" fmla="*/ 6106 h 10000"/>
              <a:gd name="connsiteX51" fmla="*/ 4879 w 10000"/>
              <a:gd name="connsiteY51" fmla="*/ 5817 h 10000"/>
              <a:gd name="connsiteX52" fmla="*/ 4879 w 10000"/>
              <a:gd name="connsiteY52" fmla="*/ 5552 h 10000"/>
              <a:gd name="connsiteX53" fmla="*/ 5111 w 10000"/>
              <a:gd name="connsiteY53" fmla="*/ 5263 h 10000"/>
              <a:gd name="connsiteX54" fmla="*/ 5342 w 10000"/>
              <a:gd name="connsiteY54" fmla="*/ 4843 h 10000"/>
              <a:gd name="connsiteX55" fmla="*/ 5619 w 10000"/>
              <a:gd name="connsiteY55" fmla="*/ 4419 h 10000"/>
              <a:gd name="connsiteX56" fmla="*/ 5619 w 10000"/>
              <a:gd name="connsiteY56" fmla="*/ 3867 h 10000"/>
              <a:gd name="connsiteX57" fmla="*/ 6082 w 10000"/>
              <a:gd name="connsiteY57" fmla="*/ 2894 h 10000"/>
              <a:gd name="connsiteX58" fmla="*/ 6365 w 10000"/>
              <a:gd name="connsiteY58" fmla="*/ 1790 h 10000"/>
              <a:gd name="connsiteX0" fmla="*/ 9721 w 9721"/>
              <a:gd name="connsiteY0" fmla="*/ 0 h 8765"/>
              <a:gd name="connsiteX1" fmla="*/ 9497 w 9721"/>
              <a:gd name="connsiteY1" fmla="*/ 424 h 8765"/>
              <a:gd name="connsiteX2" fmla="*/ 9261 w 9721"/>
              <a:gd name="connsiteY2" fmla="*/ 974 h 8765"/>
              <a:gd name="connsiteX3" fmla="*/ 9025 w 9721"/>
              <a:gd name="connsiteY3" fmla="*/ 1529 h 8765"/>
              <a:gd name="connsiteX4" fmla="*/ 8753 w 9721"/>
              <a:gd name="connsiteY4" fmla="*/ 2079 h 8765"/>
              <a:gd name="connsiteX5" fmla="*/ 8293 w 9721"/>
              <a:gd name="connsiteY5" fmla="*/ 3343 h 8765"/>
              <a:gd name="connsiteX6" fmla="*/ 8064 w 9721"/>
              <a:gd name="connsiteY6" fmla="*/ 3896 h 8765"/>
              <a:gd name="connsiteX7" fmla="*/ 7791 w 9721"/>
              <a:gd name="connsiteY7" fmla="*/ 4448 h 8765"/>
              <a:gd name="connsiteX8" fmla="*/ 7559 w 9721"/>
              <a:gd name="connsiteY8" fmla="*/ 5002 h 8765"/>
              <a:gd name="connsiteX9" fmla="*/ 7326 w 9721"/>
              <a:gd name="connsiteY9" fmla="*/ 5557 h 8765"/>
              <a:gd name="connsiteX10" fmla="*/ 7047 w 9721"/>
              <a:gd name="connsiteY10" fmla="*/ 5977 h 8765"/>
              <a:gd name="connsiteX11" fmla="*/ 7047 w 9721"/>
              <a:gd name="connsiteY11" fmla="*/ 6266 h 8765"/>
              <a:gd name="connsiteX12" fmla="*/ 6818 w 9721"/>
              <a:gd name="connsiteY12" fmla="*/ 6685 h 8765"/>
              <a:gd name="connsiteX13" fmla="*/ 6591 w 9721"/>
              <a:gd name="connsiteY13" fmla="*/ 6949 h 8765"/>
              <a:gd name="connsiteX14" fmla="*/ 6082 w 9721"/>
              <a:gd name="connsiteY14" fmla="*/ 7370 h 8765"/>
              <a:gd name="connsiteX15" fmla="*/ 5619 w 9721"/>
              <a:gd name="connsiteY15" fmla="*/ 7791 h 8765"/>
              <a:gd name="connsiteX16" fmla="*/ 5111 w 9721"/>
              <a:gd name="connsiteY16" fmla="*/ 8212 h 8765"/>
              <a:gd name="connsiteX17" fmla="*/ 4654 w 9721"/>
              <a:gd name="connsiteY17" fmla="*/ 8345 h 8765"/>
              <a:gd name="connsiteX18" fmla="*/ 4143 w 9721"/>
              <a:gd name="connsiteY18" fmla="*/ 8607 h 8765"/>
              <a:gd name="connsiteX19" fmla="*/ 3636 w 9721"/>
              <a:gd name="connsiteY19" fmla="*/ 8765 h 8765"/>
              <a:gd name="connsiteX20" fmla="*/ 3176 w 9721"/>
              <a:gd name="connsiteY20" fmla="*/ 8765 h 8765"/>
              <a:gd name="connsiteX21" fmla="*/ 2669 w 9721"/>
              <a:gd name="connsiteY21" fmla="*/ 8765 h 8765"/>
              <a:gd name="connsiteX22" fmla="*/ 2669 w 9721"/>
              <a:gd name="connsiteY22" fmla="*/ 8607 h 8765"/>
              <a:gd name="connsiteX23" fmla="*/ 2436 w 9721"/>
              <a:gd name="connsiteY23" fmla="*/ 8607 h 8765"/>
              <a:gd name="connsiteX24" fmla="*/ 2436 w 9721"/>
              <a:gd name="connsiteY24" fmla="*/ 8475 h 8765"/>
              <a:gd name="connsiteX25" fmla="*/ 2436 w 9721"/>
              <a:gd name="connsiteY25" fmla="*/ 8212 h 8765"/>
              <a:gd name="connsiteX26" fmla="*/ 2436 w 9721"/>
              <a:gd name="connsiteY26" fmla="*/ 8051 h 8765"/>
              <a:gd name="connsiteX27" fmla="*/ 2436 w 9721"/>
              <a:gd name="connsiteY27" fmla="*/ 7922 h 8765"/>
              <a:gd name="connsiteX28" fmla="*/ 2436 w 9721"/>
              <a:gd name="connsiteY28" fmla="*/ 7634 h 8765"/>
              <a:gd name="connsiteX29" fmla="*/ 2436 w 9721"/>
              <a:gd name="connsiteY29" fmla="*/ 7370 h 8765"/>
              <a:gd name="connsiteX30" fmla="*/ 2210 w 9721"/>
              <a:gd name="connsiteY30" fmla="*/ 7080 h 8765"/>
              <a:gd name="connsiteX31" fmla="*/ 1932 w 9721"/>
              <a:gd name="connsiteY31" fmla="*/ 6685 h 8765"/>
              <a:gd name="connsiteX32" fmla="*/ 1472 w 9721"/>
              <a:gd name="connsiteY32" fmla="*/ 6108 h 8765"/>
              <a:gd name="connsiteX33" fmla="*/ 1242 w 9721"/>
              <a:gd name="connsiteY33" fmla="*/ 5557 h 8765"/>
              <a:gd name="connsiteX34" fmla="*/ 504 w 9721"/>
              <a:gd name="connsiteY34" fmla="*/ 5002 h 8765"/>
              <a:gd name="connsiteX35" fmla="*/ 0 w 9721"/>
              <a:gd name="connsiteY35" fmla="*/ 4157 h 8765"/>
              <a:gd name="connsiteX36" fmla="*/ 504 w 9721"/>
              <a:gd name="connsiteY36" fmla="*/ 4448 h 8765"/>
              <a:gd name="connsiteX37" fmla="*/ 1242 w 9721"/>
              <a:gd name="connsiteY37" fmla="*/ 4738 h 8765"/>
              <a:gd name="connsiteX38" fmla="*/ 1700 w 9721"/>
              <a:gd name="connsiteY38" fmla="*/ 5002 h 8765"/>
              <a:gd name="connsiteX39" fmla="*/ 2210 w 9721"/>
              <a:gd name="connsiteY39" fmla="*/ 5133 h 8765"/>
              <a:gd name="connsiteX40" fmla="*/ 2669 w 9721"/>
              <a:gd name="connsiteY40" fmla="*/ 5290 h 8765"/>
              <a:gd name="connsiteX41" fmla="*/ 2952 w 9721"/>
              <a:gd name="connsiteY41" fmla="*/ 5290 h 8765"/>
              <a:gd name="connsiteX42" fmla="*/ 3176 w 9721"/>
              <a:gd name="connsiteY42" fmla="*/ 5423 h 8765"/>
              <a:gd name="connsiteX43" fmla="*/ 3410 w 9721"/>
              <a:gd name="connsiteY43" fmla="*/ 5423 h 8765"/>
              <a:gd name="connsiteX44" fmla="*/ 3636 w 9721"/>
              <a:gd name="connsiteY44" fmla="*/ 5423 h 8765"/>
              <a:gd name="connsiteX45" fmla="*/ 3914 w 9721"/>
              <a:gd name="connsiteY45" fmla="*/ 5423 h 8765"/>
              <a:gd name="connsiteX46" fmla="*/ 4143 w 9721"/>
              <a:gd name="connsiteY46" fmla="*/ 5290 h 8765"/>
              <a:gd name="connsiteX47" fmla="*/ 4379 w 9721"/>
              <a:gd name="connsiteY47" fmla="*/ 5133 h 8765"/>
              <a:gd name="connsiteX48" fmla="*/ 4379 w 9721"/>
              <a:gd name="connsiteY48" fmla="*/ 5002 h 8765"/>
              <a:gd name="connsiteX49" fmla="*/ 4654 w 9721"/>
              <a:gd name="connsiteY49" fmla="*/ 4871 h 8765"/>
              <a:gd name="connsiteX50" fmla="*/ 4879 w 9721"/>
              <a:gd name="connsiteY50" fmla="*/ 4582 h 8765"/>
              <a:gd name="connsiteX51" fmla="*/ 4879 w 9721"/>
              <a:gd name="connsiteY51" fmla="*/ 4317 h 8765"/>
              <a:gd name="connsiteX52" fmla="*/ 5111 w 9721"/>
              <a:gd name="connsiteY52" fmla="*/ 4028 h 8765"/>
              <a:gd name="connsiteX53" fmla="*/ 5342 w 9721"/>
              <a:gd name="connsiteY53" fmla="*/ 3608 h 8765"/>
              <a:gd name="connsiteX54" fmla="*/ 5619 w 9721"/>
              <a:gd name="connsiteY54" fmla="*/ 3184 h 8765"/>
              <a:gd name="connsiteX55" fmla="*/ 5619 w 9721"/>
              <a:gd name="connsiteY55" fmla="*/ 2632 h 8765"/>
              <a:gd name="connsiteX56" fmla="*/ 6082 w 9721"/>
              <a:gd name="connsiteY56" fmla="*/ 1659 h 8765"/>
              <a:gd name="connsiteX57" fmla="*/ 6365 w 9721"/>
              <a:gd name="connsiteY57" fmla="*/ 555 h 8765"/>
              <a:gd name="connsiteX0" fmla="*/ 9770 w 9770"/>
              <a:gd name="connsiteY0" fmla="*/ 0 h 9516"/>
              <a:gd name="connsiteX1" fmla="*/ 9527 w 9770"/>
              <a:gd name="connsiteY1" fmla="*/ 627 h 9516"/>
              <a:gd name="connsiteX2" fmla="*/ 9284 w 9770"/>
              <a:gd name="connsiteY2" fmla="*/ 1260 h 9516"/>
              <a:gd name="connsiteX3" fmla="*/ 9004 w 9770"/>
              <a:gd name="connsiteY3" fmla="*/ 1888 h 9516"/>
              <a:gd name="connsiteX4" fmla="*/ 8531 w 9770"/>
              <a:gd name="connsiteY4" fmla="*/ 3330 h 9516"/>
              <a:gd name="connsiteX5" fmla="*/ 8295 w 9770"/>
              <a:gd name="connsiteY5" fmla="*/ 3961 h 9516"/>
              <a:gd name="connsiteX6" fmla="*/ 8015 w 9770"/>
              <a:gd name="connsiteY6" fmla="*/ 4591 h 9516"/>
              <a:gd name="connsiteX7" fmla="*/ 7776 w 9770"/>
              <a:gd name="connsiteY7" fmla="*/ 5223 h 9516"/>
              <a:gd name="connsiteX8" fmla="*/ 7536 w 9770"/>
              <a:gd name="connsiteY8" fmla="*/ 5856 h 9516"/>
              <a:gd name="connsiteX9" fmla="*/ 7249 w 9770"/>
              <a:gd name="connsiteY9" fmla="*/ 6335 h 9516"/>
              <a:gd name="connsiteX10" fmla="*/ 7249 w 9770"/>
              <a:gd name="connsiteY10" fmla="*/ 6665 h 9516"/>
              <a:gd name="connsiteX11" fmla="*/ 7014 w 9770"/>
              <a:gd name="connsiteY11" fmla="*/ 7143 h 9516"/>
              <a:gd name="connsiteX12" fmla="*/ 6780 w 9770"/>
              <a:gd name="connsiteY12" fmla="*/ 7444 h 9516"/>
              <a:gd name="connsiteX13" fmla="*/ 6257 w 9770"/>
              <a:gd name="connsiteY13" fmla="*/ 7924 h 9516"/>
              <a:gd name="connsiteX14" fmla="*/ 5780 w 9770"/>
              <a:gd name="connsiteY14" fmla="*/ 8405 h 9516"/>
              <a:gd name="connsiteX15" fmla="*/ 5258 w 9770"/>
              <a:gd name="connsiteY15" fmla="*/ 8885 h 9516"/>
              <a:gd name="connsiteX16" fmla="*/ 4788 w 9770"/>
              <a:gd name="connsiteY16" fmla="*/ 9037 h 9516"/>
              <a:gd name="connsiteX17" fmla="*/ 4262 w 9770"/>
              <a:gd name="connsiteY17" fmla="*/ 9336 h 9516"/>
              <a:gd name="connsiteX18" fmla="*/ 3740 w 9770"/>
              <a:gd name="connsiteY18" fmla="*/ 9516 h 9516"/>
              <a:gd name="connsiteX19" fmla="*/ 3267 w 9770"/>
              <a:gd name="connsiteY19" fmla="*/ 9516 h 9516"/>
              <a:gd name="connsiteX20" fmla="*/ 2746 w 9770"/>
              <a:gd name="connsiteY20" fmla="*/ 9516 h 9516"/>
              <a:gd name="connsiteX21" fmla="*/ 2746 w 9770"/>
              <a:gd name="connsiteY21" fmla="*/ 9336 h 9516"/>
              <a:gd name="connsiteX22" fmla="*/ 2506 w 9770"/>
              <a:gd name="connsiteY22" fmla="*/ 9336 h 9516"/>
              <a:gd name="connsiteX23" fmla="*/ 2506 w 9770"/>
              <a:gd name="connsiteY23" fmla="*/ 9185 h 9516"/>
              <a:gd name="connsiteX24" fmla="*/ 2506 w 9770"/>
              <a:gd name="connsiteY24" fmla="*/ 8885 h 9516"/>
              <a:gd name="connsiteX25" fmla="*/ 2506 w 9770"/>
              <a:gd name="connsiteY25" fmla="*/ 8701 h 9516"/>
              <a:gd name="connsiteX26" fmla="*/ 2506 w 9770"/>
              <a:gd name="connsiteY26" fmla="*/ 8554 h 9516"/>
              <a:gd name="connsiteX27" fmla="*/ 2506 w 9770"/>
              <a:gd name="connsiteY27" fmla="*/ 8226 h 9516"/>
              <a:gd name="connsiteX28" fmla="*/ 2506 w 9770"/>
              <a:gd name="connsiteY28" fmla="*/ 7924 h 9516"/>
              <a:gd name="connsiteX29" fmla="*/ 2273 w 9770"/>
              <a:gd name="connsiteY29" fmla="*/ 7594 h 9516"/>
              <a:gd name="connsiteX30" fmla="*/ 1987 w 9770"/>
              <a:gd name="connsiteY30" fmla="*/ 7143 h 9516"/>
              <a:gd name="connsiteX31" fmla="*/ 1514 w 9770"/>
              <a:gd name="connsiteY31" fmla="*/ 6485 h 9516"/>
              <a:gd name="connsiteX32" fmla="*/ 1278 w 9770"/>
              <a:gd name="connsiteY32" fmla="*/ 5856 h 9516"/>
              <a:gd name="connsiteX33" fmla="*/ 518 w 9770"/>
              <a:gd name="connsiteY33" fmla="*/ 5223 h 9516"/>
              <a:gd name="connsiteX34" fmla="*/ 0 w 9770"/>
              <a:gd name="connsiteY34" fmla="*/ 4259 h 9516"/>
              <a:gd name="connsiteX35" fmla="*/ 518 w 9770"/>
              <a:gd name="connsiteY35" fmla="*/ 4591 h 9516"/>
              <a:gd name="connsiteX36" fmla="*/ 1278 w 9770"/>
              <a:gd name="connsiteY36" fmla="*/ 4922 h 9516"/>
              <a:gd name="connsiteX37" fmla="*/ 1749 w 9770"/>
              <a:gd name="connsiteY37" fmla="*/ 5223 h 9516"/>
              <a:gd name="connsiteX38" fmla="*/ 2273 w 9770"/>
              <a:gd name="connsiteY38" fmla="*/ 5372 h 9516"/>
              <a:gd name="connsiteX39" fmla="*/ 2746 w 9770"/>
              <a:gd name="connsiteY39" fmla="*/ 5551 h 9516"/>
              <a:gd name="connsiteX40" fmla="*/ 3037 w 9770"/>
              <a:gd name="connsiteY40" fmla="*/ 5551 h 9516"/>
              <a:gd name="connsiteX41" fmla="*/ 3267 w 9770"/>
              <a:gd name="connsiteY41" fmla="*/ 5703 h 9516"/>
              <a:gd name="connsiteX42" fmla="*/ 3508 w 9770"/>
              <a:gd name="connsiteY42" fmla="*/ 5703 h 9516"/>
              <a:gd name="connsiteX43" fmla="*/ 3740 w 9770"/>
              <a:gd name="connsiteY43" fmla="*/ 5703 h 9516"/>
              <a:gd name="connsiteX44" fmla="*/ 4026 w 9770"/>
              <a:gd name="connsiteY44" fmla="*/ 5703 h 9516"/>
              <a:gd name="connsiteX45" fmla="*/ 4262 w 9770"/>
              <a:gd name="connsiteY45" fmla="*/ 5551 h 9516"/>
              <a:gd name="connsiteX46" fmla="*/ 4505 w 9770"/>
              <a:gd name="connsiteY46" fmla="*/ 5372 h 9516"/>
              <a:gd name="connsiteX47" fmla="*/ 4505 w 9770"/>
              <a:gd name="connsiteY47" fmla="*/ 5223 h 9516"/>
              <a:gd name="connsiteX48" fmla="*/ 4788 w 9770"/>
              <a:gd name="connsiteY48" fmla="*/ 5073 h 9516"/>
              <a:gd name="connsiteX49" fmla="*/ 5019 w 9770"/>
              <a:gd name="connsiteY49" fmla="*/ 4744 h 9516"/>
              <a:gd name="connsiteX50" fmla="*/ 5019 w 9770"/>
              <a:gd name="connsiteY50" fmla="*/ 4441 h 9516"/>
              <a:gd name="connsiteX51" fmla="*/ 5258 w 9770"/>
              <a:gd name="connsiteY51" fmla="*/ 4112 h 9516"/>
              <a:gd name="connsiteX52" fmla="*/ 5495 w 9770"/>
              <a:gd name="connsiteY52" fmla="*/ 3632 h 9516"/>
              <a:gd name="connsiteX53" fmla="*/ 5780 w 9770"/>
              <a:gd name="connsiteY53" fmla="*/ 3149 h 9516"/>
              <a:gd name="connsiteX54" fmla="*/ 5780 w 9770"/>
              <a:gd name="connsiteY54" fmla="*/ 2519 h 9516"/>
              <a:gd name="connsiteX55" fmla="*/ 6257 w 9770"/>
              <a:gd name="connsiteY55" fmla="*/ 1409 h 9516"/>
              <a:gd name="connsiteX56" fmla="*/ 6548 w 9770"/>
              <a:gd name="connsiteY56" fmla="*/ 149 h 9516"/>
              <a:gd name="connsiteX0" fmla="*/ 9751 w 9751"/>
              <a:gd name="connsiteY0" fmla="*/ 502 h 9843"/>
              <a:gd name="connsiteX1" fmla="*/ 9503 w 9751"/>
              <a:gd name="connsiteY1" fmla="*/ 1167 h 9843"/>
              <a:gd name="connsiteX2" fmla="*/ 9216 w 9751"/>
              <a:gd name="connsiteY2" fmla="*/ 1827 h 9843"/>
              <a:gd name="connsiteX3" fmla="*/ 8732 w 9751"/>
              <a:gd name="connsiteY3" fmla="*/ 3342 h 9843"/>
              <a:gd name="connsiteX4" fmla="*/ 8490 w 9751"/>
              <a:gd name="connsiteY4" fmla="*/ 4005 h 9843"/>
              <a:gd name="connsiteX5" fmla="*/ 8204 w 9751"/>
              <a:gd name="connsiteY5" fmla="*/ 4668 h 9843"/>
              <a:gd name="connsiteX6" fmla="*/ 7959 w 9751"/>
              <a:gd name="connsiteY6" fmla="*/ 5332 h 9843"/>
              <a:gd name="connsiteX7" fmla="*/ 7713 w 9751"/>
              <a:gd name="connsiteY7" fmla="*/ 5997 h 9843"/>
              <a:gd name="connsiteX8" fmla="*/ 7420 w 9751"/>
              <a:gd name="connsiteY8" fmla="*/ 6500 h 9843"/>
              <a:gd name="connsiteX9" fmla="*/ 7420 w 9751"/>
              <a:gd name="connsiteY9" fmla="*/ 6847 h 9843"/>
              <a:gd name="connsiteX10" fmla="*/ 7179 w 9751"/>
              <a:gd name="connsiteY10" fmla="*/ 7349 h 9843"/>
              <a:gd name="connsiteX11" fmla="*/ 6940 w 9751"/>
              <a:gd name="connsiteY11" fmla="*/ 7666 h 9843"/>
              <a:gd name="connsiteX12" fmla="*/ 6404 w 9751"/>
              <a:gd name="connsiteY12" fmla="*/ 8170 h 9843"/>
              <a:gd name="connsiteX13" fmla="*/ 5916 w 9751"/>
              <a:gd name="connsiteY13" fmla="*/ 8675 h 9843"/>
              <a:gd name="connsiteX14" fmla="*/ 5382 w 9751"/>
              <a:gd name="connsiteY14" fmla="*/ 9180 h 9843"/>
              <a:gd name="connsiteX15" fmla="*/ 4901 w 9751"/>
              <a:gd name="connsiteY15" fmla="*/ 9340 h 9843"/>
              <a:gd name="connsiteX16" fmla="*/ 4362 w 9751"/>
              <a:gd name="connsiteY16" fmla="*/ 9654 h 9843"/>
              <a:gd name="connsiteX17" fmla="*/ 3828 w 9751"/>
              <a:gd name="connsiteY17" fmla="*/ 9843 h 9843"/>
              <a:gd name="connsiteX18" fmla="*/ 3344 w 9751"/>
              <a:gd name="connsiteY18" fmla="*/ 9843 h 9843"/>
              <a:gd name="connsiteX19" fmla="*/ 2811 w 9751"/>
              <a:gd name="connsiteY19" fmla="*/ 9843 h 9843"/>
              <a:gd name="connsiteX20" fmla="*/ 2811 w 9751"/>
              <a:gd name="connsiteY20" fmla="*/ 9654 h 9843"/>
              <a:gd name="connsiteX21" fmla="*/ 2565 w 9751"/>
              <a:gd name="connsiteY21" fmla="*/ 9654 h 9843"/>
              <a:gd name="connsiteX22" fmla="*/ 2565 w 9751"/>
              <a:gd name="connsiteY22" fmla="*/ 9495 h 9843"/>
              <a:gd name="connsiteX23" fmla="*/ 2565 w 9751"/>
              <a:gd name="connsiteY23" fmla="*/ 9180 h 9843"/>
              <a:gd name="connsiteX24" fmla="*/ 2565 w 9751"/>
              <a:gd name="connsiteY24" fmla="*/ 8987 h 9843"/>
              <a:gd name="connsiteX25" fmla="*/ 2565 w 9751"/>
              <a:gd name="connsiteY25" fmla="*/ 8832 h 9843"/>
              <a:gd name="connsiteX26" fmla="*/ 2565 w 9751"/>
              <a:gd name="connsiteY26" fmla="*/ 8487 h 9843"/>
              <a:gd name="connsiteX27" fmla="*/ 2565 w 9751"/>
              <a:gd name="connsiteY27" fmla="*/ 8170 h 9843"/>
              <a:gd name="connsiteX28" fmla="*/ 2327 w 9751"/>
              <a:gd name="connsiteY28" fmla="*/ 7823 h 9843"/>
              <a:gd name="connsiteX29" fmla="*/ 2034 w 9751"/>
              <a:gd name="connsiteY29" fmla="*/ 7349 h 9843"/>
              <a:gd name="connsiteX30" fmla="*/ 1550 w 9751"/>
              <a:gd name="connsiteY30" fmla="*/ 6658 h 9843"/>
              <a:gd name="connsiteX31" fmla="*/ 1308 w 9751"/>
              <a:gd name="connsiteY31" fmla="*/ 5997 h 9843"/>
              <a:gd name="connsiteX32" fmla="*/ 530 w 9751"/>
              <a:gd name="connsiteY32" fmla="*/ 5332 h 9843"/>
              <a:gd name="connsiteX33" fmla="*/ 0 w 9751"/>
              <a:gd name="connsiteY33" fmla="*/ 4319 h 9843"/>
              <a:gd name="connsiteX34" fmla="*/ 530 w 9751"/>
              <a:gd name="connsiteY34" fmla="*/ 4668 h 9843"/>
              <a:gd name="connsiteX35" fmla="*/ 1308 w 9751"/>
              <a:gd name="connsiteY35" fmla="*/ 5015 h 9843"/>
              <a:gd name="connsiteX36" fmla="*/ 1790 w 9751"/>
              <a:gd name="connsiteY36" fmla="*/ 5332 h 9843"/>
              <a:gd name="connsiteX37" fmla="*/ 2327 w 9751"/>
              <a:gd name="connsiteY37" fmla="*/ 5488 h 9843"/>
              <a:gd name="connsiteX38" fmla="*/ 2811 w 9751"/>
              <a:gd name="connsiteY38" fmla="*/ 5676 h 9843"/>
              <a:gd name="connsiteX39" fmla="*/ 3108 w 9751"/>
              <a:gd name="connsiteY39" fmla="*/ 5676 h 9843"/>
              <a:gd name="connsiteX40" fmla="*/ 3344 w 9751"/>
              <a:gd name="connsiteY40" fmla="*/ 5836 h 9843"/>
              <a:gd name="connsiteX41" fmla="*/ 3591 w 9751"/>
              <a:gd name="connsiteY41" fmla="*/ 5836 h 9843"/>
              <a:gd name="connsiteX42" fmla="*/ 3828 w 9751"/>
              <a:gd name="connsiteY42" fmla="*/ 5836 h 9843"/>
              <a:gd name="connsiteX43" fmla="*/ 4121 w 9751"/>
              <a:gd name="connsiteY43" fmla="*/ 5836 h 9843"/>
              <a:gd name="connsiteX44" fmla="*/ 4362 w 9751"/>
              <a:gd name="connsiteY44" fmla="*/ 5676 h 9843"/>
              <a:gd name="connsiteX45" fmla="*/ 4611 w 9751"/>
              <a:gd name="connsiteY45" fmla="*/ 5488 h 9843"/>
              <a:gd name="connsiteX46" fmla="*/ 4611 w 9751"/>
              <a:gd name="connsiteY46" fmla="*/ 5332 h 9843"/>
              <a:gd name="connsiteX47" fmla="*/ 4901 w 9751"/>
              <a:gd name="connsiteY47" fmla="*/ 5174 h 9843"/>
              <a:gd name="connsiteX48" fmla="*/ 5137 w 9751"/>
              <a:gd name="connsiteY48" fmla="*/ 4828 h 9843"/>
              <a:gd name="connsiteX49" fmla="*/ 5137 w 9751"/>
              <a:gd name="connsiteY49" fmla="*/ 4510 h 9843"/>
              <a:gd name="connsiteX50" fmla="*/ 5382 w 9751"/>
              <a:gd name="connsiteY50" fmla="*/ 4164 h 9843"/>
              <a:gd name="connsiteX51" fmla="*/ 5624 w 9751"/>
              <a:gd name="connsiteY51" fmla="*/ 3660 h 9843"/>
              <a:gd name="connsiteX52" fmla="*/ 5916 w 9751"/>
              <a:gd name="connsiteY52" fmla="*/ 3152 h 9843"/>
              <a:gd name="connsiteX53" fmla="*/ 5916 w 9751"/>
              <a:gd name="connsiteY53" fmla="*/ 2490 h 9843"/>
              <a:gd name="connsiteX54" fmla="*/ 6404 w 9751"/>
              <a:gd name="connsiteY54" fmla="*/ 1324 h 9843"/>
              <a:gd name="connsiteX55" fmla="*/ 6702 w 9751"/>
              <a:gd name="connsiteY55" fmla="*/ 0 h 9843"/>
              <a:gd name="connsiteX0" fmla="*/ 9746 w 9746"/>
              <a:gd name="connsiteY0" fmla="*/ 1186 h 10000"/>
              <a:gd name="connsiteX1" fmla="*/ 9451 w 9746"/>
              <a:gd name="connsiteY1" fmla="*/ 1856 h 10000"/>
              <a:gd name="connsiteX2" fmla="*/ 8955 w 9746"/>
              <a:gd name="connsiteY2" fmla="*/ 3395 h 10000"/>
              <a:gd name="connsiteX3" fmla="*/ 8707 w 9746"/>
              <a:gd name="connsiteY3" fmla="*/ 4069 h 10000"/>
              <a:gd name="connsiteX4" fmla="*/ 8413 w 9746"/>
              <a:gd name="connsiteY4" fmla="*/ 4742 h 10000"/>
              <a:gd name="connsiteX5" fmla="*/ 8162 w 9746"/>
              <a:gd name="connsiteY5" fmla="*/ 5417 h 10000"/>
              <a:gd name="connsiteX6" fmla="*/ 7910 w 9746"/>
              <a:gd name="connsiteY6" fmla="*/ 6093 h 10000"/>
              <a:gd name="connsiteX7" fmla="*/ 7609 w 9746"/>
              <a:gd name="connsiteY7" fmla="*/ 6604 h 10000"/>
              <a:gd name="connsiteX8" fmla="*/ 7609 w 9746"/>
              <a:gd name="connsiteY8" fmla="*/ 6956 h 10000"/>
              <a:gd name="connsiteX9" fmla="*/ 7362 w 9746"/>
              <a:gd name="connsiteY9" fmla="*/ 7466 h 10000"/>
              <a:gd name="connsiteX10" fmla="*/ 7117 w 9746"/>
              <a:gd name="connsiteY10" fmla="*/ 7788 h 10000"/>
              <a:gd name="connsiteX11" fmla="*/ 6568 w 9746"/>
              <a:gd name="connsiteY11" fmla="*/ 8300 h 10000"/>
              <a:gd name="connsiteX12" fmla="*/ 6067 w 9746"/>
              <a:gd name="connsiteY12" fmla="*/ 8813 h 10000"/>
              <a:gd name="connsiteX13" fmla="*/ 5519 w 9746"/>
              <a:gd name="connsiteY13" fmla="*/ 9326 h 10000"/>
              <a:gd name="connsiteX14" fmla="*/ 5026 w 9746"/>
              <a:gd name="connsiteY14" fmla="*/ 9489 h 10000"/>
              <a:gd name="connsiteX15" fmla="*/ 4473 w 9746"/>
              <a:gd name="connsiteY15" fmla="*/ 9808 h 10000"/>
              <a:gd name="connsiteX16" fmla="*/ 3926 w 9746"/>
              <a:gd name="connsiteY16" fmla="*/ 10000 h 10000"/>
              <a:gd name="connsiteX17" fmla="*/ 3429 w 9746"/>
              <a:gd name="connsiteY17" fmla="*/ 10000 h 10000"/>
              <a:gd name="connsiteX18" fmla="*/ 2883 w 9746"/>
              <a:gd name="connsiteY18" fmla="*/ 10000 h 10000"/>
              <a:gd name="connsiteX19" fmla="*/ 2883 w 9746"/>
              <a:gd name="connsiteY19" fmla="*/ 9808 h 10000"/>
              <a:gd name="connsiteX20" fmla="*/ 2630 w 9746"/>
              <a:gd name="connsiteY20" fmla="*/ 9808 h 10000"/>
              <a:gd name="connsiteX21" fmla="*/ 2630 w 9746"/>
              <a:gd name="connsiteY21" fmla="*/ 9646 h 10000"/>
              <a:gd name="connsiteX22" fmla="*/ 2630 w 9746"/>
              <a:gd name="connsiteY22" fmla="*/ 9326 h 10000"/>
              <a:gd name="connsiteX23" fmla="*/ 2630 w 9746"/>
              <a:gd name="connsiteY23" fmla="*/ 9130 h 10000"/>
              <a:gd name="connsiteX24" fmla="*/ 2630 w 9746"/>
              <a:gd name="connsiteY24" fmla="*/ 8973 h 10000"/>
              <a:gd name="connsiteX25" fmla="*/ 2630 w 9746"/>
              <a:gd name="connsiteY25" fmla="*/ 8622 h 10000"/>
              <a:gd name="connsiteX26" fmla="*/ 2630 w 9746"/>
              <a:gd name="connsiteY26" fmla="*/ 8300 h 10000"/>
              <a:gd name="connsiteX27" fmla="*/ 2386 w 9746"/>
              <a:gd name="connsiteY27" fmla="*/ 7948 h 10000"/>
              <a:gd name="connsiteX28" fmla="*/ 2086 w 9746"/>
              <a:gd name="connsiteY28" fmla="*/ 7466 h 10000"/>
              <a:gd name="connsiteX29" fmla="*/ 1590 w 9746"/>
              <a:gd name="connsiteY29" fmla="*/ 6764 h 10000"/>
              <a:gd name="connsiteX30" fmla="*/ 1341 w 9746"/>
              <a:gd name="connsiteY30" fmla="*/ 6093 h 10000"/>
              <a:gd name="connsiteX31" fmla="*/ 544 w 9746"/>
              <a:gd name="connsiteY31" fmla="*/ 5417 h 10000"/>
              <a:gd name="connsiteX32" fmla="*/ 0 w 9746"/>
              <a:gd name="connsiteY32" fmla="*/ 4388 h 10000"/>
              <a:gd name="connsiteX33" fmla="*/ 544 w 9746"/>
              <a:gd name="connsiteY33" fmla="*/ 4742 h 10000"/>
              <a:gd name="connsiteX34" fmla="*/ 1341 w 9746"/>
              <a:gd name="connsiteY34" fmla="*/ 5095 h 10000"/>
              <a:gd name="connsiteX35" fmla="*/ 1836 w 9746"/>
              <a:gd name="connsiteY35" fmla="*/ 5417 h 10000"/>
              <a:gd name="connsiteX36" fmla="*/ 2386 w 9746"/>
              <a:gd name="connsiteY36" fmla="*/ 5576 h 10000"/>
              <a:gd name="connsiteX37" fmla="*/ 2883 w 9746"/>
              <a:gd name="connsiteY37" fmla="*/ 5767 h 10000"/>
              <a:gd name="connsiteX38" fmla="*/ 3187 w 9746"/>
              <a:gd name="connsiteY38" fmla="*/ 5767 h 10000"/>
              <a:gd name="connsiteX39" fmla="*/ 3429 w 9746"/>
              <a:gd name="connsiteY39" fmla="*/ 5929 h 10000"/>
              <a:gd name="connsiteX40" fmla="*/ 3683 w 9746"/>
              <a:gd name="connsiteY40" fmla="*/ 5929 h 10000"/>
              <a:gd name="connsiteX41" fmla="*/ 3926 w 9746"/>
              <a:gd name="connsiteY41" fmla="*/ 5929 h 10000"/>
              <a:gd name="connsiteX42" fmla="*/ 4226 w 9746"/>
              <a:gd name="connsiteY42" fmla="*/ 5929 h 10000"/>
              <a:gd name="connsiteX43" fmla="*/ 4473 w 9746"/>
              <a:gd name="connsiteY43" fmla="*/ 5767 h 10000"/>
              <a:gd name="connsiteX44" fmla="*/ 4729 w 9746"/>
              <a:gd name="connsiteY44" fmla="*/ 5576 h 10000"/>
              <a:gd name="connsiteX45" fmla="*/ 4729 w 9746"/>
              <a:gd name="connsiteY45" fmla="*/ 5417 h 10000"/>
              <a:gd name="connsiteX46" fmla="*/ 5026 w 9746"/>
              <a:gd name="connsiteY46" fmla="*/ 5257 h 10000"/>
              <a:gd name="connsiteX47" fmla="*/ 5268 w 9746"/>
              <a:gd name="connsiteY47" fmla="*/ 4905 h 10000"/>
              <a:gd name="connsiteX48" fmla="*/ 5268 w 9746"/>
              <a:gd name="connsiteY48" fmla="*/ 4582 h 10000"/>
              <a:gd name="connsiteX49" fmla="*/ 5519 w 9746"/>
              <a:gd name="connsiteY49" fmla="*/ 4230 h 10000"/>
              <a:gd name="connsiteX50" fmla="*/ 5768 w 9746"/>
              <a:gd name="connsiteY50" fmla="*/ 3718 h 10000"/>
              <a:gd name="connsiteX51" fmla="*/ 6067 w 9746"/>
              <a:gd name="connsiteY51" fmla="*/ 3202 h 10000"/>
              <a:gd name="connsiteX52" fmla="*/ 6067 w 9746"/>
              <a:gd name="connsiteY52" fmla="*/ 2530 h 10000"/>
              <a:gd name="connsiteX53" fmla="*/ 6568 w 9746"/>
              <a:gd name="connsiteY53" fmla="*/ 1345 h 10000"/>
              <a:gd name="connsiteX54" fmla="*/ 6873 w 9746"/>
              <a:gd name="connsiteY54" fmla="*/ 0 h 10000"/>
              <a:gd name="connsiteX0" fmla="*/ 9697 w 9697"/>
              <a:gd name="connsiteY0" fmla="*/ 1856 h 10000"/>
              <a:gd name="connsiteX1" fmla="*/ 9188 w 9697"/>
              <a:gd name="connsiteY1" fmla="*/ 3395 h 10000"/>
              <a:gd name="connsiteX2" fmla="*/ 8934 w 9697"/>
              <a:gd name="connsiteY2" fmla="*/ 4069 h 10000"/>
              <a:gd name="connsiteX3" fmla="*/ 8632 w 9697"/>
              <a:gd name="connsiteY3" fmla="*/ 4742 h 10000"/>
              <a:gd name="connsiteX4" fmla="*/ 8375 w 9697"/>
              <a:gd name="connsiteY4" fmla="*/ 5417 h 10000"/>
              <a:gd name="connsiteX5" fmla="*/ 8116 w 9697"/>
              <a:gd name="connsiteY5" fmla="*/ 6093 h 10000"/>
              <a:gd name="connsiteX6" fmla="*/ 7807 w 9697"/>
              <a:gd name="connsiteY6" fmla="*/ 6604 h 10000"/>
              <a:gd name="connsiteX7" fmla="*/ 7807 w 9697"/>
              <a:gd name="connsiteY7" fmla="*/ 6956 h 10000"/>
              <a:gd name="connsiteX8" fmla="*/ 7554 w 9697"/>
              <a:gd name="connsiteY8" fmla="*/ 7466 h 10000"/>
              <a:gd name="connsiteX9" fmla="*/ 7302 w 9697"/>
              <a:gd name="connsiteY9" fmla="*/ 7788 h 10000"/>
              <a:gd name="connsiteX10" fmla="*/ 6739 w 9697"/>
              <a:gd name="connsiteY10" fmla="*/ 8300 h 10000"/>
              <a:gd name="connsiteX11" fmla="*/ 6225 w 9697"/>
              <a:gd name="connsiteY11" fmla="*/ 8813 h 10000"/>
              <a:gd name="connsiteX12" fmla="*/ 5663 w 9697"/>
              <a:gd name="connsiteY12" fmla="*/ 9326 h 10000"/>
              <a:gd name="connsiteX13" fmla="*/ 5157 w 9697"/>
              <a:gd name="connsiteY13" fmla="*/ 9489 h 10000"/>
              <a:gd name="connsiteX14" fmla="*/ 4590 w 9697"/>
              <a:gd name="connsiteY14" fmla="*/ 9808 h 10000"/>
              <a:gd name="connsiteX15" fmla="*/ 4028 w 9697"/>
              <a:gd name="connsiteY15" fmla="*/ 10000 h 10000"/>
              <a:gd name="connsiteX16" fmla="*/ 3518 w 9697"/>
              <a:gd name="connsiteY16" fmla="*/ 10000 h 10000"/>
              <a:gd name="connsiteX17" fmla="*/ 2958 w 9697"/>
              <a:gd name="connsiteY17" fmla="*/ 10000 h 10000"/>
              <a:gd name="connsiteX18" fmla="*/ 2958 w 9697"/>
              <a:gd name="connsiteY18" fmla="*/ 9808 h 10000"/>
              <a:gd name="connsiteX19" fmla="*/ 2699 w 9697"/>
              <a:gd name="connsiteY19" fmla="*/ 9808 h 10000"/>
              <a:gd name="connsiteX20" fmla="*/ 2699 w 9697"/>
              <a:gd name="connsiteY20" fmla="*/ 9646 h 10000"/>
              <a:gd name="connsiteX21" fmla="*/ 2699 w 9697"/>
              <a:gd name="connsiteY21" fmla="*/ 9326 h 10000"/>
              <a:gd name="connsiteX22" fmla="*/ 2699 w 9697"/>
              <a:gd name="connsiteY22" fmla="*/ 9130 h 10000"/>
              <a:gd name="connsiteX23" fmla="*/ 2699 w 9697"/>
              <a:gd name="connsiteY23" fmla="*/ 8973 h 10000"/>
              <a:gd name="connsiteX24" fmla="*/ 2699 w 9697"/>
              <a:gd name="connsiteY24" fmla="*/ 8622 h 10000"/>
              <a:gd name="connsiteX25" fmla="*/ 2699 w 9697"/>
              <a:gd name="connsiteY25" fmla="*/ 8300 h 10000"/>
              <a:gd name="connsiteX26" fmla="*/ 2448 w 9697"/>
              <a:gd name="connsiteY26" fmla="*/ 7948 h 10000"/>
              <a:gd name="connsiteX27" fmla="*/ 2140 w 9697"/>
              <a:gd name="connsiteY27" fmla="*/ 7466 h 10000"/>
              <a:gd name="connsiteX28" fmla="*/ 1631 w 9697"/>
              <a:gd name="connsiteY28" fmla="*/ 6764 h 10000"/>
              <a:gd name="connsiteX29" fmla="*/ 1376 w 9697"/>
              <a:gd name="connsiteY29" fmla="*/ 6093 h 10000"/>
              <a:gd name="connsiteX30" fmla="*/ 558 w 9697"/>
              <a:gd name="connsiteY30" fmla="*/ 5417 h 10000"/>
              <a:gd name="connsiteX31" fmla="*/ 0 w 9697"/>
              <a:gd name="connsiteY31" fmla="*/ 4388 h 10000"/>
              <a:gd name="connsiteX32" fmla="*/ 558 w 9697"/>
              <a:gd name="connsiteY32" fmla="*/ 4742 h 10000"/>
              <a:gd name="connsiteX33" fmla="*/ 1376 w 9697"/>
              <a:gd name="connsiteY33" fmla="*/ 5095 h 10000"/>
              <a:gd name="connsiteX34" fmla="*/ 1884 w 9697"/>
              <a:gd name="connsiteY34" fmla="*/ 5417 h 10000"/>
              <a:gd name="connsiteX35" fmla="*/ 2448 w 9697"/>
              <a:gd name="connsiteY35" fmla="*/ 5576 h 10000"/>
              <a:gd name="connsiteX36" fmla="*/ 2958 w 9697"/>
              <a:gd name="connsiteY36" fmla="*/ 5767 h 10000"/>
              <a:gd name="connsiteX37" fmla="*/ 3270 w 9697"/>
              <a:gd name="connsiteY37" fmla="*/ 5767 h 10000"/>
              <a:gd name="connsiteX38" fmla="*/ 3518 w 9697"/>
              <a:gd name="connsiteY38" fmla="*/ 5929 h 10000"/>
              <a:gd name="connsiteX39" fmla="*/ 3779 w 9697"/>
              <a:gd name="connsiteY39" fmla="*/ 5929 h 10000"/>
              <a:gd name="connsiteX40" fmla="*/ 4028 w 9697"/>
              <a:gd name="connsiteY40" fmla="*/ 5929 h 10000"/>
              <a:gd name="connsiteX41" fmla="*/ 4336 w 9697"/>
              <a:gd name="connsiteY41" fmla="*/ 5929 h 10000"/>
              <a:gd name="connsiteX42" fmla="*/ 4590 w 9697"/>
              <a:gd name="connsiteY42" fmla="*/ 5767 h 10000"/>
              <a:gd name="connsiteX43" fmla="*/ 4852 w 9697"/>
              <a:gd name="connsiteY43" fmla="*/ 5576 h 10000"/>
              <a:gd name="connsiteX44" fmla="*/ 4852 w 9697"/>
              <a:gd name="connsiteY44" fmla="*/ 5417 h 10000"/>
              <a:gd name="connsiteX45" fmla="*/ 5157 w 9697"/>
              <a:gd name="connsiteY45" fmla="*/ 5257 h 10000"/>
              <a:gd name="connsiteX46" fmla="*/ 5405 w 9697"/>
              <a:gd name="connsiteY46" fmla="*/ 4905 h 10000"/>
              <a:gd name="connsiteX47" fmla="*/ 5405 w 9697"/>
              <a:gd name="connsiteY47" fmla="*/ 4582 h 10000"/>
              <a:gd name="connsiteX48" fmla="*/ 5663 w 9697"/>
              <a:gd name="connsiteY48" fmla="*/ 4230 h 10000"/>
              <a:gd name="connsiteX49" fmla="*/ 5918 w 9697"/>
              <a:gd name="connsiteY49" fmla="*/ 3718 h 10000"/>
              <a:gd name="connsiteX50" fmla="*/ 6225 w 9697"/>
              <a:gd name="connsiteY50" fmla="*/ 3202 h 10000"/>
              <a:gd name="connsiteX51" fmla="*/ 6225 w 9697"/>
              <a:gd name="connsiteY51" fmla="*/ 2530 h 10000"/>
              <a:gd name="connsiteX52" fmla="*/ 6739 w 9697"/>
              <a:gd name="connsiteY52" fmla="*/ 1345 h 10000"/>
              <a:gd name="connsiteX53" fmla="*/ 7052 w 9697"/>
              <a:gd name="connsiteY53" fmla="*/ 0 h 10000"/>
              <a:gd name="connsiteX0" fmla="*/ 9475 w 9475"/>
              <a:gd name="connsiteY0" fmla="*/ 3395 h 10000"/>
              <a:gd name="connsiteX1" fmla="*/ 9213 w 9475"/>
              <a:gd name="connsiteY1" fmla="*/ 4069 h 10000"/>
              <a:gd name="connsiteX2" fmla="*/ 8902 w 9475"/>
              <a:gd name="connsiteY2" fmla="*/ 4742 h 10000"/>
              <a:gd name="connsiteX3" fmla="*/ 8637 w 9475"/>
              <a:gd name="connsiteY3" fmla="*/ 5417 h 10000"/>
              <a:gd name="connsiteX4" fmla="*/ 8370 w 9475"/>
              <a:gd name="connsiteY4" fmla="*/ 6093 h 10000"/>
              <a:gd name="connsiteX5" fmla="*/ 8051 w 9475"/>
              <a:gd name="connsiteY5" fmla="*/ 6604 h 10000"/>
              <a:gd name="connsiteX6" fmla="*/ 8051 w 9475"/>
              <a:gd name="connsiteY6" fmla="*/ 6956 h 10000"/>
              <a:gd name="connsiteX7" fmla="*/ 7790 w 9475"/>
              <a:gd name="connsiteY7" fmla="*/ 7466 h 10000"/>
              <a:gd name="connsiteX8" fmla="*/ 7530 w 9475"/>
              <a:gd name="connsiteY8" fmla="*/ 7788 h 10000"/>
              <a:gd name="connsiteX9" fmla="*/ 6950 w 9475"/>
              <a:gd name="connsiteY9" fmla="*/ 8300 h 10000"/>
              <a:gd name="connsiteX10" fmla="*/ 6420 w 9475"/>
              <a:gd name="connsiteY10" fmla="*/ 8813 h 10000"/>
              <a:gd name="connsiteX11" fmla="*/ 5840 w 9475"/>
              <a:gd name="connsiteY11" fmla="*/ 9326 h 10000"/>
              <a:gd name="connsiteX12" fmla="*/ 5318 w 9475"/>
              <a:gd name="connsiteY12" fmla="*/ 9489 h 10000"/>
              <a:gd name="connsiteX13" fmla="*/ 4733 w 9475"/>
              <a:gd name="connsiteY13" fmla="*/ 9808 h 10000"/>
              <a:gd name="connsiteX14" fmla="*/ 4154 w 9475"/>
              <a:gd name="connsiteY14" fmla="*/ 10000 h 10000"/>
              <a:gd name="connsiteX15" fmla="*/ 3628 w 9475"/>
              <a:gd name="connsiteY15" fmla="*/ 10000 h 10000"/>
              <a:gd name="connsiteX16" fmla="*/ 3050 w 9475"/>
              <a:gd name="connsiteY16" fmla="*/ 10000 h 10000"/>
              <a:gd name="connsiteX17" fmla="*/ 3050 w 9475"/>
              <a:gd name="connsiteY17" fmla="*/ 9808 h 10000"/>
              <a:gd name="connsiteX18" fmla="*/ 2783 w 9475"/>
              <a:gd name="connsiteY18" fmla="*/ 9808 h 10000"/>
              <a:gd name="connsiteX19" fmla="*/ 2783 w 9475"/>
              <a:gd name="connsiteY19" fmla="*/ 9646 h 10000"/>
              <a:gd name="connsiteX20" fmla="*/ 2783 w 9475"/>
              <a:gd name="connsiteY20" fmla="*/ 9326 h 10000"/>
              <a:gd name="connsiteX21" fmla="*/ 2783 w 9475"/>
              <a:gd name="connsiteY21" fmla="*/ 9130 h 10000"/>
              <a:gd name="connsiteX22" fmla="*/ 2783 w 9475"/>
              <a:gd name="connsiteY22" fmla="*/ 8973 h 10000"/>
              <a:gd name="connsiteX23" fmla="*/ 2783 w 9475"/>
              <a:gd name="connsiteY23" fmla="*/ 8622 h 10000"/>
              <a:gd name="connsiteX24" fmla="*/ 2783 w 9475"/>
              <a:gd name="connsiteY24" fmla="*/ 8300 h 10000"/>
              <a:gd name="connsiteX25" fmla="*/ 2524 w 9475"/>
              <a:gd name="connsiteY25" fmla="*/ 7948 h 10000"/>
              <a:gd name="connsiteX26" fmla="*/ 2207 w 9475"/>
              <a:gd name="connsiteY26" fmla="*/ 7466 h 10000"/>
              <a:gd name="connsiteX27" fmla="*/ 1682 w 9475"/>
              <a:gd name="connsiteY27" fmla="*/ 6764 h 10000"/>
              <a:gd name="connsiteX28" fmla="*/ 1419 w 9475"/>
              <a:gd name="connsiteY28" fmla="*/ 6093 h 10000"/>
              <a:gd name="connsiteX29" fmla="*/ 575 w 9475"/>
              <a:gd name="connsiteY29" fmla="*/ 5417 h 10000"/>
              <a:gd name="connsiteX30" fmla="*/ 0 w 9475"/>
              <a:gd name="connsiteY30" fmla="*/ 4388 h 10000"/>
              <a:gd name="connsiteX31" fmla="*/ 575 w 9475"/>
              <a:gd name="connsiteY31" fmla="*/ 4742 h 10000"/>
              <a:gd name="connsiteX32" fmla="*/ 1419 w 9475"/>
              <a:gd name="connsiteY32" fmla="*/ 5095 h 10000"/>
              <a:gd name="connsiteX33" fmla="*/ 1943 w 9475"/>
              <a:gd name="connsiteY33" fmla="*/ 5417 h 10000"/>
              <a:gd name="connsiteX34" fmla="*/ 2524 w 9475"/>
              <a:gd name="connsiteY34" fmla="*/ 5576 h 10000"/>
              <a:gd name="connsiteX35" fmla="*/ 3050 w 9475"/>
              <a:gd name="connsiteY35" fmla="*/ 5767 h 10000"/>
              <a:gd name="connsiteX36" fmla="*/ 3372 w 9475"/>
              <a:gd name="connsiteY36" fmla="*/ 5767 h 10000"/>
              <a:gd name="connsiteX37" fmla="*/ 3628 w 9475"/>
              <a:gd name="connsiteY37" fmla="*/ 5929 h 10000"/>
              <a:gd name="connsiteX38" fmla="*/ 3897 w 9475"/>
              <a:gd name="connsiteY38" fmla="*/ 5929 h 10000"/>
              <a:gd name="connsiteX39" fmla="*/ 4154 w 9475"/>
              <a:gd name="connsiteY39" fmla="*/ 5929 h 10000"/>
              <a:gd name="connsiteX40" fmla="*/ 4471 w 9475"/>
              <a:gd name="connsiteY40" fmla="*/ 5929 h 10000"/>
              <a:gd name="connsiteX41" fmla="*/ 4733 w 9475"/>
              <a:gd name="connsiteY41" fmla="*/ 5767 h 10000"/>
              <a:gd name="connsiteX42" fmla="*/ 5004 w 9475"/>
              <a:gd name="connsiteY42" fmla="*/ 5576 h 10000"/>
              <a:gd name="connsiteX43" fmla="*/ 5004 w 9475"/>
              <a:gd name="connsiteY43" fmla="*/ 5417 h 10000"/>
              <a:gd name="connsiteX44" fmla="*/ 5318 w 9475"/>
              <a:gd name="connsiteY44" fmla="*/ 5257 h 10000"/>
              <a:gd name="connsiteX45" fmla="*/ 5574 w 9475"/>
              <a:gd name="connsiteY45" fmla="*/ 4905 h 10000"/>
              <a:gd name="connsiteX46" fmla="*/ 5574 w 9475"/>
              <a:gd name="connsiteY46" fmla="*/ 4582 h 10000"/>
              <a:gd name="connsiteX47" fmla="*/ 5840 w 9475"/>
              <a:gd name="connsiteY47" fmla="*/ 4230 h 10000"/>
              <a:gd name="connsiteX48" fmla="*/ 6103 w 9475"/>
              <a:gd name="connsiteY48" fmla="*/ 3718 h 10000"/>
              <a:gd name="connsiteX49" fmla="*/ 6420 w 9475"/>
              <a:gd name="connsiteY49" fmla="*/ 3202 h 10000"/>
              <a:gd name="connsiteX50" fmla="*/ 6420 w 9475"/>
              <a:gd name="connsiteY50" fmla="*/ 2530 h 10000"/>
              <a:gd name="connsiteX51" fmla="*/ 6950 w 9475"/>
              <a:gd name="connsiteY51" fmla="*/ 1345 h 10000"/>
              <a:gd name="connsiteX52" fmla="*/ 7272 w 9475"/>
              <a:gd name="connsiteY52" fmla="*/ 0 h 10000"/>
              <a:gd name="connsiteX0" fmla="*/ 10000 w 10000"/>
              <a:gd name="connsiteY0" fmla="*/ 3395 h 10000"/>
              <a:gd name="connsiteX1" fmla="*/ 9723 w 10000"/>
              <a:gd name="connsiteY1" fmla="*/ 4069 h 10000"/>
              <a:gd name="connsiteX2" fmla="*/ 9395 w 10000"/>
              <a:gd name="connsiteY2" fmla="*/ 4742 h 10000"/>
              <a:gd name="connsiteX3" fmla="*/ 9116 w 10000"/>
              <a:gd name="connsiteY3" fmla="*/ 5417 h 10000"/>
              <a:gd name="connsiteX4" fmla="*/ 8834 w 10000"/>
              <a:gd name="connsiteY4" fmla="*/ 6093 h 10000"/>
              <a:gd name="connsiteX5" fmla="*/ 8497 w 10000"/>
              <a:gd name="connsiteY5" fmla="*/ 6604 h 10000"/>
              <a:gd name="connsiteX6" fmla="*/ 8497 w 10000"/>
              <a:gd name="connsiteY6" fmla="*/ 6956 h 10000"/>
              <a:gd name="connsiteX7" fmla="*/ 8222 w 10000"/>
              <a:gd name="connsiteY7" fmla="*/ 7466 h 10000"/>
              <a:gd name="connsiteX8" fmla="*/ 7947 w 10000"/>
              <a:gd name="connsiteY8" fmla="*/ 7788 h 10000"/>
              <a:gd name="connsiteX9" fmla="*/ 7335 w 10000"/>
              <a:gd name="connsiteY9" fmla="*/ 8300 h 10000"/>
              <a:gd name="connsiteX10" fmla="*/ 6776 w 10000"/>
              <a:gd name="connsiteY10" fmla="*/ 8813 h 10000"/>
              <a:gd name="connsiteX11" fmla="*/ 6164 w 10000"/>
              <a:gd name="connsiteY11" fmla="*/ 9326 h 10000"/>
              <a:gd name="connsiteX12" fmla="*/ 5613 w 10000"/>
              <a:gd name="connsiteY12" fmla="*/ 9489 h 10000"/>
              <a:gd name="connsiteX13" fmla="*/ 4995 w 10000"/>
              <a:gd name="connsiteY13" fmla="*/ 9808 h 10000"/>
              <a:gd name="connsiteX14" fmla="*/ 4384 w 10000"/>
              <a:gd name="connsiteY14" fmla="*/ 10000 h 10000"/>
              <a:gd name="connsiteX15" fmla="*/ 3829 w 10000"/>
              <a:gd name="connsiteY15" fmla="*/ 10000 h 10000"/>
              <a:gd name="connsiteX16" fmla="*/ 3219 w 10000"/>
              <a:gd name="connsiteY16" fmla="*/ 10000 h 10000"/>
              <a:gd name="connsiteX17" fmla="*/ 3219 w 10000"/>
              <a:gd name="connsiteY17" fmla="*/ 9808 h 10000"/>
              <a:gd name="connsiteX18" fmla="*/ 2937 w 10000"/>
              <a:gd name="connsiteY18" fmla="*/ 9808 h 10000"/>
              <a:gd name="connsiteX19" fmla="*/ 2937 w 10000"/>
              <a:gd name="connsiteY19" fmla="*/ 9646 h 10000"/>
              <a:gd name="connsiteX20" fmla="*/ 2937 w 10000"/>
              <a:gd name="connsiteY20" fmla="*/ 9326 h 10000"/>
              <a:gd name="connsiteX21" fmla="*/ 2937 w 10000"/>
              <a:gd name="connsiteY21" fmla="*/ 9130 h 10000"/>
              <a:gd name="connsiteX22" fmla="*/ 2937 w 10000"/>
              <a:gd name="connsiteY22" fmla="*/ 8973 h 10000"/>
              <a:gd name="connsiteX23" fmla="*/ 2937 w 10000"/>
              <a:gd name="connsiteY23" fmla="*/ 8622 h 10000"/>
              <a:gd name="connsiteX24" fmla="*/ 2937 w 10000"/>
              <a:gd name="connsiteY24" fmla="*/ 8300 h 10000"/>
              <a:gd name="connsiteX25" fmla="*/ 2664 w 10000"/>
              <a:gd name="connsiteY25" fmla="*/ 7948 h 10000"/>
              <a:gd name="connsiteX26" fmla="*/ 2329 w 10000"/>
              <a:gd name="connsiteY26" fmla="*/ 7466 h 10000"/>
              <a:gd name="connsiteX27" fmla="*/ 1775 w 10000"/>
              <a:gd name="connsiteY27" fmla="*/ 6764 h 10000"/>
              <a:gd name="connsiteX28" fmla="*/ 1498 w 10000"/>
              <a:gd name="connsiteY28" fmla="*/ 6093 h 10000"/>
              <a:gd name="connsiteX29" fmla="*/ 607 w 10000"/>
              <a:gd name="connsiteY29" fmla="*/ 5417 h 10000"/>
              <a:gd name="connsiteX30" fmla="*/ 0 w 10000"/>
              <a:gd name="connsiteY30" fmla="*/ 4388 h 10000"/>
              <a:gd name="connsiteX31" fmla="*/ 607 w 10000"/>
              <a:gd name="connsiteY31" fmla="*/ 4742 h 10000"/>
              <a:gd name="connsiteX32" fmla="*/ 1498 w 10000"/>
              <a:gd name="connsiteY32" fmla="*/ 5095 h 10000"/>
              <a:gd name="connsiteX33" fmla="*/ 2051 w 10000"/>
              <a:gd name="connsiteY33" fmla="*/ 5417 h 10000"/>
              <a:gd name="connsiteX34" fmla="*/ 2664 w 10000"/>
              <a:gd name="connsiteY34" fmla="*/ 5576 h 10000"/>
              <a:gd name="connsiteX35" fmla="*/ 3219 w 10000"/>
              <a:gd name="connsiteY35" fmla="*/ 5767 h 10000"/>
              <a:gd name="connsiteX36" fmla="*/ 3559 w 10000"/>
              <a:gd name="connsiteY36" fmla="*/ 5767 h 10000"/>
              <a:gd name="connsiteX37" fmla="*/ 3829 w 10000"/>
              <a:gd name="connsiteY37" fmla="*/ 5929 h 10000"/>
              <a:gd name="connsiteX38" fmla="*/ 4113 w 10000"/>
              <a:gd name="connsiteY38" fmla="*/ 5929 h 10000"/>
              <a:gd name="connsiteX39" fmla="*/ 4384 w 10000"/>
              <a:gd name="connsiteY39" fmla="*/ 5929 h 10000"/>
              <a:gd name="connsiteX40" fmla="*/ 4719 w 10000"/>
              <a:gd name="connsiteY40" fmla="*/ 5929 h 10000"/>
              <a:gd name="connsiteX41" fmla="*/ 4995 w 10000"/>
              <a:gd name="connsiteY41" fmla="*/ 5767 h 10000"/>
              <a:gd name="connsiteX42" fmla="*/ 5281 w 10000"/>
              <a:gd name="connsiteY42" fmla="*/ 5576 h 10000"/>
              <a:gd name="connsiteX43" fmla="*/ 5281 w 10000"/>
              <a:gd name="connsiteY43" fmla="*/ 5417 h 10000"/>
              <a:gd name="connsiteX44" fmla="*/ 5613 w 10000"/>
              <a:gd name="connsiteY44" fmla="*/ 5257 h 10000"/>
              <a:gd name="connsiteX45" fmla="*/ 5883 w 10000"/>
              <a:gd name="connsiteY45" fmla="*/ 4905 h 10000"/>
              <a:gd name="connsiteX46" fmla="*/ 5883 w 10000"/>
              <a:gd name="connsiteY46" fmla="*/ 4582 h 10000"/>
              <a:gd name="connsiteX47" fmla="*/ 6164 w 10000"/>
              <a:gd name="connsiteY47" fmla="*/ 4230 h 10000"/>
              <a:gd name="connsiteX48" fmla="*/ 6441 w 10000"/>
              <a:gd name="connsiteY48" fmla="*/ 3718 h 10000"/>
              <a:gd name="connsiteX49" fmla="*/ 6776 w 10000"/>
              <a:gd name="connsiteY49" fmla="*/ 3202 h 10000"/>
              <a:gd name="connsiteX50" fmla="*/ 6776 w 10000"/>
              <a:gd name="connsiteY50" fmla="*/ 2530 h 10000"/>
              <a:gd name="connsiteX51" fmla="*/ 7675 w 10000"/>
              <a:gd name="connsiteY51" fmla="*/ 0 h 10000"/>
              <a:gd name="connsiteX0" fmla="*/ 10000 w 10000"/>
              <a:gd name="connsiteY0" fmla="*/ 865 h 7470"/>
              <a:gd name="connsiteX1" fmla="*/ 9723 w 10000"/>
              <a:gd name="connsiteY1" fmla="*/ 1539 h 7470"/>
              <a:gd name="connsiteX2" fmla="*/ 9395 w 10000"/>
              <a:gd name="connsiteY2" fmla="*/ 2212 h 7470"/>
              <a:gd name="connsiteX3" fmla="*/ 9116 w 10000"/>
              <a:gd name="connsiteY3" fmla="*/ 2887 h 7470"/>
              <a:gd name="connsiteX4" fmla="*/ 8834 w 10000"/>
              <a:gd name="connsiteY4" fmla="*/ 3563 h 7470"/>
              <a:gd name="connsiteX5" fmla="*/ 8497 w 10000"/>
              <a:gd name="connsiteY5" fmla="*/ 4074 h 7470"/>
              <a:gd name="connsiteX6" fmla="*/ 8497 w 10000"/>
              <a:gd name="connsiteY6" fmla="*/ 4426 h 7470"/>
              <a:gd name="connsiteX7" fmla="*/ 8222 w 10000"/>
              <a:gd name="connsiteY7" fmla="*/ 4936 h 7470"/>
              <a:gd name="connsiteX8" fmla="*/ 7947 w 10000"/>
              <a:gd name="connsiteY8" fmla="*/ 5258 h 7470"/>
              <a:gd name="connsiteX9" fmla="*/ 7335 w 10000"/>
              <a:gd name="connsiteY9" fmla="*/ 5770 h 7470"/>
              <a:gd name="connsiteX10" fmla="*/ 6776 w 10000"/>
              <a:gd name="connsiteY10" fmla="*/ 6283 h 7470"/>
              <a:gd name="connsiteX11" fmla="*/ 6164 w 10000"/>
              <a:gd name="connsiteY11" fmla="*/ 6796 h 7470"/>
              <a:gd name="connsiteX12" fmla="*/ 5613 w 10000"/>
              <a:gd name="connsiteY12" fmla="*/ 6959 h 7470"/>
              <a:gd name="connsiteX13" fmla="*/ 4995 w 10000"/>
              <a:gd name="connsiteY13" fmla="*/ 7278 h 7470"/>
              <a:gd name="connsiteX14" fmla="*/ 4384 w 10000"/>
              <a:gd name="connsiteY14" fmla="*/ 7470 h 7470"/>
              <a:gd name="connsiteX15" fmla="*/ 3829 w 10000"/>
              <a:gd name="connsiteY15" fmla="*/ 7470 h 7470"/>
              <a:gd name="connsiteX16" fmla="*/ 3219 w 10000"/>
              <a:gd name="connsiteY16" fmla="*/ 7470 h 7470"/>
              <a:gd name="connsiteX17" fmla="*/ 3219 w 10000"/>
              <a:gd name="connsiteY17" fmla="*/ 7278 h 7470"/>
              <a:gd name="connsiteX18" fmla="*/ 2937 w 10000"/>
              <a:gd name="connsiteY18" fmla="*/ 7278 h 7470"/>
              <a:gd name="connsiteX19" fmla="*/ 2937 w 10000"/>
              <a:gd name="connsiteY19" fmla="*/ 7116 h 7470"/>
              <a:gd name="connsiteX20" fmla="*/ 2937 w 10000"/>
              <a:gd name="connsiteY20" fmla="*/ 6796 h 7470"/>
              <a:gd name="connsiteX21" fmla="*/ 2937 w 10000"/>
              <a:gd name="connsiteY21" fmla="*/ 6600 h 7470"/>
              <a:gd name="connsiteX22" fmla="*/ 2937 w 10000"/>
              <a:gd name="connsiteY22" fmla="*/ 6443 h 7470"/>
              <a:gd name="connsiteX23" fmla="*/ 2937 w 10000"/>
              <a:gd name="connsiteY23" fmla="*/ 6092 h 7470"/>
              <a:gd name="connsiteX24" fmla="*/ 2937 w 10000"/>
              <a:gd name="connsiteY24" fmla="*/ 5770 h 7470"/>
              <a:gd name="connsiteX25" fmla="*/ 2664 w 10000"/>
              <a:gd name="connsiteY25" fmla="*/ 5418 h 7470"/>
              <a:gd name="connsiteX26" fmla="*/ 2329 w 10000"/>
              <a:gd name="connsiteY26" fmla="*/ 4936 h 7470"/>
              <a:gd name="connsiteX27" fmla="*/ 1775 w 10000"/>
              <a:gd name="connsiteY27" fmla="*/ 4234 h 7470"/>
              <a:gd name="connsiteX28" fmla="*/ 1498 w 10000"/>
              <a:gd name="connsiteY28" fmla="*/ 3563 h 7470"/>
              <a:gd name="connsiteX29" fmla="*/ 607 w 10000"/>
              <a:gd name="connsiteY29" fmla="*/ 2887 h 7470"/>
              <a:gd name="connsiteX30" fmla="*/ 0 w 10000"/>
              <a:gd name="connsiteY30" fmla="*/ 1858 h 7470"/>
              <a:gd name="connsiteX31" fmla="*/ 607 w 10000"/>
              <a:gd name="connsiteY31" fmla="*/ 2212 h 7470"/>
              <a:gd name="connsiteX32" fmla="*/ 1498 w 10000"/>
              <a:gd name="connsiteY32" fmla="*/ 2565 h 7470"/>
              <a:gd name="connsiteX33" fmla="*/ 2051 w 10000"/>
              <a:gd name="connsiteY33" fmla="*/ 2887 h 7470"/>
              <a:gd name="connsiteX34" fmla="*/ 2664 w 10000"/>
              <a:gd name="connsiteY34" fmla="*/ 3046 h 7470"/>
              <a:gd name="connsiteX35" fmla="*/ 3219 w 10000"/>
              <a:gd name="connsiteY35" fmla="*/ 3237 h 7470"/>
              <a:gd name="connsiteX36" fmla="*/ 3559 w 10000"/>
              <a:gd name="connsiteY36" fmla="*/ 3237 h 7470"/>
              <a:gd name="connsiteX37" fmla="*/ 3829 w 10000"/>
              <a:gd name="connsiteY37" fmla="*/ 3399 h 7470"/>
              <a:gd name="connsiteX38" fmla="*/ 4113 w 10000"/>
              <a:gd name="connsiteY38" fmla="*/ 3399 h 7470"/>
              <a:gd name="connsiteX39" fmla="*/ 4384 w 10000"/>
              <a:gd name="connsiteY39" fmla="*/ 3399 h 7470"/>
              <a:gd name="connsiteX40" fmla="*/ 4719 w 10000"/>
              <a:gd name="connsiteY40" fmla="*/ 3399 h 7470"/>
              <a:gd name="connsiteX41" fmla="*/ 4995 w 10000"/>
              <a:gd name="connsiteY41" fmla="*/ 3237 h 7470"/>
              <a:gd name="connsiteX42" fmla="*/ 5281 w 10000"/>
              <a:gd name="connsiteY42" fmla="*/ 3046 h 7470"/>
              <a:gd name="connsiteX43" fmla="*/ 5281 w 10000"/>
              <a:gd name="connsiteY43" fmla="*/ 2887 h 7470"/>
              <a:gd name="connsiteX44" fmla="*/ 5613 w 10000"/>
              <a:gd name="connsiteY44" fmla="*/ 2727 h 7470"/>
              <a:gd name="connsiteX45" fmla="*/ 5883 w 10000"/>
              <a:gd name="connsiteY45" fmla="*/ 2375 h 7470"/>
              <a:gd name="connsiteX46" fmla="*/ 5883 w 10000"/>
              <a:gd name="connsiteY46" fmla="*/ 2052 h 7470"/>
              <a:gd name="connsiteX47" fmla="*/ 6164 w 10000"/>
              <a:gd name="connsiteY47" fmla="*/ 1700 h 7470"/>
              <a:gd name="connsiteX48" fmla="*/ 6441 w 10000"/>
              <a:gd name="connsiteY48" fmla="*/ 1188 h 7470"/>
              <a:gd name="connsiteX49" fmla="*/ 6776 w 10000"/>
              <a:gd name="connsiteY49" fmla="*/ 672 h 7470"/>
              <a:gd name="connsiteX50" fmla="*/ 6776 w 10000"/>
              <a:gd name="connsiteY50" fmla="*/ 0 h 7470"/>
              <a:gd name="connsiteX0" fmla="*/ 10000 w 10000"/>
              <a:gd name="connsiteY0" fmla="*/ 1158 h 10000"/>
              <a:gd name="connsiteX1" fmla="*/ 9723 w 10000"/>
              <a:gd name="connsiteY1" fmla="*/ 2060 h 10000"/>
              <a:gd name="connsiteX2" fmla="*/ 9395 w 10000"/>
              <a:gd name="connsiteY2" fmla="*/ 2961 h 10000"/>
              <a:gd name="connsiteX3" fmla="*/ 9116 w 10000"/>
              <a:gd name="connsiteY3" fmla="*/ 3865 h 10000"/>
              <a:gd name="connsiteX4" fmla="*/ 8834 w 10000"/>
              <a:gd name="connsiteY4" fmla="*/ 4770 h 10000"/>
              <a:gd name="connsiteX5" fmla="*/ 8497 w 10000"/>
              <a:gd name="connsiteY5" fmla="*/ 5454 h 10000"/>
              <a:gd name="connsiteX6" fmla="*/ 8497 w 10000"/>
              <a:gd name="connsiteY6" fmla="*/ 5925 h 10000"/>
              <a:gd name="connsiteX7" fmla="*/ 8222 w 10000"/>
              <a:gd name="connsiteY7" fmla="*/ 6608 h 10000"/>
              <a:gd name="connsiteX8" fmla="*/ 7947 w 10000"/>
              <a:gd name="connsiteY8" fmla="*/ 7039 h 10000"/>
              <a:gd name="connsiteX9" fmla="*/ 7335 w 10000"/>
              <a:gd name="connsiteY9" fmla="*/ 7724 h 10000"/>
              <a:gd name="connsiteX10" fmla="*/ 6776 w 10000"/>
              <a:gd name="connsiteY10" fmla="*/ 8411 h 10000"/>
              <a:gd name="connsiteX11" fmla="*/ 6164 w 10000"/>
              <a:gd name="connsiteY11" fmla="*/ 9098 h 10000"/>
              <a:gd name="connsiteX12" fmla="*/ 5613 w 10000"/>
              <a:gd name="connsiteY12" fmla="*/ 9316 h 10000"/>
              <a:gd name="connsiteX13" fmla="*/ 4995 w 10000"/>
              <a:gd name="connsiteY13" fmla="*/ 9743 h 10000"/>
              <a:gd name="connsiteX14" fmla="*/ 4384 w 10000"/>
              <a:gd name="connsiteY14" fmla="*/ 10000 h 10000"/>
              <a:gd name="connsiteX15" fmla="*/ 3829 w 10000"/>
              <a:gd name="connsiteY15" fmla="*/ 10000 h 10000"/>
              <a:gd name="connsiteX16" fmla="*/ 3219 w 10000"/>
              <a:gd name="connsiteY16" fmla="*/ 10000 h 10000"/>
              <a:gd name="connsiteX17" fmla="*/ 3219 w 10000"/>
              <a:gd name="connsiteY17" fmla="*/ 9743 h 10000"/>
              <a:gd name="connsiteX18" fmla="*/ 2937 w 10000"/>
              <a:gd name="connsiteY18" fmla="*/ 9743 h 10000"/>
              <a:gd name="connsiteX19" fmla="*/ 2937 w 10000"/>
              <a:gd name="connsiteY19" fmla="*/ 9526 h 10000"/>
              <a:gd name="connsiteX20" fmla="*/ 2937 w 10000"/>
              <a:gd name="connsiteY20" fmla="*/ 9098 h 10000"/>
              <a:gd name="connsiteX21" fmla="*/ 2937 w 10000"/>
              <a:gd name="connsiteY21" fmla="*/ 8835 h 10000"/>
              <a:gd name="connsiteX22" fmla="*/ 2937 w 10000"/>
              <a:gd name="connsiteY22" fmla="*/ 8625 h 10000"/>
              <a:gd name="connsiteX23" fmla="*/ 2937 w 10000"/>
              <a:gd name="connsiteY23" fmla="*/ 8155 h 10000"/>
              <a:gd name="connsiteX24" fmla="*/ 2937 w 10000"/>
              <a:gd name="connsiteY24" fmla="*/ 7724 h 10000"/>
              <a:gd name="connsiteX25" fmla="*/ 2664 w 10000"/>
              <a:gd name="connsiteY25" fmla="*/ 7253 h 10000"/>
              <a:gd name="connsiteX26" fmla="*/ 2329 w 10000"/>
              <a:gd name="connsiteY26" fmla="*/ 6608 h 10000"/>
              <a:gd name="connsiteX27" fmla="*/ 1775 w 10000"/>
              <a:gd name="connsiteY27" fmla="*/ 5668 h 10000"/>
              <a:gd name="connsiteX28" fmla="*/ 1498 w 10000"/>
              <a:gd name="connsiteY28" fmla="*/ 4770 h 10000"/>
              <a:gd name="connsiteX29" fmla="*/ 607 w 10000"/>
              <a:gd name="connsiteY29" fmla="*/ 3865 h 10000"/>
              <a:gd name="connsiteX30" fmla="*/ 0 w 10000"/>
              <a:gd name="connsiteY30" fmla="*/ 2487 h 10000"/>
              <a:gd name="connsiteX31" fmla="*/ 607 w 10000"/>
              <a:gd name="connsiteY31" fmla="*/ 2961 h 10000"/>
              <a:gd name="connsiteX32" fmla="*/ 1498 w 10000"/>
              <a:gd name="connsiteY32" fmla="*/ 3434 h 10000"/>
              <a:gd name="connsiteX33" fmla="*/ 2051 w 10000"/>
              <a:gd name="connsiteY33" fmla="*/ 3865 h 10000"/>
              <a:gd name="connsiteX34" fmla="*/ 2664 w 10000"/>
              <a:gd name="connsiteY34" fmla="*/ 4078 h 10000"/>
              <a:gd name="connsiteX35" fmla="*/ 3219 w 10000"/>
              <a:gd name="connsiteY35" fmla="*/ 4333 h 10000"/>
              <a:gd name="connsiteX36" fmla="*/ 3559 w 10000"/>
              <a:gd name="connsiteY36" fmla="*/ 4333 h 10000"/>
              <a:gd name="connsiteX37" fmla="*/ 3829 w 10000"/>
              <a:gd name="connsiteY37" fmla="*/ 4550 h 10000"/>
              <a:gd name="connsiteX38" fmla="*/ 4113 w 10000"/>
              <a:gd name="connsiteY38" fmla="*/ 4550 h 10000"/>
              <a:gd name="connsiteX39" fmla="*/ 4384 w 10000"/>
              <a:gd name="connsiteY39" fmla="*/ 4550 h 10000"/>
              <a:gd name="connsiteX40" fmla="*/ 4719 w 10000"/>
              <a:gd name="connsiteY40" fmla="*/ 4550 h 10000"/>
              <a:gd name="connsiteX41" fmla="*/ 4995 w 10000"/>
              <a:gd name="connsiteY41" fmla="*/ 4333 h 10000"/>
              <a:gd name="connsiteX42" fmla="*/ 5281 w 10000"/>
              <a:gd name="connsiteY42" fmla="*/ 4078 h 10000"/>
              <a:gd name="connsiteX43" fmla="*/ 5281 w 10000"/>
              <a:gd name="connsiteY43" fmla="*/ 3865 h 10000"/>
              <a:gd name="connsiteX44" fmla="*/ 5613 w 10000"/>
              <a:gd name="connsiteY44" fmla="*/ 3651 h 10000"/>
              <a:gd name="connsiteX45" fmla="*/ 5883 w 10000"/>
              <a:gd name="connsiteY45" fmla="*/ 2747 h 10000"/>
              <a:gd name="connsiteX46" fmla="*/ 6164 w 10000"/>
              <a:gd name="connsiteY46" fmla="*/ 2276 h 10000"/>
              <a:gd name="connsiteX47" fmla="*/ 6441 w 10000"/>
              <a:gd name="connsiteY47" fmla="*/ 1590 h 10000"/>
              <a:gd name="connsiteX48" fmla="*/ 6776 w 10000"/>
              <a:gd name="connsiteY48" fmla="*/ 900 h 10000"/>
              <a:gd name="connsiteX49" fmla="*/ 6776 w 10000"/>
              <a:gd name="connsiteY49" fmla="*/ 0 h 10000"/>
              <a:gd name="connsiteX0" fmla="*/ 10000 w 10000"/>
              <a:gd name="connsiteY0" fmla="*/ 1158 h 10000"/>
              <a:gd name="connsiteX1" fmla="*/ 9723 w 10000"/>
              <a:gd name="connsiteY1" fmla="*/ 2060 h 10000"/>
              <a:gd name="connsiteX2" fmla="*/ 9395 w 10000"/>
              <a:gd name="connsiteY2" fmla="*/ 2961 h 10000"/>
              <a:gd name="connsiteX3" fmla="*/ 9116 w 10000"/>
              <a:gd name="connsiteY3" fmla="*/ 3865 h 10000"/>
              <a:gd name="connsiteX4" fmla="*/ 8834 w 10000"/>
              <a:gd name="connsiteY4" fmla="*/ 4770 h 10000"/>
              <a:gd name="connsiteX5" fmla="*/ 8497 w 10000"/>
              <a:gd name="connsiteY5" fmla="*/ 5454 h 10000"/>
              <a:gd name="connsiteX6" fmla="*/ 8497 w 10000"/>
              <a:gd name="connsiteY6" fmla="*/ 5925 h 10000"/>
              <a:gd name="connsiteX7" fmla="*/ 8222 w 10000"/>
              <a:gd name="connsiteY7" fmla="*/ 6608 h 10000"/>
              <a:gd name="connsiteX8" fmla="*/ 7947 w 10000"/>
              <a:gd name="connsiteY8" fmla="*/ 7039 h 10000"/>
              <a:gd name="connsiteX9" fmla="*/ 7335 w 10000"/>
              <a:gd name="connsiteY9" fmla="*/ 7724 h 10000"/>
              <a:gd name="connsiteX10" fmla="*/ 6776 w 10000"/>
              <a:gd name="connsiteY10" fmla="*/ 8411 h 10000"/>
              <a:gd name="connsiteX11" fmla="*/ 6164 w 10000"/>
              <a:gd name="connsiteY11" fmla="*/ 9098 h 10000"/>
              <a:gd name="connsiteX12" fmla="*/ 5613 w 10000"/>
              <a:gd name="connsiteY12" fmla="*/ 9316 h 10000"/>
              <a:gd name="connsiteX13" fmla="*/ 4995 w 10000"/>
              <a:gd name="connsiteY13" fmla="*/ 9743 h 10000"/>
              <a:gd name="connsiteX14" fmla="*/ 4384 w 10000"/>
              <a:gd name="connsiteY14" fmla="*/ 10000 h 10000"/>
              <a:gd name="connsiteX15" fmla="*/ 3829 w 10000"/>
              <a:gd name="connsiteY15" fmla="*/ 10000 h 10000"/>
              <a:gd name="connsiteX16" fmla="*/ 3219 w 10000"/>
              <a:gd name="connsiteY16" fmla="*/ 10000 h 10000"/>
              <a:gd name="connsiteX17" fmla="*/ 3219 w 10000"/>
              <a:gd name="connsiteY17" fmla="*/ 9743 h 10000"/>
              <a:gd name="connsiteX18" fmla="*/ 2937 w 10000"/>
              <a:gd name="connsiteY18" fmla="*/ 9743 h 10000"/>
              <a:gd name="connsiteX19" fmla="*/ 2937 w 10000"/>
              <a:gd name="connsiteY19" fmla="*/ 9526 h 10000"/>
              <a:gd name="connsiteX20" fmla="*/ 2937 w 10000"/>
              <a:gd name="connsiteY20" fmla="*/ 9098 h 10000"/>
              <a:gd name="connsiteX21" fmla="*/ 2937 w 10000"/>
              <a:gd name="connsiteY21" fmla="*/ 8835 h 10000"/>
              <a:gd name="connsiteX22" fmla="*/ 2937 w 10000"/>
              <a:gd name="connsiteY22" fmla="*/ 8625 h 10000"/>
              <a:gd name="connsiteX23" fmla="*/ 2937 w 10000"/>
              <a:gd name="connsiteY23" fmla="*/ 8155 h 10000"/>
              <a:gd name="connsiteX24" fmla="*/ 2937 w 10000"/>
              <a:gd name="connsiteY24" fmla="*/ 7724 h 10000"/>
              <a:gd name="connsiteX25" fmla="*/ 2664 w 10000"/>
              <a:gd name="connsiteY25" fmla="*/ 7253 h 10000"/>
              <a:gd name="connsiteX26" fmla="*/ 2329 w 10000"/>
              <a:gd name="connsiteY26" fmla="*/ 6608 h 10000"/>
              <a:gd name="connsiteX27" fmla="*/ 1775 w 10000"/>
              <a:gd name="connsiteY27" fmla="*/ 5668 h 10000"/>
              <a:gd name="connsiteX28" fmla="*/ 1498 w 10000"/>
              <a:gd name="connsiteY28" fmla="*/ 4770 h 10000"/>
              <a:gd name="connsiteX29" fmla="*/ 607 w 10000"/>
              <a:gd name="connsiteY29" fmla="*/ 3865 h 10000"/>
              <a:gd name="connsiteX30" fmla="*/ 0 w 10000"/>
              <a:gd name="connsiteY30" fmla="*/ 2487 h 10000"/>
              <a:gd name="connsiteX31" fmla="*/ 607 w 10000"/>
              <a:gd name="connsiteY31" fmla="*/ 2961 h 10000"/>
              <a:gd name="connsiteX32" fmla="*/ 1498 w 10000"/>
              <a:gd name="connsiteY32" fmla="*/ 3434 h 10000"/>
              <a:gd name="connsiteX33" fmla="*/ 2051 w 10000"/>
              <a:gd name="connsiteY33" fmla="*/ 3865 h 10000"/>
              <a:gd name="connsiteX34" fmla="*/ 2664 w 10000"/>
              <a:gd name="connsiteY34" fmla="*/ 4078 h 10000"/>
              <a:gd name="connsiteX35" fmla="*/ 3219 w 10000"/>
              <a:gd name="connsiteY35" fmla="*/ 4333 h 10000"/>
              <a:gd name="connsiteX36" fmla="*/ 3559 w 10000"/>
              <a:gd name="connsiteY36" fmla="*/ 4333 h 10000"/>
              <a:gd name="connsiteX37" fmla="*/ 3829 w 10000"/>
              <a:gd name="connsiteY37" fmla="*/ 4550 h 10000"/>
              <a:gd name="connsiteX38" fmla="*/ 4113 w 10000"/>
              <a:gd name="connsiteY38" fmla="*/ 4550 h 10000"/>
              <a:gd name="connsiteX39" fmla="*/ 4384 w 10000"/>
              <a:gd name="connsiteY39" fmla="*/ 4550 h 10000"/>
              <a:gd name="connsiteX40" fmla="*/ 4719 w 10000"/>
              <a:gd name="connsiteY40" fmla="*/ 4550 h 10000"/>
              <a:gd name="connsiteX41" fmla="*/ 4995 w 10000"/>
              <a:gd name="connsiteY41" fmla="*/ 4333 h 10000"/>
              <a:gd name="connsiteX42" fmla="*/ 5281 w 10000"/>
              <a:gd name="connsiteY42" fmla="*/ 4078 h 10000"/>
              <a:gd name="connsiteX43" fmla="*/ 5281 w 10000"/>
              <a:gd name="connsiteY43" fmla="*/ 3865 h 10000"/>
              <a:gd name="connsiteX44" fmla="*/ 5613 w 10000"/>
              <a:gd name="connsiteY44" fmla="*/ 3651 h 10000"/>
              <a:gd name="connsiteX45" fmla="*/ 6164 w 10000"/>
              <a:gd name="connsiteY45" fmla="*/ 2276 h 10000"/>
              <a:gd name="connsiteX46" fmla="*/ 6441 w 10000"/>
              <a:gd name="connsiteY46" fmla="*/ 1590 h 10000"/>
              <a:gd name="connsiteX47" fmla="*/ 6776 w 10000"/>
              <a:gd name="connsiteY47" fmla="*/ 900 h 10000"/>
              <a:gd name="connsiteX48" fmla="*/ 6776 w 10000"/>
              <a:gd name="connsiteY48" fmla="*/ 0 h 10000"/>
              <a:gd name="connsiteX0" fmla="*/ 10000 w 10000"/>
              <a:gd name="connsiteY0" fmla="*/ 1158 h 10000"/>
              <a:gd name="connsiteX1" fmla="*/ 9723 w 10000"/>
              <a:gd name="connsiteY1" fmla="*/ 2060 h 10000"/>
              <a:gd name="connsiteX2" fmla="*/ 9395 w 10000"/>
              <a:gd name="connsiteY2" fmla="*/ 2961 h 10000"/>
              <a:gd name="connsiteX3" fmla="*/ 9116 w 10000"/>
              <a:gd name="connsiteY3" fmla="*/ 3865 h 10000"/>
              <a:gd name="connsiteX4" fmla="*/ 8834 w 10000"/>
              <a:gd name="connsiteY4" fmla="*/ 4770 h 10000"/>
              <a:gd name="connsiteX5" fmla="*/ 8497 w 10000"/>
              <a:gd name="connsiteY5" fmla="*/ 5454 h 10000"/>
              <a:gd name="connsiteX6" fmla="*/ 8497 w 10000"/>
              <a:gd name="connsiteY6" fmla="*/ 5925 h 10000"/>
              <a:gd name="connsiteX7" fmla="*/ 8222 w 10000"/>
              <a:gd name="connsiteY7" fmla="*/ 6608 h 10000"/>
              <a:gd name="connsiteX8" fmla="*/ 7947 w 10000"/>
              <a:gd name="connsiteY8" fmla="*/ 7039 h 10000"/>
              <a:gd name="connsiteX9" fmla="*/ 7335 w 10000"/>
              <a:gd name="connsiteY9" fmla="*/ 7724 h 10000"/>
              <a:gd name="connsiteX10" fmla="*/ 6776 w 10000"/>
              <a:gd name="connsiteY10" fmla="*/ 8411 h 10000"/>
              <a:gd name="connsiteX11" fmla="*/ 6164 w 10000"/>
              <a:gd name="connsiteY11" fmla="*/ 9098 h 10000"/>
              <a:gd name="connsiteX12" fmla="*/ 5613 w 10000"/>
              <a:gd name="connsiteY12" fmla="*/ 9316 h 10000"/>
              <a:gd name="connsiteX13" fmla="*/ 4995 w 10000"/>
              <a:gd name="connsiteY13" fmla="*/ 9743 h 10000"/>
              <a:gd name="connsiteX14" fmla="*/ 4384 w 10000"/>
              <a:gd name="connsiteY14" fmla="*/ 10000 h 10000"/>
              <a:gd name="connsiteX15" fmla="*/ 3829 w 10000"/>
              <a:gd name="connsiteY15" fmla="*/ 10000 h 10000"/>
              <a:gd name="connsiteX16" fmla="*/ 3219 w 10000"/>
              <a:gd name="connsiteY16" fmla="*/ 10000 h 10000"/>
              <a:gd name="connsiteX17" fmla="*/ 3219 w 10000"/>
              <a:gd name="connsiteY17" fmla="*/ 9743 h 10000"/>
              <a:gd name="connsiteX18" fmla="*/ 2937 w 10000"/>
              <a:gd name="connsiteY18" fmla="*/ 9743 h 10000"/>
              <a:gd name="connsiteX19" fmla="*/ 2937 w 10000"/>
              <a:gd name="connsiteY19" fmla="*/ 9526 h 10000"/>
              <a:gd name="connsiteX20" fmla="*/ 2937 w 10000"/>
              <a:gd name="connsiteY20" fmla="*/ 9098 h 10000"/>
              <a:gd name="connsiteX21" fmla="*/ 2937 w 10000"/>
              <a:gd name="connsiteY21" fmla="*/ 8835 h 10000"/>
              <a:gd name="connsiteX22" fmla="*/ 2937 w 10000"/>
              <a:gd name="connsiteY22" fmla="*/ 8625 h 10000"/>
              <a:gd name="connsiteX23" fmla="*/ 2937 w 10000"/>
              <a:gd name="connsiteY23" fmla="*/ 8155 h 10000"/>
              <a:gd name="connsiteX24" fmla="*/ 2937 w 10000"/>
              <a:gd name="connsiteY24" fmla="*/ 7724 h 10000"/>
              <a:gd name="connsiteX25" fmla="*/ 2664 w 10000"/>
              <a:gd name="connsiteY25" fmla="*/ 7253 h 10000"/>
              <a:gd name="connsiteX26" fmla="*/ 2329 w 10000"/>
              <a:gd name="connsiteY26" fmla="*/ 6608 h 10000"/>
              <a:gd name="connsiteX27" fmla="*/ 1775 w 10000"/>
              <a:gd name="connsiteY27" fmla="*/ 5668 h 10000"/>
              <a:gd name="connsiteX28" fmla="*/ 1498 w 10000"/>
              <a:gd name="connsiteY28" fmla="*/ 4770 h 10000"/>
              <a:gd name="connsiteX29" fmla="*/ 607 w 10000"/>
              <a:gd name="connsiteY29" fmla="*/ 3865 h 10000"/>
              <a:gd name="connsiteX30" fmla="*/ 0 w 10000"/>
              <a:gd name="connsiteY30" fmla="*/ 2487 h 10000"/>
              <a:gd name="connsiteX31" fmla="*/ 607 w 10000"/>
              <a:gd name="connsiteY31" fmla="*/ 2961 h 10000"/>
              <a:gd name="connsiteX32" fmla="*/ 1498 w 10000"/>
              <a:gd name="connsiteY32" fmla="*/ 3434 h 10000"/>
              <a:gd name="connsiteX33" fmla="*/ 2051 w 10000"/>
              <a:gd name="connsiteY33" fmla="*/ 3865 h 10000"/>
              <a:gd name="connsiteX34" fmla="*/ 2664 w 10000"/>
              <a:gd name="connsiteY34" fmla="*/ 4078 h 10000"/>
              <a:gd name="connsiteX35" fmla="*/ 3219 w 10000"/>
              <a:gd name="connsiteY35" fmla="*/ 4333 h 10000"/>
              <a:gd name="connsiteX36" fmla="*/ 3559 w 10000"/>
              <a:gd name="connsiteY36" fmla="*/ 4333 h 10000"/>
              <a:gd name="connsiteX37" fmla="*/ 3829 w 10000"/>
              <a:gd name="connsiteY37" fmla="*/ 4550 h 10000"/>
              <a:gd name="connsiteX38" fmla="*/ 4113 w 10000"/>
              <a:gd name="connsiteY38" fmla="*/ 4550 h 10000"/>
              <a:gd name="connsiteX39" fmla="*/ 4384 w 10000"/>
              <a:gd name="connsiteY39" fmla="*/ 4550 h 10000"/>
              <a:gd name="connsiteX40" fmla="*/ 4719 w 10000"/>
              <a:gd name="connsiteY40" fmla="*/ 4550 h 10000"/>
              <a:gd name="connsiteX41" fmla="*/ 4995 w 10000"/>
              <a:gd name="connsiteY41" fmla="*/ 4333 h 10000"/>
              <a:gd name="connsiteX42" fmla="*/ 5281 w 10000"/>
              <a:gd name="connsiteY42" fmla="*/ 4078 h 10000"/>
              <a:gd name="connsiteX43" fmla="*/ 5281 w 10000"/>
              <a:gd name="connsiteY43" fmla="*/ 3865 h 10000"/>
              <a:gd name="connsiteX44" fmla="*/ 5613 w 10000"/>
              <a:gd name="connsiteY44" fmla="*/ 3651 h 10000"/>
              <a:gd name="connsiteX45" fmla="*/ 6441 w 10000"/>
              <a:gd name="connsiteY45" fmla="*/ 1590 h 10000"/>
              <a:gd name="connsiteX46" fmla="*/ 6776 w 10000"/>
              <a:gd name="connsiteY46" fmla="*/ 900 h 10000"/>
              <a:gd name="connsiteX47" fmla="*/ 6776 w 10000"/>
              <a:gd name="connsiteY47" fmla="*/ 0 h 10000"/>
              <a:gd name="connsiteX0" fmla="*/ 10000 w 10000"/>
              <a:gd name="connsiteY0" fmla="*/ 1158 h 10000"/>
              <a:gd name="connsiteX1" fmla="*/ 9723 w 10000"/>
              <a:gd name="connsiteY1" fmla="*/ 2060 h 10000"/>
              <a:gd name="connsiteX2" fmla="*/ 9395 w 10000"/>
              <a:gd name="connsiteY2" fmla="*/ 2961 h 10000"/>
              <a:gd name="connsiteX3" fmla="*/ 9116 w 10000"/>
              <a:gd name="connsiteY3" fmla="*/ 3865 h 10000"/>
              <a:gd name="connsiteX4" fmla="*/ 8834 w 10000"/>
              <a:gd name="connsiteY4" fmla="*/ 4770 h 10000"/>
              <a:gd name="connsiteX5" fmla="*/ 8497 w 10000"/>
              <a:gd name="connsiteY5" fmla="*/ 5454 h 10000"/>
              <a:gd name="connsiteX6" fmla="*/ 8497 w 10000"/>
              <a:gd name="connsiteY6" fmla="*/ 5925 h 10000"/>
              <a:gd name="connsiteX7" fmla="*/ 8222 w 10000"/>
              <a:gd name="connsiteY7" fmla="*/ 6608 h 10000"/>
              <a:gd name="connsiteX8" fmla="*/ 7947 w 10000"/>
              <a:gd name="connsiteY8" fmla="*/ 7039 h 10000"/>
              <a:gd name="connsiteX9" fmla="*/ 7335 w 10000"/>
              <a:gd name="connsiteY9" fmla="*/ 7724 h 10000"/>
              <a:gd name="connsiteX10" fmla="*/ 6776 w 10000"/>
              <a:gd name="connsiteY10" fmla="*/ 8411 h 10000"/>
              <a:gd name="connsiteX11" fmla="*/ 6164 w 10000"/>
              <a:gd name="connsiteY11" fmla="*/ 9098 h 10000"/>
              <a:gd name="connsiteX12" fmla="*/ 5613 w 10000"/>
              <a:gd name="connsiteY12" fmla="*/ 9316 h 10000"/>
              <a:gd name="connsiteX13" fmla="*/ 4995 w 10000"/>
              <a:gd name="connsiteY13" fmla="*/ 9743 h 10000"/>
              <a:gd name="connsiteX14" fmla="*/ 4384 w 10000"/>
              <a:gd name="connsiteY14" fmla="*/ 10000 h 10000"/>
              <a:gd name="connsiteX15" fmla="*/ 3829 w 10000"/>
              <a:gd name="connsiteY15" fmla="*/ 10000 h 10000"/>
              <a:gd name="connsiteX16" fmla="*/ 3219 w 10000"/>
              <a:gd name="connsiteY16" fmla="*/ 10000 h 10000"/>
              <a:gd name="connsiteX17" fmla="*/ 3219 w 10000"/>
              <a:gd name="connsiteY17" fmla="*/ 9743 h 10000"/>
              <a:gd name="connsiteX18" fmla="*/ 2937 w 10000"/>
              <a:gd name="connsiteY18" fmla="*/ 9743 h 10000"/>
              <a:gd name="connsiteX19" fmla="*/ 2937 w 10000"/>
              <a:gd name="connsiteY19" fmla="*/ 9526 h 10000"/>
              <a:gd name="connsiteX20" fmla="*/ 2937 w 10000"/>
              <a:gd name="connsiteY20" fmla="*/ 9098 h 10000"/>
              <a:gd name="connsiteX21" fmla="*/ 2937 w 10000"/>
              <a:gd name="connsiteY21" fmla="*/ 8835 h 10000"/>
              <a:gd name="connsiteX22" fmla="*/ 2937 w 10000"/>
              <a:gd name="connsiteY22" fmla="*/ 8625 h 10000"/>
              <a:gd name="connsiteX23" fmla="*/ 2937 w 10000"/>
              <a:gd name="connsiteY23" fmla="*/ 8155 h 10000"/>
              <a:gd name="connsiteX24" fmla="*/ 2937 w 10000"/>
              <a:gd name="connsiteY24" fmla="*/ 7724 h 10000"/>
              <a:gd name="connsiteX25" fmla="*/ 2664 w 10000"/>
              <a:gd name="connsiteY25" fmla="*/ 7253 h 10000"/>
              <a:gd name="connsiteX26" fmla="*/ 2329 w 10000"/>
              <a:gd name="connsiteY26" fmla="*/ 6608 h 10000"/>
              <a:gd name="connsiteX27" fmla="*/ 1775 w 10000"/>
              <a:gd name="connsiteY27" fmla="*/ 5668 h 10000"/>
              <a:gd name="connsiteX28" fmla="*/ 1498 w 10000"/>
              <a:gd name="connsiteY28" fmla="*/ 4770 h 10000"/>
              <a:gd name="connsiteX29" fmla="*/ 607 w 10000"/>
              <a:gd name="connsiteY29" fmla="*/ 3865 h 10000"/>
              <a:gd name="connsiteX30" fmla="*/ 0 w 10000"/>
              <a:gd name="connsiteY30" fmla="*/ 2487 h 10000"/>
              <a:gd name="connsiteX31" fmla="*/ 607 w 10000"/>
              <a:gd name="connsiteY31" fmla="*/ 2961 h 10000"/>
              <a:gd name="connsiteX32" fmla="*/ 1498 w 10000"/>
              <a:gd name="connsiteY32" fmla="*/ 3434 h 10000"/>
              <a:gd name="connsiteX33" fmla="*/ 2051 w 10000"/>
              <a:gd name="connsiteY33" fmla="*/ 3865 h 10000"/>
              <a:gd name="connsiteX34" fmla="*/ 2664 w 10000"/>
              <a:gd name="connsiteY34" fmla="*/ 4078 h 10000"/>
              <a:gd name="connsiteX35" fmla="*/ 3219 w 10000"/>
              <a:gd name="connsiteY35" fmla="*/ 4333 h 10000"/>
              <a:gd name="connsiteX36" fmla="*/ 3559 w 10000"/>
              <a:gd name="connsiteY36" fmla="*/ 4333 h 10000"/>
              <a:gd name="connsiteX37" fmla="*/ 3829 w 10000"/>
              <a:gd name="connsiteY37" fmla="*/ 4550 h 10000"/>
              <a:gd name="connsiteX38" fmla="*/ 4113 w 10000"/>
              <a:gd name="connsiteY38" fmla="*/ 4550 h 10000"/>
              <a:gd name="connsiteX39" fmla="*/ 4384 w 10000"/>
              <a:gd name="connsiteY39" fmla="*/ 4550 h 10000"/>
              <a:gd name="connsiteX40" fmla="*/ 4719 w 10000"/>
              <a:gd name="connsiteY40" fmla="*/ 4550 h 10000"/>
              <a:gd name="connsiteX41" fmla="*/ 4995 w 10000"/>
              <a:gd name="connsiteY41" fmla="*/ 4333 h 10000"/>
              <a:gd name="connsiteX42" fmla="*/ 5281 w 10000"/>
              <a:gd name="connsiteY42" fmla="*/ 4078 h 10000"/>
              <a:gd name="connsiteX43" fmla="*/ 5281 w 10000"/>
              <a:gd name="connsiteY43" fmla="*/ 3865 h 10000"/>
              <a:gd name="connsiteX44" fmla="*/ 5613 w 10000"/>
              <a:gd name="connsiteY44" fmla="*/ 3651 h 10000"/>
              <a:gd name="connsiteX45" fmla="*/ 6776 w 10000"/>
              <a:gd name="connsiteY45" fmla="*/ 900 h 10000"/>
              <a:gd name="connsiteX46" fmla="*/ 6776 w 10000"/>
              <a:gd name="connsiteY46" fmla="*/ 0 h 10000"/>
              <a:gd name="connsiteX0" fmla="*/ 10000 w 10000"/>
              <a:gd name="connsiteY0" fmla="*/ 1158 h 10000"/>
              <a:gd name="connsiteX1" fmla="*/ 9723 w 10000"/>
              <a:gd name="connsiteY1" fmla="*/ 2060 h 10000"/>
              <a:gd name="connsiteX2" fmla="*/ 9395 w 10000"/>
              <a:gd name="connsiteY2" fmla="*/ 2961 h 10000"/>
              <a:gd name="connsiteX3" fmla="*/ 9116 w 10000"/>
              <a:gd name="connsiteY3" fmla="*/ 3865 h 10000"/>
              <a:gd name="connsiteX4" fmla="*/ 8834 w 10000"/>
              <a:gd name="connsiteY4" fmla="*/ 4770 h 10000"/>
              <a:gd name="connsiteX5" fmla="*/ 8497 w 10000"/>
              <a:gd name="connsiteY5" fmla="*/ 5454 h 10000"/>
              <a:gd name="connsiteX6" fmla="*/ 8497 w 10000"/>
              <a:gd name="connsiteY6" fmla="*/ 5925 h 10000"/>
              <a:gd name="connsiteX7" fmla="*/ 8222 w 10000"/>
              <a:gd name="connsiteY7" fmla="*/ 6608 h 10000"/>
              <a:gd name="connsiteX8" fmla="*/ 7947 w 10000"/>
              <a:gd name="connsiteY8" fmla="*/ 7039 h 10000"/>
              <a:gd name="connsiteX9" fmla="*/ 7335 w 10000"/>
              <a:gd name="connsiteY9" fmla="*/ 7724 h 10000"/>
              <a:gd name="connsiteX10" fmla="*/ 6776 w 10000"/>
              <a:gd name="connsiteY10" fmla="*/ 8411 h 10000"/>
              <a:gd name="connsiteX11" fmla="*/ 6164 w 10000"/>
              <a:gd name="connsiteY11" fmla="*/ 9098 h 10000"/>
              <a:gd name="connsiteX12" fmla="*/ 5613 w 10000"/>
              <a:gd name="connsiteY12" fmla="*/ 9316 h 10000"/>
              <a:gd name="connsiteX13" fmla="*/ 4995 w 10000"/>
              <a:gd name="connsiteY13" fmla="*/ 9743 h 10000"/>
              <a:gd name="connsiteX14" fmla="*/ 4384 w 10000"/>
              <a:gd name="connsiteY14" fmla="*/ 10000 h 10000"/>
              <a:gd name="connsiteX15" fmla="*/ 3829 w 10000"/>
              <a:gd name="connsiteY15" fmla="*/ 10000 h 10000"/>
              <a:gd name="connsiteX16" fmla="*/ 3219 w 10000"/>
              <a:gd name="connsiteY16" fmla="*/ 10000 h 10000"/>
              <a:gd name="connsiteX17" fmla="*/ 3219 w 10000"/>
              <a:gd name="connsiteY17" fmla="*/ 9743 h 10000"/>
              <a:gd name="connsiteX18" fmla="*/ 2937 w 10000"/>
              <a:gd name="connsiteY18" fmla="*/ 9743 h 10000"/>
              <a:gd name="connsiteX19" fmla="*/ 2937 w 10000"/>
              <a:gd name="connsiteY19" fmla="*/ 9526 h 10000"/>
              <a:gd name="connsiteX20" fmla="*/ 2937 w 10000"/>
              <a:gd name="connsiteY20" fmla="*/ 9098 h 10000"/>
              <a:gd name="connsiteX21" fmla="*/ 2937 w 10000"/>
              <a:gd name="connsiteY21" fmla="*/ 8835 h 10000"/>
              <a:gd name="connsiteX22" fmla="*/ 2937 w 10000"/>
              <a:gd name="connsiteY22" fmla="*/ 8625 h 10000"/>
              <a:gd name="connsiteX23" fmla="*/ 2937 w 10000"/>
              <a:gd name="connsiteY23" fmla="*/ 8155 h 10000"/>
              <a:gd name="connsiteX24" fmla="*/ 2937 w 10000"/>
              <a:gd name="connsiteY24" fmla="*/ 7724 h 10000"/>
              <a:gd name="connsiteX25" fmla="*/ 2664 w 10000"/>
              <a:gd name="connsiteY25" fmla="*/ 7253 h 10000"/>
              <a:gd name="connsiteX26" fmla="*/ 2329 w 10000"/>
              <a:gd name="connsiteY26" fmla="*/ 6608 h 10000"/>
              <a:gd name="connsiteX27" fmla="*/ 1775 w 10000"/>
              <a:gd name="connsiteY27" fmla="*/ 5668 h 10000"/>
              <a:gd name="connsiteX28" fmla="*/ 1498 w 10000"/>
              <a:gd name="connsiteY28" fmla="*/ 4770 h 10000"/>
              <a:gd name="connsiteX29" fmla="*/ 607 w 10000"/>
              <a:gd name="connsiteY29" fmla="*/ 3865 h 10000"/>
              <a:gd name="connsiteX30" fmla="*/ 0 w 10000"/>
              <a:gd name="connsiteY30" fmla="*/ 2487 h 10000"/>
              <a:gd name="connsiteX31" fmla="*/ 607 w 10000"/>
              <a:gd name="connsiteY31" fmla="*/ 2961 h 10000"/>
              <a:gd name="connsiteX32" fmla="*/ 1498 w 10000"/>
              <a:gd name="connsiteY32" fmla="*/ 3434 h 10000"/>
              <a:gd name="connsiteX33" fmla="*/ 2051 w 10000"/>
              <a:gd name="connsiteY33" fmla="*/ 3865 h 10000"/>
              <a:gd name="connsiteX34" fmla="*/ 2664 w 10000"/>
              <a:gd name="connsiteY34" fmla="*/ 4078 h 10000"/>
              <a:gd name="connsiteX35" fmla="*/ 3219 w 10000"/>
              <a:gd name="connsiteY35" fmla="*/ 4333 h 10000"/>
              <a:gd name="connsiteX36" fmla="*/ 3559 w 10000"/>
              <a:gd name="connsiteY36" fmla="*/ 4333 h 10000"/>
              <a:gd name="connsiteX37" fmla="*/ 3829 w 10000"/>
              <a:gd name="connsiteY37" fmla="*/ 4550 h 10000"/>
              <a:gd name="connsiteX38" fmla="*/ 4113 w 10000"/>
              <a:gd name="connsiteY38" fmla="*/ 4550 h 10000"/>
              <a:gd name="connsiteX39" fmla="*/ 4384 w 10000"/>
              <a:gd name="connsiteY39" fmla="*/ 4550 h 10000"/>
              <a:gd name="connsiteX40" fmla="*/ 4719 w 10000"/>
              <a:gd name="connsiteY40" fmla="*/ 4550 h 10000"/>
              <a:gd name="connsiteX41" fmla="*/ 4995 w 10000"/>
              <a:gd name="connsiteY41" fmla="*/ 4333 h 10000"/>
              <a:gd name="connsiteX42" fmla="*/ 5281 w 10000"/>
              <a:gd name="connsiteY42" fmla="*/ 4078 h 10000"/>
              <a:gd name="connsiteX43" fmla="*/ 5281 w 10000"/>
              <a:gd name="connsiteY43" fmla="*/ 3865 h 10000"/>
              <a:gd name="connsiteX44" fmla="*/ 5613 w 10000"/>
              <a:gd name="connsiteY44" fmla="*/ 3651 h 10000"/>
              <a:gd name="connsiteX45" fmla="*/ 6776 w 10000"/>
              <a:gd name="connsiteY45" fmla="*/ 0 h 10000"/>
              <a:gd name="connsiteX0" fmla="*/ 10000 w 10000"/>
              <a:gd name="connsiteY0" fmla="*/ 0 h 8842"/>
              <a:gd name="connsiteX1" fmla="*/ 9723 w 10000"/>
              <a:gd name="connsiteY1" fmla="*/ 902 h 8842"/>
              <a:gd name="connsiteX2" fmla="*/ 9395 w 10000"/>
              <a:gd name="connsiteY2" fmla="*/ 1803 h 8842"/>
              <a:gd name="connsiteX3" fmla="*/ 9116 w 10000"/>
              <a:gd name="connsiteY3" fmla="*/ 2707 h 8842"/>
              <a:gd name="connsiteX4" fmla="*/ 8834 w 10000"/>
              <a:gd name="connsiteY4" fmla="*/ 3612 h 8842"/>
              <a:gd name="connsiteX5" fmla="*/ 8497 w 10000"/>
              <a:gd name="connsiteY5" fmla="*/ 4296 h 8842"/>
              <a:gd name="connsiteX6" fmla="*/ 8497 w 10000"/>
              <a:gd name="connsiteY6" fmla="*/ 4767 h 8842"/>
              <a:gd name="connsiteX7" fmla="*/ 8222 w 10000"/>
              <a:gd name="connsiteY7" fmla="*/ 5450 h 8842"/>
              <a:gd name="connsiteX8" fmla="*/ 7947 w 10000"/>
              <a:gd name="connsiteY8" fmla="*/ 5881 h 8842"/>
              <a:gd name="connsiteX9" fmla="*/ 7335 w 10000"/>
              <a:gd name="connsiteY9" fmla="*/ 6566 h 8842"/>
              <a:gd name="connsiteX10" fmla="*/ 6776 w 10000"/>
              <a:gd name="connsiteY10" fmla="*/ 7253 h 8842"/>
              <a:gd name="connsiteX11" fmla="*/ 6164 w 10000"/>
              <a:gd name="connsiteY11" fmla="*/ 7940 h 8842"/>
              <a:gd name="connsiteX12" fmla="*/ 5613 w 10000"/>
              <a:gd name="connsiteY12" fmla="*/ 8158 h 8842"/>
              <a:gd name="connsiteX13" fmla="*/ 4995 w 10000"/>
              <a:gd name="connsiteY13" fmla="*/ 8585 h 8842"/>
              <a:gd name="connsiteX14" fmla="*/ 4384 w 10000"/>
              <a:gd name="connsiteY14" fmla="*/ 8842 h 8842"/>
              <a:gd name="connsiteX15" fmla="*/ 3829 w 10000"/>
              <a:gd name="connsiteY15" fmla="*/ 8842 h 8842"/>
              <a:gd name="connsiteX16" fmla="*/ 3219 w 10000"/>
              <a:gd name="connsiteY16" fmla="*/ 8842 h 8842"/>
              <a:gd name="connsiteX17" fmla="*/ 3219 w 10000"/>
              <a:gd name="connsiteY17" fmla="*/ 8585 h 8842"/>
              <a:gd name="connsiteX18" fmla="*/ 2937 w 10000"/>
              <a:gd name="connsiteY18" fmla="*/ 8585 h 8842"/>
              <a:gd name="connsiteX19" fmla="*/ 2937 w 10000"/>
              <a:gd name="connsiteY19" fmla="*/ 8368 h 8842"/>
              <a:gd name="connsiteX20" fmla="*/ 2937 w 10000"/>
              <a:gd name="connsiteY20" fmla="*/ 7940 h 8842"/>
              <a:gd name="connsiteX21" fmla="*/ 2937 w 10000"/>
              <a:gd name="connsiteY21" fmla="*/ 7677 h 8842"/>
              <a:gd name="connsiteX22" fmla="*/ 2937 w 10000"/>
              <a:gd name="connsiteY22" fmla="*/ 7467 h 8842"/>
              <a:gd name="connsiteX23" fmla="*/ 2937 w 10000"/>
              <a:gd name="connsiteY23" fmla="*/ 6997 h 8842"/>
              <a:gd name="connsiteX24" fmla="*/ 2937 w 10000"/>
              <a:gd name="connsiteY24" fmla="*/ 6566 h 8842"/>
              <a:gd name="connsiteX25" fmla="*/ 2664 w 10000"/>
              <a:gd name="connsiteY25" fmla="*/ 6095 h 8842"/>
              <a:gd name="connsiteX26" fmla="*/ 2329 w 10000"/>
              <a:gd name="connsiteY26" fmla="*/ 5450 h 8842"/>
              <a:gd name="connsiteX27" fmla="*/ 1775 w 10000"/>
              <a:gd name="connsiteY27" fmla="*/ 4510 h 8842"/>
              <a:gd name="connsiteX28" fmla="*/ 1498 w 10000"/>
              <a:gd name="connsiteY28" fmla="*/ 3612 h 8842"/>
              <a:gd name="connsiteX29" fmla="*/ 607 w 10000"/>
              <a:gd name="connsiteY29" fmla="*/ 2707 h 8842"/>
              <a:gd name="connsiteX30" fmla="*/ 0 w 10000"/>
              <a:gd name="connsiteY30" fmla="*/ 1329 h 8842"/>
              <a:gd name="connsiteX31" fmla="*/ 607 w 10000"/>
              <a:gd name="connsiteY31" fmla="*/ 1803 h 8842"/>
              <a:gd name="connsiteX32" fmla="*/ 1498 w 10000"/>
              <a:gd name="connsiteY32" fmla="*/ 2276 h 8842"/>
              <a:gd name="connsiteX33" fmla="*/ 2051 w 10000"/>
              <a:gd name="connsiteY33" fmla="*/ 2707 h 8842"/>
              <a:gd name="connsiteX34" fmla="*/ 2664 w 10000"/>
              <a:gd name="connsiteY34" fmla="*/ 2920 h 8842"/>
              <a:gd name="connsiteX35" fmla="*/ 3219 w 10000"/>
              <a:gd name="connsiteY35" fmla="*/ 3175 h 8842"/>
              <a:gd name="connsiteX36" fmla="*/ 3559 w 10000"/>
              <a:gd name="connsiteY36" fmla="*/ 3175 h 8842"/>
              <a:gd name="connsiteX37" fmla="*/ 3829 w 10000"/>
              <a:gd name="connsiteY37" fmla="*/ 3392 h 8842"/>
              <a:gd name="connsiteX38" fmla="*/ 4113 w 10000"/>
              <a:gd name="connsiteY38" fmla="*/ 3392 h 8842"/>
              <a:gd name="connsiteX39" fmla="*/ 4384 w 10000"/>
              <a:gd name="connsiteY39" fmla="*/ 3392 h 8842"/>
              <a:gd name="connsiteX40" fmla="*/ 4719 w 10000"/>
              <a:gd name="connsiteY40" fmla="*/ 3392 h 8842"/>
              <a:gd name="connsiteX41" fmla="*/ 4995 w 10000"/>
              <a:gd name="connsiteY41" fmla="*/ 3175 h 8842"/>
              <a:gd name="connsiteX42" fmla="*/ 5281 w 10000"/>
              <a:gd name="connsiteY42" fmla="*/ 2920 h 8842"/>
              <a:gd name="connsiteX43" fmla="*/ 5281 w 10000"/>
              <a:gd name="connsiteY43" fmla="*/ 2707 h 8842"/>
              <a:gd name="connsiteX44" fmla="*/ 5613 w 10000"/>
              <a:gd name="connsiteY44" fmla="*/ 2493 h 8842"/>
              <a:gd name="connsiteX0" fmla="*/ 9723 w 9723"/>
              <a:gd name="connsiteY0" fmla="*/ 0 h 8980"/>
              <a:gd name="connsiteX1" fmla="*/ 9395 w 9723"/>
              <a:gd name="connsiteY1" fmla="*/ 1019 h 8980"/>
              <a:gd name="connsiteX2" fmla="*/ 9116 w 9723"/>
              <a:gd name="connsiteY2" fmla="*/ 2042 h 8980"/>
              <a:gd name="connsiteX3" fmla="*/ 8834 w 9723"/>
              <a:gd name="connsiteY3" fmla="*/ 3065 h 8980"/>
              <a:gd name="connsiteX4" fmla="*/ 8497 w 9723"/>
              <a:gd name="connsiteY4" fmla="*/ 3839 h 8980"/>
              <a:gd name="connsiteX5" fmla="*/ 8497 w 9723"/>
              <a:gd name="connsiteY5" fmla="*/ 4371 h 8980"/>
              <a:gd name="connsiteX6" fmla="*/ 8222 w 9723"/>
              <a:gd name="connsiteY6" fmla="*/ 5144 h 8980"/>
              <a:gd name="connsiteX7" fmla="*/ 7947 w 9723"/>
              <a:gd name="connsiteY7" fmla="*/ 5631 h 8980"/>
              <a:gd name="connsiteX8" fmla="*/ 7335 w 9723"/>
              <a:gd name="connsiteY8" fmla="*/ 6406 h 8980"/>
              <a:gd name="connsiteX9" fmla="*/ 6776 w 9723"/>
              <a:gd name="connsiteY9" fmla="*/ 7183 h 8980"/>
              <a:gd name="connsiteX10" fmla="*/ 6164 w 9723"/>
              <a:gd name="connsiteY10" fmla="*/ 7960 h 8980"/>
              <a:gd name="connsiteX11" fmla="*/ 5613 w 9723"/>
              <a:gd name="connsiteY11" fmla="*/ 8206 h 8980"/>
              <a:gd name="connsiteX12" fmla="*/ 4995 w 9723"/>
              <a:gd name="connsiteY12" fmla="*/ 8689 h 8980"/>
              <a:gd name="connsiteX13" fmla="*/ 4384 w 9723"/>
              <a:gd name="connsiteY13" fmla="*/ 8980 h 8980"/>
              <a:gd name="connsiteX14" fmla="*/ 3829 w 9723"/>
              <a:gd name="connsiteY14" fmla="*/ 8980 h 8980"/>
              <a:gd name="connsiteX15" fmla="*/ 3219 w 9723"/>
              <a:gd name="connsiteY15" fmla="*/ 8980 h 8980"/>
              <a:gd name="connsiteX16" fmla="*/ 3219 w 9723"/>
              <a:gd name="connsiteY16" fmla="*/ 8689 h 8980"/>
              <a:gd name="connsiteX17" fmla="*/ 2937 w 9723"/>
              <a:gd name="connsiteY17" fmla="*/ 8689 h 8980"/>
              <a:gd name="connsiteX18" fmla="*/ 2937 w 9723"/>
              <a:gd name="connsiteY18" fmla="*/ 8444 h 8980"/>
              <a:gd name="connsiteX19" fmla="*/ 2937 w 9723"/>
              <a:gd name="connsiteY19" fmla="*/ 7960 h 8980"/>
              <a:gd name="connsiteX20" fmla="*/ 2937 w 9723"/>
              <a:gd name="connsiteY20" fmla="*/ 7662 h 8980"/>
              <a:gd name="connsiteX21" fmla="*/ 2937 w 9723"/>
              <a:gd name="connsiteY21" fmla="*/ 7425 h 8980"/>
              <a:gd name="connsiteX22" fmla="*/ 2937 w 9723"/>
              <a:gd name="connsiteY22" fmla="*/ 6893 h 8980"/>
              <a:gd name="connsiteX23" fmla="*/ 2937 w 9723"/>
              <a:gd name="connsiteY23" fmla="*/ 6406 h 8980"/>
              <a:gd name="connsiteX24" fmla="*/ 2664 w 9723"/>
              <a:gd name="connsiteY24" fmla="*/ 5873 h 8980"/>
              <a:gd name="connsiteX25" fmla="*/ 2329 w 9723"/>
              <a:gd name="connsiteY25" fmla="*/ 5144 h 8980"/>
              <a:gd name="connsiteX26" fmla="*/ 1775 w 9723"/>
              <a:gd name="connsiteY26" fmla="*/ 4081 h 8980"/>
              <a:gd name="connsiteX27" fmla="*/ 1498 w 9723"/>
              <a:gd name="connsiteY27" fmla="*/ 3065 h 8980"/>
              <a:gd name="connsiteX28" fmla="*/ 607 w 9723"/>
              <a:gd name="connsiteY28" fmla="*/ 2042 h 8980"/>
              <a:gd name="connsiteX29" fmla="*/ 0 w 9723"/>
              <a:gd name="connsiteY29" fmla="*/ 483 h 8980"/>
              <a:gd name="connsiteX30" fmla="*/ 607 w 9723"/>
              <a:gd name="connsiteY30" fmla="*/ 1019 h 8980"/>
              <a:gd name="connsiteX31" fmla="*/ 1498 w 9723"/>
              <a:gd name="connsiteY31" fmla="*/ 1554 h 8980"/>
              <a:gd name="connsiteX32" fmla="*/ 2051 w 9723"/>
              <a:gd name="connsiteY32" fmla="*/ 2042 h 8980"/>
              <a:gd name="connsiteX33" fmla="*/ 2664 w 9723"/>
              <a:gd name="connsiteY33" fmla="*/ 2282 h 8980"/>
              <a:gd name="connsiteX34" fmla="*/ 3219 w 9723"/>
              <a:gd name="connsiteY34" fmla="*/ 2571 h 8980"/>
              <a:gd name="connsiteX35" fmla="*/ 3559 w 9723"/>
              <a:gd name="connsiteY35" fmla="*/ 2571 h 8980"/>
              <a:gd name="connsiteX36" fmla="*/ 3829 w 9723"/>
              <a:gd name="connsiteY36" fmla="*/ 2816 h 8980"/>
              <a:gd name="connsiteX37" fmla="*/ 4113 w 9723"/>
              <a:gd name="connsiteY37" fmla="*/ 2816 h 8980"/>
              <a:gd name="connsiteX38" fmla="*/ 4384 w 9723"/>
              <a:gd name="connsiteY38" fmla="*/ 2816 h 8980"/>
              <a:gd name="connsiteX39" fmla="*/ 4719 w 9723"/>
              <a:gd name="connsiteY39" fmla="*/ 2816 h 8980"/>
              <a:gd name="connsiteX40" fmla="*/ 4995 w 9723"/>
              <a:gd name="connsiteY40" fmla="*/ 2571 h 8980"/>
              <a:gd name="connsiteX41" fmla="*/ 5281 w 9723"/>
              <a:gd name="connsiteY41" fmla="*/ 2282 h 8980"/>
              <a:gd name="connsiteX42" fmla="*/ 5281 w 9723"/>
              <a:gd name="connsiteY42" fmla="*/ 2042 h 8980"/>
              <a:gd name="connsiteX43" fmla="*/ 5613 w 9723"/>
              <a:gd name="connsiteY43" fmla="*/ 1799 h 8980"/>
              <a:gd name="connsiteX0" fmla="*/ 9663 w 9663"/>
              <a:gd name="connsiteY0" fmla="*/ 597 h 9462"/>
              <a:gd name="connsiteX1" fmla="*/ 9376 w 9663"/>
              <a:gd name="connsiteY1" fmla="*/ 1736 h 9462"/>
              <a:gd name="connsiteX2" fmla="*/ 9086 w 9663"/>
              <a:gd name="connsiteY2" fmla="*/ 2875 h 9462"/>
              <a:gd name="connsiteX3" fmla="*/ 8739 w 9663"/>
              <a:gd name="connsiteY3" fmla="*/ 3737 h 9462"/>
              <a:gd name="connsiteX4" fmla="*/ 8739 w 9663"/>
              <a:gd name="connsiteY4" fmla="*/ 4329 h 9462"/>
              <a:gd name="connsiteX5" fmla="*/ 8456 w 9663"/>
              <a:gd name="connsiteY5" fmla="*/ 5190 h 9462"/>
              <a:gd name="connsiteX6" fmla="*/ 8173 w 9663"/>
              <a:gd name="connsiteY6" fmla="*/ 5733 h 9462"/>
              <a:gd name="connsiteX7" fmla="*/ 7544 w 9663"/>
              <a:gd name="connsiteY7" fmla="*/ 6596 h 9462"/>
              <a:gd name="connsiteX8" fmla="*/ 6969 w 9663"/>
              <a:gd name="connsiteY8" fmla="*/ 7461 h 9462"/>
              <a:gd name="connsiteX9" fmla="*/ 6340 w 9663"/>
              <a:gd name="connsiteY9" fmla="*/ 8326 h 9462"/>
              <a:gd name="connsiteX10" fmla="*/ 5773 w 9663"/>
              <a:gd name="connsiteY10" fmla="*/ 8600 h 9462"/>
              <a:gd name="connsiteX11" fmla="*/ 5137 w 9663"/>
              <a:gd name="connsiteY11" fmla="*/ 9138 h 9462"/>
              <a:gd name="connsiteX12" fmla="*/ 4509 w 9663"/>
              <a:gd name="connsiteY12" fmla="*/ 9462 h 9462"/>
              <a:gd name="connsiteX13" fmla="*/ 3938 w 9663"/>
              <a:gd name="connsiteY13" fmla="*/ 9462 h 9462"/>
              <a:gd name="connsiteX14" fmla="*/ 3311 w 9663"/>
              <a:gd name="connsiteY14" fmla="*/ 9462 h 9462"/>
              <a:gd name="connsiteX15" fmla="*/ 3311 w 9663"/>
              <a:gd name="connsiteY15" fmla="*/ 9138 h 9462"/>
              <a:gd name="connsiteX16" fmla="*/ 3021 w 9663"/>
              <a:gd name="connsiteY16" fmla="*/ 9138 h 9462"/>
              <a:gd name="connsiteX17" fmla="*/ 3021 w 9663"/>
              <a:gd name="connsiteY17" fmla="*/ 8865 h 9462"/>
              <a:gd name="connsiteX18" fmla="*/ 3021 w 9663"/>
              <a:gd name="connsiteY18" fmla="*/ 8326 h 9462"/>
              <a:gd name="connsiteX19" fmla="*/ 3021 w 9663"/>
              <a:gd name="connsiteY19" fmla="*/ 7994 h 9462"/>
              <a:gd name="connsiteX20" fmla="*/ 3021 w 9663"/>
              <a:gd name="connsiteY20" fmla="*/ 7730 h 9462"/>
              <a:gd name="connsiteX21" fmla="*/ 3021 w 9663"/>
              <a:gd name="connsiteY21" fmla="*/ 7138 h 9462"/>
              <a:gd name="connsiteX22" fmla="*/ 3021 w 9663"/>
              <a:gd name="connsiteY22" fmla="*/ 6596 h 9462"/>
              <a:gd name="connsiteX23" fmla="*/ 2740 w 9663"/>
              <a:gd name="connsiteY23" fmla="*/ 6002 h 9462"/>
              <a:gd name="connsiteX24" fmla="*/ 2395 w 9663"/>
              <a:gd name="connsiteY24" fmla="*/ 5190 h 9462"/>
              <a:gd name="connsiteX25" fmla="*/ 1826 w 9663"/>
              <a:gd name="connsiteY25" fmla="*/ 4007 h 9462"/>
              <a:gd name="connsiteX26" fmla="*/ 1541 w 9663"/>
              <a:gd name="connsiteY26" fmla="*/ 2875 h 9462"/>
              <a:gd name="connsiteX27" fmla="*/ 624 w 9663"/>
              <a:gd name="connsiteY27" fmla="*/ 1736 h 9462"/>
              <a:gd name="connsiteX28" fmla="*/ 0 w 9663"/>
              <a:gd name="connsiteY28" fmla="*/ 0 h 9462"/>
              <a:gd name="connsiteX29" fmla="*/ 624 w 9663"/>
              <a:gd name="connsiteY29" fmla="*/ 597 h 9462"/>
              <a:gd name="connsiteX30" fmla="*/ 1541 w 9663"/>
              <a:gd name="connsiteY30" fmla="*/ 1193 h 9462"/>
              <a:gd name="connsiteX31" fmla="*/ 2109 w 9663"/>
              <a:gd name="connsiteY31" fmla="*/ 1736 h 9462"/>
              <a:gd name="connsiteX32" fmla="*/ 2740 w 9663"/>
              <a:gd name="connsiteY32" fmla="*/ 2003 h 9462"/>
              <a:gd name="connsiteX33" fmla="*/ 3311 w 9663"/>
              <a:gd name="connsiteY33" fmla="*/ 2325 h 9462"/>
              <a:gd name="connsiteX34" fmla="*/ 3660 w 9663"/>
              <a:gd name="connsiteY34" fmla="*/ 2325 h 9462"/>
              <a:gd name="connsiteX35" fmla="*/ 3938 w 9663"/>
              <a:gd name="connsiteY35" fmla="*/ 2598 h 9462"/>
              <a:gd name="connsiteX36" fmla="*/ 4230 w 9663"/>
              <a:gd name="connsiteY36" fmla="*/ 2598 h 9462"/>
              <a:gd name="connsiteX37" fmla="*/ 4509 w 9663"/>
              <a:gd name="connsiteY37" fmla="*/ 2598 h 9462"/>
              <a:gd name="connsiteX38" fmla="*/ 4853 w 9663"/>
              <a:gd name="connsiteY38" fmla="*/ 2598 h 9462"/>
              <a:gd name="connsiteX39" fmla="*/ 5137 w 9663"/>
              <a:gd name="connsiteY39" fmla="*/ 2325 h 9462"/>
              <a:gd name="connsiteX40" fmla="*/ 5431 w 9663"/>
              <a:gd name="connsiteY40" fmla="*/ 2003 h 9462"/>
              <a:gd name="connsiteX41" fmla="*/ 5431 w 9663"/>
              <a:gd name="connsiteY41" fmla="*/ 1736 h 9462"/>
              <a:gd name="connsiteX42" fmla="*/ 5773 w 9663"/>
              <a:gd name="connsiteY42" fmla="*/ 1465 h 9462"/>
              <a:gd name="connsiteX0" fmla="*/ 10000 w 10000"/>
              <a:gd name="connsiteY0" fmla="*/ 631 h 10000"/>
              <a:gd name="connsiteX1" fmla="*/ 9403 w 10000"/>
              <a:gd name="connsiteY1" fmla="*/ 3038 h 10000"/>
              <a:gd name="connsiteX2" fmla="*/ 9044 w 10000"/>
              <a:gd name="connsiteY2" fmla="*/ 3949 h 10000"/>
              <a:gd name="connsiteX3" fmla="*/ 9044 w 10000"/>
              <a:gd name="connsiteY3" fmla="*/ 4575 h 10000"/>
              <a:gd name="connsiteX4" fmla="*/ 8751 w 10000"/>
              <a:gd name="connsiteY4" fmla="*/ 5485 h 10000"/>
              <a:gd name="connsiteX5" fmla="*/ 8458 w 10000"/>
              <a:gd name="connsiteY5" fmla="*/ 6059 h 10000"/>
              <a:gd name="connsiteX6" fmla="*/ 7807 w 10000"/>
              <a:gd name="connsiteY6" fmla="*/ 6971 h 10000"/>
              <a:gd name="connsiteX7" fmla="*/ 7212 w 10000"/>
              <a:gd name="connsiteY7" fmla="*/ 7885 h 10000"/>
              <a:gd name="connsiteX8" fmla="*/ 6561 w 10000"/>
              <a:gd name="connsiteY8" fmla="*/ 8799 h 10000"/>
              <a:gd name="connsiteX9" fmla="*/ 5974 w 10000"/>
              <a:gd name="connsiteY9" fmla="*/ 9089 h 10000"/>
              <a:gd name="connsiteX10" fmla="*/ 5316 w 10000"/>
              <a:gd name="connsiteY10" fmla="*/ 9658 h 10000"/>
              <a:gd name="connsiteX11" fmla="*/ 4666 w 10000"/>
              <a:gd name="connsiteY11" fmla="*/ 10000 h 10000"/>
              <a:gd name="connsiteX12" fmla="*/ 4075 w 10000"/>
              <a:gd name="connsiteY12" fmla="*/ 10000 h 10000"/>
              <a:gd name="connsiteX13" fmla="*/ 3426 w 10000"/>
              <a:gd name="connsiteY13" fmla="*/ 10000 h 10000"/>
              <a:gd name="connsiteX14" fmla="*/ 3426 w 10000"/>
              <a:gd name="connsiteY14" fmla="*/ 9658 h 10000"/>
              <a:gd name="connsiteX15" fmla="*/ 3126 w 10000"/>
              <a:gd name="connsiteY15" fmla="*/ 9658 h 10000"/>
              <a:gd name="connsiteX16" fmla="*/ 3126 w 10000"/>
              <a:gd name="connsiteY16" fmla="*/ 9369 h 10000"/>
              <a:gd name="connsiteX17" fmla="*/ 3126 w 10000"/>
              <a:gd name="connsiteY17" fmla="*/ 8799 h 10000"/>
              <a:gd name="connsiteX18" fmla="*/ 3126 w 10000"/>
              <a:gd name="connsiteY18" fmla="*/ 8449 h 10000"/>
              <a:gd name="connsiteX19" fmla="*/ 3126 w 10000"/>
              <a:gd name="connsiteY19" fmla="*/ 8170 h 10000"/>
              <a:gd name="connsiteX20" fmla="*/ 3126 w 10000"/>
              <a:gd name="connsiteY20" fmla="*/ 7544 h 10000"/>
              <a:gd name="connsiteX21" fmla="*/ 3126 w 10000"/>
              <a:gd name="connsiteY21" fmla="*/ 6971 h 10000"/>
              <a:gd name="connsiteX22" fmla="*/ 2836 w 10000"/>
              <a:gd name="connsiteY22" fmla="*/ 6343 h 10000"/>
              <a:gd name="connsiteX23" fmla="*/ 2479 w 10000"/>
              <a:gd name="connsiteY23" fmla="*/ 5485 h 10000"/>
              <a:gd name="connsiteX24" fmla="*/ 1890 w 10000"/>
              <a:gd name="connsiteY24" fmla="*/ 4235 h 10000"/>
              <a:gd name="connsiteX25" fmla="*/ 1595 w 10000"/>
              <a:gd name="connsiteY25" fmla="*/ 3038 h 10000"/>
              <a:gd name="connsiteX26" fmla="*/ 646 w 10000"/>
              <a:gd name="connsiteY26" fmla="*/ 1835 h 10000"/>
              <a:gd name="connsiteX27" fmla="*/ 0 w 10000"/>
              <a:gd name="connsiteY27" fmla="*/ 0 h 10000"/>
              <a:gd name="connsiteX28" fmla="*/ 646 w 10000"/>
              <a:gd name="connsiteY28" fmla="*/ 631 h 10000"/>
              <a:gd name="connsiteX29" fmla="*/ 1595 w 10000"/>
              <a:gd name="connsiteY29" fmla="*/ 1261 h 10000"/>
              <a:gd name="connsiteX30" fmla="*/ 2183 w 10000"/>
              <a:gd name="connsiteY30" fmla="*/ 1835 h 10000"/>
              <a:gd name="connsiteX31" fmla="*/ 2836 w 10000"/>
              <a:gd name="connsiteY31" fmla="*/ 2117 h 10000"/>
              <a:gd name="connsiteX32" fmla="*/ 3426 w 10000"/>
              <a:gd name="connsiteY32" fmla="*/ 2457 h 10000"/>
              <a:gd name="connsiteX33" fmla="*/ 3788 w 10000"/>
              <a:gd name="connsiteY33" fmla="*/ 2457 h 10000"/>
              <a:gd name="connsiteX34" fmla="*/ 4075 w 10000"/>
              <a:gd name="connsiteY34" fmla="*/ 2746 h 10000"/>
              <a:gd name="connsiteX35" fmla="*/ 4378 w 10000"/>
              <a:gd name="connsiteY35" fmla="*/ 2746 h 10000"/>
              <a:gd name="connsiteX36" fmla="*/ 4666 w 10000"/>
              <a:gd name="connsiteY36" fmla="*/ 2746 h 10000"/>
              <a:gd name="connsiteX37" fmla="*/ 5022 w 10000"/>
              <a:gd name="connsiteY37" fmla="*/ 2746 h 10000"/>
              <a:gd name="connsiteX38" fmla="*/ 5316 w 10000"/>
              <a:gd name="connsiteY38" fmla="*/ 2457 h 10000"/>
              <a:gd name="connsiteX39" fmla="*/ 5620 w 10000"/>
              <a:gd name="connsiteY39" fmla="*/ 2117 h 10000"/>
              <a:gd name="connsiteX40" fmla="*/ 5620 w 10000"/>
              <a:gd name="connsiteY40" fmla="*/ 1835 h 10000"/>
              <a:gd name="connsiteX41" fmla="*/ 5974 w 10000"/>
              <a:gd name="connsiteY41" fmla="*/ 1548 h 10000"/>
              <a:gd name="connsiteX0" fmla="*/ 9403 w 9403"/>
              <a:gd name="connsiteY0" fmla="*/ 3038 h 10000"/>
              <a:gd name="connsiteX1" fmla="*/ 9044 w 9403"/>
              <a:gd name="connsiteY1" fmla="*/ 3949 h 10000"/>
              <a:gd name="connsiteX2" fmla="*/ 9044 w 9403"/>
              <a:gd name="connsiteY2" fmla="*/ 4575 h 10000"/>
              <a:gd name="connsiteX3" fmla="*/ 8751 w 9403"/>
              <a:gd name="connsiteY3" fmla="*/ 5485 h 10000"/>
              <a:gd name="connsiteX4" fmla="*/ 8458 w 9403"/>
              <a:gd name="connsiteY4" fmla="*/ 6059 h 10000"/>
              <a:gd name="connsiteX5" fmla="*/ 7807 w 9403"/>
              <a:gd name="connsiteY5" fmla="*/ 6971 h 10000"/>
              <a:gd name="connsiteX6" fmla="*/ 7212 w 9403"/>
              <a:gd name="connsiteY6" fmla="*/ 7885 h 10000"/>
              <a:gd name="connsiteX7" fmla="*/ 6561 w 9403"/>
              <a:gd name="connsiteY7" fmla="*/ 8799 h 10000"/>
              <a:gd name="connsiteX8" fmla="*/ 5974 w 9403"/>
              <a:gd name="connsiteY8" fmla="*/ 9089 h 10000"/>
              <a:gd name="connsiteX9" fmla="*/ 5316 w 9403"/>
              <a:gd name="connsiteY9" fmla="*/ 9658 h 10000"/>
              <a:gd name="connsiteX10" fmla="*/ 4666 w 9403"/>
              <a:gd name="connsiteY10" fmla="*/ 10000 h 10000"/>
              <a:gd name="connsiteX11" fmla="*/ 4075 w 9403"/>
              <a:gd name="connsiteY11" fmla="*/ 10000 h 10000"/>
              <a:gd name="connsiteX12" fmla="*/ 3426 w 9403"/>
              <a:gd name="connsiteY12" fmla="*/ 10000 h 10000"/>
              <a:gd name="connsiteX13" fmla="*/ 3426 w 9403"/>
              <a:gd name="connsiteY13" fmla="*/ 9658 h 10000"/>
              <a:gd name="connsiteX14" fmla="*/ 3126 w 9403"/>
              <a:gd name="connsiteY14" fmla="*/ 9658 h 10000"/>
              <a:gd name="connsiteX15" fmla="*/ 3126 w 9403"/>
              <a:gd name="connsiteY15" fmla="*/ 9369 h 10000"/>
              <a:gd name="connsiteX16" fmla="*/ 3126 w 9403"/>
              <a:gd name="connsiteY16" fmla="*/ 8799 h 10000"/>
              <a:gd name="connsiteX17" fmla="*/ 3126 w 9403"/>
              <a:gd name="connsiteY17" fmla="*/ 8449 h 10000"/>
              <a:gd name="connsiteX18" fmla="*/ 3126 w 9403"/>
              <a:gd name="connsiteY18" fmla="*/ 8170 h 10000"/>
              <a:gd name="connsiteX19" fmla="*/ 3126 w 9403"/>
              <a:gd name="connsiteY19" fmla="*/ 7544 h 10000"/>
              <a:gd name="connsiteX20" fmla="*/ 3126 w 9403"/>
              <a:gd name="connsiteY20" fmla="*/ 6971 h 10000"/>
              <a:gd name="connsiteX21" fmla="*/ 2836 w 9403"/>
              <a:gd name="connsiteY21" fmla="*/ 6343 h 10000"/>
              <a:gd name="connsiteX22" fmla="*/ 2479 w 9403"/>
              <a:gd name="connsiteY22" fmla="*/ 5485 h 10000"/>
              <a:gd name="connsiteX23" fmla="*/ 1890 w 9403"/>
              <a:gd name="connsiteY23" fmla="*/ 4235 h 10000"/>
              <a:gd name="connsiteX24" fmla="*/ 1595 w 9403"/>
              <a:gd name="connsiteY24" fmla="*/ 3038 h 10000"/>
              <a:gd name="connsiteX25" fmla="*/ 646 w 9403"/>
              <a:gd name="connsiteY25" fmla="*/ 1835 h 10000"/>
              <a:gd name="connsiteX26" fmla="*/ 0 w 9403"/>
              <a:gd name="connsiteY26" fmla="*/ 0 h 10000"/>
              <a:gd name="connsiteX27" fmla="*/ 646 w 9403"/>
              <a:gd name="connsiteY27" fmla="*/ 631 h 10000"/>
              <a:gd name="connsiteX28" fmla="*/ 1595 w 9403"/>
              <a:gd name="connsiteY28" fmla="*/ 1261 h 10000"/>
              <a:gd name="connsiteX29" fmla="*/ 2183 w 9403"/>
              <a:gd name="connsiteY29" fmla="*/ 1835 h 10000"/>
              <a:gd name="connsiteX30" fmla="*/ 2836 w 9403"/>
              <a:gd name="connsiteY30" fmla="*/ 2117 h 10000"/>
              <a:gd name="connsiteX31" fmla="*/ 3426 w 9403"/>
              <a:gd name="connsiteY31" fmla="*/ 2457 h 10000"/>
              <a:gd name="connsiteX32" fmla="*/ 3788 w 9403"/>
              <a:gd name="connsiteY32" fmla="*/ 2457 h 10000"/>
              <a:gd name="connsiteX33" fmla="*/ 4075 w 9403"/>
              <a:gd name="connsiteY33" fmla="*/ 2746 h 10000"/>
              <a:gd name="connsiteX34" fmla="*/ 4378 w 9403"/>
              <a:gd name="connsiteY34" fmla="*/ 2746 h 10000"/>
              <a:gd name="connsiteX35" fmla="*/ 4666 w 9403"/>
              <a:gd name="connsiteY35" fmla="*/ 2746 h 10000"/>
              <a:gd name="connsiteX36" fmla="*/ 5022 w 9403"/>
              <a:gd name="connsiteY36" fmla="*/ 2746 h 10000"/>
              <a:gd name="connsiteX37" fmla="*/ 5316 w 9403"/>
              <a:gd name="connsiteY37" fmla="*/ 2457 h 10000"/>
              <a:gd name="connsiteX38" fmla="*/ 5620 w 9403"/>
              <a:gd name="connsiteY38" fmla="*/ 2117 h 10000"/>
              <a:gd name="connsiteX39" fmla="*/ 5620 w 9403"/>
              <a:gd name="connsiteY39" fmla="*/ 1835 h 10000"/>
              <a:gd name="connsiteX40" fmla="*/ 5974 w 9403"/>
              <a:gd name="connsiteY40" fmla="*/ 1548 h 10000"/>
              <a:gd name="connsiteX0" fmla="*/ 9618 w 9618"/>
              <a:gd name="connsiteY0" fmla="*/ 3949 h 10000"/>
              <a:gd name="connsiteX1" fmla="*/ 9618 w 9618"/>
              <a:gd name="connsiteY1" fmla="*/ 4575 h 10000"/>
              <a:gd name="connsiteX2" fmla="*/ 9307 w 9618"/>
              <a:gd name="connsiteY2" fmla="*/ 5485 h 10000"/>
              <a:gd name="connsiteX3" fmla="*/ 8995 w 9618"/>
              <a:gd name="connsiteY3" fmla="*/ 6059 h 10000"/>
              <a:gd name="connsiteX4" fmla="*/ 8303 w 9618"/>
              <a:gd name="connsiteY4" fmla="*/ 6971 h 10000"/>
              <a:gd name="connsiteX5" fmla="*/ 7670 w 9618"/>
              <a:gd name="connsiteY5" fmla="*/ 7885 h 10000"/>
              <a:gd name="connsiteX6" fmla="*/ 6978 w 9618"/>
              <a:gd name="connsiteY6" fmla="*/ 8799 h 10000"/>
              <a:gd name="connsiteX7" fmla="*/ 6353 w 9618"/>
              <a:gd name="connsiteY7" fmla="*/ 9089 h 10000"/>
              <a:gd name="connsiteX8" fmla="*/ 5654 w 9618"/>
              <a:gd name="connsiteY8" fmla="*/ 9658 h 10000"/>
              <a:gd name="connsiteX9" fmla="*/ 4962 w 9618"/>
              <a:gd name="connsiteY9" fmla="*/ 10000 h 10000"/>
              <a:gd name="connsiteX10" fmla="*/ 4334 w 9618"/>
              <a:gd name="connsiteY10" fmla="*/ 10000 h 10000"/>
              <a:gd name="connsiteX11" fmla="*/ 3644 w 9618"/>
              <a:gd name="connsiteY11" fmla="*/ 10000 h 10000"/>
              <a:gd name="connsiteX12" fmla="*/ 3644 w 9618"/>
              <a:gd name="connsiteY12" fmla="*/ 9658 h 10000"/>
              <a:gd name="connsiteX13" fmla="*/ 3324 w 9618"/>
              <a:gd name="connsiteY13" fmla="*/ 9658 h 10000"/>
              <a:gd name="connsiteX14" fmla="*/ 3324 w 9618"/>
              <a:gd name="connsiteY14" fmla="*/ 9369 h 10000"/>
              <a:gd name="connsiteX15" fmla="*/ 3324 w 9618"/>
              <a:gd name="connsiteY15" fmla="*/ 8799 h 10000"/>
              <a:gd name="connsiteX16" fmla="*/ 3324 w 9618"/>
              <a:gd name="connsiteY16" fmla="*/ 8449 h 10000"/>
              <a:gd name="connsiteX17" fmla="*/ 3324 w 9618"/>
              <a:gd name="connsiteY17" fmla="*/ 8170 h 10000"/>
              <a:gd name="connsiteX18" fmla="*/ 3324 w 9618"/>
              <a:gd name="connsiteY18" fmla="*/ 7544 h 10000"/>
              <a:gd name="connsiteX19" fmla="*/ 3324 w 9618"/>
              <a:gd name="connsiteY19" fmla="*/ 6971 h 10000"/>
              <a:gd name="connsiteX20" fmla="*/ 3016 w 9618"/>
              <a:gd name="connsiteY20" fmla="*/ 6343 h 10000"/>
              <a:gd name="connsiteX21" fmla="*/ 2636 w 9618"/>
              <a:gd name="connsiteY21" fmla="*/ 5485 h 10000"/>
              <a:gd name="connsiteX22" fmla="*/ 2010 w 9618"/>
              <a:gd name="connsiteY22" fmla="*/ 4235 h 10000"/>
              <a:gd name="connsiteX23" fmla="*/ 1696 w 9618"/>
              <a:gd name="connsiteY23" fmla="*/ 3038 h 10000"/>
              <a:gd name="connsiteX24" fmla="*/ 687 w 9618"/>
              <a:gd name="connsiteY24" fmla="*/ 1835 h 10000"/>
              <a:gd name="connsiteX25" fmla="*/ 0 w 9618"/>
              <a:gd name="connsiteY25" fmla="*/ 0 h 10000"/>
              <a:gd name="connsiteX26" fmla="*/ 687 w 9618"/>
              <a:gd name="connsiteY26" fmla="*/ 631 h 10000"/>
              <a:gd name="connsiteX27" fmla="*/ 1696 w 9618"/>
              <a:gd name="connsiteY27" fmla="*/ 1261 h 10000"/>
              <a:gd name="connsiteX28" fmla="*/ 2322 w 9618"/>
              <a:gd name="connsiteY28" fmla="*/ 1835 h 10000"/>
              <a:gd name="connsiteX29" fmla="*/ 3016 w 9618"/>
              <a:gd name="connsiteY29" fmla="*/ 2117 h 10000"/>
              <a:gd name="connsiteX30" fmla="*/ 3644 w 9618"/>
              <a:gd name="connsiteY30" fmla="*/ 2457 h 10000"/>
              <a:gd name="connsiteX31" fmla="*/ 4029 w 9618"/>
              <a:gd name="connsiteY31" fmla="*/ 2457 h 10000"/>
              <a:gd name="connsiteX32" fmla="*/ 4334 w 9618"/>
              <a:gd name="connsiteY32" fmla="*/ 2746 h 10000"/>
              <a:gd name="connsiteX33" fmla="*/ 4656 w 9618"/>
              <a:gd name="connsiteY33" fmla="*/ 2746 h 10000"/>
              <a:gd name="connsiteX34" fmla="*/ 4962 w 9618"/>
              <a:gd name="connsiteY34" fmla="*/ 2746 h 10000"/>
              <a:gd name="connsiteX35" fmla="*/ 5341 w 9618"/>
              <a:gd name="connsiteY35" fmla="*/ 2746 h 10000"/>
              <a:gd name="connsiteX36" fmla="*/ 5654 w 9618"/>
              <a:gd name="connsiteY36" fmla="*/ 2457 h 10000"/>
              <a:gd name="connsiteX37" fmla="*/ 5977 w 9618"/>
              <a:gd name="connsiteY37" fmla="*/ 2117 h 10000"/>
              <a:gd name="connsiteX38" fmla="*/ 5977 w 9618"/>
              <a:gd name="connsiteY38" fmla="*/ 1835 h 10000"/>
              <a:gd name="connsiteX39" fmla="*/ 6353 w 9618"/>
              <a:gd name="connsiteY39" fmla="*/ 1548 h 10000"/>
              <a:gd name="connsiteX0" fmla="*/ 10000 w 10000"/>
              <a:gd name="connsiteY0" fmla="*/ 4575 h 10000"/>
              <a:gd name="connsiteX1" fmla="*/ 9677 w 10000"/>
              <a:gd name="connsiteY1" fmla="*/ 5485 h 10000"/>
              <a:gd name="connsiteX2" fmla="*/ 9352 w 10000"/>
              <a:gd name="connsiteY2" fmla="*/ 6059 h 10000"/>
              <a:gd name="connsiteX3" fmla="*/ 8633 w 10000"/>
              <a:gd name="connsiteY3" fmla="*/ 6971 h 10000"/>
              <a:gd name="connsiteX4" fmla="*/ 7975 w 10000"/>
              <a:gd name="connsiteY4" fmla="*/ 7885 h 10000"/>
              <a:gd name="connsiteX5" fmla="*/ 7255 w 10000"/>
              <a:gd name="connsiteY5" fmla="*/ 8799 h 10000"/>
              <a:gd name="connsiteX6" fmla="*/ 6605 w 10000"/>
              <a:gd name="connsiteY6" fmla="*/ 9089 h 10000"/>
              <a:gd name="connsiteX7" fmla="*/ 5879 w 10000"/>
              <a:gd name="connsiteY7" fmla="*/ 9658 h 10000"/>
              <a:gd name="connsiteX8" fmla="*/ 5159 w 10000"/>
              <a:gd name="connsiteY8" fmla="*/ 10000 h 10000"/>
              <a:gd name="connsiteX9" fmla="*/ 4506 w 10000"/>
              <a:gd name="connsiteY9" fmla="*/ 10000 h 10000"/>
              <a:gd name="connsiteX10" fmla="*/ 3789 w 10000"/>
              <a:gd name="connsiteY10" fmla="*/ 10000 h 10000"/>
              <a:gd name="connsiteX11" fmla="*/ 3789 w 10000"/>
              <a:gd name="connsiteY11" fmla="*/ 9658 h 10000"/>
              <a:gd name="connsiteX12" fmla="*/ 3456 w 10000"/>
              <a:gd name="connsiteY12" fmla="*/ 9658 h 10000"/>
              <a:gd name="connsiteX13" fmla="*/ 3456 w 10000"/>
              <a:gd name="connsiteY13" fmla="*/ 9369 h 10000"/>
              <a:gd name="connsiteX14" fmla="*/ 3456 w 10000"/>
              <a:gd name="connsiteY14" fmla="*/ 8799 h 10000"/>
              <a:gd name="connsiteX15" fmla="*/ 3456 w 10000"/>
              <a:gd name="connsiteY15" fmla="*/ 8449 h 10000"/>
              <a:gd name="connsiteX16" fmla="*/ 3456 w 10000"/>
              <a:gd name="connsiteY16" fmla="*/ 8170 h 10000"/>
              <a:gd name="connsiteX17" fmla="*/ 3456 w 10000"/>
              <a:gd name="connsiteY17" fmla="*/ 7544 h 10000"/>
              <a:gd name="connsiteX18" fmla="*/ 3456 w 10000"/>
              <a:gd name="connsiteY18" fmla="*/ 6971 h 10000"/>
              <a:gd name="connsiteX19" fmla="*/ 3136 w 10000"/>
              <a:gd name="connsiteY19" fmla="*/ 6343 h 10000"/>
              <a:gd name="connsiteX20" fmla="*/ 2741 w 10000"/>
              <a:gd name="connsiteY20" fmla="*/ 5485 h 10000"/>
              <a:gd name="connsiteX21" fmla="*/ 2090 w 10000"/>
              <a:gd name="connsiteY21" fmla="*/ 4235 h 10000"/>
              <a:gd name="connsiteX22" fmla="*/ 1763 w 10000"/>
              <a:gd name="connsiteY22" fmla="*/ 3038 h 10000"/>
              <a:gd name="connsiteX23" fmla="*/ 714 w 10000"/>
              <a:gd name="connsiteY23" fmla="*/ 1835 h 10000"/>
              <a:gd name="connsiteX24" fmla="*/ 0 w 10000"/>
              <a:gd name="connsiteY24" fmla="*/ 0 h 10000"/>
              <a:gd name="connsiteX25" fmla="*/ 714 w 10000"/>
              <a:gd name="connsiteY25" fmla="*/ 631 h 10000"/>
              <a:gd name="connsiteX26" fmla="*/ 1763 w 10000"/>
              <a:gd name="connsiteY26" fmla="*/ 1261 h 10000"/>
              <a:gd name="connsiteX27" fmla="*/ 2414 w 10000"/>
              <a:gd name="connsiteY27" fmla="*/ 1835 h 10000"/>
              <a:gd name="connsiteX28" fmla="*/ 3136 w 10000"/>
              <a:gd name="connsiteY28" fmla="*/ 2117 h 10000"/>
              <a:gd name="connsiteX29" fmla="*/ 3789 w 10000"/>
              <a:gd name="connsiteY29" fmla="*/ 2457 h 10000"/>
              <a:gd name="connsiteX30" fmla="*/ 4189 w 10000"/>
              <a:gd name="connsiteY30" fmla="*/ 2457 h 10000"/>
              <a:gd name="connsiteX31" fmla="*/ 4506 w 10000"/>
              <a:gd name="connsiteY31" fmla="*/ 2746 h 10000"/>
              <a:gd name="connsiteX32" fmla="*/ 4841 w 10000"/>
              <a:gd name="connsiteY32" fmla="*/ 2746 h 10000"/>
              <a:gd name="connsiteX33" fmla="*/ 5159 w 10000"/>
              <a:gd name="connsiteY33" fmla="*/ 2746 h 10000"/>
              <a:gd name="connsiteX34" fmla="*/ 5553 w 10000"/>
              <a:gd name="connsiteY34" fmla="*/ 2746 h 10000"/>
              <a:gd name="connsiteX35" fmla="*/ 5879 w 10000"/>
              <a:gd name="connsiteY35" fmla="*/ 2457 h 10000"/>
              <a:gd name="connsiteX36" fmla="*/ 6214 w 10000"/>
              <a:gd name="connsiteY36" fmla="*/ 2117 h 10000"/>
              <a:gd name="connsiteX37" fmla="*/ 6214 w 10000"/>
              <a:gd name="connsiteY37" fmla="*/ 1835 h 10000"/>
              <a:gd name="connsiteX38" fmla="*/ 6605 w 10000"/>
              <a:gd name="connsiteY38" fmla="*/ 1548 h 10000"/>
              <a:gd name="connsiteX0" fmla="*/ 10000 w 10000"/>
              <a:gd name="connsiteY0" fmla="*/ 4575 h 10000"/>
              <a:gd name="connsiteX1" fmla="*/ 9352 w 10000"/>
              <a:gd name="connsiteY1" fmla="*/ 6059 h 10000"/>
              <a:gd name="connsiteX2" fmla="*/ 8633 w 10000"/>
              <a:gd name="connsiteY2" fmla="*/ 6971 h 10000"/>
              <a:gd name="connsiteX3" fmla="*/ 7975 w 10000"/>
              <a:gd name="connsiteY3" fmla="*/ 7885 h 10000"/>
              <a:gd name="connsiteX4" fmla="*/ 7255 w 10000"/>
              <a:gd name="connsiteY4" fmla="*/ 8799 h 10000"/>
              <a:gd name="connsiteX5" fmla="*/ 6605 w 10000"/>
              <a:gd name="connsiteY5" fmla="*/ 9089 h 10000"/>
              <a:gd name="connsiteX6" fmla="*/ 5879 w 10000"/>
              <a:gd name="connsiteY6" fmla="*/ 9658 h 10000"/>
              <a:gd name="connsiteX7" fmla="*/ 5159 w 10000"/>
              <a:gd name="connsiteY7" fmla="*/ 10000 h 10000"/>
              <a:gd name="connsiteX8" fmla="*/ 4506 w 10000"/>
              <a:gd name="connsiteY8" fmla="*/ 10000 h 10000"/>
              <a:gd name="connsiteX9" fmla="*/ 3789 w 10000"/>
              <a:gd name="connsiteY9" fmla="*/ 10000 h 10000"/>
              <a:gd name="connsiteX10" fmla="*/ 3789 w 10000"/>
              <a:gd name="connsiteY10" fmla="*/ 9658 h 10000"/>
              <a:gd name="connsiteX11" fmla="*/ 3456 w 10000"/>
              <a:gd name="connsiteY11" fmla="*/ 9658 h 10000"/>
              <a:gd name="connsiteX12" fmla="*/ 3456 w 10000"/>
              <a:gd name="connsiteY12" fmla="*/ 9369 h 10000"/>
              <a:gd name="connsiteX13" fmla="*/ 3456 w 10000"/>
              <a:gd name="connsiteY13" fmla="*/ 8799 h 10000"/>
              <a:gd name="connsiteX14" fmla="*/ 3456 w 10000"/>
              <a:gd name="connsiteY14" fmla="*/ 8449 h 10000"/>
              <a:gd name="connsiteX15" fmla="*/ 3456 w 10000"/>
              <a:gd name="connsiteY15" fmla="*/ 8170 h 10000"/>
              <a:gd name="connsiteX16" fmla="*/ 3456 w 10000"/>
              <a:gd name="connsiteY16" fmla="*/ 7544 h 10000"/>
              <a:gd name="connsiteX17" fmla="*/ 3456 w 10000"/>
              <a:gd name="connsiteY17" fmla="*/ 6971 h 10000"/>
              <a:gd name="connsiteX18" fmla="*/ 3136 w 10000"/>
              <a:gd name="connsiteY18" fmla="*/ 6343 h 10000"/>
              <a:gd name="connsiteX19" fmla="*/ 2741 w 10000"/>
              <a:gd name="connsiteY19" fmla="*/ 5485 h 10000"/>
              <a:gd name="connsiteX20" fmla="*/ 2090 w 10000"/>
              <a:gd name="connsiteY20" fmla="*/ 4235 h 10000"/>
              <a:gd name="connsiteX21" fmla="*/ 1763 w 10000"/>
              <a:gd name="connsiteY21" fmla="*/ 3038 h 10000"/>
              <a:gd name="connsiteX22" fmla="*/ 714 w 10000"/>
              <a:gd name="connsiteY22" fmla="*/ 1835 h 10000"/>
              <a:gd name="connsiteX23" fmla="*/ 0 w 10000"/>
              <a:gd name="connsiteY23" fmla="*/ 0 h 10000"/>
              <a:gd name="connsiteX24" fmla="*/ 714 w 10000"/>
              <a:gd name="connsiteY24" fmla="*/ 631 h 10000"/>
              <a:gd name="connsiteX25" fmla="*/ 1763 w 10000"/>
              <a:gd name="connsiteY25" fmla="*/ 1261 h 10000"/>
              <a:gd name="connsiteX26" fmla="*/ 2414 w 10000"/>
              <a:gd name="connsiteY26" fmla="*/ 1835 h 10000"/>
              <a:gd name="connsiteX27" fmla="*/ 3136 w 10000"/>
              <a:gd name="connsiteY27" fmla="*/ 2117 h 10000"/>
              <a:gd name="connsiteX28" fmla="*/ 3789 w 10000"/>
              <a:gd name="connsiteY28" fmla="*/ 2457 h 10000"/>
              <a:gd name="connsiteX29" fmla="*/ 4189 w 10000"/>
              <a:gd name="connsiteY29" fmla="*/ 2457 h 10000"/>
              <a:gd name="connsiteX30" fmla="*/ 4506 w 10000"/>
              <a:gd name="connsiteY30" fmla="*/ 2746 h 10000"/>
              <a:gd name="connsiteX31" fmla="*/ 4841 w 10000"/>
              <a:gd name="connsiteY31" fmla="*/ 2746 h 10000"/>
              <a:gd name="connsiteX32" fmla="*/ 5159 w 10000"/>
              <a:gd name="connsiteY32" fmla="*/ 2746 h 10000"/>
              <a:gd name="connsiteX33" fmla="*/ 5553 w 10000"/>
              <a:gd name="connsiteY33" fmla="*/ 2746 h 10000"/>
              <a:gd name="connsiteX34" fmla="*/ 5879 w 10000"/>
              <a:gd name="connsiteY34" fmla="*/ 2457 h 10000"/>
              <a:gd name="connsiteX35" fmla="*/ 6214 w 10000"/>
              <a:gd name="connsiteY35" fmla="*/ 2117 h 10000"/>
              <a:gd name="connsiteX36" fmla="*/ 6214 w 10000"/>
              <a:gd name="connsiteY36" fmla="*/ 1835 h 10000"/>
              <a:gd name="connsiteX37" fmla="*/ 6605 w 10000"/>
              <a:gd name="connsiteY37" fmla="*/ 1548 h 10000"/>
              <a:gd name="connsiteX0" fmla="*/ 10000 w 10000"/>
              <a:gd name="connsiteY0" fmla="*/ 4575 h 10000"/>
              <a:gd name="connsiteX1" fmla="*/ 8633 w 10000"/>
              <a:gd name="connsiteY1" fmla="*/ 6971 h 10000"/>
              <a:gd name="connsiteX2" fmla="*/ 7975 w 10000"/>
              <a:gd name="connsiteY2" fmla="*/ 7885 h 10000"/>
              <a:gd name="connsiteX3" fmla="*/ 7255 w 10000"/>
              <a:gd name="connsiteY3" fmla="*/ 8799 h 10000"/>
              <a:gd name="connsiteX4" fmla="*/ 6605 w 10000"/>
              <a:gd name="connsiteY4" fmla="*/ 9089 h 10000"/>
              <a:gd name="connsiteX5" fmla="*/ 5879 w 10000"/>
              <a:gd name="connsiteY5" fmla="*/ 9658 h 10000"/>
              <a:gd name="connsiteX6" fmla="*/ 5159 w 10000"/>
              <a:gd name="connsiteY6" fmla="*/ 10000 h 10000"/>
              <a:gd name="connsiteX7" fmla="*/ 4506 w 10000"/>
              <a:gd name="connsiteY7" fmla="*/ 10000 h 10000"/>
              <a:gd name="connsiteX8" fmla="*/ 3789 w 10000"/>
              <a:gd name="connsiteY8" fmla="*/ 10000 h 10000"/>
              <a:gd name="connsiteX9" fmla="*/ 3789 w 10000"/>
              <a:gd name="connsiteY9" fmla="*/ 9658 h 10000"/>
              <a:gd name="connsiteX10" fmla="*/ 3456 w 10000"/>
              <a:gd name="connsiteY10" fmla="*/ 9658 h 10000"/>
              <a:gd name="connsiteX11" fmla="*/ 3456 w 10000"/>
              <a:gd name="connsiteY11" fmla="*/ 9369 h 10000"/>
              <a:gd name="connsiteX12" fmla="*/ 3456 w 10000"/>
              <a:gd name="connsiteY12" fmla="*/ 8799 h 10000"/>
              <a:gd name="connsiteX13" fmla="*/ 3456 w 10000"/>
              <a:gd name="connsiteY13" fmla="*/ 8449 h 10000"/>
              <a:gd name="connsiteX14" fmla="*/ 3456 w 10000"/>
              <a:gd name="connsiteY14" fmla="*/ 8170 h 10000"/>
              <a:gd name="connsiteX15" fmla="*/ 3456 w 10000"/>
              <a:gd name="connsiteY15" fmla="*/ 7544 h 10000"/>
              <a:gd name="connsiteX16" fmla="*/ 3456 w 10000"/>
              <a:gd name="connsiteY16" fmla="*/ 6971 h 10000"/>
              <a:gd name="connsiteX17" fmla="*/ 3136 w 10000"/>
              <a:gd name="connsiteY17" fmla="*/ 6343 h 10000"/>
              <a:gd name="connsiteX18" fmla="*/ 2741 w 10000"/>
              <a:gd name="connsiteY18" fmla="*/ 5485 h 10000"/>
              <a:gd name="connsiteX19" fmla="*/ 2090 w 10000"/>
              <a:gd name="connsiteY19" fmla="*/ 4235 h 10000"/>
              <a:gd name="connsiteX20" fmla="*/ 1763 w 10000"/>
              <a:gd name="connsiteY20" fmla="*/ 3038 h 10000"/>
              <a:gd name="connsiteX21" fmla="*/ 714 w 10000"/>
              <a:gd name="connsiteY21" fmla="*/ 1835 h 10000"/>
              <a:gd name="connsiteX22" fmla="*/ 0 w 10000"/>
              <a:gd name="connsiteY22" fmla="*/ 0 h 10000"/>
              <a:gd name="connsiteX23" fmla="*/ 714 w 10000"/>
              <a:gd name="connsiteY23" fmla="*/ 631 h 10000"/>
              <a:gd name="connsiteX24" fmla="*/ 1763 w 10000"/>
              <a:gd name="connsiteY24" fmla="*/ 1261 h 10000"/>
              <a:gd name="connsiteX25" fmla="*/ 2414 w 10000"/>
              <a:gd name="connsiteY25" fmla="*/ 1835 h 10000"/>
              <a:gd name="connsiteX26" fmla="*/ 3136 w 10000"/>
              <a:gd name="connsiteY26" fmla="*/ 2117 h 10000"/>
              <a:gd name="connsiteX27" fmla="*/ 3789 w 10000"/>
              <a:gd name="connsiteY27" fmla="*/ 2457 h 10000"/>
              <a:gd name="connsiteX28" fmla="*/ 4189 w 10000"/>
              <a:gd name="connsiteY28" fmla="*/ 2457 h 10000"/>
              <a:gd name="connsiteX29" fmla="*/ 4506 w 10000"/>
              <a:gd name="connsiteY29" fmla="*/ 2746 h 10000"/>
              <a:gd name="connsiteX30" fmla="*/ 4841 w 10000"/>
              <a:gd name="connsiteY30" fmla="*/ 2746 h 10000"/>
              <a:gd name="connsiteX31" fmla="*/ 5159 w 10000"/>
              <a:gd name="connsiteY31" fmla="*/ 2746 h 10000"/>
              <a:gd name="connsiteX32" fmla="*/ 5553 w 10000"/>
              <a:gd name="connsiteY32" fmla="*/ 2746 h 10000"/>
              <a:gd name="connsiteX33" fmla="*/ 5879 w 10000"/>
              <a:gd name="connsiteY33" fmla="*/ 2457 h 10000"/>
              <a:gd name="connsiteX34" fmla="*/ 6214 w 10000"/>
              <a:gd name="connsiteY34" fmla="*/ 2117 h 10000"/>
              <a:gd name="connsiteX35" fmla="*/ 6214 w 10000"/>
              <a:gd name="connsiteY35" fmla="*/ 1835 h 10000"/>
              <a:gd name="connsiteX36" fmla="*/ 6605 w 10000"/>
              <a:gd name="connsiteY36" fmla="*/ 1548 h 10000"/>
              <a:gd name="connsiteX0" fmla="*/ 8633 w 8633"/>
              <a:gd name="connsiteY0" fmla="*/ 6971 h 10000"/>
              <a:gd name="connsiteX1" fmla="*/ 7975 w 8633"/>
              <a:gd name="connsiteY1" fmla="*/ 7885 h 10000"/>
              <a:gd name="connsiteX2" fmla="*/ 7255 w 8633"/>
              <a:gd name="connsiteY2" fmla="*/ 8799 h 10000"/>
              <a:gd name="connsiteX3" fmla="*/ 6605 w 8633"/>
              <a:gd name="connsiteY3" fmla="*/ 9089 h 10000"/>
              <a:gd name="connsiteX4" fmla="*/ 5879 w 8633"/>
              <a:gd name="connsiteY4" fmla="*/ 9658 h 10000"/>
              <a:gd name="connsiteX5" fmla="*/ 5159 w 8633"/>
              <a:gd name="connsiteY5" fmla="*/ 10000 h 10000"/>
              <a:gd name="connsiteX6" fmla="*/ 4506 w 8633"/>
              <a:gd name="connsiteY6" fmla="*/ 10000 h 10000"/>
              <a:gd name="connsiteX7" fmla="*/ 3789 w 8633"/>
              <a:gd name="connsiteY7" fmla="*/ 10000 h 10000"/>
              <a:gd name="connsiteX8" fmla="*/ 3789 w 8633"/>
              <a:gd name="connsiteY8" fmla="*/ 9658 h 10000"/>
              <a:gd name="connsiteX9" fmla="*/ 3456 w 8633"/>
              <a:gd name="connsiteY9" fmla="*/ 9658 h 10000"/>
              <a:gd name="connsiteX10" fmla="*/ 3456 w 8633"/>
              <a:gd name="connsiteY10" fmla="*/ 9369 h 10000"/>
              <a:gd name="connsiteX11" fmla="*/ 3456 w 8633"/>
              <a:gd name="connsiteY11" fmla="*/ 8799 h 10000"/>
              <a:gd name="connsiteX12" fmla="*/ 3456 w 8633"/>
              <a:gd name="connsiteY12" fmla="*/ 8449 h 10000"/>
              <a:gd name="connsiteX13" fmla="*/ 3456 w 8633"/>
              <a:gd name="connsiteY13" fmla="*/ 8170 h 10000"/>
              <a:gd name="connsiteX14" fmla="*/ 3456 w 8633"/>
              <a:gd name="connsiteY14" fmla="*/ 7544 h 10000"/>
              <a:gd name="connsiteX15" fmla="*/ 3456 w 8633"/>
              <a:gd name="connsiteY15" fmla="*/ 6971 h 10000"/>
              <a:gd name="connsiteX16" fmla="*/ 3136 w 8633"/>
              <a:gd name="connsiteY16" fmla="*/ 6343 h 10000"/>
              <a:gd name="connsiteX17" fmla="*/ 2741 w 8633"/>
              <a:gd name="connsiteY17" fmla="*/ 5485 h 10000"/>
              <a:gd name="connsiteX18" fmla="*/ 2090 w 8633"/>
              <a:gd name="connsiteY18" fmla="*/ 4235 h 10000"/>
              <a:gd name="connsiteX19" fmla="*/ 1763 w 8633"/>
              <a:gd name="connsiteY19" fmla="*/ 3038 h 10000"/>
              <a:gd name="connsiteX20" fmla="*/ 714 w 8633"/>
              <a:gd name="connsiteY20" fmla="*/ 1835 h 10000"/>
              <a:gd name="connsiteX21" fmla="*/ 0 w 8633"/>
              <a:gd name="connsiteY21" fmla="*/ 0 h 10000"/>
              <a:gd name="connsiteX22" fmla="*/ 714 w 8633"/>
              <a:gd name="connsiteY22" fmla="*/ 631 h 10000"/>
              <a:gd name="connsiteX23" fmla="*/ 1763 w 8633"/>
              <a:gd name="connsiteY23" fmla="*/ 1261 h 10000"/>
              <a:gd name="connsiteX24" fmla="*/ 2414 w 8633"/>
              <a:gd name="connsiteY24" fmla="*/ 1835 h 10000"/>
              <a:gd name="connsiteX25" fmla="*/ 3136 w 8633"/>
              <a:gd name="connsiteY25" fmla="*/ 2117 h 10000"/>
              <a:gd name="connsiteX26" fmla="*/ 3789 w 8633"/>
              <a:gd name="connsiteY26" fmla="*/ 2457 h 10000"/>
              <a:gd name="connsiteX27" fmla="*/ 4189 w 8633"/>
              <a:gd name="connsiteY27" fmla="*/ 2457 h 10000"/>
              <a:gd name="connsiteX28" fmla="*/ 4506 w 8633"/>
              <a:gd name="connsiteY28" fmla="*/ 2746 h 10000"/>
              <a:gd name="connsiteX29" fmla="*/ 4841 w 8633"/>
              <a:gd name="connsiteY29" fmla="*/ 2746 h 10000"/>
              <a:gd name="connsiteX30" fmla="*/ 5159 w 8633"/>
              <a:gd name="connsiteY30" fmla="*/ 2746 h 10000"/>
              <a:gd name="connsiteX31" fmla="*/ 5553 w 8633"/>
              <a:gd name="connsiteY31" fmla="*/ 2746 h 10000"/>
              <a:gd name="connsiteX32" fmla="*/ 5879 w 8633"/>
              <a:gd name="connsiteY32" fmla="*/ 2457 h 10000"/>
              <a:gd name="connsiteX33" fmla="*/ 6214 w 8633"/>
              <a:gd name="connsiteY33" fmla="*/ 2117 h 10000"/>
              <a:gd name="connsiteX34" fmla="*/ 6214 w 8633"/>
              <a:gd name="connsiteY34" fmla="*/ 1835 h 10000"/>
              <a:gd name="connsiteX35" fmla="*/ 6605 w 8633"/>
              <a:gd name="connsiteY35" fmla="*/ 1548 h 10000"/>
              <a:gd name="connsiteX0" fmla="*/ 9238 w 9238"/>
              <a:gd name="connsiteY0" fmla="*/ 7885 h 10000"/>
              <a:gd name="connsiteX1" fmla="*/ 8404 w 9238"/>
              <a:gd name="connsiteY1" fmla="*/ 8799 h 10000"/>
              <a:gd name="connsiteX2" fmla="*/ 7651 w 9238"/>
              <a:gd name="connsiteY2" fmla="*/ 9089 h 10000"/>
              <a:gd name="connsiteX3" fmla="*/ 6810 w 9238"/>
              <a:gd name="connsiteY3" fmla="*/ 9658 h 10000"/>
              <a:gd name="connsiteX4" fmla="*/ 5976 w 9238"/>
              <a:gd name="connsiteY4" fmla="*/ 10000 h 10000"/>
              <a:gd name="connsiteX5" fmla="*/ 5220 w 9238"/>
              <a:gd name="connsiteY5" fmla="*/ 10000 h 10000"/>
              <a:gd name="connsiteX6" fmla="*/ 4389 w 9238"/>
              <a:gd name="connsiteY6" fmla="*/ 10000 h 10000"/>
              <a:gd name="connsiteX7" fmla="*/ 4389 w 9238"/>
              <a:gd name="connsiteY7" fmla="*/ 9658 h 10000"/>
              <a:gd name="connsiteX8" fmla="*/ 4003 w 9238"/>
              <a:gd name="connsiteY8" fmla="*/ 9658 h 10000"/>
              <a:gd name="connsiteX9" fmla="*/ 4003 w 9238"/>
              <a:gd name="connsiteY9" fmla="*/ 9369 h 10000"/>
              <a:gd name="connsiteX10" fmla="*/ 4003 w 9238"/>
              <a:gd name="connsiteY10" fmla="*/ 8799 h 10000"/>
              <a:gd name="connsiteX11" fmla="*/ 4003 w 9238"/>
              <a:gd name="connsiteY11" fmla="*/ 8449 h 10000"/>
              <a:gd name="connsiteX12" fmla="*/ 4003 w 9238"/>
              <a:gd name="connsiteY12" fmla="*/ 8170 h 10000"/>
              <a:gd name="connsiteX13" fmla="*/ 4003 w 9238"/>
              <a:gd name="connsiteY13" fmla="*/ 7544 h 10000"/>
              <a:gd name="connsiteX14" fmla="*/ 4003 w 9238"/>
              <a:gd name="connsiteY14" fmla="*/ 6971 h 10000"/>
              <a:gd name="connsiteX15" fmla="*/ 3633 w 9238"/>
              <a:gd name="connsiteY15" fmla="*/ 6343 h 10000"/>
              <a:gd name="connsiteX16" fmla="*/ 3175 w 9238"/>
              <a:gd name="connsiteY16" fmla="*/ 5485 h 10000"/>
              <a:gd name="connsiteX17" fmla="*/ 2421 w 9238"/>
              <a:gd name="connsiteY17" fmla="*/ 4235 h 10000"/>
              <a:gd name="connsiteX18" fmla="*/ 2042 w 9238"/>
              <a:gd name="connsiteY18" fmla="*/ 3038 h 10000"/>
              <a:gd name="connsiteX19" fmla="*/ 827 w 9238"/>
              <a:gd name="connsiteY19" fmla="*/ 1835 h 10000"/>
              <a:gd name="connsiteX20" fmla="*/ 0 w 9238"/>
              <a:gd name="connsiteY20" fmla="*/ 0 h 10000"/>
              <a:gd name="connsiteX21" fmla="*/ 827 w 9238"/>
              <a:gd name="connsiteY21" fmla="*/ 631 h 10000"/>
              <a:gd name="connsiteX22" fmla="*/ 2042 w 9238"/>
              <a:gd name="connsiteY22" fmla="*/ 1261 h 10000"/>
              <a:gd name="connsiteX23" fmla="*/ 2796 w 9238"/>
              <a:gd name="connsiteY23" fmla="*/ 1835 h 10000"/>
              <a:gd name="connsiteX24" fmla="*/ 3633 w 9238"/>
              <a:gd name="connsiteY24" fmla="*/ 2117 h 10000"/>
              <a:gd name="connsiteX25" fmla="*/ 4389 w 9238"/>
              <a:gd name="connsiteY25" fmla="*/ 2457 h 10000"/>
              <a:gd name="connsiteX26" fmla="*/ 4852 w 9238"/>
              <a:gd name="connsiteY26" fmla="*/ 2457 h 10000"/>
              <a:gd name="connsiteX27" fmla="*/ 5220 w 9238"/>
              <a:gd name="connsiteY27" fmla="*/ 2746 h 10000"/>
              <a:gd name="connsiteX28" fmla="*/ 5608 w 9238"/>
              <a:gd name="connsiteY28" fmla="*/ 2746 h 10000"/>
              <a:gd name="connsiteX29" fmla="*/ 5976 w 9238"/>
              <a:gd name="connsiteY29" fmla="*/ 2746 h 10000"/>
              <a:gd name="connsiteX30" fmla="*/ 6432 w 9238"/>
              <a:gd name="connsiteY30" fmla="*/ 2746 h 10000"/>
              <a:gd name="connsiteX31" fmla="*/ 6810 w 9238"/>
              <a:gd name="connsiteY31" fmla="*/ 2457 h 10000"/>
              <a:gd name="connsiteX32" fmla="*/ 7198 w 9238"/>
              <a:gd name="connsiteY32" fmla="*/ 2117 h 10000"/>
              <a:gd name="connsiteX33" fmla="*/ 7198 w 9238"/>
              <a:gd name="connsiteY33" fmla="*/ 1835 h 10000"/>
              <a:gd name="connsiteX34" fmla="*/ 7651 w 9238"/>
              <a:gd name="connsiteY34" fmla="*/ 1548 h 10000"/>
              <a:gd name="connsiteX0" fmla="*/ 10000 w 10000"/>
              <a:gd name="connsiteY0" fmla="*/ 7885 h 10000"/>
              <a:gd name="connsiteX1" fmla="*/ 8282 w 10000"/>
              <a:gd name="connsiteY1" fmla="*/ 9089 h 10000"/>
              <a:gd name="connsiteX2" fmla="*/ 7372 w 10000"/>
              <a:gd name="connsiteY2" fmla="*/ 9658 h 10000"/>
              <a:gd name="connsiteX3" fmla="*/ 6469 w 10000"/>
              <a:gd name="connsiteY3" fmla="*/ 10000 h 10000"/>
              <a:gd name="connsiteX4" fmla="*/ 5651 w 10000"/>
              <a:gd name="connsiteY4" fmla="*/ 10000 h 10000"/>
              <a:gd name="connsiteX5" fmla="*/ 4751 w 10000"/>
              <a:gd name="connsiteY5" fmla="*/ 10000 h 10000"/>
              <a:gd name="connsiteX6" fmla="*/ 4751 w 10000"/>
              <a:gd name="connsiteY6" fmla="*/ 9658 h 10000"/>
              <a:gd name="connsiteX7" fmla="*/ 4333 w 10000"/>
              <a:gd name="connsiteY7" fmla="*/ 9658 h 10000"/>
              <a:gd name="connsiteX8" fmla="*/ 4333 w 10000"/>
              <a:gd name="connsiteY8" fmla="*/ 9369 h 10000"/>
              <a:gd name="connsiteX9" fmla="*/ 4333 w 10000"/>
              <a:gd name="connsiteY9" fmla="*/ 8799 h 10000"/>
              <a:gd name="connsiteX10" fmla="*/ 4333 w 10000"/>
              <a:gd name="connsiteY10" fmla="*/ 8449 h 10000"/>
              <a:gd name="connsiteX11" fmla="*/ 4333 w 10000"/>
              <a:gd name="connsiteY11" fmla="*/ 8170 h 10000"/>
              <a:gd name="connsiteX12" fmla="*/ 4333 w 10000"/>
              <a:gd name="connsiteY12" fmla="*/ 7544 h 10000"/>
              <a:gd name="connsiteX13" fmla="*/ 4333 w 10000"/>
              <a:gd name="connsiteY13" fmla="*/ 6971 h 10000"/>
              <a:gd name="connsiteX14" fmla="*/ 3933 w 10000"/>
              <a:gd name="connsiteY14" fmla="*/ 6343 h 10000"/>
              <a:gd name="connsiteX15" fmla="*/ 3437 w 10000"/>
              <a:gd name="connsiteY15" fmla="*/ 5485 h 10000"/>
              <a:gd name="connsiteX16" fmla="*/ 2621 w 10000"/>
              <a:gd name="connsiteY16" fmla="*/ 4235 h 10000"/>
              <a:gd name="connsiteX17" fmla="*/ 2210 w 10000"/>
              <a:gd name="connsiteY17" fmla="*/ 3038 h 10000"/>
              <a:gd name="connsiteX18" fmla="*/ 895 w 10000"/>
              <a:gd name="connsiteY18" fmla="*/ 1835 h 10000"/>
              <a:gd name="connsiteX19" fmla="*/ 0 w 10000"/>
              <a:gd name="connsiteY19" fmla="*/ 0 h 10000"/>
              <a:gd name="connsiteX20" fmla="*/ 895 w 10000"/>
              <a:gd name="connsiteY20" fmla="*/ 631 h 10000"/>
              <a:gd name="connsiteX21" fmla="*/ 2210 w 10000"/>
              <a:gd name="connsiteY21" fmla="*/ 1261 h 10000"/>
              <a:gd name="connsiteX22" fmla="*/ 3027 w 10000"/>
              <a:gd name="connsiteY22" fmla="*/ 1835 h 10000"/>
              <a:gd name="connsiteX23" fmla="*/ 3933 w 10000"/>
              <a:gd name="connsiteY23" fmla="*/ 2117 h 10000"/>
              <a:gd name="connsiteX24" fmla="*/ 4751 w 10000"/>
              <a:gd name="connsiteY24" fmla="*/ 2457 h 10000"/>
              <a:gd name="connsiteX25" fmla="*/ 5252 w 10000"/>
              <a:gd name="connsiteY25" fmla="*/ 2457 h 10000"/>
              <a:gd name="connsiteX26" fmla="*/ 5651 w 10000"/>
              <a:gd name="connsiteY26" fmla="*/ 2746 h 10000"/>
              <a:gd name="connsiteX27" fmla="*/ 6071 w 10000"/>
              <a:gd name="connsiteY27" fmla="*/ 2746 h 10000"/>
              <a:gd name="connsiteX28" fmla="*/ 6469 w 10000"/>
              <a:gd name="connsiteY28" fmla="*/ 2746 h 10000"/>
              <a:gd name="connsiteX29" fmla="*/ 6963 w 10000"/>
              <a:gd name="connsiteY29" fmla="*/ 2746 h 10000"/>
              <a:gd name="connsiteX30" fmla="*/ 7372 w 10000"/>
              <a:gd name="connsiteY30" fmla="*/ 2457 h 10000"/>
              <a:gd name="connsiteX31" fmla="*/ 7792 w 10000"/>
              <a:gd name="connsiteY31" fmla="*/ 2117 h 10000"/>
              <a:gd name="connsiteX32" fmla="*/ 7792 w 10000"/>
              <a:gd name="connsiteY32" fmla="*/ 1835 h 10000"/>
              <a:gd name="connsiteX33" fmla="*/ 8282 w 10000"/>
              <a:gd name="connsiteY33" fmla="*/ 1548 h 10000"/>
              <a:gd name="connsiteX0" fmla="*/ 10000 w 10000"/>
              <a:gd name="connsiteY0" fmla="*/ 7885 h 10000"/>
              <a:gd name="connsiteX1" fmla="*/ 8282 w 10000"/>
              <a:gd name="connsiteY1" fmla="*/ 9089 h 10000"/>
              <a:gd name="connsiteX2" fmla="*/ 7372 w 10000"/>
              <a:gd name="connsiteY2" fmla="*/ 9658 h 10000"/>
              <a:gd name="connsiteX3" fmla="*/ 6469 w 10000"/>
              <a:gd name="connsiteY3" fmla="*/ 10000 h 10000"/>
              <a:gd name="connsiteX4" fmla="*/ 5651 w 10000"/>
              <a:gd name="connsiteY4" fmla="*/ 10000 h 10000"/>
              <a:gd name="connsiteX5" fmla="*/ 4751 w 10000"/>
              <a:gd name="connsiteY5" fmla="*/ 10000 h 10000"/>
              <a:gd name="connsiteX6" fmla="*/ 4751 w 10000"/>
              <a:gd name="connsiteY6" fmla="*/ 9658 h 10000"/>
              <a:gd name="connsiteX7" fmla="*/ 4333 w 10000"/>
              <a:gd name="connsiteY7" fmla="*/ 9658 h 10000"/>
              <a:gd name="connsiteX8" fmla="*/ 4333 w 10000"/>
              <a:gd name="connsiteY8" fmla="*/ 9369 h 10000"/>
              <a:gd name="connsiteX9" fmla="*/ 4333 w 10000"/>
              <a:gd name="connsiteY9" fmla="*/ 8799 h 10000"/>
              <a:gd name="connsiteX10" fmla="*/ 4333 w 10000"/>
              <a:gd name="connsiteY10" fmla="*/ 8449 h 10000"/>
              <a:gd name="connsiteX11" fmla="*/ 4333 w 10000"/>
              <a:gd name="connsiteY11" fmla="*/ 8170 h 10000"/>
              <a:gd name="connsiteX12" fmla="*/ 4333 w 10000"/>
              <a:gd name="connsiteY12" fmla="*/ 7544 h 10000"/>
              <a:gd name="connsiteX13" fmla="*/ 4333 w 10000"/>
              <a:gd name="connsiteY13" fmla="*/ 6971 h 10000"/>
              <a:gd name="connsiteX14" fmla="*/ 3933 w 10000"/>
              <a:gd name="connsiteY14" fmla="*/ 6343 h 10000"/>
              <a:gd name="connsiteX15" fmla="*/ 3437 w 10000"/>
              <a:gd name="connsiteY15" fmla="*/ 5485 h 10000"/>
              <a:gd name="connsiteX16" fmla="*/ 2621 w 10000"/>
              <a:gd name="connsiteY16" fmla="*/ 4235 h 10000"/>
              <a:gd name="connsiteX17" fmla="*/ 2210 w 10000"/>
              <a:gd name="connsiteY17" fmla="*/ 3038 h 10000"/>
              <a:gd name="connsiteX18" fmla="*/ 895 w 10000"/>
              <a:gd name="connsiteY18" fmla="*/ 1835 h 10000"/>
              <a:gd name="connsiteX19" fmla="*/ 0 w 10000"/>
              <a:gd name="connsiteY19" fmla="*/ 0 h 10000"/>
              <a:gd name="connsiteX20" fmla="*/ 895 w 10000"/>
              <a:gd name="connsiteY20" fmla="*/ 631 h 10000"/>
              <a:gd name="connsiteX21" fmla="*/ 2210 w 10000"/>
              <a:gd name="connsiteY21" fmla="*/ 1261 h 10000"/>
              <a:gd name="connsiteX22" fmla="*/ 3027 w 10000"/>
              <a:gd name="connsiteY22" fmla="*/ 1835 h 10000"/>
              <a:gd name="connsiteX23" fmla="*/ 3933 w 10000"/>
              <a:gd name="connsiteY23" fmla="*/ 2117 h 10000"/>
              <a:gd name="connsiteX24" fmla="*/ 4751 w 10000"/>
              <a:gd name="connsiteY24" fmla="*/ 2457 h 10000"/>
              <a:gd name="connsiteX25" fmla="*/ 5252 w 10000"/>
              <a:gd name="connsiteY25" fmla="*/ 2457 h 10000"/>
              <a:gd name="connsiteX26" fmla="*/ 5651 w 10000"/>
              <a:gd name="connsiteY26" fmla="*/ 2746 h 10000"/>
              <a:gd name="connsiteX27" fmla="*/ 6071 w 10000"/>
              <a:gd name="connsiteY27" fmla="*/ 2746 h 10000"/>
              <a:gd name="connsiteX28" fmla="*/ 6469 w 10000"/>
              <a:gd name="connsiteY28" fmla="*/ 2746 h 10000"/>
              <a:gd name="connsiteX29" fmla="*/ 6963 w 10000"/>
              <a:gd name="connsiteY29" fmla="*/ 2746 h 10000"/>
              <a:gd name="connsiteX30" fmla="*/ 7372 w 10000"/>
              <a:gd name="connsiteY30" fmla="*/ 2457 h 10000"/>
              <a:gd name="connsiteX31" fmla="*/ 7792 w 10000"/>
              <a:gd name="connsiteY31" fmla="*/ 2117 h 10000"/>
              <a:gd name="connsiteX32" fmla="*/ 7792 w 10000"/>
              <a:gd name="connsiteY32" fmla="*/ 1835 h 10000"/>
              <a:gd name="connsiteX0" fmla="*/ 10000 w 10000"/>
              <a:gd name="connsiteY0" fmla="*/ 7885 h 10000"/>
              <a:gd name="connsiteX1" fmla="*/ 8282 w 10000"/>
              <a:gd name="connsiteY1" fmla="*/ 9089 h 10000"/>
              <a:gd name="connsiteX2" fmla="*/ 7372 w 10000"/>
              <a:gd name="connsiteY2" fmla="*/ 9658 h 10000"/>
              <a:gd name="connsiteX3" fmla="*/ 6469 w 10000"/>
              <a:gd name="connsiteY3" fmla="*/ 10000 h 10000"/>
              <a:gd name="connsiteX4" fmla="*/ 5651 w 10000"/>
              <a:gd name="connsiteY4" fmla="*/ 10000 h 10000"/>
              <a:gd name="connsiteX5" fmla="*/ 4751 w 10000"/>
              <a:gd name="connsiteY5" fmla="*/ 10000 h 10000"/>
              <a:gd name="connsiteX6" fmla="*/ 4751 w 10000"/>
              <a:gd name="connsiteY6" fmla="*/ 9658 h 10000"/>
              <a:gd name="connsiteX7" fmla="*/ 4333 w 10000"/>
              <a:gd name="connsiteY7" fmla="*/ 9658 h 10000"/>
              <a:gd name="connsiteX8" fmla="*/ 4333 w 10000"/>
              <a:gd name="connsiteY8" fmla="*/ 9369 h 10000"/>
              <a:gd name="connsiteX9" fmla="*/ 4333 w 10000"/>
              <a:gd name="connsiteY9" fmla="*/ 8799 h 10000"/>
              <a:gd name="connsiteX10" fmla="*/ 4333 w 10000"/>
              <a:gd name="connsiteY10" fmla="*/ 8449 h 10000"/>
              <a:gd name="connsiteX11" fmla="*/ 4333 w 10000"/>
              <a:gd name="connsiteY11" fmla="*/ 8170 h 10000"/>
              <a:gd name="connsiteX12" fmla="*/ 4333 w 10000"/>
              <a:gd name="connsiteY12" fmla="*/ 7544 h 10000"/>
              <a:gd name="connsiteX13" fmla="*/ 4333 w 10000"/>
              <a:gd name="connsiteY13" fmla="*/ 6971 h 10000"/>
              <a:gd name="connsiteX14" fmla="*/ 3933 w 10000"/>
              <a:gd name="connsiteY14" fmla="*/ 6343 h 10000"/>
              <a:gd name="connsiteX15" fmla="*/ 3437 w 10000"/>
              <a:gd name="connsiteY15" fmla="*/ 5485 h 10000"/>
              <a:gd name="connsiteX16" fmla="*/ 2621 w 10000"/>
              <a:gd name="connsiteY16" fmla="*/ 4235 h 10000"/>
              <a:gd name="connsiteX17" fmla="*/ 2210 w 10000"/>
              <a:gd name="connsiteY17" fmla="*/ 3038 h 10000"/>
              <a:gd name="connsiteX18" fmla="*/ 895 w 10000"/>
              <a:gd name="connsiteY18" fmla="*/ 1835 h 10000"/>
              <a:gd name="connsiteX19" fmla="*/ 0 w 10000"/>
              <a:gd name="connsiteY19" fmla="*/ 0 h 10000"/>
              <a:gd name="connsiteX20" fmla="*/ 895 w 10000"/>
              <a:gd name="connsiteY20" fmla="*/ 631 h 10000"/>
              <a:gd name="connsiteX21" fmla="*/ 2210 w 10000"/>
              <a:gd name="connsiteY21" fmla="*/ 1261 h 10000"/>
              <a:gd name="connsiteX22" fmla="*/ 3027 w 10000"/>
              <a:gd name="connsiteY22" fmla="*/ 1835 h 10000"/>
              <a:gd name="connsiteX23" fmla="*/ 3933 w 10000"/>
              <a:gd name="connsiteY23" fmla="*/ 2117 h 10000"/>
              <a:gd name="connsiteX24" fmla="*/ 4751 w 10000"/>
              <a:gd name="connsiteY24" fmla="*/ 2457 h 10000"/>
              <a:gd name="connsiteX25" fmla="*/ 5252 w 10000"/>
              <a:gd name="connsiteY25" fmla="*/ 2457 h 10000"/>
              <a:gd name="connsiteX26" fmla="*/ 5651 w 10000"/>
              <a:gd name="connsiteY26" fmla="*/ 2746 h 10000"/>
              <a:gd name="connsiteX27" fmla="*/ 6071 w 10000"/>
              <a:gd name="connsiteY27" fmla="*/ 2746 h 10000"/>
              <a:gd name="connsiteX28" fmla="*/ 6469 w 10000"/>
              <a:gd name="connsiteY28" fmla="*/ 2746 h 10000"/>
              <a:gd name="connsiteX29" fmla="*/ 6963 w 10000"/>
              <a:gd name="connsiteY29" fmla="*/ 2746 h 10000"/>
              <a:gd name="connsiteX30" fmla="*/ 7372 w 10000"/>
              <a:gd name="connsiteY30" fmla="*/ 2457 h 10000"/>
              <a:gd name="connsiteX31" fmla="*/ 7792 w 10000"/>
              <a:gd name="connsiteY31" fmla="*/ 2117 h 10000"/>
              <a:gd name="connsiteX0" fmla="*/ 10000 w 10000"/>
              <a:gd name="connsiteY0" fmla="*/ 7885 h 10000"/>
              <a:gd name="connsiteX1" fmla="*/ 8282 w 10000"/>
              <a:gd name="connsiteY1" fmla="*/ 9089 h 10000"/>
              <a:gd name="connsiteX2" fmla="*/ 7372 w 10000"/>
              <a:gd name="connsiteY2" fmla="*/ 9658 h 10000"/>
              <a:gd name="connsiteX3" fmla="*/ 6469 w 10000"/>
              <a:gd name="connsiteY3" fmla="*/ 10000 h 10000"/>
              <a:gd name="connsiteX4" fmla="*/ 5651 w 10000"/>
              <a:gd name="connsiteY4" fmla="*/ 10000 h 10000"/>
              <a:gd name="connsiteX5" fmla="*/ 4751 w 10000"/>
              <a:gd name="connsiteY5" fmla="*/ 10000 h 10000"/>
              <a:gd name="connsiteX6" fmla="*/ 4751 w 10000"/>
              <a:gd name="connsiteY6" fmla="*/ 9658 h 10000"/>
              <a:gd name="connsiteX7" fmla="*/ 4333 w 10000"/>
              <a:gd name="connsiteY7" fmla="*/ 9658 h 10000"/>
              <a:gd name="connsiteX8" fmla="*/ 4333 w 10000"/>
              <a:gd name="connsiteY8" fmla="*/ 9369 h 10000"/>
              <a:gd name="connsiteX9" fmla="*/ 4333 w 10000"/>
              <a:gd name="connsiteY9" fmla="*/ 8799 h 10000"/>
              <a:gd name="connsiteX10" fmla="*/ 4333 w 10000"/>
              <a:gd name="connsiteY10" fmla="*/ 8449 h 10000"/>
              <a:gd name="connsiteX11" fmla="*/ 4333 w 10000"/>
              <a:gd name="connsiteY11" fmla="*/ 8170 h 10000"/>
              <a:gd name="connsiteX12" fmla="*/ 4333 w 10000"/>
              <a:gd name="connsiteY12" fmla="*/ 7544 h 10000"/>
              <a:gd name="connsiteX13" fmla="*/ 4333 w 10000"/>
              <a:gd name="connsiteY13" fmla="*/ 6971 h 10000"/>
              <a:gd name="connsiteX14" fmla="*/ 3933 w 10000"/>
              <a:gd name="connsiteY14" fmla="*/ 6343 h 10000"/>
              <a:gd name="connsiteX15" fmla="*/ 3437 w 10000"/>
              <a:gd name="connsiteY15" fmla="*/ 5485 h 10000"/>
              <a:gd name="connsiteX16" fmla="*/ 2621 w 10000"/>
              <a:gd name="connsiteY16" fmla="*/ 4235 h 10000"/>
              <a:gd name="connsiteX17" fmla="*/ 2210 w 10000"/>
              <a:gd name="connsiteY17" fmla="*/ 3038 h 10000"/>
              <a:gd name="connsiteX18" fmla="*/ 895 w 10000"/>
              <a:gd name="connsiteY18" fmla="*/ 1835 h 10000"/>
              <a:gd name="connsiteX19" fmla="*/ 0 w 10000"/>
              <a:gd name="connsiteY19" fmla="*/ 0 h 10000"/>
              <a:gd name="connsiteX20" fmla="*/ 895 w 10000"/>
              <a:gd name="connsiteY20" fmla="*/ 631 h 10000"/>
              <a:gd name="connsiteX21" fmla="*/ 2210 w 10000"/>
              <a:gd name="connsiteY21" fmla="*/ 1261 h 10000"/>
              <a:gd name="connsiteX22" fmla="*/ 3027 w 10000"/>
              <a:gd name="connsiteY22" fmla="*/ 1835 h 10000"/>
              <a:gd name="connsiteX23" fmla="*/ 3933 w 10000"/>
              <a:gd name="connsiteY23" fmla="*/ 2117 h 10000"/>
              <a:gd name="connsiteX24" fmla="*/ 4751 w 10000"/>
              <a:gd name="connsiteY24" fmla="*/ 2457 h 10000"/>
              <a:gd name="connsiteX25" fmla="*/ 5252 w 10000"/>
              <a:gd name="connsiteY25" fmla="*/ 2457 h 10000"/>
              <a:gd name="connsiteX26" fmla="*/ 5651 w 10000"/>
              <a:gd name="connsiteY26" fmla="*/ 2746 h 10000"/>
              <a:gd name="connsiteX27" fmla="*/ 6071 w 10000"/>
              <a:gd name="connsiteY27" fmla="*/ 2746 h 10000"/>
              <a:gd name="connsiteX28" fmla="*/ 6469 w 10000"/>
              <a:gd name="connsiteY28" fmla="*/ 2746 h 10000"/>
              <a:gd name="connsiteX29" fmla="*/ 6963 w 10000"/>
              <a:gd name="connsiteY29" fmla="*/ 2746 h 10000"/>
              <a:gd name="connsiteX30" fmla="*/ 7372 w 10000"/>
              <a:gd name="connsiteY30" fmla="*/ 2457 h 10000"/>
              <a:gd name="connsiteX0" fmla="*/ 8282 w 8282"/>
              <a:gd name="connsiteY0" fmla="*/ 9089 h 10000"/>
              <a:gd name="connsiteX1" fmla="*/ 7372 w 8282"/>
              <a:gd name="connsiteY1" fmla="*/ 9658 h 10000"/>
              <a:gd name="connsiteX2" fmla="*/ 6469 w 8282"/>
              <a:gd name="connsiteY2" fmla="*/ 10000 h 10000"/>
              <a:gd name="connsiteX3" fmla="*/ 5651 w 8282"/>
              <a:gd name="connsiteY3" fmla="*/ 10000 h 10000"/>
              <a:gd name="connsiteX4" fmla="*/ 4751 w 8282"/>
              <a:gd name="connsiteY4" fmla="*/ 10000 h 10000"/>
              <a:gd name="connsiteX5" fmla="*/ 4751 w 8282"/>
              <a:gd name="connsiteY5" fmla="*/ 9658 h 10000"/>
              <a:gd name="connsiteX6" fmla="*/ 4333 w 8282"/>
              <a:gd name="connsiteY6" fmla="*/ 9658 h 10000"/>
              <a:gd name="connsiteX7" fmla="*/ 4333 w 8282"/>
              <a:gd name="connsiteY7" fmla="*/ 9369 h 10000"/>
              <a:gd name="connsiteX8" fmla="*/ 4333 w 8282"/>
              <a:gd name="connsiteY8" fmla="*/ 8799 h 10000"/>
              <a:gd name="connsiteX9" fmla="*/ 4333 w 8282"/>
              <a:gd name="connsiteY9" fmla="*/ 8449 h 10000"/>
              <a:gd name="connsiteX10" fmla="*/ 4333 w 8282"/>
              <a:gd name="connsiteY10" fmla="*/ 8170 h 10000"/>
              <a:gd name="connsiteX11" fmla="*/ 4333 w 8282"/>
              <a:gd name="connsiteY11" fmla="*/ 7544 h 10000"/>
              <a:gd name="connsiteX12" fmla="*/ 4333 w 8282"/>
              <a:gd name="connsiteY12" fmla="*/ 6971 h 10000"/>
              <a:gd name="connsiteX13" fmla="*/ 3933 w 8282"/>
              <a:gd name="connsiteY13" fmla="*/ 6343 h 10000"/>
              <a:gd name="connsiteX14" fmla="*/ 3437 w 8282"/>
              <a:gd name="connsiteY14" fmla="*/ 5485 h 10000"/>
              <a:gd name="connsiteX15" fmla="*/ 2621 w 8282"/>
              <a:gd name="connsiteY15" fmla="*/ 4235 h 10000"/>
              <a:gd name="connsiteX16" fmla="*/ 2210 w 8282"/>
              <a:gd name="connsiteY16" fmla="*/ 3038 h 10000"/>
              <a:gd name="connsiteX17" fmla="*/ 895 w 8282"/>
              <a:gd name="connsiteY17" fmla="*/ 1835 h 10000"/>
              <a:gd name="connsiteX18" fmla="*/ 0 w 8282"/>
              <a:gd name="connsiteY18" fmla="*/ 0 h 10000"/>
              <a:gd name="connsiteX19" fmla="*/ 895 w 8282"/>
              <a:gd name="connsiteY19" fmla="*/ 631 h 10000"/>
              <a:gd name="connsiteX20" fmla="*/ 2210 w 8282"/>
              <a:gd name="connsiteY20" fmla="*/ 1261 h 10000"/>
              <a:gd name="connsiteX21" fmla="*/ 3027 w 8282"/>
              <a:gd name="connsiteY21" fmla="*/ 1835 h 10000"/>
              <a:gd name="connsiteX22" fmla="*/ 3933 w 8282"/>
              <a:gd name="connsiteY22" fmla="*/ 2117 h 10000"/>
              <a:gd name="connsiteX23" fmla="*/ 4751 w 8282"/>
              <a:gd name="connsiteY23" fmla="*/ 2457 h 10000"/>
              <a:gd name="connsiteX24" fmla="*/ 5252 w 8282"/>
              <a:gd name="connsiteY24" fmla="*/ 2457 h 10000"/>
              <a:gd name="connsiteX25" fmla="*/ 5651 w 8282"/>
              <a:gd name="connsiteY25" fmla="*/ 2746 h 10000"/>
              <a:gd name="connsiteX26" fmla="*/ 6071 w 8282"/>
              <a:gd name="connsiteY26" fmla="*/ 2746 h 10000"/>
              <a:gd name="connsiteX27" fmla="*/ 6469 w 8282"/>
              <a:gd name="connsiteY27" fmla="*/ 2746 h 10000"/>
              <a:gd name="connsiteX28" fmla="*/ 6963 w 8282"/>
              <a:gd name="connsiteY28" fmla="*/ 2746 h 10000"/>
              <a:gd name="connsiteX29" fmla="*/ 7372 w 8282"/>
              <a:gd name="connsiteY29" fmla="*/ 2457 h 10000"/>
              <a:gd name="connsiteX0" fmla="*/ 8901 w 8901"/>
              <a:gd name="connsiteY0" fmla="*/ 9658 h 10000"/>
              <a:gd name="connsiteX1" fmla="*/ 7811 w 8901"/>
              <a:gd name="connsiteY1" fmla="*/ 10000 h 10000"/>
              <a:gd name="connsiteX2" fmla="*/ 6823 w 8901"/>
              <a:gd name="connsiteY2" fmla="*/ 10000 h 10000"/>
              <a:gd name="connsiteX3" fmla="*/ 5737 w 8901"/>
              <a:gd name="connsiteY3" fmla="*/ 10000 h 10000"/>
              <a:gd name="connsiteX4" fmla="*/ 5737 w 8901"/>
              <a:gd name="connsiteY4" fmla="*/ 9658 h 10000"/>
              <a:gd name="connsiteX5" fmla="*/ 5232 w 8901"/>
              <a:gd name="connsiteY5" fmla="*/ 9658 h 10000"/>
              <a:gd name="connsiteX6" fmla="*/ 5232 w 8901"/>
              <a:gd name="connsiteY6" fmla="*/ 9369 h 10000"/>
              <a:gd name="connsiteX7" fmla="*/ 5232 w 8901"/>
              <a:gd name="connsiteY7" fmla="*/ 8799 h 10000"/>
              <a:gd name="connsiteX8" fmla="*/ 5232 w 8901"/>
              <a:gd name="connsiteY8" fmla="*/ 8449 h 10000"/>
              <a:gd name="connsiteX9" fmla="*/ 5232 w 8901"/>
              <a:gd name="connsiteY9" fmla="*/ 8170 h 10000"/>
              <a:gd name="connsiteX10" fmla="*/ 5232 w 8901"/>
              <a:gd name="connsiteY10" fmla="*/ 7544 h 10000"/>
              <a:gd name="connsiteX11" fmla="*/ 5232 w 8901"/>
              <a:gd name="connsiteY11" fmla="*/ 6971 h 10000"/>
              <a:gd name="connsiteX12" fmla="*/ 4749 w 8901"/>
              <a:gd name="connsiteY12" fmla="*/ 6343 h 10000"/>
              <a:gd name="connsiteX13" fmla="*/ 4150 w 8901"/>
              <a:gd name="connsiteY13" fmla="*/ 5485 h 10000"/>
              <a:gd name="connsiteX14" fmla="*/ 3165 w 8901"/>
              <a:gd name="connsiteY14" fmla="*/ 4235 h 10000"/>
              <a:gd name="connsiteX15" fmla="*/ 2668 w 8901"/>
              <a:gd name="connsiteY15" fmla="*/ 3038 h 10000"/>
              <a:gd name="connsiteX16" fmla="*/ 1081 w 8901"/>
              <a:gd name="connsiteY16" fmla="*/ 1835 h 10000"/>
              <a:gd name="connsiteX17" fmla="*/ 0 w 8901"/>
              <a:gd name="connsiteY17" fmla="*/ 0 h 10000"/>
              <a:gd name="connsiteX18" fmla="*/ 1081 w 8901"/>
              <a:gd name="connsiteY18" fmla="*/ 631 h 10000"/>
              <a:gd name="connsiteX19" fmla="*/ 2668 w 8901"/>
              <a:gd name="connsiteY19" fmla="*/ 1261 h 10000"/>
              <a:gd name="connsiteX20" fmla="*/ 3655 w 8901"/>
              <a:gd name="connsiteY20" fmla="*/ 1835 h 10000"/>
              <a:gd name="connsiteX21" fmla="*/ 4749 w 8901"/>
              <a:gd name="connsiteY21" fmla="*/ 2117 h 10000"/>
              <a:gd name="connsiteX22" fmla="*/ 5737 w 8901"/>
              <a:gd name="connsiteY22" fmla="*/ 2457 h 10000"/>
              <a:gd name="connsiteX23" fmla="*/ 6341 w 8901"/>
              <a:gd name="connsiteY23" fmla="*/ 2457 h 10000"/>
              <a:gd name="connsiteX24" fmla="*/ 6823 w 8901"/>
              <a:gd name="connsiteY24" fmla="*/ 2746 h 10000"/>
              <a:gd name="connsiteX25" fmla="*/ 7330 w 8901"/>
              <a:gd name="connsiteY25" fmla="*/ 2746 h 10000"/>
              <a:gd name="connsiteX26" fmla="*/ 7811 w 8901"/>
              <a:gd name="connsiteY26" fmla="*/ 2746 h 10000"/>
              <a:gd name="connsiteX27" fmla="*/ 8407 w 8901"/>
              <a:gd name="connsiteY27" fmla="*/ 2746 h 10000"/>
              <a:gd name="connsiteX28" fmla="*/ 8901 w 8901"/>
              <a:gd name="connsiteY28" fmla="*/ 2457 h 10000"/>
              <a:gd name="connsiteX0" fmla="*/ 8775 w 10000"/>
              <a:gd name="connsiteY0" fmla="*/ 10000 h 10000"/>
              <a:gd name="connsiteX1" fmla="*/ 7665 w 10000"/>
              <a:gd name="connsiteY1" fmla="*/ 10000 h 10000"/>
              <a:gd name="connsiteX2" fmla="*/ 6445 w 10000"/>
              <a:gd name="connsiteY2" fmla="*/ 10000 h 10000"/>
              <a:gd name="connsiteX3" fmla="*/ 6445 w 10000"/>
              <a:gd name="connsiteY3" fmla="*/ 9658 h 10000"/>
              <a:gd name="connsiteX4" fmla="*/ 5878 w 10000"/>
              <a:gd name="connsiteY4" fmla="*/ 9658 h 10000"/>
              <a:gd name="connsiteX5" fmla="*/ 5878 w 10000"/>
              <a:gd name="connsiteY5" fmla="*/ 9369 h 10000"/>
              <a:gd name="connsiteX6" fmla="*/ 5878 w 10000"/>
              <a:gd name="connsiteY6" fmla="*/ 8799 h 10000"/>
              <a:gd name="connsiteX7" fmla="*/ 5878 w 10000"/>
              <a:gd name="connsiteY7" fmla="*/ 8449 h 10000"/>
              <a:gd name="connsiteX8" fmla="*/ 5878 w 10000"/>
              <a:gd name="connsiteY8" fmla="*/ 8170 h 10000"/>
              <a:gd name="connsiteX9" fmla="*/ 5878 w 10000"/>
              <a:gd name="connsiteY9" fmla="*/ 7544 h 10000"/>
              <a:gd name="connsiteX10" fmla="*/ 5878 w 10000"/>
              <a:gd name="connsiteY10" fmla="*/ 6971 h 10000"/>
              <a:gd name="connsiteX11" fmla="*/ 5335 w 10000"/>
              <a:gd name="connsiteY11" fmla="*/ 6343 h 10000"/>
              <a:gd name="connsiteX12" fmla="*/ 4662 w 10000"/>
              <a:gd name="connsiteY12" fmla="*/ 5485 h 10000"/>
              <a:gd name="connsiteX13" fmla="*/ 3556 w 10000"/>
              <a:gd name="connsiteY13" fmla="*/ 4235 h 10000"/>
              <a:gd name="connsiteX14" fmla="*/ 2997 w 10000"/>
              <a:gd name="connsiteY14" fmla="*/ 3038 h 10000"/>
              <a:gd name="connsiteX15" fmla="*/ 1214 w 10000"/>
              <a:gd name="connsiteY15" fmla="*/ 1835 h 10000"/>
              <a:gd name="connsiteX16" fmla="*/ 0 w 10000"/>
              <a:gd name="connsiteY16" fmla="*/ 0 h 10000"/>
              <a:gd name="connsiteX17" fmla="*/ 1214 w 10000"/>
              <a:gd name="connsiteY17" fmla="*/ 631 h 10000"/>
              <a:gd name="connsiteX18" fmla="*/ 2997 w 10000"/>
              <a:gd name="connsiteY18" fmla="*/ 1261 h 10000"/>
              <a:gd name="connsiteX19" fmla="*/ 4106 w 10000"/>
              <a:gd name="connsiteY19" fmla="*/ 1835 h 10000"/>
              <a:gd name="connsiteX20" fmla="*/ 5335 w 10000"/>
              <a:gd name="connsiteY20" fmla="*/ 2117 h 10000"/>
              <a:gd name="connsiteX21" fmla="*/ 6445 w 10000"/>
              <a:gd name="connsiteY21" fmla="*/ 2457 h 10000"/>
              <a:gd name="connsiteX22" fmla="*/ 7124 w 10000"/>
              <a:gd name="connsiteY22" fmla="*/ 2457 h 10000"/>
              <a:gd name="connsiteX23" fmla="*/ 7665 w 10000"/>
              <a:gd name="connsiteY23" fmla="*/ 2746 h 10000"/>
              <a:gd name="connsiteX24" fmla="*/ 8235 w 10000"/>
              <a:gd name="connsiteY24" fmla="*/ 2746 h 10000"/>
              <a:gd name="connsiteX25" fmla="*/ 8775 w 10000"/>
              <a:gd name="connsiteY25" fmla="*/ 2746 h 10000"/>
              <a:gd name="connsiteX26" fmla="*/ 9445 w 10000"/>
              <a:gd name="connsiteY26" fmla="*/ 2746 h 10000"/>
              <a:gd name="connsiteX27" fmla="*/ 10000 w 10000"/>
              <a:gd name="connsiteY27" fmla="*/ 2457 h 10000"/>
              <a:gd name="connsiteX0" fmla="*/ 7665 w 10000"/>
              <a:gd name="connsiteY0" fmla="*/ 10000 h 10000"/>
              <a:gd name="connsiteX1" fmla="*/ 6445 w 10000"/>
              <a:gd name="connsiteY1" fmla="*/ 10000 h 10000"/>
              <a:gd name="connsiteX2" fmla="*/ 6445 w 10000"/>
              <a:gd name="connsiteY2" fmla="*/ 9658 h 10000"/>
              <a:gd name="connsiteX3" fmla="*/ 5878 w 10000"/>
              <a:gd name="connsiteY3" fmla="*/ 9658 h 10000"/>
              <a:gd name="connsiteX4" fmla="*/ 5878 w 10000"/>
              <a:gd name="connsiteY4" fmla="*/ 9369 h 10000"/>
              <a:gd name="connsiteX5" fmla="*/ 5878 w 10000"/>
              <a:gd name="connsiteY5" fmla="*/ 8799 h 10000"/>
              <a:gd name="connsiteX6" fmla="*/ 5878 w 10000"/>
              <a:gd name="connsiteY6" fmla="*/ 8449 h 10000"/>
              <a:gd name="connsiteX7" fmla="*/ 5878 w 10000"/>
              <a:gd name="connsiteY7" fmla="*/ 8170 h 10000"/>
              <a:gd name="connsiteX8" fmla="*/ 5878 w 10000"/>
              <a:gd name="connsiteY8" fmla="*/ 7544 h 10000"/>
              <a:gd name="connsiteX9" fmla="*/ 5878 w 10000"/>
              <a:gd name="connsiteY9" fmla="*/ 6971 h 10000"/>
              <a:gd name="connsiteX10" fmla="*/ 5335 w 10000"/>
              <a:gd name="connsiteY10" fmla="*/ 6343 h 10000"/>
              <a:gd name="connsiteX11" fmla="*/ 4662 w 10000"/>
              <a:gd name="connsiteY11" fmla="*/ 5485 h 10000"/>
              <a:gd name="connsiteX12" fmla="*/ 3556 w 10000"/>
              <a:gd name="connsiteY12" fmla="*/ 4235 h 10000"/>
              <a:gd name="connsiteX13" fmla="*/ 2997 w 10000"/>
              <a:gd name="connsiteY13" fmla="*/ 3038 h 10000"/>
              <a:gd name="connsiteX14" fmla="*/ 1214 w 10000"/>
              <a:gd name="connsiteY14" fmla="*/ 1835 h 10000"/>
              <a:gd name="connsiteX15" fmla="*/ 0 w 10000"/>
              <a:gd name="connsiteY15" fmla="*/ 0 h 10000"/>
              <a:gd name="connsiteX16" fmla="*/ 1214 w 10000"/>
              <a:gd name="connsiteY16" fmla="*/ 631 h 10000"/>
              <a:gd name="connsiteX17" fmla="*/ 2997 w 10000"/>
              <a:gd name="connsiteY17" fmla="*/ 1261 h 10000"/>
              <a:gd name="connsiteX18" fmla="*/ 4106 w 10000"/>
              <a:gd name="connsiteY18" fmla="*/ 1835 h 10000"/>
              <a:gd name="connsiteX19" fmla="*/ 5335 w 10000"/>
              <a:gd name="connsiteY19" fmla="*/ 2117 h 10000"/>
              <a:gd name="connsiteX20" fmla="*/ 6445 w 10000"/>
              <a:gd name="connsiteY20" fmla="*/ 2457 h 10000"/>
              <a:gd name="connsiteX21" fmla="*/ 7124 w 10000"/>
              <a:gd name="connsiteY21" fmla="*/ 2457 h 10000"/>
              <a:gd name="connsiteX22" fmla="*/ 7665 w 10000"/>
              <a:gd name="connsiteY22" fmla="*/ 2746 h 10000"/>
              <a:gd name="connsiteX23" fmla="*/ 8235 w 10000"/>
              <a:gd name="connsiteY23" fmla="*/ 2746 h 10000"/>
              <a:gd name="connsiteX24" fmla="*/ 8775 w 10000"/>
              <a:gd name="connsiteY24" fmla="*/ 2746 h 10000"/>
              <a:gd name="connsiteX25" fmla="*/ 9445 w 10000"/>
              <a:gd name="connsiteY25" fmla="*/ 2746 h 10000"/>
              <a:gd name="connsiteX26" fmla="*/ 10000 w 10000"/>
              <a:gd name="connsiteY26" fmla="*/ 245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000" h="10000">
                <a:moveTo>
                  <a:pt x="7665" y="10000"/>
                </a:moveTo>
                <a:lnTo>
                  <a:pt x="6445" y="10000"/>
                </a:lnTo>
                <a:lnTo>
                  <a:pt x="6445" y="9658"/>
                </a:lnTo>
                <a:lnTo>
                  <a:pt x="5878" y="9658"/>
                </a:lnTo>
                <a:lnTo>
                  <a:pt x="5878" y="9369"/>
                </a:lnTo>
                <a:lnTo>
                  <a:pt x="5878" y="8799"/>
                </a:lnTo>
                <a:lnTo>
                  <a:pt x="5878" y="8449"/>
                </a:lnTo>
                <a:lnTo>
                  <a:pt x="5878" y="8170"/>
                </a:lnTo>
                <a:lnTo>
                  <a:pt x="5878" y="7544"/>
                </a:lnTo>
                <a:lnTo>
                  <a:pt x="5878" y="6971"/>
                </a:lnTo>
                <a:cubicBezTo>
                  <a:pt x="5708" y="6768"/>
                  <a:pt x="5520" y="6556"/>
                  <a:pt x="5335" y="6343"/>
                </a:cubicBezTo>
                <a:cubicBezTo>
                  <a:pt x="5115" y="6059"/>
                  <a:pt x="4892" y="5770"/>
                  <a:pt x="4662" y="5485"/>
                </a:cubicBezTo>
                <a:cubicBezTo>
                  <a:pt x="4297" y="5070"/>
                  <a:pt x="3938" y="4650"/>
                  <a:pt x="3556" y="4235"/>
                </a:cubicBezTo>
                <a:cubicBezTo>
                  <a:pt x="3364" y="3828"/>
                  <a:pt x="3176" y="3434"/>
                  <a:pt x="2997" y="3038"/>
                </a:cubicBezTo>
                <a:lnTo>
                  <a:pt x="1214" y="1835"/>
                </a:lnTo>
                <a:lnTo>
                  <a:pt x="0" y="0"/>
                </a:lnTo>
                <a:lnTo>
                  <a:pt x="1214" y="631"/>
                </a:lnTo>
                <a:lnTo>
                  <a:pt x="2997" y="1261"/>
                </a:lnTo>
                <a:lnTo>
                  <a:pt x="4106" y="1835"/>
                </a:lnTo>
                <a:lnTo>
                  <a:pt x="5335" y="2117"/>
                </a:lnTo>
                <a:lnTo>
                  <a:pt x="6445" y="2457"/>
                </a:lnTo>
                <a:lnTo>
                  <a:pt x="7124" y="2457"/>
                </a:lnTo>
                <a:cubicBezTo>
                  <a:pt x="7291" y="2557"/>
                  <a:pt x="7487" y="2654"/>
                  <a:pt x="7665" y="2746"/>
                </a:cubicBezTo>
                <a:lnTo>
                  <a:pt x="8235" y="2746"/>
                </a:lnTo>
                <a:lnTo>
                  <a:pt x="8775" y="2746"/>
                </a:lnTo>
                <a:lnTo>
                  <a:pt x="9445" y="2746"/>
                </a:lnTo>
                <a:cubicBezTo>
                  <a:pt x="9654" y="2654"/>
                  <a:pt x="9828" y="2557"/>
                  <a:pt x="10000" y="2457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3" name="Freeform 46"/>
          <p:cNvSpPr>
            <a:spLocks/>
          </p:cNvSpPr>
          <p:nvPr/>
        </p:nvSpPr>
        <p:spPr bwMode="auto">
          <a:xfrm>
            <a:off x="9883775" y="3425825"/>
            <a:ext cx="311150" cy="855663"/>
          </a:xfrm>
          <a:custGeom>
            <a:avLst/>
            <a:gdLst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6886 w 10000"/>
              <a:gd name="connsiteY65" fmla="*/ 7737 h 10000"/>
              <a:gd name="connsiteX66" fmla="*/ 6667 w 10000"/>
              <a:gd name="connsiteY66" fmla="*/ 7347 h 10000"/>
              <a:gd name="connsiteX67" fmla="*/ 6516 w 10000"/>
              <a:gd name="connsiteY67" fmla="*/ 6753 h 10000"/>
              <a:gd name="connsiteX68" fmla="*/ 6667 w 10000"/>
              <a:gd name="connsiteY68" fmla="*/ 6957 h 10000"/>
              <a:gd name="connsiteX69" fmla="*/ 6886 w 10000"/>
              <a:gd name="connsiteY69" fmla="*/ 7161 h 10000"/>
              <a:gd name="connsiteX70" fmla="*/ 7023 w 10000"/>
              <a:gd name="connsiteY70" fmla="*/ 7347 h 10000"/>
              <a:gd name="connsiteX71" fmla="*/ 7174 w 10000"/>
              <a:gd name="connsiteY71" fmla="*/ 7440 h 10000"/>
              <a:gd name="connsiteX72" fmla="*/ 7311 w 10000"/>
              <a:gd name="connsiteY72" fmla="*/ 7551 h 10000"/>
              <a:gd name="connsiteX73" fmla="*/ 7394 w 10000"/>
              <a:gd name="connsiteY73" fmla="*/ 7551 h 10000"/>
              <a:gd name="connsiteX74" fmla="*/ 7462 w 10000"/>
              <a:gd name="connsiteY74" fmla="*/ 7644 h 10000"/>
              <a:gd name="connsiteX75" fmla="*/ 7531 w 10000"/>
              <a:gd name="connsiteY75" fmla="*/ 7644 h 10000"/>
              <a:gd name="connsiteX76" fmla="*/ 7599 w 10000"/>
              <a:gd name="connsiteY76" fmla="*/ 7644 h 10000"/>
              <a:gd name="connsiteX77" fmla="*/ 7682 w 10000"/>
              <a:gd name="connsiteY77" fmla="*/ 7644 h 10000"/>
              <a:gd name="connsiteX78" fmla="*/ 7750 w 10000"/>
              <a:gd name="connsiteY78" fmla="*/ 7551 h 10000"/>
              <a:gd name="connsiteX79" fmla="*/ 7819 w 10000"/>
              <a:gd name="connsiteY79" fmla="*/ 7440 h 10000"/>
              <a:gd name="connsiteX80" fmla="*/ 7819 w 10000"/>
              <a:gd name="connsiteY80" fmla="*/ 7347 h 10000"/>
              <a:gd name="connsiteX81" fmla="*/ 7901 w 10000"/>
              <a:gd name="connsiteY81" fmla="*/ 7254 h 10000"/>
              <a:gd name="connsiteX82" fmla="*/ 7970 w 10000"/>
              <a:gd name="connsiteY82" fmla="*/ 7050 h 10000"/>
              <a:gd name="connsiteX83" fmla="*/ 7970 w 10000"/>
              <a:gd name="connsiteY83" fmla="*/ 6865 h 10000"/>
              <a:gd name="connsiteX84" fmla="*/ 8038 w 10000"/>
              <a:gd name="connsiteY84" fmla="*/ 6660 h 10000"/>
              <a:gd name="connsiteX85" fmla="*/ 8107 w 10000"/>
              <a:gd name="connsiteY85" fmla="*/ 6364 h 10000"/>
              <a:gd name="connsiteX86" fmla="*/ 8189 w 10000"/>
              <a:gd name="connsiteY86" fmla="*/ 6067 h 10000"/>
              <a:gd name="connsiteX87" fmla="*/ 8189 w 10000"/>
              <a:gd name="connsiteY87" fmla="*/ 5677 h 10000"/>
              <a:gd name="connsiteX88" fmla="*/ 8326 w 10000"/>
              <a:gd name="connsiteY88" fmla="*/ 4991 h 10000"/>
              <a:gd name="connsiteX89" fmla="*/ 8409 w 10000"/>
              <a:gd name="connsiteY89" fmla="*/ 4212 h 10000"/>
              <a:gd name="connsiteX90" fmla="*/ 8409 w 10000"/>
              <a:gd name="connsiteY90" fmla="*/ 3525 h 10000"/>
              <a:gd name="connsiteX91" fmla="*/ 8477 w 10000"/>
              <a:gd name="connsiteY91" fmla="*/ 2839 h 10000"/>
              <a:gd name="connsiteX92" fmla="*/ 8477 w 10000"/>
              <a:gd name="connsiteY92" fmla="*/ 2542 h 10000"/>
              <a:gd name="connsiteX93" fmla="*/ 8477 w 10000"/>
              <a:gd name="connsiteY93" fmla="*/ 2263 h 10000"/>
              <a:gd name="connsiteX94" fmla="*/ 8477 w 10000"/>
              <a:gd name="connsiteY94" fmla="*/ 2059 h 10000"/>
              <a:gd name="connsiteX95" fmla="*/ 8477 w 10000"/>
              <a:gd name="connsiteY95" fmla="*/ 1855 h 10000"/>
              <a:gd name="connsiteX96" fmla="*/ 8477 w 10000"/>
              <a:gd name="connsiteY96" fmla="*/ 1670 h 10000"/>
              <a:gd name="connsiteX97" fmla="*/ 8477 w 10000"/>
              <a:gd name="connsiteY97" fmla="*/ 1577 h 10000"/>
              <a:gd name="connsiteX98" fmla="*/ 8409 w 10000"/>
              <a:gd name="connsiteY98" fmla="*/ 1466 h 10000"/>
              <a:gd name="connsiteX99" fmla="*/ 8409 w 10000"/>
              <a:gd name="connsiteY99" fmla="*/ 1373 h 10000"/>
              <a:gd name="connsiteX100" fmla="*/ 8409 w 10000"/>
              <a:gd name="connsiteY100" fmla="*/ 1280 h 10000"/>
              <a:gd name="connsiteX101" fmla="*/ 8326 w 10000"/>
              <a:gd name="connsiteY101" fmla="*/ 1280 h 10000"/>
              <a:gd name="connsiteX102" fmla="*/ 8258 w 10000"/>
              <a:gd name="connsiteY102" fmla="*/ 1169 h 10000"/>
              <a:gd name="connsiteX103" fmla="*/ 8258 w 10000"/>
              <a:gd name="connsiteY103" fmla="*/ 1169 h 10000"/>
              <a:gd name="connsiteX104" fmla="*/ 8107 w 10000"/>
              <a:gd name="connsiteY104" fmla="*/ 1169 h 10000"/>
              <a:gd name="connsiteX105" fmla="*/ 8038 w 10000"/>
              <a:gd name="connsiteY105" fmla="*/ 1169 h 10000"/>
              <a:gd name="connsiteX106" fmla="*/ 7970 w 10000"/>
              <a:gd name="connsiteY106" fmla="*/ 1169 h 10000"/>
              <a:gd name="connsiteX107" fmla="*/ 7819 w 10000"/>
              <a:gd name="connsiteY107" fmla="*/ 1169 h 10000"/>
              <a:gd name="connsiteX108" fmla="*/ 7682 w 10000"/>
              <a:gd name="connsiteY108" fmla="*/ 1169 h 10000"/>
              <a:gd name="connsiteX109" fmla="*/ 7462 w 10000"/>
              <a:gd name="connsiteY109" fmla="*/ 1169 h 10000"/>
              <a:gd name="connsiteX110" fmla="*/ 7311 w 10000"/>
              <a:gd name="connsiteY110" fmla="*/ 1169 h 10000"/>
              <a:gd name="connsiteX111" fmla="*/ 7092 w 10000"/>
              <a:gd name="connsiteY111" fmla="*/ 1169 h 10000"/>
              <a:gd name="connsiteX112" fmla="*/ 6804 w 10000"/>
              <a:gd name="connsiteY112" fmla="*/ 1169 h 10000"/>
              <a:gd name="connsiteX113" fmla="*/ 6516 w 10000"/>
              <a:gd name="connsiteY113" fmla="*/ 1280 h 10000"/>
              <a:gd name="connsiteX114" fmla="*/ 6228 w 10000"/>
              <a:gd name="connsiteY114" fmla="*/ 1280 h 10000"/>
              <a:gd name="connsiteX115" fmla="*/ 5871 w 10000"/>
              <a:gd name="connsiteY115" fmla="*/ 1373 h 10000"/>
              <a:gd name="connsiteX116" fmla="*/ 5144 w 10000"/>
              <a:gd name="connsiteY116" fmla="*/ 1466 h 10000"/>
              <a:gd name="connsiteX117" fmla="*/ 4417 w 10000"/>
              <a:gd name="connsiteY117" fmla="*/ 1670 h 10000"/>
              <a:gd name="connsiteX118" fmla="*/ 3690 w 10000"/>
              <a:gd name="connsiteY118" fmla="*/ 1763 h 10000"/>
              <a:gd name="connsiteX119" fmla="*/ 2963 w 10000"/>
              <a:gd name="connsiteY119" fmla="*/ 1855 h 10000"/>
              <a:gd name="connsiteX120" fmla="*/ 2167 w 10000"/>
              <a:gd name="connsiteY120" fmla="*/ 1967 h 10000"/>
              <a:gd name="connsiteX121" fmla="*/ 1454 w 10000"/>
              <a:gd name="connsiteY121" fmla="*/ 2059 h 10000"/>
              <a:gd name="connsiteX122" fmla="*/ 727 w 10000"/>
              <a:gd name="connsiteY122" fmla="*/ 2152 h 10000"/>
              <a:gd name="connsiteX123" fmla="*/ 0 w 10000"/>
              <a:gd name="connsiteY123" fmla="*/ 1670 h 10000"/>
              <a:gd name="connsiteX124" fmla="*/ 576 w 10000"/>
              <a:gd name="connsiteY124" fmla="*/ 1577 h 10000"/>
              <a:gd name="connsiteX125" fmla="*/ 1152 w 10000"/>
              <a:gd name="connsiteY125" fmla="*/ 1466 h 10000"/>
              <a:gd name="connsiteX126" fmla="*/ 1660 w 10000"/>
              <a:gd name="connsiteY126" fmla="*/ 1373 h 10000"/>
              <a:gd name="connsiteX127" fmla="*/ 2167 w 10000"/>
              <a:gd name="connsiteY127" fmla="*/ 1280 h 10000"/>
              <a:gd name="connsiteX128" fmla="*/ 2675 w 10000"/>
              <a:gd name="connsiteY128" fmla="*/ 1280 h 10000"/>
              <a:gd name="connsiteX129" fmla="*/ 3114 w 10000"/>
              <a:gd name="connsiteY129" fmla="*/ 1169 h 10000"/>
              <a:gd name="connsiteX130" fmla="*/ 3553 w 10000"/>
              <a:gd name="connsiteY130" fmla="*/ 1076 h 10000"/>
              <a:gd name="connsiteX131" fmla="*/ 3978 w 10000"/>
              <a:gd name="connsiteY131" fmla="*/ 1076 h 10000"/>
              <a:gd name="connsiteX132" fmla="*/ 4348 w 10000"/>
              <a:gd name="connsiteY132" fmla="*/ 983 h 10000"/>
              <a:gd name="connsiteX133" fmla="*/ 4705 w 10000"/>
              <a:gd name="connsiteY133" fmla="*/ 891 h 10000"/>
              <a:gd name="connsiteX134" fmla="*/ 5075 w 10000"/>
              <a:gd name="connsiteY134" fmla="*/ 891 h 10000"/>
              <a:gd name="connsiteX135" fmla="*/ 5364 w 10000"/>
              <a:gd name="connsiteY135" fmla="*/ 779 h 10000"/>
              <a:gd name="connsiteX136" fmla="*/ 5720 w 10000"/>
              <a:gd name="connsiteY136" fmla="*/ 779 h 10000"/>
              <a:gd name="connsiteX137" fmla="*/ 5940 w 10000"/>
              <a:gd name="connsiteY137" fmla="*/ 779 h 10000"/>
              <a:gd name="connsiteX138" fmla="*/ 6228 w 10000"/>
              <a:gd name="connsiteY138" fmla="*/ 686 h 10000"/>
              <a:gd name="connsiteX139" fmla="*/ 6447 w 10000"/>
              <a:gd name="connsiteY139" fmla="*/ 686 h 10000"/>
              <a:gd name="connsiteX140" fmla="*/ 6804 w 10000"/>
              <a:gd name="connsiteY140" fmla="*/ 594 h 10000"/>
              <a:gd name="connsiteX141" fmla="*/ 7174 w 10000"/>
              <a:gd name="connsiteY141" fmla="*/ 594 h 10000"/>
              <a:gd name="connsiteX142" fmla="*/ 7462 w 10000"/>
              <a:gd name="connsiteY142" fmla="*/ 482 h 10000"/>
              <a:gd name="connsiteX143" fmla="*/ 7750 w 10000"/>
              <a:gd name="connsiteY143" fmla="*/ 482 h 10000"/>
              <a:gd name="connsiteX144" fmla="*/ 7901 w 10000"/>
              <a:gd name="connsiteY144" fmla="*/ 390 h 10000"/>
              <a:gd name="connsiteX145" fmla="*/ 8038 w 10000"/>
              <a:gd name="connsiteY145" fmla="*/ 297 h 10000"/>
              <a:gd name="connsiteX146" fmla="*/ 8189 w 10000"/>
              <a:gd name="connsiteY146" fmla="*/ 297 h 10000"/>
              <a:gd name="connsiteX147" fmla="*/ 8189 w 10000"/>
              <a:gd name="connsiteY147" fmla="*/ 204 h 10000"/>
              <a:gd name="connsiteX148" fmla="*/ 8189 w 10000"/>
              <a:gd name="connsiteY148" fmla="*/ 204 h 10000"/>
              <a:gd name="connsiteX0" fmla="*/ 7613 w 9424"/>
              <a:gd name="connsiteY0" fmla="*/ 204 h 10000"/>
              <a:gd name="connsiteX1" fmla="*/ 7682 w 9424"/>
              <a:gd name="connsiteY1" fmla="*/ 93 h 10000"/>
              <a:gd name="connsiteX2" fmla="*/ 7833 w 9424"/>
              <a:gd name="connsiteY2" fmla="*/ 93 h 10000"/>
              <a:gd name="connsiteX3" fmla="*/ 7901 w 9424"/>
              <a:gd name="connsiteY3" fmla="*/ 0 h 10000"/>
              <a:gd name="connsiteX4" fmla="*/ 7970 w 9424"/>
              <a:gd name="connsiteY4" fmla="*/ 0 h 10000"/>
              <a:gd name="connsiteX5" fmla="*/ 8121 w 9424"/>
              <a:gd name="connsiteY5" fmla="*/ 93 h 10000"/>
              <a:gd name="connsiteX6" fmla="*/ 8340 w 9424"/>
              <a:gd name="connsiteY6" fmla="*/ 204 h 10000"/>
              <a:gd name="connsiteX7" fmla="*/ 8409 w 9424"/>
              <a:gd name="connsiteY7" fmla="*/ 297 h 10000"/>
              <a:gd name="connsiteX8" fmla="*/ 8546 w 9424"/>
              <a:gd name="connsiteY8" fmla="*/ 482 h 10000"/>
              <a:gd name="connsiteX9" fmla="*/ 8628 w 9424"/>
              <a:gd name="connsiteY9" fmla="*/ 594 h 10000"/>
              <a:gd name="connsiteX10" fmla="*/ 8766 w 9424"/>
              <a:gd name="connsiteY10" fmla="*/ 686 h 10000"/>
              <a:gd name="connsiteX11" fmla="*/ 8916 w 9424"/>
              <a:gd name="connsiteY11" fmla="*/ 891 h 10000"/>
              <a:gd name="connsiteX12" fmla="*/ 9054 w 9424"/>
              <a:gd name="connsiteY12" fmla="*/ 983 h 10000"/>
              <a:gd name="connsiteX13" fmla="*/ 9136 w 9424"/>
              <a:gd name="connsiteY13" fmla="*/ 1169 h 10000"/>
              <a:gd name="connsiteX14" fmla="*/ 9273 w 9424"/>
              <a:gd name="connsiteY14" fmla="*/ 1280 h 10000"/>
              <a:gd name="connsiteX15" fmla="*/ 9342 w 9424"/>
              <a:gd name="connsiteY15" fmla="*/ 1373 h 10000"/>
              <a:gd name="connsiteX16" fmla="*/ 9342 w 9424"/>
              <a:gd name="connsiteY16" fmla="*/ 1466 h 10000"/>
              <a:gd name="connsiteX17" fmla="*/ 9424 w 9424"/>
              <a:gd name="connsiteY17" fmla="*/ 1466 h 10000"/>
              <a:gd name="connsiteX18" fmla="*/ 9424 w 9424"/>
              <a:gd name="connsiteY18" fmla="*/ 1577 h 10000"/>
              <a:gd name="connsiteX19" fmla="*/ 9424 w 9424"/>
              <a:gd name="connsiteY19" fmla="*/ 1670 h 10000"/>
              <a:gd name="connsiteX20" fmla="*/ 9342 w 9424"/>
              <a:gd name="connsiteY20" fmla="*/ 1763 h 10000"/>
              <a:gd name="connsiteX21" fmla="*/ 9273 w 9424"/>
              <a:gd name="connsiteY21" fmla="*/ 1763 h 10000"/>
              <a:gd name="connsiteX22" fmla="*/ 9205 w 9424"/>
              <a:gd name="connsiteY22" fmla="*/ 1855 h 10000"/>
              <a:gd name="connsiteX23" fmla="*/ 9136 w 9424"/>
              <a:gd name="connsiteY23" fmla="*/ 1855 h 10000"/>
              <a:gd name="connsiteX24" fmla="*/ 9136 w 9424"/>
              <a:gd name="connsiteY24" fmla="*/ 1967 h 10000"/>
              <a:gd name="connsiteX25" fmla="*/ 9054 w 9424"/>
              <a:gd name="connsiteY25" fmla="*/ 2059 h 10000"/>
              <a:gd name="connsiteX26" fmla="*/ 8985 w 9424"/>
              <a:gd name="connsiteY26" fmla="*/ 2263 h 10000"/>
              <a:gd name="connsiteX27" fmla="*/ 8985 w 9424"/>
              <a:gd name="connsiteY27" fmla="*/ 2449 h 10000"/>
              <a:gd name="connsiteX28" fmla="*/ 8916 w 9424"/>
              <a:gd name="connsiteY28" fmla="*/ 2653 h 10000"/>
              <a:gd name="connsiteX29" fmla="*/ 8916 w 9424"/>
              <a:gd name="connsiteY29" fmla="*/ 2950 h 10000"/>
              <a:gd name="connsiteX30" fmla="*/ 8916 w 9424"/>
              <a:gd name="connsiteY30" fmla="*/ 3135 h 10000"/>
              <a:gd name="connsiteX31" fmla="*/ 8834 w 9424"/>
              <a:gd name="connsiteY31" fmla="*/ 3432 h 10000"/>
              <a:gd name="connsiteX32" fmla="*/ 8834 w 9424"/>
              <a:gd name="connsiteY32" fmla="*/ 3822 h 10000"/>
              <a:gd name="connsiteX33" fmla="*/ 8766 w 9424"/>
              <a:gd name="connsiteY33" fmla="*/ 4119 h 10000"/>
              <a:gd name="connsiteX34" fmla="*/ 8697 w 9424"/>
              <a:gd name="connsiteY34" fmla="*/ 4508 h 10000"/>
              <a:gd name="connsiteX35" fmla="*/ 8628 w 9424"/>
              <a:gd name="connsiteY35" fmla="*/ 4898 h 10000"/>
              <a:gd name="connsiteX36" fmla="*/ 8546 w 9424"/>
              <a:gd name="connsiteY36" fmla="*/ 5288 h 10000"/>
              <a:gd name="connsiteX37" fmla="*/ 8409 w 9424"/>
              <a:gd name="connsiteY37" fmla="*/ 6178 h 10000"/>
              <a:gd name="connsiteX38" fmla="*/ 8340 w 9424"/>
              <a:gd name="connsiteY38" fmla="*/ 6568 h 10000"/>
              <a:gd name="connsiteX39" fmla="*/ 8258 w 9424"/>
              <a:gd name="connsiteY39" fmla="*/ 6957 h 10000"/>
              <a:gd name="connsiteX40" fmla="*/ 8189 w 9424"/>
              <a:gd name="connsiteY40" fmla="*/ 7347 h 10000"/>
              <a:gd name="connsiteX41" fmla="*/ 8121 w 9424"/>
              <a:gd name="connsiteY41" fmla="*/ 7737 h 10000"/>
              <a:gd name="connsiteX42" fmla="*/ 8039 w 9424"/>
              <a:gd name="connsiteY42" fmla="*/ 8033 h 10000"/>
              <a:gd name="connsiteX43" fmla="*/ 8039 w 9424"/>
              <a:gd name="connsiteY43" fmla="*/ 8237 h 10000"/>
              <a:gd name="connsiteX44" fmla="*/ 7970 w 9424"/>
              <a:gd name="connsiteY44" fmla="*/ 8534 h 10000"/>
              <a:gd name="connsiteX45" fmla="*/ 7901 w 9424"/>
              <a:gd name="connsiteY45" fmla="*/ 8720 h 10000"/>
              <a:gd name="connsiteX46" fmla="*/ 7750 w 9424"/>
              <a:gd name="connsiteY46" fmla="*/ 9017 h 10000"/>
              <a:gd name="connsiteX47" fmla="*/ 7613 w 9424"/>
              <a:gd name="connsiteY47" fmla="*/ 9314 h 10000"/>
              <a:gd name="connsiteX48" fmla="*/ 7462 w 9424"/>
              <a:gd name="connsiteY48" fmla="*/ 9610 h 10000"/>
              <a:gd name="connsiteX49" fmla="*/ 7325 w 9424"/>
              <a:gd name="connsiteY49" fmla="*/ 9703 h 10000"/>
              <a:gd name="connsiteX50" fmla="*/ 7174 w 9424"/>
              <a:gd name="connsiteY50" fmla="*/ 9889 h 10000"/>
              <a:gd name="connsiteX51" fmla="*/ 7023 w 9424"/>
              <a:gd name="connsiteY51" fmla="*/ 10000 h 10000"/>
              <a:gd name="connsiteX52" fmla="*/ 6886 w 9424"/>
              <a:gd name="connsiteY52" fmla="*/ 10000 h 10000"/>
              <a:gd name="connsiteX53" fmla="*/ 6735 w 9424"/>
              <a:gd name="connsiteY53" fmla="*/ 10000 h 10000"/>
              <a:gd name="connsiteX54" fmla="*/ 6735 w 9424"/>
              <a:gd name="connsiteY54" fmla="*/ 9889 h 10000"/>
              <a:gd name="connsiteX55" fmla="*/ 6667 w 9424"/>
              <a:gd name="connsiteY55" fmla="*/ 9889 h 10000"/>
              <a:gd name="connsiteX56" fmla="*/ 6667 w 9424"/>
              <a:gd name="connsiteY56" fmla="*/ 9796 h 10000"/>
              <a:gd name="connsiteX57" fmla="*/ 6667 w 9424"/>
              <a:gd name="connsiteY57" fmla="*/ 9610 h 10000"/>
              <a:gd name="connsiteX58" fmla="*/ 6667 w 9424"/>
              <a:gd name="connsiteY58" fmla="*/ 9499 h 10000"/>
              <a:gd name="connsiteX59" fmla="*/ 6667 w 9424"/>
              <a:gd name="connsiteY59" fmla="*/ 9406 h 10000"/>
              <a:gd name="connsiteX60" fmla="*/ 6667 w 9424"/>
              <a:gd name="connsiteY60" fmla="*/ 9202 h 10000"/>
              <a:gd name="connsiteX61" fmla="*/ 6667 w 9424"/>
              <a:gd name="connsiteY61" fmla="*/ 9017 h 10000"/>
              <a:gd name="connsiteX62" fmla="*/ 6598 w 9424"/>
              <a:gd name="connsiteY62" fmla="*/ 8813 h 10000"/>
              <a:gd name="connsiteX63" fmla="*/ 6516 w 9424"/>
              <a:gd name="connsiteY63" fmla="*/ 8534 h 10000"/>
              <a:gd name="connsiteX64" fmla="*/ 6379 w 9424"/>
              <a:gd name="connsiteY64" fmla="*/ 8126 h 10000"/>
              <a:gd name="connsiteX65" fmla="*/ 6310 w 9424"/>
              <a:gd name="connsiteY65" fmla="*/ 7737 h 10000"/>
              <a:gd name="connsiteX66" fmla="*/ 6091 w 9424"/>
              <a:gd name="connsiteY66" fmla="*/ 7347 h 10000"/>
              <a:gd name="connsiteX67" fmla="*/ 5940 w 9424"/>
              <a:gd name="connsiteY67" fmla="*/ 6753 h 10000"/>
              <a:gd name="connsiteX68" fmla="*/ 6091 w 9424"/>
              <a:gd name="connsiteY68" fmla="*/ 6957 h 10000"/>
              <a:gd name="connsiteX69" fmla="*/ 6310 w 9424"/>
              <a:gd name="connsiteY69" fmla="*/ 7161 h 10000"/>
              <a:gd name="connsiteX70" fmla="*/ 6447 w 9424"/>
              <a:gd name="connsiteY70" fmla="*/ 7347 h 10000"/>
              <a:gd name="connsiteX71" fmla="*/ 6598 w 9424"/>
              <a:gd name="connsiteY71" fmla="*/ 7440 h 10000"/>
              <a:gd name="connsiteX72" fmla="*/ 6735 w 9424"/>
              <a:gd name="connsiteY72" fmla="*/ 7551 h 10000"/>
              <a:gd name="connsiteX73" fmla="*/ 6818 w 9424"/>
              <a:gd name="connsiteY73" fmla="*/ 7551 h 10000"/>
              <a:gd name="connsiteX74" fmla="*/ 6886 w 9424"/>
              <a:gd name="connsiteY74" fmla="*/ 7644 h 10000"/>
              <a:gd name="connsiteX75" fmla="*/ 6955 w 9424"/>
              <a:gd name="connsiteY75" fmla="*/ 7644 h 10000"/>
              <a:gd name="connsiteX76" fmla="*/ 7023 w 9424"/>
              <a:gd name="connsiteY76" fmla="*/ 7644 h 10000"/>
              <a:gd name="connsiteX77" fmla="*/ 7106 w 9424"/>
              <a:gd name="connsiteY77" fmla="*/ 7644 h 10000"/>
              <a:gd name="connsiteX78" fmla="*/ 7174 w 9424"/>
              <a:gd name="connsiteY78" fmla="*/ 7551 h 10000"/>
              <a:gd name="connsiteX79" fmla="*/ 7243 w 9424"/>
              <a:gd name="connsiteY79" fmla="*/ 7440 h 10000"/>
              <a:gd name="connsiteX80" fmla="*/ 7243 w 9424"/>
              <a:gd name="connsiteY80" fmla="*/ 7347 h 10000"/>
              <a:gd name="connsiteX81" fmla="*/ 7325 w 9424"/>
              <a:gd name="connsiteY81" fmla="*/ 7254 h 10000"/>
              <a:gd name="connsiteX82" fmla="*/ 7394 w 9424"/>
              <a:gd name="connsiteY82" fmla="*/ 7050 h 10000"/>
              <a:gd name="connsiteX83" fmla="*/ 7394 w 9424"/>
              <a:gd name="connsiteY83" fmla="*/ 6865 h 10000"/>
              <a:gd name="connsiteX84" fmla="*/ 7462 w 9424"/>
              <a:gd name="connsiteY84" fmla="*/ 6660 h 10000"/>
              <a:gd name="connsiteX85" fmla="*/ 7531 w 9424"/>
              <a:gd name="connsiteY85" fmla="*/ 6364 h 10000"/>
              <a:gd name="connsiteX86" fmla="*/ 7613 w 9424"/>
              <a:gd name="connsiteY86" fmla="*/ 6067 h 10000"/>
              <a:gd name="connsiteX87" fmla="*/ 7613 w 9424"/>
              <a:gd name="connsiteY87" fmla="*/ 5677 h 10000"/>
              <a:gd name="connsiteX88" fmla="*/ 7750 w 9424"/>
              <a:gd name="connsiteY88" fmla="*/ 4991 h 10000"/>
              <a:gd name="connsiteX89" fmla="*/ 7833 w 9424"/>
              <a:gd name="connsiteY89" fmla="*/ 4212 h 10000"/>
              <a:gd name="connsiteX90" fmla="*/ 7833 w 9424"/>
              <a:gd name="connsiteY90" fmla="*/ 3525 h 10000"/>
              <a:gd name="connsiteX91" fmla="*/ 7901 w 9424"/>
              <a:gd name="connsiteY91" fmla="*/ 2839 h 10000"/>
              <a:gd name="connsiteX92" fmla="*/ 7901 w 9424"/>
              <a:gd name="connsiteY92" fmla="*/ 2542 h 10000"/>
              <a:gd name="connsiteX93" fmla="*/ 7901 w 9424"/>
              <a:gd name="connsiteY93" fmla="*/ 2263 h 10000"/>
              <a:gd name="connsiteX94" fmla="*/ 7901 w 9424"/>
              <a:gd name="connsiteY94" fmla="*/ 2059 h 10000"/>
              <a:gd name="connsiteX95" fmla="*/ 7901 w 9424"/>
              <a:gd name="connsiteY95" fmla="*/ 1855 h 10000"/>
              <a:gd name="connsiteX96" fmla="*/ 7901 w 9424"/>
              <a:gd name="connsiteY96" fmla="*/ 1670 h 10000"/>
              <a:gd name="connsiteX97" fmla="*/ 7901 w 9424"/>
              <a:gd name="connsiteY97" fmla="*/ 1577 h 10000"/>
              <a:gd name="connsiteX98" fmla="*/ 7833 w 9424"/>
              <a:gd name="connsiteY98" fmla="*/ 1466 h 10000"/>
              <a:gd name="connsiteX99" fmla="*/ 7833 w 9424"/>
              <a:gd name="connsiteY99" fmla="*/ 1373 h 10000"/>
              <a:gd name="connsiteX100" fmla="*/ 7833 w 9424"/>
              <a:gd name="connsiteY100" fmla="*/ 1280 h 10000"/>
              <a:gd name="connsiteX101" fmla="*/ 7750 w 9424"/>
              <a:gd name="connsiteY101" fmla="*/ 1280 h 10000"/>
              <a:gd name="connsiteX102" fmla="*/ 7682 w 9424"/>
              <a:gd name="connsiteY102" fmla="*/ 1169 h 10000"/>
              <a:gd name="connsiteX103" fmla="*/ 7682 w 9424"/>
              <a:gd name="connsiteY103" fmla="*/ 1169 h 10000"/>
              <a:gd name="connsiteX104" fmla="*/ 7531 w 9424"/>
              <a:gd name="connsiteY104" fmla="*/ 1169 h 10000"/>
              <a:gd name="connsiteX105" fmla="*/ 7462 w 9424"/>
              <a:gd name="connsiteY105" fmla="*/ 1169 h 10000"/>
              <a:gd name="connsiteX106" fmla="*/ 7394 w 9424"/>
              <a:gd name="connsiteY106" fmla="*/ 1169 h 10000"/>
              <a:gd name="connsiteX107" fmla="*/ 7243 w 9424"/>
              <a:gd name="connsiteY107" fmla="*/ 1169 h 10000"/>
              <a:gd name="connsiteX108" fmla="*/ 7106 w 9424"/>
              <a:gd name="connsiteY108" fmla="*/ 1169 h 10000"/>
              <a:gd name="connsiteX109" fmla="*/ 6886 w 9424"/>
              <a:gd name="connsiteY109" fmla="*/ 1169 h 10000"/>
              <a:gd name="connsiteX110" fmla="*/ 6735 w 9424"/>
              <a:gd name="connsiteY110" fmla="*/ 1169 h 10000"/>
              <a:gd name="connsiteX111" fmla="*/ 6516 w 9424"/>
              <a:gd name="connsiteY111" fmla="*/ 1169 h 10000"/>
              <a:gd name="connsiteX112" fmla="*/ 6228 w 9424"/>
              <a:gd name="connsiteY112" fmla="*/ 1169 h 10000"/>
              <a:gd name="connsiteX113" fmla="*/ 5940 w 9424"/>
              <a:gd name="connsiteY113" fmla="*/ 1280 h 10000"/>
              <a:gd name="connsiteX114" fmla="*/ 5652 w 9424"/>
              <a:gd name="connsiteY114" fmla="*/ 1280 h 10000"/>
              <a:gd name="connsiteX115" fmla="*/ 5295 w 9424"/>
              <a:gd name="connsiteY115" fmla="*/ 1373 h 10000"/>
              <a:gd name="connsiteX116" fmla="*/ 4568 w 9424"/>
              <a:gd name="connsiteY116" fmla="*/ 1466 h 10000"/>
              <a:gd name="connsiteX117" fmla="*/ 3841 w 9424"/>
              <a:gd name="connsiteY117" fmla="*/ 1670 h 10000"/>
              <a:gd name="connsiteX118" fmla="*/ 3114 w 9424"/>
              <a:gd name="connsiteY118" fmla="*/ 1763 h 10000"/>
              <a:gd name="connsiteX119" fmla="*/ 2387 w 9424"/>
              <a:gd name="connsiteY119" fmla="*/ 1855 h 10000"/>
              <a:gd name="connsiteX120" fmla="*/ 1591 w 9424"/>
              <a:gd name="connsiteY120" fmla="*/ 1967 h 10000"/>
              <a:gd name="connsiteX121" fmla="*/ 878 w 9424"/>
              <a:gd name="connsiteY121" fmla="*/ 2059 h 10000"/>
              <a:gd name="connsiteX122" fmla="*/ 151 w 9424"/>
              <a:gd name="connsiteY122" fmla="*/ 2152 h 10000"/>
              <a:gd name="connsiteX123" fmla="*/ 0 w 9424"/>
              <a:gd name="connsiteY123" fmla="*/ 1577 h 10000"/>
              <a:gd name="connsiteX124" fmla="*/ 576 w 9424"/>
              <a:gd name="connsiteY124" fmla="*/ 1466 h 10000"/>
              <a:gd name="connsiteX125" fmla="*/ 1084 w 9424"/>
              <a:gd name="connsiteY125" fmla="*/ 1373 h 10000"/>
              <a:gd name="connsiteX126" fmla="*/ 1591 w 9424"/>
              <a:gd name="connsiteY126" fmla="*/ 1280 h 10000"/>
              <a:gd name="connsiteX127" fmla="*/ 2099 w 9424"/>
              <a:gd name="connsiteY127" fmla="*/ 1280 h 10000"/>
              <a:gd name="connsiteX128" fmla="*/ 2538 w 9424"/>
              <a:gd name="connsiteY128" fmla="*/ 1169 h 10000"/>
              <a:gd name="connsiteX129" fmla="*/ 2977 w 9424"/>
              <a:gd name="connsiteY129" fmla="*/ 1076 h 10000"/>
              <a:gd name="connsiteX130" fmla="*/ 3402 w 9424"/>
              <a:gd name="connsiteY130" fmla="*/ 1076 h 10000"/>
              <a:gd name="connsiteX131" fmla="*/ 3772 w 9424"/>
              <a:gd name="connsiteY131" fmla="*/ 983 h 10000"/>
              <a:gd name="connsiteX132" fmla="*/ 4129 w 9424"/>
              <a:gd name="connsiteY132" fmla="*/ 891 h 10000"/>
              <a:gd name="connsiteX133" fmla="*/ 4499 w 9424"/>
              <a:gd name="connsiteY133" fmla="*/ 891 h 10000"/>
              <a:gd name="connsiteX134" fmla="*/ 4788 w 9424"/>
              <a:gd name="connsiteY134" fmla="*/ 779 h 10000"/>
              <a:gd name="connsiteX135" fmla="*/ 5144 w 9424"/>
              <a:gd name="connsiteY135" fmla="*/ 779 h 10000"/>
              <a:gd name="connsiteX136" fmla="*/ 5364 w 9424"/>
              <a:gd name="connsiteY136" fmla="*/ 779 h 10000"/>
              <a:gd name="connsiteX137" fmla="*/ 5652 w 9424"/>
              <a:gd name="connsiteY137" fmla="*/ 686 h 10000"/>
              <a:gd name="connsiteX138" fmla="*/ 5871 w 9424"/>
              <a:gd name="connsiteY138" fmla="*/ 686 h 10000"/>
              <a:gd name="connsiteX139" fmla="*/ 6228 w 9424"/>
              <a:gd name="connsiteY139" fmla="*/ 594 h 10000"/>
              <a:gd name="connsiteX140" fmla="*/ 6598 w 9424"/>
              <a:gd name="connsiteY140" fmla="*/ 594 h 10000"/>
              <a:gd name="connsiteX141" fmla="*/ 6886 w 9424"/>
              <a:gd name="connsiteY141" fmla="*/ 482 h 10000"/>
              <a:gd name="connsiteX142" fmla="*/ 7174 w 9424"/>
              <a:gd name="connsiteY142" fmla="*/ 482 h 10000"/>
              <a:gd name="connsiteX143" fmla="*/ 7325 w 9424"/>
              <a:gd name="connsiteY143" fmla="*/ 390 h 10000"/>
              <a:gd name="connsiteX144" fmla="*/ 7462 w 9424"/>
              <a:gd name="connsiteY144" fmla="*/ 297 h 10000"/>
              <a:gd name="connsiteX145" fmla="*/ 7613 w 9424"/>
              <a:gd name="connsiteY145" fmla="*/ 297 h 10000"/>
              <a:gd name="connsiteX146" fmla="*/ 7613 w 9424"/>
              <a:gd name="connsiteY146" fmla="*/ 204 h 10000"/>
              <a:gd name="connsiteX147" fmla="*/ 7613 w 9424"/>
              <a:gd name="connsiteY147" fmla="*/ 204 h 10000"/>
              <a:gd name="connsiteX0" fmla="*/ 7971 w 9893"/>
              <a:gd name="connsiteY0" fmla="*/ 204 h 10000"/>
              <a:gd name="connsiteX1" fmla="*/ 8045 w 9893"/>
              <a:gd name="connsiteY1" fmla="*/ 93 h 10000"/>
              <a:gd name="connsiteX2" fmla="*/ 8205 w 9893"/>
              <a:gd name="connsiteY2" fmla="*/ 93 h 10000"/>
              <a:gd name="connsiteX3" fmla="*/ 8277 w 9893"/>
              <a:gd name="connsiteY3" fmla="*/ 0 h 10000"/>
              <a:gd name="connsiteX4" fmla="*/ 8350 w 9893"/>
              <a:gd name="connsiteY4" fmla="*/ 0 h 10000"/>
              <a:gd name="connsiteX5" fmla="*/ 8510 w 9893"/>
              <a:gd name="connsiteY5" fmla="*/ 93 h 10000"/>
              <a:gd name="connsiteX6" fmla="*/ 8743 w 9893"/>
              <a:gd name="connsiteY6" fmla="*/ 204 h 10000"/>
              <a:gd name="connsiteX7" fmla="*/ 8816 w 9893"/>
              <a:gd name="connsiteY7" fmla="*/ 297 h 10000"/>
              <a:gd name="connsiteX8" fmla="*/ 8961 w 9893"/>
              <a:gd name="connsiteY8" fmla="*/ 482 h 10000"/>
              <a:gd name="connsiteX9" fmla="*/ 9048 w 9893"/>
              <a:gd name="connsiteY9" fmla="*/ 594 h 10000"/>
              <a:gd name="connsiteX10" fmla="*/ 9195 w 9893"/>
              <a:gd name="connsiteY10" fmla="*/ 686 h 10000"/>
              <a:gd name="connsiteX11" fmla="*/ 9354 w 9893"/>
              <a:gd name="connsiteY11" fmla="*/ 891 h 10000"/>
              <a:gd name="connsiteX12" fmla="*/ 9500 w 9893"/>
              <a:gd name="connsiteY12" fmla="*/ 983 h 10000"/>
              <a:gd name="connsiteX13" fmla="*/ 9587 w 9893"/>
              <a:gd name="connsiteY13" fmla="*/ 1169 h 10000"/>
              <a:gd name="connsiteX14" fmla="*/ 9733 w 9893"/>
              <a:gd name="connsiteY14" fmla="*/ 1280 h 10000"/>
              <a:gd name="connsiteX15" fmla="*/ 9806 w 9893"/>
              <a:gd name="connsiteY15" fmla="*/ 1373 h 10000"/>
              <a:gd name="connsiteX16" fmla="*/ 9806 w 9893"/>
              <a:gd name="connsiteY16" fmla="*/ 1466 h 10000"/>
              <a:gd name="connsiteX17" fmla="*/ 9893 w 9893"/>
              <a:gd name="connsiteY17" fmla="*/ 1466 h 10000"/>
              <a:gd name="connsiteX18" fmla="*/ 9893 w 9893"/>
              <a:gd name="connsiteY18" fmla="*/ 1577 h 10000"/>
              <a:gd name="connsiteX19" fmla="*/ 9893 w 9893"/>
              <a:gd name="connsiteY19" fmla="*/ 1670 h 10000"/>
              <a:gd name="connsiteX20" fmla="*/ 9806 w 9893"/>
              <a:gd name="connsiteY20" fmla="*/ 1763 h 10000"/>
              <a:gd name="connsiteX21" fmla="*/ 9733 w 9893"/>
              <a:gd name="connsiteY21" fmla="*/ 1763 h 10000"/>
              <a:gd name="connsiteX22" fmla="*/ 9661 w 9893"/>
              <a:gd name="connsiteY22" fmla="*/ 1855 h 10000"/>
              <a:gd name="connsiteX23" fmla="*/ 9587 w 9893"/>
              <a:gd name="connsiteY23" fmla="*/ 1855 h 10000"/>
              <a:gd name="connsiteX24" fmla="*/ 9587 w 9893"/>
              <a:gd name="connsiteY24" fmla="*/ 1967 h 10000"/>
              <a:gd name="connsiteX25" fmla="*/ 9500 w 9893"/>
              <a:gd name="connsiteY25" fmla="*/ 2059 h 10000"/>
              <a:gd name="connsiteX26" fmla="*/ 9427 w 9893"/>
              <a:gd name="connsiteY26" fmla="*/ 2263 h 10000"/>
              <a:gd name="connsiteX27" fmla="*/ 9427 w 9893"/>
              <a:gd name="connsiteY27" fmla="*/ 2449 h 10000"/>
              <a:gd name="connsiteX28" fmla="*/ 9354 w 9893"/>
              <a:gd name="connsiteY28" fmla="*/ 2653 h 10000"/>
              <a:gd name="connsiteX29" fmla="*/ 9354 w 9893"/>
              <a:gd name="connsiteY29" fmla="*/ 2950 h 10000"/>
              <a:gd name="connsiteX30" fmla="*/ 9354 w 9893"/>
              <a:gd name="connsiteY30" fmla="*/ 3135 h 10000"/>
              <a:gd name="connsiteX31" fmla="*/ 9267 w 9893"/>
              <a:gd name="connsiteY31" fmla="*/ 3432 h 10000"/>
              <a:gd name="connsiteX32" fmla="*/ 9267 w 9893"/>
              <a:gd name="connsiteY32" fmla="*/ 3822 h 10000"/>
              <a:gd name="connsiteX33" fmla="*/ 9195 w 9893"/>
              <a:gd name="connsiteY33" fmla="*/ 4119 h 10000"/>
              <a:gd name="connsiteX34" fmla="*/ 9122 w 9893"/>
              <a:gd name="connsiteY34" fmla="*/ 4508 h 10000"/>
              <a:gd name="connsiteX35" fmla="*/ 9048 w 9893"/>
              <a:gd name="connsiteY35" fmla="*/ 4898 h 10000"/>
              <a:gd name="connsiteX36" fmla="*/ 8961 w 9893"/>
              <a:gd name="connsiteY36" fmla="*/ 5288 h 10000"/>
              <a:gd name="connsiteX37" fmla="*/ 8816 w 9893"/>
              <a:gd name="connsiteY37" fmla="*/ 6178 h 10000"/>
              <a:gd name="connsiteX38" fmla="*/ 8743 w 9893"/>
              <a:gd name="connsiteY38" fmla="*/ 6568 h 10000"/>
              <a:gd name="connsiteX39" fmla="*/ 8656 w 9893"/>
              <a:gd name="connsiteY39" fmla="*/ 6957 h 10000"/>
              <a:gd name="connsiteX40" fmla="*/ 8583 w 9893"/>
              <a:gd name="connsiteY40" fmla="*/ 7347 h 10000"/>
              <a:gd name="connsiteX41" fmla="*/ 8510 w 9893"/>
              <a:gd name="connsiteY41" fmla="*/ 7737 h 10000"/>
              <a:gd name="connsiteX42" fmla="*/ 8423 w 9893"/>
              <a:gd name="connsiteY42" fmla="*/ 8033 h 10000"/>
              <a:gd name="connsiteX43" fmla="*/ 8423 w 9893"/>
              <a:gd name="connsiteY43" fmla="*/ 8237 h 10000"/>
              <a:gd name="connsiteX44" fmla="*/ 8350 w 9893"/>
              <a:gd name="connsiteY44" fmla="*/ 8534 h 10000"/>
              <a:gd name="connsiteX45" fmla="*/ 8277 w 9893"/>
              <a:gd name="connsiteY45" fmla="*/ 8720 h 10000"/>
              <a:gd name="connsiteX46" fmla="*/ 8117 w 9893"/>
              <a:gd name="connsiteY46" fmla="*/ 9017 h 10000"/>
              <a:gd name="connsiteX47" fmla="*/ 7971 w 9893"/>
              <a:gd name="connsiteY47" fmla="*/ 9314 h 10000"/>
              <a:gd name="connsiteX48" fmla="*/ 7811 w 9893"/>
              <a:gd name="connsiteY48" fmla="*/ 9610 h 10000"/>
              <a:gd name="connsiteX49" fmla="*/ 7666 w 9893"/>
              <a:gd name="connsiteY49" fmla="*/ 9703 h 10000"/>
              <a:gd name="connsiteX50" fmla="*/ 7505 w 9893"/>
              <a:gd name="connsiteY50" fmla="*/ 9889 h 10000"/>
              <a:gd name="connsiteX51" fmla="*/ 7345 w 9893"/>
              <a:gd name="connsiteY51" fmla="*/ 10000 h 10000"/>
              <a:gd name="connsiteX52" fmla="*/ 7200 w 9893"/>
              <a:gd name="connsiteY52" fmla="*/ 10000 h 10000"/>
              <a:gd name="connsiteX53" fmla="*/ 7040 w 9893"/>
              <a:gd name="connsiteY53" fmla="*/ 10000 h 10000"/>
              <a:gd name="connsiteX54" fmla="*/ 7040 w 9893"/>
              <a:gd name="connsiteY54" fmla="*/ 9889 h 10000"/>
              <a:gd name="connsiteX55" fmla="*/ 6967 w 9893"/>
              <a:gd name="connsiteY55" fmla="*/ 9889 h 10000"/>
              <a:gd name="connsiteX56" fmla="*/ 6967 w 9893"/>
              <a:gd name="connsiteY56" fmla="*/ 9796 h 10000"/>
              <a:gd name="connsiteX57" fmla="*/ 6967 w 9893"/>
              <a:gd name="connsiteY57" fmla="*/ 9610 h 10000"/>
              <a:gd name="connsiteX58" fmla="*/ 6967 w 9893"/>
              <a:gd name="connsiteY58" fmla="*/ 9499 h 10000"/>
              <a:gd name="connsiteX59" fmla="*/ 6967 w 9893"/>
              <a:gd name="connsiteY59" fmla="*/ 9406 h 10000"/>
              <a:gd name="connsiteX60" fmla="*/ 6967 w 9893"/>
              <a:gd name="connsiteY60" fmla="*/ 9202 h 10000"/>
              <a:gd name="connsiteX61" fmla="*/ 6967 w 9893"/>
              <a:gd name="connsiteY61" fmla="*/ 9017 h 10000"/>
              <a:gd name="connsiteX62" fmla="*/ 6894 w 9893"/>
              <a:gd name="connsiteY62" fmla="*/ 8813 h 10000"/>
              <a:gd name="connsiteX63" fmla="*/ 6807 w 9893"/>
              <a:gd name="connsiteY63" fmla="*/ 8534 h 10000"/>
              <a:gd name="connsiteX64" fmla="*/ 6662 w 9893"/>
              <a:gd name="connsiteY64" fmla="*/ 8126 h 10000"/>
              <a:gd name="connsiteX65" fmla="*/ 6589 w 9893"/>
              <a:gd name="connsiteY65" fmla="*/ 7737 h 10000"/>
              <a:gd name="connsiteX66" fmla="*/ 6356 w 9893"/>
              <a:gd name="connsiteY66" fmla="*/ 7347 h 10000"/>
              <a:gd name="connsiteX67" fmla="*/ 6196 w 9893"/>
              <a:gd name="connsiteY67" fmla="*/ 6753 h 10000"/>
              <a:gd name="connsiteX68" fmla="*/ 6356 w 9893"/>
              <a:gd name="connsiteY68" fmla="*/ 6957 h 10000"/>
              <a:gd name="connsiteX69" fmla="*/ 6589 w 9893"/>
              <a:gd name="connsiteY69" fmla="*/ 7161 h 10000"/>
              <a:gd name="connsiteX70" fmla="*/ 6734 w 9893"/>
              <a:gd name="connsiteY70" fmla="*/ 7347 h 10000"/>
              <a:gd name="connsiteX71" fmla="*/ 6894 w 9893"/>
              <a:gd name="connsiteY71" fmla="*/ 7440 h 10000"/>
              <a:gd name="connsiteX72" fmla="*/ 7040 w 9893"/>
              <a:gd name="connsiteY72" fmla="*/ 7551 h 10000"/>
              <a:gd name="connsiteX73" fmla="*/ 7128 w 9893"/>
              <a:gd name="connsiteY73" fmla="*/ 7551 h 10000"/>
              <a:gd name="connsiteX74" fmla="*/ 7200 w 9893"/>
              <a:gd name="connsiteY74" fmla="*/ 7644 h 10000"/>
              <a:gd name="connsiteX75" fmla="*/ 7273 w 9893"/>
              <a:gd name="connsiteY75" fmla="*/ 7644 h 10000"/>
              <a:gd name="connsiteX76" fmla="*/ 7345 w 9893"/>
              <a:gd name="connsiteY76" fmla="*/ 7644 h 10000"/>
              <a:gd name="connsiteX77" fmla="*/ 7433 w 9893"/>
              <a:gd name="connsiteY77" fmla="*/ 7644 h 10000"/>
              <a:gd name="connsiteX78" fmla="*/ 7505 w 9893"/>
              <a:gd name="connsiteY78" fmla="*/ 7551 h 10000"/>
              <a:gd name="connsiteX79" fmla="*/ 7579 w 9893"/>
              <a:gd name="connsiteY79" fmla="*/ 7440 h 10000"/>
              <a:gd name="connsiteX80" fmla="*/ 7579 w 9893"/>
              <a:gd name="connsiteY80" fmla="*/ 7347 h 10000"/>
              <a:gd name="connsiteX81" fmla="*/ 7666 w 9893"/>
              <a:gd name="connsiteY81" fmla="*/ 7254 h 10000"/>
              <a:gd name="connsiteX82" fmla="*/ 7739 w 9893"/>
              <a:gd name="connsiteY82" fmla="*/ 7050 h 10000"/>
              <a:gd name="connsiteX83" fmla="*/ 7739 w 9893"/>
              <a:gd name="connsiteY83" fmla="*/ 6865 h 10000"/>
              <a:gd name="connsiteX84" fmla="*/ 7811 w 9893"/>
              <a:gd name="connsiteY84" fmla="*/ 6660 h 10000"/>
              <a:gd name="connsiteX85" fmla="*/ 7884 w 9893"/>
              <a:gd name="connsiteY85" fmla="*/ 6364 h 10000"/>
              <a:gd name="connsiteX86" fmla="*/ 7971 w 9893"/>
              <a:gd name="connsiteY86" fmla="*/ 6067 h 10000"/>
              <a:gd name="connsiteX87" fmla="*/ 7971 w 9893"/>
              <a:gd name="connsiteY87" fmla="*/ 5677 h 10000"/>
              <a:gd name="connsiteX88" fmla="*/ 8117 w 9893"/>
              <a:gd name="connsiteY88" fmla="*/ 4991 h 10000"/>
              <a:gd name="connsiteX89" fmla="*/ 8205 w 9893"/>
              <a:gd name="connsiteY89" fmla="*/ 4212 h 10000"/>
              <a:gd name="connsiteX90" fmla="*/ 8205 w 9893"/>
              <a:gd name="connsiteY90" fmla="*/ 3525 h 10000"/>
              <a:gd name="connsiteX91" fmla="*/ 8277 w 9893"/>
              <a:gd name="connsiteY91" fmla="*/ 2839 h 10000"/>
              <a:gd name="connsiteX92" fmla="*/ 8277 w 9893"/>
              <a:gd name="connsiteY92" fmla="*/ 2542 h 10000"/>
              <a:gd name="connsiteX93" fmla="*/ 8277 w 9893"/>
              <a:gd name="connsiteY93" fmla="*/ 2263 h 10000"/>
              <a:gd name="connsiteX94" fmla="*/ 8277 w 9893"/>
              <a:gd name="connsiteY94" fmla="*/ 2059 h 10000"/>
              <a:gd name="connsiteX95" fmla="*/ 8277 w 9893"/>
              <a:gd name="connsiteY95" fmla="*/ 1855 h 10000"/>
              <a:gd name="connsiteX96" fmla="*/ 8277 w 9893"/>
              <a:gd name="connsiteY96" fmla="*/ 1670 h 10000"/>
              <a:gd name="connsiteX97" fmla="*/ 8277 w 9893"/>
              <a:gd name="connsiteY97" fmla="*/ 1577 h 10000"/>
              <a:gd name="connsiteX98" fmla="*/ 8205 w 9893"/>
              <a:gd name="connsiteY98" fmla="*/ 1466 h 10000"/>
              <a:gd name="connsiteX99" fmla="*/ 8205 w 9893"/>
              <a:gd name="connsiteY99" fmla="*/ 1373 h 10000"/>
              <a:gd name="connsiteX100" fmla="*/ 8205 w 9893"/>
              <a:gd name="connsiteY100" fmla="*/ 1280 h 10000"/>
              <a:gd name="connsiteX101" fmla="*/ 8117 w 9893"/>
              <a:gd name="connsiteY101" fmla="*/ 1280 h 10000"/>
              <a:gd name="connsiteX102" fmla="*/ 8045 w 9893"/>
              <a:gd name="connsiteY102" fmla="*/ 1169 h 10000"/>
              <a:gd name="connsiteX103" fmla="*/ 8045 w 9893"/>
              <a:gd name="connsiteY103" fmla="*/ 1169 h 10000"/>
              <a:gd name="connsiteX104" fmla="*/ 7884 w 9893"/>
              <a:gd name="connsiteY104" fmla="*/ 1169 h 10000"/>
              <a:gd name="connsiteX105" fmla="*/ 7811 w 9893"/>
              <a:gd name="connsiteY105" fmla="*/ 1169 h 10000"/>
              <a:gd name="connsiteX106" fmla="*/ 7739 w 9893"/>
              <a:gd name="connsiteY106" fmla="*/ 1169 h 10000"/>
              <a:gd name="connsiteX107" fmla="*/ 7579 w 9893"/>
              <a:gd name="connsiteY107" fmla="*/ 1169 h 10000"/>
              <a:gd name="connsiteX108" fmla="*/ 7433 w 9893"/>
              <a:gd name="connsiteY108" fmla="*/ 1169 h 10000"/>
              <a:gd name="connsiteX109" fmla="*/ 7200 w 9893"/>
              <a:gd name="connsiteY109" fmla="*/ 1169 h 10000"/>
              <a:gd name="connsiteX110" fmla="*/ 7040 w 9893"/>
              <a:gd name="connsiteY110" fmla="*/ 1169 h 10000"/>
              <a:gd name="connsiteX111" fmla="*/ 6807 w 9893"/>
              <a:gd name="connsiteY111" fmla="*/ 1169 h 10000"/>
              <a:gd name="connsiteX112" fmla="*/ 6502 w 9893"/>
              <a:gd name="connsiteY112" fmla="*/ 1169 h 10000"/>
              <a:gd name="connsiteX113" fmla="*/ 6196 w 9893"/>
              <a:gd name="connsiteY113" fmla="*/ 1280 h 10000"/>
              <a:gd name="connsiteX114" fmla="*/ 5890 w 9893"/>
              <a:gd name="connsiteY114" fmla="*/ 1280 h 10000"/>
              <a:gd name="connsiteX115" fmla="*/ 5512 w 9893"/>
              <a:gd name="connsiteY115" fmla="*/ 1373 h 10000"/>
              <a:gd name="connsiteX116" fmla="*/ 4740 w 9893"/>
              <a:gd name="connsiteY116" fmla="*/ 1466 h 10000"/>
              <a:gd name="connsiteX117" fmla="*/ 3969 w 9893"/>
              <a:gd name="connsiteY117" fmla="*/ 1670 h 10000"/>
              <a:gd name="connsiteX118" fmla="*/ 3197 w 9893"/>
              <a:gd name="connsiteY118" fmla="*/ 1763 h 10000"/>
              <a:gd name="connsiteX119" fmla="*/ 2426 w 9893"/>
              <a:gd name="connsiteY119" fmla="*/ 1855 h 10000"/>
              <a:gd name="connsiteX120" fmla="*/ 1581 w 9893"/>
              <a:gd name="connsiteY120" fmla="*/ 1967 h 10000"/>
              <a:gd name="connsiteX121" fmla="*/ 825 w 9893"/>
              <a:gd name="connsiteY121" fmla="*/ 2059 h 10000"/>
              <a:gd name="connsiteX122" fmla="*/ 53 w 9893"/>
              <a:gd name="connsiteY122" fmla="*/ 2152 h 10000"/>
              <a:gd name="connsiteX123" fmla="*/ 504 w 9893"/>
              <a:gd name="connsiteY123" fmla="*/ 1466 h 10000"/>
              <a:gd name="connsiteX124" fmla="*/ 1043 w 9893"/>
              <a:gd name="connsiteY124" fmla="*/ 1373 h 10000"/>
              <a:gd name="connsiteX125" fmla="*/ 1581 w 9893"/>
              <a:gd name="connsiteY125" fmla="*/ 1280 h 10000"/>
              <a:gd name="connsiteX126" fmla="*/ 2120 w 9893"/>
              <a:gd name="connsiteY126" fmla="*/ 1280 h 10000"/>
              <a:gd name="connsiteX127" fmla="*/ 2586 w 9893"/>
              <a:gd name="connsiteY127" fmla="*/ 1169 h 10000"/>
              <a:gd name="connsiteX128" fmla="*/ 3052 w 9893"/>
              <a:gd name="connsiteY128" fmla="*/ 1076 h 10000"/>
              <a:gd name="connsiteX129" fmla="*/ 3503 w 9893"/>
              <a:gd name="connsiteY129" fmla="*/ 1076 h 10000"/>
              <a:gd name="connsiteX130" fmla="*/ 3896 w 9893"/>
              <a:gd name="connsiteY130" fmla="*/ 983 h 10000"/>
              <a:gd name="connsiteX131" fmla="*/ 4274 w 9893"/>
              <a:gd name="connsiteY131" fmla="*/ 891 h 10000"/>
              <a:gd name="connsiteX132" fmla="*/ 4667 w 9893"/>
              <a:gd name="connsiteY132" fmla="*/ 891 h 10000"/>
              <a:gd name="connsiteX133" fmla="*/ 4974 w 9893"/>
              <a:gd name="connsiteY133" fmla="*/ 779 h 10000"/>
              <a:gd name="connsiteX134" fmla="*/ 5351 w 9893"/>
              <a:gd name="connsiteY134" fmla="*/ 779 h 10000"/>
              <a:gd name="connsiteX135" fmla="*/ 5585 w 9893"/>
              <a:gd name="connsiteY135" fmla="*/ 779 h 10000"/>
              <a:gd name="connsiteX136" fmla="*/ 5890 w 9893"/>
              <a:gd name="connsiteY136" fmla="*/ 686 h 10000"/>
              <a:gd name="connsiteX137" fmla="*/ 6123 w 9893"/>
              <a:gd name="connsiteY137" fmla="*/ 686 h 10000"/>
              <a:gd name="connsiteX138" fmla="*/ 6502 w 9893"/>
              <a:gd name="connsiteY138" fmla="*/ 594 h 10000"/>
              <a:gd name="connsiteX139" fmla="*/ 6894 w 9893"/>
              <a:gd name="connsiteY139" fmla="*/ 594 h 10000"/>
              <a:gd name="connsiteX140" fmla="*/ 7200 w 9893"/>
              <a:gd name="connsiteY140" fmla="*/ 482 h 10000"/>
              <a:gd name="connsiteX141" fmla="*/ 7505 w 9893"/>
              <a:gd name="connsiteY141" fmla="*/ 482 h 10000"/>
              <a:gd name="connsiteX142" fmla="*/ 7666 w 9893"/>
              <a:gd name="connsiteY142" fmla="*/ 390 h 10000"/>
              <a:gd name="connsiteX143" fmla="*/ 7811 w 9893"/>
              <a:gd name="connsiteY143" fmla="*/ 297 h 10000"/>
              <a:gd name="connsiteX144" fmla="*/ 7971 w 9893"/>
              <a:gd name="connsiteY144" fmla="*/ 297 h 10000"/>
              <a:gd name="connsiteX145" fmla="*/ 7971 w 9893"/>
              <a:gd name="connsiteY145" fmla="*/ 204 h 10000"/>
              <a:gd name="connsiteX146" fmla="*/ 7971 w 9893"/>
              <a:gd name="connsiteY146" fmla="*/ 204 h 10000"/>
              <a:gd name="connsiteX0" fmla="*/ 7548 w 9491"/>
              <a:gd name="connsiteY0" fmla="*/ 204 h 10000"/>
              <a:gd name="connsiteX1" fmla="*/ 7623 w 9491"/>
              <a:gd name="connsiteY1" fmla="*/ 93 h 10000"/>
              <a:gd name="connsiteX2" fmla="*/ 7785 w 9491"/>
              <a:gd name="connsiteY2" fmla="*/ 93 h 10000"/>
              <a:gd name="connsiteX3" fmla="*/ 7858 w 9491"/>
              <a:gd name="connsiteY3" fmla="*/ 0 h 10000"/>
              <a:gd name="connsiteX4" fmla="*/ 7931 w 9491"/>
              <a:gd name="connsiteY4" fmla="*/ 0 h 10000"/>
              <a:gd name="connsiteX5" fmla="*/ 8093 w 9491"/>
              <a:gd name="connsiteY5" fmla="*/ 93 h 10000"/>
              <a:gd name="connsiteX6" fmla="*/ 8329 w 9491"/>
              <a:gd name="connsiteY6" fmla="*/ 204 h 10000"/>
              <a:gd name="connsiteX7" fmla="*/ 8402 w 9491"/>
              <a:gd name="connsiteY7" fmla="*/ 297 h 10000"/>
              <a:gd name="connsiteX8" fmla="*/ 8549 w 9491"/>
              <a:gd name="connsiteY8" fmla="*/ 482 h 10000"/>
              <a:gd name="connsiteX9" fmla="*/ 8637 w 9491"/>
              <a:gd name="connsiteY9" fmla="*/ 594 h 10000"/>
              <a:gd name="connsiteX10" fmla="*/ 8785 w 9491"/>
              <a:gd name="connsiteY10" fmla="*/ 686 h 10000"/>
              <a:gd name="connsiteX11" fmla="*/ 8946 w 9491"/>
              <a:gd name="connsiteY11" fmla="*/ 891 h 10000"/>
              <a:gd name="connsiteX12" fmla="*/ 9094 w 9491"/>
              <a:gd name="connsiteY12" fmla="*/ 983 h 10000"/>
              <a:gd name="connsiteX13" fmla="*/ 9182 w 9491"/>
              <a:gd name="connsiteY13" fmla="*/ 1169 h 10000"/>
              <a:gd name="connsiteX14" fmla="*/ 9329 w 9491"/>
              <a:gd name="connsiteY14" fmla="*/ 1280 h 10000"/>
              <a:gd name="connsiteX15" fmla="*/ 9403 w 9491"/>
              <a:gd name="connsiteY15" fmla="*/ 1373 h 10000"/>
              <a:gd name="connsiteX16" fmla="*/ 9403 w 9491"/>
              <a:gd name="connsiteY16" fmla="*/ 1466 h 10000"/>
              <a:gd name="connsiteX17" fmla="*/ 9491 w 9491"/>
              <a:gd name="connsiteY17" fmla="*/ 1466 h 10000"/>
              <a:gd name="connsiteX18" fmla="*/ 9491 w 9491"/>
              <a:gd name="connsiteY18" fmla="*/ 1577 h 10000"/>
              <a:gd name="connsiteX19" fmla="*/ 9491 w 9491"/>
              <a:gd name="connsiteY19" fmla="*/ 1670 h 10000"/>
              <a:gd name="connsiteX20" fmla="*/ 9403 w 9491"/>
              <a:gd name="connsiteY20" fmla="*/ 1763 h 10000"/>
              <a:gd name="connsiteX21" fmla="*/ 9329 w 9491"/>
              <a:gd name="connsiteY21" fmla="*/ 1763 h 10000"/>
              <a:gd name="connsiteX22" fmla="*/ 9256 w 9491"/>
              <a:gd name="connsiteY22" fmla="*/ 1855 h 10000"/>
              <a:gd name="connsiteX23" fmla="*/ 9182 w 9491"/>
              <a:gd name="connsiteY23" fmla="*/ 1855 h 10000"/>
              <a:gd name="connsiteX24" fmla="*/ 9182 w 9491"/>
              <a:gd name="connsiteY24" fmla="*/ 1967 h 10000"/>
              <a:gd name="connsiteX25" fmla="*/ 9094 w 9491"/>
              <a:gd name="connsiteY25" fmla="*/ 2059 h 10000"/>
              <a:gd name="connsiteX26" fmla="*/ 9020 w 9491"/>
              <a:gd name="connsiteY26" fmla="*/ 2263 h 10000"/>
              <a:gd name="connsiteX27" fmla="*/ 9020 w 9491"/>
              <a:gd name="connsiteY27" fmla="*/ 2449 h 10000"/>
              <a:gd name="connsiteX28" fmla="*/ 8946 w 9491"/>
              <a:gd name="connsiteY28" fmla="*/ 2653 h 10000"/>
              <a:gd name="connsiteX29" fmla="*/ 8946 w 9491"/>
              <a:gd name="connsiteY29" fmla="*/ 2950 h 10000"/>
              <a:gd name="connsiteX30" fmla="*/ 8946 w 9491"/>
              <a:gd name="connsiteY30" fmla="*/ 3135 h 10000"/>
              <a:gd name="connsiteX31" fmla="*/ 8858 w 9491"/>
              <a:gd name="connsiteY31" fmla="*/ 3432 h 10000"/>
              <a:gd name="connsiteX32" fmla="*/ 8858 w 9491"/>
              <a:gd name="connsiteY32" fmla="*/ 3822 h 10000"/>
              <a:gd name="connsiteX33" fmla="*/ 8785 w 9491"/>
              <a:gd name="connsiteY33" fmla="*/ 4119 h 10000"/>
              <a:gd name="connsiteX34" fmla="*/ 8712 w 9491"/>
              <a:gd name="connsiteY34" fmla="*/ 4508 h 10000"/>
              <a:gd name="connsiteX35" fmla="*/ 8637 w 9491"/>
              <a:gd name="connsiteY35" fmla="*/ 4898 h 10000"/>
              <a:gd name="connsiteX36" fmla="*/ 8549 w 9491"/>
              <a:gd name="connsiteY36" fmla="*/ 5288 h 10000"/>
              <a:gd name="connsiteX37" fmla="*/ 8402 w 9491"/>
              <a:gd name="connsiteY37" fmla="*/ 6178 h 10000"/>
              <a:gd name="connsiteX38" fmla="*/ 8329 w 9491"/>
              <a:gd name="connsiteY38" fmla="*/ 6568 h 10000"/>
              <a:gd name="connsiteX39" fmla="*/ 8241 w 9491"/>
              <a:gd name="connsiteY39" fmla="*/ 6957 h 10000"/>
              <a:gd name="connsiteX40" fmla="*/ 8167 w 9491"/>
              <a:gd name="connsiteY40" fmla="*/ 7347 h 10000"/>
              <a:gd name="connsiteX41" fmla="*/ 8093 w 9491"/>
              <a:gd name="connsiteY41" fmla="*/ 7737 h 10000"/>
              <a:gd name="connsiteX42" fmla="*/ 8005 w 9491"/>
              <a:gd name="connsiteY42" fmla="*/ 8033 h 10000"/>
              <a:gd name="connsiteX43" fmla="*/ 8005 w 9491"/>
              <a:gd name="connsiteY43" fmla="*/ 8237 h 10000"/>
              <a:gd name="connsiteX44" fmla="*/ 7931 w 9491"/>
              <a:gd name="connsiteY44" fmla="*/ 8534 h 10000"/>
              <a:gd name="connsiteX45" fmla="*/ 7858 w 9491"/>
              <a:gd name="connsiteY45" fmla="*/ 8720 h 10000"/>
              <a:gd name="connsiteX46" fmla="*/ 7696 w 9491"/>
              <a:gd name="connsiteY46" fmla="*/ 9017 h 10000"/>
              <a:gd name="connsiteX47" fmla="*/ 7548 w 9491"/>
              <a:gd name="connsiteY47" fmla="*/ 9314 h 10000"/>
              <a:gd name="connsiteX48" fmla="*/ 7386 w 9491"/>
              <a:gd name="connsiteY48" fmla="*/ 9610 h 10000"/>
              <a:gd name="connsiteX49" fmla="*/ 7240 w 9491"/>
              <a:gd name="connsiteY49" fmla="*/ 9703 h 10000"/>
              <a:gd name="connsiteX50" fmla="*/ 7077 w 9491"/>
              <a:gd name="connsiteY50" fmla="*/ 9889 h 10000"/>
              <a:gd name="connsiteX51" fmla="*/ 6915 w 9491"/>
              <a:gd name="connsiteY51" fmla="*/ 10000 h 10000"/>
              <a:gd name="connsiteX52" fmla="*/ 6769 w 9491"/>
              <a:gd name="connsiteY52" fmla="*/ 10000 h 10000"/>
              <a:gd name="connsiteX53" fmla="*/ 6607 w 9491"/>
              <a:gd name="connsiteY53" fmla="*/ 10000 h 10000"/>
              <a:gd name="connsiteX54" fmla="*/ 6607 w 9491"/>
              <a:gd name="connsiteY54" fmla="*/ 9889 h 10000"/>
              <a:gd name="connsiteX55" fmla="*/ 6533 w 9491"/>
              <a:gd name="connsiteY55" fmla="*/ 9889 h 10000"/>
              <a:gd name="connsiteX56" fmla="*/ 6533 w 9491"/>
              <a:gd name="connsiteY56" fmla="*/ 9796 h 10000"/>
              <a:gd name="connsiteX57" fmla="*/ 6533 w 9491"/>
              <a:gd name="connsiteY57" fmla="*/ 9610 h 10000"/>
              <a:gd name="connsiteX58" fmla="*/ 6533 w 9491"/>
              <a:gd name="connsiteY58" fmla="*/ 9499 h 10000"/>
              <a:gd name="connsiteX59" fmla="*/ 6533 w 9491"/>
              <a:gd name="connsiteY59" fmla="*/ 9406 h 10000"/>
              <a:gd name="connsiteX60" fmla="*/ 6533 w 9491"/>
              <a:gd name="connsiteY60" fmla="*/ 9202 h 10000"/>
              <a:gd name="connsiteX61" fmla="*/ 6533 w 9491"/>
              <a:gd name="connsiteY61" fmla="*/ 9017 h 10000"/>
              <a:gd name="connsiteX62" fmla="*/ 6460 w 9491"/>
              <a:gd name="connsiteY62" fmla="*/ 8813 h 10000"/>
              <a:gd name="connsiteX63" fmla="*/ 6372 w 9491"/>
              <a:gd name="connsiteY63" fmla="*/ 8534 h 10000"/>
              <a:gd name="connsiteX64" fmla="*/ 6225 w 9491"/>
              <a:gd name="connsiteY64" fmla="*/ 8126 h 10000"/>
              <a:gd name="connsiteX65" fmla="*/ 6151 w 9491"/>
              <a:gd name="connsiteY65" fmla="*/ 7737 h 10000"/>
              <a:gd name="connsiteX66" fmla="*/ 5916 w 9491"/>
              <a:gd name="connsiteY66" fmla="*/ 7347 h 10000"/>
              <a:gd name="connsiteX67" fmla="*/ 5754 w 9491"/>
              <a:gd name="connsiteY67" fmla="*/ 6753 h 10000"/>
              <a:gd name="connsiteX68" fmla="*/ 5916 w 9491"/>
              <a:gd name="connsiteY68" fmla="*/ 6957 h 10000"/>
              <a:gd name="connsiteX69" fmla="*/ 6151 w 9491"/>
              <a:gd name="connsiteY69" fmla="*/ 7161 h 10000"/>
              <a:gd name="connsiteX70" fmla="*/ 6298 w 9491"/>
              <a:gd name="connsiteY70" fmla="*/ 7347 h 10000"/>
              <a:gd name="connsiteX71" fmla="*/ 6460 w 9491"/>
              <a:gd name="connsiteY71" fmla="*/ 7440 h 10000"/>
              <a:gd name="connsiteX72" fmla="*/ 6607 w 9491"/>
              <a:gd name="connsiteY72" fmla="*/ 7551 h 10000"/>
              <a:gd name="connsiteX73" fmla="*/ 6696 w 9491"/>
              <a:gd name="connsiteY73" fmla="*/ 7551 h 10000"/>
              <a:gd name="connsiteX74" fmla="*/ 6769 w 9491"/>
              <a:gd name="connsiteY74" fmla="*/ 7644 h 10000"/>
              <a:gd name="connsiteX75" fmla="*/ 6843 w 9491"/>
              <a:gd name="connsiteY75" fmla="*/ 7644 h 10000"/>
              <a:gd name="connsiteX76" fmla="*/ 6915 w 9491"/>
              <a:gd name="connsiteY76" fmla="*/ 7644 h 10000"/>
              <a:gd name="connsiteX77" fmla="*/ 7004 w 9491"/>
              <a:gd name="connsiteY77" fmla="*/ 7644 h 10000"/>
              <a:gd name="connsiteX78" fmla="*/ 7077 w 9491"/>
              <a:gd name="connsiteY78" fmla="*/ 7551 h 10000"/>
              <a:gd name="connsiteX79" fmla="*/ 7152 w 9491"/>
              <a:gd name="connsiteY79" fmla="*/ 7440 h 10000"/>
              <a:gd name="connsiteX80" fmla="*/ 7152 w 9491"/>
              <a:gd name="connsiteY80" fmla="*/ 7347 h 10000"/>
              <a:gd name="connsiteX81" fmla="*/ 7240 w 9491"/>
              <a:gd name="connsiteY81" fmla="*/ 7254 h 10000"/>
              <a:gd name="connsiteX82" fmla="*/ 7314 w 9491"/>
              <a:gd name="connsiteY82" fmla="*/ 7050 h 10000"/>
              <a:gd name="connsiteX83" fmla="*/ 7314 w 9491"/>
              <a:gd name="connsiteY83" fmla="*/ 6865 h 10000"/>
              <a:gd name="connsiteX84" fmla="*/ 7386 w 9491"/>
              <a:gd name="connsiteY84" fmla="*/ 6660 h 10000"/>
              <a:gd name="connsiteX85" fmla="*/ 7460 w 9491"/>
              <a:gd name="connsiteY85" fmla="*/ 6364 h 10000"/>
              <a:gd name="connsiteX86" fmla="*/ 7548 w 9491"/>
              <a:gd name="connsiteY86" fmla="*/ 6067 h 10000"/>
              <a:gd name="connsiteX87" fmla="*/ 7548 w 9491"/>
              <a:gd name="connsiteY87" fmla="*/ 5677 h 10000"/>
              <a:gd name="connsiteX88" fmla="*/ 7696 w 9491"/>
              <a:gd name="connsiteY88" fmla="*/ 4991 h 10000"/>
              <a:gd name="connsiteX89" fmla="*/ 7785 w 9491"/>
              <a:gd name="connsiteY89" fmla="*/ 4212 h 10000"/>
              <a:gd name="connsiteX90" fmla="*/ 7785 w 9491"/>
              <a:gd name="connsiteY90" fmla="*/ 3525 h 10000"/>
              <a:gd name="connsiteX91" fmla="*/ 7858 w 9491"/>
              <a:gd name="connsiteY91" fmla="*/ 2839 h 10000"/>
              <a:gd name="connsiteX92" fmla="*/ 7858 w 9491"/>
              <a:gd name="connsiteY92" fmla="*/ 2542 h 10000"/>
              <a:gd name="connsiteX93" fmla="*/ 7858 w 9491"/>
              <a:gd name="connsiteY93" fmla="*/ 2263 h 10000"/>
              <a:gd name="connsiteX94" fmla="*/ 7858 w 9491"/>
              <a:gd name="connsiteY94" fmla="*/ 2059 h 10000"/>
              <a:gd name="connsiteX95" fmla="*/ 7858 w 9491"/>
              <a:gd name="connsiteY95" fmla="*/ 1855 h 10000"/>
              <a:gd name="connsiteX96" fmla="*/ 7858 w 9491"/>
              <a:gd name="connsiteY96" fmla="*/ 1670 h 10000"/>
              <a:gd name="connsiteX97" fmla="*/ 7858 w 9491"/>
              <a:gd name="connsiteY97" fmla="*/ 1577 h 10000"/>
              <a:gd name="connsiteX98" fmla="*/ 7785 w 9491"/>
              <a:gd name="connsiteY98" fmla="*/ 1466 h 10000"/>
              <a:gd name="connsiteX99" fmla="*/ 7785 w 9491"/>
              <a:gd name="connsiteY99" fmla="*/ 1373 h 10000"/>
              <a:gd name="connsiteX100" fmla="*/ 7785 w 9491"/>
              <a:gd name="connsiteY100" fmla="*/ 1280 h 10000"/>
              <a:gd name="connsiteX101" fmla="*/ 7696 w 9491"/>
              <a:gd name="connsiteY101" fmla="*/ 1280 h 10000"/>
              <a:gd name="connsiteX102" fmla="*/ 7623 w 9491"/>
              <a:gd name="connsiteY102" fmla="*/ 1169 h 10000"/>
              <a:gd name="connsiteX103" fmla="*/ 7623 w 9491"/>
              <a:gd name="connsiteY103" fmla="*/ 1169 h 10000"/>
              <a:gd name="connsiteX104" fmla="*/ 7460 w 9491"/>
              <a:gd name="connsiteY104" fmla="*/ 1169 h 10000"/>
              <a:gd name="connsiteX105" fmla="*/ 7386 w 9491"/>
              <a:gd name="connsiteY105" fmla="*/ 1169 h 10000"/>
              <a:gd name="connsiteX106" fmla="*/ 7314 w 9491"/>
              <a:gd name="connsiteY106" fmla="*/ 1169 h 10000"/>
              <a:gd name="connsiteX107" fmla="*/ 7152 w 9491"/>
              <a:gd name="connsiteY107" fmla="*/ 1169 h 10000"/>
              <a:gd name="connsiteX108" fmla="*/ 7004 w 9491"/>
              <a:gd name="connsiteY108" fmla="*/ 1169 h 10000"/>
              <a:gd name="connsiteX109" fmla="*/ 6769 w 9491"/>
              <a:gd name="connsiteY109" fmla="*/ 1169 h 10000"/>
              <a:gd name="connsiteX110" fmla="*/ 6607 w 9491"/>
              <a:gd name="connsiteY110" fmla="*/ 1169 h 10000"/>
              <a:gd name="connsiteX111" fmla="*/ 6372 w 9491"/>
              <a:gd name="connsiteY111" fmla="*/ 1169 h 10000"/>
              <a:gd name="connsiteX112" fmla="*/ 6063 w 9491"/>
              <a:gd name="connsiteY112" fmla="*/ 1169 h 10000"/>
              <a:gd name="connsiteX113" fmla="*/ 5754 w 9491"/>
              <a:gd name="connsiteY113" fmla="*/ 1280 h 10000"/>
              <a:gd name="connsiteX114" fmla="*/ 5445 w 9491"/>
              <a:gd name="connsiteY114" fmla="*/ 1280 h 10000"/>
              <a:gd name="connsiteX115" fmla="*/ 5063 w 9491"/>
              <a:gd name="connsiteY115" fmla="*/ 1373 h 10000"/>
              <a:gd name="connsiteX116" fmla="*/ 4282 w 9491"/>
              <a:gd name="connsiteY116" fmla="*/ 1466 h 10000"/>
              <a:gd name="connsiteX117" fmla="*/ 3503 w 9491"/>
              <a:gd name="connsiteY117" fmla="*/ 1670 h 10000"/>
              <a:gd name="connsiteX118" fmla="*/ 2723 w 9491"/>
              <a:gd name="connsiteY118" fmla="*/ 1763 h 10000"/>
              <a:gd name="connsiteX119" fmla="*/ 1943 w 9491"/>
              <a:gd name="connsiteY119" fmla="*/ 1855 h 10000"/>
              <a:gd name="connsiteX120" fmla="*/ 1089 w 9491"/>
              <a:gd name="connsiteY120" fmla="*/ 1967 h 10000"/>
              <a:gd name="connsiteX121" fmla="*/ 325 w 9491"/>
              <a:gd name="connsiteY121" fmla="*/ 2059 h 10000"/>
              <a:gd name="connsiteX122" fmla="*/ 0 w 9491"/>
              <a:gd name="connsiteY122" fmla="*/ 1466 h 10000"/>
              <a:gd name="connsiteX123" fmla="*/ 545 w 9491"/>
              <a:gd name="connsiteY123" fmla="*/ 1373 h 10000"/>
              <a:gd name="connsiteX124" fmla="*/ 1089 w 9491"/>
              <a:gd name="connsiteY124" fmla="*/ 1280 h 10000"/>
              <a:gd name="connsiteX125" fmla="*/ 1634 w 9491"/>
              <a:gd name="connsiteY125" fmla="*/ 1280 h 10000"/>
              <a:gd name="connsiteX126" fmla="*/ 2105 w 9491"/>
              <a:gd name="connsiteY126" fmla="*/ 1169 h 10000"/>
              <a:gd name="connsiteX127" fmla="*/ 2576 w 9491"/>
              <a:gd name="connsiteY127" fmla="*/ 1076 h 10000"/>
              <a:gd name="connsiteX128" fmla="*/ 3032 w 9491"/>
              <a:gd name="connsiteY128" fmla="*/ 1076 h 10000"/>
              <a:gd name="connsiteX129" fmla="*/ 3429 w 9491"/>
              <a:gd name="connsiteY129" fmla="*/ 983 h 10000"/>
              <a:gd name="connsiteX130" fmla="*/ 3811 w 9491"/>
              <a:gd name="connsiteY130" fmla="*/ 891 h 10000"/>
              <a:gd name="connsiteX131" fmla="*/ 4208 w 9491"/>
              <a:gd name="connsiteY131" fmla="*/ 891 h 10000"/>
              <a:gd name="connsiteX132" fmla="*/ 4519 w 9491"/>
              <a:gd name="connsiteY132" fmla="*/ 779 h 10000"/>
              <a:gd name="connsiteX133" fmla="*/ 4900 w 9491"/>
              <a:gd name="connsiteY133" fmla="*/ 779 h 10000"/>
              <a:gd name="connsiteX134" fmla="*/ 5136 w 9491"/>
              <a:gd name="connsiteY134" fmla="*/ 779 h 10000"/>
              <a:gd name="connsiteX135" fmla="*/ 5445 w 9491"/>
              <a:gd name="connsiteY135" fmla="*/ 686 h 10000"/>
              <a:gd name="connsiteX136" fmla="*/ 5680 w 9491"/>
              <a:gd name="connsiteY136" fmla="*/ 686 h 10000"/>
              <a:gd name="connsiteX137" fmla="*/ 6063 w 9491"/>
              <a:gd name="connsiteY137" fmla="*/ 594 h 10000"/>
              <a:gd name="connsiteX138" fmla="*/ 6460 w 9491"/>
              <a:gd name="connsiteY138" fmla="*/ 594 h 10000"/>
              <a:gd name="connsiteX139" fmla="*/ 6769 w 9491"/>
              <a:gd name="connsiteY139" fmla="*/ 482 h 10000"/>
              <a:gd name="connsiteX140" fmla="*/ 7077 w 9491"/>
              <a:gd name="connsiteY140" fmla="*/ 482 h 10000"/>
              <a:gd name="connsiteX141" fmla="*/ 7240 w 9491"/>
              <a:gd name="connsiteY141" fmla="*/ 390 h 10000"/>
              <a:gd name="connsiteX142" fmla="*/ 7386 w 9491"/>
              <a:gd name="connsiteY142" fmla="*/ 297 h 10000"/>
              <a:gd name="connsiteX143" fmla="*/ 7548 w 9491"/>
              <a:gd name="connsiteY143" fmla="*/ 297 h 10000"/>
              <a:gd name="connsiteX144" fmla="*/ 7548 w 9491"/>
              <a:gd name="connsiteY144" fmla="*/ 204 h 10000"/>
              <a:gd name="connsiteX145" fmla="*/ 7548 w 9491"/>
              <a:gd name="connsiteY145" fmla="*/ 204 h 10000"/>
              <a:gd name="connsiteX0" fmla="*/ 7953 w 10000"/>
              <a:gd name="connsiteY0" fmla="*/ 204 h 10000"/>
              <a:gd name="connsiteX1" fmla="*/ 8032 w 10000"/>
              <a:gd name="connsiteY1" fmla="*/ 93 h 10000"/>
              <a:gd name="connsiteX2" fmla="*/ 8203 w 10000"/>
              <a:gd name="connsiteY2" fmla="*/ 93 h 10000"/>
              <a:gd name="connsiteX3" fmla="*/ 8279 w 10000"/>
              <a:gd name="connsiteY3" fmla="*/ 0 h 10000"/>
              <a:gd name="connsiteX4" fmla="*/ 8356 w 10000"/>
              <a:gd name="connsiteY4" fmla="*/ 0 h 10000"/>
              <a:gd name="connsiteX5" fmla="*/ 8527 w 10000"/>
              <a:gd name="connsiteY5" fmla="*/ 93 h 10000"/>
              <a:gd name="connsiteX6" fmla="*/ 8776 w 10000"/>
              <a:gd name="connsiteY6" fmla="*/ 204 h 10000"/>
              <a:gd name="connsiteX7" fmla="*/ 8853 w 10000"/>
              <a:gd name="connsiteY7" fmla="*/ 297 h 10000"/>
              <a:gd name="connsiteX8" fmla="*/ 9007 w 10000"/>
              <a:gd name="connsiteY8" fmla="*/ 482 h 10000"/>
              <a:gd name="connsiteX9" fmla="*/ 9100 w 10000"/>
              <a:gd name="connsiteY9" fmla="*/ 594 h 10000"/>
              <a:gd name="connsiteX10" fmla="*/ 9256 w 10000"/>
              <a:gd name="connsiteY10" fmla="*/ 686 h 10000"/>
              <a:gd name="connsiteX11" fmla="*/ 9426 w 10000"/>
              <a:gd name="connsiteY11" fmla="*/ 891 h 10000"/>
              <a:gd name="connsiteX12" fmla="*/ 9582 w 10000"/>
              <a:gd name="connsiteY12" fmla="*/ 983 h 10000"/>
              <a:gd name="connsiteX13" fmla="*/ 9674 w 10000"/>
              <a:gd name="connsiteY13" fmla="*/ 1169 h 10000"/>
              <a:gd name="connsiteX14" fmla="*/ 9829 w 10000"/>
              <a:gd name="connsiteY14" fmla="*/ 1280 h 10000"/>
              <a:gd name="connsiteX15" fmla="*/ 9907 w 10000"/>
              <a:gd name="connsiteY15" fmla="*/ 1373 h 10000"/>
              <a:gd name="connsiteX16" fmla="*/ 9907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07 w 10000"/>
              <a:gd name="connsiteY20" fmla="*/ 1763 h 10000"/>
              <a:gd name="connsiteX21" fmla="*/ 9829 w 10000"/>
              <a:gd name="connsiteY21" fmla="*/ 1763 h 10000"/>
              <a:gd name="connsiteX22" fmla="*/ 9752 w 10000"/>
              <a:gd name="connsiteY22" fmla="*/ 1855 h 10000"/>
              <a:gd name="connsiteX23" fmla="*/ 9674 w 10000"/>
              <a:gd name="connsiteY23" fmla="*/ 1855 h 10000"/>
              <a:gd name="connsiteX24" fmla="*/ 9674 w 10000"/>
              <a:gd name="connsiteY24" fmla="*/ 1967 h 10000"/>
              <a:gd name="connsiteX25" fmla="*/ 9582 w 10000"/>
              <a:gd name="connsiteY25" fmla="*/ 2059 h 10000"/>
              <a:gd name="connsiteX26" fmla="*/ 9504 w 10000"/>
              <a:gd name="connsiteY26" fmla="*/ 2263 h 10000"/>
              <a:gd name="connsiteX27" fmla="*/ 9504 w 10000"/>
              <a:gd name="connsiteY27" fmla="*/ 2449 h 10000"/>
              <a:gd name="connsiteX28" fmla="*/ 9426 w 10000"/>
              <a:gd name="connsiteY28" fmla="*/ 2653 h 10000"/>
              <a:gd name="connsiteX29" fmla="*/ 9426 w 10000"/>
              <a:gd name="connsiteY29" fmla="*/ 2950 h 10000"/>
              <a:gd name="connsiteX30" fmla="*/ 9426 w 10000"/>
              <a:gd name="connsiteY30" fmla="*/ 3135 h 10000"/>
              <a:gd name="connsiteX31" fmla="*/ 9333 w 10000"/>
              <a:gd name="connsiteY31" fmla="*/ 3432 h 10000"/>
              <a:gd name="connsiteX32" fmla="*/ 9333 w 10000"/>
              <a:gd name="connsiteY32" fmla="*/ 3822 h 10000"/>
              <a:gd name="connsiteX33" fmla="*/ 9256 w 10000"/>
              <a:gd name="connsiteY33" fmla="*/ 4119 h 10000"/>
              <a:gd name="connsiteX34" fmla="*/ 9179 w 10000"/>
              <a:gd name="connsiteY34" fmla="*/ 4508 h 10000"/>
              <a:gd name="connsiteX35" fmla="*/ 9100 w 10000"/>
              <a:gd name="connsiteY35" fmla="*/ 4898 h 10000"/>
              <a:gd name="connsiteX36" fmla="*/ 9007 w 10000"/>
              <a:gd name="connsiteY36" fmla="*/ 5288 h 10000"/>
              <a:gd name="connsiteX37" fmla="*/ 8853 w 10000"/>
              <a:gd name="connsiteY37" fmla="*/ 6178 h 10000"/>
              <a:gd name="connsiteX38" fmla="*/ 8776 w 10000"/>
              <a:gd name="connsiteY38" fmla="*/ 6568 h 10000"/>
              <a:gd name="connsiteX39" fmla="*/ 8683 w 10000"/>
              <a:gd name="connsiteY39" fmla="*/ 6957 h 10000"/>
              <a:gd name="connsiteX40" fmla="*/ 8605 w 10000"/>
              <a:gd name="connsiteY40" fmla="*/ 7347 h 10000"/>
              <a:gd name="connsiteX41" fmla="*/ 8527 w 10000"/>
              <a:gd name="connsiteY41" fmla="*/ 7737 h 10000"/>
              <a:gd name="connsiteX42" fmla="*/ 8434 w 10000"/>
              <a:gd name="connsiteY42" fmla="*/ 8033 h 10000"/>
              <a:gd name="connsiteX43" fmla="*/ 8434 w 10000"/>
              <a:gd name="connsiteY43" fmla="*/ 8237 h 10000"/>
              <a:gd name="connsiteX44" fmla="*/ 8356 w 10000"/>
              <a:gd name="connsiteY44" fmla="*/ 8534 h 10000"/>
              <a:gd name="connsiteX45" fmla="*/ 8279 w 10000"/>
              <a:gd name="connsiteY45" fmla="*/ 8720 h 10000"/>
              <a:gd name="connsiteX46" fmla="*/ 8109 w 10000"/>
              <a:gd name="connsiteY46" fmla="*/ 9017 h 10000"/>
              <a:gd name="connsiteX47" fmla="*/ 7953 w 10000"/>
              <a:gd name="connsiteY47" fmla="*/ 9314 h 10000"/>
              <a:gd name="connsiteX48" fmla="*/ 7782 w 10000"/>
              <a:gd name="connsiteY48" fmla="*/ 9610 h 10000"/>
              <a:gd name="connsiteX49" fmla="*/ 7628 w 10000"/>
              <a:gd name="connsiteY49" fmla="*/ 9703 h 10000"/>
              <a:gd name="connsiteX50" fmla="*/ 7457 w 10000"/>
              <a:gd name="connsiteY50" fmla="*/ 9889 h 10000"/>
              <a:gd name="connsiteX51" fmla="*/ 7286 w 10000"/>
              <a:gd name="connsiteY51" fmla="*/ 10000 h 10000"/>
              <a:gd name="connsiteX52" fmla="*/ 7132 w 10000"/>
              <a:gd name="connsiteY52" fmla="*/ 10000 h 10000"/>
              <a:gd name="connsiteX53" fmla="*/ 6961 w 10000"/>
              <a:gd name="connsiteY53" fmla="*/ 10000 h 10000"/>
              <a:gd name="connsiteX54" fmla="*/ 6961 w 10000"/>
              <a:gd name="connsiteY54" fmla="*/ 9889 h 10000"/>
              <a:gd name="connsiteX55" fmla="*/ 6883 w 10000"/>
              <a:gd name="connsiteY55" fmla="*/ 9889 h 10000"/>
              <a:gd name="connsiteX56" fmla="*/ 6883 w 10000"/>
              <a:gd name="connsiteY56" fmla="*/ 9796 h 10000"/>
              <a:gd name="connsiteX57" fmla="*/ 6883 w 10000"/>
              <a:gd name="connsiteY57" fmla="*/ 9610 h 10000"/>
              <a:gd name="connsiteX58" fmla="*/ 6883 w 10000"/>
              <a:gd name="connsiteY58" fmla="*/ 9499 h 10000"/>
              <a:gd name="connsiteX59" fmla="*/ 6883 w 10000"/>
              <a:gd name="connsiteY59" fmla="*/ 9406 h 10000"/>
              <a:gd name="connsiteX60" fmla="*/ 6883 w 10000"/>
              <a:gd name="connsiteY60" fmla="*/ 9202 h 10000"/>
              <a:gd name="connsiteX61" fmla="*/ 6883 w 10000"/>
              <a:gd name="connsiteY61" fmla="*/ 9017 h 10000"/>
              <a:gd name="connsiteX62" fmla="*/ 6806 w 10000"/>
              <a:gd name="connsiteY62" fmla="*/ 8813 h 10000"/>
              <a:gd name="connsiteX63" fmla="*/ 6714 w 10000"/>
              <a:gd name="connsiteY63" fmla="*/ 8534 h 10000"/>
              <a:gd name="connsiteX64" fmla="*/ 6559 w 10000"/>
              <a:gd name="connsiteY64" fmla="*/ 8126 h 10000"/>
              <a:gd name="connsiteX65" fmla="*/ 6481 w 10000"/>
              <a:gd name="connsiteY65" fmla="*/ 7737 h 10000"/>
              <a:gd name="connsiteX66" fmla="*/ 6233 w 10000"/>
              <a:gd name="connsiteY66" fmla="*/ 7347 h 10000"/>
              <a:gd name="connsiteX67" fmla="*/ 6063 w 10000"/>
              <a:gd name="connsiteY67" fmla="*/ 6753 h 10000"/>
              <a:gd name="connsiteX68" fmla="*/ 6233 w 10000"/>
              <a:gd name="connsiteY68" fmla="*/ 6957 h 10000"/>
              <a:gd name="connsiteX69" fmla="*/ 6481 w 10000"/>
              <a:gd name="connsiteY69" fmla="*/ 7161 h 10000"/>
              <a:gd name="connsiteX70" fmla="*/ 6636 w 10000"/>
              <a:gd name="connsiteY70" fmla="*/ 7347 h 10000"/>
              <a:gd name="connsiteX71" fmla="*/ 6806 w 10000"/>
              <a:gd name="connsiteY71" fmla="*/ 7440 h 10000"/>
              <a:gd name="connsiteX72" fmla="*/ 6961 w 10000"/>
              <a:gd name="connsiteY72" fmla="*/ 7551 h 10000"/>
              <a:gd name="connsiteX73" fmla="*/ 7055 w 10000"/>
              <a:gd name="connsiteY73" fmla="*/ 7551 h 10000"/>
              <a:gd name="connsiteX74" fmla="*/ 7132 w 10000"/>
              <a:gd name="connsiteY74" fmla="*/ 7644 h 10000"/>
              <a:gd name="connsiteX75" fmla="*/ 7210 w 10000"/>
              <a:gd name="connsiteY75" fmla="*/ 7644 h 10000"/>
              <a:gd name="connsiteX76" fmla="*/ 7286 w 10000"/>
              <a:gd name="connsiteY76" fmla="*/ 7644 h 10000"/>
              <a:gd name="connsiteX77" fmla="*/ 7380 w 10000"/>
              <a:gd name="connsiteY77" fmla="*/ 7644 h 10000"/>
              <a:gd name="connsiteX78" fmla="*/ 7457 w 10000"/>
              <a:gd name="connsiteY78" fmla="*/ 7551 h 10000"/>
              <a:gd name="connsiteX79" fmla="*/ 7536 w 10000"/>
              <a:gd name="connsiteY79" fmla="*/ 7440 h 10000"/>
              <a:gd name="connsiteX80" fmla="*/ 7536 w 10000"/>
              <a:gd name="connsiteY80" fmla="*/ 7347 h 10000"/>
              <a:gd name="connsiteX81" fmla="*/ 7628 w 10000"/>
              <a:gd name="connsiteY81" fmla="*/ 7254 h 10000"/>
              <a:gd name="connsiteX82" fmla="*/ 7706 w 10000"/>
              <a:gd name="connsiteY82" fmla="*/ 7050 h 10000"/>
              <a:gd name="connsiteX83" fmla="*/ 7706 w 10000"/>
              <a:gd name="connsiteY83" fmla="*/ 6865 h 10000"/>
              <a:gd name="connsiteX84" fmla="*/ 7782 w 10000"/>
              <a:gd name="connsiteY84" fmla="*/ 6660 h 10000"/>
              <a:gd name="connsiteX85" fmla="*/ 7860 w 10000"/>
              <a:gd name="connsiteY85" fmla="*/ 6364 h 10000"/>
              <a:gd name="connsiteX86" fmla="*/ 7953 w 10000"/>
              <a:gd name="connsiteY86" fmla="*/ 6067 h 10000"/>
              <a:gd name="connsiteX87" fmla="*/ 7953 w 10000"/>
              <a:gd name="connsiteY87" fmla="*/ 5677 h 10000"/>
              <a:gd name="connsiteX88" fmla="*/ 8109 w 10000"/>
              <a:gd name="connsiteY88" fmla="*/ 4991 h 10000"/>
              <a:gd name="connsiteX89" fmla="*/ 8203 w 10000"/>
              <a:gd name="connsiteY89" fmla="*/ 4212 h 10000"/>
              <a:gd name="connsiteX90" fmla="*/ 8203 w 10000"/>
              <a:gd name="connsiteY90" fmla="*/ 3525 h 10000"/>
              <a:gd name="connsiteX91" fmla="*/ 8279 w 10000"/>
              <a:gd name="connsiteY91" fmla="*/ 2839 h 10000"/>
              <a:gd name="connsiteX92" fmla="*/ 8279 w 10000"/>
              <a:gd name="connsiteY92" fmla="*/ 2542 h 10000"/>
              <a:gd name="connsiteX93" fmla="*/ 8279 w 10000"/>
              <a:gd name="connsiteY93" fmla="*/ 2263 h 10000"/>
              <a:gd name="connsiteX94" fmla="*/ 8279 w 10000"/>
              <a:gd name="connsiteY94" fmla="*/ 2059 h 10000"/>
              <a:gd name="connsiteX95" fmla="*/ 8279 w 10000"/>
              <a:gd name="connsiteY95" fmla="*/ 1855 h 10000"/>
              <a:gd name="connsiteX96" fmla="*/ 8279 w 10000"/>
              <a:gd name="connsiteY96" fmla="*/ 1670 h 10000"/>
              <a:gd name="connsiteX97" fmla="*/ 8279 w 10000"/>
              <a:gd name="connsiteY97" fmla="*/ 1577 h 10000"/>
              <a:gd name="connsiteX98" fmla="*/ 8203 w 10000"/>
              <a:gd name="connsiteY98" fmla="*/ 1466 h 10000"/>
              <a:gd name="connsiteX99" fmla="*/ 8203 w 10000"/>
              <a:gd name="connsiteY99" fmla="*/ 1373 h 10000"/>
              <a:gd name="connsiteX100" fmla="*/ 8203 w 10000"/>
              <a:gd name="connsiteY100" fmla="*/ 1280 h 10000"/>
              <a:gd name="connsiteX101" fmla="*/ 8109 w 10000"/>
              <a:gd name="connsiteY101" fmla="*/ 1280 h 10000"/>
              <a:gd name="connsiteX102" fmla="*/ 8032 w 10000"/>
              <a:gd name="connsiteY102" fmla="*/ 1169 h 10000"/>
              <a:gd name="connsiteX103" fmla="*/ 8032 w 10000"/>
              <a:gd name="connsiteY103" fmla="*/ 1169 h 10000"/>
              <a:gd name="connsiteX104" fmla="*/ 7860 w 10000"/>
              <a:gd name="connsiteY104" fmla="*/ 1169 h 10000"/>
              <a:gd name="connsiteX105" fmla="*/ 7782 w 10000"/>
              <a:gd name="connsiteY105" fmla="*/ 1169 h 10000"/>
              <a:gd name="connsiteX106" fmla="*/ 7706 w 10000"/>
              <a:gd name="connsiteY106" fmla="*/ 1169 h 10000"/>
              <a:gd name="connsiteX107" fmla="*/ 7536 w 10000"/>
              <a:gd name="connsiteY107" fmla="*/ 1169 h 10000"/>
              <a:gd name="connsiteX108" fmla="*/ 7380 w 10000"/>
              <a:gd name="connsiteY108" fmla="*/ 1169 h 10000"/>
              <a:gd name="connsiteX109" fmla="*/ 7132 w 10000"/>
              <a:gd name="connsiteY109" fmla="*/ 1169 h 10000"/>
              <a:gd name="connsiteX110" fmla="*/ 6961 w 10000"/>
              <a:gd name="connsiteY110" fmla="*/ 1169 h 10000"/>
              <a:gd name="connsiteX111" fmla="*/ 6714 w 10000"/>
              <a:gd name="connsiteY111" fmla="*/ 1169 h 10000"/>
              <a:gd name="connsiteX112" fmla="*/ 6388 w 10000"/>
              <a:gd name="connsiteY112" fmla="*/ 1169 h 10000"/>
              <a:gd name="connsiteX113" fmla="*/ 6063 w 10000"/>
              <a:gd name="connsiteY113" fmla="*/ 1280 h 10000"/>
              <a:gd name="connsiteX114" fmla="*/ 5737 w 10000"/>
              <a:gd name="connsiteY114" fmla="*/ 1280 h 10000"/>
              <a:gd name="connsiteX115" fmla="*/ 5335 w 10000"/>
              <a:gd name="connsiteY115" fmla="*/ 1373 h 10000"/>
              <a:gd name="connsiteX116" fmla="*/ 4512 w 10000"/>
              <a:gd name="connsiteY116" fmla="*/ 1466 h 10000"/>
              <a:gd name="connsiteX117" fmla="*/ 3691 w 10000"/>
              <a:gd name="connsiteY117" fmla="*/ 1670 h 10000"/>
              <a:gd name="connsiteX118" fmla="*/ 2869 w 10000"/>
              <a:gd name="connsiteY118" fmla="*/ 1763 h 10000"/>
              <a:gd name="connsiteX119" fmla="*/ 2047 w 10000"/>
              <a:gd name="connsiteY119" fmla="*/ 1855 h 10000"/>
              <a:gd name="connsiteX120" fmla="*/ 1147 w 10000"/>
              <a:gd name="connsiteY120" fmla="*/ 1967 h 10000"/>
              <a:gd name="connsiteX121" fmla="*/ 0 w 10000"/>
              <a:gd name="connsiteY121" fmla="*/ 1466 h 10000"/>
              <a:gd name="connsiteX122" fmla="*/ 574 w 10000"/>
              <a:gd name="connsiteY122" fmla="*/ 1373 h 10000"/>
              <a:gd name="connsiteX123" fmla="*/ 1147 w 10000"/>
              <a:gd name="connsiteY123" fmla="*/ 1280 h 10000"/>
              <a:gd name="connsiteX124" fmla="*/ 1722 w 10000"/>
              <a:gd name="connsiteY124" fmla="*/ 1280 h 10000"/>
              <a:gd name="connsiteX125" fmla="*/ 2218 w 10000"/>
              <a:gd name="connsiteY125" fmla="*/ 1169 h 10000"/>
              <a:gd name="connsiteX126" fmla="*/ 2714 w 10000"/>
              <a:gd name="connsiteY126" fmla="*/ 1076 h 10000"/>
              <a:gd name="connsiteX127" fmla="*/ 3195 w 10000"/>
              <a:gd name="connsiteY127" fmla="*/ 1076 h 10000"/>
              <a:gd name="connsiteX128" fmla="*/ 3613 w 10000"/>
              <a:gd name="connsiteY128" fmla="*/ 983 h 10000"/>
              <a:gd name="connsiteX129" fmla="*/ 4015 w 10000"/>
              <a:gd name="connsiteY129" fmla="*/ 891 h 10000"/>
              <a:gd name="connsiteX130" fmla="*/ 4434 w 10000"/>
              <a:gd name="connsiteY130" fmla="*/ 891 h 10000"/>
              <a:gd name="connsiteX131" fmla="*/ 4761 w 10000"/>
              <a:gd name="connsiteY131" fmla="*/ 779 h 10000"/>
              <a:gd name="connsiteX132" fmla="*/ 5163 w 10000"/>
              <a:gd name="connsiteY132" fmla="*/ 779 h 10000"/>
              <a:gd name="connsiteX133" fmla="*/ 5411 w 10000"/>
              <a:gd name="connsiteY133" fmla="*/ 779 h 10000"/>
              <a:gd name="connsiteX134" fmla="*/ 5737 w 10000"/>
              <a:gd name="connsiteY134" fmla="*/ 686 h 10000"/>
              <a:gd name="connsiteX135" fmla="*/ 5985 w 10000"/>
              <a:gd name="connsiteY135" fmla="*/ 686 h 10000"/>
              <a:gd name="connsiteX136" fmla="*/ 6388 w 10000"/>
              <a:gd name="connsiteY136" fmla="*/ 594 h 10000"/>
              <a:gd name="connsiteX137" fmla="*/ 6806 w 10000"/>
              <a:gd name="connsiteY137" fmla="*/ 594 h 10000"/>
              <a:gd name="connsiteX138" fmla="*/ 7132 w 10000"/>
              <a:gd name="connsiteY138" fmla="*/ 482 h 10000"/>
              <a:gd name="connsiteX139" fmla="*/ 7457 w 10000"/>
              <a:gd name="connsiteY139" fmla="*/ 482 h 10000"/>
              <a:gd name="connsiteX140" fmla="*/ 7628 w 10000"/>
              <a:gd name="connsiteY140" fmla="*/ 390 h 10000"/>
              <a:gd name="connsiteX141" fmla="*/ 7782 w 10000"/>
              <a:gd name="connsiteY141" fmla="*/ 297 h 10000"/>
              <a:gd name="connsiteX142" fmla="*/ 7953 w 10000"/>
              <a:gd name="connsiteY142" fmla="*/ 297 h 10000"/>
              <a:gd name="connsiteX143" fmla="*/ 7953 w 10000"/>
              <a:gd name="connsiteY143" fmla="*/ 204 h 10000"/>
              <a:gd name="connsiteX144" fmla="*/ 7953 w 10000"/>
              <a:gd name="connsiteY144" fmla="*/ 204 h 10000"/>
              <a:gd name="connsiteX0" fmla="*/ 7379 w 9426"/>
              <a:gd name="connsiteY0" fmla="*/ 204 h 10000"/>
              <a:gd name="connsiteX1" fmla="*/ 7458 w 9426"/>
              <a:gd name="connsiteY1" fmla="*/ 93 h 10000"/>
              <a:gd name="connsiteX2" fmla="*/ 7629 w 9426"/>
              <a:gd name="connsiteY2" fmla="*/ 93 h 10000"/>
              <a:gd name="connsiteX3" fmla="*/ 7705 w 9426"/>
              <a:gd name="connsiteY3" fmla="*/ 0 h 10000"/>
              <a:gd name="connsiteX4" fmla="*/ 7782 w 9426"/>
              <a:gd name="connsiteY4" fmla="*/ 0 h 10000"/>
              <a:gd name="connsiteX5" fmla="*/ 7953 w 9426"/>
              <a:gd name="connsiteY5" fmla="*/ 93 h 10000"/>
              <a:gd name="connsiteX6" fmla="*/ 8202 w 9426"/>
              <a:gd name="connsiteY6" fmla="*/ 204 h 10000"/>
              <a:gd name="connsiteX7" fmla="*/ 8279 w 9426"/>
              <a:gd name="connsiteY7" fmla="*/ 297 h 10000"/>
              <a:gd name="connsiteX8" fmla="*/ 8433 w 9426"/>
              <a:gd name="connsiteY8" fmla="*/ 482 h 10000"/>
              <a:gd name="connsiteX9" fmla="*/ 8526 w 9426"/>
              <a:gd name="connsiteY9" fmla="*/ 594 h 10000"/>
              <a:gd name="connsiteX10" fmla="*/ 8682 w 9426"/>
              <a:gd name="connsiteY10" fmla="*/ 686 h 10000"/>
              <a:gd name="connsiteX11" fmla="*/ 8852 w 9426"/>
              <a:gd name="connsiteY11" fmla="*/ 891 h 10000"/>
              <a:gd name="connsiteX12" fmla="*/ 9008 w 9426"/>
              <a:gd name="connsiteY12" fmla="*/ 983 h 10000"/>
              <a:gd name="connsiteX13" fmla="*/ 9100 w 9426"/>
              <a:gd name="connsiteY13" fmla="*/ 1169 h 10000"/>
              <a:gd name="connsiteX14" fmla="*/ 9255 w 9426"/>
              <a:gd name="connsiteY14" fmla="*/ 1280 h 10000"/>
              <a:gd name="connsiteX15" fmla="*/ 9333 w 9426"/>
              <a:gd name="connsiteY15" fmla="*/ 1373 h 10000"/>
              <a:gd name="connsiteX16" fmla="*/ 9333 w 9426"/>
              <a:gd name="connsiteY16" fmla="*/ 1466 h 10000"/>
              <a:gd name="connsiteX17" fmla="*/ 9426 w 9426"/>
              <a:gd name="connsiteY17" fmla="*/ 1466 h 10000"/>
              <a:gd name="connsiteX18" fmla="*/ 9426 w 9426"/>
              <a:gd name="connsiteY18" fmla="*/ 1577 h 10000"/>
              <a:gd name="connsiteX19" fmla="*/ 9426 w 9426"/>
              <a:gd name="connsiteY19" fmla="*/ 1670 h 10000"/>
              <a:gd name="connsiteX20" fmla="*/ 9333 w 9426"/>
              <a:gd name="connsiteY20" fmla="*/ 1763 h 10000"/>
              <a:gd name="connsiteX21" fmla="*/ 9255 w 9426"/>
              <a:gd name="connsiteY21" fmla="*/ 1763 h 10000"/>
              <a:gd name="connsiteX22" fmla="*/ 9178 w 9426"/>
              <a:gd name="connsiteY22" fmla="*/ 1855 h 10000"/>
              <a:gd name="connsiteX23" fmla="*/ 9100 w 9426"/>
              <a:gd name="connsiteY23" fmla="*/ 1855 h 10000"/>
              <a:gd name="connsiteX24" fmla="*/ 9100 w 9426"/>
              <a:gd name="connsiteY24" fmla="*/ 1967 h 10000"/>
              <a:gd name="connsiteX25" fmla="*/ 9008 w 9426"/>
              <a:gd name="connsiteY25" fmla="*/ 2059 h 10000"/>
              <a:gd name="connsiteX26" fmla="*/ 8930 w 9426"/>
              <a:gd name="connsiteY26" fmla="*/ 2263 h 10000"/>
              <a:gd name="connsiteX27" fmla="*/ 8930 w 9426"/>
              <a:gd name="connsiteY27" fmla="*/ 2449 h 10000"/>
              <a:gd name="connsiteX28" fmla="*/ 8852 w 9426"/>
              <a:gd name="connsiteY28" fmla="*/ 2653 h 10000"/>
              <a:gd name="connsiteX29" fmla="*/ 8852 w 9426"/>
              <a:gd name="connsiteY29" fmla="*/ 2950 h 10000"/>
              <a:gd name="connsiteX30" fmla="*/ 8852 w 9426"/>
              <a:gd name="connsiteY30" fmla="*/ 3135 h 10000"/>
              <a:gd name="connsiteX31" fmla="*/ 8759 w 9426"/>
              <a:gd name="connsiteY31" fmla="*/ 3432 h 10000"/>
              <a:gd name="connsiteX32" fmla="*/ 8759 w 9426"/>
              <a:gd name="connsiteY32" fmla="*/ 3822 h 10000"/>
              <a:gd name="connsiteX33" fmla="*/ 8682 w 9426"/>
              <a:gd name="connsiteY33" fmla="*/ 4119 h 10000"/>
              <a:gd name="connsiteX34" fmla="*/ 8605 w 9426"/>
              <a:gd name="connsiteY34" fmla="*/ 4508 h 10000"/>
              <a:gd name="connsiteX35" fmla="*/ 8526 w 9426"/>
              <a:gd name="connsiteY35" fmla="*/ 4898 h 10000"/>
              <a:gd name="connsiteX36" fmla="*/ 8433 w 9426"/>
              <a:gd name="connsiteY36" fmla="*/ 5288 h 10000"/>
              <a:gd name="connsiteX37" fmla="*/ 8279 w 9426"/>
              <a:gd name="connsiteY37" fmla="*/ 6178 h 10000"/>
              <a:gd name="connsiteX38" fmla="*/ 8202 w 9426"/>
              <a:gd name="connsiteY38" fmla="*/ 6568 h 10000"/>
              <a:gd name="connsiteX39" fmla="*/ 8109 w 9426"/>
              <a:gd name="connsiteY39" fmla="*/ 6957 h 10000"/>
              <a:gd name="connsiteX40" fmla="*/ 8031 w 9426"/>
              <a:gd name="connsiteY40" fmla="*/ 7347 h 10000"/>
              <a:gd name="connsiteX41" fmla="*/ 7953 w 9426"/>
              <a:gd name="connsiteY41" fmla="*/ 7737 h 10000"/>
              <a:gd name="connsiteX42" fmla="*/ 7860 w 9426"/>
              <a:gd name="connsiteY42" fmla="*/ 8033 h 10000"/>
              <a:gd name="connsiteX43" fmla="*/ 7860 w 9426"/>
              <a:gd name="connsiteY43" fmla="*/ 8237 h 10000"/>
              <a:gd name="connsiteX44" fmla="*/ 7782 w 9426"/>
              <a:gd name="connsiteY44" fmla="*/ 8534 h 10000"/>
              <a:gd name="connsiteX45" fmla="*/ 7705 w 9426"/>
              <a:gd name="connsiteY45" fmla="*/ 8720 h 10000"/>
              <a:gd name="connsiteX46" fmla="*/ 7535 w 9426"/>
              <a:gd name="connsiteY46" fmla="*/ 9017 h 10000"/>
              <a:gd name="connsiteX47" fmla="*/ 7379 w 9426"/>
              <a:gd name="connsiteY47" fmla="*/ 9314 h 10000"/>
              <a:gd name="connsiteX48" fmla="*/ 7208 w 9426"/>
              <a:gd name="connsiteY48" fmla="*/ 9610 h 10000"/>
              <a:gd name="connsiteX49" fmla="*/ 7054 w 9426"/>
              <a:gd name="connsiteY49" fmla="*/ 9703 h 10000"/>
              <a:gd name="connsiteX50" fmla="*/ 6883 w 9426"/>
              <a:gd name="connsiteY50" fmla="*/ 9889 h 10000"/>
              <a:gd name="connsiteX51" fmla="*/ 6712 w 9426"/>
              <a:gd name="connsiteY51" fmla="*/ 10000 h 10000"/>
              <a:gd name="connsiteX52" fmla="*/ 6558 w 9426"/>
              <a:gd name="connsiteY52" fmla="*/ 10000 h 10000"/>
              <a:gd name="connsiteX53" fmla="*/ 6387 w 9426"/>
              <a:gd name="connsiteY53" fmla="*/ 10000 h 10000"/>
              <a:gd name="connsiteX54" fmla="*/ 6387 w 9426"/>
              <a:gd name="connsiteY54" fmla="*/ 9889 h 10000"/>
              <a:gd name="connsiteX55" fmla="*/ 6309 w 9426"/>
              <a:gd name="connsiteY55" fmla="*/ 9889 h 10000"/>
              <a:gd name="connsiteX56" fmla="*/ 6309 w 9426"/>
              <a:gd name="connsiteY56" fmla="*/ 9796 h 10000"/>
              <a:gd name="connsiteX57" fmla="*/ 6309 w 9426"/>
              <a:gd name="connsiteY57" fmla="*/ 9610 h 10000"/>
              <a:gd name="connsiteX58" fmla="*/ 6309 w 9426"/>
              <a:gd name="connsiteY58" fmla="*/ 9499 h 10000"/>
              <a:gd name="connsiteX59" fmla="*/ 6309 w 9426"/>
              <a:gd name="connsiteY59" fmla="*/ 9406 h 10000"/>
              <a:gd name="connsiteX60" fmla="*/ 6309 w 9426"/>
              <a:gd name="connsiteY60" fmla="*/ 9202 h 10000"/>
              <a:gd name="connsiteX61" fmla="*/ 6309 w 9426"/>
              <a:gd name="connsiteY61" fmla="*/ 9017 h 10000"/>
              <a:gd name="connsiteX62" fmla="*/ 6232 w 9426"/>
              <a:gd name="connsiteY62" fmla="*/ 8813 h 10000"/>
              <a:gd name="connsiteX63" fmla="*/ 6140 w 9426"/>
              <a:gd name="connsiteY63" fmla="*/ 8534 h 10000"/>
              <a:gd name="connsiteX64" fmla="*/ 5985 w 9426"/>
              <a:gd name="connsiteY64" fmla="*/ 8126 h 10000"/>
              <a:gd name="connsiteX65" fmla="*/ 5907 w 9426"/>
              <a:gd name="connsiteY65" fmla="*/ 7737 h 10000"/>
              <a:gd name="connsiteX66" fmla="*/ 5659 w 9426"/>
              <a:gd name="connsiteY66" fmla="*/ 7347 h 10000"/>
              <a:gd name="connsiteX67" fmla="*/ 5489 w 9426"/>
              <a:gd name="connsiteY67" fmla="*/ 6753 h 10000"/>
              <a:gd name="connsiteX68" fmla="*/ 5659 w 9426"/>
              <a:gd name="connsiteY68" fmla="*/ 6957 h 10000"/>
              <a:gd name="connsiteX69" fmla="*/ 5907 w 9426"/>
              <a:gd name="connsiteY69" fmla="*/ 7161 h 10000"/>
              <a:gd name="connsiteX70" fmla="*/ 6062 w 9426"/>
              <a:gd name="connsiteY70" fmla="*/ 7347 h 10000"/>
              <a:gd name="connsiteX71" fmla="*/ 6232 w 9426"/>
              <a:gd name="connsiteY71" fmla="*/ 7440 h 10000"/>
              <a:gd name="connsiteX72" fmla="*/ 6387 w 9426"/>
              <a:gd name="connsiteY72" fmla="*/ 7551 h 10000"/>
              <a:gd name="connsiteX73" fmla="*/ 6481 w 9426"/>
              <a:gd name="connsiteY73" fmla="*/ 7551 h 10000"/>
              <a:gd name="connsiteX74" fmla="*/ 6558 w 9426"/>
              <a:gd name="connsiteY74" fmla="*/ 7644 h 10000"/>
              <a:gd name="connsiteX75" fmla="*/ 6636 w 9426"/>
              <a:gd name="connsiteY75" fmla="*/ 7644 h 10000"/>
              <a:gd name="connsiteX76" fmla="*/ 6712 w 9426"/>
              <a:gd name="connsiteY76" fmla="*/ 7644 h 10000"/>
              <a:gd name="connsiteX77" fmla="*/ 6806 w 9426"/>
              <a:gd name="connsiteY77" fmla="*/ 7644 h 10000"/>
              <a:gd name="connsiteX78" fmla="*/ 6883 w 9426"/>
              <a:gd name="connsiteY78" fmla="*/ 7551 h 10000"/>
              <a:gd name="connsiteX79" fmla="*/ 6962 w 9426"/>
              <a:gd name="connsiteY79" fmla="*/ 7440 h 10000"/>
              <a:gd name="connsiteX80" fmla="*/ 6962 w 9426"/>
              <a:gd name="connsiteY80" fmla="*/ 7347 h 10000"/>
              <a:gd name="connsiteX81" fmla="*/ 7054 w 9426"/>
              <a:gd name="connsiteY81" fmla="*/ 7254 h 10000"/>
              <a:gd name="connsiteX82" fmla="*/ 7132 w 9426"/>
              <a:gd name="connsiteY82" fmla="*/ 7050 h 10000"/>
              <a:gd name="connsiteX83" fmla="*/ 7132 w 9426"/>
              <a:gd name="connsiteY83" fmla="*/ 6865 h 10000"/>
              <a:gd name="connsiteX84" fmla="*/ 7208 w 9426"/>
              <a:gd name="connsiteY84" fmla="*/ 6660 h 10000"/>
              <a:gd name="connsiteX85" fmla="*/ 7286 w 9426"/>
              <a:gd name="connsiteY85" fmla="*/ 6364 h 10000"/>
              <a:gd name="connsiteX86" fmla="*/ 7379 w 9426"/>
              <a:gd name="connsiteY86" fmla="*/ 6067 h 10000"/>
              <a:gd name="connsiteX87" fmla="*/ 7379 w 9426"/>
              <a:gd name="connsiteY87" fmla="*/ 5677 h 10000"/>
              <a:gd name="connsiteX88" fmla="*/ 7535 w 9426"/>
              <a:gd name="connsiteY88" fmla="*/ 4991 h 10000"/>
              <a:gd name="connsiteX89" fmla="*/ 7629 w 9426"/>
              <a:gd name="connsiteY89" fmla="*/ 4212 h 10000"/>
              <a:gd name="connsiteX90" fmla="*/ 7629 w 9426"/>
              <a:gd name="connsiteY90" fmla="*/ 3525 h 10000"/>
              <a:gd name="connsiteX91" fmla="*/ 7705 w 9426"/>
              <a:gd name="connsiteY91" fmla="*/ 2839 h 10000"/>
              <a:gd name="connsiteX92" fmla="*/ 7705 w 9426"/>
              <a:gd name="connsiteY92" fmla="*/ 2542 h 10000"/>
              <a:gd name="connsiteX93" fmla="*/ 7705 w 9426"/>
              <a:gd name="connsiteY93" fmla="*/ 2263 h 10000"/>
              <a:gd name="connsiteX94" fmla="*/ 7705 w 9426"/>
              <a:gd name="connsiteY94" fmla="*/ 2059 h 10000"/>
              <a:gd name="connsiteX95" fmla="*/ 7705 w 9426"/>
              <a:gd name="connsiteY95" fmla="*/ 1855 h 10000"/>
              <a:gd name="connsiteX96" fmla="*/ 7705 w 9426"/>
              <a:gd name="connsiteY96" fmla="*/ 1670 h 10000"/>
              <a:gd name="connsiteX97" fmla="*/ 7705 w 9426"/>
              <a:gd name="connsiteY97" fmla="*/ 1577 h 10000"/>
              <a:gd name="connsiteX98" fmla="*/ 7629 w 9426"/>
              <a:gd name="connsiteY98" fmla="*/ 1466 h 10000"/>
              <a:gd name="connsiteX99" fmla="*/ 7629 w 9426"/>
              <a:gd name="connsiteY99" fmla="*/ 1373 h 10000"/>
              <a:gd name="connsiteX100" fmla="*/ 7629 w 9426"/>
              <a:gd name="connsiteY100" fmla="*/ 1280 h 10000"/>
              <a:gd name="connsiteX101" fmla="*/ 7535 w 9426"/>
              <a:gd name="connsiteY101" fmla="*/ 1280 h 10000"/>
              <a:gd name="connsiteX102" fmla="*/ 7458 w 9426"/>
              <a:gd name="connsiteY102" fmla="*/ 1169 h 10000"/>
              <a:gd name="connsiteX103" fmla="*/ 7458 w 9426"/>
              <a:gd name="connsiteY103" fmla="*/ 1169 h 10000"/>
              <a:gd name="connsiteX104" fmla="*/ 7286 w 9426"/>
              <a:gd name="connsiteY104" fmla="*/ 1169 h 10000"/>
              <a:gd name="connsiteX105" fmla="*/ 7208 w 9426"/>
              <a:gd name="connsiteY105" fmla="*/ 1169 h 10000"/>
              <a:gd name="connsiteX106" fmla="*/ 7132 w 9426"/>
              <a:gd name="connsiteY106" fmla="*/ 1169 h 10000"/>
              <a:gd name="connsiteX107" fmla="*/ 6962 w 9426"/>
              <a:gd name="connsiteY107" fmla="*/ 1169 h 10000"/>
              <a:gd name="connsiteX108" fmla="*/ 6806 w 9426"/>
              <a:gd name="connsiteY108" fmla="*/ 1169 h 10000"/>
              <a:gd name="connsiteX109" fmla="*/ 6558 w 9426"/>
              <a:gd name="connsiteY109" fmla="*/ 1169 h 10000"/>
              <a:gd name="connsiteX110" fmla="*/ 6387 w 9426"/>
              <a:gd name="connsiteY110" fmla="*/ 1169 h 10000"/>
              <a:gd name="connsiteX111" fmla="*/ 6140 w 9426"/>
              <a:gd name="connsiteY111" fmla="*/ 1169 h 10000"/>
              <a:gd name="connsiteX112" fmla="*/ 5814 w 9426"/>
              <a:gd name="connsiteY112" fmla="*/ 1169 h 10000"/>
              <a:gd name="connsiteX113" fmla="*/ 5489 w 9426"/>
              <a:gd name="connsiteY113" fmla="*/ 1280 h 10000"/>
              <a:gd name="connsiteX114" fmla="*/ 5163 w 9426"/>
              <a:gd name="connsiteY114" fmla="*/ 1280 h 10000"/>
              <a:gd name="connsiteX115" fmla="*/ 4761 w 9426"/>
              <a:gd name="connsiteY115" fmla="*/ 1373 h 10000"/>
              <a:gd name="connsiteX116" fmla="*/ 3938 w 9426"/>
              <a:gd name="connsiteY116" fmla="*/ 1466 h 10000"/>
              <a:gd name="connsiteX117" fmla="*/ 3117 w 9426"/>
              <a:gd name="connsiteY117" fmla="*/ 1670 h 10000"/>
              <a:gd name="connsiteX118" fmla="*/ 2295 w 9426"/>
              <a:gd name="connsiteY118" fmla="*/ 1763 h 10000"/>
              <a:gd name="connsiteX119" fmla="*/ 1473 w 9426"/>
              <a:gd name="connsiteY119" fmla="*/ 1855 h 10000"/>
              <a:gd name="connsiteX120" fmla="*/ 573 w 9426"/>
              <a:gd name="connsiteY120" fmla="*/ 1967 h 10000"/>
              <a:gd name="connsiteX121" fmla="*/ 0 w 9426"/>
              <a:gd name="connsiteY121" fmla="*/ 1373 h 10000"/>
              <a:gd name="connsiteX122" fmla="*/ 573 w 9426"/>
              <a:gd name="connsiteY122" fmla="*/ 1280 h 10000"/>
              <a:gd name="connsiteX123" fmla="*/ 1148 w 9426"/>
              <a:gd name="connsiteY123" fmla="*/ 1280 h 10000"/>
              <a:gd name="connsiteX124" fmla="*/ 1644 w 9426"/>
              <a:gd name="connsiteY124" fmla="*/ 1169 h 10000"/>
              <a:gd name="connsiteX125" fmla="*/ 2140 w 9426"/>
              <a:gd name="connsiteY125" fmla="*/ 1076 h 10000"/>
              <a:gd name="connsiteX126" fmla="*/ 2621 w 9426"/>
              <a:gd name="connsiteY126" fmla="*/ 1076 h 10000"/>
              <a:gd name="connsiteX127" fmla="*/ 3039 w 9426"/>
              <a:gd name="connsiteY127" fmla="*/ 983 h 10000"/>
              <a:gd name="connsiteX128" fmla="*/ 3441 w 9426"/>
              <a:gd name="connsiteY128" fmla="*/ 891 h 10000"/>
              <a:gd name="connsiteX129" fmla="*/ 3860 w 9426"/>
              <a:gd name="connsiteY129" fmla="*/ 891 h 10000"/>
              <a:gd name="connsiteX130" fmla="*/ 4187 w 9426"/>
              <a:gd name="connsiteY130" fmla="*/ 779 h 10000"/>
              <a:gd name="connsiteX131" fmla="*/ 4589 w 9426"/>
              <a:gd name="connsiteY131" fmla="*/ 779 h 10000"/>
              <a:gd name="connsiteX132" fmla="*/ 4837 w 9426"/>
              <a:gd name="connsiteY132" fmla="*/ 779 h 10000"/>
              <a:gd name="connsiteX133" fmla="*/ 5163 w 9426"/>
              <a:gd name="connsiteY133" fmla="*/ 686 h 10000"/>
              <a:gd name="connsiteX134" fmla="*/ 5411 w 9426"/>
              <a:gd name="connsiteY134" fmla="*/ 686 h 10000"/>
              <a:gd name="connsiteX135" fmla="*/ 5814 w 9426"/>
              <a:gd name="connsiteY135" fmla="*/ 594 h 10000"/>
              <a:gd name="connsiteX136" fmla="*/ 6232 w 9426"/>
              <a:gd name="connsiteY136" fmla="*/ 594 h 10000"/>
              <a:gd name="connsiteX137" fmla="*/ 6558 w 9426"/>
              <a:gd name="connsiteY137" fmla="*/ 482 h 10000"/>
              <a:gd name="connsiteX138" fmla="*/ 6883 w 9426"/>
              <a:gd name="connsiteY138" fmla="*/ 482 h 10000"/>
              <a:gd name="connsiteX139" fmla="*/ 7054 w 9426"/>
              <a:gd name="connsiteY139" fmla="*/ 390 h 10000"/>
              <a:gd name="connsiteX140" fmla="*/ 7208 w 9426"/>
              <a:gd name="connsiteY140" fmla="*/ 297 h 10000"/>
              <a:gd name="connsiteX141" fmla="*/ 7379 w 9426"/>
              <a:gd name="connsiteY141" fmla="*/ 297 h 10000"/>
              <a:gd name="connsiteX142" fmla="*/ 7379 w 9426"/>
              <a:gd name="connsiteY142" fmla="*/ 204 h 10000"/>
              <a:gd name="connsiteX143" fmla="*/ 7379 w 9426"/>
              <a:gd name="connsiteY143" fmla="*/ 204 h 10000"/>
              <a:gd name="connsiteX0" fmla="*/ 7220 w 9392"/>
              <a:gd name="connsiteY0" fmla="*/ 204 h 10000"/>
              <a:gd name="connsiteX1" fmla="*/ 7304 w 9392"/>
              <a:gd name="connsiteY1" fmla="*/ 93 h 10000"/>
              <a:gd name="connsiteX2" fmla="*/ 7486 w 9392"/>
              <a:gd name="connsiteY2" fmla="*/ 93 h 10000"/>
              <a:gd name="connsiteX3" fmla="*/ 7566 w 9392"/>
              <a:gd name="connsiteY3" fmla="*/ 0 h 10000"/>
              <a:gd name="connsiteX4" fmla="*/ 7648 w 9392"/>
              <a:gd name="connsiteY4" fmla="*/ 0 h 10000"/>
              <a:gd name="connsiteX5" fmla="*/ 7829 w 9392"/>
              <a:gd name="connsiteY5" fmla="*/ 93 h 10000"/>
              <a:gd name="connsiteX6" fmla="*/ 8093 w 9392"/>
              <a:gd name="connsiteY6" fmla="*/ 204 h 10000"/>
              <a:gd name="connsiteX7" fmla="*/ 8175 w 9392"/>
              <a:gd name="connsiteY7" fmla="*/ 297 h 10000"/>
              <a:gd name="connsiteX8" fmla="*/ 8339 w 9392"/>
              <a:gd name="connsiteY8" fmla="*/ 482 h 10000"/>
              <a:gd name="connsiteX9" fmla="*/ 8437 w 9392"/>
              <a:gd name="connsiteY9" fmla="*/ 594 h 10000"/>
              <a:gd name="connsiteX10" fmla="*/ 8603 w 9392"/>
              <a:gd name="connsiteY10" fmla="*/ 686 h 10000"/>
              <a:gd name="connsiteX11" fmla="*/ 8783 w 9392"/>
              <a:gd name="connsiteY11" fmla="*/ 891 h 10000"/>
              <a:gd name="connsiteX12" fmla="*/ 8949 w 9392"/>
              <a:gd name="connsiteY12" fmla="*/ 983 h 10000"/>
              <a:gd name="connsiteX13" fmla="*/ 9046 w 9392"/>
              <a:gd name="connsiteY13" fmla="*/ 1169 h 10000"/>
              <a:gd name="connsiteX14" fmla="*/ 9211 w 9392"/>
              <a:gd name="connsiteY14" fmla="*/ 1280 h 10000"/>
              <a:gd name="connsiteX15" fmla="*/ 9293 w 9392"/>
              <a:gd name="connsiteY15" fmla="*/ 1373 h 10000"/>
              <a:gd name="connsiteX16" fmla="*/ 9293 w 9392"/>
              <a:gd name="connsiteY16" fmla="*/ 1466 h 10000"/>
              <a:gd name="connsiteX17" fmla="*/ 9392 w 9392"/>
              <a:gd name="connsiteY17" fmla="*/ 1466 h 10000"/>
              <a:gd name="connsiteX18" fmla="*/ 9392 w 9392"/>
              <a:gd name="connsiteY18" fmla="*/ 1577 h 10000"/>
              <a:gd name="connsiteX19" fmla="*/ 9392 w 9392"/>
              <a:gd name="connsiteY19" fmla="*/ 1670 h 10000"/>
              <a:gd name="connsiteX20" fmla="*/ 9293 w 9392"/>
              <a:gd name="connsiteY20" fmla="*/ 1763 h 10000"/>
              <a:gd name="connsiteX21" fmla="*/ 9211 w 9392"/>
              <a:gd name="connsiteY21" fmla="*/ 1763 h 10000"/>
              <a:gd name="connsiteX22" fmla="*/ 9129 w 9392"/>
              <a:gd name="connsiteY22" fmla="*/ 1855 h 10000"/>
              <a:gd name="connsiteX23" fmla="*/ 9046 w 9392"/>
              <a:gd name="connsiteY23" fmla="*/ 1855 h 10000"/>
              <a:gd name="connsiteX24" fmla="*/ 9046 w 9392"/>
              <a:gd name="connsiteY24" fmla="*/ 1967 h 10000"/>
              <a:gd name="connsiteX25" fmla="*/ 8949 w 9392"/>
              <a:gd name="connsiteY25" fmla="*/ 2059 h 10000"/>
              <a:gd name="connsiteX26" fmla="*/ 8866 w 9392"/>
              <a:gd name="connsiteY26" fmla="*/ 2263 h 10000"/>
              <a:gd name="connsiteX27" fmla="*/ 8866 w 9392"/>
              <a:gd name="connsiteY27" fmla="*/ 2449 h 10000"/>
              <a:gd name="connsiteX28" fmla="*/ 8783 w 9392"/>
              <a:gd name="connsiteY28" fmla="*/ 2653 h 10000"/>
              <a:gd name="connsiteX29" fmla="*/ 8783 w 9392"/>
              <a:gd name="connsiteY29" fmla="*/ 2950 h 10000"/>
              <a:gd name="connsiteX30" fmla="*/ 8783 w 9392"/>
              <a:gd name="connsiteY30" fmla="*/ 3135 h 10000"/>
              <a:gd name="connsiteX31" fmla="*/ 8684 w 9392"/>
              <a:gd name="connsiteY31" fmla="*/ 3432 h 10000"/>
              <a:gd name="connsiteX32" fmla="*/ 8684 w 9392"/>
              <a:gd name="connsiteY32" fmla="*/ 3822 h 10000"/>
              <a:gd name="connsiteX33" fmla="*/ 8603 w 9392"/>
              <a:gd name="connsiteY33" fmla="*/ 4119 h 10000"/>
              <a:gd name="connsiteX34" fmla="*/ 8521 w 9392"/>
              <a:gd name="connsiteY34" fmla="*/ 4508 h 10000"/>
              <a:gd name="connsiteX35" fmla="*/ 8437 w 9392"/>
              <a:gd name="connsiteY35" fmla="*/ 4898 h 10000"/>
              <a:gd name="connsiteX36" fmla="*/ 8339 w 9392"/>
              <a:gd name="connsiteY36" fmla="*/ 5288 h 10000"/>
              <a:gd name="connsiteX37" fmla="*/ 8175 w 9392"/>
              <a:gd name="connsiteY37" fmla="*/ 6178 h 10000"/>
              <a:gd name="connsiteX38" fmla="*/ 8093 w 9392"/>
              <a:gd name="connsiteY38" fmla="*/ 6568 h 10000"/>
              <a:gd name="connsiteX39" fmla="*/ 7995 w 9392"/>
              <a:gd name="connsiteY39" fmla="*/ 6957 h 10000"/>
              <a:gd name="connsiteX40" fmla="*/ 7912 w 9392"/>
              <a:gd name="connsiteY40" fmla="*/ 7347 h 10000"/>
              <a:gd name="connsiteX41" fmla="*/ 7829 w 9392"/>
              <a:gd name="connsiteY41" fmla="*/ 7737 h 10000"/>
              <a:gd name="connsiteX42" fmla="*/ 7731 w 9392"/>
              <a:gd name="connsiteY42" fmla="*/ 8033 h 10000"/>
              <a:gd name="connsiteX43" fmla="*/ 7731 w 9392"/>
              <a:gd name="connsiteY43" fmla="*/ 8237 h 10000"/>
              <a:gd name="connsiteX44" fmla="*/ 7648 w 9392"/>
              <a:gd name="connsiteY44" fmla="*/ 8534 h 10000"/>
              <a:gd name="connsiteX45" fmla="*/ 7566 w 9392"/>
              <a:gd name="connsiteY45" fmla="*/ 8720 h 10000"/>
              <a:gd name="connsiteX46" fmla="*/ 7386 w 9392"/>
              <a:gd name="connsiteY46" fmla="*/ 9017 h 10000"/>
              <a:gd name="connsiteX47" fmla="*/ 7220 w 9392"/>
              <a:gd name="connsiteY47" fmla="*/ 9314 h 10000"/>
              <a:gd name="connsiteX48" fmla="*/ 7039 w 9392"/>
              <a:gd name="connsiteY48" fmla="*/ 9610 h 10000"/>
              <a:gd name="connsiteX49" fmla="*/ 6876 w 9392"/>
              <a:gd name="connsiteY49" fmla="*/ 9703 h 10000"/>
              <a:gd name="connsiteX50" fmla="*/ 6694 w 9392"/>
              <a:gd name="connsiteY50" fmla="*/ 9889 h 10000"/>
              <a:gd name="connsiteX51" fmla="*/ 6513 w 9392"/>
              <a:gd name="connsiteY51" fmla="*/ 10000 h 10000"/>
              <a:gd name="connsiteX52" fmla="*/ 6349 w 9392"/>
              <a:gd name="connsiteY52" fmla="*/ 10000 h 10000"/>
              <a:gd name="connsiteX53" fmla="*/ 6168 w 9392"/>
              <a:gd name="connsiteY53" fmla="*/ 10000 h 10000"/>
              <a:gd name="connsiteX54" fmla="*/ 6168 w 9392"/>
              <a:gd name="connsiteY54" fmla="*/ 9889 h 10000"/>
              <a:gd name="connsiteX55" fmla="*/ 6085 w 9392"/>
              <a:gd name="connsiteY55" fmla="*/ 9889 h 10000"/>
              <a:gd name="connsiteX56" fmla="*/ 6085 w 9392"/>
              <a:gd name="connsiteY56" fmla="*/ 9796 h 10000"/>
              <a:gd name="connsiteX57" fmla="*/ 6085 w 9392"/>
              <a:gd name="connsiteY57" fmla="*/ 9610 h 10000"/>
              <a:gd name="connsiteX58" fmla="*/ 6085 w 9392"/>
              <a:gd name="connsiteY58" fmla="*/ 9499 h 10000"/>
              <a:gd name="connsiteX59" fmla="*/ 6085 w 9392"/>
              <a:gd name="connsiteY59" fmla="*/ 9406 h 10000"/>
              <a:gd name="connsiteX60" fmla="*/ 6085 w 9392"/>
              <a:gd name="connsiteY60" fmla="*/ 9202 h 10000"/>
              <a:gd name="connsiteX61" fmla="*/ 6085 w 9392"/>
              <a:gd name="connsiteY61" fmla="*/ 9017 h 10000"/>
              <a:gd name="connsiteX62" fmla="*/ 6004 w 9392"/>
              <a:gd name="connsiteY62" fmla="*/ 8813 h 10000"/>
              <a:gd name="connsiteX63" fmla="*/ 5906 w 9392"/>
              <a:gd name="connsiteY63" fmla="*/ 8534 h 10000"/>
              <a:gd name="connsiteX64" fmla="*/ 5741 w 9392"/>
              <a:gd name="connsiteY64" fmla="*/ 8126 h 10000"/>
              <a:gd name="connsiteX65" fmla="*/ 5659 w 9392"/>
              <a:gd name="connsiteY65" fmla="*/ 7737 h 10000"/>
              <a:gd name="connsiteX66" fmla="*/ 5396 w 9392"/>
              <a:gd name="connsiteY66" fmla="*/ 7347 h 10000"/>
              <a:gd name="connsiteX67" fmla="*/ 5215 w 9392"/>
              <a:gd name="connsiteY67" fmla="*/ 6753 h 10000"/>
              <a:gd name="connsiteX68" fmla="*/ 5396 w 9392"/>
              <a:gd name="connsiteY68" fmla="*/ 6957 h 10000"/>
              <a:gd name="connsiteX69" fmla="*/ 5659 w 9392"/>
              <a:gd name="connsiteY69" fmla="*/ 7161 h 10000"/>
              <a:gd name="connsiteX70" fmla="*/ 5823 w 9392"/>
              <a:gd name="connsiteY70" fmla="*/ 7347 h 10000"/>
              <a:gd name="connsiteX71" fmla="*/ 6004 w 9392"/>
              <a:gd name="connsiteY71" fmla="*/ 7440 h 10000"/>
              <a:gd name="connsiteX72" fmla="*/ 6168 w 9392"/>
              <a:gd name="connsiteY72" fmla="*/ 7551 h 10000"/>
              <a:gd name="connsiteX73" fmla="*/ 6268 w 9392"/>
              <a:gd name="connsiteY73" fmla="*/ 7551 h 10000"/>
              <a:gd name="connsiteX74" fmla="*/ 6349 w 9392"/>
              <a:gd name="connsiteY74" fmla="*/ 7644 h 10000"/>
              <a:gd name="connsiteX75" fmla="*/ 6432 w 9392"/>
              <a:gd name="connsiteY75" fmla="*/ 7644 h 10000"/>
              <a:gd name="connsiteX76" fmla="*/ 6513 w 9392"/>
              <a:gd name="connsiteY76" fmla="*/ 7644 h 10000"/>
              <a:gd name="connsiteX77" fmla="*/ 6612 w 9392"/>
              <a:gd name="connsiteY77" fmla="*/ 7644 h 10000"/>
              <a:gd name="connsiteX78" fmla="*/ 6694 w 9392"/>
              <a:gd name="connsiteY78" fmla="*/ 7551 h 10000"/>
              <a:gd name="connsiteX79" fmla="*/ 6778 w 9392"/>
              <a:gd name="connsiteY79" fmla="*/ 7440 h 10000"/>
              <a:gd name="connsiteX80" fmla="*/ 6778 w 9392"/>
              <a:gd name="connsiteY80" fmla="*/ 7347 h 10000"/>
              <a:gd name="connsiteX81" fmla="*/ 6876 w 9392"/>
              <a:gd name="connsiteY81" fmla="*/ 7254 h 10000"/>
              <a:gd name="connsiteX82" fmla="*/ 6958 w 9392"/>
              <a:gd name="connsiteY82" fmla="*/ 7050 h 10000"/>
              <a:gd name="connsiteX83" fmla="*/ 6958 w 9392"/>
              <a:gd name="connsiteY83" fmla="*/ 6865 h 10000"/>
              <a:gd name="connsiteX84" fmla="*/ 7039 w 9392"/>
              <a:gd name="connsiteY84" fmla="*/ 6660 h 10000"/>
              <a:gd name="connsiteX85" fmla="*/ 7122 w 9392"/>
              <a:gd name="connsiteY85" fmla="*/ 6364 h 10000"/>
              <a:gd name="connsiteX86" fmla="*/ 7220 w 9392"/>
              <a:gd name="connsiteY86" fmla="*/ 6067 h 10000"/>
              <a:gd name="connsiteX87" fmla="*/ 7220 w 9392"/>
              <a:gd name="connsiteY87" fmla="*/ 5677 h 10000"/>
              <a:gd name="connsiteX88" fmla="*/ 7386 w 9392"/>
              <a:gd name="connsiteY88" fmla="*/ 4991 h 10000"/>
              <a:gd name="connsiteX89" fmla="*/ 7486 w 9392"/>
              <a:gd name="connsiteY89" fmla="*/ 4212 h 10000"/>
              <a:gd name="connsiteX90" fmla="*/ 7486 w 9392"/>
              <a:gd name="connsiteY90" fmla="*/ 3525 h 10000"/>
              <a:gd name="connsiteX91" fmla="*/ 7566 w 9392"/>
              <a:gd name="connsiteY91" fmla="*/ 2839 h 10000"/>
              <a:gd name="connsiteX92" fmla="*/ 7566 w 9392"/>
              <a:gd name="connsiteY92" fmla="*/ 2542 h 10000"/>
              <a:gd name="connsiteX93" fmla="*/ 7566 w 9392"/>
              <a:gd name="connsiteY93" fmla="*/ 2263 h 10000"/>
              <a:gd name="connsiteX94" fmla="*/ 7566 w 9392"/>
              <a:gd name="connsiteY94" fmla="*/ 2059 h 10000"/>
              <a:gd name="connsiteX95" fmla="*/ 7566 w 9392"/>
              <a:gd name="connsiteY95" fmla="*/ 1855 h 10000"/>
              <a:gd name="connsiteX96" fmla="*/ 7566 w 9392"/>
              <a:gd name="connsiteY96" fmla="*/ 1670 h 10000"/>
              <a:gd name="connsiteX97" fmla="*/ 7566 w 9392"/>
              <a:gd name="connsiteY97" fmla="*/ 1577 h 10000"/>
              <a:gd name="connsiteX98" fmla="*/ 7486 w 9392"/>
              <a:gd name="connsiteY98" fmla="*/ 1466 h 10000"/>
              <a:gd name="connsiteX99" fmla="*/ 7486 w 9392"/>
              <a:gd name="connsiteY99" fmla="*/ 1373 h 10000"/>
              <a:gd name="connsiteX100" fmla="*/ 7486 w 9392"/>
              <a:gd name="connsiteY100" fmla="*/ 1280 h 10000"/>
              <a:gd name="connsiteX101" fmla="*/ 7386 w 9392"/>
              <a:gd name="connsiteY101" fmla="*/ 1280 h 10000"/>
              <a:gd name="connsiteX102" fmla="*/ 7304 w 9392"/>
              <a:gd name="connsiteY102" fmla="*/ 1169 h 10000"/>
              <a:gd name="connsiteX103" fmla="*/ 7304 w 9392"/>
              <a:gd name="connsiteY103" fmla="*/ 1169 h 10000"/>
              <a:gd name="connsiteX104" fmla="*/ 7122 w 9392"/>
              <a:gd name="connsiteY104" fmla="*/ 1169 h 10000"/>
              <a:gd name="connsiteX105" fmla="*/ 7039 w 9392"/>
              <a:gd name="connsiteY105" fmla="*/ 1169 h 10000"/>
              <a:gd name="connsiteX106" fmla="*/ 6958 w 9392"/>
              <a:gd name="connsiteY106" fmla="*/ 1169 h 10000"/>
              <a:gd name="connsiteX107" fmla="*/ 6778 w 9392"/>
              <a:gd name="connsiteY107" fmla="*/ 1169 h 10000"/>
              <a:gd name="connsiteX108" fmla="*/ 6612 w 9392"/>
              <a:gd name="connsiteY108" fmla="*/ 1169 h 10000"/>
              <a:gd name="connsiteX109" fmla="*/ 6349 w 9392"/>
              <a:gd name="connsiteY109" fmla="*/ 1169 h 10000"/>
              <a:gd name="connsiteX110" fmla="*/ 6168 w 9392"/>
              <a:gd name="connsiteY110" fmla="*/ 1169 h 10000"/>
              <a:gd name="connsiteX111" fmla="*/ 5906 w 9392"/>
              <a:gd name="connsiteY111" fmla="*/ 1169 h 10000"/>
              <a:gd name="connsiteX112" fmla="*/ 5560 w 9392"/>
              <a:gd name="connsiteY112" fmla="*/ 1169 h 10000"/>
              <a:gd name="connsiteX113" fmla="*/ 5215 w 9392"/>
              <a:gd name="connsiteY113" fmla="*/ 1280 h 10000"/>
              <a:gd name="connsiteX114" fmla="*/ 4869 w 9392"/>
              <a:gd name="connsiteY114" fmla="*/ 1280 h 10000"/>
              <a:gd name="connsiteX115" fmla="*/ 4443 w 9392"/>
              <a:gd name="connsiteY115" fmla="*/ 1373 h 10000"/>
              <a:gd name="connsiteX116" fmla="*/ 3570 w 9392"/>
              <a:gd name="connsiteY116" fmla="*/ 1466 h 10000"/>
              <a:gd name="connsiteX117" fmla="*/ 2699 w 9392"/>
              <a:gd name="connsiteY117" fmla="*/ 1670 h 10000"/>
              <a:gd name="connsiteX118" fmla="*/ 1827 w 9392"/>
              <a:gd name="connsiteY118" fmla="*/ 1763 h 10000"/>
              <a:gd name="connsiteX119" fmla="*/ 955 w 9392"/>
              <a:gd name="connsiteY119" fmla="*/ 1855 h 10000"/>
              <a:gd name="connsiteX120" fmla="*/ 0 w 9392"/>
              <a:gd name="connsiteY120" fmla="*/ 1967 h 10000"/>
              <a:gd name="connsiteX121" fmla="*/ 0 w 9392"/>
              <a:gd name="connsiteY121" fmla="*/ 1280 h 10000"/>
              <a:gd name="connsiteX122" fmla="*/ 610 w 9392"/>
              <a:gd name="connsiteY122" fmla="*/ 1280 h 10000"/>
              <a:gd name="connsiteX123" fmla="*/ 1136 w 9392"/>
              <a:gd name="connsiteY123" fmla="*/ 1169 h 10000"/>
              <a:gd name="connsiteX124" fmla="*/ 1662 w 9392"/>
              <a:gd name="connsiteY124" fmla="*/ 1076 h 10000"/>
              <a:gd name="connsiteX125" fmla="*/ 2173 w 9392"/>
              <a:gd name="connsiteY125" fmla="*/ 1076 h 10000"/>
              <a:gd name="connsiteX126" fmla="*/ 2616 w 9392"/>
              <a:gd name="connsiteY126" fmla="*/ 983 h 10000"/>
              <a:gd name="connsiteX127" fmla="*/ 3043 w 9392"/>
              <a:gd name="connsiteY127" fmla="*/ 891 h 10000"/>
              <a:gd name="connsiteX128" fmla="*/ 3487 w 9392"/>
              <a:gd name="connsiteY128" fmla="*/ 891 h 10000"/>
              <a:gd name="connsiteX129" fmla="*/ 3834 w 9392"/>
              <a:gd name="connsiteY129" fmla="*/ 779 h 10000"/>
              <a:gd name="connsiteX130" fmla="*/ 4260 w 9392"/>
              <a:gd name="connsiteY130" fmla="*/ 779 h 10000"/>
              <a:gd name="connsiteX131" fmla="*/ 4524 w 9392"/>
              <a:gd name="connsiteY131" fmla="*/ 779 h 10000"/>
              <a:gd name="connsiteX132" fmla="*/ 4869 w 9392"/>
              <a:gd name="connsiteY132" fmla="*/ 686 h 10000"/>
              <a:gd name="connsiteX133" fmla="*/ 5133 w 9392"/>
              <a:gd name="connsiteY133" fmla="*/ 686 h 10000"/>
              <a:gd name="connsiteX134" fmla="*/ 5560 w 9392"/>
              <a:gd name="connsiteY134" fmla="*/ 594 h 10000"/>
              <a:gd name="connsiteX135" fmla="*/ 6004 w 9392"/>
              <a:gd name="connsiteY135" fmla="*/ 594 h 10000"/>
              <a:gd name="connsiteX136" fmla="*/ 6349 w 9392"/>
              <a:gd name="connsiteY136" fmla="*/ 482 h 10000"/>
              <a:gd name="connsiteX137" fmla="*/ 6694 w 9392"/>
              <a:gd name="connsiteY137" fmla="*/ 482 h 10000"/>
              <a:gd name="connsiteX138" fmla="*/ 6876 w 9392"/>
              <a:gd name="connsiteY138" fmla="*/ 390 h 10000"/>
              <a:gd name="connsiteX139" fmla="*/ 7039 w 9392"/>
              <a:gd name="connsiteY139" fmla="*/ 297 h 10000"/>
              <a:gd name="connsiteX140" fmla="*/ 7220 w 9392"/>
              <a:gd name="connsiteY140" fmla="*/ 297 h 10000"/>
              <a:gd name="connsiteX141" fmla="*/ 7220 w 9392"/>
              <a:gd name="connsiteY141" fmla="*/ 204 h 10000"/>
              <a:gd name="connsiteX142" fmla="*/ 7220 w 9392"/>
              <a:gd name="connsiteY142" fmla="*/ 204 h 10000"/>
              <a:gd name="connsiteX0" fmla="*/ 7687 w 10000"/>
              <a:gd name="connsiteY0" fmla="*/ 204 h 10000"/>
              <a:gd name="connsiteX1" fmla="*/ 7777 w 10000"/>
              <a:gd name="connsiteY1" fmla="*/ 93 h 10000"/>
              <a:gd name="connsiteX2" fmla="*/ 7971 w 10000"/>
              <a:gd name="connsiteY2" fmla="*/ 93 h 10000"/>
              <a:gd name="connsiteX3" fmla="*/ 8056 w 10000"/>
              <a:gd name="connsiteY3" fmla="*/ 0 h 10000"/>
              <a:gd name="connsiteX4" fmla="*/ 8143 w 10000"/>
              <a:gd name="connsiteY4" fmla="*/ 0 h 10000"/>
              <a:gd name="connsiteX5" fmla="*/ 8336 w 10000"/>
              <a:gd name="connsiteY5" fmla="*/ 93 h 10000"/>
              <a:gd name="connsiteX6" fmla="*/ 8617 w 10000"/>
              <a:gd name="connsiteY6" fmla="*/ 204 h 10000"/>
              <a:gd name="connsiteX7" fmla="*/ 8704 w 10000"/>
              <a:gd name="connsiteY7" fmla="*/ 297 h 10000"/>
              <a:gd name="connsiteX8" fmla="*/ 8879 w 10000"/>
              <a:gd name="connsiteY8" fmla="*/ 482 h 10000"/>
              <a:gd name="connsiteX9" fmla="*/ 8983 w 10000"/>
              <a:gd name="connsiteY9" fmla="*/ 594 h 10000"/>
              <a:gd name="connsiteX10" fmla="*/ 9160 w 10000"/>
              <a:gd name="connsiteY10" fmla="*/ 686 h 10000"/>
              <a:gd name="connsiteX11" fmla="*/ 9352 w 10000"/>
              <a:gd name="connsiteY11" fmla="*/ 891 h 10000"/>
              <a:gd name="connsiteX12" fmla="*/ 9528 w 10000"/>
              <a:gd name="connsiteY12" fmla="*/ 983 h 10000"/>
              <a:gd name="connsiteX13" fmla="*/ 9632 w 10000"/>
              <a:gd name="connsiteY13" fmla="*/ 1169 h 10000"/>
              <a:gd name="connsiteX14" fmla="*/ 9807 w 10000"/>
              <a:gd name="connsiteY14" fmla="*/ 1280 h 10000"/>
              <a:gd name="connsiteX15" fmla="*/ 9895 w 10000"/>
              <a:gd name="connsiteY15" fmla="*/ 1373 h 10000"/>
              <a:gd name="connsiteX16" fmla="*/ 9895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895 w 10000"/>
              <a:gd name="connsiteY20" fmla="*/ 1763 h 10000"/>
              <a:gd name="connsiteX21" fmla="*/ 9807 w 10000"/>
              <a:gd name="connsiteY21" fmla="*/ 1763 h 10000"/>
              <a:gd name="connsiteX22" fmla="*/ 9720 w 10000"/>
              <a:gd name="connsiteY22" fmla="*/ 1855 h 10000"/>
              <a:gd name="connsiteX23" fmla="*/ 9632 w 10000"/>
              <a:gd name="connsiteY23" fmla="*/ 1855 h 10000"/>
              <a:gd name="connsiteX24" fmla="*/ 9632 w 10000"/>
              <a:gd name="connsiteY24" fmla="*/ 1967 h 10000"/>
              <a:gd name="connsiteX25" fmla="*/ 9528 w 10000"/>
              <a:gd name="connsiteY25" fmla="*/ 2059 h 10000"/>
              <a:gd name="connsiteX26" fmla="*/ 9440 w 10000"/>
              <a:gd name="connsiteY26" fmla="*/ 2263 h 10000"/>
              <a:gd name="connsiteX27" fmla="*/ 9440 w 10000"/>
              <a:gd name="connsiteY27" fmla="*/ 2449 h 10000"/>
              <a:gd name="connsiteX28" fmla="*/ 9352 w 10000"/>
              <a:gd name="connsiteY28" fmla="*/ 2653 h 10000"/>
              <a:gd name="connsiteX29" fmla="*/ 9352 w 10000"/>
              <a:gd name="connsiteY29" fmla="*/ 2950 h 10000"/>
              <a:gd name="connsiteX30" fmla="*/ 9352 w 10000"/>
              <a:gd name="connsiteY30" fmla="*/ 3135 h 10000"/>
              <a:gd name="connsiteX31" fmla="*/ 9246 w 10000"/>
              <a:gd name="connsiteY31" fmla="*/ 3432 h 10000"/>
              <a:gd name="connsiteX32" fmla="*/ 9246 w 10000"/>
              <a:gd name="connsiteY32" fmla="*/ 3822 h 10000"/>
              <a:gd name="connsiteX33" fmla="*/ 9160 w 10000"/>
              <a:gd name="connsiteY33" fmla="*/ 4119 h 10000"/>
              <a:gd name="connsiteX34" fmla="*/ 9073 w 10000"/>
              <a:gd name="connsiteY34" fmla="*/ 4508 h 10000"/>
              <a:gd name="connsiteX35" fmla="*/ 8983 w 10000"/>
              <a:gd name="connsiteY35" fmla="*/ 4898 h 10000"/>
              <a:gd name="connsiteX36" fmla="*/ 8879 w 10000"/>
              <a:gd name="connsiteY36" fmla="*/ 5288 h 10000"/>
              <a:gd name="connsiteX37" fmla="*/ 8704 w 10000"/>
              <a:gd name="connsiteY37" fmla="*/ 6178 h 10000"/>
              <a:gd name="connsiteX38" fmla="*/ 8617 w 10000"/>
              <a:gd name="connsiteY38" fmla="*/ 6568 h 10000"/>
              <a:gd name="connsiteX39" fmla="*/ 8513 w 10000"/>
              <a:gd name="connsiteY39" fmla="*/ 6957 h 10000"/>
              <a:gd name="connsiteX40" fmla="*/ 8424 w 10000"/>
              <a:gd name="connsiteY40" fmla="*/ 7347 h 10000"/>
              <a:gd name="connsiteX41" fmla="*/ 8336 w 10000"/>
              <a:gd name="connsiteY41" fmla="*/ 7737 h 10000"/>
              <a:gd name="connsiteX42" fmla="*/ 8231 w 10000"/>
              <a:gd name="connsiteY42" fmla="*/ 8033 h 10000"/>
              <a:gd name="connsiteX43" fmla="*/ 8231 w 10000"/>
              <a:gd name="connsiteY43" fmla="*/ 8237 h 10000"/>
              <a:gd name="connsiteX44" fmla="*/ 8143 w 10000"/>
              <a:gd name="connsiteY44" fmla="*/ 8534 h 10000"/>
              <a:gd name="connsiteX45" fmla="*/ 8056 w 10000"/>
              <a:gd name="connsiteY45" fmla="*/ 8720 h 10000"/>
              <a:gd name="connsiteX46" fmla="*/ 7864 w 10000"/>
              <a:gd name="connsiteY46" fmla="*/ 9017 h 10000"/>
              <a:gd name="connsiteX47" fmla="*/ 7687 w 10000"/>
              <a:gd name="connsiteY47" fmla="*/ 9314 h 10000"/>
              <a:gd name="connsiteX48" fmla="*/ 7495 w 10000"/>
              <a:gd name="connsiteY48" fmla="*/ 9610 h 10000"/>
              <a:gd name="connsiteX49" fmla="*/ 7321 w 10000"/>
              <a:gd name="connsiteY49" fmla="*/ 9703 h 10000"/>
              <a:gd name="connsiteX50" fmla="*/ 7127 w 10000"/>
              <a:gd name="connsiteY50" fmla="*/ 9889 h 10000"/>
              <a:gd name="connsiteX51" fmla="*/ 6935 w 10000"/>
              <a:gd name="connsiteY51" fmla="*/ 10000 h 10000"/>
              <a:gd name="connsiteX52" fmla="*/ 6760 w 10000"/>
              <a:gd name="connsiteY52" fmla="*/ 10000 h 10000"/>
              <a:gd name="connsiteX53" fmla="*/ 6567 w 10000"/>
              <a:gd name="connsiteY53" fmla="*/ 10000 h 10000"/>
              <a:gd name="connsiteX54" fmla="*/ 6567 w 10000"/>
              <a:gd name="connsiteY54" fmla="*/ 9889 h 10000"/>
              <a:gd name="connsiteX55" fmla="*/ 6479 w 10000"/>
              <a:gd name="connsiteY55" fmla="*/ 9889 h 10000"/>
              <a:gd name="connsiteX56" fmla="*/ 6479 w 10000"/>
              <a:gd name="connsiteY56" fmla="*/ 9796 h 10000"/>
              <a:gd name="connsiteX57" fmla="*/ 6479 w 10000"/>
              <a:gd name="connsiteY57" fmla="*/ 9610 h 10000"/>
              <a:gd name="connsiteX58" fmla="*/ 6479 w 10000"/>
              <a:gd name="connsiteY58" fmla="*/ 9499 h 10000"/>
              <a:gd name="connsiteX59" fmla="*/ 6479 w 10000"/>
              <a:gd name="connsiteY59" fmla="*/ 9406 h 10000"/>
              <a:gd name="connsiteX60" fmla="*/ 6479 w 10000"/>
              <a:gd name="connsiteY60" fmla="*/ 9202 h 10000"/>
              <a:gd name="connsiteX61" fmla="*/ 6479 w 10000"/>
              <a:gd name="connsiteY61" fmla="*/ 9017 h 10000"/>
              <a:gd name="connsiteX62" fmla="*/ 6393 w 10000"/>
              <a:gd name="connsiteY62" fmla="*/ 8813 h 10000"/>
              <a:gd name="connsiteX63" fmla="*/ 6288 w 10000"/>
              <a:gd name="connsiteY63" fmla="*/ 8534 h 10000"/>
              <a:gd name="connsiteX64" fmla="*/ 6113 w 10000"/>
              <a:gd name="connsiteY64" fmla="*/ 8126 h 10000"/>
              <a:gd name="connsiteX65" fmla="*/ 6025 w 10000"/>
              <a:gd name="connsiteY65" fmla="*/ 7737 h 10000"/>
              <a:gd name="connsiteX66" fmla="*/ 5745 w 10000"/>
              <a:gd name="connsiteY66" fmla="*/ 7347 h 10000"/>
              <a:gd name="connsiteX67" fmla="*/ 5553 w 10000"/>
              <a:gd name="connsiteY67" fmla="*/ 6753 h 10000"/>
              <a:gd name="connsiteX68" fmla="*/ 5745 w 10000"/>
              <a:gd name="connsiteY68" fmla="*/ 6957 h 10000"/>
              <a:gd name="connsiteX69" fmla="*/ 6025 w 10000"/>
              <a:gd name="connsiteY69" fmla="*/ 7161 h 10000"/>
              <a:gd name="connsiteX70" fmla="*/ 6200 w 10000"/>
              <a:gd name="connsiteY70" fmla="*/ 7347 h 10000"/>
              <a:gd name="connsiteX71" fmla="*/ 6393 w 10000"/>
              <a:gd name="connsiteY71" fmla="*/ 7440 h 10000"/>
              <a:gd name="connsiteX72" fmla="*/ 6567 w 10000"/>
              <a:gd name="connsiteY72" fmla="*/ 7551 h 10000"/>
              <a:gd name="connsiteX73" fmla="*/ 6674 w 10000"/>
              <a:gd name="connsiteY73" fmla="*/ 7551 h 10000"/>
              <a:gd name="connsiteX74" fmla="*/ 6760 w 10000"/>
              <a:gd name="connsiteY74" fmla="*/ 7644 h 10000"/>
              <a:gd name="connsiteX75" fmla="*/ 6848 w 10000"/>
              <a:gd name="connsiteY75" fmla="*/ 7644 h 10000"/>
              <a:gd name="connsiteX76" fmla="*/ 6935 w 10000"/>
              <a:gd name="connsiteY76" fmla="*/ 7644 h 10000"/>
              <a:gd name="connsiteX77" fmla="*/ 7040 w 10000"/>
              <a:gd name="connsiteY77" fmla="*/ 7644 h 10000"/>
              <a:gd name="connsiteX78" fmla="*/ 7127 w 10000"/>
              <a:gd name="connsiteY78" fmla="*/ 7551 h 10000"/>
              <a:gd name="connsiteX79" fmla="*/ 7217 w 10000"/>
              <a:gd name="connsiteY79" fmla="*/ 7440 h 10000"/>
              <a:gd name="connsiteX80" fmla="*/ 7217 w 10000"/>
              <a:gd name="connsiteY80" fmla="*/ 7347 h 10000"/>
              <a:gd name="connsiteX81" fmla="*/ 7321 w 10000"/>
              <a:gd name="connsiteY81" fmla="*/ 7254 h 10000"/>
              <a:gd name="connsiteX82" fmla="*/ 7408 w 10000"/>
              <a:gd name="connsiteY82" fmla="*/ 7050 h 10000"/>
              <a:gd name="connsiteX83" fmla="*/ 7408 w 10000"/>
              <a:gd name="connsiteY83" fmla="*/ 6865 h 10000"/>
              <a:gd name="connsiteX84" fmla="*/ 7495 w 10000"/>
              <a:gd name="connsiteY84" fmla="*/ 6660 h 10000"/>
              <a:gd name="connsiteX85" fmla="*/ 7583 w 10000"/>
              <a:gd name="connsiteY85" fmla="*/ 6364 h 10000"/>
              <a:gd name="connsiteX86" fmla="*/ 7687 w 10000"/>
              <a:gd name="connsiteY86" fmla="*/ 6067 h 10000"/>
              <a:gd name="connsiteX87" fmla="*/ 7687 w 10000"/>
              <a:gd name="connsiteY87" fmla="*/ 5677 h 10000"/>
              <a:gd name="connsiteX88" fmla="*/ 7864 w 10000"/>
              <a:gd name="connsiteY88" fmla="*/ 4991 h 10000"/>
              <a:gd name="connsiteX89" fmla="*/ 7971 w 10000"/>
              <a:gd name="connsiteY89" fmla="*/ 4212 h 10000"/>
              <a:gd name="connsiteX90" fmla="*/ 7971 w 10000"/>
              <a:gd name="connsiteY90" fmla="*/ 3525 h 10000"/>
              <a:gd name="connsiteX91" fmla="*/ 8056 w 10000"/>
              <a:gd name="connsiteY91" fmla="*/ 2839 h 10000"/>
              <a:gd name="connsiteX92" fmla="*/ 8056 w 10000"/>
              <a:gd name="connsiteY92" fmla="*/ 2542 h 10000"/>
              <a:gd name="connsiteX93" fmla="*/ 8056 w 10000"/>
              <a:gd name="connsiteY93" fmla="*/ 2263 h 10000"/>
              <a:gd name="connsiteX94" fmla="*/ 8056 w 10000"/>
              <a:gd name="connsiteY94" fmla="*/ 2059 h 10000"/>
              <a:gd name="connsiteX95" fmla="*/ 8056 w 10000"/>
              <a:gd name="connsiteY95" fmla="*/ 1855 h 10000"/>
              <a:gd name="connsiteX96" fmla="*/ 8056 w 10000"/>
              <a:gd name="connsiteY96" fmla="*/ 1670 h 10000"/>
              <a:gd name="connsiteX97" fmla="*/ 8056 w 10000"/>
              <a:gd name="connsiteY97" fmla="*/ 1577 h 10000"/>
              <a:gd name="connsiteX98" fmla="*/ 7971 w 10000"/>
              <a:gd name="connsiteY98" fmla="*/ 1466 h 10000"/>
              <a:gd name="connsiteX99" fmla="*/ 7971 w 10000"/>
              <a:gd name="connsiteY99" fmla="*/ 1373 h 10000"/>
              <a:gd name="connsiteX100" fmla="*/ 7971 w 10000"/>
              <a:gd name="connsiteY100" fmla="*/ 1280 h 10000"/>
              <a:gd name="connsiteX101" fmla="*/ 7864 w 10000"/>
              <a:gd name="connsiteY101" fmla="*/ 1280 h 10000"/>
              <a:gd name="connsiteX102" fmla="*/ 7777 w 10000"/>
              <a:gd name="connsiteY102" fmla="*/ 1169 h 10000"/>
              <a:gd name="connsiteX103" fmla="*/ 7777 w 10000"/>
              <a:gd name="connsiteY103" fmla="*/ 1169 h 10000"/>
              <a:gd name="connsiteX104" fmla="*/ 7583 w 10000"/>
              <a:gd name="connsiteY104" fmla="*/ 1169 h 10000"/>
              <a:gd name="connsiteX105" fmla="*/ 7495 w 10000"/>
              <a:gd name="connsiteY105" fmla="*/ 1169 h 10000"/>
              <a:gd name="connsiteX106" fmla="*/ 7408 w 10000"/>
              <a:gd name="connsiteY106" fmla="*/ 1169 h 10000"/>
              <a:gd name="connsiteX107" fmla="*/ 7217 w 10000"/>
              <a:gd name="connsiteY107" fmla="*/ 1169 h 10000"/>
              <a:gd name="connsiteX108" fmla="*/ 7040 w 10000"/>
              <a:gd name="connsiteY108" fmla="*/ 1169 h 10000"/>
              <a:gd name="connsiteX109" fmla="*/ 6760 w 10000"/>
              <a:gd name="connsiteY109" fmla="*/ 1169 h 10000"/>
              <a:gd name="connsiteX110" fmla="*/ 6567 w 10000"/>
              <a:gd name="connsiteY110" fmla="*/ 1169 h 10000"/>
              <a:gd name="connsiteX111" fmla="*/ 6288 w 10000"/>
              <a:gd name="connsiteY111" fmla="*/ 1169 h 10000"/>
              <a:gd name="connsiteX112" fmla="*/ 5920 w 10000"/>
              <a:gd name="connsiteY112" fmla="*/ 1169 h 10000"/>
              <a:gd name="connsiteX113" fmla="*/ 5553 w 10000"/>
              <a:gd name="connsiteY113" fmla="*/ 1280 h 10000"/>
              <a:gd name="connsiteX114" fmla="*/ 5184 w 10000"/>
              <a:gd name="connsiteY114" fmla="*/ 1280 h 10000"/>
              <a:gd name="connsiteX115" fmla="*/ 4731 w 10000"/>
              <a:gd name="connsiteY115" fmla="*/ 1373 h 10000"/>
              <a:gd name="connsiteX116" fmla="*/ 3801 w 10000"/>
              <a:gd name="connsiteY116" fmla="*/ 1466 h 10000"/>
              <a:gd name="connsiteX117" fmla="*/ 2874 w 10000"/>
              <a:gd name="connsiteY117" fmla="*/ 1670 h 10000"/>
              <a:gd name="connsiteX118" fmla="*/ 1945 w 10000"/>
              <a:gd name="connsiteY118" fmla="*/ 1763 h 10000"/>
              <a:gd name="connsiteX119" fmla="*/ 1017 w 10000"/>
              <a:gd name="connsiteY119" fmla="*/ 1855 h 10000"/>
              <a:gd name="connsiteX120" fmla="*/ 0 w 10000"/>
              <a:gd name="connsiteY120" fmla="*/ 1280 h 10000"/>
              <a:gd name="connsiteX121" fmla="*/ 649 w 10000"/>
              <a:gd name="connsiteY121" fmla="*/ 1280 h 10000"/>
              <a:gd name="connsiteX122" fmla="*/ 1210 w 10000"/>
              <a:gd name="connsiteY122" fmla="*/ 1169 h 10000"/>
              <a:gd name="connsiteX123" fmla="*/ 1770 w 10000"/>
              <a:gd name="connsiteY123" fmla="*/ 1076 h 10000"/>
              <a:gd name="connsiteX124" fmla="*/ 2314 w 10000"/>
              <a:gd name="connsiteY124" fmla="*/ 1076 h 10000"/>
              <a:gd name="connsiteX125" fmla="*/ 2785 w 10000"/>
              <a:gd name="connsiteY125" fmla="*/ 983 h 10000"/>
              <a:gd name="connsiteX126" fmla="*/ 3240 w 10000"/>
              <a:gd name="connsiteY126" fmla="*/ 891 h 10000"/>
              <a:gd name="connsiteX127" fmla="*/ 3713 w 10000"/>
              <a:gd name="connsiteY127" fmla="*/ 891 h 10000"/>
              <a:gd name="connsiteX128" fmla="*/ 4082 w 10000"/>
              <a:gd name="connsiteY128" fmla="*/ 779 h 10000"/>
              <a:gd name="connsiteX129" fmla="*/ 4536 w 10000"/>
              <a:gd name="connsiteY129" fmla="*/ 779 h 10000"/>
              <a:gd name="connsiteX130" fmla="*/ 4817 w 10000"/>
              <a:gd name="connsiteY130" fmla="*/ 779 h 10000"/>
              <a:gd name="connsiteX131" fmla="*/ 5184 w 10000"/>
              <a:gd name="connsiteY131" fmla="*/ 686 h 10000"/>
              <a:gd name="connsiteX132" fmla="*/ 5465 w 10000"/>
              <a:gd name="connsiteY132" fmla="*/ 686 h 10000"/>
              <a:gd name="connsiteX133" fmla="*/ 5920 w 10000"/>
              <a:gd name="connsiteY133" fmla="*/ 594 h 10000"/>
              <a:gd name="connsiteX134" fmla="*/ 6393 w 10000"/>
              <a:gd name="connsiteY134" fmla="*/ 594 h 10000"/>
              <a:gd name="connsiteX135" fmla="*/ 6760 w 10000"/>
              <a:gd name="connsiteY135" fmla="*/ 482 h 10000"/>
              <a:gd name="connsiteX136" fmla="*/ 7127 w 10000"/>
              <a:gd name="connsiteY136" fmla="*/ 482 h 10000"/>
              <a:gd name="connsiteX137" fmla="*/ 7321 w 10000"/>
              <a:gd name="connsiteY137" fmla="*/ 390 h 10000"/>
              <a:gd name="connsiteX138" fmla="*/ 7495 w 10000"/>
              <a:gd name="connsiteY138" fmla="*/ 297 h 10000"/>
              <a:gd name="connsiteX139" fmla="*/ 7687 w 10000"/>
              <a:gd name="connsiteY139" fmla="*/ 297 h 10000"/>
              <a:gd name="connsiteX140" fmla="*/ 7687 w 10000"/>
              <a:gd name="connsiteY140" fmla="*/ 204 h 10000"/>
              <a:gd name="connsiteX141" fmla="*/ 7687 w 10000"/>
              <a:gd name="connsiteY141" fmla="*/ 204 h 10000"/>
              <a:gd name="connsiteX0" fmla="*/ 7038 w 9351"/>
              <a:gd name="connsiteY0" fmla="*/ 204 h 10000"/>
              <a:gd name="connsiteX1" fmla="*/ 7128 w 9351"/>
              <a:gd name="connsiteY1" fmla="*/ 93 h 10000"/>
              <a:gd name="connsiteX2" fmla="*/ 7322 w 9351"/>
              <a:gd name="connsiteY2" fmla="*/ 93 h 10000"/>
              <a:gd name="connsiteX3" fmla="*/ 7407 w 9351"/>
              <a:gd name="connsiteY3" fmla="*/ 0 h 10000"/>
              <a:gd name="connsiteX4" fmla="*/ 7494 w 9351"/>
              <a:gd name="connsiteY4" fmla="*/ 0 h 10000"/>
              <a:gd name="connsiteX5" fmla="*/ 7687 w 9351"/>
              <a:gd name="connsiteY5" fmla="*/ 93 h 10000"/>
              <a:gd name="connsiteX6" fmla="*/ 7968 w 9351"/>
              <a:gd name="connsiteY6" fmla="*/ 204 h 10000"/>
              <a:gd name="connsiteX7" fmla="*/ 8055 w 9351"/>
              <a:gd name="connsiteY7" fmla="*/ 297 h 10000"/>
              <a:gd name="connsiteX8" fmla="*/ 8230 w 9351"/>
              <a:gd name="connsiteY8" fmla="*/ 482 h 10000"/>
              <a:gd name="connsiteX9" fmla="*/ 8334 w 9351"/>
              <a:gd name="connsiteY9" fmla="*/ 594 h 10000"/>
              <a:gd name="connsiteX10" fmla="*/ 8511 w 9351"/>
              <a:gd name="connsiteY10" fmla="*/ 686 h 10000"/>
              <a:gd name="connsiteX11" fmla="*/ 8703 w 9351"/>
              <a:gd name="connsiteY11" fmla="*/ 891 h 10000"/>
              <a:gd name="connsiteX12" fmla="*/ 8879 w 9351"/>
              <a:gd name="connsiteY12" fmla="*/ 983 h 10000"/>
              <a:gd name="connsiteX13" fmla="*/ 8983 w 9351"/>
              <a:gd name="connsiteY13" fmla="*/ 1169 h 10000"/>
              <a:gd name="connsiteX14" fmla="*/ 9158 w 9351"/>
              <a:gd name="connsiteY14" fmla="*/ 1280 h 10000"/>
              <a:gd name="connsiteX15" fmla="*/ 9246 w 9351"/>
              <a:gd name="connsiteY15" fmla="*/ 1373 h 10000"/>
              <a:gd name="connsiteX16" fmla="*/ 9246 w 9351"/>
              <a:gd name="connsiteY16" fmla="*/ 1466 h 10000"/>
              <a:gd name="connsiteX17" fmla="*/ 9351 w 9351"/>
              <a:gd name="connsiteY17" fmla="*/ 1466 h 10000"/>
              <a:gd name="connsiteX18" fmla="*/ 9351 w 9351"/>
              <a:gd name="connsiteY18" fmla="*/ 1577 h 10000"/>
              <a:gd name="connsiteX19" fmla="*/ 9351 w 9351"/>
              <a:gd name="connsiteY19" fmla="*/ 1670 h 10000"/>
              <a:gd name="connsiteX20" fmla="*/ 9246 w 9351"/>
              <a:gd name="connsiteY20" fmla="*/ 1763 h 10000"/>
              <a:gd name="connsiteX21" fmla="*/ 9158 w 9351"/>
              <a:gd name="connsiteY21" fmla="*/ 1763 h 10000"/>
              <a:gd name="connsiteX22" fmla="*/ 9071 w 9351"/>
              <a:gd name="connsiteY22" fmla="*/ 1855 h 10000"/>
              <a:gd name="connsiteX23" fmla="*/ 8983 w 9351"/>
              <a:gd name="connsiteY23" fmla="*/ 1855 h 10000"/>
              <a:gd name="connsiteX24" fmla="*/ 8983 w 9351"/>
              <a:gd name="connsiteY24" fmla="*/ 1967 h 10000"/>
              <a:gd name="connsiteX25" fmla="*/ 8879 w 9351"/>
              <a:gd name="connsiteY25" fmla="*/ 2059 h 10000"/>
              <a:gd name="connsiteX26" fmla="*/ 8791 w 9351"/>
              <a:gd name="connsiteY26" fmla="*/ 2263 h 10000"/>
              <a:gd name="connsiteX27" fmla="*/ 8791 w 9351"/>
              <a:gd name="connsiteY27" fmla="*/ 2449 h 10000"/>
              <a:gd name="connsiteX28" fmla="*/ 8703 w 9351"/>
              <a:gd name="connsiteY28" fmla="*/ 2653 h 10000"/>
              <a:gd name="connsiteX29" fmla="*/ 8703 w 9351"/>
              <a:gd name="connsiteY29" fmla="*/ 2950 h 10000"/>
              <a:gd name="connsiteX30" fmla="*/ 8703 w 9351"/>
              <a:gd name="connsiteY30" fmla="*/ 3135 h 10000"/>
              <a:gd name="connsiteX31" fmla="*/ 8597 w 9351"/>
              <a:gd name="connsiteY31" fmla="*/ 3432 h 10000"/>
              <a:gd name="connsiteX32" fmla="*/ 8597 w 9351"/>
              <a:gd name="connsiteY32" fmla="*/ 3822 h 10000"/>
              <a:gd name="connsiteX33" fmla="*/ 8511 w 9351"/>
              <a:gd name="connsiteY33" fmla="*/ 4119 h 10000"/>
              <a:gd name="connsiteX34" fmla="*/ 8424 w 9351"/>
              <a:gd name="connsiteY34" fmla="*/ 4508 h 10000"/>
              <a:gd name="connsiteX35" fmla="*/ 8334 w 9351"/>
              <a:gd name="connsiteY35" fmla="*/ 4898 h 10000"/>
              <a:gd name="connsiteX36" fmla="*/ 8230 w 9351"/>
              <a:gd name="connsiteY36" fmla="*/ 5288 h 10000"/>
              <a:gd name="connsiteX37" fmla="*/ 8055 w 9351"/>
              <a:gd name="connsiteY37" fmla="*/ 6178 h 10000"/>
              <a:gd name="connsiteX38" fmla="*/ 7968 w 9351"/>
              <a:gd name="connsiteY38" fmla="*/ 6568 h 10000"/>
              <a:gd name="connsiteX39" fmla="*/ 7864 w 9351"/>
              <a:gd name="connsiteY39" fmla="*/ 6957 h 10000"/>
              <a:gd name="connsiteX40" fmla="*/ 7775 w 9351"/>
              <a:gd name="connsiteY40" fmla="*/ 7347 h 10000"/>
              <a:gd name="connsiteX41" fmla="*/ 7687 w 9351"/>
              <a:gd name="connsiteY41" fmla="*/ 7737 h 10000"/>
              <a:gd name="connsiteX42" fmla="*/ 7582 w 9351"/>
              <a:gd name="connsiteY42" fmla="*/ 8033 h 10000"/>
              <a:gd name="connsiteX43" fmla="*/ 7582 w 9351"/>
              <a:gd name="connsiteY43" fmla="*/ 8237 h 10000"/>
              <a:gd name="connsiteX44" fmla="*/ 7494 w 9351"/>
              <a:gd name="connsiteY44" fmla="*/ 8534 h 10000"/>
              <a:gd name="connsiteX45" fmla="*/ 7407 w 9351"/>
              <a:gd name="connsiteY45" fmla="*/ 8720 h 10000"/>
              <a:gd name="connsiteX46" fmla="*/ 7215 w 9351"/>
              <a:gd name="connsiteY46" fmla="*/ 9017 h 10000"/>
              <a:gd name="connsiteX47" fmla="*/ 7038 w 9351"/>
              <a:gd name="connsiteY47" fmla="*/ 9314 h 10000"/>
              <a:gd name="connsiteX48" fmla="*/ 6846 w 9351"/>
              <a:gd name="connsiteY48" fmla="*/ 9610 h 10000"/>
              <a:gd name="connsiteX49" fmla="*/ 6672 w 9351"/>
              <a:gd name="connsiteY49" fmla="*/ 9703 h 10000"/>
              <a:gd name="connsiteX50" fmla="*/ 6478 w 9351"/>
              <a:gd name="connsiteY50" fmla="*/ 9889 h 10000"/>
              <a:gd name="connsiteX51" fmla="*/ 6286 w 9351"/>
              <a:gd name="connsiteY51" fmla="*/ 10000 h 10000"/>
              <a:gd name="connsiteX52" fmla="*/ 6111 w 9351"/>
              <a:gd name="connsiteY52" fmla="*/ 10000 h 10000"/>
              <a:gd name="connsiteX53" fmla="*/ 5918 w 9351"/>
              <a:gd name="connsiteY53" fmla="*/ 10000 h 10000"/>
              <a:gd name="connsiteX54" fmla="*/ 5918 w 9351"/>
              <a:gd name="connsiteY54" fmla="*/ 9889 h 10000"/>
              <a:gd name="connsiteX55" fmla="*/ 5830 w 9351"/>
              <a:gd name="connsiteY55" fmla="*/ 9889 h 10000"/>
              <a:gd name="connsiteX56" fmla="*/ 5830 w 9351"/>
              <a:gd name="connsiteY56" fmla="*/ 9796 h 10000"/>
              <a:gd name="connsiteX57" fmla="*/ 5830 w 9351"/>
              <a:gd name="connsiteY57" fmla="*/ 9610 h 10000"/>
              <a:gd name="connsiteX58" fmla="*/ 5830 w 9351"/>
              <a:gd name="connsiteY58" fmla="*/ 9499 h 10000"/>
              <a:gd name="connsiteX59" fmla="*/ 5830 w 9351"/>
              <a:gd name="connsiteY59" fmla="*/ 9406 h 10000"/>
              <a:gd name="connsiteX60" fmla="*/ 5830 w 9351"/>
              <a:gd name="connsiteY60" fmla="*/ 9202 h 10000"/>
              <a:gd name="connsiteX61" fmla="*/ 5830 w 9351"/>
              <a:gd name="connsiteY61" fmla="*/ 9017 h 10000"/>
              <a:gd name="connsiteX62" fmla="*/ 5744 w 9351"/>
              <a:gd name="connsiteY62" fmla="*/ 8813 h 10000"/>
              <a:gd name="connsiteX63" fmla="*/ 5639 w 9351"/>
              <a:gd name="connsiteY63" fmla="*/ 8534 h 10000"/>
              <a:gd name="connsiteX64" fmla="*/ 5464 w 9351"/>
              <a:gd name="connsiteY64" fmla="*/ 8126 h 10000"/>
              <a:gd name="connsiteX65" fmla="*/ 5376 w 9351"/>
              <a:gd name="connsiteY65" fmla="*/ 7737 h 10000"/>
              <a:gd name="connsiteX66" fmla="*/ 5096 w 9351"/>
              <a:gd name="connsiteY66" fmla="*/ 7347 h 10000"/>
              <a:gd name="connsiteX67" fmla="*/ 4904 w 9351"/>
              <a:gd name="connsiteY67" fmla="*/ 6753 h 10000"/>
              <a:gd name="connsiteX68" fmla="*/ 5096 w 9351"/>
              <a:gd name="connsiteY68" fmla="*/ 6957 h 10000"/>
              <a:gd name="connsiteX69" fmla="*/ 5376 w 9351"/>
              <a:gd name="connsiteY69" fmla="*/ 7161 h 10000"/>
              <a:gd name="connsiteX70" fmla="*/ 5551 w 9351"/>
              <a:gd name="connsiteY70" fmla="*/ 7347 h 10000"/>
              <a:gd name="connsiteX71" fmla="*/ 5744 w 9351"/>
              <a:gd name="connsiteY71" fmla="*/ 7440 h 10000"/>
              <a:gd name="connsiteX72" fmla="*/ 5918 w 9351"/>
              <a:gd name="connsiteY72" fmla="*/ 7551 h 10000"/>
              <a:gd name="connsiteX73" fmla="*/ 6025 w 9351"/>
              <a:gd name="connsiteY73" fmla="*/ 7551 h 10000"/>
              <a:gd name="connsiteX74" fmla="*/ 6111 w 9351"/>
              <a:gd name="connsiteY74" fmla="*/ 7644 h 10000"/>
              <a:gd name="connsiteX75" fmla="*/ 6199 w 9351"/>
              <a:gd name="connsiteY75" fmla="*/ 7644 h 10000"/>
              <a:gd name="connsiteX76" fmla="*/ 6286 w 9351"/>
              <a:gd name="connsiteY76" fmla="*/ 7644 h 10000"/>
              <a:gd name="connsiteX77" fmla="*/ 6391 w 9351"/>
              <a:gd name="connsiteY77" fmla="*/ 7644 h 10000"/>
              <a:gd name="connsiteX78" fmla="*/ 6478 w 9351"/>
              <a:gd name="connsiteY78" fmla="*/ 7551 h 10000"/>
              <a:gd name="connsiteX79" fmla="*/ 6568 w 9351"/>
              <a:gd name="connsiteY79" fmla="*/ 7440 h 10000"/>
              <a:gd name="connsiteX80" fmla="*/ 6568 w 9351"/>
              <a:gd name="connsiteY80" fmla="*/ 7347 h 10000"/>
              <a:gd name="connsiteX81" fmla="*/ 6672 w 9351"/>
              <a:gd name="connsiteY81" fmla="*/ 7254 h 10000"/>
              <a:gd name="connsiteX82" fmla="*/ 6759 w 9351"/>
              <a:gd name="connsiteY82" fmla="*/ 7050 h 10000"/>
              <a:gd name="connsiteX83" fmla="*/ 6759 w 9351"/>
              <a:gd name="connsiteY83" fmla="*/ 6865 h 10000"/>
              <a:gd name="connsiteX84" fmla="*/ 6846 w 9351"/>
              <a:gd name="connsiteY84" fmla="*/ 6660 h 10000"/>
              <a:gd name="connsiteX85" fmla="*/ 6934 w 9351"/>
              <a:gd name="connsiteY85" fmla="*/ 6364 h 10000"/>
              <a:gd name="connsiteX86" fmla="*/ 7038 w 9351"/>
              <a:gd name="connsiteY86" fmla="*/ 6067 h 10000"/>
              <a:gd name="connsiteX87" fmla="*/ 7038 w 9351"/>
              <a:gd name="connsiteY87" fmla="*/ 5677 h 10000"/>
              <a:gd name="connsiteX88" fmla="*/ 7215 w 9351"/>
              <a:gd name="connsiteY88" fmla="*/ 4991 h 10000"/>
              <a:gd name="connsiteX89" fmla="*/ 7322 w 9351"/>
              <a:gd name="connsiteY89" fmla="*/ 4212 h 10000"/>
              <a:gd name="connsiteX90" fmla="*/ 7322 w 9351"/>
              <a:gd name="connsiteY90" fmla="*/ 3525 h 10000"/>
              <a:gd name="connsiteX91" fmla="*/ 7407 w 9351"/>
              <a:gd name="connsiteY91" fmla="*/ 2839 h 10000"/>
              <a:gd name="connsiteX92" fmla="*/ 7407 w 9351"/>
              <a:gd name="connsiteY92" fmla="*/ 2542 h 10000"/>
              <a:gd name="connsiteX93" fmla="*/ 7407 w 9351"/>
              <a:gd name="connsiteY93" fmla="*/ 2263 h 10000"/>
              <a:gd name="connsiteX94" fmla="*/ 7407 w 9351"/>
              <a:gd name="connsiteY94" fmla="*/ 2059 h 10000"/>
              <a:gd name="connsiteX95" fmla="*/ 7407 w 9351"/>
              <a:gd name="connsiteY95" fmla="*/ 1855 h 10000"/>
              <a:gd name="connsiteX96" fmla="*/ 7407 w 9351"/>
              <a:gd name="connsiteY96" fmla="*/ 1670 h 10000"/>
              <a:gd name="connsiteX97" fmla="*/ 7407 w 9351"/>
              <a:gd name="connsiteY97" fmla="*/ 1577 h 10000"/>
              <a:gd name="connsiteX98" fmla="*/ 7322 w 9351"/>
              <a:gd name="connsiteY98" fmla="*/ 1466 h 10000"/>
              <a:gd name="connsiteX99" fmla="*/ 7322 w 9351"/>
              <a:gd name="connsiteY99" fmla="*/ 1373 h 10000"/>
              <a:gd name="connsiteX100" fmla="*/ 7322 w 9351"/>
              <a:gd name="connsiteY100" fmla="*/ 1280 h 10000"/>
              <a:gd name="connsiteX101" fmla="*/ 7215 w 9351"/>
              <a:gd name="connsiteY101" fmla="*/ 1280 h 10000"/>
              <a:gd name="connsiteX102" fmla="*/ 7128 w 9351"/>
              <a:gd name="connsiteY102" fmla="*/ 1169 h 10000"/>
              <a:gd name="connsiteX103" fmla="*/ 7128 w 9351"/>
              <a:gd name="connsiteY103" fmla="*/ 1169 h 10000"/>
              <a:gd name="connsiteX104" fmla="*/ 6934 w 9351"/>
              <a:gd name="connsiteY104" fmla="*/ 1169 h 10000"/>
              <a:gd name="connsiteX105" fmla="*/ 6846 w 9351"/>
              <a:gd name="connsiteY105" fmla="*/ 1169 h 10000"/>
              <a:gd name="connsiteX106" fmla="*/ 6759 w 9351"/>
              <a:gd name="connsiteY106" fmla="*/ 1169 h 10000"/>
              <a:gd name="connsiteX107" fmla="*/ 6568 w 9351"/>
              <a:gd name="connsiteY107" fmla="*/ 1169 h 10000"/>
              <a:gd name="connsiteX108" fmla="*/ 6391 w 9351"/>
              <a:gd name="connsiteY108" fmla="*/ 1169 h 10000"/>
              <a:gd name="connsiteX109" fmla="*/ 6111 w 9351"/>
              <a:gd name="connsiteY109" fmla="*/ 1169 h 10000"/>
              <a:gd name="connsiteX110" fmla="*/ 5918 w 9351"/>
              <a:gd name="connsiteY110" fmla="*/ 1169 h 10000"/>
              <a:gd name="connsiteX111" fmla="*/ 5639 w 9351"/>
              <a:gd name="connsiteY111" fmla="*/ 1169 h 10000"/>
              <a:gd name="connsiteX112" fmla="*/ 5271 w 9351"/>
              <a:gd name="connsiteY112" fmla="*/ 1169 h 10000"/>
              <a:gd name="connsiteX113" fmla="*/ 4904 w 9351"/>
              <a:gd name="connsiteY113" fmla="*/ 1280 h 10000"/>
              <a:gd name="connsiteX114" fmla="*/ 4535 w 9351"/>
              <a:gd name="connsiteY114" fmla="*/ 1280 h 10000"/>
              <a:gd name="connsiteX115" fmla="*/ 4082 w 9351"/>
              <a:gd name="connsiteY115" fmla="*/ 1373 h 10000"/>
              <a:gd name="connsiteX116" fmla="*/ 3152 w 9351"/>
              <a:gd name="connsiteY116" fmla="*/ 1466 h 10000"/>
              <a:gd name="connsiteX117" fmla="*/ 2225 w 9351"/>
              <a:gd name="connsiteY117" fmla="*/ 1670 h 10000"/>
              <a:gd name="connsiteX118" fmla="*/ 1296 w 9351"/>
              <a:gd name="connsiteY118" fmla="*/ 1763 h 10000"/>
              <a:gd name="connsiteX119" fmla="*/ 368 w 9351"/>
              <a:gd name="connsiteY119" fmla="*/ 1855 h 10000"/>
              <a:gd name="connsiteX120" fmla="*/ 0 w 9351"/>
              <a:gd name="connsiteY120" fmla="*/ 1280 h 10000"/>
              <a:gd name="connsiteX121" fmla="*/ 561 w 9351"/>
              <a:gd name="connsiteY121" fmla="*/ 1169 h 10000"/>
              <a:gd name="connsiteX122" fmla="*/ 1121 w 9351"/>
              <a:gd name="connsiteY122" fmla="*/ 1076 h 10000"/>
              <a:gd name="connsiteX123" fmla="*/ 1665 w 9351"/>
              <a:gd name="connsiteY123" fmla="*/ 1076 h 10000"/>
              <a:gd name="connsiteX124" fmla="*/ 2136 w 9351"/>
              <a:gd name="connsiteY124" fmla="*/ 983 h 10000"/>
              <a:gd name="connsiteX125" fmla="*/ 2591 w 9351"/>
              <a:gd name="connsiteY125" fmla="*/ 891 h 10000"/>
              <a:gd name="connsiteX126" fmla="*/ 3064 w 9351"/>
              <a:gd name="connsiteY126" fmla="*/ 891 h 10000"/>
              <a:gd name="connsiteX127" fmla="*/ 3433 w 9351"/>
              <a:gd name="connsiteY127" fmla="*/ 779 h 10000"/>
              <a:gd name="connsiteX128" fmla="*/ 3887 w 9351"/>
              <a:gd name="connsiteY128" fmla="*/ 779 h 10000"/>
              <a:gd name="connsiteX129" fmla="*/ 4168 w 9351"/>
              <a:gd name="connsiteY129" fmla="*/ 779 h 10000"/>
              <a:gd name="connsiteX130" fmla="*/ 4535 w 9351"/>
              <a:gd name="connsiteY130" fmla="*/ 686 h 10000"/>
              <a:gd name="connsiteX131" fmla="*/ 4816 w 9351"/>
              <a:gd name="connsiteY131" fmla="*/ 686 h 10000"/>
              <a:gd name="connsiteX132" fmla="*/ 5271 w 9351"/>
              <a:gd name="connsiteY132" fmla="*/ 594 h 10000"/>
              <a:gd name="connsiteX133" fmla="*/ 5744 w 9351"/>
              <a:gd name="connsiteY133" fmla="*/ 594 h 10000"/>
              <a:gd name="connsiteX134" fmla="*/ 6111 w 9351"/>
              <a:gd name="connsiteY134" fmla="*/ 482 h 10000"/>
              <a:gd name="connsiteX135" fmla="*/ 6478 w 9351"/>
              <a:gd name="connsiteY135" fmla="*/ 482 h 10000"/>
              <a:gd name="connsiteX136" fmla="*/ 6672 w 9351"/>
              <a:gd name="connsiteY136" fmla="*/ 390 h 10000"/>
              <a:gd name="connsiteX137" fmla="*/ 6846 w 9351"/>
              <a:gd name="connsiteY137" fmla="*/ 297 h 10000"/>
              <a:gd name="connsiteX138" fmla="*/ 7038 w 9351"/>
              <a:gd name="connsiteY138" fmla="*/ 297 h 10000"/>
              <a:gd name="connsiteX139" fmla="*/ 7038 w 9351"/>
              <a:gd name="connsiteY139" fmla="*/ 204 h 10000"/>
              <a:gd name="connsiteX140" fmla="*/ 7038 w 9351"/>
              <a:gd name="connsiteY140" fmla="*/ 204 h 10000"/>
              <a:gd name="connsiteX0" fmla="*/ 7132 w 9606"/>
              <a:gd name="connsiteY0" fmla="*/ 204 h 10000"/>
              <a:gd name="connsiteX1" fmla="*/ 7229 w 9606"/>
              <a:gd name="connsiteY1" fmla="*/ 93 h 10000"/>
              <a:gd name="connsiteX2" fmla="*/ 7436 w 9606"/>
              <a:gd name="connsiteY2" fmla="*/ 93 h 10000"/>
              <a:gd name="connsiteX3" fmla="*/ 7527 w 9606"/>
              <a:gd name="connsiteY3" fmla="*/ 0 h 10000"/>
              <a:gd name="connsiteX4" fmla="*/ 7620 w 9606"/>
              <a:gd name="connsiteY4" fmla="*/ 0 h 10000"/>
              <a:gd name="connsiteX5" fmla="*/ 7827 w 9606"/>
              <a:gd name="connsiteY5" fmla="*/ 93 h 10000"/>
              <a:gd name="connsiteX6" fmla="*/ 8127 w 9606"/>
              <a:gd name="connsiteY6" fmla="*/ 204 h 10000"/>
              <a:gd name="connsiteX7" fmla="*/ 8220 w 9606"/>
              <a:gd name="connsiteY7" fmla="*/ 297 h 10000"/>
              <a:gd name="connsiteX8" fmla="*/ 8407 w 9606"/>
              <a:gd name="connsiteY8" fmla="*/ 482 h 10000"/>
              <a:gd name="connsiteX9" fmla="*/ 8518 w 9606"/>
              <a:gd name="connsiteY9" fmla="*/ 594 h 10000"/>
              <a:gd name="connsiteX10" fmla="*/ 8708 w 9606"/>
              <a:gd name="connsiteY10" fmla="*/ 686 h 10000"/>
              <a:gd name="connsiteX11" fmla="*/ 8913 w 9606"/>
              <a:gd name="connsiteY11" fmla="*/ 891 h 10000"/>
              <a:gd name="connsiteX12" fmla="*/ 9101 w 9606"/>
              <a:gd name="connsiteY12" fmla="*/ 983 h 10000"/>
              <a:gd name="connsiteX13" fmla="*/ 9212 w 9606"/>
              <a:gd name="connsiteY13" fmla="*/ 1169 h 10000"/>
              <a:gd name="connsiteX14" fmla="*/ 9400 w 9606"/>
              <a:gd name="connsiteY14" fmla="*/ 1280 h 10000"/>
              <a:gd name="connsiteX15" fmla="*/ 9494 w 9606"/>
              <a:gd name="connsiteY15" fmla="*/ 1373 h 10000"/>
              <a:gd name="connsiteX16" fmla="*/ 9494 w 9606"/>
              <a:gd name="connsiteY16" fmla="*/ 1466 h 10000"/>
              <a:gd name="connsiteX17" fmla="*/ 9606 w 9606"/>
              <a:gd name="connsiteY17" fmla="*/ 1466 h 10000"/>
              <a:gd name="connsiteX18" fmla="*/ 9606 w 9606"/>
              <a:gd name="connsiteY18" fmla="*/ 1577 h 10000"/>
              <a:gd name="connsiteX19" fmla="*/ 9606 w 9606"/>
              <a:gd name="connsiteY19" fmla="*/ 1670 h 10000"/>
              <a:gd name="connsiteX20" fmla="*/ 9494 w 9606"/>
              <a:gd name="connsiteY20" fmla="*/ 1763 h 10000"/>
              <a:gd name="connsiteX21" fmla="*/ 9400 w 9606"/>
              <a:gd name="connsiteY21" fmla="*/ 1763 h 10000"/>
              <a:gd name="connsiteX22" fmla="*/ 9307 w 9606"/>
              <a:gd name="connsiteY22" fmla="*/ 1855 h 10000"/>
              <a:gd name="connsiteX23" fmla="*/ 9212 w 9606"/>
              <a:gd name="connsiteY23" fmla="*/ 1855 h 10000"/>
              <a:gd name="connsiteX24" fmla="*/ 9212 w 9606"/>
              <a:gd name="connsiteY24" fmla="*/ 1967 h 10000"/>
              <a:gd name="connsiteX25" fmla="*/ 9101 w 9606"/>
              <a:gd name="connsiteY25" fmla="*/ 2059 h 10000"/>
              <a:gd name="connsiteX26" fmla="*/ 9007 w 9606"/>
              <a:gd name="connsiteY26" fmla="*/ 2263 h 10000"/>
              <a:gd name="connsiteX27" fmla="*/ 9007 w 9606"/>
              <a:gd name="connsiteY27" fmla="*/ 2449 h 10000"/>
              <a:gd name="connsiteX28" fmla="*/ 8913 w 9606"/>
              <a:gd name="connsiteY28" fmla="*/ 2653 h 10000"/>
              <a:gd name="connsiteX29" fmla="*/ 8913 w 9606"/>
              <a:gd name="connsiteY29" fmla="*/ 2950 h 10000"/>
              <a:gd name="connsiteX30" fmla="*/ 8913 w 9606"/>
              <a:gd name="connsiteY30" fmla="*/ 3135 h 10000"/>
              <a:gd name="connsiteX31" fmla="*/ 8800 w 9606"/>
              <a:gd name="connsiteY31" fmla="*/ 3432 h 10000"/>
              <a:gd name="connsiteX32" fmla="*/ 8800 w 9606"/>
              <a:gd name="connsiteY32" fmla="*/ 3822 h 10000"/>
              <a:gd name="connsiteX33" fmla="*/ 8708 w 9606"/>
              <a:gd name="connsiteY33" fmla="*/ 4119 h 10000"/>
              <a:gd name="connsiteX34" fmla="*/ 8615 w 9606"/>
              <a:gd name="connsiteY34" fmla="*/ 4508 h 10000"/>
              <a:gd name="connsiteX35" fmla="*/ 8518 w 9606"/>
              <a:gd name="connsiteY35" fmla="*/ 4898 h 10000"/>
              <a:gd name="connsiteX36" fmla="*/ 8407 w 9606"/>
              <a:gd name="connsiteY36" fmla="*/ 5288 h 10000"/>
              <a:gd name="connsiteX37" fmla="*/ 8220 w 9606"/>
              <a:gd name="connsiteY37" fmla="*/ 6178 h 10000"/>
              <a:gd name="connsiteX38" fmla="*/ 8127 w 9606"/>
              <a:gd name="connsiteY38" fmla="*/ 6568 h 10000"/>
              <a:gd name="connsiteX39" fmla="*/ 8016 w 9606"/>
              <a:gd name="connsiteY39" fmla="*/ 6957 h 10000"/>
              <a:gd name="connsiteX40" fmla="*/ 7921 w 9606"/>
              <a:gd name="connsiteY40" fmla="*/ 7347 h 10000"/>
              <a:gd name="connsiteX41" fmla="*/ 7827 w 9606"/>
              <a:gd name="connsiteY41" fmla="*/ 7737 h 10000"/>
              <a:gd name="connsiteX42" fmla="*/ 7714 w 9606"/>
              <a:gd name="connsiteY42" fmla="*/ 8033 h 10000"/>
              <a:gd name="connsiteX43" fmla="*/ 7714 w 9606"/>
              <a:gd name="connsiteY43" fmla="*/ 8237 h 10000"/>
              <a:gd name="connsiteX44" fmla="*/ 7620 w 9606"/>
              <a:gd name="connsiteY44" fmla="*/ 8534 h 10000"/>
              <a:gd name="connsiteX45" fmla="*/ 7527 w 9606"/>
              <a:gd name="connsiteY45" fmla="*/ 8720 h 10000"/>
              <a:gd name="connsiteX46" fmla="*/ 7322 w 9606"/>
              <a:gd name="connsiteY46" fmla="*/ 9017 h 10000"/>
              <a:gd name="connsiteX47" fmla="*/ 7132 w 9606"/>
              <a:gd name="connsiteY47" fmla="*/ 9314 h 10000"/>
              <a:gd name="connsiteX48" fmla="*/ 6927 w 9606"/>
              <a:gd name="connsiteY48" fmla="*/ 9610 h 10000"/>
              <a:gd name="connsiteX49" fmla="*/ 6741 w 9606"/>
              <a:gd name="connsiteY49" fmla="*/ 9703 h 10000"/>
              <a:gd name="connsiteX50" fmla="*/ 6534 w 9606"/>
              <a:gd name="connsiteY50" fmla="*/ 9889 h 10000"/>
              <a:gd name="connsiteX51" fmla="*/ 6328 w 9606"/>
              <a:gd name="connsiteY51" fmla="*/ 10000 h 10000"/>
              <a:gd name="connsiteX52" fmla="*/ 6141 w 9606"/>
              <a:gd name="connsiteY52" fmla="*/ 10000 h 10000"/>
              <a:gd name="connsiteX53" fmla="*/ 5935 w 9606"/>
              <a:gd name="connsiteY53" fmla="*/ 10000 h 10000"/>
              <a:gd name="connsiteX54" fmla="*/ 5935 w 9606"/>
              <a:gd name="connsiteY54" fmla="*/ 9889 h 10000"/>
              <a:gd name="connsiteX55" fmla="*/ 5841 w 9606"/>
              <a:gd name="connsiteY55" fmla="*/ 9889 h 10000"/>
              <a:gd name="connsiteX56" fmla="*/ 5841 w 9606"/>
              <a:gd name="connsiteY56" fmla="*/ 9796 h 10000"/>
              <a:gd name="connsiteX57" fmla="*/ 5841 w 9606"/>
              <a:gd name="connsiteY57" fmla="*/ 9610 h 10000"/>
              <a:gd name="connsiteX58" fmla="*/ 5841 w 9606"/>
              <a:gd name="connsiteY58" fmla="*/ 9499 h 10000"/>
              <a:gd name="connsiteX59" fmla="*/ 5841 w 9606"/>
              <a:gd name="connsiteY59" fmla="*/ 9406 h 10000"/>
              <a:gd name="connsiteX60" fmla="*/ 5841 w 9606"/>
              <a:gd name="connsiteY60" fmla="*/ 9202 h 10000"/>
              <a:gd name="connsiteX61" fmla="*/ 5841 w 9606"/>
              <a:gd name="connsiteY61" fmla="*/ 9017 h 10000"/>
              <a:gd name="connsiteX62" fmla="*/ 5749 w 9606"/>
              <a:gd name="connsiteY62" fmla="*/ 8813 h 10000"/>
              <a:gd name="connsiteX63" fmla="*/ 5636 w 9606"/>
              <a:gd name="connsiteY63" fmla="*/ 8534 h 10000"/>
              <a:gd name="connsiteX64" fmla="*/ 5449 w 9606"/>
              <a:gd name="connsiteY64" fmla="*/ 8126 h 10000"/>
              <a:gd name="connsiteX65" fmla="*/ 5355 w 9606"/>
              <a:gd name="connsiteY65" fmla="*/ 7737 h 10000"/>
              <a:gd name="connsiteX66" fmla="*/ 5056 w 9606"/>
              <a:gd name="connsiteY66" fmla="*/ 7347 h 10000"/>
              <a:gd name="connsiteX67" fmla="*/ 4850 w 9606"/>
              <a:gd name="connsiteY67" fmla="*/ 6753 h 10000"/>
              <a:gd name="connsiteX68" fmla="*/ 5056 w 9606"/>
              <a:gd name="connsiteY68" fmla="*/ 6957 h 10000"/>
              <a:gd name="connsiteX69" fmla="*/ 5355 w 9606"/>
              <a:gd name="connsiteY69" fmla="*/ 7161 h 10000"/>
              <a:gd name="connsiteX70" fmla="*/ 5542 w 9606"/>
              <a:gd name="connsiteY70" fmla="*/ 7347 h 10000"/>
              <a:gd name="connsiteX71" fmla="*/ 5749 w 9606"/>
              <a:gd name="connsiteY71" fmla="*/ 7440 h 10000"/>
              <a:gd name="connsiteX72" fmla="*/ 5935 w 9606"/>
              <a:gd name="connsiteY72" fmla="*/ 7551 h 10000"/>
              <a:gd name="connsiteX73" fmla="*/ 6049 w 9606"/>
              <a:gd name="connsiteY73" fmla="*/ 7551 h 10000"/>
              <a:gd name="connsiteX74" fmla="*/ 6141 w 9606"/>
              <a:gd name="connsiteY74" fmla="*/ 7644 h 10000"/>
              <a:gd name="connsiteX75" fmla="*/ 6235 w 9606"/>
              <a:gd name="connsiteY75" fmla="*/ 7644 h 10000"/>
              <a:gd name="connsiteX76" fmla="*/ 6328 w 9606"/>
              <a:gd name="connsiteY76" fmla="*/ 7644 h 10000"/>
              <a:gd name="connsiteX77" fmla="*/ 6441 w 9606"/>
              <a:gd name="connsiteY77" fmla="*/ 7644 h 10000"/>
              <a:gd name="connsiteX78" fmla="*/ 6534 w 9606"/>
              <a:gd name="connsiteY78" fmla="*/ 7551 h 10000"/>
              <a:gd name="connsiteX79" fmla="*/ 6630 w 9606"/>
              <a:gd name="connsiteY79" fmla="*/ 7440 h 10000"/>
              <a:gd name="connsiteX80" fmla="*/ 6630 w 9606"/>
              <a:gd name="connsiteY80" fmla="*/ 7347 h 10000"/>
              <a:gd name="connsiteX81" fmla="*/ 6741 w 9606"/>
              <a:gd name="connsiteY81" fmla="*/ 7254 h 10000"/>
              <a:gd name="connsiteX82" fmla="*/ 6834 w 9606"/>
              <a:gd name="connsiteY82" fmla="*/ 7050 h 10000"/>
              <a:gd name="connsiteX83" fmla="*/ 6834 w 9606"/>
              <a:gd name="connsiteY83" fmla="*/ 6865 h 10000"/>
              <a:gd name="connsiteX84" fmla="*/ 6927 w 9606"/>
              <a:gd name="connsiteY84" fmla="*/ 6660 h 10000"/>
              <a:gd name="connsiteX85" fmla="*/ 7021 w 9606"/>
              <a:gd name="connsiteY85" fmla="*/ 6364 h 10000"/>
              <a:gd name="connsiteX86" fmla="*/ 7132 w 9606"/>
              <a:gd name="connsiteY86" fmla="*/ 6067 h 10000"/>
              <a:gd name="connsiteX87" fmla="*/ 7132 w 9606"/>
              <a:gd name="connsiteY87" fmla="*/ 5677 h 10000"/>
              <a:gd name="connsiteX88" fmla="*/ 7322 w 9606"/>
              <a:gd name="connsiteY88" fmla="*/ 4991 h 10000"/>
              <a:gd name="connsiteX89" fmla="*/ 7436 w 9606"/>
              <a:gd name="connsiteY89" fmla="*/ 4212 h 10000"/>
              <a:gd name="connsiteX90" fmla="*/ 7436 w 9606"/>
              <a:gd name="connsiteY90" fmla="*/ 3525 h 10000"/>
              <a:gd name="connsiteX91" fmla="*/ 7527 w 9606"/>
              <a:gd name="connsiteY91" fmla="*/ 2839 h 10000"/>
              <a:gd name="connsiteX92" fmla="*/ 7527 w 9606"/>
              <a:gd name="connsiteY92" fmla="*/ 2542 h 10000"/>
              <a:gd name="connsiteX93" fmla="*/ 7527 w 9606"/>
              <a:gd name="connsiteY93" fmla="*/ 2263 h 10000"/>
              <a:gd name="connsiteX94" fmla="*/ 7527 w 9606"/>
              <a:gd name="connsiteY94" fmla="*/ 2059 h 10000"/>
              <a:gd name="connsiteX95" fmla="*/ 7527 w 9606"/>
              <a:gd name="connsiteY95" fmla="*/ 1855 h 10000"/>
              <a:gd name="connsiteX96" fmla="*/ 7527 w 9606"/>
              <a:gd name="connsiteY96" fmla="*/ 1670 h 10000"/>
              <a:gd name="connsiteX97" fmla="*/ 7527 w 9606"/>
              <a:gd name="connsiteY97" fmla="*/ 1577 h 10000"/>
              <a:gd name="connsiteX98" fmla="*/ 7436 w 9606"/>
              <a:gd name="connsiteY98" fmla="*/ 1466 h 10000"/>
              <a:gd name="connsiteX99" fmla="*/ 7436 w 9606"/>
              <a:gd name="connsiteY99" fmla="*/ 1373 h 10000"/>
              <a:gd name="connsiteX100" fmla="*/ 7436 w 9606"/>
              <a:gd name="connsiteY100" fmla="*/ 1280 h 10000"/>
              <a:gd name="connsiteX101" fmla="*/ 7322 w 9606"/>
              <a:gd name="connsiteY101" fmla="*/ 1280 h 10000"/>
              <a:gd name="connsiteX102" fmla="*/ 7229 w 9606"/>
              <a:gd name="connsiteY102" fmla="*/ 1169 h 10000"/>
              <a:gd name="connsiteX103" fmla="*/ 7229 w 9606"/>
              <a:gd name="connsiteY103" fmla="*/ 1169 h 10000"/>
              <a:gd name="connsiteX104" fmla="*/ 7021 w 9606"/>
              <a:gd name="connsiteY104" fmla="*/ 1169 h 10000"/>
              <a:gd name="connsiteX105" fmla="*/ 6927 w 9606"/>
              <a:gd name="connsiteY105" fmla="*/ 1169 h 10000"/>
              <a:gd name="connsiteX106" fmla="*/ 6834 w 9606"/>
              <a:gd name="connsiteY106" fmla="*/ 1169 h 10000"/>
              <a:gd name="connsiteX107" fmla="*/ 6630 w 9606"/>
              <a:gd name="connsiteY107" fmla="*/ 1169 h 10000"/>
              <a:gd name="connsiteX108" fmla="*/ 6441 w 9606"/>
              <a:gd name="connsiteY108" fmla="*/ 1169 h 10000"/>
              <a:gd name="connsiteX109" fmla="*/ 6141 w 9606"/>
              <a:gd name="connsiteY109" fmla="*/ 1169 h 10000"/>
              <a:gd name="connsiteX110" fmla="*/ 5935 w 9606"/>
              <a:gd name="connsiteY110" fmla="*/ 1169 h 10000"/>
              <a:gd name="connsiteX111" fmla="*/ 5636 w 9606"/>
              <a:gd name="connsiteY111" fmla="*/ 1169 h 10000"/>
              <a:gd name="connsiteX112" fmla="*/ 5243 w 9606"/>
              <a:gd name="connsiteY112" fmla="*/ 1169 h 10000"/>
              <a:gd name="connsiteX113" fmla="*/ 4850 w 9606"/>
              <a:gd name="connsiteY113" fmla="*/ 1280 h 10000"/>
              <a:gd name="connsiteX114" fmla="*/ 4456 w 9606"/>
              <a:gd name="connsiteY114" fmla="*/ 1280 h 10000"/>
              <a:gd name="connsiteX115" fmla="*/ 3971 w 9606"/>
              <a:gd name="connsiteY115" fmla="*/ 1373 h 10000"/>
              <a:gd name="connsiteX116" fmla="*/ 2977 w 9606"/>
              <a:gd name="connsiteY116" fmla="*/ 1466 h 10000"/>
              <a:gd name="connsiteX117" fmla="*/ 1985 w 9606"/>
              <a:gd name="connsiteY117" fmla="*/ 1670 h 10000"/>
              <a:gd name="connsiteX118" fmla="*/ 992 w 9606"/>
              <a:gd name="connsiteY118" fmla="*/ 1763 h 10000"/>
              <a:gd name="connsiteX119" fmla="*/ 0 w 9606"/>
              <a:gd name="connsiteY119" fmla="*/ 1855 h 10000"/>
              <a:gd name="connsiteX120" fmla="*/ 206 w 9606"/>
              <a:gd name="connsiteY120" fmla="*/ 1169 h 10000"/>
              <a:gd name="connsiteX121" fmla="*/ 805 w 9606"/>
              <a:gd name="connsiteY121" fmla="*/ 1076 h 10000"/>
              <a:gd name="connsiteX122" fmla="*/ 1387 w 9606"/>
              <a:gd name="connsiteY122" fmla="*/ 1076 h 10000"/>
              <a:gd name="connsiteX123" fmla="*/ 1890 w 9606"/>
              <a:gd name="connsiteY123" fmla="*/ 983 h 10000"/>
              <a:gd name="connsiteX124" fmla="*/ 2377 w 9606"/>
              <a:gd name="connsiteY124" fmla="*/ 891 h 10000"/>
              <a:gd name="connsiteX125" fmla="*/ 2883 w 9606"/>
              <a:gd name="connsiteY125" fmla="*/ 891 h 10000"/>
              <a:gd name="connsiteX126" fmla="*/ 3277 w 9606"/>
              <a:gd name="connsiteY126" fmla="*/ 779 h 10000"/>
              <a:gd name="connsiteX127" fmla="*/ 3763 w 9606"/>
              <a:gd name="connsiteY127" fmla="*/ 779 h 10000"/>
              <a:gd name="connsiteX128" fmla="*/ 4063 w 9606"/>
              <a:gd name="connsiteY128" fmla="*/ 779 h 10000"/>
              <a:gd name="connsiteX129" fmla="*/ 4456 w 9606"/>
              <a:gd name="connsiteY129" fmla="*/ 686 h 10000"/>
              <a:gd name="connsiteX130" fmla="*/ 4756 w 9606"/>
              <a:gd name="connsiteY130" fmla="*/ 686 h 10000"/>
              <a:gd name="connsiteX131" fmla="*/ 5243 w 9606"/>
              <a:gd name="connsiteY131" fmla="*/ 594 h 10000"/>
              <a:gd name="connsiteX132" fmla="*/ 5749 w 9606"/>
              <a:gd name="connsiteY132" fmla="*/ 594 h 10000"/>
              <a:gd name="connsiteX133" fmla="*/ 6141 w 9606"/>
              <a:gd name="connsiteY133" fmla="*/ 482 h 10000"/>
              <a:gd name="connsiteX134" fmla="*/ 6534 w 9606"/>
              <a:gd name="connsiteY134" fmla="*/ 482 h 10000"/>
              <a:gd name="connsiteX135" fmla="*/ 6741 w 9606"/>
              <a:gd name="connsiteY135" fmla="*/ 390 h 10000"/>
              <a:gd name="connsiteX136" fmla="*/ 6927 w 9606"/>
              <a:gd name="connsiteY136" fmla="*/ 297 h 10000"/>
              <a:gd name="connsiteX137" fmla="*/ 7132 w 9606"/>
              <a:gd name="connsiteY137" fmla="*/ 297 h 10000"/>
              <a:gd name="connsiteX138" fmla="*/ 7132 w 9606"/>
              <a:gd name="connsiteY138" fmla="*/ 204 h 10000"/>
              <a:gd name="connsiteX139" fmla="*/ 7132 w 9606"/>
              <a:gd name="connsiteY139" fmla="*/ 204 h 10000"/>
              <a:gd name="connsiteX0" fmla="*/ 7211 w 9786"/>
              <a:gd name="connsiteY0" fmla="*/ 204 h 10000"/>
              <a:gd name="connsiteX1" fmla="*/ 7312 w 9786"/>
              <a:gd name="connsiteY1" fmla="*/ 93 h 10000"/>
              <a:gd name="connsiteX2" fmla="*/ 7527 w 9786"/>
              <a:gd name="connsiteY2" fmla="*/ 93 h 10000"/>
              <a:gd name="connsiteX3" fmla="*/ 7622 w 9786"/>
              <a:gd name="connsiteY3" fmla="*/ 0 h 10000"/>
              <a:gd name="connsiteX4" fmla="*/ 7719 w 9786"/>
              <a:gd name="connsiteY4" fmla="*/ 0 h 10000"/>
              <a:gd name="connsiteX5" fmla="*/ 7934 w 9786"/>
              <a:gd name="connsiteY5" fmla="*/ 93 h 10000"/>
              <a:gd name="connsiteX6" fmla="*/ 8246 w 9786"/>
              <a:gd name="connsiteY6" fmla="*/ 204 h 10000"/>
              <a:gd name="connsiteX7" fmla="*/ 8343 w 9786"/>
              <a:gd name="connsiteY7" fmla="*/ 297 h 10000"/>
              <a:gd name="connsiteX8" fmla="*/ 8538 w 9786"/>
              <a:gd name="connsiteY8" fmla="*/ 482 h 10000"/>
              <a:gd name="connsiteX9" fmla="*/ 8653 w 9786"/>
              <a:gd name="connsiteY9" fmla="*/ 594 h 10000"/>
              <a:gd name="connsiteX10" fmla="*/ 8851 w 9786"/>
              <a:gd name="connsiteY10" fmla="*/ 686 h 10000"/>
              <a:gd name="connsiteX11" fmla="*/ 9065 w 9786"/>
              <a:gd name="connsiteY11" fmla="*/ 891 h 10000"/>
              <a:gd name="connsiteX12" fmla="*/ 9260 w 9786"/>
              <a:gd name="connsiteY12" fmla="*/ 983 h 10000"/>
              <a:gd name="connsiteX13" fmla="*/ 9376 w 9786"/>
              <a:gd name="connsiteY13" fmla="*/ 1169 h 10000"/>
              <a:gd name="connsiteX14" fmla="*/ 9572 w 9786"/>
              <a:gd name="connsiteY14" fmla="*/ 1280 h 10000"/>
              <a:gd name="connsiteX15" fmla="*/ 9669 w 9786"/>
              <a:gd name="connsiteY15" fmla="*/ 1373 h 10000"/>
              <a:gd name="connsiteX16" fmla="*/ 9669 w 9786"/>
              <a:gd name="connsiteY16" fmla="*/ 1466 h 10000"/>
              <a:gd name="connsiteX17" fmla="*/ 9786 w 9786"/>
              <a:gd name="connsiteY17" fmla="*/ 1466 h 10000"/>
              <a:gd name="connsiteX18" fmla="*/ 9786 w 9786"/>
              <a:gd name="connsiteY18" fmla="*/ 1577 h 10000"/>
              <a:gd name="connsiteX19" fmla="*/ 9786 w 9786"/>
              <a:gd name="connsiteY19" fmla="*/ 1670 h 10000"/>
              <a:gd name="connsiteX20" fmla="*/ 9669 w 9786"/>
              <a:gd name="connsiteY20" fmla="*/ 1763 h 10000"/>
              <a:gd name="connsiteX21" fmla="*/ 9572 w 9786"/>
              <a:gd name="connsiteY21" fmla="*/ 1763 h 10000"/>
              <a:gd name="connsiteX22" fmla="*/ 9475 w 9786"/>
              <a:gd name="connsiteY22" fmla="*/ 1855 h 10000"/>
              <a:gd name="connsiteX23" fmla="*/ 9376 w 9786"/>
              <a:gd name="connsiteY23" fmla="*/ 1855 h 10000"/>
              <a:gd name="connsiteX24" fmla="*/ 9376 w 9786"/>
              <a:gd name="connsiteY24" fmla="*/ 1967 h 10000"/>
              <a:gd name="connsiteX25" fmla="*/ 9260 w 9786"/>
              <a:gd name="connsiteY25" fmla="*/ 2059 h 10000"/>
              <a:gd name="connsiteX26" fmla="*/ 9162 w 9786"/>
              <a:gd name="connsiteY26" fmla="*/ 2263 h 10000"/>
              <a:gd name="connsiteX27" fmla="*/ 9162 w 9786"/>
              <a:gd name="connsiteY27" fmla="*/ 2449 h 10000"/>
              <a:gd name="connsiteX28" fmla="*/ 9065 w 9786"/>
              <a:gd name="connsiteY28" fmla="*/ 2653 h 10000"/>
              <a:gd name="connsiteX29" fmla="*/ 9065 w 9786"/>
              <a:gd name="connsiteY29" fmla="*/ 2950 h 10000"/>
              <a:gd name="connsiteX30" fmla="*/ 9065 w 9786"/>
              <a:gd name="connsiteY30" fmla="*/ 3135 h 10000"/>
              <a:gd name="connsiteX31" fmla="*/ 8947 w 9786"/>
              <a:gd name="connsiteY31" fmla="*/ 3432 h 10000"/>
              <a:gd name="connsiteX32" fmla="*/ 8947 w 9786"/>
              <a:gd name="connsiteY32" fmla="*/ 3822 h 10000"/>
              <a:gd name="connsiteX33" fmla="*/ 8851 w 9786"/>
              <a:gd name="connsiteY33" fmla="*/ 4119 h 10000"/>
              <a:gd name="connsiteX34" fmla="*/ 8754 w 9786"/>
              <a:gd name="connsiteY34" fmla="*/ 4508 h 10000"/>
              <a:gd name="connsiteX35" fmla="*/ 8653 w 9786"/>
              <a:gd name="connsiteY35" fmla="*/ 4898 h 10000"/>
              <a:gd name="connsiteX36" fmla="*/ 8538 w 9786"/>
              <a:gd name="connsiteY36" fmla="*/ 5288 h 10000"/>
              <a:gd name="connsiteX37" fmla="*/ 8343 w 9786"/>
              <a:gd name="connsiteY37" fmla="*/ 6178 h 10000"/>
              <a:gd name="connsiteX38" fmla="*/ 8246 w 9786"/>
              <a:gd name="connsiteY38" fmla="*/ 6568 h 10000"/>
              <a:gd name="connsiteX39" fmla="*/ 8131 w 9786"/>
              <a:gd name="connsiteY39" fmla="*/ 6957 h 10000"/>
              <a:gd name="connsiteX40" fmla="*/ 8032 w 9786"/>
              <a:gd name="connsiteY40" fmla="*/ 7347 h 10000"/>
              <a:gd name="connsiteX41" fmla="*/ 7934 w 9786"/>
              <a:gd name="connsiteY41" fmla="*/ 7737 h 10000"/>
              <a:gd name="connsiteX42" fmla="*/ 7816 w 9786"/>
              <a:gd name="connsiteY42" fmla="*/ 8033 h 10000"/>
              <a:gd name="connsiteX43" fmla="*/ 7816 w 9786"/>
              <a:gd name="connsiteY43" fmla="*/ 8237 h 10000"/>
              <a:gd name="connsiteX44" fmla="*/ 7719 w 9786"/>
              <a:gd name="connsiteY44" fmla="*/ 8534 h 10000"/>
              <a:gd name="connsiteX45" fmla="*/ 7622 w 9786"/>
              <a:gd name="connsiteY45" fmla="*/ 8720 h 10000"/>
              <a:gd name="connsiteX46" fmla="*/ 7408 w 9786"/>
              <a:gd name="connsiteY46" fmla="*/ 9017 h 10000"/>
              <a:gd name="connsiteX47" fmla="*/ 7211 w 9786"/>
              <a:gd name="connsiteY47" fmla="*/ 9314 h 10000"/>
              <a:gd name="connsiteX48" fmla="*/ 6997 w 9786"/>
              <a:gd name="connsiteY48" fmla="*/ 9610 h 10000"/>
              <a:gd name="connsiteX49" fmla="*/ 6803 w 9786"/>
              <a:gd name="connsiteY49" fmla="*/ 9703 h 10000"/>
              <a:gd name="connsiteX50" fmla="*/ 6588 w 9786"/>
              <a:gd name="connsiteY50" fmla="*/ 9889 h 10000"/>
              <a:gd name="connsiteX51" fmla="*/ 6374 w 9786"/>
              <a:gd name="connsiteY51" fmla="*/ 10000 h 10000"/>
              <a:gd name="connsiteX52" fmla="*/ 6179 w 9786"/>
              <a:gd name="connsiteY52" fmla="*/ 10000 h 10000"/>
              <a:gd name="connsiteX53" fmla="*/ 5964 w 9786"/>
              <a:gd name="connsiteY53" fmla="*/ 10000 h 10000"/>
              <a:gd name="connsiteX54" fmla="*/ 5964 w 9786"/>
              <a:gd name="connsiteY54" fmla="*/ 9889 h 10000"/>
              <a:gd name="connsiteX55" fmla="*/ 5867 w 9786"/>
              <a:gd name="connsiteY55" fmla="*/ 9889 h 10000"/>
              <a:gd name="connsiteX56" fmla="*/ 5867 w 9786"/>
              <a:gd name="connsiteY56" fmla="*/ 9796 h 10000"/>
              <a:gd name="connsiteX57" fmla="*/ 5867 w 9786"/>
              <a:gd name="connsiteY57" fmla="*/ 9610 h 10000"/>
              <a:gd name="connsiteX58" fmla="*/ 5867 w 9786"/>
              <a:gd name="connsiteY58" fmla="*/ 9499 h 10000"/>
              <a:gd name="connsiteX59" fmla="*/ 5867 w 9786"/>
              <a:gd name="connsiteY59" fmla="*/ 9406 h 10000"/>
              <a:gd name="connsiteX60" fmla="*/ 5867 w 9786"/>
              <a:gd name="connsiteY60" fmla="*/ 9202 h 10000"/>
              <a:gd name="connsiteX61" fmla="*/ 5867 w 9786"/>
              <a:gd name="connsiteY61" fmla="*/ 9017 h 10000"/>
              <a:gd name="connsiteX62" fmla="*/ 5771 w 9786"/>
              <a:gd name="connsiteY62" fmla="*/ 8813 h 10000"/>
              <a:gd name="connsiteX63" fmla="*/ 5653 w 9786"/>
              <a:gd name="connsiteY63" fmla="*/ 8534 h 10000"/>
              <a:gd name="connsiteX64" fmla="*/ 5458 w 9786"/>
              <a:gd name="connsiteY64" fmla="*/ 8126 h 10000"/>
              <a:gd name="connsiteX65" fmla="*/ 5361 w 9786"/>
              <a:gd name="connsiteY65" fmla="*/ 7737 h 10000"/>
              <a:gd name="connsiteX66" fmla="*/ 5049 w 9786"/>
              <a:gd name="connsiteY66" fmla="*/ 7347 h 10000"/>
              <a:gd name="connsiteX67" fmla="*/ 4835 w 9786"/>
              <a:gd name="connsiteY67" fmla="*/ 6753 h 10000"/>
              <a:gd name="connsiteX68" fmla="*/ 5049 w 9786"/>
              <a:gd name="connsiteY68" fmla="*/ 6957 h 10000"/>
              <a:gd name="connsiteX69" fmla="*/ 5361 w 9786"/>
              <a:gd name="connsiteY69" fmla="*/ 7161 h 10000"/>
              <a:gd name="connsiteX70" fmla="*/ 5555 w 9786"/>
              <a:gd name="connsiteY70" fmla="*/ 7347 h 10000"/>
              <a:gd name="connsiteX71" fmla="*/ 5771 w 9786"/>
              <a:gd name="connsiteY71" fmla="*/ 7440 h 10000"/>
              <a:gd name="connsiteX72" fmla="*/ 5964 w 9786"/>
              <a:gd name="connsiteY72" fmla="*/ 7551 h 10000"/>
              <a:gd name="connsiteX73" fmla="*/ 6083 w 9786"/>
              <a:gd name="connsiteY73" fmla="*/ 7551 h 10000"/>
              <a:gd name="connsiteX74" fmla="*/ 6179 w 9786"/>
              <a:gd name="connsiteY74" fmla="*/ 7644 h 10000"/>
              <a:gd name="connsiteX75" fmla="*/ 6277 w 9786"/>
              <a:gd name="connsiteY75" fmla="*/ 7644 h 10000"/>
              <a:gd name="connsiteX76" fmla="*/ 6374 w 9786"/>
              <a:gd name="connsiteY76" fmla="*/ 7644 h 10000"/>
              <a:gd name="connsiteX77" fmla="*/ 6491 w 9786"/>
              <a:gd name="connsiteY77" fmla="*/ 7644 h 10000"/>
              <a:gd name="connsiteX78" fmla="*/ 6588 w 9786"/>
              <a:gd name="connsiteY78" fmla="*/ 7551 h 10000"/>
              <a:gd name="connsiteX79" fmla="*/ 6688 w 9786"/>
              <a:gd name="connsiteY79" fmla="*/ 7440 h 10000"/>
              <a:gd name="connsiteX80" fmla="*/ 6688 w 9786"/>
              <a:gd name="connsiteY80" fmla="*/ 7347 h 10000"/>
              <a:gd name="connsiteX81" fmla="*/ 6803 w 9786"/>
              <a:gd name="connsiteY81" fmla="*/ 7254 h 10000"/>
              <a:gd name="connsiteX82" fmla="*/ 6900 w 9786"/>
              <a:gd name="connsiteY82" fmla="*/ 7050 h 10000"/>
              <a:gd name="connsiteX83" fmla="*/ 6900 w 9786"/>
              <a:gd name="connsiteY83" fmla="*/ 6865 h 10000"/>
              <a:gd name="connsiteX84" fmla="*/ 6997 w 9786"/>
              <a:gd name="connsiteY84" fmla="*/ 6660 h 10000"/>
              <a:gd name="connsiteX85" fmla="*/ 7095 w 9786"/>
              <a:gd name="connsiteY85" fmla="*/ 6364 h 10000"/>
              <a:gd name="connsiteX86" fmla="*/ 7211 w 9786"/>
              <a:gd name="connsiteY86" fmla="*/ 6067 h 10000"/>
              <a:gd name="connsiteX87" fmla="*/ 7211 w 9786"/>
              <a:gd name="connsiteY87" fmla="*/ 5677 h 10000"/>
              <a:gd name="connsiteX88" fmla="*/ 7408 w 9786"/>
              <a:gd name="connsiteY88" fmla="*/ 4991 h 10000"/>
              <a:gd name="connsiteX89" fmla="*/ 7527 w 9786"/>
              <a:gd name="connsiteY89" fmla="*/ 4212 h 10000"/>
              <a:gd name="connsiteX90" fmla="*/ 7527 w 9786"/>
              <a:gd name="connsiteY90" fmla="*/ 3525 h 10000"/>
              <a:gd name="connsiteX91" fmla="*/ 7622 w 9786"/>
              <a:gd name="connsiteY91" fmla="*/ 2839 h 10000"/>
              <a:gd name="connsiteX92" fmla="*/ 7622 w 9786"/>
              <a:gd name="connsiteY92" fmla="*/ 2542 h 10000"/>
              <a:gd name="connsiteX93" fmla="*/ 7622 w 9786"/>
              <a:gd name="connsiteY93" fmla="*/ 2263 h 10000"/>
              <a:gd name="connsiteX94" fmla="*/ 7622 w 9786"/>
              <a:gd name="connsiteY94" fmla="*/ 2059 h 10000"/>
              <a:gd name="connsiteX95" fmla="*/ 7622 w 9786"/>
              <a:gd name="connsiteY95" fmla="*/ 1855 h 10000"/>
              <a:gd name="connsiteX96" fmla="*/ 7622 w 9786"/>
              <a:gd name="connsiteY96" fmla="*/ 1670 h 10000"/>
              <a:gd name="connsiteX97" fmla="*/ 7622 w 9786"/>
              <a:gd name="connsiteY97" fmla="*/ 1577 h 10000"/>
              <a:gd name="connsiteX98" fmla="*/ 7527 w 9786"/>
              <a:gd name="connsiteY98" fmla="*/ 1466 h 10000"/>
              <a:gd name="connsiteX99" fmla="*/ 7527 w 9786"/>
              <a:gd name="connsiteY99" fmla="*/ 1373 h 10000"/>
              <a:gd name="connsiteX100" fmla="*/ 7527 w 9786"/>
              <a:gd name="connsiteY100" fmla="*/ 1280 h 10000"/>
              <a:gd name="connsiteX101" fmla="*/ 7408 w 9786"/>
              <a:gd name="connsiteY101" fmla="*/ 1280 h 10000"/>
              <a:gd name="connsiteX102" fmla="*/ 7312 w 9786"/>
              <a:gd name="connsiteY102" fmla="*/ 1169 h 10000"/>
              <a:gd name="connsiteX103" fmla="*/ 7312 w 9786"/>
              <a:gd name="connsiteY103" fmla="*/ 1169 h 10000"/>
              <a:gd name="connsiteX104" fmla="*/ 7095 w 9786"/>
              <a:gd name="connsiteY104" fmla="*/ 1169 h 10000"/>
              <a:gd name="connsiteX105" fmla="*/ 6997 w 9786"/>
              <a:gd name="connsiteY105" fmla="*/ 1169 h 10000"/>
              <a:gd name="connsiteX106" fmla="*/ 6900 w 9786"/>
              <a:gd name="connsiteY106" fmla="*/ 1169 h 10000"/>
              <a:gd name="connsiteX107" fmla="*/ 6688 w 9786"/>
              <a:gd name="connsiteY107" fmla="*/ 1169 h 10000"/>
              <a:gd name="connsiteX108" fmla="*/ 6491 w 9786"/>
              <a:gd name="connsiteY108" fmla="*/ 1169 h 10000"/>
              <a:gd name="connsiteX109" fmla="*/ 6179 w 9786"/>
              <a:gd name="connsiteY109" fmla="*/ 1169 h 10000"/>
              <a:gd name="connsiteX110" fmla="*/ 5964 w 9786"/>
              <a:gd name="connsiteY110" fmla="*/ 1169 h 10000"/>
              <a:gd name="connsiteX111" fmla="*/ 5653 w 9786"/>
              <a:gd name="connsiteY111" fmla="*/ 1169 h 10000"/>
              <a:gd name="connsiteX112" fmla="*/ 5244 w 9786"/>
              <a:gd name="connsiteY112" fmla="*/ 1169 h 10000"/>
              <a:gd name="connsiteX113" fmla="*/ 4835 w 9786"/>
              <a:gd name="connsiteY113" fmla="*/ 1280 h 10000"/>
              <a:gd name="connsiteX114" fmla="*/ 4425 w 9786"/>
              <a:gd name="connsiteY114" fmla="*/ 1280 h 10000"/>
              <a:gd name="connsiteX115" fmla="*/ 3920 w 9786"/>
              <a:gd name="connsiteY115" fmla="*/ 1373 h 10000"/>
              <a:gd name="connsiteX116" fmla="*/ 2885 w 9786"/>
              <a:gd name="connsiteY116" fmla="*/ 1466 h 10000"/>
              <a:gd name="connsiteX117" fmla="*/ 1852 w 9786"/>
              <a:gd name="connsiteY117" fmla="*/ 1670 h 10000"/>
              <a:gd name="connsiteX118" fmla="*/ 819 w 9786"/>
              <a:gd name="connsiteY118" fmla="*/ 1763 h 10000"/>
              <a:gd name="connsiteX119" fmla="*/ 0 w 9786"/>
              <a:gd name="connsiteY119" fmla="*/ 1169 h 10000"/>
              <a:gd name="connsiteX120" fmla="*/ 624 w 9786"/>
              <a:gd name="connsiteY120" fmla="*/ 1076 h 10000"/>
              <a:gd name="connsiteX121" fmla="*/ 1230 w 9786"/>
              <a:gd name="connsiteY121" fmla="*/ 1076 h 10000"/>
              <a:gd name="connsiteX122" fmla="*/ 1754 w 9786"/>
              <a:gd name="connsiteY122" fmla="*/ 983 h 10000"/>
              <a:gd name="connsiteX123" fmla="*/ 2260 w 9786"/>
              <a:gd name="connsiteY123" fmla="*/ 891 h 10000"/>
              <a:gd name="connsiteX124" fmla="*/ 2787 w 9786"/>
              <a:gd name="connsiteY124" fmla="*/ 891 h 10000"/>
              <a:gd name="connsiteX125" fmla="*/ 3197 w 9786"/>
              <a:gd name="connsiteY125" fmla="*/ 779 h 10000"/>
              <a:gd name="connsiteX126" fmla="*/ 3703 w 9786"/>
              <a:gd name="connsiteY126" fmla="*/ 779 h 10000"/>
              <a:gd name="connsiteX127" fmla="*/ 4016 w 9786"/>
              <a:gd name="connsiteY127" fmla="*/ 779 h 10000"/>
              <a:gd name="connsiteX128" fmla="*/ 4425 w 9786"/>
              <a:gd name="connsiteY128" fmla="*/ 686 h 10000"/>
              <a:gd name="connsiteX129" fmla="*/ 4737 w 9786"/>
              <a:gd name="connsiteY129" fmla="*/ 686 h 10000"/>
              <a:gd name="connsiteX130" fmla="*/ 5244 w 9786"/>
              <a:gd name="connsiteY130" fmla="*/ 594 h 10000"/>
              <a:gd name="connsiteX131" fmla="*/ 5771 w 9786"/>
              <a:gd name="connsiteY131" fmla="*/ 594 h 10000"/>
              <a:gd name="connsiteX132" fmla="*/ 6179 w 9786"/>
              <a:gd name="connsiteY132" fmla="*/ 482 h 10000"/>
              <a:gd name="connsiteX133" fmla="*/ 6588 w 9786"/>
              <a:gd name="connsiteY133" fmla="*/ 482 h 10000"/>
              <a:gd name="connsiteX134" fmla="*/ 6803 w 9786"/>
              <a:gd name="connsiteY134" fmla="*/ 390 h 10000"/>
              <a:gd name="connsiteX135" fmla="*/ 6997 w 9786"/>
              <a:gd name="connsiteY135" fmla="*/ 297 h 10000"/>
              <a:gd name="connsiteX136" fmla="*/ 7211 w 9786"/>
              <a:gd name="connsiteY136" fmla="*/ 297 h 10000"/>
              <a:gd name="connsiteX137" fmla="*/ 7211 w 9786"/>
              <a:gd name="connsiteY137" fmla="*/ 204 h 10000"/>
              <a:gd name="connsiteX138" fmla="*/ 7211 w 9786"/>
              <a:gd name="connsiteY138" fmla="*/ 204 h 10000"/>
              <a:gd name="connsiteX0" fmla="*/ 7369 w 10000"/>
              <a:gd name="connsiteY0" fmla="*/ 204 h 10000"/>
              <a:gd name="connsiteX1" fmla="*/ 7472 w 10000"/>
              <a:gd name="connsiteY1" fmla="*/ 93 h 10000"/>
              <a:gd name="connsiteX2" fmla="*/ 7692 w 10000"/>
              <a:gd name="connsiteY2" fmla="*/ 93 h 10000"/>
              <a:gd name="connsiteX3" fmla="*/ 7789 w 10000"/>
              <a:gd name="connsiteY3" fmla="*/ 0 h 10000"/>
              <a:gd name="connsiteX4" fmla="*/ 7888 w 10000"/>
              <a:gd name="connsiteY4" fmla="*/ 0 h 10000"/>
              <a:gd name="connsiteX5" fmla="*/ 8108 w 10000"/>
              <a:gd name="connsiteY5" fmla="*/ 93 h 10000"/>
              <a:gd name="connsiteX6" fmla="*/ 8426 w 10000"/>
              <a:gd name="connsiteY6" fmla="*/ 204 h 10000"/>
              <a:gd name="connsiteX7" fmla="*/ 8525 w 10000"/>
              <a:gd name="connsiteY7" fmla="*/ 297 h 10000"/>
              <a:gd name="connsiteX8" fmla="*/ 8725 w 10000"/>
              <a:gd name="connsiteY8" fmla="*/ 482 h 10000"/>
              <a:gd name="connsiteX9" fmla="*/ 8842 w 10000"/>
              <a:gd name="connsiteY9" fmla="*/ 594 h 10000"/>
              <a:gd name="connsiteX10" fmla="*/ 9045 w 10000"/>
              <a:gd name="connsiteY10" fmla="*/ 686 h 10000"/>
              <a:gd name="connsiteX11" fmla="*/ 9263 w 10000"/>
              <a:gd name="connsiteY11" fmla="*/ 891 h 10000"/>
              <a:gd name="connsiteX12" fmla="*/ 9462 w 10000"/>
              <a:gd name="connsiteY12" fmla="*/ 983 h 10000"/>
              <a:gd name="connsiteX13" fmla="*/ 9581 w 10000"/>
              <a:gd name="connsiteY13" fmla="*/ 1169 h 10000"/>
              <a:gd name="connsiteX14" fmla="*/ 9781 w 10000"/>
              <a:gd name="connsiteY14" fmla="*/ 1280 h 10000"/>
              <a:gd name="connsiteX15" fmla="*/ 9880 w 10000"/>
              <a:gd name="connsiteY15" fmla="*/ 1373 h 10000"/>
              <a:gd name="connsiteX16" fmla="*/ 9880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880 w 10000"/>
              <a:gd name="connsiteY20" fmla="*/ 1763 h 10000"/>
              <a:gd name="connsiteX21" fmla="*/ 9781 w 10000"/>
              <a:gd name="connsiteY21" fmla="*/ 1763 h 10000"/>
              <a:gd name="connsiteX22" fmla="*/ 9682 w 10000"/>
              <a:gd name="connsiteY22" fmla="*/ 1855 h 10000"/>
              <a:gd name="connsiteX23" fmla="*/ 9581 w 10000"/>
              <a:gd name="connsiteY23" fmla="*/ 1855 h 10000"/>
              <a:gd name="connsiteX24" fmla="*/ 9581 w 10000"/>
              <a:gd name="connsiteY24" fmla="*/ 1967 h 10000"/>
              <a:gd name="connsiteX25" fmla="*/ 9462 w 10000"/>
              <a:gd name="connsiteY25" fmla="*/ 2059 h 10000"/>
              <a:gd name="connsiteX26" fmla="*/ 9362 w 10000"/>
              <a:gd name="connsiteY26" fmla="*/ 2263 h 10000"/>
              <a:gd name="connsiteX27" fmla="*/ 9362 w 10000"/>
              <a:gd name="connsiteY27" fmla="*/ 2449 h 10000"/>
              <a:gd name="connsiteX28" fmla="*/ 9263 w 10000"/>
              <a:gd name="connsiteY28" fmla="*/ 2653 h 10000"/>
              <a:gd name="connsiteX29" fmla="*/ 9263 w 10000"/>
              <a:gd name="connsiteY29" fmla="*/ 2950 h 10000"/>
              <a:gd name="connsiteX30" fmla="*/ 9263 w 10000"/>
              <a:gd name="connsiteY30" fmla="*/ 3135 h 10000"/>
              <a:gd name="connsiteX31" fmla="*/ 9143 w 10000"/>
              <a:gd name="connsiteY31" fmla="*/ 3432 h 10000"/>
              <a:gd name="connsiteX32" fmla="*/ 9143 w 10000"/>
              <a:gd name="connsiteY32" fmla="*/ 3822 h 10000"/>
              <a:gd name="connsiteX33" fmla="*/ 9045 w 10000"/>
              <a:gd name="connsiteY33" fmla="*/ 4119 h 10000"/>
              <a:gd name="connsiteX34" fmla="*/ 8945 w 10000"/>
              <a:gd name="connsiteY34" fmla="*/ 4508 h 10000"/>
              <a:gd name="connsiteX35" fmla="*/ 8842 w 10000"/>
              <a:gd name="connsiteY35" fmla="*/ 4898 h 10000"/>
              <a:gd name="connsiteX36" fmla="*/ 8725 w 10000"/>
              <a:gd name="connsiteY36" fmla="*/ 5288 h 10000"/>
              <a:gd name="connsiteX37" fmla="*/ 8525 w 10000"/>
              <a:gd name="connsiteY37" fmla="*/ 6178 h 10000"/>
              <a:gd name="connsiteX38" fmla="*/ 8426 w 10000"/>
              <a:gd name="connsiteY38" fmla="*/ 6568 h 10000"/>
              <a:gd name="connsiteX39" fmla="*/ 8309 w 10000"/>
              <a:gd name="connsiteY39" fmla="*/ 6957 h 10000"/>
              <a:gd name="connsiteX40" fmla="*/ 8208 w 10000"/>
              <a:gd name="connsiteY40" fmla="*/ 7347 h 10000"/>
              <a:gd name="connsiteX41" fmla="*/ 8108 w 10000"/>
              <a:gd name="connsiteY41" fmla="*/ 7737 h 10000"/>
              <a:gd name="connsiteX42" fmla="*/ 7987 w 10000"/>
              <a:gd name="connsiteY42" fmla="*/ 8033 h 10000"/>
              <a:gd name="connsiteX43" fmla="*/ 7987 w 10000"/>
              <a:gd name="connsiteY43" fmla="*/ 8237 h 10000"/>
              <a:gd name="connsiteX44" fmla="*/ 7888 w 10000"/>
              <a:gd name="connsiteY44" fmla="*/ 8534 h 10000"/>
              <a:gd name="connsiteX45" fmla="*/ 7789 w 10000"/>
              <a:gd name="connsiteY45" fmla="*/ 8720 h 10000"/>
              <a:gd name="connsiteX46" fmla="*/ 7570 w 10000"/>
              <a:gd name="connsiteY46" fmla="*/ 9017 h 10000"/>
              <a:gd name="connsiteX47" fmla="*/ 7369 w 10000"/>
              <a:gd name="connsiteY47" fmla="*/ 9314 h 10000"/>
              <a:gd name="connsiteX48" fmla="*/ 7150 w 10000"/>
              <a:gd name="connsiteY48" fmla="*/ 9610 h 10000"/>
              <a:gd name="connsiteX49" fmla="*/ 6952 w 10000"/>
              <a:gd name="connsiteY49" fmla="*/ 9703 h 10000"/>
              <a:gd name="connsiteX50" fmla="*/ 6732 w 10000"/>
              <a:gd name="connsiteY50" fmla="*/ 9889 h 10000"/>
              <a:gd name="connsiteX51" fmla="*/ 6513 w 10000"/>
              <a:gd name="connsiteY51" fmla="*/ 10000 h 10000"/>
              <a:gd name="connsiteX52" fmla="*/ 6314 w 10000"/>
              <a:gd name="connsiteY52" fmla="*/ 10000 h 10000"/>
              <a:gd name="connsiteX53" fmla="*/ 6094 w 10000"/>
              <a:gd name="connsiteY53" fmla="*/ 10000 h 10000"/>
              <a:gd name="connsiteX54" fmla="*/ 6094 w 10000"/>
              <a:gd name="connsiteY54" fmla="*/ 9889 h 10000"/>
              <a:gd name="connsiteX55" fmla="*/ 5995 w 10000"/>
              <a:gd name="connsiteY55" fmla="*/ 9889 h 10000"/>
              <a:gd name="connsiteX56" fmla="*/ 5995 w 10000"/>
              <a:gd name="connsiteY56" fmla="*/ 9796 h 10000"/>
              <a:gd name="connsiteX57" fmla="*/ 5995 w 10000"/>
              <a:gd name="connsiteY57" fmla="*/ 9610 h 10000"/>
              <a:gd name="connsiteX58" fmla="*/ 5995 w 10000"/>
              <a:gd name="connsiteY58" fmla="*/ 9499 h 10000"/>
              <a:gd name="connsiteX59" fmla="*/ 5995 w 10000"/>
              <a:gd name="connsiteY59" fmla="*/ 9406 h 10000"/>
              <a:gd name="connsiteX60" fmla="*/ 5995 w 10000"/>
              <a:gd name="connsiteY60" fmla="*/ 9202 h 10000"/>
              <a:gd name="connsiteX61" fmla="*/ 5995 w 10000"/>
              <a:gd name="connsiteY61" fmla="*/ 9017 h 10000"/>
              <a:gd name="connsiteX62" fmla="*/ 5897 w 10000"/>
              <a:gd name="connsiteY62" fmla="*/ 8813 h 10000"/>
              <a:gd name="connsiteX63" fmla="*/ 5777 w 10000"/>
              <a:gd name="connsiteY63" fmla="*/ 8534 h 10000"/>
              <a:gd name="connsiteX64" fmla="*/ 5577 w 10000"/>
              <a:gd name="connsiteY64" fmla="*/ 8126 h 10000"/>
              <a:gd name="connsiteX65" fmla="*/ 5478 w 10000"/>
              <a:gd name="connsiteY65" fmla="*/ 7737 h 10000"/>
              <a:gd name="connsiteX66" fmla="*/ 5159 w 10000"/>
              <a:gd name="connsiteY66" fmla="*/ 7347 h 10000"/>
              <a:gd name="connsiteX67" fmla="*/ 4941 w 10000"/>
              <a:gd name="connsiteY67" fmla="*/ 6753 h 10000"/>
              <a:gd name="connsiteX68" fmla="*/ 5159 w 10000"/>
              <a:gd name="connsiteY68" fmla="*/ 6957 h 10000"/>
              <a:gd name="connsiteX69" fmla="*/ 5478 w 10000"/>
              <a:gd name="connsiteY69" fmla="*/ 7161 h 10000"/>
              <a:gd name="connsiteX70" fmla="*/ 5676 w 10000"/>
              <a:gd name="connsiteY70" fmla="*/ 7347 h 10000"/>
              <a:gd name="connsiteX71" fmla="*/ 5897 w 10000"/>
              <a:gd name="connsiteY71" fmla="*/ 7440 h 10000"/>
              <a:gd name="connsiteX72" fmla="*/ 6094 w 10000"/>
              <a:gd name="connsiteY72" fmla="*/ 7551 h 10000"/>
              <a:gd name="connsiteX73" fmla="*/ 6216 w 10000"/>
              <a:gd name="connsiteY73" fmla="*/ 7551 h 10000"/>
              <a:gd name="connsiteX74" fmla="*/ 6314 w 10000"/>
              <a:gd name="connsiteY74" fmla="*/ 7644 h 10000"/>
              <a:gd name="connsiteX75" fmla="*/ 6414 w 10000"/>
              <a:gd name="connsiteY75" fmla="*/ 7644 h 10000"/>
              <a:gd name="connsiteX76" fmla="*/ 6513 w 10000"/>
              <a:gd name="connsiteY76" fmla="*/ 7644 h 10000"/>
              <a:gd name="connsiteX77" fmla="*/ 6633 w 10000"/>
              <a:gd name="connsiteY77" fmla="*/ 7644 h 10000"/>
              <a:gd name="connsiteX78" fmla="*/ 6732 w 10000"/>
              <a:gd name="connsiteY78" fmla="*/ 7551 h 10000"/>
              <a:gd name="connsiteX79" fmla="*/ 6834 w 10000"/>
              <a:gd name="connsiteY79" fmla="*/ 7440 h 10000"/>
              <a:gd name="connsiteX80" fmla="*/ 6834 w 10000"/>
              <a:gd name="connsiteY80" fmla="*/ 7347 h 10000"/>
              <a:gd name="connsiteX81" fmla="*/ 6952 w 10000"/>
              <a:gd name="connsiteY81" fmla="*/ 7254 h 10000"/>
              <a:gd name="connsiteX82" fmla="*/ 7051 w 10000"/>
              <a:gd name="connsiteY82" fmla="*/ 7050 h 10000"/>
              <a:gd name="connsiteX83" fmla="*/ 7051 w 10000"/>
              <a:gd name="connsiteY83" fmla="*/ 6865 h 10000"/>
              <a:gd name="connsiteX84" fmla="*/ 7150 w 10000"/>
              <a:gd name="connsiteY84" fmla="*/ 6660 h 10000"/>
              <a:gd name="connsiteX85" fmla="*/ 7250 w 10000"/>
              <a:gd name="connsiteY85" fmla="*/ 6364 h 10000"/>
              <a:gd name="connsiteX86" fmla="*/ 7369 w 10000"/>
              <a:gd name="connsiteY86" fmla="*/ 6067 h 10000"/>
              <a:gd name="connsiteX87" fmla="*/ 7369 w 10000"/>
              <a:gd name="connsiteY87" fmla="*/ 5677 h 10000"/>
              <a:gd name="connsiteX88" fmla="*/ 7570 w 10000"/>
              <a:gd name="connsiteY88" fmla="*/ 4991 h 10000"/>
              <a:gd name="connsiteX89" fmla="*/ 7692 w 10000"/>
              <a:gd name="connsiteY89" fmla="*/ 4212 h 10000"/>
              <a:gd name="connsiteX90" fmla="*/ 7692 w 10000"/>
              <a:gd name="connsiteY90" fmla="*/ 3525 h 10000"/>
              <a:gd name="connsiteX91" fmla="*/ 7789 w 10000"/>
              <a:gd name="connsiteY91" fmla="*/ 2839 h 10000"/>
              <a:gd name="connsiteX92" fmla="*/ 7789 w 10000"/>
              <a:gd name="connsiteY92" fmla="*/ 2542 h 10000"/>
              <a:gd name="connsiteX93" fmla="*/ 7789 w 10000"/>
              <a:gd name="connsiteY93" fmla="*/ 2263 h 10000"/>
              <a:gd name="connsiteX94" fmla="*/ 7789 w 10000"/>
              <a:gd name="connsiteY94" fmla="*/ 2059 h 10000"/>
              <a:gd name="connsiteX95" fmla="*/ 7789 w 10000"/>
              <a:gd name="connsiteY95" fmla="*/ 1855 h 10000"/>
              <a:gd name="connsiteX96" fmla="*/ 7789 w 10000"/>
              <a:gd name="connsiteY96" fmla="*/ 1670 h 10000"/>
              <a:gd name="connsiteX97" fmla="*/ 7789 w 10000"/>
              <a:gd name="connsiteY97" fmla="*/ 1577 h 10000"/>
              <a:gd name="connsiteX98" fmla="*/ 7692 w 10000"/>
              <a:gd name="connsiteY98" fmla="*/ 1466 h 10000"/>
              <a:gd name="connsiteX99" fmla="*/ 7692 w 10000"/>
              <a:gd name="connsiteY99" fmla="*/ 1373 h 10000"/>
              <a:gd name="connsiteX100" fmla="*/ 7692 w 10000"/>
              <a:gd name="connsiteY100" fmla="*/ 1280 h 10000"/>
              <a:gd name="connsiteX101" fmla="*/ 7570 w 10000"/>
              <a:gd name="connsiteY101" fmla="*/ 1280 h 10000"/>
              <a:gd name="connsiteX102" fmla="*/ 7472 w 10000"/>
              <a:gd name="connsiteY102" fmla="*/ 1169 h 10000"/>
              <a:gd name="connsiteX103" fmla="*/ 7472 w 10000"/>
              <a:gd name="connsiteY103" fmla="*/ 1169 h 10000"/>
              <a:gd name="connsiteX104" fmla="*/ 7250 w 10000"/>
              <a:gd name="connsiteY104" fmla="*/ 1169 h 10000"/>
              <a:gd name="connsiteX105" fmla="*/ 7150 w 10000"/>
              <a:gd name="connsiteY105" fmla="*/ 1169 h 10000"/>
              <a:gd name="connsiteX106" fmla="*/ 7051 w 10000"/>
              <a:gd name="connsiteY106" fmla="*/ 1169 h 10000"/>
              <a:gd name="connsiteX107" fmla="*/ 6834 w 10000"/>
              <a:gd name="connsiteY107" fmla="*/ 1169 h 10000"/>
              <a:gd name="connsiteX108" fmla="*/ 6633 w 10000"/>
              <a:gd name="connsiteY108" fmla="*/ 1169 h 10000"/>
              <a:gd name="connsiteX109" fmla="*/ 6314 w 10000"/>
              <a:gd name="connsiteY109" fmla="*/ 1169 h 10000"/>
              <a:gd name="connsiteX110" fmla="*/ 6094 w 10000"/>
              <a:gd name="connsiteY110" fmla="*/ 1169 h 10000"/>
              <a:gd name="connsiteX111" fmla="*/ 5777 w 10000"/>
              <a:gd name="connsiteY111" fmla="*/ 1169 h 10000"/>
              <a:gd name="connsiteX112" fmla="*/ 5359 w 10000"/>
              <a:gd name="connsiteY112" fmla="*/ 1169 h 10000"/>
              <a:gd name="connsiteX113" fmla="*/ 4941 w 10000"/>
              <a:gd name="connsiteY113" fmla="*/ 1280 h 10000"/>
              <a:gd name="connsiteX114" fmla="*/ 4522 w 10000"/>
              <a:gd name="connsiteY114" fmla="*/ 1280 h 10000"/>
              <a:gd name="connsiteX115" fmla="*/ 4006 w 10000"/>
              <a:gd name="connsiteY115" fmla="*/ 1373 h 10000"/>
              <a:gd name="connsiteX116" fmla="*/ 2948 w 10000"/>
              <a:gd name="connsiteY116" fmla="*/ 1466 h 10000"/>
              <a:gd name="connsiteX117" fmla="*/ 1892 w 10000"/>
              <a:gd name="connsiteY117" fmla="*/ 1670 h 10000"/>
              <a:gd name="connsiteX118" fmla="*/ 0 w 10000"/>
              <a:gd name="connsiteY118" fmla="*/ 1169 h 10000"/>
              <a:gd name="connsiteX119" fmla="*/ 638 w 10000"/>
              <a:gd name="connsiteY119" fmla="*/ 1076 h 10000"/>
              <a:gd name="connsiteX120" fmla="*/ 1257 w 10000"/>
              <a:gd name="connsiteY120" fmla="*/ 1076 h 10000"/>
              <a:gd name="connsiteX121" fmla="*/ 1792 w 10000"/>
              <a:gd name="connsiteY121" fmla="*/ 983 h 10000"/>
              <a:gd name="connsiteX122" fmla="*/ 2309 w 10000"/>
              <a:gd name="connsiteY122" fmla="*/ 891 h 10000"/>
              <a:gd name="connsiteX123" fmla="*/ 2848 w 10000"/>
              <a:gd name="connsiteY123" fmla="*/ 891 h 10000"/>
              <a:gd name="connsiteX124" fmla="*/ 3267 w 10000"/>
              <a:gd name="connsiteY124" fmla="*/ 779 h 10000"/>
              <a:gd name="connsiteX125" fmla="*/ 3784 w 10000"/>
              <a:gd name="connsiteY125" fmla="*/ 779 h 10000"/>
              <a:gd name="connsiteX126" fmla="*/ 4104 w 10000"/>
              <a:gd name="connsiteY126" fmla="*/ 779 h 10000"/>
              <a:gd name="connsiteX127" fmla="*/ 4522 w 10000"/>
              <a:gd name="connsiteY127" fmla="*/ 686 h 10000"/>
              <a:gd name="connsiteX128" fmla="*/ 4841 w 10000"/>
              <a:gd name="connsiteY128" fmla="*/ 686 h 10000"/>
              <a:gd name="connsiteX129" fmla="*/ 5359 w 10000"/>
              <a:gd name="connsiteY129" fmla="*/ 594 h 10000"/>
              <a:gd name="connsiteX130" fmla="*/ 5897 w 10000"/>
              <a:gd name="connsiteY130" fmla="*/ 594 h 10000"/>
              <a:gd name="connsiteX131" fmla="*/ 6314 w 10000"/>
              <a:gd name="connsiteY131" fmla="*/ 482 h 10000"/>
              <a:gd name="connsiteX132" fmla="*/ 6732 w 10000"/>
              <a:gd name="connsiteY132" fmla="*/ 482 h 10000"/>
              <a:gd name="connsiteX133" fmla="*/ 6952 w 10000"/>
              <a:gd name="connsiteY133" fmla="*/ 390 h 10000"/>
              <a:gd name="connsiteX134" fmla="*/ 7150 w 10000"/>
              <a:gd name="connsiteY134" fmla="*/ 297 h 10000"/>
              <a:gd name="connsiteX135" fmla="*/ 7369 w 10000"/>
              <a:gd name="connsiteY135" fmla="*/ 297 h 10000"/>
              <a:gd name="connsiteX136" fmla="*/ 7369 w 10000"/>
              <a:gd name="connsiteY136" fmla="*/ 204 h 10000"/>
              <a:gd name="connsiteX137" fmla="*/ 7369 w 10000"/>
              <a:gd name="connsiteY137" fmla="*/ 204 h 10000"/>
              <a:gd name="connsiteX0" fmla="*/ 6731 w 9362"/>
              <a:gd name="connsiteY0" fmla="*/ 204 h 10000"/>
              <a:gd name="connsiteX1" fmla="*/ 6834 w 9362"/>
              <a:gd name="connsiteY1" fmla="*/ 93 h 10000"/>
              <a:gd name="connsiteX2" fmla="*/ 7054 w 9362"/>
              <a:gd name="connsiteY2" fmla="*/ 93 h 10000"/>
              <a:gd name="connsiteX3" fmla="*/ 7151 w 9362"/>
              <a:gd name="connsiteY3" fmla="*/ 0 h 10000"/>
              <a:gd name="connsiteX4" fmla="*/ 7250 w 9362"/>
              <a:gd name="connsiteY4" fmla="*/ 0 h 10000"/>
              <a:gd name="connsiteX5" fmla="*/ 7470 w 9362"/>
              <a:gd name="connsiteY5" fmla="*/ 93 h 10000"/>
              <a:gd name="connsiteX6" fmla="*/ 7788 w 9362"/>
              <a:gd name="connsiteY6" fmla="*/ 204 h 10000"/>
              <a:gd name="connsiteX7" fmla="*/ 7887 w 9362"/>
              <a:gd name="connsiteY7" fmla="*/ 297 h 10000"/>
              <a:gd name="connsiteX8" fmla="*/ 8087 w 9362"/>
              <a:gd name="connsiteY8" fmla="*/ 482 h 10000"/>
              <a:gd name="connsiteX9" fmla="*/ 8204 w 9362"/>
              <a:gd name="connsiteY9" fmla="*/ 594 h 10000"/>
              <a:gd name="connsiteX10" fmla="*/ 8407 w 9362"/>
              <a:gd name="connsiteY10" fmla="*/ 686 h 10000"/>
              <a:gd name="connsiteX11" fmla="*/ 8625 w 9362"/>
              <a:gd name="connsiteY11" fmla="*/ 891 h 10000"/>
              <a:gd name="connsiteX12" fmla="*/ 8824 w 9362"/>
              <a:gd name="connsiteY12" fmla="*/ 983 h 10000"/>
              <a:gd name="connsiteX13" fmla="*/ 8943 w 9362"/>
              <a:gd name="connsiteY13" fmla="*/ 1169 h 10000"/>
              <a:gd name="connsiteX14" fmla="*/ 9143 w 9362"/>
              <a:gd name="connsiteY14" fmla="*/ 1280 h 10000"/>
              <a:gd name="connsiteX15" fmla="*/ 9242 w 9362"/>
              <a:gd name="connsiteY15" fmla="*/ 1373 h 10000"/>
              <a:gd name="connsiteX16" fmla="*/ 9242 w 9362"/>
              <a:gd name="connsiteY16" fmla="*/ 1466 h 10000"/>
              <a:gd name="connsiteX17" fmla="*/ 9362 w 9362"/>
              <a:gd name="connsiteY17" fmla="*/ 1466 h 10000"/>
              <a:gd name="connsiteX18" fmla="*/ 9362 w 9362"/>
              <a:gd name="connsiteY18" fmla="*/ 1577 h 10000"/>
              <a:gd name="connsiteX19" fmla="*/ 9362 w 9362"/>
              <a:gd name="connsiteY19" fmla="*/ 1670 h 10000"/>
              <a:gd name="connsiteX20" fmla="*/ 9242 w 9362"/>
              <a:gd name="connsiteY20" fmla="*/ 1763 h 10000"/>
              <a:gd name="connsiteX21" fmla="*/ 9143 w 9362"/>
              <a:gd name="connsiteY21" fmla="*/ 1763 h 10000"/>
              <a:gd name="connsiteX22" fmla="*/ 9044 w 9362"/>
              <a:gd name="connsiteY22" fmla="*/ 1855 h 10000"/>
              <a:gd name="connsiteX23" fmla="*/ 8943 w 9362"/>
              <a:gd name="connsiteY23" fmla="*/ 1855 h 10000"/>
              <a:gd name="connsiteX24" fmla="*/ 8943 w 9362"/>
              <a:gd name="connsiteY24" fmla="*/ 1967 h 10000"/>
              <a:gd name="connsiteX25" fmla="*/ 8824 w 9362"/>
              <a:gd name="connsiteY25" fmla="*/ 2059 h 10000"/>
              <a:gd name="connsiteX26" fmla="*/ 8724 w 9362"/>
              <a:gd name="connsiteY26" fmla="*/ 2263 h 10000"/>
              <a:gd name="connsiteX27" fmla="*/ 8724 w 9362"/>
              <a:gd name="connsiteY27" fmla="*/ 2449 h 10000"/>
              <a:gd name="connsiteX28" fmla="*/ 8625 w 9362"/>
              <a:gd name="connsiteY28" fmla="*/ 2653 h 10000"/>
              <a:gd name="connsiteX29" fmla="*/ 8625 w 9362"/>
              <a:gd name="connsiteY29" fmla="*/ 2950 h 10000"/>
              <a:gd name="connsiteX30" fmla="*/ 8625 w 9362"/>
              <a:gd name="connsiteY30" fmla="*/ 3135 h 10000"/>
              <a:gd name="connsiteX31" fmla="*/ 8505 w 9362"/>
              <a:gd name="connsiteY31" fmla="*/ 3432 h 10000"/>
              <a:gd name="connsiteX32" fmla="*/ 8505 w 9362"/>
              <a:gd name="connsiteY32" fmla="*/ 3822 h 10000"/>
              <a:gd name="connsiteX33" fmla="*/ 8407 w 9362"/>
              <a:gd name="connsiteY33" fmla="*/ 4119 h 10000"/>
              <a:gd name="connsiteX34" fmla="*/ 8307 w 9362"/>
              <a:gd name="connsiteY34" fmla="*/ 4508 h 10000"/>
              <a:gd name="connsiteX35" fmla="*/ 8204 w 9362"/>
              <a:gd name="connsiteY35" fmla="*/ 4898 h 10000"/>
              <a:gd name="connsiteX36" fmla="*/ 8087 w 9362"/>
              <a:gd name="connsiteY36" fmla="*/ 5288 h 10000"/>
              <a:gd name="connsiteX37" fmla="*/ 7887 w 9362"/>
              <a:gd name="connsiteY37" fmla="*/ 6178 h 10000"/>
              <a:gd name="connsiteX38" fmla="*/ 7788 w 9362"/>
              <a:gd name="connsiteY38" fmla="*/ 6568 h 10000"/>
              <a:gd name="connsiteX39" fmla="*/ 7671 w 9362"/>
              <a:gd name="connsiteY39" fmla="*/ 6957 h 10000"/>
              <a:gd name="connsiteX40" fmla="*/ 7570 w 9362"/>
              <a:gd name="connsiteY40" fmla="*/ 7347 h 10000"/>
              <a:gd name="connsiteX41" fmla="*/ 7470 w 9362"/>
              <a:gd name="connsiteY41" fmla="*/ 7737 h 10000"/>
              <a:gd name="connsiteX42" fmla="*/ 7349 w 9362"/>
              <a:gd name="connsiteY42" fmla="*/ 8033 h 10000"/>
              <a:gd name="connsiteX43" fmla="*/ 7349 w 9362"/>
              <a:gd name="connsiteY43" fmla="*/ 8237 h 10000"/>
              <a:gd name="connsiteX44" fmla="*/ 7250 w 9362"/>
              <a:gd name="connsiteY44" fmla="*/ 8534 h 10000"/>
              <a:gd name="connsiteX45" fmla="*/ 7151 w 9362"/>
              <a:gd name="connsiteY45" fmla="*/ 8720 h 10000"/>
              <a:gd name="connsiteX46" fmla="*/ 6932 w 9362"/>
              <a:gd name="connsiteY46" fmla="*/ 9017 h 10000"/>
              <a:gd name="connsiteX47" fmla="*/ 6731 w 9362"/>
              <a:gd name="connsiteY47" fmla="*/ 9314 h 10000"/>
              <a:gd name="connsiteX48" fmla="*/ 6512 w 9362"/>
              <a:gd name="connsiteY48" fmla="*/ 9610 h 10000"/>
              <a:gd name="connsiteX49" fmla="*/ 6314 w 9362"/>
              <a:gd name="connsiteY49" fmla="*/ 9703 h 10000"/>
              <a:gd name="connsiteX50" fmla="*/ 6094 w 9362"/>
              <a:gd name="connsiteY50" fmla="*/ 9889 h 10000"/>
              <a:gd name="connsiteX51" fmla="*/ 5875 w 9362"/>
              <a:gd name="connsiteY51" fmla="*/ 10000 h 10000"/>
              <a:gd name="connsiteX52" fmla="*/ 5676 w 9362"/>
              <a:gd name="connsiteY52" fmla="*/ 10000 h 10000"/>
              <a:gd name="connsiteX53" fmla="*/ 5456 w 9362"/>
              <a:gd name="connsiteY53" fmla="*/ 10000 h 10000"/>
              <a:gd name="connsiteX54" fmla="*/ 5456 w 9362"/>
              <a:gd name="connsiteY54" fmla="*/ 9889 h 10000"/>
              <a:gd name="connsiteX55" fmla="*/ 5357 w 9362"/>
              <a:gd name="connsiteY55" fmla="*/ 9889 h 10000"/>
              <a:gd name="connsiteX56" fmla="*/ 5357 w 9362"/>
              <a:gd name="connsiteY56" fmla="*/ 9796 h 10000"/>
              <a:gd name="connsiteX57" fmla="*/ 5357 w 9362"/>
              <a:gd name="connsiteY57" fmla="*/ 9610 h 10000"/>
              <a:gd name="connsiteX58" fmla="*/ 5357 w 9362"/>
              <a:gd name="connsiteY58" fmla="*/ 9499 h 10000"/>
              <a:gd name="connsiteX59" fmla="*/ 5357 w 9362"/>
              <a:gd name="connsiteY59" fmla="*/ 9406 h 10000"/>
              <a:gd name="connsiteX60" fmla="*/ 5357 w 9362"/>
              <a:gd name="connsiteY60" fmla="*/ 9202 h 10000"/>
              <a:gd name="connsiteX61" fmla="*/ 5357 w 9362"/>
              <a:gd name="connsiteY61" fmla="*/ 9017 h 10000"/>
              <a:gd name="connsiteX62" fmla="*/ 5259 w 9362"/>
              <a:gd name="connsiteY62" fmla="*/ 8813 h 10000"/>
              <a:gd name="connsiteX63" fmla="*/ 5139 w 9362"/>
              <a:gd name="connsiteY63" fmla="*/ 8534 h 10000"/>
              <a:gd name="connsiteX64" fmla="*/ 4939 w 9362"/>
              <a:gd name="connsiteY64" fmla="*/ 8126 h 10000"/>
              <a:gd name="connsiteX65" fmla="*/ 4840 w 9362"/>
              <a:gd name="connsiteY65" fmla="*/ 7737 h 10000"/>
              <a:gd name="connsiteX66" fmla="*/ 4521 w 9362"/>
              <a:gd name="connsiteY66" fmla="*/ 7347 h 10000"/>
              <a:gd name="connsiteX67" fmla="*/ 4303 w 9362"/>
              <a:gd name="connsiteY67" fmla="*/ 6753 h 10000"/>
              <a:gd name="connsiteX68" fmla="*/ 4521 w 9362"/>
              <a:gd name="connsiteY68" fmla="*/ 6957 h 10000"/>
              <a:gd name="connsiteX69" fmla="*/ 4840 w 9362"/>
              <a:gd name="connsiteY69" fmla="*/ 7161 h 10000"/>
              <a:gd name="connsiteX70" fmla="*/ 5038 w 9362"/>
              <a:gd name="connsiteY70" fmla="*/ 7347 h 10000"/>
              <a:gd name="connsiteX71" fmla="*/ 5259 w 9362"/>
              <a:gd name="connsiteY71" fmla="*/ 7440 h 10000"/>
              <a:gd name="connsiteX72" fmla="*/ 5456 w 9362"/>
              <a:gd name="connsiteY72" fmla="*/ 7551 h 10000"/>
              <a:gd name="connsiteX73" fmla="*/ 5578 w 9362"/>
              <a:gd name="connsiteY73" fmla="*/ 7551 h 10000"/>
              <a:gd name="connsiteX74" fmla="*/ 5676 w 9362"/>
              <a:gd name="connsiteY74" fmla="*/ 7644 h 10000"/>
              <a:gd name="connsiteX75" fmla="*/ 5776 w 9362"/>
              <a:gd name="connsiteY75" fmla="*/ 7644 h 10000"/>
              <a:gd name="connsiteX76" fmla="*/ 5875 w 9362"/>
              <a:gd name="connsiteY76" fmla="*/ 7644 h 10000"/>
              <a:gd name="connsiteX77" fmla="*/ 5995 w 9362"/>
              <a:gd name="connsiteY77" fmla="*/ 7644 h 10000"/>
              <a:gd name="connsiteX78" fmla="*/ 6094 w 9362"/>
              <a:gd name="connsiteY78" fmla="*/ 7551 h 10000"/>
              <a:gd name="connsiteX79" fmla="*/ 6196 w 9362"/>
              <a:gd name="connsiteY79" fmla="*/ 7440 h 10000"/>
              <a:gd name="connsiteX80" fmla="*/ 6196 w 9362"/>
              <a:gd name="connsiteY80" fmla="*/ 7347 h 10000"/>
              <a:gd name="connsiteX81" fmla="*/ 6314 w 9362"/>
              <a:gd name="connsiteY81" fmla="*/ 7254 h 10000"/>
              <a:gd name="connsiteX82" fmla="*/ 6413 w 9362"/>
              <a:gd name="connsiteY82" fmla="*/ 7050 h 10000"/>
              <a:gd name="connsiteX83" fmla="*/ 6413 w 9362"/>
              <a:gd name="connsiteY83" fmla="*/ 6865 h 10000"/>
              <a:gd name="connsiteX84" fmla="*/ 6512 w 9362"/>
              <a:gd name="connsiteY84" fmla="*/ 6660 h 10000"/>
              <a:gd name="connsiteX85" fmla="*/ 6612 w 9362"/>
              <a:gd name="connsiteY85" fmla="*/ 6364 h 10000"/>
              <a:gd name="connsiteX86" fmla="*/ 6731 w 9362"/>
              <a:gd name="connsiteY86" fmla="*/ 6067 h 10000"/>
              <a:gd name="connsiteX87" fmla="*/ 6731 w 9362"/>
              <a:gd name="connsiteY87" fmla="*/ 5677 h 10000"/>
              <a:gd name="connsiteX88" fmla="*/ 6932 w 9362"/>
              <a:gd name="connsiteY88" fmla="*/ 4991 h 10000"/>
              <a:gd name="connsiteX89" fmla="*/ 7054 w 9362"/>
              <a:gd name="connsiteY89" fmla="*/ 4212 h 10000"/>
              <a:gd name="connsiteX90" fmla="*/ 7054 w 9362"/>
              <a:gd name="connsiteY90" fmla="*/ 3525 h 10000"/>
              <a:gd name="connsiteX91" fmla="*/ 7151 w 9362"/>
              <a:gd name="connsiteY91" fmla="*/ 2839 h 10000"/>
              <a:gd name="connsiteX92" fmla="*/ 7151 w 9362"/>
              <a:gd name="connsiteY92" fmla="*/ 2542 h 10000"/>
              <a:gd name="connsiteX93" fmla="*/ 7151 w 9362"/>
              <a:gd name="connsiteY93" fmla="*/ 2263 h 10000"/>
              <a:gd name="connsiteX94" fmla="*/ 7151 w 9362"/>
              <a:gd name="connsiteY94" fmla="*/ 2059 h 10000"/>
              <a:gd name="connsiteX95" fmla="*/ 7151 w 9362"/>
              <a:gd name="connsiteY95" fmla="*/ 1855 h 10000"/>
              <a:gd name="connsiteX96" fmla="*/ 7151 w 9362"/>
              <a:gd name="connsiteY96" fmla="*/ 1670 h 10000"/>
              <a:gd name="connsiteX97" fmla="*/ 7151 w 9362"/>
              <a:gd name="connsiteY97" fmla="*/ 1577 h 10000"/>
              <a:gd name="connsiteX98" fmla="*/ 7054 w 9362"/>
              <a:gd name="connsiteY98" fmla="*/ 1466 h 10000"/>
              <a:gd name="connsiteX99" fmla="*/ 7054 w 9362"/>
              <a:gd name="connsiteY99" fmla="*/ 1373 h 10000"/>
              <a:gd name="connsiteX100" fmla="*/ 7054 w 9362"/>
              <a:gd name="connsiteY100" fmla="*/ 1280 h 10000"/>
              <a:gd name="connsiteX101" fmla="*/ 6932 w 9362"/>
              <a:gd name="connsiteY101" fmla="*/ 1280 h 10000"/>
              <a:gd name="connsiteX102" fmla="*/ 6834 w 9362"/>
              <a:gd name="connsiteY102" fmla="*/ 1169 h 10000"/>
              <a:gd name="connsiteX103" fmla="*/ 6834 w 9362"/>
              <a:gd name="connsiteY103" fmla="*/ 1169 h 10000"/>
              <a:gd name="connsiteX104" fmla="*/ 6612 w 9362"/>
              <a:gd name="connsiteY104" fmla="*/ 1169 h 10000"/>
              <a:gd name="connsiteX105" fmla="*/ 6512 w 9362"/>
              <a:gd name="connsiteY105" fmla="*/ 1169 h 10000"/>
              <a:gd name="connsiteX106" fmla="*/ 6413 w 9362"/>
              <a:gd name="connsiteY106" fmla="*/ 1169 h 10000"/>
              <a:gd name="connsiteX107" fmla="*/ 6196 w 9362"/>
              <a:gd name="connsiteY107" fmla="*/ 1169 h 10000"/>
              <a:gd name="connsiteX108" fmla="*/ 5995 w 9362"/>
              <a:gd name="connsiteY108" fmla="*/ 1169 h 10000"/>
              <a:gd name="connsiteX109" fmla="*/ 5676 w 9362"/>
              <a:gd name="connsiteY109" fmla="*/ 1169 h 10000"/>
              <a:gd name="connsiteX110" fmla="*/ 5456 w 9362"/>
              <a:gd name="connsiteY110" fmla="*/ 1169 h 10000"/>
              <a:gd name="connsiteX111" fmla="*/ 5139 w 9362"/>
              <a:gd name="connsiteY111" fmla="*/ 1169 h 10000"/>
              <a:gd name="connsiteX112" fmla="*/ 4721 w 9362"/>
              <a:gd name="connsiteY112" fmla="*/ 1169 h 10000"/>
              <a:gd name="connsiteX113" fmla="*/ 4303 w 9362"/>
              <a:gd name="connsiteY113" fmla="*/ 1280 h 10000"/>
              <a:gd name="connsiteX114" fmla="*/ 3884 w 9362"/>
              <a:gd name="connsiteY114" fmla="*/ 1280 h 10000"/>
              <a:gd name="connsiteX115" fmla="*/ 3368 w 9362"/>
              <a:gd name="connsiteY115" fmla="*/ 1373 h 10000"/>
              <a:gd name="connsiteX116" fmla="*/ 2310 w 9362"/>
              <a:gd name="connsiteY116" fmla="*/ 1466 h 10000"/>
              <a:gd name="connsiteX117" fmla="*/ 1254 w 9362"/>
              <a:gd name="connsiteY117" fmla="*/ 1670 h 10000"/>
              <a:gd name="connsiteX118" fmla="*/ 0 w 9362"/>
              <a:gd name="connsiteY118" fmla="*/ 1076 h 10000"/>
              <a:gd name="connsiteX119" fmla="*/ 619 w 9362"/>
              <a:gd name="connsiteY119" fmla="*/ 1076 h 10000"/>
              <a:gd name="connsiteX120" fmla="*/ 1154 w 9362"/>
              <a:gd name="connsiteY120" fmla="*/ 983 h 10000"/>
              <a:gd name="connsiteX121" fmla="*/ 1671 w 9362"/>
              <a:gd name="connsiteY121" fmla="*/ 891 h 10000"/>
              <a:gd name="connsiteX122" fmla="*/ 2210 w 9362"/>
              <a:gd name="connsiteY122" fmla="*/ 891 h 10000"/>
              <a:gd name="connsiteX123" fmla="*/ 2629 w 9362"/>
              <a:gd name="connsiteY123" fmla="*/ 779 h 10000"/>
              <a:gd name="connsiteX124" fmla="*/ 3146 w 9362"/>
              <a:gd name="connsiteY124" fmla="*/ 779 h 10000"/>
              <a:gd name="connsiteX125" fmla="*/ 3466 w 9362"/>
              <a:gd name="connsiteY125" fmla="*/ 779 h 10000"/>
              <a:gd name="connsiteX126" fmla="*/ 3884 w 9362"/>
              <a:gd name="connsiteY126" fmla="*/ 686 h 10000"/>
              <a:gd name="connsiteX127" fmla="*/ 4203 w 9362"/>
              <a:gd name="connsiteY127" fmla="*/ 686 h 10000"/>
              <a:gd name="connsiteX128" fmla="*/ 4721 w 9362"/>
              <a:gd name="connsiteY128" fmla="*/ 594 h 10000"/>
              <a:gd name="connsiteX129" fmla="*/ 5259 w 9362"/>
              <a:gd name="connsiteY129" fmla="*/ 594 h 10000"/>
              <a:gd name="connsiteX130" fmla="*/ 5676 w 9362"/>
              <a:gd name="connsiteY130" fmla="*/ 482 h 10000"/>
              <a:gd name="connsiteX131" fmla="*/ 6094 w 9362"/>
              <a:gd name="connsiteY131" fmla="*/ 482 h 10000"/>
              <a:gd name="connsiteX132" fmla="*/ 6314 w 9362"/>
              <a:gd name="connsiteY132" fmla="*/ 390 h 10000"/>
              <a:gd name="connsiteX133" fmla="*/ 6512 w 9362"/>
              <a:gd name="connsiteY133" fmla="*/ 297 h 10000"/>
              <a:gd name="connsiteX134" fmla="*/ 6731 w 9362"/>
              <a:gd name="connsiteY134" fmla="*/ 297 h 10000"/>
              <a:gd name="connsiteX135" fmla="*/ 6731 w 9362"/>
              <a:gd name="connsiteY135" fmla="*/ 204 h 10000"/>
              <a:gd name="connsiteX136" fmla="*/ 6731 w 9362"/>
              <a:gd name="connsiteY136" fmla="*/ 204 h 10000"/>
              <a:gd name="connsiteX0" fmla="*/ 6529 w 9339"/>
              <a:gd name="connsiteY0" fmla="*/ 204 h 10000"/>
              <a:gd name="connsiteX1" fmla="*/ 6639 w 9339"/>
              <a:gd name="connsiteY1" fmla="*/ 93 h 10000"/>
              <a:gd name="connsiteX2" fmla="*/ 6874 w 9339"/>
              <a:gd name="connsiteY2" fmla="*/ 93 h 10000"/>
              <a:gd name="connsiteX3" fmla="*/ 6977 w 9339"/>
              <a:gd name="connsiteY3" fmla="*/ 0 h 10000"/>
              <a:gd name="connsiteX4" fmla="*/ 7083 w 9339"/>
              <a:gd name="connsiteY4" fmla="*/ 0 h 10000"/>
              <a:gd name="connsiteX5" fmla="*/ 7318 w 9339"/>
              <a:gd name="connsiteY5" fmla="*/ 93 h 10000"/>
              <a:gd name="connsiteX6" fmla="*/ 7658 w 9339"/>
              <a:gd name="connsiteY6" fmla="*/ 204 h 10000"/>
              <a:gd name="connsiteX7" fmla="*/ 7763 w 9339"/>
              <a:gd name="connsiteY7" fmla="*/ 297 h 10000"/>
              <a:gd name="connsiteX8" fmla="*/ 7977 w 9339"/>
              <a:gd name="connsiteY8" fmla="*/ 482 h 10000"/>
              <a:gd name="connsiteX9" fmla="*/ 8102 w 9339"/>
              <a:gd name="connsiteY9" fmla="*/ 594 h 10000"/>
              <a:gd name="connsiteX10" fmla="*/ 8319 w 9339"/>
              <a:gd name="connsiteY10" fmla="*/ 686 h 10000"/>
              <a:gd name="connsiteX11" fmla="*/ 8552 w 9339"/>
              <a:gd name="connsiteY11" fmla="*/ 891 h 10000"/>
              <a:gd name="connsiteX12" fmla="*/ 8764 w 9339"/>
              <a:gd name="connsiteY12" fmla="*/ 983 h 10000"/>
              <a:gd name="connsiteX13" fmla="*/ 8891 w 9339"/>
              <a:gd name="connsiteY13" fmla="*/ 1169 h 10000"/>
              <a:gd name="connsiteX14" fmla="*/ 9105 w 9339"/>
              <a:gd name="connsiteY14" fmla="*/ 1280 h 10000"/>
              <a:gd name="connsiteX15" fmla="*/ 9211 w 9339"/>
              <a:gd name="connsiteY15" fmla="*/ 1373 h 10000"/>
              <a:gd name="connsiteX16" fmla="*/ 9211 w 9339"/>
              <a:gd name="connsiteY16" fmla="*/ 1466 h 10000"/>
              <a:gd name="connsiteX17" fmla="*/ 9339 w 9339"/>
              <a:gd name="connsiteY17" fmla="*/ 1466 h 10000"/>
              <a:gd name="connsiteX18" fmla="*/ 9339 w 9339"/>
              <a:gd name="connsiteY18" fmla="*/ 1577 h 10000"/>
              <a:gd name="connsiteX19" fmla="*/ 9339 w 9339"/>
              <a:gd name="connsiteY19" fmla="*/ 1670 h 10000"/>
              <a:gd name="connsiteX20" fmla="*/ 9211 w 9339"/>
              <a:gd name="connsiteY20" fmla="*/ 1763 h 10000"/>
              <a:gd name="connsiteX21" fmla="*/ 9105 w 9339"/>
              <a:gd name="connsiteY21" fmla="*/ 1763 h 10000"/>
              <a:gd name="connsiteX22" fmla="*/ 8999 w 9339"/>
              <a:gd name="connsiteY22" fmla="*/ 1855 h 10000"/>
              <a:gd name="connsiteX23" fmla="*/ 8891 w 9339"/>
              <a:gd name="connsiteY23" fmla="*/ 1855 h 10000"/>
              <a:gd name="connsiteX24" fmla="*/ 8891 w 9339"/>
              <a:gd name="connsiteY24" fmla="*/ 1967 h 10000"/>
              <a:gd name="connsiteX25" fmla="*/ 8764 w 9339"/>
              <a:gd name="connsiteY25" fmla="*/ 2059 h 10000"/>
              <a:gd name="connsiteX26" fmla="*/ 8658 w 9339"/>
              <a:gd name="connsiteY26" fmla="*/ 2263 h 10000"/>
              <a:gd name="connsiteX27" fmla="*/ 8658 w 9339"/>
              <a:gd name="connsiteY27" fmla="*/ 2449 h 10000"/>
              <a:gd name="connsiteX28" fmla="*/ 8552 w 9339"/>
              <a:gd name="connsiteY28" fmla="*/ 2653 h 10000"/>
              <a:gd name="connsiteX29" fmla="*/ 8552 w 9339"/>
              <a:gd name="connsiteY29" fmla="*/ 2950 h 10000"/>
              <a:gd name="connsiteX30" fmla="*/ 8552 w 9339"/>
              <a:gd name="connsiteY30" fmla="*/ 3135 h 10000"/>
              <a:gd name="connsiteX31" fmla="*/ 8424 w 9339"/>
              <a:gd name="connsiteY31" fmla="*/ 3432 h 10000"/>
              <a:gd name="connsiteX32" fmla="*/ 8424 w 9339"/>
              <a:gd name="connsiteY32" fmla="*/ 3822 h 10000"/>
              <a:gd name="connsiteX33" fmla="*/ 8319 w 9339"/>
              <a:gd name="connsiteY33" fmla="*/ 4119 h 10000"/>
              <a:gd name="connsiteX34" fmla="*/ 8212 w 9339"/>
              <a:gd name="connsiteY34" fmla="*/ 4508 h 10000"/>
              <a:gd name="connsiteX35" fmla="*/ 8102 w 9339"/>
              <a:gd name="connsiteY35" fmla="*/ 4898 h 10000"/>
              <a:gd name="connsiteX36" fmla="*/ 7977 w 9339"/>
              <a:gd name="connsiteY36" fmla="*/ 5288 h 10000"/>
              <a:gd name="connsiteX37" fmla="*/ 7763 w 9339"/>
              <a:gd name="connsiteY37" fmla="*/ 6178 h 10000"/>
              <a:gd name="connsiteX38" fmla="*/ 7658 w 9339"/>
              <a:gd name="connsiteY38" fmla="*/ 6568 h 10000"/>
              <a:gd name="connsiteX39" fmla="*/ 7533 w 9339"/>
              <a:gd name="connsiteY39" fmla="*/ 6957 h 10000"/>
              <a:gd name="connsiteX40" fmla="*/ 7425 w 9339"/>
              <a:gd name="connsiteY40" fmla="*/ 7347 h 10000"/>
              <a:gd name="connsiteX41" fmla="*/ 7318 w 9339"/>
              <a:gd name="connsiteY41" fmla="*/ 7737 h 10000"/>
              <a:gd name="connsiteX42" fmla="*/ 7189 w 9339"/>
              <a:gd name="connsiteY42" fmla="*/ 8033 h 10000"/>
              <a:gd name="connsiteX43" fmla="*/ 7189 w 9339"/>
              <a:gd name="connsiteY43" fmla="*/ 8237 h 10000"/>
              <a:gd name="connsiteX44" fmla="*/ 7083 w 9339"/>
              <a:gd name="connsiteY44" fmla="*/ 8534 h 10000"/>
              <a:gd name="connsiteX45" fmla="*/ 6977 w 9339"/>
              <a:gd name="connsiteY45" fmla="*/ 8720 h 10000"/>
              <a:gd name="connsiteX46" fmla="*/ 6743 w 9339"/>
              <a:gd name="connsiteY46" fmla="*/ 9017 h 10000"/>
              <a:gd name="connsiteX47" fmla="*/ 6529 w 9339"/>
              <a:gd name="connsiteY47" fmla="*/ 9314 h 10000"/>
              <a:gd name="connsiteX48" fmla="*/ 6295 w 9339"/>
              <a:gd name="connsiteY48" fmla="*/ 9610 h 10000"/>
              <a:gd name="connsiteX49" fmla="*/ 6083 w 9339"/>
              <a:gd name="connsiteY49" fmla="*/ 9703 h 10000"/>
              <a:gd name="connsiteX50" fmla="*/ 5848 w 9339"/>
              <a:gd name="connsiteY50" fmla="*/ 9889 h 10000"/>
              <a:gd name="connsiteX51" fmla="*/ 5614 w 9339"/>
              <a:gd name="connsiteY51" fmla="*/ 10000 h 10000"/>
              <a:gd name="connsiteX52" fmla="*/ 5402 w 9339"/>
              <a:gd name="connsiteY52" fmla="*/ 10000 h 10000"/>
              <a:gd name="connsiteX53" fmla="*/ 5167 w 9339"/>
              <a:gd name="connsiteY53" fmla="*/ 10000 h 10000"/>
              <a:gd name="connsiteX54" fmla="*/ 5167 w 9339"/>
              <a:gd name="connsiteY54" fmla="*/ 9889 h 10000"/>
              <a:gd name="connsiteX55" fmla="*/ 5061 w 9339"/>
              <a:gd name="connsiteY55" fmla="*/ 9889 h 10000"/>
              <a:gd name="connsiteX56" fmla="*/ 5061 w 9339"/>
              <a:gd name="connsiteY56" fmla="*/ 9796 h 10000"/>
              <a:gd name="connsiteX57" fmla="*/ 5061 w 9339"/>
              <a:gd name="connsiteY57" fmla="*/ 9610 h 10000"/>
              <a:gd name="connsiteX58" fmla="*/ 5061 w 9339"/>
              <a:gd name="connsiteY58" fmla="*/ 9499 h 10000"/>
              <a:gd name="connsiteX59" fmla="*/ 5061 w 9339"/>
              <a:gd name="connsiteY59" fmla="*/ 9406 h 10000"/>
              <a:gd name="connsiteX60" fmla="*/ 5061 w 9339"/>
              <a:gd name="connsiteY60" fmla="*/ 9202 h 10000"/>
              <a:gd name="connsiteX61" fmla="*/ 5061 w 9339"/>
              <a:gd name="connsiteY61" fmla="*/ 9017 h 10000"/>
              <a:gd name="connsiteX62" fmla="*/ 4956 w 9339"/>
              <a:gd name="connsiteY62" fmla="*/ 8813 h 10000"/>
              <a:gd name="connsiteX63" fmla="*/ 4828 w 9339"/>
              <a:gd name="connsiteY63" fmla="*/ 8534 h 10000"/>
              <a:gd name="connsiteX64" fmla="*/ 4615 w 9339"/>
              <a:gd name="connsiteY64" fmla="*/ 8126 h 10000"/>
              <a:gd name="connsiteX65" fmla="*/ 4509 w 9339"/>
              <a:gd name="connsiteY65" fmla="*/ 7737 h 10000"/>
              <a:gd name="connsiteX66" fmla="*/ 4168 w 9339"/>
              <a:gd name="connsiteY66" fmla="*/ 7347 h 10000"/>
              <a:gd name="connsiteX67" fmla="*/ 3935 w 9339"/>
              <a:gd name="connsiteY67" fmla="*/ 6753 h 10000"/>
              <a:gd name="connsiteX68" fmla="*/ 4168 w 9339"/>
              <a:gd name="connsiteY68" fmla="*/ 6957 h 10000"/>
              <a:gd name="connsiteX69" fmla="*/ 4509 w 9339"/>
              <a:gd name="connsiteY69" fmla="*/ 7161 h 10000"/>
              <a:gd name="connsiteX70" fmla="*/ 4720 w 9339"/>
              <a:gd name="connsiteY70" fmla="*/ 7347 h 10000"/>
              <a:gd name="connsiteX71" fmla="*/ 4956 w 9339"/>
              <a:gd name="connsiteY71" fmla="*/ 7440 h 10000"/>
              <a:gd name="connsiteX72" fmla="*/ 5167 w 9339"/>
              <a:gd name="connsiteY72" fmla="*/ 7551 h 10000"/>
              <a:gd name="connsiteX73" fmla="*/ 5297 w 9339"/>
              <a:gd name="connsiteY73" fmla="*/ 7551 h 10000"/>
              <a:gd name="connsiteX74" fmla="*/ 5402 w 9339"/>
              <a:gd name="connsiteY74" fmla="*/ 7644 h 10000"/>
              <a:gd name="connsiteX75" fmla="*/ 5509 w 9339"/>
              <a:gd name="connsiteY75" fmla="*/ 7644 h 10000"/>
              <a:gd name="connsiteX76" fmla="*/ 5614 w 9339"/>
              <a:gd name="connsiteY76" fmla="*/ 7644 h 10000"/>
              <a:gd name="connsiteX77" fmla="*/ 5743 w 9339"/>
              <a:gd name="connsiteY77" fmla="*/ 7644 h 10000"/>
              <a:gd name="connsiteX78" fmla="*/ 5848 w 9339"/>
              <a:gd name="connsiteY78" fmla="*/ 7551 h 10000"/>
              <a:gd name="connsiteX79" fmla="*/ 5957 w 9339"/>
              <a:gd name="connsiteY79" fmla="*/ 7440 h 10000"/>
              <a:gd name="connsiteX80" fmla="*/ 5957 w 9339"/>
              <a:gd name="connsiteY80" fmla="*/ 7347 h 10000"/>
              <a:gd name="connsiteX81" fmla="*/ 6083 w 9339"/>
              <a:gd name="connsiteY81" fmla="*/ 7254 h 10000"/>
              <a:gd name="connsiteX82" fmla="*/ 6189 w 9339"/>
              <a:gd name="connsiteY82" fmla="*/ 7050 h 10000"/>
              <a:gd name="connsiteX83" fmla="*/ 6189 w 9339"/>
              <a:gd name="connsiteY83" fmla="*/ 6865 h 10000"/>
              <a:gd name="connsiteX84" fmla="*/ 6295 w 9339"/>
              <a:gd name="connsiteY84" fmla="*/ 6660 h 10000"/>
              <a:gd name="connsiteX85" fmla="*/ 6402 w 9339"/>
              <a:gd name="connsiteY85" fmla="*/ 6364 h 10000"/>
              <a:gd name="connsiteX86" fmla="*/ 6529 w 9339"/>
              <a:gd name="connsiteY86" fmla="*/ 6067 h 10000"/>
              <a:gd name="connsiteX87" fmla="*/ 6529 w 9339"/>
              <a:gd name="connsiteY87" fmla="*/ 5677 h 10000"/>
              <a:gd name="connsiteX88" fmla="*/ 6743 w 9339"/>
              <a:gd name="connsiteY88" fmla="*/ 4991 h 10000"/>
              <a:gd name="connsiteX89" fmla="*/ 6874 w 9339"/>
              <a:gd name="connsiteY89" fmla="*/ 4212 h 10000"/>
              <a:gd name="connsiteX90" fmla="*/ 6874 w 9339"/>
              <a:gd name="connsiteY90" fmla="*/ 3525 h 10000"/>
              <a:gd name="connsiteX91" fmla="*/ 6977 w 9339"/>
              <a:gd name="connsiteY91" fmla="*/ 2839 h 10000"/>
              <a:gd name="connsiteX92" fmla="*/ 6977 w 9339"/>
              <a:gd name="connsiteY92" fmla="*/ 2542 h 10000"/>
              <a:gd name="connsiteX93" fmla="*/ 6977 w 9339"/>
              <a:gd name="connsiteY93" fmla="*/ 2263 h 10000"/>
              <a:gd name="connsiteX94" fmla="*/ 6977 w 9339"/>
              <a:gd name="connsiteY94" fmla="*/ 2059 h 10000"/>
              <a:gd name="connsiteX95" fmla="*/ 6977 w 9339"/>
              <a:gd name="connsiteY95" fmla="*/ 1855 h 10000"/>
              <a:gd name="connsiteX96" fmla="*/ 6977 w 9339"/>
              <a:gd name="connsiteY96" fmla="*/ 1670 h 10000"/>
              <a:gd name="connsiteX97" fmla="*/ 6977 w 9339"/>
              <a:gd name="connsiteY97" fmla="*/ 1577 h 10000"/>
              <a:gd name="connsiteX98" fmla="*/ 6874 w 9339"/>
              <a:gd name="connsiteY98" fmla="*/ 1466 h 10000"/>
              <a:gd name="connsiteX99" fmla="*/ 6874 w 9339"/>
              <a:gd name="connsiteY99" fmla="*/ 1373 h 10000"/>
              <a:gd name="connsiteX100" fmla="*/ 6874 w 9339"/>
              <a:gd name="connsiteY100" fmla="*/ 1280 h 10000"/>
              <a:gd name="connsiteX101" fmla="*/ 6743 w 9339"/>
              <a:gd name="connsiteY101" fmla="*/ 1280 h 10000"/>
              <a:gd name="connsiteX102" fmla="*/ 6639 w 9339"/>
              <a:gd name="connsiteY102" fmla="*/ 1169 h 10000"/>
              <a:gd name="connsiteX103" fmla="*/ 6639 w 9339"/>
              <a:gd name="connsiteY103" fmla="*/ 1169 h 10000"/>
              <a:gd name="connsiteX104" fmla="*/ 6402 w 9339"/>
              <a:gd name="connsiteY104" fmla="*/ 1169 h 10000"/>
              <a:gd name="connsiteX105" fmla="*/ 6295 w 9339"/>
              <a:gd name="connsiteY105" fmla="*/ 1169 h 10000"/>
              <a:gd name="connsiteX106" fmla="*/ 6189 w 9339"/>
              <a:gd name="connsiteY106" fmla="*/ 1169 h 10000"/>
              <a:gd name="connsiteX107" fmla="*/ 5957 w 9339"/>
              <a:gd name="connsiteY107" fmla="*/ 1169 h 10000"/>
              <a:gd name="connsiteX108" fmla="*/ 5743 w 9339"/>
              <a:gd name="connsiteY108" fmla="*/ 1169 h 10000"/>
              <a:gd name="connsiteX109" fmla="*/ 5402 w 9339"/>
              <a:gd name="connsiteY109" fmla="*/ 1169 h 10000"/>
              <a:gd name="connsiteX110" fmla="*/ 5167 w 9339"/>
              <a:gd name="connsiteY110" fmla="*/ 1169 h 10000"/>
              <a:gd name="connsiteX111" fmla="*/ 4828 w 9339"/>
              <a:gd name="connsiteY111" fmla="*/ 1169 h 10000"/>
              <a:gd name="connsiteX112" fmla="*/ 4382 w 9339"/>
              <a:gd name="connsiteY112" fmla="*/ 1169 h 10000"/>
              <a:gd name="connsiteX113" fmla="*/ 3935 w 9339"/>
              <a:gd name="connsiteY113" fmla="*/ 1280 h 10000"/>
              <a:gd name="connsiteX114" fmla="*/ 3488 w 9339"/>
              <a:gd name="connsiteY114" fmla="*/ 1280 h 10000"/>
              <a:gd name="connsiteX115" fmla="*/ 2937 w 9339"/>
              <a:gd name="connsiteY115" fmla="*/ 1373 h 10000"/>
              <a:gd name="connsiteX116" fmla="*/ 1806 w 9339"/>
              <a:gd name="connsiteY116" fmla="*/ 1466 h 10000"/>
              <a:gd name="connsiteX117" fmla="*/ 678 w 9339"/>
              <a:gd name="connsiteY117" fmla="*/ 1670 h 10000"/>
              <a:gd name="connsiteX118" fmla="*/ 0 w 9339"/>
              <a:gd name="connsiteY118" fmla="*/ 1076 h 10000"/>
              <a:gd name="connsiteX119" fmla="*/ 572 w 9339"/>
              <a:gd name="connsiteY119" fmla="*/ 983 h 10000"/>
              <a:gd name="connsiteX120" fmla="*/ 1124 w 9339"/>
              <a:gd name="connsiteY120" fmla="*/ 891 h 10000"/>
              <a:gd name="connsiteX121" fmla="*/ 1700 w 9339"/>
              <a:gd name="connsiteY121" fmla="*/ 891 h 10000"/>
              <a:gd name="connsiteX122" fmla="*/ 2147 w 9339"/>
              <a:gd name="connsiteY122" fmla="*/ 779 h 10000"/>
              <a:gd name="connsiteX123" fmla="*/ 2699 w 9339"/>
              <a:gd name="connsiteY123" fmla="*/ 779 h 10000"/>
              <a:gd name="connsiteX124" fmla="*/ 3041 w 9339"/>
              <a:gd name="connsiteY124" fmla="*/ 779 h 10000"/>
              <a:gd name="connsiteX125" fmla="*/ 3488 w 9339"/>
              <a:gd name="connsiteY125" fmla="*/ 686 h 10000"/>
              <a:gd name="connsiteX126" fmla="*/ 3828 w 9339"/>
              <a:gd name="connsiteY126" fmla="*/ 686 h 10000"/>
              <a:gd name="connsiteX127" fmla="*/ 4382 w 9339"/>
              <a:gd name="connsiteY127" fmla="*/ 594 h 10000"/>
              <a:gd name="connsiteX128" fmla="*/ 4956 w 9339"/>
              <a:gd name="connsiteY128" fmla="*/ 594 h 10000"/>
              <a:gd name="connsiteX129" fmla="*/ 5402 w 9339"/>
              <a:gd name="connsiteY129" fmla="*/ 482 h 10000"/>
              <a:gd name="connsiteX130" fmla="*/ 5848 w 9339"/>
              <a:gd name="connsiteY130" fmla="*/ 482 h 10000"/>
              <a:gd name="connsiteX131" fmla="*/ 6083 w 9339"/>
              <a:gd name="connsiteY131" fmla="*/ 390 h 10000"/>
              <a:gd name="connsiteX132" fmla="*/ 6295 w 9339"/>
              <a:gd name="connsiteY132" fmla="*/ 297 h 10000"/>
              <a:gd name="connsiteX133" fmla="*/ 6529 w 9339"/>
              <a:gd name="connsiteY133" fmla="*/ 297 h 10000"/>
              <a:gd name="connsiteX134" fmla="*/ 6529 w 9339"/>
              <a:gd name="connsiteY134" fmla="*/ 204 h 10000"/>
              <a:gd name="connsiteX135" fmla="*/ 6529 w 9339"/>
              <a:gd name="connsiteY135" fmla="*/ 204 h 10000"/>
              <a:gd name="connsiteX0" fmla="*/ 6379 w 9388"/>
              <a:gd name="connsiteY0" fmla="*/ 204 h 10000"/>
              <a:gd name="connsiteX1" fmla="*/ 6497 w 9388"/>
              <a:gd name="connsiteY1" fmla="*/ 93 h 10000"/>
              <a:gd name="connsiteX2" fmla="*/ 6749 w 9388"/>
              <a:gd name="connsiteY2" fmla="*/ 93 h 10000"/>
              <a:gd name="connsiteX3" fmla="*/ 6859 w 9388"/>
              <a:gd name="connsiteY3" fmla="*/ 0 h 10000"/>
              <a:gd name="connsiteX4" fmla="*/ 6972 w 9388"/>
              <a:gd name="connsiteY4" fmla="*/ 0 h 10000"/>
              <a:gd name="connsiteX5" fmla="*/ 7224 w 9388"/>
              <a:gd name="connsiteY5" fmla="*/ 93 h 10000"/>
              <a:gd name="connsiteX6" fmla="*/ 7588 w 9388"/>
              <a:gd name="connsiteY6" fmla="*/ 204 h 10000"/>
              <a:gd name="connsiteX7" fmla="*/ 7700 w 9388"/>
              <a:gd name="connsiteY7" fmla="*/ 297 h 10000"/>
              <a:gd name="connsiteX8" fmla="*/ 7930 w 9388"/>
              <a:gd name="connsiteY8" fmla="*/ 482 h 10000"/>
              <a:gd name="connsiteX9" fmla="*/ 8063 w 9388"/>
              <a:gd name="connsiteY9" fmla="*/ 594 h 10000"/>
              <a:gd name="connsiteX10" fmla="*/ 8296 w 9388"/>
              <a:gd name="connsiteY10" fmla="*/ 686 h 10000"/>
              <a:gd name="connsiteX11" fmla="*/ 8545 w 9388"/>
              <a:gd name="connsiteY11" fmla="*/ 891 h 10000"/>
              <a:gd name="connsiteX12" fmla="*/ 8772 w 9388"/>
              <a:gd name="connsiteY12" fmla="*/ 983 h 10000"/>
              <a:gd name="connsiteX13" fmla="*/ 8908 w 9388"/>
              <a:gd name="connsiteY13" fmla="*/ 1169 h 10000"/>
              <a:gd name="connsiteX14" fmla="*/ 9137 w 9388"/>
              <a:gd name="connsiteY14" fmla="*/ 1280 h 10000"/>
              <a:gd name="connsiteX15" fmla="*/ 9251 w 9388"/>
              <a:gd name="connsiteY15" fmla="*/ 1373 h 10000"/>
              <a:gd name="connsiteX16" fmla="*/ 9251 w 9388"/>
              <a:gd name="connsiteY16" fmla="*/ 1466 h 10000"/>
              <a:gd name="connsiteX17" fmla="*/ 9388 w 9388"/>
              <a:gd name="connsiteY17" fmla="*/ 1466 h 10000"/>
              <a:gd name="connsiteX18" fmla="*/ 9388 w 9388"/>
              <a:gd name="connsiteY18" fmla="*/ 1577 h 10000"/>
              <a:gd name="connsiteX19" fmla="*/ 9388 w 9388"/>
              <a:gd name="connsiteY19" fmla="*/ 1670 h 10000"/>
              <a:gd name="connsiteX20" fmla="*/ 9251 w 9388"/>
              <a:gd name="connsiteY20" fmla="*/ 1763 h 10000"/>
              <a:gd name="connsiteX21" fmla="*/ 9137 w 9388"/>
              <a:gd name="connsiteY21" fmla="*/ 1763 h 10000"/>
              <a:gd name="connsiteX22" fmla="*/ 9024 w 9388"/>
              <a:gd name="connsiteY22" fmla="*/ 1855 h 10000"/>
              <a:gd name="connsiteX23" fmla="*/ 8908 w 9388"/>
              <a:gd name="connsiteY23" fmla="*/ 1855 h 10000"/>
              <a:gd name="connsiteX24" fmla="*/ 8908 w 9388"/>
              <a:gd name="connsiteY24" fmla="*/ 1967 h 10000"/>
              <a:gd name="connsiteX25" fmla="*/ 8772 w 9388"/>
              <a:gd name="connsiteY25" fmla="*/ 2059 h 10000"/>
              <a:gd name="connsiteX26" fmla="*/ 8659 w 9388"/>
              <a:gd name="connsiteY26" fmla="*/ 2263 h 10000"/>
              <a:gd name="connsiteX27" fmla="*/ 8659 w 9388"/>
              <a:gd name="connsiteY27" fmla="*/ 2449 h 10000"/>
              <a:gd name="connsiteX28" fmla="*/ 8545 w 9388"/>
              <a:gd name="connsiteY28" fmla="*/ 2653 h 10000"/>
              <a:gd name="connsiteX29" fmla="*/ 8545 w 9388"/>
              <a:gd name="connsiteY29" fmla="*/ 2950 h 10000"/>
              <a:gd name="connsiteX30" fmla="*/ 8545 w 9388"/>
              <a:gd name="connsiteY30" fmla="*/ 3135 h 10000"/>
              <a:gd name="connsiteX31" fmla="*/ 8408 w 9388"/>
              <a:gd name="connsiteY31" fmla="*/ 3432 h 10000"/>
              <a:gd name="connsiteX32" fmla="*/ 8408 w 9388"/>
              <a:gd name="connsiteY32" fmla="*/ 3822 h 10000"/>
              <a:gd name="connsiteX33" fmla="*/ 8296 w 9388"/>
              <a:gd name="connsiteY33" fmla="*/ 4119 h 10000"/>
              <a:gd name="connsiteX34" fmla="*/ 8181 w 9388"/>
              <a:gd name="connsiteY34" fmla="*/ 4508 h 10000"/>
              <a:gd name="connsiteX35" fmla="*/ 8063 w 9388"/>
              <a:gd name="connsiteY35" fmla="*/ 4898 h 10000"/>
              <a:gd name="connsiteX36" fmla="*/ 7930 w 9388"/>
              <a:gd name="connsiteY36" fmla="*/ 5288 h 10000"/>
              <a:gd name="connsiteX37" fmla="*/ 7700 w 9388"/>
              <a:gd name="connsiteY37" fmla="*/ 6178 h 10000"/>
              <a:gd name="connsiteX38" fmla="*/ 7588 w 9388"/>
              <a:gd name="connsiteY38" fmla="*/ 6568 h 10000"/>
              <a:gd name="connsiteX39" fmla="*/ 7454 w 9388"/>
              <a:gd name="connsiteY39" fmla="*/ 6957 h 10000"/>
              <a:gd name="connsiteX40" fmla="*/ 7339 w 9388"/>
              <a:gd name="connsiteY40" fmla="*/ 7347 h 10000"/>
              <a:gd name="connsiteX41" fmla="*/ 7224 w 9388"/>
              <a:gd name="connsiteY41" fmla="*/ 7737 h 10000"/>
              <a:gd name="connsiteX42" fmla="*/ 7086 w 9388"/>
              <a:gd name="connsiteY42" fmla="*/ 8033 h 10000"/>
              <a:gd name="connsiteX43" fmla="*/ 7086 w 9388"/>
              <a:gd name="connsiteY43" fmla="*/ 8237 h 10000"/>
              <a:gd name="connsiteX44" fmla="*/ 6972 w 9388"/>
              <a:gd name="connsiteY44" fmla="*/ 8534 h 10000"/>
              <a:gd name="connsiteX45" fmla="*/ 6859 w 9388"/>
              <a:gd name="connsiteY45" fmla="*/ 8720 h 10000"/>
              <a:gd name="connsiteX46" fmla="*/ 6608 w 9388"/>
              <a:gd name="connsiteY46" fmla="*/ 9017 h 10000"/>
              <a:gd name="connsiteX47" fmla="*/ 6379 w 9388"/>
              <a:gd name="connsiteY47" fmla="*/ 9314 h 10000"/>
              <a:gd name="connsiteX48" fmla="*/ 6129 w 9388"/>
              <a:gd name="connsiteY48" fmla="*/ 9610 h 10000"/>
              <a:gd name="connsiteX49" fmla="*/ 5902 w 9388"/>
              <a:gd name="connsiteY49" fmla="*/ 9703 h 10000"/>
              <a:gd name="connsiteX50" fmla="*/ 5650 w 9388"/>
              <a:gd name="connsiteY50" fmla="*/ 9889 h 10000"/>
              <a:gd name="connsiteX51" fmla="*/ 5399 w 9388"/>
              <a:gd name="connsiteY51" fmla="*/ 10000 h 10000"/>
              <a:gd name="connsiteX52" fmla="*/ 5172 w 9388"/>
              <a:gd name="connsiteY52" fmla="*/ 10000 h 10000"/>
              <a:gd name="connsiteX53" fmla="*/ 4921 w 9388"/>
              <a:gd name="connsiteY53" fmla="*/ 10000 h 10000"/>
              <a:gd name="connsiteX54" fmla="*/ 4921 w 9388"/>
              <a:gd name="connsiteY54" fmla="*/ 9889 h 10000"/>
              <a:gd name="connsiteX55" fmla="*/ 4807 w 9388"/>
              <a:gd name="connsiteY55" fmla="*/ 9889 h 10000"/>
              <a:gd name="connsiteX56" fmla="*/ 4807 w 9388"/>
              <a:gd name="connsiteY56" fmla="*/ 9796 h 10000"/>
              <a:gd name="connsiteX57" fmla="*/ 4807 w 9388"/>
              <a:gd name="connsiteY57" fmla="*/ 9610 h 10000"/>
              <a:gd name="connsiteX58" fmla="*/ 4807 w 9388"/>
              <a:gd name="connsiteY58" fmla="*/ 9499 h 10000"/>
              <a:gd name="connsiteX59" fmla="*/ 4807 w 9388"/>
              <a:gd name="connsiteY59" fmla="*/ 9406 h 10000"/>
              <a:gd name="connsiteX60" fmla="*/ 4807 w 9388"/>
              <a:gd name="connsiteY60" fmla="*/ 9202 h 10000"/>
              <a:gd name="connsiteX61" fmla="*/ 4807 w 9388"/>
              <a:gd name="connsiteY61" fmla="*/ 9017 h 10000"/>
              <a:gd name="connsiteX62" fmla="*/ 4695 w 9388"/>
              <a:gd name="connsiteY62" fmla="*/ 8813 h 10000"/>
              <a:gd name="connsiteX63" fmla="*/ 4558 w 9388"/>
              <a:gd name="connsiteY63" fmla="*/ 8534 h 10000"/>
              <a:gd name="connsiteX64" fmla="*/ 4330 w 9388"/>
              <a:gd name="connsiteY64" fmla="*/ 8126 h 10000"/>
              <a:gd name="connsiteX65" fmla="*/ 4216 w 9388"/>
              <a:gd name="connsiteY65" fmla="*/ 7737 h 10000"/>
              <a:gd name="connsiteX66" fmla="*/ 3851 w 9388"/>
              <a:gd name="connsiteY66" fmla="*/ 7347 h 10000"/>
              <a:gd name="connsiteX67" fmla="*/ 3602 w 9388"/>
              <a:gd name="connsiteY67" fmla="*/ 6753 h 10000"/>
              <a:gd name="connsiteX68" fmla="*/ 3851 w 9388"/>
              <a:gd name="connsiteY68" fmla="*/ 6957 h 10000"/>
              <a:gd name="connsiteX69" fmla="*/ 4216 w 9388"/>
              <a:gd name="connsiteY69" fmla="*/ 7161 h 10000"/>
              <a:gd name="connsiteX70" fmla="*/ 4442 w 9388"/>
              <a:gd name="connsiteY70" fmla="*/ 7347 h 10000"/>
              <a:gd name="connsiteX71" fmla="*/ 4695 w 9388"/>
              <a:gd name="connsiteY71" fmla="*/ 7440 h 10000"/>
              <a:gd name="connsiteX72" fmla="*/ 4921 w 9388"/>
              <a:gd name="connsiteY72" fmla="*/ 7551 h 10000"/>
              <a:gd name="connsiteX73" fmla="*/ 5060 w 9388"/>
              <a:gd name="connsiteY73" fmla="*/ 7551 h 10000"/>
              <a:gd name="connsiteX74" fmla="*/ 5172 w 9388"/>
              <a:gd name="connsiteY74" fmla="*/ 7644 h 10000"/>
              <a:gd name="connsiteX75" fmla="*/ 5287 w 9388"/>
              <a:gd name="connsiteY75" fmla="*/ 7644 h 10000"/>
              <a:gd name="connsiteX76" fmla="*/ 5399 w 9388"/>
              <a:gd name="connsiteY76" fmla="*/ 7644 h 10000"/>
              <a:gd name="connsiteX77" fmla="*/ 5537 w 9388"/>
              <a:gd name="connsiteY77" fmla="*/ 7644 h 10000"/>
              <a:gd name="connsiteX78" fmla="*/ 5650 w 9388"/>
              <a:gd name="connsiteY78" fmla="*/ 7551 h 10000"/>
              <a:gd name="connsiteX79" fmla="*/ 5767 w 9388"/>
              <a:gd name="connsiteY79" fmla="*/ 7440 h 10000"/>
              <a:gd name="connsiteX80" fmla="*/ 5767 w 9388"/>
              <a:gd name="connsiteY80" fmla="*/ 7347 h 10000"/>
              <a:gd name="connsiteX81" fmla="*/ 5902 w 9388"/>
              <a:gd name="connsiteY81" fmla="*/ 7254 h 10000"/>
              <a:gd name="connsiteX82" fmla="*/ 6015 w 9388"/>
              <a:gd name="connsiteY82" fmla="*/ 7050 h 10000"/>
              <a:gd name="connsiteX83" fmla="*/ 6015 w 9388"/>
              <a:gd name="connsiteY83" fmla="*/ 6865 h 10000"/>
              <a:gd name="connsiteX84" fmla="*/ 6129 w 9388"/>
              <a:gd name="connsiteY84" fmla="*/ 6660 h 10000"/>
              <a:gd name="connsiteX85" fmla="*/ 6243 w 9388"/>
              <a:gd name="connsiteY85" fmla="*/ 6364 h 10000"/>
              <a:gd name="connsiteX86" fmla="*/ 6379 w 9388"/>
              <a:gd name="connsiteY86" fmla="*/ 6067 h 10000"/>
              <a:gd name="connsiteX87" fmla="*/ 6379 w 9388"/>
              <a:gd name="connsiteY87" fmla="*/ 5677 h 10000"/>
              <a:gd name="connsiteX88" fmla="*/ 6608 w 9388"/>
              <a:gd name="connsiteY88" fmla="*/ 4991 h 10000"/>
              <a:gd name="connsiteX89" fmla="*/ 6749 w 9388"/>
              <a:gd name="connsiteY89" fmla="*/ 4212 h 10000"/>
              <a:gd name="connsiteX90" fmla="*/ 6749 w 9388"/>
              <a:gd name="connsiteY90" fmla="*/ 3525 h 10000"/>
              <a:gd name="connsiteX91" fmla="*/ 6859 w 9388"/>
              <a:gd name="connsiteY91" fmla="*/ 2839 h 10000"/>
              <a:gd name="connsiteX92" fmla="*/ 6859 w 9388"/>
              <a:gd name="connsiteY92" fmla="*/ 2542 h 10000"/>
              <a:gd name="connsiteX93" fmla="*/ 6859 w 9388"/>
              <a:gd name="connsiteY93" fmla="*/ 2263 h 10000"/>
              <a:gd name="connsiteX94" fmla="*/ 6859 w 9388"/>
              <a:gd name="connsiteY94" fmla="*/ 2059 h 10000"/>
              <a:gd name="connsiteX95" fmla="*/ 6859 w 9388"/>
              <a:gd name="connsiteY95" fmla="*/ 1855 h 10000"/>
              <a:gd name="connsiteX96" fmla="*/ 6859 w 9388"/>
              <a:gd name="connsiteY96" fmla="*/ 1670 h 10000"/>
              <a:gd name="connsiteX97" fmla="*/ 6859 w 9388"/>
              <a:gd name="connsiteY97" fmla="*/ 1577 h 10000"/>
              <a:gd name="connsiteX98" fmla="*/ 6749 w 9388"/>
              <a:gd name="connsiteY98" fmla="*/ 1466 h 10000"/>
              <a:gd name="connsiteX99" fmla="*/ 6749 w 9388"/>
              <a:gd name="connsiteY99" fmla="*/ 1373 h 10000"/>
              <a:gd name="connsiteX100" fmla="*/ 6749 w 9388"/>
              <a:gd name="connsiteY100" fmla="*/ 1280 h 10000"/>
              <a:gd name="connsiteX101" fmla="*/ 6608 w 9388"/>
              <a:gd name="connsiteY101" fmla="*/ 1280 h 10000"/>
              <a:gd name="connsiteX102" fmla="*/ 6497 w 9388"/>
              <a:gd name="connsiteY102" fmla="*/ 1169 h 10000"/>
              <a:gd name="connsiteX103" fmla="*/ 6497 w 9388"/>
              <a:gd name="connsiteY103" fmla="*/ 1169 h 10000"/>
              <a:gd name="connsiteX104" fmla="*/ 6243 w 9388"/>
              <a:gd name="connsiteY104" fmla="*/ 1169 h 10000"/>
              <a:gd name="connsiteX105" fmla="*/ 6129 w 9388"/>
              <a:gd name="connsiteY105" fmla="*/ 1169 h 10000"/>
              <a:gd name="connsiteX106" fmla="*/ 6015 w 9388"/>
              <a:gd name="connsiteY106" fmla="*/ 1169 h 10000"/>
              <a:gd name="connsiteX107" fmla="*/ 5767 w 9388"/>
              <a:gd name="connsiteY107" fmla="*/ 1169 h 10000"/>
              <a:gd name="connsiteX108" fmla="*/ 5537 w 9388"/>
              <a:gd name="connsiteY108" fmla="*/ 1169 h 10000"/>
              <a:gd name="connsiteX109" fmla="*/ 5172 w 9388"/>
              <a:gd name="connsiteY109" fmla="*/ 1169 h 10000"/>
              <a:gd name="connsiteX110" fmla="*/ 4921 w 9388"/>
              <a:gd name="connsiteY110" fmla="*/ 1169 h 10000"/>
              <a:gd name="connsiteX111" fmla="*/ 4558 w 9388"/>
              <a:gd name="connsiteY111" fmla="*/ 1169 h 10000"/>
              <a:gd name="connsiteX112" fmla="*/ 4080 w 9388"/>
              <a:gd name="connsiteY112" fmla="*/ 1169 h 10000"/>
              <a:gd name="connsiteX113" fmla="*/ 3602 w 9388"/>
              <a:gd name="connsiteY113" fmla="*/ 1280 h 10000"/>
              <a:gd name="connsiteX114" fmla="*/ 3123 w 9388"/>
              <a:gd name="connsiteY114" fmla="*/ 1280 h 10000"/>
              <a:gd name="connsiteX115" fmla="*/ 2533 w 9388"/>
              <a:gd name="connsiteY115" fmla="*/ 1373 h 10000"/>
              <a:gd name="connsiteX116" fmla="*/ 1322 w 9388"/>
              <a:gd name="connsiteY116" fmla="*/ 1466 h 10000"/>
              <a:gd name="connsiteX117" fmla="*/ 114 w 9388"/>
              <a:gd name="connsiteY117" fmla="*/ 1670 h 10000"/>
              <a:gd name="connsiteX118" fmla="*/ 0 w 9388"/>
              <a:gd name="connsiteY118" fmla="*/ 983 h 10000"/>
              <a:gd name="connsiteX119" fmla="*/ 592 w 9388"/>
              <a:gd name="connsiteY119" fmla="*/ 891 h 10000"/>
              <a:gd name="connsiteX120" fmla="*/ 1208 w 9388"/>
              <a:gd name="connsiteY120" fmla="*/ 891 h 10000"/>
              <a:gd name="connsiteX121" fmla="*/ 1687 w 9388"/>
              <a:gd name="connsiteY121" fmla="*/ 779 h 10000"/>
              <a:gd name="connsiteX122" fmla="*/ 2278 w 9388"/>
              <a:gd name="connsiteY122" fmla="*/ 779 h 10000"/>
              <a:gd name="connsiteX123" fmla="*/ 2644 w 9388"/>
              <a:gd name="connsiteY123" fmla="*/ 779 h 10000"/>
              <a:gd name="connsiteX124" fmla="*/ 3123 w 9388"/>
              <a:gd name="connsiteY124" fmla="*/ 686 h 10000"/>
              <a:gd name="connsiteX125" fmla="*/ 3487 w 9388"/>
              <a:gd name="connsiteY125" fmla="*/ 686 h 10000"/>
              <a:gd name="connsiteX126" fmla="*/ 4080 w 9388"/>
              <a:gd name="connsiteY126" fmla="*/ 594 h 10000"/>
              <a:gd name="connsiteX127" fmla="*/ 4695 w 9388"/>
              <a:gd name="connsiteY127" fmla="*/ 594 h 10000"/>
              <a:gd name="connsiteX128" fmla="*/ 5172 w 9388"/>
              <a:gd name="connsiteY128" fmla="*/ 482 h 10000"/>
              <a:gd name="connsiteX129" fmla="*/ 5650 w 9388"/>
              <a:gd name="connsiteY129" fmla="*/ 482 h 10000"/>
              <a:gd name="connsiteX130" fmla="*/ 5902 w 9388"/>
              <a:gd name="connsiteY130" fmla="*/ 390 h 10000"/>
              <a:gd name="connsiteX131" fmla="*/ 6129 w 9388"/>
              <a:gd name="connsiteY131" fmla="*/ 297 h 10000"/>
              <a:gd name="connsiteX132" fmla="*/ 6379 w 9388"/>
              <a:gd name="connsiteY132" fmla="*/ 297 h 10000"/>
              <a:gd name="connsiteX133" fmla="*/ 6379 w 9388"/>
              <a:gd name="connsiteY133" fmla="*/ 204 h 10000"/>
              <a:gd name="connsiteX134" fmla="*/ 6379 w 9388"/>
              <a:gd name="connsiteY134" fmla="*/ 204 h 10000"/>
              <a:gd name="connsiteX0" fmla="*/ 6795 w 10000"/>
              <a:gd name="connsiteY0" fmla="*/ 204 h 10000"/>
              <a:gd name="connsiteX1" fmla="*/ 6921 w 10000"/>
              <a:gd name="connsiteY1" fmla="*/ 93 h 10000"/>
              <a:gd name="connsiteX2" fmla="*/ 7189 w 10000"/>
              <a:gd name="connsiteY2" fmla="*/ 93 h 10000"/>
              <a:gd name="connsiteX3" fmla="*/ 7306 w 10000"/>
              <a:gd name="connsiteY3" fmla="*/ 0 h 10000"/>
              <a:gd name="connsiteX4" fmla="*/ 7427 w 10000"/>
              <a:gd name="connsiteY4" fmla="*/ 0 h 10000"/>
              <a:gd name="connsiteX5" fmla="*/ 7695 w 10000"/>
              <a:gd name="connsiteY5" fmla="*/ 93 h 10000"/>
              <a:gd name="connsiteX6" fmla="*/ 8083 w 10000"/>
              <a:gd name="connsiteY6" fmla="*/ 204 h 10000"/>
              <a:gd name="connsiteX7" fmla="*/ 8202 w 10000"/>
              <a:gd name="connsiteY7" fmla="*/ 297 h 10000"/>
              <a:gd name="connsiteX8" fmla="*/ 8447 w 10000"/>
              <a:gd name="connsiteY8" fmla="*/ 482 h 10000"/>
              <a:gd name="connsiteX9" fmla="*/ 8589 w 10000"/>
              <a:gd name="connsiteY9" fmla="*/ 594 h 10000"/>
              <a:gd name="connsiteX10" fmla="*/ 8837 w 10000"/>
              <a:gd name="connsiteY10" fmla="*/ 686 h 10000"/>
              <a:gd name="connsiteX11" fmla="*/ 9102 w 10000"/>
              <a:gd name="connsiteY11" fmla="*/ 891 h 10000"/>
              <a:gd name="connsiteX12" fmla="*/ 9344 w 10000"/>
              <a:gd name="connsiteY12" fmla="*/ 983 h 10000"/>
              <a:gd name="connsiteX13" fmla="*/ 9489 w 10000"/>
              <a:gd name="connsiteY13" fmla="*/ 1169 h 10000"/>
              <a:gd name="connsiteX14" fmla="*/ 9733 w 10000"/>
              <a:gd name="connsiteY14" fmla="*/ 1280 h 10000"/>
              <a:gd name="connsiteX15" fmla="*/ 9854 w 10000"/>
              <a:gd name="connsiteY15" fmla="*/ 1373 h 10000"/>
              <a:gd name="connsiteX16" fmla="*/ 9854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854 w 10000"/>
              <a:gd name="connsiteY20" fmla="*/ 1763 h 10000"/>
              <a:gd name="connsiteX21" fmla="*/ 9733 w 10000"/>
              <a:gd name="connsiteY21" fmla="*/ 1763 h 10000"/>
              <a:gd name="connsiteX22" fmla="*/ 9612 w 10000"/>
              <a:gd name="connsiteY22" fmla="*/ 1855 h 10000"/>
              <a:gd name="connsiteX23" fmla="*/ 9489 w 10000"/>
              <a:gd name="connsiteY23" fmla="*/ 1855 h 10000"/>
              <a:gd name="connsiteX24" fmla="*/ 9489 w 10000"/>
              <a:gd name="connsiteY24" fmla="*/ 1967 h 10000"/>
              <a:gd name="connsiteX25" fmla="*/ 9344 w 10000"/>
              <a:gd name="connsiteY25" fmla="*/ 2059 h 10000"/>
              <a:gd name="connsiteX26" fmla="*/ 9223 w 10000"/>
              <a:gd name="connsiteY26" fmla="*/ 2263 h 10000"/>
              <a:gd name="connsiteX27" fmla="*/ 9223 w 10000"/>
              <a:gd name="connsiteY27" fmla="*/ 2449 h 10000"/>
              <a:gd name="connsiteX28" fmla="*/ 9102 w 10000"/>
              <a:gd name="connsiteY28" fmla="*/ 2653 h 10000"/>
              <a:gd name="connsiteX29" fmla="*/ 9102 w 10000"/>
              <a:gd name="connsiteY29" fmla="*/ 2950 h 10000"/>
              <a:gd name="connsiteX30" fmla="*/ 9102 w 10000"/>
              <a:gd name="connsiteY30" fmla="*/ 3135 h 10000"/>
              <a:gd name="connsiteX31" fmla="*/ 8956 w 10000"/>
              <a:gd name="connsiteY31" fmla="*/ 3432 h 10000"/>
              <a:gd name="connsiteX32" fmla="*/ 8956 w 10000"/>
              <a:gd name="connsiteY32" fmla="*/ 3822 h 10000"/>
              <a:gd name="connsiteX33" fmla="*/ 8837 w 10000"/>
              <a:gd name="connsiteY33" fmla="*/ 4119 h 10000"/>
              <a:gd name="connsiteX34" fmla="*/ 8714 w 10000"/>
              <a:gd name="connsiteY34" fmla="*/ 4508 h 10000"/>
              <a:gd name="connsiteX35" fmla="*/ 8589 w 10000"/>
              <a:gd name="connsiteY35" fmla="*/ 4898 h 10000"/>
              <a:gd name="connsiteX36" fmla="*/ 8447 w 10000"/>
              <a:gd name="connsiteY36" fmla="*/ 5288 h 10000"/>
              <a:gd name="connsiteX37" fmla="*/ 8202 w 10000"/>
              <a:gd name="connsiteY37" fmla="*/ 6178 h 10000"/>
              <a:gd name="connsiteX38" fmla="*/ 8083 w 10000"/>
              <a:gd name="connsiteY38" fmla="*/ 6568 h 10000"/>
              <a:gd name="connsiteX39" fmla="*/ 7940 w 10000"/>
              <a:gd name="connsiteY39" fmla="*/ 6957 h 10000"/>
              <a:gd name="connsiteX40" fmla="*/ 7817 w 10000"/>
              <a:gd name="connsiteY40" fmla="*/ 7347 h 10000"/>
              <a:gd name="connsiteX41" fmla="*/ 7695 w 10000"/>
              <a:gd name="connsiteY41" fmla="*/ 7737 h 10000"/>
              <a:gd name="connsiteX42" fmla="*/ 7548 w 10000"/>
              <a:gd name="connsiteY42" fmla="*/ 8033 h 10000"/>
              <a:gd name="connsiteX43" fmla="*/ 7548 w 10000"/>
              <a:gd name="connsiteY43" fmla="*/ 8237 h 10000"/>
              <a:gd name="connsiteX44" fmla="*/ 7427 w 10000"/>
              <a:gd name="connsiteY44" fmla="*/ 8534 h 10000"/>
              <a:gd name="connsiteX45" fmla="*/ 7306 w 10000"/>
              <a:gd name="connsiteY45" fmla="*/ 8720 h 10000"/>
              <a:gd name="connsiteX46" fmla="*/ 7039 w 10000"/>
              <a:gd name="connsiteY46" fmla="*/ 9017 h 10000"/>
              <a:gd name="connsiteX47" fmla="*/ 6795 w 10000"/>
              <a:gd name="connsiteY47" fmla="*/ 9314 h 10000"/>
              <a:gd name="connsiteX48" fmla="*/ 6529 w 10000"/>
              <a:gd name="connsiteY48" fmla="*/ 9610 h 10000"/>
              <a:gd name="connsiteX49" fmla="*/ 6287 w 10000"/>
              <a:gd name="connsiteY49" fmla="*/ 9703 h 10000"/>
              <a:gd name="connsiteX50" fmla="*/ 6018 w 10000"/>
              <a:gd name="connsiteY50" fmla="*/ 9889 h 10000"/>
              <a:gd name="connsiteX51" fmla="*/ 5751 w 10000"/>
              <a:gd name="connsiteY51" fmla="*/ 10000 h 10000"/>
              <a:gd name="connsiteX52" fmla="*/ 5509 w 10000"/>
              <a:gd name="connsiteY52" fmla="*/ 10000 h 10000"/>
              <a:gd name="connsiteX53" fmla="*/ 5242 w 10000"/>
              <a:gd name="connsiteY53" fmla="*/ 10000 h 10000"/>
              <a:gd name="connsiteX54" fmla="*/ 5242 w 10000"/>
              <a:gd name="connsiteY54" fmla="*/ 9889 h 10000"/>
              <a:gd name="connsiteX55" fmla="*/ 5120 w 10000"/>
              <a:gd name="connsiteY55" fmla="*/ 9889 h 10000"/>
              <a:gd name="connsiteX56" fmla="*/ 5120 w 10000"/>
              <a:gd name="connsiteY56" fmla="*/ 9796 h 10000"/>
              <a:gd name="connsiteX57" fmla="*/ 5120 w 10000"/>
              <a:gd name="connsiteY57" fmla="*/ 9610 h 10000"/>
              <a:gd name="connsiteX58" fmla="*/ 5120 w 10000"/>
              <a:gd name="connsiteY58" fmla="*/ 9499 h 10000"/>
              <a:gd name="connsiteX59" fmla="*/ 5120 w 10000"/>
              <a:gd name="connsiteY59" fmla="*/ 9406 h 10000"/>
              <a:gd name="connsiteX60" fmla="*/ 5120 w 10000"/>
              <a:gd name="connsiteY60" fmla="*/ 9202 h 10000"/>
              <a:gd name="connsiteX61" fmla="*/ 5120 w 10000"/>
              <a:gd name="connsiteY61" fmla="*/ 9017 h 10000"/>
              <a:gd name="connsiteX62" fmla="*/ 5001 w 10000"/>
              <a:gd name="connsiteY62" fmla="*/ 8813 h 10000"/>
              <a:gd name="connsiteX63" fmla="*/ 4855 w 10000"/>
              <a:gd name="connsiteY63" fmla="*/ 8534 h 10000"/>
              <a:gd name="connsiteX64" fmla="*/ 4612 w 10000"/>
              <a:gd name="connsiteY64" fmla="*/ 8126 h 10000"/>
              <a:gd name="connsiteX65" fmla="*/ 4491 w 10000"/>
              <a:gd name="connsiteY65" fmla="*/ 7737 h 10000"/>
              <a:gd name="connsiteX66" fmla="*/ 4102 w 10000"/>
              <a:gd name="connsiteY66" fmla="*/ 7347 h 10000"/>
              <a:gd name="connsiteX67" fmla="*/ 3837 w 10000"/>
              <a:gd name="connsiteY67" fmla="*/ 6753 h 10000"/>
              <a:gd name="connsiteX68" fmla="*/ 4102 w 10000"/>
              <a:gd name="connsiteY68" fmla="*/ 6957 h 10000"/>
              <a:gd name="connsiteX69" fmla="*/ 4491 w 10000"/>
              <a:gd name="connsiteY69" fmla="*/ 7161 h 10000"/>
              <a:gd name="connsiteX70" fmla="*/ 4732 w 10000"/>
              <a:gd name="connsiteY70" fmla="*/ 7347 h 10000"/>
              <a:gd name="connsiteX71" fmla="*/ 5001 w 10000"/>
              <a:gd name="connsiteY71" fmla="*/ 7440 h 10000"/>
              <a:gd name="connsiteX72" fmla="*/ 5242 w 10000"/>
              <a:gd name="connsiteY72" fmla="*/ 7551 h 10000"/>
              <a:gd name="connsiteX73" fmla="*/ 5390 w 10000"/>
              <a:gd name="connsiteY73" fmla="*/ 7551 h 10000"/>
              <a:gd name="connsiteX74" fmla="*/ 5509 w 10000"/>
              <a:gd name="connsiteY74" fmla="*/ 7644 h 10000"/>
              <a:gd name="connsiteX75" fmla="*/ 5632 w 10000"/>
              <a:gd name="connsiteY75" fmla="*/ 7644 h 10000"/>
              <a:gd name="connsiteX76" fmla="*/ 5751 w 10000"/>
              <a:gd name="connsiteY76" fmla="*/ 7644 h 10000"/>
              <a:gd name="connsiteX77" fmla="*/ 5898 w 10000"/>
              <a:gd name="connsiteY77" fmla="*/ 7644 h 10000"/>
              <a:gd name="connsiteX78" fmla="*/ 6018 w 10000"/>
              <a:gd name="connsiteY78" fmla="*/ 7551 h 10000"/>
              <a:gd name="connsiteX79" fmla="*/ 6143 w 10000"/>
              <a:gd name="connsiteY79" fmla="*/ 7440 h 10000"/>
              <a:gd name="connsiteX80" fmla="*/ 6143 w 10000"/>
              <a:gd name="connsiteY80" fmla="*/ 7347 h 10000"/>
              <a:gd name="connsiteX81" fmla="*/ 6287 w 10000"/>
              <a:gd name="connsiteY81" fmla="*/ 7254 h 10000"/>
              <a:gd name="connsiteX82" fmla="*/ 6407 w 10000"/>
              <a:gd name="connsiteY82" fmla="*/ 7050 h 10000"/>
              <a:gd name="connsiteX83" fmla="*/ 6407 w 10000"/>
              <a:gd name="connsiteY83" fmla="*/ 6865 h 10000"/>
              <a:gd name="connsiteX84" fmla="*/ 6529 w 10000"/>
              <a:gd name="connsiteY84" fmla="*/ 6660 h 10000"/>
              <a:gd name="connsiteX85" fmla="*/ 6650 w 10000"/>
              <a:gd name="connsiteY85" fmla="*/ 6364 h 10000"/>
              <a:gd name="connsiteX86" fmla="*/ 6795 w 10000"/>
              <a:gd name="connsiteY86" fmla="*/ 6067 h 10000"/>
              <a:gd name="connsiteX87" fmla="*/ 6795 w 10000"/>
              <a:gd name="connsiteY87" fmla="*/ 5677 h 10000"/>
              <a:gd name="connsiteX88" fmla="*/ 7039 w 10000"/>
              <a:gd name="connsiteY88" fmla="*/ 4991 h 10000"/>
              <a:gd name="connsiteX89" fmla="*/ 7189 w 10000"/>
              <a:gd name="connsiteY89" fmla="*/ 4212 h 10000"/>
              <a:gd name="connsiteX90" fmla="*/ 7189 w 10000"/>
              <a:gd name="connsiteY90" fmla="*/ 3525 h 10000"/>
              <a:gd name="connsiteX91" fmla="*/ 7306 w 10000"/>
              <a:gd name="connsiteY91" fmla="*/ 2839 h 10000"/>
              <a:gd name="connsiteX92" fmla="*/ 7306 w 10000"/>
              <a:gd name="connsiteY92" fmla="*/ 2542 h 10000"/>
              <a:gd name="connsiteX93" fmla="*/ 7306 w 10000"/>
              <a:gd name="connsiteY93" fmla="*/ 2263 h 10000"/>
              <a:gd name="connsiteX94" fmla="*/ 7306 w 10000"/>
              <a:gd name="connsiteY94" fmla="*/ 2059 h 10000"/>
              <a:gd name="connsiteX95" fmla="*/ 7306 w 10000"/>
              <a:gd name="connsiteY95" fmla="*/ 1855 h 10000"/>
              <a:gd name="connsiteX96" fmla="*/ 7306 w 10000"/>
              <a:gd name="connsiteY96" fmla="*/ 1670 h 10000"/>
              <a:gd name="connsiteX97" fmla="*/ 7306 w 10000"/>
              <a:gd name="connsiteY97" fmla="*/ 1577 h 10000"/>
              <a:gd name="connsiteX98" fmla="*/ 7189 w 10000"/>
              <a:gd name="connsiteY98" fmla="*/ 1466 h 10000"/>
              <a:gd name="connsiteX99" fmla="*/ 7189 w 10000"/>
              <a:gd name="connsiteY99" fmla="*/ 1373 h 10000"/>
              <a:gd name="connsiteX100" fmla="*/ 7189 w 10000"/>
              <a:gd name="connsiteY100" fmla="*/ 1280 h 10000"/>
              <a:gd name="connsiteX101" fmla="*/ 7039 w 10000"/>
              <a:gd name="connsiteY101" fmla="*/ 1280 h 10000"/>
              <a:gd name="connsiteX102" fmla="*/ 6921 w 10000"/>
              <a:gd name="connsiteY102" fmla="*/ 1169 h 10000"/>
              <a:gd name="connsiteX103" fmla="*/ 6921 w 10000"/>
              <a:gd name="connsiteY103" fmla="*/ 1169 h 10000"/>
              <a:gd name="connsiteX104" fmla="*/ 6650 w 10000"/>
              <a:gd name="connsiteY104" fmla="*/ 1169 h 10000"/>
              <a:gd name="connsiteX105" fmla="*/ 6529 w 10000"/>
              <a:gd name="connsiteY105" fmla="*/ 1169 h 10000"/>
              <a:gd name="connsiteX106" fmla="*/ 6407 w 10000"/>
              <a:gd name="connsiteY106" fmla="*/ 1169 h 10000"/>
              <a:gd name="connsiteX107" fmla="*/ 6143 w 10000"/>
              <a:gd name="connsiteY107" fmla="*/ 1169 h 10000"/>
              <a:gd name="connsiteX108" fmla="*/ 5898 w 10000"/>
              <a:gd name="connsiteY108" fmla="*/ 1169 h 10000"/>
              <a:gd name="connsiteX109" fmla="*/ 5509 w 10000"/>
              <a:gd name="connsiteY109" fmla="*/ 1169 h 10000"/>
              <a:gd name="connsiteX110" fmla="*/ 5242 w 10000"/>
              <a:gd name="connsiteY110" fmla="*/ 1169 h 10000"/>
              <a:gd name="connsiteX111" fmla="*/ 4855 w 10000"/>
              <a:gd name="connsiteY111" fmla="*/ 1169 h 10000"/>
              <a:gd name="connsiteX112" fmla="*/ 4346 w 10000"/>
              <a:gd name="connsiteY112" fmla="*/ 1169 h 10000"/>
              <a:gd name="connsiteX113" fmla="*/ 3837 w 10000"/>
              <a:gd name="connsiteY113" fmla="*/ 1280 h 10000"/>
              <a:gd name="connsiteX114" fmla="*/ 3327 w 10000"/>
              <a:gd name="connsiteY114" fmla="*/ 1280 h 10000"/>
              <a:gd name="connsiteX115" fmla="*/ 2698 w 10000"/>
              <a:gd name="connsiteY115" fmla="*/ 1373 h 10000"/>
              <a:gd name="connsiteX116" fmla="*/ 1408 w 10000"/>
              <a:gd name="connsiteY116" fmla="*/ 1466 h 10000"/>
              <a:gd name="connsiteX117" fmla="*/ 0 w 10000"/>
              <a:gd name="connsiteY117" fmla="*/ 983 h 10000"/>
              <a:gd name="connsiteX118" fmla="*/ 631 w 10000"/>
              <a:gd name="connsiteY118" fmla="*/ 891 h 10000"/>
              <a:gd name="connsiteX119" fmla="*/ 1287 w 10000"/>
              <a:gd name="connsiteY119" fmla="*/ 891 h 10000"/>
              <a:gd name="connsiteX120" fmla="*/ 1797 w 10000"/>
              <a:gd name="connsiteY120" fmla="*/ 779 h 10000"/>
              <a:gd name="connsiteX121" fmla="*/ 2427 w 10000"/>
              <a:gd name="connsiteY121" fmla="*/ 779 h 10000"/>
              <a:gd name="connsiteX122" fmla="*/ 2816 w 10000"/>
              <a:gd name="connsiteY122" fmla="*/ 779 h 10000"/>
              <a:gd name="connsiteX123" fmla="*/ 3327 w 10000"/>
              <a:gd name="connsiteY123" fmla="*/ 686 h 10000"/>
              <a:gd name="connsiteX124" fmla="*/ 3714 w 10000"/>
              <a:gd name="connsiteY124" fmla="*/ 686 h 10000"/>
              <a:gd name="connsiteX125" fmla="*/ 4346 w 10000"/>
              <a:gd name="connsiteY125" fmla="*/ 594 h 10000"/>
              <a:gd name="connsiteX126" fmla="*/ 5001 w 10000"/>
              <a:gd name="connsiteY126" fmla="*/ 594 h 10000"/>
              <a:gd name="connsiteX127" fmla="*/ 5509 w 10000"/>
              <a:gd name="connsiteY127" fmla="*/ 482 h 10000"/>
              <a:gd name="connsiteX128" fmla="*/ 6018 w 10000"/>
              <a:gd name="connsiteY128" fmla="*/ 482 h 10000"/>
              <a:gd name="connsiteX129" fmla="*/ 6287 w 10000"/>
              <a:gd name="connsiteY129" fmla="*/ 390 h 10000"/>
              <a:gd name="connsiteX130" fmla="*/ 6529 w 10000"/>
              <a:gd name="connsiteY130" fmla="*/ 297 h 10000"/>
              <a:gd name="connsiteX131" fmla="*/ 6795 w 10000"/>
              <a:gd name="connsiteY131" fmla="*/ 297 h 10000"/>
              <a:gd name="connsiteX132" fmla="*/ 6795 w 10000"/>
              <a:gd name="connsiteY132" fmla="*/ 204 h 10000"/>
              <a:gd name="connsiteX133" fmla="*/ 6795 w 10000"/>
              <a:gd name="connsiteY133" fmla="*/ 204 h 10000"/>
              <a:gd name="connsiteX0" fmla="*/ 6164 w 9369"/>
              <a:gd name="connsiteY0" fmla="*/ 204 h 10000"/>
              <a:gd name="connsiteX1" fmla="*/ 6290 w 9369"/>
              <a:gd name="connsiteY1" fmla="*/ 93 h 10000"/>
              <a:gd name="connsiteX2" fmla="*/ 6558 w 9369"/>
              <a:gd name="connsiteY2" fmla="*/ 93 h 10000"/>
              <a:gd name="connsiteX3" fmla="*/ 6675 w 9369"/>
              <a:gd name="connsiteY3" fmla="*/ 0 h 10000"/>
              <a:gd name="connsiteX4" fmla="*/ 6796 w 9369"/>
              <a:gd name="connsiteY4" fmla="*/ 0 h 10000"/>
              <a:gd name="connsiteX5" fmla="*/ 7064 w 9369"/>
              <a:gd name="connsiteY5" fmla="*/ 93 h 10000"/>
              <a:gd name="connsiteX6" fmla="*/ 7452 w 9369"/>
              <a:gd name="connsiteY6" fmla="*/ 204 h 10000"/>
              <a:gd name="connsiteX7" fmla="*/ 7571 w 9369"/>
              <a:gd name="connsiteY7" fmla="*/ 297 h 10000"/>
              <a:gd name="connsiteX8" fmla="*/ 7816 w 9369"/>
              <a:gd name="connsiteY8" fmla="*/ 482 h 10000"/>
              <a:gd name="connsiteX9" fmla="*/ 7958 w 9369"/>
              <a:gd name="connsiteY9" fmla="*/ 594 h 10000"/>
              <a:gd name="connsiteX10" fmla="*/ 8206 w 9369"/>
              <a:gd name="connsiteY10" fmla="*/ 686 h 10000"/>
              <a:gd name="connsiteX11" fmla="*/ 8471 w 9369"/>
              <a:gd name="connsiteY11" fmla="*/ 891 h 10000"/>
              <a:gd name="connsiteX12" fmla="*/ 8713 w 9369"/>
              <a:gd name="connsiteY12" fmla="*/ 983 h 10000"/>
              <a:gd name="connsiteX13" fmla="*/ 8858 w 9369"/>
              <a:gd name="connsiteY13" fmla="*/ 1169 h 10000"/>
              <a:gd name="connsiteX14" fmla="*/ 9102 w 9369"/>
              <a:gd name="connsiteY14" fmla="*/ 1280 h 10000"/>
              <a:gd name="connsiteX15" fmla="*/ 9223 w 9369"/>
              <a:gd name="connsiteY15" fmla="*/ 1373 h 10000"/>
              <a:gd name="connsiteX16" fmla="*/ 9223 w 9369"/>
              <a:gd name="connsiteY16" fmla="*/ 1466 h 10000"/>
              <a:gd name="connsiteX17" fmla="*/ 9369 w 9369"/>
              <a:gd name="connsiteY17" fmla="*/ 1466 h 10000"/>
              <a:gd name="connsiteX18" fmla="*/ 9369 w 9369"/>
              <a:gd name="connsiteY18" fmla="*/ 1577 h 10000"/>
              <a:gd name="connsiteX19" fmla="*/ 9369 w 9369"/>
              <a:gd name="connsiteY19" fmla="*/ 1670 h 10000"/>
              <a:gd name="connsiteX20" fmla="*/ 9223 w 9369"/>
              <a:gd name="connsiteY20" fmla="*/ 1763 h 10000"/>
              <a:gd name="connsiteX21" fmla="*/ 9102 w 9369"/>
              <a:gd name="connsiteY21" fmla="*/ 1763 h 10000"/>
              <a:gd name="connsiteX22" fmla="*/ 8981 w 9369"/>
              <a:gd name="connsiteY22" fmla="*/ 1855 h 10000"/>
              <a:gd name="connsiteX23" fmla="*/ 8858 w 9369"/>
              <a:gd name="connsiteY23" fmla="*/ 1855 h 10000"/>
              <a:gd name="connsiteX24" fmla="*/ 8858 w 9369"/>
              <a:gd name="connsiteY24" fmla="*/ 1967 h 10000"/>
              <a:gd name="connsiteX25" fmla="*/ 8713 w 9369"/>
              <a:gd name="connsiteY25" fmla="*/ 2059 h 10000"/>
              <a:gd name="connsiteX26" fmla="*/ 8592 w 9369"/>
              <a:gd name="connsiteY26" fmla="*/ 2263 h 10000"/>
              <a:gd name="connsiteX27" fmla="*/ 8592 w 9369"/>
              <a:gd name="connsiteY27" fmla="*/ 2449 h 10000"/>
              <a:gd name="connsiteX28" fmla="*/ 8471 w 9369"/>
              <a:gd name="connsiteY28" fmla="*/ 2653 h 10000"/>
              <a:gd name="connsiteX29" fmla="*/ 8471 w 9369"/>
              <a:gd name="connsiteY29" fmla="*/ 2950 h 10000"/>
              <a:gd name="connsiteX30" fmla="*/ 8471 w 9369"/>
              <a:gd name="connsiteY30" fmla="*/ 3135 h 10000"/>
              <a:gd name="connsiteX31" fmla="*/ 8325 w 9369"/>
              <a:gd name="connsiteY31" fmla="*/ 3432 h 10000"/>
              <a:gd name="connsiteX32" fmla="*/ 8325 w 9369"/>
              <a:gd name="connsiteY32" fmla="*/ 3822 h 10000"/>
              <a:gd name="connsiteX33" fmla="*/ 8206 w 9369"/>
              <a:gd name="connsiteY33" fmla="*/ 4119 h 10000"/>
              <a:gd name="connsiteX34" fmla="*/ 8083 w 9369"/>
              <a:gd name="connsiteY34" fmla="*/ 4508 h 10000"/>
              <a:gd name="connsiteX35" fmla="*/ 7958 w 9369"/>
              <a:gd name="connsiteY35" fmla="*/ 4898 h 10000"/>
              <a:gd name="connsiteX36" fmla="*/ 7816 w 9369"/>
              <a:gd name="connsiteY36" fmla="*/ 5288 h 10000"/>
              <a:gd name="connsiteX37" fmla="*/ 7571 w 9369"/>
              <a:gd name="connsiteY37" fmla="*/ 6178 h 10000"/>
              <a:gd name="connsiteX38" fmla="*/ 7452 w 9369"/>
              <a:gd name="connsiteY38" fmla="*/ 6568 h 10000"/>
              <a:gd name="connsiteX39" fmla="*/ 7309 w 9369"/>
              <a:gd name="connsiteY39" fmla="*/ 6957 h 10000"/>
              <a:gd name="connsiteX40" fmla="*/ 7186 w 9369"/>
              <a:gd name="connsiteY40" fmla="*/ 7347 h 10000"/>
              <a:gd name="connsiteX41" fmla="*/ 7064 w 9369"/>
              <a:gd name="connsiteY41" fmla="*/ 7737 h 10000"/>
              <a:gd name="connsiteX42" fmla="*/ 6917 w 9369"/>
              <a:gd name="connsiteY42" fmla="*/ 8033 h 10000"/>
              <a:gd name="connsiteX43" fmla="*/ 6917 w 9369"/>
              <a:gd name="connsiteY43" fmla="*/ 8237 h 10000"/>
              <a:gd name="connsiteX44" fmla="*/ 6796 w 9369"/>
              <a:gd name="connsiteY44" fmla="*/ 8534 h 10000"/>
              <a:gd name="connsiteX45" fmla="*/ 6675 w 9369"/>
              <a:gd name="connsiteY45" fmla="*/ 8720 h 10000"/>
              <a:gd name="connsiteX46" fmla="*/ 6408 w 9369"/>
              <a:gd name="connsiteY46" fmla="*/ 9017 h 10000"/>
              <a:gd name="connsiteX47" fmla="*/ 6164 w 9369"/>
              <a:gd name="connsiteY47" fmla="*/ 9314 h 10000"/>
              <a:gd name="connsiteX48" fmla="*/ 5898 w 9369"/>
              <a:gd name="connsiteY48" fmla="*/ 9610 h 10000"/>
              <a:gd name="connsiteX49" fmla="*/ 5656 w 9369"/>
              <a:gd name="connsiteY49" fmla="*/ 9703 h 10000"/>
              <a:gd name="connsiteX50" fmla="*/ 5387 w 9369"/>
              <a:gd name="connsiteY50" fmla="*/ 9889 h 10000"/>
              <a:gd name="connsiteX51" fmla="*/ 5120 w 9369"/>
              <a:gd name="connsiteY51" fmla="*/ 10000 h 10000"/>
              <a:gd name="connsiteX52" fmla="*/ 4878 w 9369"/>
              <a:gd name="connsiteY52" fmla="*/ 10000 h 10000"/>
              <a:gd name="connsiteX53" fmla="*/ 4611 w 9369"/>
              <a:gd name="connsiteY53" fmla="*/ 10000 h 10000"/>
              <a:gd name="connsiteX54" fmla="*/ 4611 w 9369"/>
              <a:gd name="connsiteY54" fmla="*/ 9889 h 10000"/>
              <a:gd name="connsiteX55" fmla="*/ 4489 w 9369"/>
              <a:gd name="connsiteY55" fmla="*/ 9889 h 10000"/>
              <a:gd name="connsiteX56" fmla="*/ 4489 w 9369"/>
              <a:gd name="connsiteY56" fmla="*/ 9796 h 10000"/>
              <a:gd name="connsiteX57" fmla="*/ 4489 w 9369"/>
              <a:gd name="connsiteY57" fmla="*/ 9610 h 10000"/>
              <a:gd name="connsiteX58" fmla="*/ 4489 w 9369"/>
              <a:gd name="connsiteY58" fmla="*/ 9499 h 10000"/>
              <a:gd name="connsiteX59" fmla="*/ 4489 w 9369"/>
              <a:gd name="connsiteY59" fmla="*/ 9406 h 10000"/>
              <a:gd name="connsiteX60" fmla="*/ 4489 w 9369"/>
              <a:gd name="connsiteY60" fmla="*/ 9202 h 10000"/>
              <a:gd name="connsiteX61" fmla="*/ 4489 w 9369"/>
              <a:gd name="connsiteY61" fmla="*/ 9017 h 10000"/>
              <a:gd name="connsiteX62" fmla="*/ 4370 w 9369"/>
              <a:gd name="connsiteY62" fmla="*/ 8813 h 10000"/>
              <a:gd name="connsiteX63" fmla="*/ 4224 w 9369"/>
              <a:gd name="connsiteY63" fmla="*/ 8534 h 10000"/>
              <a:gd name="connsiteX64" fmla="*/ 3981 w 9369"/>
              <a:gd name="connsiteY64" fmla="*/ 8126 h 10000"/>
              <a:gd name="connsiteX65" fmla="*/ 3860 w 9369"/>
              <a:gd name="connsiteY65" fmla="*/ 7737 h 10000"/>
              <a:gd name="connsiteX66" fmla="*/ 3471 w 9369"/>
              <a:gd name="connsiteY66" fmla="*/ 7347 h 10000"/>
              <a:gd name="connsiteX67" fmla="*/ 3206 w 9369"/>
              <a:gd name="connsiteY67" fmla="*/ 6753 h 10000"/>
              <a:gd name="connsiteX68" fmla="*/ 3471 w 9369"/>
              <a:gd name="connsiteY68" fmla="*/ 6957 h 10000"/>
              <a:gd name="connsiteX69" fmla="*/ 3860 w 9369"/>
              <a:gd name="connsiteY69" fmla="*/ 7161 h 10000"/>
              <a:gd name="connsiteX70" fmla="*/ 4101 w 9369"/>
              <a:gd name="connsiteY70" fmla="*/ 7347 h 10000"/>
              <a:gd name="connsiteX71" fmla="*/ 4370 w 9369"/>
              <a:gd name="connsiteY71" fmla="*/ 7440 h 10000"/>
              <a:gd name="connsiteX72" fmla="*/ 4611 w 9369"/>
              <a:gd name="connsiteY72" fmla="*/ 7551 h 10000"/>
              <a:gd name="connsiteX73" fmla="*/ 4759 w 9369"/>
              <a:gd name="connsiteY73" fmla="*/ 7551 h 10000"/>
              <a:gd name="connsiteX74" fmla="*/ 4878 w 9369"/>
              <a:gd name="connsiteY74" fmla="*/ 7644 h 10000"/>
              <a:gd name="connsiteX75" fmla="*/ 5001 w 9369"/>
              <a:gd name="connsiteY75" fmla="*/ 7644 h 10000"/>
              <a:gd name="connsiteX76" fmla="*/ 5120 w 9369"/>
              <a:gd name="connsiteY76" fmla="*/ 7644 h 10000"/>
              <a:gd name="connsiteX77" fmla="*/ 5267 w 9369"/>
              <a:gd name="connsiteY77" fmla="*/ 7644 h 10000"/>
              <a:gd name="connsiteX78" fmla="*/ 5387 w 9369"/>
              <a:gd name="connsiteY78" fmla="*/ 7551 h 10000"/>
              <a:gd name="connsiteX79" fmla="*/ 5512 w 9369"/>
              <a:gd name="connsiteY79" fmla="*/ 7440 h 10000"/>
              <a:gd name="connsiteX80" fmla="*/ 5512 w 9369"/>
              <a:gd name="connsiteY80" fmla="*/ 7347 h 10000"/>
              <a:gd name="connsiteX81" fmla="*/ 5656 w 9369"/>
              <a:gd name="connsiteY81" fmla="*/ 7254 h 10000"/>
              <a:gd name="connsiteX82" fmla="*/ 5776 w 9369"/>
              <a:gd name="connsiteY82" fmla="*/ 7050 h 10000"/>
              <a:gd name="connsiteX83" fmla="*/ 5776 w 9369"/>
              <a:gd name="connsiteY83" fmla="*/ 6865 h 10000"/>
              <a:gd name="connsiteX84" fmla="*/ 5898 w 9369"/>
              <a:gd name="connsiteY84" fmla="*/ 6660 h 10000"/>
              <a:gd name="connsiteX85" fmla="*/ 6019 w 9369"/>
              <a:gd name="connsiteY85" fmla="*/ 6364 h 10000"/>
              <a:gd name="connsiteX86" fmla="*/ 6164 w 9369"/>
              <a:gd name="connsiteY86" fmla="*/ 6067 h 10000"/>
              <a:gd name="connsiteX87" fmla="*/ 6164 w 9369"/>
              <a:gd name="connsiteY87" fmla="*/ 5677 h 10000"/>
              <a:gd name="connsiteX88" fmla="*/ 6408 w 9369"/>
              <a:gd name="connsiteY88" fmla="*/ 4991 h 10000"/>
              <a:gd name="connsiteX89" fmla="*/ 6558 w 9369"/>
              <a:gd name="connsiteY89" fmla="*/ 4212 h 10000"/>
              <a:gd name="connsiteX90" fmla="*/ 6558 w 9369"/>
              <a:gd name="connsiteY90" fmla="*/ 3525 h 10000"/>
              <a:gd name="connsiteX91" fmla="*/ 6675 w 9369"/>
              <a:gd name="connsiteY91" fmla="*/ 2839 h 10000"/>
              <a:gd name="connsiteX92" fmla="*/ 6675 w 9369"/>
              <a:gd name="connsiteY92" fmla="*/ 2542 h 10000"/>
              <a:gd name="connsiteX93" fmla="*/ 6675 w 9369"/>
              <a:gd name="connsiteY93" fmla="*/ 2263 h 10000"/>
              <a:gd name="connsiteX94" fmla="*/ 6675 w 9369"/>
              <a:gd name="connsiteY94" fmla="*/ 2059 h 10000"/>
              <a:gd name="connsiteX95" fmla="*/ 6675 w 9369"/>
              <a:gd name="connsiteY95" fmla="*/ 1855 h 10000"/>
              <a:gd name="connsiteX96" fmla="*/ 6675 w 9369"/>
              <a:gd name="connsiteY96" fmla="*/ 1670 h 10000"/>
              <a:gd name="connsiteX97" fmla="*/ 6675 w 9369"/>
              <a:gd name="connsiteY97" fmla="*/ 1577 h 10000"/>
              <a:gd name="connsiteX98" fmla="*/ 6558 w 9369"/>
              <a:gd name="connsiteY98" fmla="*/ 1466 h 10000"/>
              <a:gd name="connsiteX99" fmla="*/ 6558 w 9369"/>
              <a:gd name="connsiteY99" fmla="*/ 1373 h 10000"/>
              <a:gd name="connsiteX100" fmla="*/ 6558 w 9369"/>
              <a:gd name="connsiteY100" fmla="*/ 1280 h 10000"/>
              <a:gd name="connsiteX101" fmla="*/ 6408 w 9369"/>
              <a:gd name="connsiteY101" fmla="*/ 1280 h 10000"/>
              <a:gd name="connsiteX102" fmla="*/ 6290 w 9369"/>
              <a:gd name="connsiteY102" fmla="*/ 1169 h 10000"/>
              <a:gd name="connsiteX103" fmla="*/ 6290 w 9369"/>
              <a:gd name="connsiteY103" fmla="*/ 1169 h 10000"/>
              <a:gd name="connsiteX104" fmla="*/ 6019 w 9369"/>
              <a:gd name="connsiteY104" fmla="*/ 1169 h 10000"/>
              <a:gd name="connsiteX105" fmla="*/ 5898 w 9369"/>
              <a:gd name="connsiteY105" fmla="*/ 1169 h 10000"/>
              <a:gd name="connsiteX106" fmla="*/ 5776 w 9369"/>
              <a:gd name="connsiteY106" fmla="*/ 1169 h 10000"/>
              <a:gd name="connsiteX107" fmla="*/ 5512 w 9369"/>
              <a:gd name="connsiteY107" fmla="*/ 1169 h 10000"/>
              <a:gd name="connsiteX108" fmla="*/ 5267 w 9369"/>
              <a:gd name="connsiteY108" fmla="*/ 1169 h 10000"/>
              <a:gd name="connsiteX109" fmla="*/ 4878 w 9369"/>
              <a:gd name="connsiteY109" fmla="*/ 1169 h 10000"/>
              <a:gd name="connsiteX110" fmla="*/ 4611 w 9369"/>
              <a:gd name="connsiteY110" fmla="*/ 1169 h 10000"/>
              <a:gd name="connsiteX111" fmla="*/ 4224 w 9369"/>
              <a:gd name="connsiteY111" fmla="*/ 1169 h 10000"/>
              <a:gd name="connsiteX112" fmla="*/ 3715 w 9369"/>
              <a:gd name="connsiteY112" fmla="*/ 1169 h 10000"/>
              <a:gd name="connsiteX113" fmla="*/ 3206 w 9369"/>
              <a:gd name="connsiteY113" fmla="*/ 1280 h 10000"/>
              <a:gd name="connsiteX114" fmla="*/ 2696 w 9369"/>
              <a:gd name="connsiteY114" fmla="*/ 1280 h 10000"/>
              <a:gd name="connsiteX115" fmla="*/ 2067 w 9369"/>
              <a:gd name="connsiteY115" fmla="*/ 1373 h 10000"/>
              <a:gd name="connsiteX116" fmla="*/ 777 w 9369"/>
              <a:gd name="connsiteY116" fmla="*/ 1466 h 10000"/>
              <a:gd name="connsiteX117" fmla="*/ 0 w 9369"/>
              <a:gd name="connsiteY117" fmla="*/ 891 h 10000"/>
              <a:gd name="connsiteX118" fmla="*/ 656 w 9369"/>
              <a:gd name="connsiteY118" fmla="*/ 891 h 10000"/>
              <a:gd name="connsiteX119" fmla="*/ 1166 w 9369"/>
              <a:gd name="connsiteY119" fmla="*/ 779 h 10000"/>
              <a:gd name="connsiteX120" fmla="*/ 1796 w 9369"/>
              <a:gd name="connsiteY120" fmla="*/ 779 h 10000"/>
              <a:gd name="connsiteX121" fmla="*/ 2185 w 9369"/>
              <a:gd name="connsiteY121" fmla="*/ 779 h 10000"/>
              <a:gd name="connsiteX122" fmla="*/ 2696 w 9369"/>
              <a:gd name="connsiteY122" fmla="*/ 686 h 10000"/>
              <a:gd name="connsiteX123" fmla="*/ 3083 w 9369"/>
              <a:gd name="connsiteY123" fmla="*/ 686 h 10000"/>
              <a:gd name="connsiteX124" fmla="*/ 3715 w 9369"/>
              <a:gd name="connsiteY124" fmla="*/ 594 h 10000"/>
              <a:gd name="connsiteX125" fmla="*/ 4370 w 9369"/>
              <a:gd name="connsiteY125" fmla="*/ 594 h 10000"/>
              <a:gd name="connsiteX126" fmla="*/ 4878 w 9369"/>
              <a:gd name="connsiteY126" fmla="*/ 482 h 10000"/>
              <a:gd name="connsiteX127" fmla="*/ 5387 w 9369"/>
              <a:gd name="connsiteY127" fmla="*/ 482 h 10000"/>
              <a:gd name="connsiteX128" fmla="*/ 5656 w 9369"/>
              <a:gd name="connsiteY128" fmla="*/ 390 h 10000"/>
              <a:gd name="connsiteX129" fmla="*/ 5898 w 9369"/>
              <a:gd name="connsiteY129" fmla="*/ 297 h 10000"/>
              <a:gd name="connsiteX130" fmla="*/ 6164 w 9369"/>
              <a:gd name="connsiteY130" fmla="*/ 297 h 10000"/>
              <a:gd name="connsiteX131" fmla="*/ 6164 w 9369"/>
              <a:gd name="connsiteY131" fmla="*/ 204 h 10000"/>
              <a:gd name="connsiteX132" fmla="*/ 6164 w 9369"/>
              <a:gd name="connsiteY132" fmla="*/ 204 h 10000"/>
              <a:gd name="connsiteX0" fmla="*/ 5879 w 9300"/>
              <a:gd name="connsiteY0" fmla="*/ 204 h 10000"/>
              <a:gd name="connsiteX1" fmla="*/ 6014 w 9300"/>
              <a:gd name="connsiteY1" fmla="*/ 93 h 10000"/>
              <a:gd name="connsiteX2" fmla="*/ 6300 w 9300"/>
              <a:gd name="connsiteY2" fmla="*/ 93 h 10000"/>
              <a:gd name="connsiteX3" fmla="*/ 6425 w 9300"/>
              <a:gd name="connsiteY3" fmla="*/ 0 h 10000"/>
              <a:gd name="connsiteX4" fmla="*/ 6554 w 9300"/>
              <a:gd name="connsiteY4" fmla="*/ 0 h 10000"/>
              <a:gd name="connsiteX5" fmla="*/ 6840 w 9300"/>
              <a:gd name="connsiteY5" fmla="*/ 93 h 10000"/>
              <a:gd name="connsiteX6" fmla="*/ 7254 w 9300"/>
              <a:gd name="connsiteY6" fmla="*/ 204 h 10000"/>
              <a:gd name="connsiteX7" fmla="*/ 7381 w 9300"/>
              <a:gd name="connsiteY7" fmla="*/ 297 h 10000"/>
              <a:gd name="connsiteX8" fmla="*/ 7642 w 9300"/>
              <a:gd name="connsiteY8" fmla="*/ 482 h 10000"/>
              <a:gd name="connsiteX9" fmla="*/ 7794 w 9300"/>
              <a:gd name="connsiteY9" fmla="*/ 594 h 10000"/>
              <a:gd name="connsiteX10" fmla="*/ 8059 w 9300"/>
              <a:gd name="connsiteY10" fmla="*/ 686 h 10000"/>
              <a:gd name="connsiteX11" fmla="*/ 8342 w 9300"/>
              <a:gd name="connsiteY11" fmla="*/ 891 h 10000"/>
              <a:gd name="connsiteX12" fmla="*/ 8600 w 9300"/>
              <a:gd name="connsiteY12" fmla="*/ 983 h 10000"/>
              <a:gd name="connsiteX13" fmla="*/ 8755 w 9300"/>
              <a:gd name="connsiteY13" fmla="*/ 1169 h 10000"/>
              <a:gd name="connsiteX14" fmla="*/ 9015 w 9300"/>
              <a:gd name="connsiteY14" fmla="*/ 1280 h 10000"/>
              <a:gd name="connsiteX15" fmla="*/ 9144 w 9300"/>
              <a:gd name="connsiteY15" fmla="*/ 1373 h 10000"/>
              <a:gd name="connsiteX16" fmla="*/ 9144 w 9300"/>
              <a:gd name="connsiteY16" fmla="*/ 1466 h 10000"/>
              <a:gd name="connsiteX17" fmla="*/ 9300 w 9300"/>
              <a:gd name="connsiteY17" fmla="*/ 1466 h 10000"/>
              <a:gd name="connsiteX18" fmla="*/ 9300 w 9300"/>
              <a:gd name="connsiteY18" fmla="*/ 1577 h 10000"/>
              <a:gd name="connsiteX19" fmla="*/ 9300 w 9300"/>
              <a:gd name="connsiteY19" fmla="*/ 1670 h 10000"/>
              <a:gd name="connsiteX20" fmla="*/ 9144 w 9300"/>
              <a:gd name="connsiteY20" fmla="*/ 1763 h 10000"/>
              <a:gd name="connsiteX21" fmla="*/ 9015 w 9300"/>
              <a:gd name="connsiteY21" fmla="*/ 1763 h 10000"/>
              <a:gd name="connsiteX22" fmla="*/ 8886 w 9300"/>
              <a:gd name="connsiteY22" fmla="*/ 1855 h 10000"/>
              <a:gd name="connsiteX23" fmla="*/ 8755 w 9300"/>
              <a:gd name="connsiteY23" fmla="*/ 1855 h 10000"/>
              <a:gd name="connsiteX24" fmla="*/ 8755 w 9300"/>
              <a:gd name="connsiteY24" fmla="*/ 1967 h 10000"/>
              <a:gd name="connsiteX25" fmla="*/ 8600 w 9300"/>
              <a:gd name="connsiteY25" fmla="*/ 2059 h 10000"/>
              <a:gd name="connsiteX26" fmla="*/ 8471 w 9300"/>
              <a:gd name="connsiteY26" fmla="*/ 2263 h 10000"/>
              <a:gd name="connsiteX27" fmla="*/ 8471 w 9300"/>
              <a:gd name="connsiteY27" fmla="*/ 2449 h 10000"/>
              <a:gd name="connsiteX28" fmla="*/ 8342 w 9300"/>
              <a:gd name="connsiteY28" fmla="*/ 2653 h 10000"/>
              <a:gd name="connsiteX29" fmla="*/ 8342 w 9300"/>
              <a:gd name="connsiteY29" fmla="*/ 2950 h 10000"/>
              <a:gd name="connsiteX30" fmla="*/ 8342 w 9300"/>
              <a:gd name="connsiteY30" fmla="*/ 3135 h 10000"/>
              <a:gd name="connsiteX31" fmla="*/ 8186 w 9300"/>
              <a:gd name="connsiteY31" fmla="*/ 3432 h 10000"/>
              <a:gd name="connsiteX32" fmla="*/ 8186 w 9300"/>
              <a:gd name="connsiteY32" fmla="*/ 3822 h 10000"/>
              <a:gd name="connsiteX33" fmla="*/ 8059 w 9300"/>
              <a:gd name="connsiteY33" fmla="*/ 4119 h 10000"/>
              <a:gd name="connsiteX34" fmla="*/ 7927 w 9300"/>
              <a:gd name="connsiteY34" fmla="*/ 4508 h 10000"/>
              <a:gd name="connsiteX35" fmla="*/ 7794 w 9300"/>
              <a:gd name="connsiteY35" fmla="*/ 4898 h 10000"/>
              <a:gd name="connsiteX36" fmla="*/ 7642 w 9300"/>
              <a:gd name="connsiteY36" fmla="*/ 5288 h 10000"/>
              <a:gd name="connsiteX37" fmla="*/ 7381 w 9300"/>
              <a:gd name="connsiteY37" fmla="*/ 6178 h 10000"/>
              <a:gd name="connsiteX38" fmla="*/ 7254 w 9300"/>
              <a:gd name="connsiteY38" fmla="*/ 6568 h 10000"/>
              <a:gd name="connsiteX39" fmla="*/ 7101 w 9300"/>
              <a:gd name="connsiteY39" fmla="*/ 6957 h 10000"/>
              <a:gd name="connsiteX40" fmla="*/ 6970 w 9300"/>
              <a:gd name="connsiteY40" fmla="*/ 7347 h 10000"/>
              <a:gd name="connsiteX41" fmla="*/ 6840 w 9300"/>
              <a:gd name="connsiteY41" fmla="*/ 7737 h 10000"/>
              <a:gd name="connsiteX42" fmla="*/ 6683 w 9300"/>
              <a:gd name="connsiteY42" fmla="*/ 8033 h 10000"/>
              <a:gd name="connsiteX43" fmla="*/ 6683 w 9300"/>
              <a:gd name="connsiteY43" fmla="*/ 8237 h 10000"/>
              <a:gd name="connsiteX44" fmla="*/ 6554 w 9300"/>
              <a:gd name="connsiteY44" fmla="*/ 8534 h 10000"/>
              <a:gd name="connsiteX45" fmla="*/ 6425 w 9300"/>
              <a:gd name="connsiteY45" fmla="*/ 8720 h 10000"/>
              <a:gd name="connsiteX46" fmla="*/ 6140 w 9300"/>
              <a:gd name="connsiteY46" fmla="*/ 9017 h 10000"/>
              <a:gd name="connsiteX47" fmla="*/ 5879 w 9300"/>
              <a:gd name="connsiteY47" fmla="*/ 9314 h 10000"/>
              <a:gd name="connsiteX48" fmla="*/ 5595 w 9300"/>
              <a:gd name="connsiteY48" fmla="*/ 9610 h 10000"/>
              <a:gd name="connsiteX49" fmla="*/ 5337 w 9300"/>
              <a:gd name="connsiteY49" fmla="*/ 9703 h 10000"/>
              <a:gd name="connsiteX50" fmla="*/ 5050 w 9300"/>
              <a:gd name="connsiteY50" fmla="*/ 9889 h 10000"/>
              <a:gd name="connsiteX51" fmla="*/ 4765 w 9300"/>
              <a:gd name="connsiteY51" fmla="*/ 10000 h 10000"/>
              <a:gd name="connsiteX52" fmla="*/ 4507 w 9300"/>
              <a:gd name="connsiteY52" fmla="*/ 10000 h 10000"/>
              <a:gd name="connsiteX53" fmla="*/ 4222 w 9300"/>
              <a:gd name="connsiteY53" fmla="*/ 10000 h 10000"/>
              <a:gd name="connsiteX54" fmla="*/ 4222 w 9300"/>
              <a:gd name="connsiteY54" fmla="*/ 9889 h 10000"/>
              <a:gd name="connsiteX55" fmla="*/ 4091 w 9300"/>
              <a:gd name="connsiteY55" fmla="*/ 9889 h 10000"/>
              <a:gd name="connsiteX56" fmla="*/ 4091 w 9300"/>
              <a:gd name="connsiteY56" fmla="*/ 9796 h 10000"/>
              <a:gd name="connsiteX57" fmla="*/ 4091 w 9300"/>
              <a:gd name="connsiteY57" fmla="*/ 9610 h 10000"/>
              <a:gd name="connsiteX58" fmla="*/ 4091 w 9300"/>
              <a:gd name="connsiteY58" fmla="*/ 9499 h 10000"/>
              <a:gd name="connsiteX59" fmla="*/ 4091 w 9300"/>
              <a:gd name="connsiteY59" fmla="*/ 9406 h 10000"/>
              <a:gd name="connsiteX60" fmla="*/ 4091 w 9300"/>
              <a:gd name="connsiteY60" fmla="*/ 9202 h 10000"/>
              <a:gd name="connsiteX61" fmla="*/ 4091 w 9300"/>
              <a:gd name="connsiteY61" fmla="*/ 9017 h 10000"/>
              <a:gd name="connsiteX62" fmla="*/ 3964 w 9300"/>
              <a:gd name="connsiteY62" fmla="*/ 8813 h 10000"/>
              <a:gd name="connsiteX63" fmla="*/ 3808 w 9300"/>
              <a:gd name="connsiteY63" fmla="*/ 8534 h 10000"/>
              <a:gd name="connsiteX64" fmla="*/ 3549 w 9300"/>
              <a:gd name="connsiteY64" fmla="*/ 8126 h 10000"/>
              <a:gd name="connsiteX65" fmla="*/ 3420 w 9300"/>
              <a:gd name="connsiteY65" fmla="*/ 7737 h 10000"/>
              <a:gd name="connsiteX66" fmla="*/ 3005 w 9300"/>
              <a:gd name="connsiteY66" fmla="*/ 7347 h 10000"/>
              <a:gd name="connsiteX67" fmla="*/ 2722 w 9300"/>
              <a:gd name="connsiteY67" fmla="*/ 6753 h 10000"/>
              <a:gd name="connsiteX68" fmla="*/ 3005 w 9300"/>
              <a:gd name="connsiteY68" fmla="*/ 6957 h 10000"/>
              <a:gd name="connsiteX69" fmla="*/ 3420 w 9300"/>
              <a:gd name="connsiteY69" fmla="*/ 7161 h 10000"/>
              <a:gd name="connsiteX70" fmla="*/ 3677 w 9300"/>
              <a:gd name="connsiteY70" fmla="*/ 7347 h 10000"/>
              <a:gd name="connsiteX71" fmla="*/ 3964 w 9300"/>
              <a:gd name="connsiteY71" fmla="*/ 7440 h 10000"/>
              <a:gd name="connsiteX72" fmla="*/ 4222 w 9300"/>
              <a:gd name="connsiteY72" fmla="*/ 7551 h 10000"/>
              <a:gd name="connsiteX73" fmla="*/ 4380 w 9300"/>
              <a:gd name="connsiteY73" fmla="*/ 7551 h 10000"/>
              <a:gd name="connsiteX74" fmla="*/ 4507 w 9300"/>
              <a:gd name="connsiteY74" fmla="*/ 7644 h 10000"/>
              <a:gd name="connsiteX75" fmla="*/ 4638 w 9300"/>
              <a:gd name="connsiteY75" fmla="*/ 7644 h 10000"/>
              <a:gd name="connsiteX76" fmla="*/ 4765 w 9300"/>
              <a:gd name="connsiteY76" fmla="*/ 7644 h 10000"/>
              <a:gd name="connsiteX77" fmla="*/ 4922 w 9300"/>
              <a:gd name="connsiteY77" fmla="*/ 7644 h 10000"/>
              <a:gd name="connsiteX78" fmla="*/ 5050 w 9300"/>
              <a:gd name="connsiteY78" fmla="*/ 7551 h 10000"/>
              <a:gd name="connsiteX79" fmla="*/ 5183 w 9300"/>
              <a:gd name="connsiteY79" fmla="*/ 7440 h 10000"/>
              <a:gd name="connsiteX80" fmla="*/ 5183 w 9300"/>
              <a:gd name="connsiteY80" fmla="*/ 7347 h 10000"/>
              <a:gd name="connsiteX81" fmla="*/ 5337 w 9300"/>
              <a:gd name="connsiteY81" fmla="*/ 7254 h 10000"/>
              <a:gd name="connsiteX82" fmla="*/ 5465 w 9300"/>
              <a:gd name="connsiteY82" fmla="*/ 7050 h 10000"/>
              <a:gd name="connsiteX83" fmla="*/ 5465 w 9300"/>
              <a:gd name="connsiteY83" fmla="*/ 6865 h 10000"/>
              <a:gd name="connsiteX84" fmla="*/ 5595 w 9300"/>
              <a:gd name="connsiteY84" fmla="*/ 6660 h 10000"/>
              <a:gd name="connsiteX85" fmla="*/ 5724 w 9300"/>
              <a:gd name="connsiteY85" fmla="*/ 6364 h 10000"/>
              <a:gd name="connsiteX86" fmla="*/ 5879 w 9300"/>
              <a:gd name="connsiteY86" fmla="*/ 6067 h 10000"/>
              <a:gd name="connsiteX87" fmla="*/ 5879 w 9300"/>
              <a:gd name="connsiteY87" fmla="*/ 5677 h 10000"/>
              <a:gd name="connsiteX88" fmla="*/ 6140 w 9300"/>
              <a:gd name="connsiteY88" fmla="*/ 4991 h 10000"/>
              <a:gd name="connsiteX89" fmla="*/ 6300 w 9300"/>
              <a:gd name="connsiteY89" fmla="*/ 4212 h 10000"/>
              <a:gd name="connsiteX90" fmla="*/ 6300 w 9300"/>
              <a:gd name="connsiteY90" fmla="*/ 3525 h 10000"/>
              <a:gd name="connsiteX91" fmla="*/ 6425 w 9300"/>
              <a:gd name="connsiteY91" fmla="*/ 2839 h 10000"/>
              <a:gd name="connsiteX92" fmla="*/ 6425 w 9300"/>
              <a:gd name="connsiteY92" fmla="*/ 2542 h 10000"/>
              <a:gd name="connsiteX93" fmla="*/ 6425 w 9300"/>
              <a:gd name="connsiteY93" fmla="*/ 2263 h 10000"/>
              <a:gd name="connsiteX94" fmla="*/ 6425 w 9300"/>
              <a:gd name="connsiteY94" fmla="*/ 2059 h 10000"/>
              <a:gd name="connsiteX95" fmla="*/ 6425 w 9300"/>
              <a:gd name="connsiteY95" fmla="*/ 1855 h 10000"/>
              <a:gd name="connsiteX96" fmla="*/ 6425 w 9300"/>
              <a:gd name="connsiteY96" fmla="*/ 1670 h 10000"/>
              <a:gd name="connsiteX97" fmla="*/ 6425 w 9300"/>
              <a:gd name="connsiteY97" fmla="*/ 1577 h 10000"/>
              <a:gd name="connsiteX98" fmla="*/ 6300 w 9300"/>
              <a:gd name="connsiteY98" fmla="*/ 1466 h 10000"/>
              <a:gd name="connsiteX99" fmla="*/ 6300 w 9300"/>
              <a:gd name="connsiteY99" fmla="*/ 1373 h 10000"/>
              <a:gd name="connsiteX100" fmla="*/ 6300 w 9300"/>
              <a:gd name="connsiteY100" fmla="*/ 1280 h 10000"/>
              <a:gd name="connsiteX101" fmla="*/ 6140 w 9300"/>
              <a:gd name="connsiteY101" fmla="*/ 1280 h 10000"/>
              <a:gd name="connsiteX102" fmla="*/ 6014 w 9300"/>
              <a:gd name="connsiteY102" fmla="*/ 1169 h 10000"/>
              <a:gd name="connsiteX103" fmla="*/ 6014 w 9300"/>
              <a:gd name="connsiteY103" fmla="*/ 1169 h 10000"/>
              <a:gd name="connsiteX104" fmla="*/ 5724 w 9300"/>
              <a:gd name="connsiteY104" fmla="*/ 1169 h 10000"/>
              <a:gd name="connsiteX105" fmla="*/ 5595 w 9300"/>
              <a:gd name="connsiteY105" fmla="*/ 1169 h 10000"/>
              <a:gd name="connsiteX106" fmla="*/ 5465 w 9300"/>
              <a:gd name="connsiteY106" fmla="*/ 1169 h 10000"/>
              <a:gd name="connsiteX107" fmla="*/ 5183 w 9300"/>
              <a:gd name="connsiteY107" fmla="*/ 1169 h 10000"/>
              <a:gd name="connsiteX108" fmla="*/ 4922 w 9300"/>
              <a:gd name="connsiteY108" fmla="*/ 1169 h 10000"/>
              <a:gd name="connsiteX109" fmla="*/ 4507 w 9300"/>
              <a:gd name="connsiteY109" fmla="*/ 1169 h 10000"/>
              <a:gd name="connsiteX110" fmla="*/ 4222 w 9300"/>
              <a:gd name="connsiteY110" fmla="*/ 1169 h 10000"/>
              <a:gd name="connsiteX111" fmla="*/ 3808 w 9300"/>
              <a:gd name="connsiteY111" fmla="*/ 1169 h 10000"/>
              <a:gd name="connsiteX112" fmla="*/ 3265 w 9300"/>
              <a:gd name="connsiteY112" fmla="*/ 1169 h 10000"/>
              <a:gd name="connsiteX113" fmla="*/ 2722 w 9300"/>
              <a:gd name="connsiteY113" fmla="*/ 1280 h 10000"/>
              <a:gd name="connsiteX114" fmla="*/ 2178 w 9300"/>
              <a:gd name="connsiteY114" fmla="*/ 1280 h 10000"/>
              <a:gd name="connsiteX115" fmla="*/ 1506 w 9300"/>
              <a:gd name="connsiteY115" fmla="*/ 1373 h 10000"/>
              <a:gd name="connsiteX116" fmla="*/ 129 w 9300"/>
              <a:gd name="connsiteY116" fmla="*/ 1466 h 10000"/>
              <a:gd name="connsiteX117" fmla="*/ 0 w 9300"/>
              <a:gd name="connsiteY117" fmla="*/ 891 h 10000"/>
              <a:gd name="connsiteX118" fmla="*/ 545 w 9300"/>
              <a:gd name="connsiteY118" fmla="*/ 779 h 10000"/>
              <a:gd name="connsiteX119" fmla="*/ 1217 w 9300"/>
              <a:gd name="connsiteY119" fmla="*/ 779 h 10000"/>
              <a:gd name="connsiteX120" fmla="*/ 1632 w 9300"/>
              <a:gd name="connsiteY120" fmla="*/ 779 h 10000"/>
              <a:gd name="connsiteX121" fmla="*/ 2178 w 9300"/>
              <a:gd name="connsiteY121" fmla="*/ 686 h 10000"/>
              <a:gd name="connsiteX122" fmla="*/ 2591 w 9300"/>
              <a:gd name="connsiteY122" fmla="*/ 686 h 10000"/>
              <a:gd name="connsiteX123" fmla="*/ 3265 w 9300"/>
              <a:gd name="connsiteY123" fmla="*/ 594 h 10000"/>
              <a:gd name="connsiteX124" fmla="*/ 3964 w 9300"/>
              <a:gd name="connsiteY124" fmla="*/ 594 h 10000"/>
              <a:gd name="connsiteX125" fmla="*/ 4507 w 9300"/>
              <a:gd name="connsiteY125" fmla="*/ 482 h 10000"/>
              <a:gd name="connsiteX126" fmla="*/ 5050 w 9300"/>
              <a:gd name="connsiteY126" fmla="*/ 482 h 10000"/>
              <a:gd name="connsiteX127" fmla="*/ 5337 w 9300"/>
              <a:gd name="connsiteY127" fmla="*/ 390 h 10000"/>
              <a:gd name="connsiteX128" fmla="*/ 5595 w 9300"/>
              <a:gd name="connsiteY128" fmla="*/ 297 h 10000"/>
              <a:gd name="connsiteX129" fmla="*/ 5879 w 9300"/>
              <a:gd name="connsiteY129" fmla="*/ 297 h 10000"/>
              <a:gd name="connsiteX130" fmla="*/ 5879 w 9300"/>
              <a:gd name="connsiteY130" fmla="*/ 204 h 10000"/>
              <a:gd name="connsiteX131" fmla="*/ 5879 w 9300"/>
              <a:gd name="connsiteY131" fmla="*/ 204 h 10000"/>
              <a:gd name="connsiteX0" fmla="*/ 6355 w 10033"/>
              <a:gd name="connsiteY0" fmla="*/ 204 h 10000"/>
              <a:gd name="connsiteX1" fmla="*/ 6500 w 10033"/>
              <a:gd name="connsiteY1" fmla="*/ 93 h 10000"/>
              <a:gd name="connsiteX2" fmla="*/ 6807 w 10033"/>
              <a:gd name="connsiteY2" fmla="*/ 93 h 10000"/>
              <a:gd name="connsiteX3" fmla="*/ 6942 w 10033"/>
              <a:gd name="connsiteY3" fmla="*/ 0 h 10000"/>
              <a:gd name="connsiteX4" fmla="*/ 7080 w 10033"/>
              <a:gd name="connsiteY4" fmla="*/ 0 h 10000"/>
              <a:gd name="connsiteX5" fmla="*/ 7388 w 10033"/>
              <a:gd name="connsiteY5" fmla="*/ 93 h 10000"/>
              <a:gd name="connsiteX6" fmla="*/ 7833 w 10033"/>
              <a:gd name="connsiteY6" fmla="*/ 204 h 10000"/>
              <a:gd name="connsiteX7" fmla="*/ 7970 w 10033"/>
              <a:gd name="connsiteY7" fmla="*/ 297 h 10000"/>
              <a:gd name="connsiteX8" fmla="*/ 8250 w 10033"/>
              <a:gd name="connsiteY8" fmla="*/ 482 h 10000"/>
              <a:gd name="connsiteX9" fmla="*/ 8414 w 10033"/>
              <a:gd name="connsiteY9" fmla="*/ 594 h 10000"/>
              <a:gd name="connsiteX10" fmla="*/ 8699 w 10033"/>
              <a:gd name="connsiteY10" fmla="*/ 686 h 10000"/>
              <a:gd name="connsiteX11" fmla="*/ 9003 w 10033"/>
              <a:gd name="connsiteY11" fmla="*/ 891 h 10000"/>
              <a:gd name="connsiteX12" fmla="*/ 9280 w 10033"/>
              <a:gd name="connsiteY12" fmla="*/ 983 h 10000"/>
              <a:gd name="connsiteX13" fmla="*/ 9447 w 10033"/>
              <a:gd name="connsiteY13" fmla="*/ 1169 h 10000"/>
              <a:gd name="connsiteX14" fmla="*/ 9727 w 10033"/>
              <a:gd name="connsiteY14" fmla="*/ 1280 h 10000"/>
              <a:gd name="connsiteX15" fmla="*/ 9865 w 10033"/>
              <a:gd name="connsiteY15" fmla="*/ 1373 h 10000"/>
              <a:gd name="connsiteX16" fmla="*/ 9865 w 10033"/>
              <a:gd name="connsiteY16" fmla="*/ 1466 h 10000"/>
              <a:gd name="connsiteX17" fmla="*/ 10033 w 10033"/>
              <a:gd name="connsiteY17" fmla="*/ 1466 h 10000"/>
              <a:gd name="connsiteX18" fmla="*/ 10033 w 10033"/>
              <a:gd name="connsiteY18" fmla="*/ 1577 h 10000"/>
              <a:gd name="connsiteX19" fmla="*/ 10033 w 10033"/>
              <a:gd name="connsiteY19" fmla="*/ 1670 h 10000"/>
              <a:gd name="connsiteX20" fmla="*/ 9865 w 10033"/>
              <a:gd name="connsiteY20" fmla="*/ 1763 h 10000"/>
              <a:gd name="connsiteX21" fmla="*/ 9727 w 10033"/>
              <a:gd name="connsiteY21" fmla="*/ 1763 h 10000"/>
              <a:gd name="connsiteX22" fmla="*/ 9588 w 10033"/>
              <a:gd name="connsiteY22" fmla="*/ 1855 h 10000"/>
              <a:gd name="connsiteX23" fmla="*/ 9447 w 10033"/>
              <a:gd name="connsiteY23" fmla="*/ 1855 h 10000"/>
              <a:gd name="connsiteX24" fmla="*/ 9447 w 10033"/>
              <a:gd name="connsiteY24" fmla="*/ 1967 h 10000"/>
              <a:gd name="connsiteX25" fmla="*/ 9280 w 10033"/>
              <a:gd name="connsiteY25" fmla="*/ 2059 h 10000"/>
              <a:gd name="connsiteX26" fmla="*/ 9142 w 10033"/>
              <a:gd name="connsiteY26" fmla="*/ 2263 h 10000"/>
              <a:gd name="connsiteX27" fmla="*/ 9142 w 10033"/>
              <a:gd name="connsiteY27" fmla="*/ 2449 h 10000"/>
              <a:gd name="connsiteX28" fmla="*/ 9003 w 10033"/>
              <a:gd name="connsiteY28" fmla="*/ 2653 h 10000"/>
              <a:gd name="connsiteX29" fmla="*/ 9003 w 10033"/>
              <a:gd name="connsiteY29" fmla="*/ 2950 h 10000"/>
              <a:gd name="connsiteX30" fmla="*/ 9003 w 10033"/>
              <a:gd name="connsiteY30" fmla="*/ 3135 h 10000"/>
              <a:gd name="connsiteX31" fmla="*/ 8835 w 10033"/>
              <a:gd name="connsiteY31" fmla="*/ 3432 h 10000"/>
              <a:gd name="connsiteX32" fmla="*/ 8835 w 10033"/>
              <a:gd name="connsiteY32" fmla="*/ 3822 h 10000"/>
              <a:gd name="connsiteX33" fmla="*/ 8699 w 10033"/>
              <a:gd name="connsiteY33" fmla="*/ 4119 h 10000"/>
              <a:gd name="connsiteX34" fmla="*/ 8557 w 10033"/>
              <a:gd name="connsiteY34" fmla="*/ 4508 h 10000"/>
              <a:gd name="connsiteX35" fmla="*/ 8414 w 10033"/>
              <a:gd name="connsiteY35" fmla="*/ 4898 h 10000"/>
              <a:gd name="connsiteX36" fmla="*/ 8250 w 10033"/>
              <a:gd name="connsiteY36" fmla="*/ 5288 h 10000"/>
              <a:gd name="connsiteX37" fmla="*/ 7970 w 10033"/>
              <a:gd name="connsiteY37" fmla="*/ 6178 h 10000"/>
              <a:gd name="connsiteX38" fmla="*/ 7833 w 10033"/>
              <a:gd name="connsiteY38" fmla="*/ 6568 h 10000"/>
              <a:gd name="connsiteX39" fmla="*/ 7668 w 10033"/>
              <a:gd name="connsiteY39" fmla="*/ 6957 h 10000"/>
              <a:gd name="connsiteX40" fmla="*/ 7528 w 10033"/>
              <a:gd name="connsiteY40" fmla="*/ 7347 h 10000"/>
              <a:gd name="connsiteX41" fmla="*/ 7388 w 10033"/>
              <a:gd name="connsiteY41" fmla="*/ 7737 h 10000"/>
              <a:gd name="connsiteX42" fmla="*/ 7219 w 10033"/>
              <a:gd name="connsiteY42" fmla="*/ 8033 h 10000"/>
              <a:gd name="connsiteX43" fmla="*/ 7219 w 10033"/>
              <a:gd name="connsiteY43" fmla="*/ 8237 h 10000"/>
              <a:gd name="connsiteX44" fmla="*/ 7080 w 10033"/>
              <a:gd name="connsiteY44" fmla="*/ 8534 h 10000"/>
              <a:gd name="connsiteX45" fmla="*/ 6942 w 10033"/>
              <a:gd name="connsiteY45" fmla="*/ 8720 h 10000"/>
              <a:gd name="connsiteX46" fmla="*/ 6635 w 10033"/>
              <a:gd name="connsiteY46" fmla="*/ 9017 h 10000"/>
              <a:gd name="connsiteX47" fmla="*/ 6355 w 10033"/>
              <a:gd name="connsiteY47" fmla="*/ 9314 h 10000"/>
              <a:gd name="connsiteX48" fmla="*/ 6049 w 10033"/>
              <a:gd name="connsiteY48" fmla="*/ 9610 h 10000"/>
              <a:gd name="connsiteX49" fmla="*/ 5772 w 10033"/>
              <a:gd name="connsiteY49" fmla="*/ 9703 h 10000"/>
              <a:gd name="connsiteX50" fmla="*/ 5463 w 10033"/>
              <a:gd name="connsiteY50" fmla="*/ 9889 h 10000"/>
              <a:gd name="connsiteX51" fmla="*/ 5157 w 10033"/>
              <a:gd name="connsiteY51" fmla="*/ 10000 h 10000"/>
              <a:gd name="connsiteX52" fmla="*/ 4879 w 10033"/>
              <a:gd name="connsiteY52" fmla="*/ 10000 h 10000"/>
              <a:gd name="connsiteX53" fmla="*/ 4573 w 10033"/>
              <a:gd name="connsiteY53" fmla="*/ 10000 h 10000"/>
              <a:gd name="connsiteX54" fmla="*/ 4573 w 10033"/>
              <a:gd name="connsiteY54" fmla="*/ 9889 h 10000"/>
              <a:gd name="connsiteX55" fmla="*/ 4432 w 10033"/>
              <a:gd name="connsiteY55" fmla="*/ 9889 h 10000"/>
              <a:gd name="connsiteX56" fmla="*/ 4432 w 10033"/>
              <a:gd name="connsiteY56" fmla="*/ 9796 h 10000"/>
              <a:gd name="connsiteX57" fmla="*/ 4432 w 10033"/>
              <a:gd name="connsiteY57" fmla="*/ 9610 h 10000"/>
              <a:gd name="connsiteX58" fmla="*/ 4432 w 10033"/>
              <a:gd name="connsiteY58" fmla="*/ 9499 h 10000"/>
              <a:gd name="connsiteX59" fmla="*/ 4432 w 10033"/>
              <a:gd name="connsiteY59" fmla="*/ 9406 h 10000"/>
              <a:gd name="connsiteX60" fmla="*/ 4432 w 10033"/>
              <a:gd name="connsiteY60" fmla="*/ 9202 h 10000"/>
              <a:gd name="connsiteX61" fmla="*/ 4432 w 10033"/>
              <a:gd name="connsiteY61" fmla="*/ 9017 h 10000"/>
              <a:gd name="connsiteX62" fmla="*/ 4295 w 10033"/>
              <a:gd name="connsiteY62" fmla="*/ 8813 h 10000"/>
              <a:gd name="connsiteX63" fmla="*/ 4128 w 10033"/>
              <a:gd name="connsiteY63" fmla="*/ 8534 h 10000"/>
              <a:gd name="connsiteX64" fmla="*/ 3849 w 10033"/>
              <a:gd name="connsiteY64" fmla="*/ 8126 h 10000"/>
              <a:gd name="connsiteX65" fmla="*/ 3710 w 10033"/>
              <a:gd name="connsiteY65" fmla="*/ 7737 h 10000"/>
              <a:gd name="connsiteX66" fmla="*/ 3264 w 10033"/>
              <a:gd name="connsiteY66" fmla="*/ 7347 h 10000"/>
              <a:gd name="connsiteX67" fmla="*/ 2960 w 10033"/>
              <a:gd name="connsiteY67" fmla="*/ 6753 h 10000"/>
              <a:gd name="connsiteX68" fmla="*/ 3264 w 10033"/>
              <a:gd name="connsiteY68" fmla="*/ 6957 h 10000"/>
              <a:gd name="connsiteX69" fmla="*/ 3710 w 10033"/>
              <a:gd name="connsiteY69" fmla="*/ 7161 h 10000"/>
              <a:gd name="connsiteX70" fmla="*/ 3987 w 10033"/>
              <a:gd name="connsiteY70" fmla="*/ 7347 h 10000"/>
              <a:gd name="connsiteX71" fmla="*/ 4295 w 10033"/>
              <a:gd name="connsiteY71" fmla="*/ 7440 h 10000"/>
              <a:gd name="connsiteX72" fmla="*/ 4573 w 10033"/>
              <a:gd name="connsiteY72" fmla="*/ 7551 h 10000"/>
              <a:gd name="connsiteX73" fmla="*/ 4743 w 10033"/>
              <a:gd name="connsiteY73" fmla="*/ 7551 h 10000"/>
              <a:gd name="connsiteX74" fmla="*/ 4879 w 10033"/>
              <a:gd name="connsiteY74" fmla="*/ 7644 h 10000"/>
              <a:gd name="connsiteX75" fmla="*/ 5020 w 10033"/>
              <a:gd name="connsiteY75" fmla="*/ 7644 h 10000"/>
              <a:gd name="connsiteX76" fmla="*/ 5157 w 10033"/>
              <a:gd name="connsiteY76" fmla="*/ 7644 h 10000"/>
              <a:gd name="connsiteX77" fmla="*/ 5325 w 10033"/>
              <a:gd name="connsiteY77" fmla="*/ 7644 h 10000"/>
              <a:gd name="connsiteX78" fmla="*/ 5463 w 10033"/>
              <a:gd name="connsiteY78" fmla="*/ 7551 h 10000"/>
              <a:gd name="connsiteX79" fmla="*/ 5606 w 10033"/>
              <a:gd name="connsiteY79" fmla="*/ 7440 h 10000"/>
              <a:gd name="connsiteX80" fmla="*/ 5606 w 10033"/>
              <a:gd name="connsiteY80" fmla="*/ 7347 h 10000"/>
              <a:gd name="connsiteX81" fmla="*/ 5772 w 10033"/>
              <a:gd name="connsiteY81" fmla="*/ 7254 h 10000"/>
              <a:gd name="connsiteX82" fmla="*/ 5909 w 10033"/>
              <a:gd name="connsiteY82" fmla="*/ 7050 h 10000"/>
              <a:gd name="connsiteX83" fmla="*/ 5909 w 10033"/>
              <a:gd name="connsiteY83" fmla="*/ 6865 h 10000"/>
              <a:gd name="connsiteX84" fmla="*/ 6049 w 10033"/>
              <a:gd name="connsiteY84" fmla="*/ 6660 h 10000"/>
              <a:gd name="connsiteX85" fmla="*/ 6188 w 10033"/>
              <a:gd name="connsiteY85" fmla="*/ 6364 h 10000"/>
              <a:gd name="connsiteX86" fmla="*/ 6355 w 10033"/>
              <a:gd name="connsiteY86" fmla="*/ 6067 h 10000"/>
              <a:gd name="connsiteX87" fmla="*/ 6355 w 10033"/>
              <a:gd name="connsiteY87" fmla="*/ 5677 h 10000"/>
              <a:gd name="connsiteX88" fmla="*/ 6635 w 10033"/>
              <a:gd name="connsiteY88" fmla="*/ 4991 h 10000"/>
              <a:gd name="connsiteX89" fmla="*/ 6807 w 10033"/>
              <a:gd name="connsiteY89" fmla="*/ 4212 h 10000"/>
              <a:gd name="connsiteX90" fmla="*/ 6807 w 10033"/>
              <a:gd name="connsiteY90" fmla="*/ 3525 h 10000"/>
              <a:gd name="connsiteX91" fmla="*/ 6942 w 10033"/>
              <a:gd name="connsiteY91" fmla="*/ 2839 h 10000"/>
              <a:gd name="connsiteX92" fmla="*/ 6942 w 10033"/>
              <a:gd name="connsiteY92" fmla="*/ 2542 h 10000"/>
              <a:gd name="connsiteX93" fmla="*/ 6942 w 10033"/>
              <a:gd name="connsiteY93" fmla="*/ 2263 h 10000"/>
              <a:gd name="connsiteX94" fmla="*/ 6942 w 10033"/>
              <a:gd name="connsiteY94" fmla="*/ 2059 h 10000"/>
              <a:gd name="connsiteX95" fmla="*/ 6942 w 10033"/>
              <a:gd name="connsiteY95" fmla="*/ 1855 h 10000"/>
              <a:gd name="connsiteX96" fmla="*/ 6942 w 10033"/>
              <a:gd name="connsiteY96" fmla="*/ 1670 h 10000"/>
              <a:gd name="connsiteX97" fmla="*/ 6942 w 10033"/>
              <a:gd name="connsiteY97" fmla="*/ 1577 h 10000"/>
              <a:gd name="connsiteX98" fmla="*/ 6807 w 10033"/>
              <a:gd name="connsiteY98" fmla="*/ 1466 h 10000"/>
              <a:gd name="connsiteX99" fmla="*/ 6807 w 10033"/>
              <a:gd name="connsiteY99" fmla="*/ 1373 h 10000"/>
              <a:gd name="connsiteX100" fmla="*/ 6807 w 10033"/>
              <a:gd name="connsiteY100" fmla="*/ 1280 h 10000"/>
              <a:gd name="connsiteX101" fmla="*/ 6635 w 10033"/>
              <a:gd name="connsiteY101" fmla="*/ 1280 h 10000"/>
              <a:gd name="connsiteX102" fmla="*/ 6500 w 10033"/>
              <a:gd name="connsiteY102" fmla="*/ 1169 h 10000"/>
              <a:gd name="connsiteX103" fmla="*/ 6500 w 10033"/>
              <a:gd name="connsiteY103" fmla="*/ 1169 h 10000"/>
              <a:gd name="connsiteX104" fmla="*/ 6188 w 10033"/>
              <a:gd name="connsiteY104" fmla="*/ 1169 h 10000"/>
              <a:gd name="connsiteX105" fmla="*/ 6049 w 10033"/>
              <a:gd name="connsiteY105" fmla="*/ 1169 h 10000"/>
              <a:gd name="connsiteX106" fmla="*/ 5909 w 10033"/>
              <a:gd name="connsiteY106" fmla="*/ 1169 h 10000"/>
              <a:gd name="connsiteX107" fmla="*/ 5606 w 10033"/>
              <a:gd name="connsiteY107" fmla="*/ 1169 h 10000"/>
              <a:gd name="connsiteX108" fmla="*/ 5325 w 10033"/>
              <a:gd name="connsiteY108" fmla="*/ 1169 h 10000"/>
              <a:gd name="connsiteX109" fmla="*/ 4879 w 10033"/>
              <a:gd name="connsiteY109" fmla="*/ 1169 h 10000"/>
              <a:gd name="connsiteX110" fmla="*/ 4573 w 10033"/>
              <a:gd name="connsiteY110" fmla="*/ 1169 h 10000"/>
              <a:gd name="connsiteX111" fmla="*/ 4128 w 10033"/>
              <a:gd name="connsiteY111" fmla="*/ 1169 h 10000"/>
              <a:gd name="connsiteX112" fmla="*/ 3544 w 10033"/>
              <a:gd name="connsiteY112" fmla="*/ 1169 h 10000"/>
              <a:gd name="connsiteX113" fmla="*/ 2960 w 10033"/>
              <a:gd name="connsiteY113" fmla="*/ 1280 h 10000"/>
              <a:gd name="connsiteX114" fmla="*/ 2375 w 10033"/>
              <a:gd name="connsiteY114" fmla="*/ 1280 h 10000"/>
              <a:gd name="connsiteX115" fmla="*/ 1652 w 10033"/>
              <a:gd name="connsiteY115" fmla="*/ 1373 h 10000"/>
              <a:gd name="connsiteX116" fmla="*/ 172 w 10033"/>
              <a:gd name="connsiteY116" fmla="*/ 1466 h 10000"/>
              <a:gd name="connsiteX117" fmla="*/ 619 w 10033"/>
              <a:gd name="connsiteY117" fmla="*/ 779 h 10000"/>
              <a:gd name="connsiteX118" fmla="*/ 1342 w 10033"/>
              <a:gd name="connsiteY118" fmla="*/ 779 h 10000"/>
              <a:gd name="connsiteX119" fmla="*/ 1788 w 10033"/>
              <a:gd name="connsiteY119" fmla="*/ 779 h 10000"/>
              <a:gd name="connsiteX120" fmla="*/ 2375 w 10033"/>
              <a:gd name="connsiteY120" fmla="*/ 686 h 10000"/>
              <a:gd name="connsiteX121" fmla="*/ 2819 w 10033"/>
              <a:gd name="connsiteY121" fmla="*/ 686 h 10000"/>
              <a:gd name="connsiteX122" fmla="*/ 3544 w 10033"/>
              <a:gd name="connsiteY122" fmla="*/ 594 h 10000"/>
              <a:gd name="connsiteX123" fmla="*/ 4295 w 10033"/>
              <a:gd name="connsiteY123" fmla="*/ 594 h 10000"/>
              <a:gd name="connsiteX124" fmla="*/ 4879 w 10033"/>
              <a:gd name="connsiteY124" fmla="*/ 482 h 10000"/>
              <a:gd name="connsiteX125" fmla="*/ 5463 w 10033"/>
              <a:gd name="connsiteY125" fmla="*/ 482 h 10000"/>
              <a:gd name="connsiteX126" fmla="*/ 5772 w 10033"/>
              <a:gd name="connsiteY126" fmla="*/ 390 h 10000"/>
              <a:gd name="connsiteX127" fmla="*/ 6049 w 10033"/>
              <a:gd name="connsiteY127" fmla="*/ 297 h 10000"/>
              <a:gd name="connsiteX128" fmla="*/ 6355 w 10033"/>
              <a:gd name="connsiteY128" fmla="*/ 297 h 10000"/>
              <a:gd name="connsiteX129" fmla="*/ 6355 w 10033"/>
              <a:gd name="connsiteY129" fmla="*/ 204 h 10000"/>
              <a:gd name="connsiteX130" fmla="*/ 6355 w 10033"/>
              <a:gd name="connsiteY130" fmla="*/ 204 h 10000"/>
              <a:gd name="connsiteX0" fmla="*/ 5736 w 9414"/>
              <a:gd name="connsiteY0" fmla="*/ 204 h 10000"/>
              <a:gd name="connsiteX1" fmla="*/ 5881 w 9414"/>
              <a:gd name="connsiteY1" fmla="*/ 93 h 10000"/>
              <a:gd name="connsiteX2" fmla="*/ 6188 w 9414"/>
              <a:gd name="connsiteY2" fmla="*/ 93 h 10000"/>
              <a:gd name="connsiteX3" fmla="*/ 6323 w 9414"/>
              <a:gd name="connsiteY3" fmla="*/ 0 h 10000"/>
              <a:gd name="connsiteX4" fmla="*/ 6461 w 9414"/>
              <a:gd name="connsiteY4" fmla="*/ 0 h 10000"/>
              <a:gd name="connsiteX5" fmla="*/ 6769 w 9414"/>
              <a:gd name="connsiteY5" fmla="*/ 93 h 10000"/>
              <a:gd name="connsiteX6" fmla="*/ 7214 w 9414"/>
              <a:gd name="connsiteY6" fmla="*/ 204 h 10000"/>
              <a:gd name="connsiteX7" fmla="*/ 7351 w 9414"/>
              <a:gd name="connsiteY7" fmla="*/ 297 h 10000"/>
              <a:gd name="connsiteX8" fmla="*/ 7631 w 9414"/>
              <a:gd name="connsiteY8" fmla="*/ 482 h 10000"/>
              <a:gd name="connsiteX9" fmla="*/ 7795 w 9414"/>
              <a:gd name="connsiteY9" fmla="*/ 594 h 10000"/>
              <a:gd name="connsiteX10" fmla="*/ 8080 w 9414"/>
              <a:gd name="connsiteY10" fmla="*/ 686 h 10000"/>
              <a:gd name="connsiteX11" fmla="*/ 8384 w 9414"/>
              <a:gd name="connsiteY11" fmla="*/ 891 h 10000"/>
              <a:gd name="connsiteX12" fmla="*/ 8661 w 9414"/>
              <a:gd name="connsiteY12" fmla="*/ 983 h 10000"/>
              <a:gd name="connsiteX13" fmla="*/ 8828 w 9414"/>
              <a:gd name="connsiteY13" fmla="*/ 1169 h 10000"/>
              <a:gd name="connsiteX14" fmla="*/ 9108 w 9414"/>
              <a:gd name="connsiteY14" fmla="*/ 1280 h 10000"/>
              <a:gd name="connsiteX15" fmla="*/ 9246 w 9414"/>
              <a:gd name="connsiteY15" fmla="*/ 1373 h 10000"/>
              <a:gd name="connsiteX16" fmla="*/ 9246 w 9414"/>
              <a:gd name="connsiteY16" fmla="*/ 1466 h 10000"/>
              <a:gd name="connsiteX17" fmla="*/ 9414 w 9414"/>
              <a:gd name="connsiteY17" fmla="*/ 1466 h 10000"/>
              <a:gd name="connsiteX18" fmla="*/ 9414 w 9414"/>
              <a:gd name="connsiteY18" fmla="*/ 1577 h 10000"/>
              <a:gd name="connsiteX19" fmla="*/ 9414 w 9414"/>
              <a:gd name="connsiteY19" fmla="*/ 1670 h 10000"/>
              <a:gd name="connsiteX20" fmla="*/ 9246 w 9414"/>
              <a:gd name="connsiteY20" fmla="*/ 1763 h 10000"/>
              <a:gd name="connsiteX21" fmla="*/ 9108 w 9414"/>
              <a:gd name="connsiteY21" fmla="*/ 1763 h 10000"/>
              <a:gd name="connsiteX22" fmla="*/ 8969 w 9414"/>
              <a:gd name="connsiteY22" fmla="*/ 1855 h 10000"/>
              <a:gd name="connsiteX23" fmla="*/ 8828 w 9414"/>
              <a:gd name="connsiteY23" fmla="*/ 1855 h 10000"/>
              <a:gd name="connsiteX24" fmla="*/ 8828 w 9414"/>
              <a:gd name="connsiteY24" fmla="*/ 1967 h 10000"/>
              <a:gd name="connsiteX25" fmla="*/ 8661 w 9414"/>
              <a:gd name="connsiteY25" fmla="*/ 2059 h 10000"/>
              <a:gd name="connsiteX26" fmla="*/ 8523 w 9414"/>
              <a:gd name="connsiteY26" fmla="*/ 2263 h 10000"/>
              <a:gd name="connsiteX27" fmla="*/ 8523 w 9414"/>
              <a:gd name="connsiteY27" fmla="*/ 2449 h 10000"/>
              <a:gd name="connsiteX28" fmla="*/ 8384 w 9414"/>
              <a:gd name="connsiteY28" fmla="*/ 2653 h 10000"/>
              <a:gd name="connsiteX29" fmla="*/ 8384 w 9414"/>
              <a:gd name="connsiteY29" fmla="*/ 2950 h 10000"/>
              <a:gd name="connsiteX30" fmla="*/ 8384 w 9414"/>
              <a:gd name="connsiteY30" fmla="*/ 3135 h 10000"/>
              <a:gd name="connsiteX31" fmla="*/ 8216 w 9414"/>
              <a:gd name="connsiteY31" fmla="*/ 3432 h 10000"/>
              <a:gd name="connsiteX32" fmla="*/ 8216 w 9414"/>
              <a:gd name="connsiteY32" fmla="*/ 3822 h 10000"/>
              <a:gd name="connsiteX33" fmla="*/ 8080 w 9414"/>
              <a:gd name="connsiteY33" fmla="*/ 4119 h 10000"/>
              <a:gd name="connsiteX34" fmla="*/ 7938 w 9414"/>
              <a:gd name="connsiteY34" fmla="*/ 4508 h 10000"/>
              <a:gd name="connsiteX35" fmla="*/ 7795 w 9414"/>
              <a:gd name="connsiteY35" fmla="*/ 4898 h 10000"/>
              <a:gd name="connsiteX36" fmla="*/ 7631 w 9414"/>
              <a:gd name="connsiteY36" fmla="*/ 5288 h 10000"/>
              <a:gd name="connsiteX37" fmla="*/ 7351 w 9414"/>
              <a:gd name="connsiteY37" fmla="*/ 6178 h 10000"/>
              <a:gd name="connsiteX38" fmla="*/ 7214 w 9414"/>
              <a:gd name="connsiteY38" fmla="*/ 6568 h 10000"/>
              <a:gd name="connsiteX39" fmla="*/ 7049 w 9414"/>
              <a:gd name="connsiteY39" fmla="*/ 6957 h 10000"/>
              <a:gd name="connsiteX40" fmla="*/ 6909 w 9414"/>
              <a:gd name="connsiteY40" fmla="*/ 7347 h 10000"/>
              <a:gd name="connsiteX41" fmla="*/ 6769 w 9414"/>
              <a:gd name="connsiteY41" fmla="*/ 7737 h 10000"/>
              <a:gd name="connsiteX42" fmla="*/ 6600 w 9414"/>
              <a:gd name="connsiteY42" fmla="*/ 8033 h 10000"/>
              <a:gd name="connsiteX43" fmla="*/ 6600 w 9414"/>
              <a:gd name="connsiteY43" fmla="*/ 8237 h 10000"/>
              <a:gd name="connsiteX44" fmla="*/ 6461 w 9414"/>
              <a:gd name="connsiteY44" fmla="*/ 8534 h 10000"/>
              <a:gd name="connsiteX45" fmla="*/ 6323 w 9414"/>
              <a:gd name="connsiteY45" fmla="*/ 8720 h 10000"/>
              <a:gd name="connsiteX46" fmla="*/ 6016 w 9414"/>
              <a:gd name="connsiteY46" fmla="*/ 9017 h 10000"/>
              <a:gd name="connsiteX47" fmla="*/ 5736 w 9414"/>
              <a:gd name="connsiteY47" fmla="*/ 9314 h 10000"/>
              <a:gd name="connsiteX48" fmla="*/ 5430 w 9414"/>
              <a:gd name="connsiteY48" fmla="*/ 9610 h 10000"/>
              <a:gd name="connsiteX49" fmla="*/ 5153 w 9414"/>
              <a:gd name="connsiteY49" fmla="*/ 9703 h 10000"/>
              <a:gd name="connsiteX50" fmla="*/ 4844 w 9414"/>
              <a:gd name="connsiteY50" fmla="*/ 9889 h 10000"/>
              <a:gd name="connsiteX51" fmla="*/ 4538 w 9414"/>
              <a:gd name="connsiteY51" fmla="*/ 10000 h 10000"/>
              <a:gd name="connsiteX52" fmla="*/ 4260 w 9414"/>
              <a:gd name="connsiteY52" fmla="*/ 10000 h 10000"/>
              <a:gd name="connsiteX53" fmla="*/ 3954 w 9414"/>
              <a:gd name="connsiteY53" fmla="*/ 10000 h 10000"/>
              <a:gd name="connsiteX54" fmla="*/ 3954 w 9414"/>
              <a:gd name="connsiteY54" fmla="*/ 9889 h 10000"/>
              <a:gd name="connsiteX55" fmla="*/ 3813 w 9414"/>
              <a:gd name="connsiteY55" fmla="*/ 9889 h 10000"/>
              <a:gd name="connsiteX56" fmla="*/ 3813 w 9414"/>
              <a:gd name="connsiteY56" fmla="*/ 9796 h 10000"/>
              <a:gd name="connsiteX57" fmla="*/ 3813 w 9414"/>
              <a:gd name="connsiteY57" fmla="*/ 9610 h 10000"/>
              <a:gd name="connsiteX58" fmla="*/ 3813 w 9414"/>
              <a:gd name="connsiteY58" fmla="*/ 9499 h 10000"/>
              <a:gd name="connsiteX59" fmla="*/ 3813 w 9414"/>
              <a:gd name="connsiteY59" fmla="*/ 9406 h 10000"/>
              <a:gd name="connsiteX60" fmla="*/ 3813 w 9414"/>
              <a:gd name="connsiteY60" fmla="*/ 9202 h 10000"/>
              <a:gd name="connsiteX61" fmla="*/ 3813 w 9414"/>
              <a:gd name="connsiteY61" fmla="*/ 9017 h 10000"/>
              <a:gd name="connsiteX62" fmla="*/ 3676 w 9414"/>
              <a:gd name="connsiteY62" fmla="*/ 8813 h 10000"/>
              <a:gd name="connsiteX63" fmla="*/ 3509 w 9414"/>
              <a:gd name="connsiteY63" fmla="*/ 8534 h 10000"/>
              <a:gd name="connsiteX64" fmla="*/ 3230 w 9414"/>
              <a:gd name="connsiteY64" fmla="*/ 8126 h 10000"/>
              <a:gd name="connsiteX65" fmla="*/ 3091 w 9414"/>
              <a:gd name="connsiteY65" fmla="*/ 7737 h 10000"/>
              <a:gd name="connsiteX66" fmla="*/ 2645 w 9414"/>
              <a:gd name="connsiteY66" fmla="*/ 7347 h 10000"/>
              <a:gd name="connsiteX67" fmla="*/ 2341 w 9414"/>
              <a:gd name="connsiteY67" fmla="*/ 6753 h 10000"/>
              <a:gd name="connsiteX68" fmla="*/ 2645 w 9414"/>
              <a:gd name="connsiteY68" fmla="*/ 6957 h 10000"/>
              <a:gd name="connsiteX69" fmla="*/ 3091 w 9414"/>
              <a:gd name="connsiteY69" fmla="*/ 7161 h 10000"/>
              <a:gd name="connsiteX70" fmla="*/ 3368 w 9414"/>
              <a:gd name="connsiteY70" fmla="*/ 7347 h 10000"/>
              <a:gd name="connsiteX71" fmla="*/ 3676 w 9414"/>
              <a:gd name="connsiteY71" fmla="*/ 7440 h 10000"/>
              <a:gd name="connsiteX72" fmla="*/ 3954 w 9414"/>
              <a:gd name="connsiteY72" fmla="*/ 7551 h 10000"/>
              <a:gd name="connsiteX73" fmla="*/ 4124 w 9414"/>
              <a:gd name="connsiteY73" fmla="*/ 7551 h 10000"/>
              <a:gd name="connsiteX74" fmla="*/ 4260 w 9414"/>
              <a:gd name="connsiteY74" fmla="*/ 7644 h 10000"/>
              <a:gd name="connsiteX75" fmla="*/ 4401 w 9414"/>
              <a:gd name="connsiteY75" fmla="*/ 7644 h 10000"/>
              <a:gd name="connsiteX76" fmla="*/ 4538 w 9414"/>
              <a:gd name="connsiteY76" fmla="*/ 7644 h 10000"/>
              <a:gd name="connsiteX77" fmla="*/ 4706 w 9414"/>
              <a:gd name="connsiteY77" fmla="*/ 7644 h 10000"/>
              <a:gd name="connsiteX78" fmla="*/ 4844 w 9414"/>
              <a:gd name="connsiteY78" fmla="*/ 7551 h 10000"/>
              <a:gd name="connsiteX79" fmla="*/ 4987 w 9414"/>
              <a:gd name="connsiteY79" fmla="*/ 7440 h 10000"/>
              <a:gd name="connsiteX80" fmla="*/ 4987 w 9414"/>
              <a:gd name="connsiteY80" fmla="*/ 7347 h 10000"/>
              <a:gd name="connsiteX81" fmla="*/ 5153 w 9414"/>
              <a:gd name="connsiteY81" fmla="*/ 7254 h 10000"/>
              <a:gd name="connsiteX82" fmla="*/ 5290 w 9414"/>
              <a:gd name="connsiteY82" fmla="*/ 7050 h 10000"/>
              <a:gd name="connsiteX83" fmla="*/ 5290 w 9414"/>
              <a:gd name="connsiteY83" fmla="*/ 6865 h 10000"/>
              <a:gd name="connsiteX84" fmla="*/ 5430 w 9414"/>
              <a:gd name="connsiteY84" fmla="*/ 6660 h 10000"/>
              <a:gd name="connsiteX85" fmla="*/ 5569 w 9414"/>
              <a:gd name="connsiteY85" fmla="*/ 6364 h 10000"/>
              <a:gd name="connsiteX86" fmla="*/ 5736 w 9414"/>
              <a:gd name="connsiteY86" fmla="*/ 6067 h 10000"/>
              <a:gd name="connsiteX87" fmla="*/ 5736 w 9414"/>
              <a:gd name="connsiteY87" fmla="*/ 5677 h 10000"/>
              <a:gd name="connsiteX88" fmla="*/ 6016 w 9414"/>
              <a:gd name="connsiteY88" fmla="*/ 4991 h 10000"/>
              <a:gd name="connsiteX89" fmla="*/ 6188 w 9414"/>
              <a:gd name="connsiteY89" fmla="*/ 4212 h 10000"/>
              <a:gd name="connsiteX90" fmla="*/ 6188 w 9414"/>
              <a:gd name="connsiteY90" fmla="*/ 3525 h 10000"/>
              <a:gd name="connsiteX91" fmla="*/ 6323 w 9414"/>
              <a:gd name="connsiteY91" fmla="*/ 2839 h 10000"/>
              <a:gd name="connsiteX92" fmla="*/ 6323 w 9414"/>
              <a:gd name="connsiteY92" fmla="*/ 2542 h 10000"/>
              <a:gd name="connsiteX93" fmla="*/ 6323 w 9414"/>
              <a:gd name="connsiteY93" fmla="*/ 2263 h 10000"/>
              <a:gd name="connsiteX94" fmla="*/ 6323 w 9414"/>
              <a:gd name="connsiteY94" fmla="*/ 2059 h 10000"/>
              <a:gd name="connsiteX95" fmla="*/ 6323 w 9414"/>
              <a:gd name="connsiteY95" fmla="*/ 1855 h 10000"/>
              <a:gd name="connsiteX96" fmla="*/ 6323 w 9414"/>
              <a:gd name="connsiteY96" fmla="*/ 1670 h 10000"/>
              <a:gd name="connsiteX97" fmla="*/ 6323 w 9414"/>
              <a:gd name="connsiteY97" fmla="*/ 1577 h 10000"/>
              <a:gd name="connsiteX98" fmla="*/ 6188 w 9414"/>
              <a:gd name="connsiteY98" fmla="*/ 1466 h 10000"/>
              <a:gd name="connsiteX99" fmla="*/ 6188 w 9414"/>
              <a:gd name="connsiteY99" fmla="*/ 1373 h 10000"/>
              <a:gd name="connsiteX100" fmla="*/ 6188 w 9414"/>
              <a:gd name="connsiteY100" fmla="*/ 1280 h 10000"/>
              <a:gd name="connsiteX101" fmla="*/ 6016 w 9414"/>
              <a:gd name="connsiteY101" fmla="*/ 1280 h 10000"/>
              <a:gd name="connsiteX102" fmla="*/ 5881 w 9414"/>
              <a:gd name="connsiteY102" fmla="*/ 1169 h 10000"/>
              <a:gd name="connsiteX103" fmla="*/ 5881 w 9414"/>
              <a:gd name="connsiteY103" fmla="*/ 1169 h 10000"/>
              <a:gd name="connsiteX104" fmla="*/ 5569 w 9414"/>
              <a:gd name="connsiteY104" fmla="*/ 1169 h 10000"/>
              <a:gd name="connsiteX105" fmla="*/ 5430 w 9414"/>
              <a:gd name="connsiteY105" fmla="*/ 1169 h 10000"/>
              <a:gd name="connsiteX106" fmla="*/ 5290 w 9414"/>
              <a:gd name="connsiteY106" fmla="*/ 1169 h 10000"/>
              <a:gd name="connsiteX107" fmla="*/ 4987 w 9414"/>
              <a:gd name="connsiteY107" fmla="*/ 1169 h 10000"/>
              <a:gd name="connsiteX108" fmla="*/ 4706 w 9414"/>
              <a:gd name="connsiteY108" fmla="*/ 1169 h 10000"/>
              <a:gd name="connsiteX109" fmla="*/ 4260 w 9414"/>
              <a:gd name="connsiteY109" fmla="*/ 1169 h 10000"/>
              <a:gd name="connsiteX110" fmla="*/ 3954 w 9414"/>
              <a:gd name="connsiteY110" fmla="*/ 1169 h 10000"/>
              <a:gd name="connsiteX111" fmla="*/ 3509 w 9414"/>
              <a:gd name="connsiteY111" fmla="*/ 1169 h 10000"/>
              <a:gd name="connsiteX112" fmla="*/ 2925 w 9414"/>
              <a:gd name="connsiteY112" fmla="*/ 1169 h 10000"/>
              <a:gd name="connsiteX113" fmla="*/ 2341 w 9414"/>
              <a:gd name="connsiteY113" fmla="*/ 1280 h 10000"/>
              <a:gd name="connsiteX114" fmla="*/ 1756 w 9414"/>
              <a:gd name="connsiteY114" fmla="*/ 1280 h 10000"/>
              <a:gd name="connsiteX115" fmla="*/ 1033 w 9414"/>
              <a:gd name="connsiteY115" fmla="*/ 1373 h 10000"/>
              <a:gd name="connsiteX116" fmla="*/ 0 w 9414"/>
              <a:gd name="connsiteY116" fmla="*/ 779 h 10000"/>
              <a:gd name="connsiteX117" fmla="*/ 723 w 9414"/>
              <a:gd name="connsiteY117" fmla="*/ 779 h 10000"/>
              <a:gd name="connsiteX118" fmla="*/ 1169 w 9414"/>
              <a:gd name="connsiteY118" fmla="*/ 779 h 10000"/>
              <a:gd name="connsiteX119" fmla="*/ 1756 w 9414"/>
              <a:gd name="connsiteY119" fmla="*/ 686 h 10000"/>
              <a:gd name="connsiteX120" fmla="*/ 2200 w 9414"/>
              <a:gd name="connsiteY120" fmla="*/ 686 h 10000"/>
              <a:gd name="connsiteX121" fmla="*/ 2925 w 9414"/>
              <a:gd name="connsiteY121" fmla="*/ 594 h 10000"/>
              <a:gd name="connsiteX122" fmla="*/ 3676 w 9414"/>
              <a:gd name="connsiteY122" fmla="*/ 594 h 10000"/>
              <a:gd name="connsiteX123" fmla="*/ 4260 w 9414"/>
              <a:gd name="connsiteY123" fmla="*/ 482 h 10000"/>
              <a:gd name="connsiteX124" fmla="*/ 4844 w 9414"/>
              <a:gd name="connsiteY124" fmla="*/ 482 h 10000"/>
              <a:gd name="connsiteX125" fmla="*/ 5153 w 9414"/>
              <a:gd name="connsiteY125" fmla="*/ 390 h 10000"/>
              <a:gd name="connsiteX126" fmla="*/ 5430 w 9414"/>
              <a:gd name="connsiteY126" fmla="*/ 297 h 10000"/>
              <a:gd name="connsiteX127" fmla="*/ 5736 w 9414"/>
              <a:gd name="connsiteY127" fmla="*/ 297 h 10000"/>
              <a:gd name="connsiteX128" fmla="*/ 5736 w 9414"/>
              <a:gd name="connsiteY128" fmla="*/ 204 h 10000"/>
              <a:gd name="connsiteX129" fmla="*/ 5736 w 9414"/>
              <a:gd name="connsiteY129" fmla="*/ 204 h 10000"/>
              <a:gd name="connsiteX0" fmla="*/ 6093 w 10000"/>
              <a:gd name="connsiteY0" fmla="*/ 204 h 10000"/>
              <a:gd name="connsiteX1" fmla="*/ 6247 w 10000"/>
              <a:gd name="connsiteY1" fmla="*/ 93 h 10000"/>
              <a:gd name="connsiteX2" fmla="*/ 6573 w 10000"/>
              <a:gd name="connsiteY2" fmla="*/ 93 h 10000"/>
              <a:gd name="connsiteX3" fmla="*/ 6717 w 10000"/>
              <a:gd name="connsiteY3" fmla="*/ 0 h 10000"/>
              <a:gd name="connsiteX4" fmla="*/ 6863 w 10000"/>
              <a:gd name="connsiteY4" fmla="*/ 0 h 10000"/>
              <a:gd name="connsiteX5" fmla="*/ 7190 w 10000"/>
              <a:gd name="connsiteY5" fmla="*/ 93 h 10000"/>
              <a:gd name="connsiteX6" fmla="*/ 7663 w 10000"/>
              <a:gd name="connsiteY6" fmla="*/ 204 h 10000"/>
              <a:gd name="connsiteX7" fmla="*/ 7809 w 10000"/>
              <a:gd name="connsiteY7" fmla="*/ 297 h 10000"/>
              <a:gd name="connsiteX8" fmla="*/ 8106 w 10000"/>
              <a:gd name="connsiteY8" fmla="*/ 482 h 10000"/>
              <a:gd name="connsiteX9" fmla="*/ 8280 w 10000"/>
              <a:gd name="connsiteY9" fmla="*/ 594 h 10000"/>
              <a:gd name="connsiteX10" fmla="*/ 8583 w 10000"/>
              <a:gd name="connsiteY10" fmla="*/ 686 h 10000"/>
              <a:gd name="connsiteX11" fmla="*/ 8906 w 10000"/>
              <a:gd name="connsiteY11" fmla="*/ 891 h 10000"/>
              <a:gd name="connsiteX12" fmla="*/ 9200 w 10000"/>
              <a:gd name="connsiteY12" fmla="*/ 983 h 10000"/>
              <a:gd name="connsiteX13" fmla="*/ 9378 w 10000"/>
              <a:gd name="connsiteY13" fmla="*/ 1169 h 10000"/>
              <a:gd name="connsiteX14" fmla="*/ 9675 w 10000"/>
              <a:gd name="connsiteY14" fmla="*/ 1280 h 10000"/>
              <a:gd name="connsiteX15" fmla="*/ 9822 w 10000"/>
              <a:gd name="connsiteY15" fmla="*/ 1373 h 10000"/>
              <a:gd name="connsiteX16" fmla="*/ 982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822 w 10000"/>
              <a:gd name="connsiteY20" fmla="*/ 1763 h 10000"/>
              <a:gd name="connsiteX21" fmla="*/ 9675 w 10000"/>
              <a:gd name="connsiteY21" fmla="*/ 1763 h 10000"/>
              <a:gd name="connsiteX22" fmla="*/ 9527 w 10000"/>
              <a:gd name="connsiteY22" fmla="*/ 1855 h 10000"/>
              <a:gd name="connsiteX23" fmla="*/ 9378 w 10000"/>
              <a:gd name="connsiteY23" fmla="*/ 1855 h 10000"/>
              <a:gd name="connsiteX24" fmla="*/ 9378 w 10000"/>
              <a:gd name="connsiteY24" fmla="*/ 1967 h 10000"/>
              <a:gd name="connsiteX25" fmla="*/ 9200 w 10000"/>
              <a:gd name="connsiteY25" fmla="*/ 2059 h 10000"/>
              <a:gd name="connsiteX26" fmla="*/ 9054 w 10000"/>
              <a:gd name="connsiteY26" fmla="*/ 2263 h 10000"/>
              <a:gd name="connsiteX27" fmla="*/ 9054 w 10000"/>
              <a:gd name="connsiteY27" fmla="*/ 2449 h 10000"/>
              <a:gd name="connsiteX28" fmla="*/ 8906 w 10000"/>
              <a:gd name="connsiteY28" fmla="*/ 2653 h 10000"/>
              <a:gd name="connsiteX29" fmla="*/ 8906 w 10000"/>
              <a:gd name="connsiteY29" fmla="*/ 2950 h 10000"/>
              <a:gd name="connsiteX30" fmla="*/ 8906 w 10000"/>
              <a:gd name="connsiteY30" fmla="*/ 3135 h 10000"/>
              <a:gd name="connsiteX31" fmla="*/ 8727 w 10000"/>
              <a:gd name="connsiteY31" fmla="*/ 3432 h 10000"/>
              <a:gd name="connsiteX32" fmla="*/ 8727 w 10000"/>
              <a:gd name="connsiteY32" fmla="*/ 3822 h 10000"/>
              <a:gd name="connsiteX33" fmla="*/ 8583 w 10000"/>
              <a:gd name="connsiteY33" fmla="*/ 4119 h 10000"/>
              <a:gd name="connsiteX34" fmla="*/ 8432 w 10000"/>
              <a:gd name="connsiteY34" fmla="*/ 4508 h 10000"/>
              <a:gd name="connsiteX35" fmla="*/ 8280 w 10000"/>
              <a:gd name="connsiteY35" fmla="*/ 4898 h 10000"/>
              <a:gd name="connsiteX36" fmla="*/ 8106 w 10000"/>
              <a:gd name="connsiteY36" fmla="*/ 5288 h 10000"/>
              <a:gd name="connsiteX37" fmla="*/ 7809 w 10000"/>
              <a:gd name="connsiteY37" fmla="*/ 6178 h 10000"/>
              <a:gd name="connsiteX38" fmla="*/ 7663 w 10000"/>
              <a:gd name="connsiteY38" fmla="*/ 6568 h 10000"/>
              <a:gd name="connsiteX39" fmla="*/ 7488 w 10000"/>
              <a:gd name="connsiteY39" fmla="*/ 6957 h 10000"/>
              <a:gd name="connsiteX40" fmla="*/ 7339 w 10000"/>
              <a:gd name="connsiteY40" fmla="*/ 7347 h 10000"/>
              <a:gd name="connsiteX41" fmla="*/ 7190 w 10000"/>
              <a:gd name="connsiteY41" fmla="*/ 7737 h 10000"/>
              <a:gd name="connsiteX42" fmla="*/ 7011 w 10000"/>
              <a:gd name="connsiteY42" fmla="*/ 8033 h 10000"/>
              <a:gd name="connsiteX43" fmla="*/ 7011 w 10000"/>
              <a:gd name="connsiteY43" fmla="*/ 8237 h 10000"/>
              <a:gd name="connsiteX44" fmla="*/ 6863 w 10000"/>
              <a:gd name="connsiteY44" fmla="*/ 8534 h 10000"/>
              <a:gd name="connsiteX45" fmla="*/ 6717 w 10000"/>
              <a:gd name="connsiteY45" fmla="*/ 8720 h 10000"/>
              <a:gd name="connsiteX46" fmla="*/ 6390 w 10000"/>
              <a:gd name="connsiteY46" fmla="*/ 9017 h 10000"/>
              <a:gd name="connsiteX47" fmla="*/ 6093 w 10000"/>
              <a:gd name="connsiteY47" fmla="*/ 9314 h 10000"/>
              <a:gd name="connsiteX48" fmla="*/ 5768 w 10000"/>
              <a:gd name="connsiteY48" fmla="*/ 9610 h 10000"/>
              <a:gd name="connsiteX49" fmla="*/ 5474 w 10000"/>
              <a:gd name="connsiteY49" fmla="*/ 9703 h 10000"/>
              <a:gd name="connsiteX50" fmla="*/ 5146 w 10000"/>
              <a:gd name="connsiteY50" fmla="*/ 9889 h 10000"/>
              <a:gd name="connsiteX51" fmla="*/ 4820 w 10000"/>
              <a:gd name="connsiteY51" fmla="*/ 10000 h 10000"/>
              <a:gd name="connsiteX52" fmla="*/ 4525 w 10000"/>
              <a:gd name="connsiteY52" fmla="*/ 10000 h 10000"/>
              <a:gd name="connsiteX53" fmla="*/ 4200 w 10000"/>
              <a:gd name="connsiteY53" fmla="*/ 10000 h 10000"/>
              <a:gd name="connsiteX54" fmla="*/ 4200 w 10000"/>
              <a:gd name="connsiteY54" fmla="*/ 9889 h 10000"/>
              <a:gd name="connsiteX55" fmla="*/ 4050 w 10000"/>
              <a:gd name="connsiteY55" fmla="*/ 9889 h 10000"/>
              <a:gd name="connsiteX56" fmla="*/ 4050 w 10000"/>
              <a:gd name="connsiteY56" fmla="*/ 9796 h 10000"/>
              <a:gd name="connsiteX57" fmla="*/ 4050 w 10000"/>
              <a:gd name="connsiteY57" fmla="*/ 9610 h 10000"/>
              <a:gd name="connsiteX58" fmla="*/ 4050 w 10000"/>
              <a:gd name="connsiteY58" fmla="*/ 9499 h 10000"/>
              <a:gd name="connsiteX59" fmla="*/ 4050 w 10000"/>
              <a:gd name="connsiteY59" fmla="*/ 9406 h 10000"/>
              <a:gd name="connsiteX60" fmla="*/ 4050 w 10000"/>
              <a:gd name="connsiteY60" fmla="*/ 9202 h 10000"/>
              <a:gd name="connsiteX61" fmla="*/ 4050 w 10000"/>
              <a:gd name="connsiteY61" fmla="*/ 9017 h 10000"/>
              <a:gd name="connsiteX62" fmla="*/ 3905 w 10000"/>
              <a:gd name="connsiteY62" fmla="*/ 8813 h 10000"/>
              <a:gd name="connsiteX63" fmla="*/ 3727 w 10000"/>
              <a:gd name="connsiteY63" fmla="*/ 8534 h 10000"/>
              <a:gd name="connsiteX64" fmla="*/ 3431 w 10000"/>
              <a:gd name="connsiteY64" fmla="*/ 8126 h 10000"/>
              <a:gd name="connsiteX65" fmla="*/ 3283 w 10000"/>
              <a:gd name="connsiteY65" fmla="*/ 7737 h 10000"/>
              <a:gd name="connsiteX66" fmla="*/ 2810 w 10000"/>
              <a:gd name="connsiteY66" fmla="*/ 7347 h 10000"/>
              <a:gd name="connsiteX67" fmla="*/ 2487 w 10000"/>
              <a:gd name="connsiteY67" fmla="*/ 6753 h 10000"/>
              <a:gd name="connsiteX68" fmla="*/ 2810 w 10000"/>
              <a:gd name="connsiteY68" fmla="*/ 6957 h 10000"/>
              <a:gd name="connsiteX69" fmla="*/ 3283 w 10000"/>
              <a:gd name="connsiteY69" fmla="*/ 7161 h 10000"/>
              <a:gd name="connsiteX70" fmla="*/ 3578 w 10000"/>
              <a:gd name="connsiteY70" fmla="*/ 7347 h 10000"/>
              <a:gd name="connsiteX71" fmla="*/ 3905 w 10000"/>
              <a:gd name="connsiteY71" fmla="*/ 7440 h 10000"/>
              <a:gd name="connsiteX72" fmla="*/ 4200 w 10000"/>
              <a:gd name="connsiteY72" fmla="*/ 7551 h 10000"/>
              <a:gd name="connsiteX73" fmla="*/ 4381 w 10000"/>
              <a:gd name="connsiteY73" fmla="*/ 7551 h 10000"/>
              <a:gd name="connsiteX74" fmla="*/ 4525 w 10000"/>
              <a:gd name="connsiteY74" fmla="*/ 7644 h 10000"/>
              <a:gd name="connsiteX75" fmla="*/ 4675 w 10000"/>
              <a:gd name="connsiteY75" fmla="*/ 7644 h 10000"/>
              <a:gd name="connsiteX76" fmla="*/ 4820 w 10000"/>
              <a:gd name="connsiteY76" fmla="*/ 7644 h 10000"/>
              <a:gd name="connsiteX77" fmla="*/ 4999 w 10000"/>
              <a:gd name="connsiteY77" fmla="*/ 7644 h 10000"/>
              <a:gd name="connsiteX78" fmla="*/ 5146 w 10000"/>
              <a:gd name="connsiteY78" fmla="*/ 7551 h 10000"/>
              <a:gd name="connsiteX79" fmla="*/ 5297 w 10000"/>
              <a:gd name="connsiteY79" fmla="*/ 7440 h 10000"/>
              <a:gd name="connsiteX80" fmla="*/ 5297 w 10000"/>
              <a:gd name="connsiteY80" fmla="*/ 7347 h 10000"/>
              <a:gd name="connsiteX81" fmla="*/ 5474 w 10000"/>
              <a:gd name="connsiteY81" fmla="*/ 7254 h 10000"/>
              <a:gd name="connsiteX82" fmla="*/ 5619 w 10000"/>
              <a:gd name="connsiteY82" fmla="*/ 7050 h 10000"/>
              <a:gd name="connsiteX83" fmla="*/ 5619 w 10000"/>
              <a:gd name="connsiteY83" fmla="*/ 6865 h 10000"/>
              <a:gd name="connsiteX84" fmla="*/ 5768 w 10000"/>
              <a:gd name="connsiteY84" fmla="*/ 6660 h 10000"/>
              <a:gd name="connsiteX85" fmla="*/ 5916 w 10000"/>
              <a:gd name="connsiteY85" fmla="*/ 6364 h 10000"/>
              <a:gd name="connsiteX86" fmla="*/ 6093 w 10000"/>
              <a:gd name="connsiteY86" fmla="*/ 6067 h 10000"/>
              <a:gd name="connsiteX87" fmla="*/ 6093 w 10000"/>
              <a:gd name="connsiteY87" fmla="*/ 5677 h 10000"/>
              <a:gd name="connsiteX88" fmla="*/ 6390 w 10000"/>
              <a:gd name="connsiteY88" fmla="*/ 4991 h 10000"/>
              <a:gd name="connsiteX89" fmla="*/ 6573 w 10000"/>
              <a:gd name="connsiteY89" fmla="*/ 4212 h 10000"/>
              <a:gd name="connsiteX90" fmla="*/ 6573 w 10000"/>
              <a:gd name="connsiteY90" fmla="*/ 3525 h 10000"/>
              <a:gd name="connsiteX91" fmla="*/ 6717 w 10000"/>
              <a:gd name="connsiteY91" fmla="*/ 2839 h 10000"/>
              <a:gd name="connsiteX92" fmla="*/ 6717 w 10000"/>
              <a:gd name="connsiteY92" fmla="*/ 2542 h 10000"/>
              <a:gd name="connsiteX93" fmla="*/ 6717 w 10000"/>
              <a:gd name="connsiteY93" fmla="*/ 2263 h 10000"/>
              <a:gd name="connsiteX94" fmla="*/ 6717 w 10000"/>
              <a:gd name="connsiteY94" fmla="*/ 2059 h 10000"/>
              <a:gd name="connsiteX95" fmla="*/ 6717 w 10000"/>
              <a:gd name="connsiteY95" fmla="*/ 1855 h 10000"/>
              <a:gd name="connsiteX96" fmla="*/ 6717 w 10000"/>
              <a:gd name="connsiteY96" fmla="*/ 1670 h 10000"/>
              <a:gd name="connsiteX97" fmla="*/ 6717 w 10000"/>
              <a:gd name="connsiteY97" fmla="*/ 1577 h 10000"/>
              <a:gd name="connsiteX98" fmla="*/ 6573 w 10000"/>
              <a:gd name="connsiteY98" fmla="*/ 1466 h 10000"/>
              <a:gd name="connsiteX99" fmla="*/ 6573 w 10000"/>
              <a:gd name="connsiteY99" fmla="*/ 1373 h 10000"/>
              <a:gd name="connsiteX100" fmla="*/ 6573 w 10000"/>
              <a:gd name="connsiteY100" fmla="*/ 1280 h 10000"/>
              <a:gd name="connsiteX101" fmla="*/ 6390 w 10000"/>
              <a:gd name="connsiteY101" fmla="*/ 1280 h 10000"/>
              <a:gd name="connsiteX102" fmla="*/ 6247 w 10000"/>
              <a:gd name="connsiteY102" fmla="*/ 1169 h 10000"/>
              <a:gd name="connsiteX103" fmla="*/ 6247 w 10000"/>
              <a:gd name="connsiteY103" fmla="*/ 1169 h 10000"/>
              <a:gd name="connsiteX104" fmla="*/ 5916 w 10000"/>
              <a:gd name="connsiteY104" fmla="*/ 1169 h 10000"/>
              <a:gd name="connsiteX105" fmla="*/ 5768 w 10000"/>
              <a:gd name="connsiteY105" fmla="*/ 1169 h 10000"/>
              <a:gd name="connsiteX106" fmla="*/ 5619 w 10000"/>
              <a:gd name="connsiteY106" fmla="*/ 1169 h 10000"/>
              <a:gd name="connsiteX107" fmla="*/ 5297 w 10000"/>
              <a:gd name="connsiteY107" fmla="*/ 1169 h 10000"/>
              <a:gd name="connsiteX108" fmla="*/ 4999 w 10000"/>
              <a:gd name="connsiteY108" fmla="*/ 1169 h 10000"/>
              <a:gd name="connsiteX109" fmla="*/ 4525 w 10000"/>
              <a:gd name="connsiteY109" fmla="*/ 1169 h 10000"/>
              <a:gd name="connsiteX110" fmla="*/ 4200 w 10000"/>
              <a:gd name="connsiteY110" fmla="*/ 1169 h 10000"/>
              <a:gd name="connsiteX111" fmla="*/ 3727 w 10000"/>
              <a:gd name="connsiteY111" fmla="*/ 1169 h 10000"/>
              <a:gd name="connsiteX112" fmla="*/ 3107 w 10000"/>
              <a:gd name="connsiteY112" fmla="*/ 1169 h 10000"/>
              <a:gd name="connsiteX113" fmla="*/ 2487 w 10000"/>
              <a:gd name="connsiteY113" fmla="*/ 1280 h 10000"/>
              <a:gd name="connsiteX114" fmla="*/ 1865 w 10000"/>
              <a:gd name="connsiteY114" fmla="*/ 1280 h 10000"/>
              <a:gd name="connsiteX115" fmla="*/ 0 w 10000"/>
              <a:gd name="connsiteY115" fmla="*/ 779 h 10000"/>
              <a:gd name="connsiteX116" fmla="*/ 768 w 10000"/>
              <a:gd name="connsiteY116" fmla="*/ 779 h 10000"/>
              <a:gd name="connsiteX117" fmla="*/ 1242 w 10000"/>
              <a:gd name="connsiteY117" fmla="*/ 779 h 10000"/>
              <a:gd name="connsiteX118" fmla="*/ 1865 w 10000"/>
              <a:gd name="connsiteY118" fmla="*/ 686 h 10000"/>
              <a:gd name="connsiteX119" fmla="*/ 2337 w 10000"/>
              <a:gd name="connsiteY119" fmla="*/ 686 h 10000"/>
              <a:gd name="connsiteX120" fmla="*/ 3107 w 10000"/>
              <a:gd name="connsiteY120" fmla="*/ 594 h 10000"/>
              <a:gd name="connsiteX121" fmla="*/ 3905 w 10000"/>
              <a:gd name="connsiteY121" fmla="*/ 594 h 10000"/>
              <a:gd name="connsiteX122" fmla="*/ 4525 w 10000"/>
              <a:gd name="connsiteY122" fmla="*/ 482 h 10000"/>
              <a:gd name="connsiteX123" fmla="*/ 5146 w 10000"/>
              <a:gd name="connsiteY123" fmla="*/ 482 h 10000"/>
              <a:gd name="connsiteX124" fmla="*/ 5474 w 10000"/>
              <a:gd name="connsiteY124" fmla="*/ 390 h 10000"/>
              <a:gd name="connsiteX125" fmla="*/ 5768 w 10000"/>
              <a:gd name="connsiteY125" fmla="*/ 297 h 10000"/>
              <a:gd name="connsiteX126" fmla="*/ 6093 w 10000"/>
              <a:gd name="connsiteY126" fmla="*/ 297 h 10000"/>
              <a:gd name="connsiteX127" fmla="*/ 6093 w 10000"/>
              <a:gd name="connsiteY127" fmla="*/ 204 h 10000"/>
              <a:gd name="connsiteX128" fmla="*/ 6093 w 10000"/>
              <a:gd name="connsiteY128" fmla="*/ 204 h 10000"/>
              <a:gd name="connsiteX0" fmla="*/ 5325 w 9232"/>
              <a:gd name="connsiteY0" fmla="*/ 204 h 10000"/>
              <a:gd name="connsiteX1" fmla="*/ 5479 w 9232"/>
              <a:gd name="connsiteY1" fmla="*/ 93 h 10000"/>
              <a:gd name="connsiteX2" fmla="*/ 5805 w 9232"/>
              <a:gd name="connsiteY2" fmla="*/ 93 h 10000"/>
              <a:gd name="connsiteX3" fmla="*/ 5949 w 9232"/>
              <a:gd name="connsiteY3" fmla="*/ 0 h 10000"/>
              <a:gd name="connsiteX4" fmla="*/ 6095 w 9232"/>
              <a:gd name="connsiteY4" fmla="*/ 0 h 10000"/>
              <a:gd name="connsiteX5" fmla="*/ 6422 w 9232"/>
              <a:gd name="connsiteY5" fmla="*/ 93 h 10000"/>
              <a:gd name="connsiteX6" fmla="*/ 6895 w 9232"/>
              <a:gd name="connsiteY6" fmla="*/ 204 h 10000"/>
              <a:gd name="connsiteX7" fmla="*/ 7041 w 9232"/>
              <a:gd name="connsiteY7" fmla="*/ 297 h 10000"/>
              <a:gd name="connsiteX8" fmla="*/ 7338 w 9232"/>
              <a:gd name="connsiteY8" fmla="*/ 482 h 10000"/>
              <a:gd name="connsiteX9" fmla="*/ 7512 w 9232"/>
              <a:gd name="connsiteY9" fmla="*/ 594 h 10000"/>
              <a:gd name="connsiteX10" fmla="*/ 7815 w 9232"/>
              <a:gd name="connsiteY10" fmla="*/ 686 h 10000"/>
              <a:gd name="connsiteX11" fmla="*/ 8138 w 9232"/>
              <a:gd name="connsiteY11" fmla="*/ 891 h 10000"/>
              <a:gd name="connsiteX12" fmla="*/ 8432 w 9232"/>
              <a:gd name="connsiteY12" fmla="*/ 983 h 10000"/>
              <a:gd name="connsiteX13" fmla="*/ 8610 w 9232"/>
              <a:gd name="connsiteY13" fmla="*/ 1169 h 10000"/>
              <a:gd name="connsiteX14" fmla="*/ 8907 w 9232"/>
              <a:gd name="connsiteY14" fmla="*/ 1280 h 10000"/>
              <a:gd name="connsiteX15" fmla="*/ 9054 w 9232"/>
              <a:gd name="connsiteY15" fmla="*/ 1373 h 10000"/>
              <a:gd name="connsiteX16" fmla="*/ 9054 w 9232"/>
              <a:gd name="connsiteY16" fmla="*/ 1466 h 10000"/>
              <a:gd name="connsiteX17" fmla="*/ 9232 w 9232"/>
              <a:gd name="connsiteY17" fmla="*/ 1466 h 10000"/>
              <a:gd name="connsiteX18" fmla="*/ 9232 w 9232"/>
              <a:gd name="connsiteY18" fmla="*/ 1577 h 10000"/>
              <a:gd name="connsiteX19" fmla="*/ 9232 w 9232"/>
              <a:gd name="connsiteY19" fmla="*/ 1670 h 10000"/>
              <a:gd name="connsiteX20" fmla="*/ 9054 w 9232"/>
              <a:gd name="connsiteY20" fmla="*/ 1763 h 10000"/>
              <a:gd name="connsiteX21" fmla="*/ 8907 w 9232"/>
              <a:gd name="connsiteY21" fmla="*/ 1763 h 10000"/>
              <a:gd name="connsiteX22" fmla="*/ 8759 w 9232"/>
              <a:gd name="connsiteY22" fmla="*/ 1855 h 10000"/>
              <a:gd name="connsiteX23" fmla="*/ 8610 w 9232"/>
              <a:gd name="connsiteY23" fmla="*/ 1855 h 10000"/>
              <a:gd name="connsiteX24" fmla="*/ 8610 w 9232"/>
              <a:gd name="connsiteY24" fmla="*/ 1967 h 10000"/>
              <a:gd name="connsiteX25" fmla="*/ 8432 w 9232"/>
              <a:gd name="connsiteY25" fmla="*/ 2059 h 10000"/>
              <a:gd name="connsiteX26" fmla="*/ 8286 w 9232"/>
              <a:gd name="connsiteY26" fmla="*/ 2263 h 10000"/>
              <a:gd name="connsiteX27" fmla="*/ 8286 w 9232"/>
              <a:gd name="connsiteY27" fmla="*/ 2449 h 10000"/>
              <a:gd name="connsiteX28" fmla="*/ 8138 w 9232"/>
              <a:gd name="connsiteY28" fmla="*/ 2653 h 10000"/>
              <a:gd name="connsiteX29" fmla="*/ 8138 w 9232"/>
              <a:gd name="connsiteY29" fmla="*/ 2950 h 10000"/>
              <a:gd name="connsiteX30" fmla="*/ 8138 w 9232"/>
              <a:gd name="connsiteY30" fmla="*/ 3135 h 10000"/>
              <a:gd name="connsiteX31" fmla="*/ 7959 w 9232"/>
              <a:gd name="connsiteY31" fmla="*/ 3432 h 10000"/>
              <a:gd name="connsiteX32" fmla="*/ 7959 w 9232"/>
              <a:gd name="connsiteY32" fmla="*/ 3822 h 10000"/>
              <a:gd name="connsiteX33" fmla="*/ 7815 w 9232"/>
              <a:gd name="connsiteY33" fmla="*/ 4119 h 10000"/>
              <a:gd name="connsiteX34" fmla="*/ 7664 w 9232"/>
              <a:gd name="connsiteY34" fmla="*/ 4508 h 10000"/>
              <a:gd name="connsiteX35" fmla="*/ 7512 w 9232"/>
              <a:gd name="connsiteY35" fmla="*/ 4898 h 10000"/>
              <a:gd name="connsiteX36" fmla="*/ 7338 w 9232"/>
              <a:gd name="connsiteY36" fmla="*/ 5288 h 10000"/>
              <a:gd name="connsiteX37" fmla="*/ 7041 w 9232"/>
              <a:gd name="connsiteY37" fmla="*/ 6178 h 10000"/>
              <a:gd name="connsiteX38" fmla="*/ 6895 w 9232"/>
              <a:gd name="connsiteY38" fmla="*/ 6568 h 10000"/>
              <a:gd name="connsiteX39" fmla="*/ 6720 w 9232"/>
              <a:gd name="connsiteY39" fmla="*/ 6957 h 10000"/>
              <a:gd name="connsiteX40" fmla="*/ 6571 w 9232"/>
              <a:gd name="connsiteY40" fmla="*/ 7347 h 10000"/>
              <a:gd name="connsiteX41" fmla="*/ 6422 w 9232"/>
              <a:gd name="connsiteY41" fmla="*/ 7737 h 10000"/>
              <a:gd name="connsiteX42" fmla="*/ 6243 w 9232"/>
              <a:gd name="connsiteY42" fmla="*/ 8033 h 10000"/>
              <a:gd name="connsiteX43" fmla="*/ 6243 w 9232"/>
              <a:gd name="connsiteY43" fmla="*/ 8237 h 10000"/>
              <a:gd name="connsiteX44" fmla="*/ 6095 w 9232"/>
              <a:gd name="connsiteY44" fmla="*/ 8534 h 10000"/>
              <a:gd name="connsiteX45" fmla="*/ 5949 w 9232"/>
              <a:gd name="connsiteY45" fmla="*/ 8720 h 10000"/>
              <a:gd name="connsiteX46" fmla="*/ 5622 w 9232"/>
              <a:gd name="connsiteY46" fmla="*/ 9017 h 10000"/>
              <a:gd name="connsiteX47" fmla="*/ 5325 w 9232"/>
              <a:gd name="connsiteY47" fmla="*/ 9314 h 10000"/>
              <a:gd name="connsiteX48" fmla="*/ 5000 w 9232"/>
              <a:gd name="connsiteY48" fmla="*/ 9610 h 10000"/>
              <a:gd name="connsiteX49" fmla="*/ 4706 w 9232"/>
              <a:gd name="connsiteY49" fmla="*/ 9703 h 10000"/>
              <a:gd name="connsiteX50" fmla="*/ 4378 w 9232"/>
              <a:gd name="connsiteY50" fmla="*/ 9889 h 10000"/>
              <a:gd name="connsiteX51" fmla="*/ 4052 w 9232"/>
              <a:gd name="connsiteY51" fmla="*/ 10000 h 10000"/>
              <a:gd name="connsiteX52" fmla="*/ 3757 w 9232"/>
              <a:gd name="connsiteY52" fmla="*/ 10000 h 10000"/>
              <a:gd name="connsiteX53" fmla="*/ 3432 w 9232"/>
              <a:gd name="connsiteY53" fmla="*/ 10000 h 10000"/>
              <a:gd name="connsiteX54" fmla="*/ 3432 w 9232"/>
              <a:gd name="connsiteY54" fmla="*/ 9889 h 10000"/>
              <a:gd name="connsiteX55" fmla="*/ 3282 w 9232"/>
              <a:gd name="connsiteY55" fmla="*/ 9889 h 10000"/>
              <a:gd name="connsiteX56" fmla="*/ 3282 w 9232"/>
              <a:gd name="connsiteY56" fmla="*/ 9796 h 10000"/>
              <a:gd name="connsiteX57" fmla="*/ 3282 w 9232"/>
              <a:gd name="connsiteY57" fmla="*/ 9610 h 10000"/>
              <a:gd name="connsiteX58" fmla="*/ 3282 w 9232"/>
              <a:gd name="connsiteY58" fmla="*/ 9499 h 10000"/>
              <a:gd name="connsiteX59" fmla="*/ 3282 w 9232"/>
              <a:gd name="connsiteY59" fmla="*/ 9406 h 10000"/>
              <a:gd name="connsiteX60" fmla="*/ 3282 w 9232"/>
              <a:gd name="connsiteY60" fmla="*/ 9202 h 10000"/>
              <a:gd name="connsiteX61" fmla="*/ 3282 w 9232"/>
              <a:gd name="connsiteY61" fmla="*/ 9017 h 10000"/>
              <a:gd name="connsiteX62" fmla="*/ 3137 w 9232"/>
              <a:gd name="connsiteY62" fmla="*/ 8813 h 10000"/>
              <a:gd name="connsiteX63" fmla="*/ 2959 w 9232"/>
              <a:gd name="connsiteY63" fmla="*/ 8534 h 10000"/>
              <a:gd name="connsiteX64" fmla="*/ 2663 w 9232"/>
              <a:gd name="connsiteY64" fmla="*/ 8126 h 10000"/>
              <a:gd name="connsiteX65" fmla="*/ 2515 w 9232"/>
              <a:gd name="connsiteY65" fmla="*/ 7737 h 10000"/>
              <a:gd name="connsiteX66" fmla="*/ 2042 w 9232"/>
              <a:gd name="connsiteY66" fmla="*/ 7347 h 10000"/>
              <a:gd name="connsiteX67" fmla="*/ 1719 w 9232"/>
              <a:gd name="connsiteY67" fmla="*/ 6753 h 10000"/>
              <a:gd name="connsiteX68" fmla="*/ 2042 w 9232"/>
              <a:gd name="connsiteY68" fmla="*/ 6957 h 10000"/>
              <a:gd name="connsiteX69" fmla="*/ 2515 w 9232"/>
              <a:gd name="connsiteY69" fmla="*/ 7161 h 10000"/>
              <a:gd name="connsiteX70" fmla="*/ 2810 w 9232"/>
              <a:gd name="connsiteY70" fmla="*/ 7347 h 10000"/>
              <a:gd name="connsiteX71" fmla="*/ 3137 w 9232"/>
              <a:gd name="connsiteY71" fmla="*/ 7440 h 10000"/>
              <a:gd name="connsiteX72" fmla="*/ 3432 w 9232"/>
              <a:gd name="connsiteY72" fmla="*/ 7551 h 10000"/>
              <a:gd name="connsiteX73" fmla="*/ 3613 w 9232"/>
              <a:gd name="connsiteY73" fmla="*/ 7551 h 10000"/>
              <a:gd name="connsiteX74" fmla="*/ 3757 w 9232"/>
              <a:gd name="connsiteY74" fmla="*/ 7644 h 10000"/>
              <a:gd name="connsiteX75" fmla="*/ 3907 w 9232"/>
              <a:gd name="connsiteY75" fmla="*/ 7644 h 10000"/>
              <a:gd name="connsiteX76" fmla="*/ 4052 w 9232"/>
              <a:gd name="connsiteY76" fmla="*/ 7644 h 10000"/>
              <a:gd name="connsiteX77" fmla="*/ 4231 w 9232"/>
              <a:gd name="connsiteY77" fmla="*/ 7644 h 10000"/>
              <a:gd name="connsiteX78" fmla="*/ 4378 w 9232"/>
              <a:gd name="connsiteY78" fmla="*/ 7551 h 10000"/>
              <a:gd name="connsiteX79" fmla="*/ 4529 w 9232"/>
              <a:gd name="connsiteY79" fmla="*/ 7440 h 10000"/>
              <a:gd name="connsiteX80" fmla="*/ 4529 w 9232"/>
              <a:gd name="connsiteY80" fmla="*/ 7347 h 10000"/>
              <a:gd name="connsiteX81" fmla="*/ 4706 w 9232"/>
              <a:gd name="connsiteY81" fmla="*/ 7254 h 10000"/>
              <a:gd name="connsiteX82" fmla="*/ 4851 w 9232"/>
              <a:gd name="connsiteY82" fmla="*/ 7050 h 10000"/>
              <a:gd name="connsiteX83" fmla="*/ 4851 w 9232"/>
              <a:gd name="connsiteY83" fmla="*/ 6865 h 10000"/>
              <a:gd name="connsiteX84" fmla="*/ 5000 w 9232"/>
              <a:gd name="connsiteY84" fmla="*/ 6660 h 10000"/>
              <a:gd name="connsiteX85" fmla="*/ 5148 w 9232"/>
              <a:gd name="connsiteY85" fmla="*/ 6364 h 10000"/>
              <a:gd name="connsiteX86" fmla="*/ 5325 w 9232"/>
              <a:gd name="connsiteY86" fmla="*/ 6067 h 10000"/>
              <a:gd name="connsiteX87" fmla="*/ 5325 w 9232"/>
              <a:gd name="connsiteY87" fmla="*/ 5677 h 10000"/>
              <a:gd name="connsiteX88" fmla="*/ 5622 w 9232"/>
              <a:gd name="connsiteY88" fmla="*/ 4991 h 10000"/>
              <a:gd name="connsiteX89" fmla="*/ 5805 w 9232"/>
              <a:gd name="connsiteY89" fmla="*/ 4212 h 10000"/>
              <a:gd name="connsiteX90" fmla="*/ 5805 w 9232"/>
              <a:gd name="connsiteY90" fmla="*/ 3525 h 10000"/>
              <a:gd name="connsiteX91" fmla="*/ 5949 w 9232"/>
              <a:gd name="connsiteY91" fmla="*/ 2839 h 10000"/>
              <a:gd name="connsiteX92" fmla="*/ 5949 w 9232"/>
              <a:gd name="connsiteY92" fmla="*/ 2542 h 10000"/>
              <a:gd name="connsiteX93" fmla="*/ 5949 w 9232"/>
              <a:gd name="connsiteY93" fmla="*/ 2263 h 10000"/>
              <a:gd name="connsiteX94" fmla="*/ 5949 w 9232"/>
              <a:gd name="connsiteY94" fmla="*/ 2059 h 10000"/>
              <a:gd name="connsiteX95" fmla="*/ 5949 w 9232"/>
              <a:gd name="connsiteY95" fmla="*/ 1855 h 10000"/>
              <a:gd name="connsiteX96" fmla="*/ 5949 w 9232"/>
              <a:gd name="connsiteY96" fmla="*/ 1670 h 10000"/>
              <a:gd name="connsiteX97" fmla="*/ 5949 w 9232"/>
              <a:gd name="connsiteY97" fmla="*/ 1577 h 10000"/>
              <a:gd name="connsiteX98" fmla="*/ 5805 w 9232"/>
              <a:gd name="connsiteY98" fmla="*/ 1466 h 10000"/>
              <a:gd name="connsiteX99" fmla="*/ 5805 w 9232"/>
              <a:gd name="connsiteY99" fmla="*/ 1373 h 10000"/>
              <a:gd name="connsiteX100" fmla="*/ 5805 w 9232"/>
              <a:gd name="connsiteY100" fmla="*/ 1280 h 10000"/>
              <a:gd name="connsiteX101" fmla="*/ 5622 w 9232"/>
              <a:gd name="connsiteY101" fmla="*/ 1280 h 10000"/>
              <a:gd name="connsiteX102" fmla="*/ 5479 w 9232"/>
              <a:gd name="connsiteY102" fmla="*/ 1169 h 10000"/>
              <a:gd name="connsiteX103" fmla="*/ 5479 w 9232"/>
              <a:gd name="connsiteY103" fmla="*/ 1169 h 10000"/>
              <a:gd name="connsiteX104" fmla="*/ 5148 w 9232"/>
              <a:gd name="connsiteY104" fmla="*/ 1169 h 10000"/>
              <a:gd name="connsiteX105" fmla="*/ 5000 w 9232"/>
              <a:gd name="connsiteY105" fmla="*/ 1169 h 10000"/>
              <a:gd name="connsiteX106" fmla="*/ 4851 w 9232"/>
              <a:gd name="connsiteY106" fmla="*/ 1169 h 10000"/>
              <a:gd name="connsiteX107" fmla="*/ 4529 w 9232"/>
              <a:gd name="connsiteY107" fmla="*/ 1169 h 10000"/>
              <a:gd name="connsiteX108" fmla="*/ 4231 w 9232"/>
              <a:gd name="connsiteY108" fmla="*/ 1169 h 10000"/>
              <a:gd name="connsiteX109" fmla="*/ 3757 w 9232"/>
              <a:gd name="connsiteY109" fmla="*/ 1169 h 10000"/>
              <a:gd name="connsiteX110" fmla="*/ 3432 w 9232"/>
              <a:gd name="connsiteY110" fmla="*/ 1169 h 10000"/>
              <a:gd name="connsiteX111" fmla="*/ 2959 w 9232"/>
              <a:gd name="connsiteY111" fmla="*/ 1169 h 10000"/>
              <a:gd name="connsiteX112" fmla="*/ 2339 w 9232"/>
              <a:gd name="connsiteY112" fmla="*/ 1169 h 10000"/>
              <a:gd name="connsiteX113" fmla="*/ 1719 w 9232"/>
              <a:gd name="connsiteY113" fmla="*/ 1280 h 10000"/>
              <a:gd name="connsiteX114" fmla="*/ 1097 w 9232"/>
              <a:gd name="connsiteY114" fmla="*/ 1280 h 10000"/>
              <a:gd name="connsiteX115" fmla="*/ 0 w 9232"/>
              <a:gd name="connsiteY115" fmla="*/ 779 h 10000"/>
              <a:gd name="connsiteX116" fmla="*/ 474 w 9232"/>
              <a:gd name="connsiteY116" fmla="*/ 779 h 10000"/>
              <a:gd name="connsiteX117" fmla="*/ 1097 w 9232"/>
              <a:gd name="connsiteY117" fmla="*/ 686 h 10000"/>
              <a:gd name="connsiteX118" fmla="*/ 1569 w 9232"/>
              <a:gd name="connsiteY118" fmla="*/ 686 h 10000"/>
              <a:gd name="connsiteX119" fmla="*/ 2339 w 9232"/>
              <a:gd name="connsiteY119" fmla="*/ 594 h 10000"/>
              <a:gd name="connsiteX120" fmla="*/ 3137 w 9232"/>
              <a:gd name="connsiteY120" fmla="*/ 594 h 10000"/>
              <a:gd name="connsiteX121" fmla="*/ 3757 w 9232"/>
              <a:gd name="connsiteY121" fmla="*/ 482 h 10000"/>
              <a:gd name="connsiteX122" fmla="*/ 4378 w 9232"/>
              <a:gd name="connsiteY122" fmla="*/ 482 h 10000"/>
              <a:gd name="connsiteX123" fmla="*/ 4706 w 9232"/>
              <a:gd name="connsiteY123" fmla="*/ 390 h 10000"/>
              <a:gd name="connsiteX124" fmla="*/ 5000 w 9232"/>
              <a:gd name="connsiteY124" fmla="*/ 297 h 10000"/>
              <a:gd name="connsiteX125" fmla="*/ 5325 w 9232"/>
              <a:gd name="connsiteY125" fmla="*/ 297 h 10000"/>
              <a:gd name="connsiteX126" fmla="*/ 5325 w 9232"/>
              <a:gd name="connsiteY126" fmla="*/ 204 h 10000"/>
              <a:gd name="connsiteX127" fmla="*/ 5325 w 9232"/>
              <a:gd name="connsiteY127" fmla="*/ 204 h 10000"/>
              <a:gd name="connsiteX0" fmla="*/ 5255 w 9487"/>
              <a:gd name="connsiteY0" fmla="*/ 204 h 10000"/>
              <a:gd name="connsiteX1" fmla="*/ 5422 w 9487"/>
              <a:gd name="connsiteY1" fmla="*/ 93 h 10000"/>
              <a:gd name="connsiteX2" fmla="*/ 5775 w 9487"/>
              <a:gd name="connsiteY2" fmla="*/ 93 h 10000"/>
              <a:gd name="connsiteX3" fmla="*/ 5931 w 9487"/>
              <a:gd name="connsiteY3" fmla="*/ 0 h 10000"/>
              <a:gd name="connsiteX4" fmla="*/ 6089 w 9487"/>
              <a:gd name="connsiteY4" fmla="*/ 0 h 10000"/>
              <a:gd name="connsiteX5" fmla="*/ 6443 w 9487"/>
              <a:gd name="connsiteY5" fmla="*/ 93 h 10000"/>
              <a:gd name="connsiteX6" fmla="*/ 6956 w 9487"/>
              <a:gd name="connsiteY6" fmla="*/ 204 h 10000"/>
              <a:gd name="connsiteX7" fmla="*/ 7114 w 9487"/>
              <a:gd name="connsiteY7" fmla="*/ 297 h 10000"/>
              <a:gd name="connsiteX8" fmla="*/ 7435 w 9487"/>
              <a:gd name="connsiteY8" fmla="*/ 482 h 10000"/>
              <a:gd name="connsiteX9" fmla="*/ 7624 w 9487"/>
              <a:gd name="connsiteY9" fmla="*/ 594 h 10000"/>
              <a:gd name="connsiteX10" fmla="*/ 7952 w 9487"/>
              <a:gd name="connsiteY10" fmla="*/ 686 h 10000"/>
              <a:gd name="connsiteX11" fmla="*/ 8302 w 9487"/>
              <a:gd name="connsiteY11" fmla="*/ 891 h 10000"/>
              <a:gd name="connsiteX12" fmla="*/ 8620 w 9487"/>
              <a:gd name="connsiteY12" fmla="*/ 983 h 10000"/>
              <a:gd name="connsiteX13" fmla="*/ 8813 w 9487"/>
              <a:gd name="connsiteY13" fmla="*/ 1169 h 10000"/>
              <a:gd name="connsiteX14" fmla="*/ 9135 w 9487"/>
              <a:gd name="connsiteY14" fmla="*/ 1280 h 10000"/>
              <a:gd name="connsiteX15" fmla="*/ 9294 w 9487"/>
              <a:gd name="connsiteY15" fmla="*/ 1373 h 10000"/>
              <a:gd name="connsiteX16" fmla="*/ 9294 w 9487"/>
              <a:gd name="connsiteY16" fmla="*/ 1466 h 10000"/>
              <a:gd name="connsiteX17" fmla="*/ 9487 w 9487"/>
              <a:gd name="connsiteY17" fmla="*/ 1466 h 10000"/>
              <a:gd name="connsiteX18" fmla="*/ 9487 w 9487"/>
              <a:gd name="connsiteY18" fmla="*/ 1577 h 10000"/>
              <a:gd name="connsiteX19" fmla="*/ 9487 w 9487"/>
              <a:gd name="connsiteY19" fmla="*/ 1670 h 10000"/>
              <a:gd name="connsiteX20" fmla="*/ 9294 w 9487"/>
              <a:gd name="connsiteY20" fmla="*/ 1763 h 10000"/>
              <a:gd name="connsiteX21" fmla="*/ 9135 w 9487"/>
              <a:gd name="connsiteY21" fmla="*/ 1763 h 10000"/>
              <a:gd name="connsiteX22" fmla="*/ 8975 w 9487"/>
              <a:gd name="connsiteY22" fmla="*/ 1855 h 10000"/>
              <a:gd name="connsiteX23" fmla="*/ 8813 w 9487"/>
              <a:gd name="connsiteY23" fmla="*/ 1855 h 10000"/>
              <a:gd name="connsiteX24" fmla="*/ 8813 w 9487"/>
              <a:gd name="connsiteY24" fmla="*/ 1967 h 10000"/>
              <a:gd name="connsiteX25" fmla="*/ 8620 w 9487"/>
              <a:gd name="connsiteY25" fmla="*/ 2059 h 10000"/>
              <a:gd name="connsiteX26" fmla="*/ 8462 w 9487"/>
              <a:gd name="connsiteY26" fmla="*/ 2263 h 10000"/>
              <a:gd name="connsiteX27" fmla="*/ 8462 w 9487"/>
              <a:gd name="connsiteY27" fmla="*/ 2449 h 10000"/>
              <a:gd name="connsiteX28" fmla="*/ 8302 w 9487"/>
              <a:gd name="connsiteY28" fmla="*/ 2653 h 10000"/>
              <a:gd name="connsiteX29" fmla="*/ 8302 w 9487"/>
              <a:gd name="connsiteY29" fmla="*/ 2950 h 10000"/>
              <a:gd name="connsiteX30" fmla="*/ 8302 w 9487"/>
              <a:gd name="connsiteY30" fmla="*/ 3135 h 10000"/>
              <a:gd name="connsiteX31" fmla="*/ 8108 w 9487"/>
              <a:gd name="connsiteY31" fmla="*/ 3432 h 10000"/>
              <a:gd name="connsiteX32" fmla="*/ 8108 w 9487"/>
              <a:gd name="connsiteY32" fmla="*/ 3822 h 10000"/>
              <a:gd name="connsiteX33" fmla="*/ 7952 w 9487"/>
              <a:gd name="connsiteY33" fmla="*/ 4119 h 10000"/>
              <a:gd name="connsiteX34" fmla="*/ 7789 w 9487"/>
              <a:gd name="connsiteY34" fmla="*/ 4508 h 10000"/>
              <a:gd name="connsiteX35" fmla="*/ 7624 w 9487"/>
              <a:gd name="connsiteY35" fmla="*/ 4898 h 10000"/>
              <a:gd name="connsiteX36" fmla="*/ 7435 w 9487"/>
              <a:gd name="connsiteY36" fmla="*/ 5288 h 10000"/>
              <a:gd name="connsiteX37" fmla="*/ 7114 w 9487"/>
              <a:gd name="connsiteY37" fmla="*/ 6178 h 10000"/>
              <a:gd name="connsiteX38" fmla="*/ 6956 w 9487"/>
              <a:gd name="connsiteY38" fmla="*/ 6568 h 10000"/>
              <a:gd name="connsiteX39" fmla="*/ 6766 w 9487"/>
              <a:gd name="connsiteY39" fmla="*/ 6957 h 10000"/>
              <a:gd name="connsiteX40" fmla="*/ 6605 w 9487"/>
              <a:gd name="connsiteY40" fmla="*/ 7347 h 10000"/>
              <a:gd name="connsiteX41" fmla="*/ 6443 w 9487"/>
              <a:gd name="connsiteY41" fmla="*/ 7737 h 10000"/>
              <a:gd name="connsiteX42" fmla="*/ 6249 w 9487"/>
              <a:gd name="connsiteY42" fmla="*/ 8033 h 10000"/>
              <a:gd name="connsiteX43" fmla="*/ 6249 w 9487"/>
              <a:gd name="connsiteY43" fmla="*/ 8237 h 10000"/>
              <a:gd name="connsiteX44" fmla="*/ 6089 w 9487"/>
              <a:gd name="connsiteY44" fmla="*/ 8534 h 10000"/>
              <a:gd name="connsiteX45" fmla="*/ 5931 w 9487"/>
              <a:gd name="connsiteY45" fmla="*/ 8720 h 10000"/>
              <a:gd name="connsiteX46" fmla="*/ 5577 w 9487"/>
              <a:gd name="connsiteY46" fmla="*/ 9017 h 10000"/>
              <a:gd name="connsiteX47" fmla="*/ 5255 w 9487"/>
              <a:gd name="connsiteY47" fmla="*/ 9314 h 10000"/>
              <a:gd name="connsiteX48" fmla="*/ 4903 w 9487"/>
              <a:gd name="connsiteY48" fmla="*/ 9610 h 10000"/>
              <a:gd name="connsiteX49" fmla="*/ 4584 w 9487"/>
              <a:gd name="connsiteY49" fmla="*/ 9703 h 10000"/>
              <a:gd name="connsiteX50" fmla="*/ 4229 w 9487"/>
              <a:gd name="connsiteY50" fmla="*/ 9889 h 10000"/>
              <a:gd name="connsiteX51" fmla="*/ 3876 w 9487"/>
              <a:gd name="connsiteY51" fmla="*/ 10000 h 10000"/>
              <a:gd name="connsiteX52" fmla="*/ 3557 w 9487"/>
              <a:gd name="connsiteY52" fmla="*/ 10000 h 10000"/>
              <a:gd name="connsiteX53" fmla="*/ 3205 w 9487"/>
              <a:gd name="connsiteY53" fmla="*/ 10000 h 10000"/>
              <a:gd name="connsiteX54" fmla="*/ 3205 w 9487"/>
              <a:gd name="connsiteY54" fmla="*/ 9889 h 10000"/>
              <a:gd name="connsiteX55" fmla="*/ 3042 w 9487"/>
              <a:gd name="connsiteY55" fmla="*/ 9889 h 10000"/>
              <a:gd name="connsiteX56" fmla="*/ 3042 w 9487"/>
              <a:gd name="connsiteY56" fmla="*/ 9796 h 10000"/>
              <a:gd name="connsiteX57" fmla="*/ 3042 w 9487"/>
              <a:gd name="connsiteY57" fmla="*/ 9610 h 10000"/>
              <a:gd name="connsiteX58" fmla="*/ 3042 w 9487"/>
              <a:gd name="connsiteY58" fmla="*/ 9499 h 10000"/>
              <a:gd name="connsiteX59" fmla="*/ 3042 w 9487"/>
              <a:gd name="connsiteY59" fmla="*/ 9406 h 10000"/>
              <a:gd name="connsiteX60" fmla="*/ 3042 w 9487"/>
              <a:gd name="connsiteY60" fmla="*/ 9202 h 10000"/>
              <a:gd name="connsiteX61" fmla="*/ 3042 w 9487"/>
              <a:gd name="connsiteY61" fmla="*/ 9017 h 10000"/>
              <a:gd name="connsiteX62" fmla="*/ 2885 w 9487"/>
              <a:gd name="connsiteY62" fmla="*/ 8813 h 10000"/>
              <a:gd name="connsiteX63" fmla="*/ 2692 w 9487"/>
              <a:gd name="connsiteY63" fmla="*/ 8534 h 10000"/>
              <a:gd name="connsiteX64" fmla="*/ 2372 w 9487"/>
              <a:gd name="connsiteY64" fmla="*/ 8126 h 10000"/>
              <a:gd name="connsiteX65" fmla="*/ 2211 w 9487"/>
              <a:gd name="connsiteY65" fmla="*/ 7737 h 10000"/>
              <a:gd name="connsiteX66" fmla="*/ 1699 w 9487"/>
              <a:gd name="connsiteY66" fmla="*/ 7347 h 10000"/>
              <a:gd name="connsiteX67" fmla="*/ 1349 w 9487"/>
              <a:gd name="connsiteY67" fmla="*/ 6753 h 10000"/>
              <a:gd name="connsiteX68" fmla="*/ 1699 w 9487"/>
              <a:gd name="connsiteY68" fmla="*/ 6957 h 10000"/>
              <a:gd name="connsiteX69" fmla="*/ 2211 w 9487"/>
              <a:gd name="connsiteY69" fmla="*/ 7161 h 10000"/>
              <a:gd name="connsiteX70" fmla="*/ 2531 w 9487"/>
              <a:gd name="connsiteY70" fmla="*/ 7347 h 10000"/>
              <a:gd name="connsiteX71" fmla="*/ 2885 w 9487"/>
              <a:gd name="connsiteY71" fmla="*/ 7440 h 10000"/>
              <a:gd name="connsiteX72" fmla="*/ 3205 w 9487"/>
              <a:gd name="connsiteY72" fmla="*/ 7551 h 10000"/>
              <a:gd name="connsiteX73" fmla="*/ 3401 w 9487"/>
              <a:gd name="connsiteY73" fmla="*/ 7551 h 10000"/>
              <a:gd name="connsiteX74" fmla="*/ 3557 w 9487"/>
              <a:gd name="connsiteY74" fmla="*/ 7644 h 10000"/>
              <a:gd name="connsiteX75" fmla="*/ 3719 w 9487"/>
              <a:gd name="connsiteY75" fmla="*/ 7644 h 10000"/>
              <a:gd name="connsiteX76" fmla="*/ 3876 w 9487"/>
              <a:gd name="connsiteY76" fmla="*/ 7644 h 10000"/>
              <a:gd name="connsiteX77" fmla="*/ 4070 w 9487"/>
              <a:gd name="connsiteY77" fmla="*/ 7644 h 10000"/>
              <a:gd name="connsiteX78" fmla="*/ 4229 w 9487"/>
              <a:gd name="connsiteY78" fmla="*/ 7551 h 10000"/>
              <a:gd name="connsiteX79" fmla="*/ 4393 w 9487"/>
              <a:gd name="connsiteY79" fmla="*/ 7440 h 10000"/>
              <a:gd name="connsiteX80" fmla="*/ 4393 w 9487"/>
              <a:gd name="connsiteY80" fmla="*/ 7347 h 10000"/>
              <a:gd name="connsiteX81" fmla="*/ 4584 w 9487"/>
              <a:gd name="connsiteY81" fmla="*/ 7254 h 10000"/>
              <a:gd name="connsiteX82" fmla="*/ 4742 w 9487"/>
              <a:gd name="connsiteY82" fmla="*/ 7050 h 10000"/>
              <a:gd name="connsiteX83" fmla="*/ 4742 w 9487"/>
              <a:gd name="connsiteY83" fmla="*/ 6865 h 10000"/>
              <a:gd name="connsiteX84" fmla="*/ 4903 w 9487"/>
              <a:gd name="connsiteY84" fmla="*/ 6660 h 10000"/>
              <a:gd name="connsiteX85" fmla="*/ 5063 w 9487"/>
              <a:gd name="connsiteY85" fmla="*/ 6364 h 10000"/>
              <a:gd name="connsiteX86" fmla="*/ 5255 w 9487"/>
              <a:gd name="connsiteY86" fmla="*/ 6067 h 10000"/>
              <a:gd name="connsiteX87" fmla="*/ 5255 w 9487"/>
              <a:gd name="connsiteY87" fmla="*/ 5677 h 10000"/>
              <a:gd name="connsiteX88" fmla="*/ 5577 w 9487"/>
              <a:gd name="connsiteY88" fmla="*/ 4991 h 10000"/>
              <a:gd name="connsiteX89" fmla="*/ 5775 w 9487"/>
              <a:gd name="connsiteY89" fmla="*/ 4212 h 10000"/>
              <a:gd name="connsiteX90" fmla="*/ 5775 w 9487"/>
              <a:gd name="connsiteY90" fmla="*/ 3525 h 10000"/>
              <a:gd name="connsiteX91" fmla="*/ 5931 w 9487"/>
              <a:gd name="connsiteY91" fmla="*/ 2839 h 10000"/>
              <a:gd name="connsiteX92" fmla="*/ 5931 w 9487"/>
              <a:gd name="connsiteY92" fmla="*/ 2542 h 10000"/>
              <a:gd name="connsiteX93" fmla="*/ 5931 w 9487"/>
              <a:gd name="connsiteY93" fmla="*/ 2263 h 10000"/>
              <a:gd name="connsiteX94" fmla="*/ 5931 w 9487"/>
              <a:gd name="connsiteY94" fmla="*/ 2059 h 10000"/>
              <a:gd name="connsiteX95" fmla="*/ 5931 w 9487"/>
              <a:gd name="connsiteY95" fmla="*/ 1855 h 10000"/>
              <a:gd name="connsiteX96" fmla="*/ 5931 w 9487"/>
              <a:gd name="connsiteY96" fmla="*/ 1670 h 10000"/>
              <a:gd name="connsiteX97" fmla="*/ 5931 w 9487"/>
              <a:gd name="connsiteY97" fmla="*/ 1577 h 10000"/>
              <a:gd name="connsiteX98" fmla="*/ 5775 w 9487"/>
              <a:gd name="connsiteY98" fmla="*/ 1466 h 10000"/>
              <a:gd name="connsiteX99" fmla="*/ 5775 w 9487"/>
              <a:gd name="connsiteY99" fmla="*/ 1373 h 10000"/>
              <a:gd name="connsiteX100" fmla="*/ 5775 w 9487"/>
              <a:gd name="connsiteY100" fmla="*/ 1280 h 10000"/>
              <a:gd name="connsiteX101" fmla="*/ 5577 w 9487"/>
              <a:gd name="connsiteY101" fmla="*/ 1280 h 10000"/>
              <a:gd name="connsiteX102" fmla="*/ 5422 w 9487"/>
              <a:gd name="connsiteY102" fmla="*/ 1169 h 10000"/>
              <a:gd name="connsiteX103" fmla="*/ 5422 w 9487"/>
              <a:gd name="connsiteY103" fmla="*/ 1169 h 10000"/>
              <a:gd name="connsiteX104" fmla="*/ 5063 w 9487"/>
              <a:gd name="connsiteY104" fmla="*/ 1169 h 10000"/>
              <a:gd name="connsiteX105" fmla="*/ 4903 w 9487"/>
              <a:gd name="connsiteY105" fmla="*/ 1169 h 10000"/>
              <a:gd name="connsiteX106" fmla="*/ 4742 w 9487"/>
              <a:gd name="connsiteY106" fmla="*/ 1169 h 10000"/>
              <a:gd name="connsiteX107" fmla="*/ 4393 w 9487"/>
              <a:gd name="connsiteY107" fmla="*/ 1169 h 10000"/>
              <a:gd name="connsiteX108" fmla="*/ 4070 w 9487"/>
              <a:gd name="connsiteY108" fmla="*/ 1169 h 10000"/>
              <a:gd name="connsiteX109" fmla="*/ 3557 w 9487"/>
              <a:gd name="connsiteY109" fmla="*/ 1169 h 10000"/>
              <a:gd name="connsiteX110" fmla="*/ 3205 w 9487"/>
              <a:gd name="connsiteY110" fmla="*/ 1169 h 10000"/>
              <a:gd name="connsiteX111" fmla="*/ 2692 w 9487"/>
              <a:gd name="connsiteY111" fmla="*/ 1169 h 10000"/>
              <a:gd name="connsiteX112" fmla="*/ 2021 w 9487"/>
              <a:gd name="connsiteY112" fmla="*/ 1169 h 10000"/>
              <a:gd name="connsiteX113" fmla="*/ 1349 w 9487"/>
              <a:gd name="connsiteY113" fmla="*/ 1280 h 10000"/>
              <a:gd name="connsiteX114" fmla="*/ 675 w 9487"/>
              <a:gd name="connsiteY114" fmla="*/ 1280 h 10000"/>
              <a:gd name="connsiteX115" fmla="*/ 0 w 9487"/>
              <a:gd name="connsiteY115" fmla="*/ 779 h 10000"/>
              <a:gd name="connsiteX116" fmla="*/ 675 w 9487"/>
              <a:gd name="connsiteY116" fmla="*/ 686 h 10000"/>
              <a:gd name="connsiteX117" fmla="*/ 1187 w 9487"/>
              <a:gd name="connsiteY117" fmla="*/ 686 h 10000"/>
              <a:gd name="connsiteX118" fmla="*/ 2021 w 9487"/>
              <a:gd name="connsiteY118" fmla="*/ 594 h 10000"/>
              <a:gd name="connsiteX119" fmla="*/ 2885 w 9487"/>
              <a:gd name="connsiteY119" fmla="*/ 594 h 10000"/>
              <a:gd name="connsiteX120" fmla="*/ 3557 w 9487"/>
              <a:gd name="connsiteY120" fmla="*/ 482 h 10000"/>
              <a:gd name="connsiteX121" fmla="*/ 4229 w 9487"/>
              <a:gd name="connsiteY121" fmla="*/ 482 h 10000"/>
              <a:gd name="connsiteX122" fmla="*/ 4584 w 9487"/>
              <a:gd name="connsiteY122" fmla="*/ 390 h 10000"/>
              <a:gd name="connsiteX123" fmla="*/ 4903 w 9487"/>
              <a:gd name="connsiteY123" fmla="*/ 297 h 10000"/>
              <a:gd name="connsiteX124" fmla="*/ 5255 w 9487"/>
              <a:gd name="connsiteY124" fmla="*/ 297 h 10000"/>
              <a:gd name="connsiteX125" fmla="*/ 5255 w 9487"/>
              <a:gd name="connsiteY125" fmla="*/ 204 h 10000"/>
              <a:gd name="connsiteX126" fmla="*/ 5255 w 9487"/>
              <a:gd name="connsiteY126" fmla="*/ 204 h 10000"/>
              <a:gd name="connsiteX0" fmla="*/ 4828 w 9289"/>
              <a:gd name="connsiteY0" fmla="*/ 204 h 10000"/>
              <a:gd name="connsiteX1" fmla="*/ 5004 w 9289"/>
              <a:gd name="connsiteY1" fmla="*/ 93 h 10000"/>
              <a:gd name="connsiteX2" fmla="*/ 5376 w 9289"/>
              <a:gd name="connsiteY2" fmla="*/ 93 h 10000"/>
              <a:gd name="connsiteX3" fmla="*/ 5541 w 9289"/>
              <a:gd name="connsiteY3" fmla="*/ 0 h 10000"/>
              <a:gd name="connsiteX4" fmla="*/ 5707 w 9289"/>
              <a:gd name="connsiteY4" fmla="*/ 0 h 10000"/>
              <a:gd name="connsiteX5" fmla="*/ 6080 w 9289"/>
              <a:gd name="connsiteY5" fmla="*/ 93 h 10000"/>
              <a:gd name="connsiteX6" fmla="*/ 6621 w 9289"/>
              <a:gd name="connsiteY6" fmla="*/ 204 h 10000"/>
              <a:gd name="connsiteX7" fmla="*/ 6788 w 9289"/>
              <a:gd name="connsiteY7" fmla="*/ 297 h 10000"/>
              <a:gd name="connsiteX8" fmla="*/ 7126 w 9289"/>
              <a:gd name="connsiteY8" fmla="*/ 482 h 10000"/>
              <a:gd name="connsiteX9" fmla="*/ 7325 w 9289"/>
              <a:gd name="connsiteY9" fmla="*/ 594 h 10000"/>
              <a:gd name="connsiteX10" fmla="*/ 7671 w 9289"/>
              <a:gd name="connsiteY10" fmla="*/ 686 h 10000"/>
              <a:gd name="connsiteX11" fmla="*/ 8040 w 9289"/>
              <a:gd name="connsiteY11" fmla="*/ 891 h 10000"/>
              <a:gd name="connsiteX12" fmla="*/ 8375 w 9289"/>
              <a:gd name="connsiteY12" fmla="*/ 983 h 10000"/>
              <a:gd name="connsiteX13" fmla="*/ 8579 w 9289"/>
              <a:gd name="connsiteY13" fmla="*/ 1169 h 10000"/>
              <a:gd name="connsiteX14" fmla="*/ 8918 w 9289"/>
              <a:gd name="connsiteY14" fmla="*/ 1280 h 10000"/>
              <a:gd name="connsiteX15" fmla="*/ 9086 w 9289"/>
              <a:gd name="connsiteY15" fmla="*/ 1373 h 10000"/>
              <a:gd name="connsiteX16" fmla="*/ 9086 w 9289"/>
              <a:gd name="connsiteY16" fmla="*/ 1466 h 10000"/>
              <a:gd name="connsiteX17" fmla="*/ 9289 w 9289"/>
              <a:gd name="connsiteY17" fmla="*/ 1466 h 10000"/>
              <a:gd name="connsiteX18" fmla="*/ 9289 w 9289"/>
              <a:gd name="connsiteY18" fmla="*/ 1577 h 10000"/>
              <a:gd name="connsiteX19" fmla="*/ 9289 w 9289"/>
              <a:gd name="connsiteY19" fmla="*/ 1670 h 10000"/>
              <a:gd name="connsiteX20" fmla="*/ 9086 w 9289"/>
              <a:gd name="connsiteY20" fmla="*/ 1763 h 10000"/>
              <a:gd name="connsiteX21" fmla="*/ 8918 w 9289"/>
              <a:gd name="connsiteY21" fmla="*/ 1763 h 10000"/>
              <a:gd name="connsiteX22" fmla="*/ 8749 w 9289"/>
              <a:gd name="connsiteY22" fmla="*/ 1855 h 10000"/>
              <a:gd name="connsiteX23" fmla="*/ 8579 w 9289"/>
              <a:gd name="connsiteY23" fmla="*/ 1855 h 10000"/>
              <a:gd name="connsiteX24" fmla="*/ 8579 w 9289"/>
              <a:gd name="connsiteY24" fmla="*/ 1967 h 10000"/>
              <a:gd name="connsiteX25" fmla="*/ 8375 w 9289"/>
              <a:gd name="connsiteY25" fmla="*/ 2059 h 10000"/>
              <a:gd name="connsiteX26" fmla="*/ 8209 w 9289"/>
              <a:gd name="connsiteY26" fmla="*/ 2263 h 10000"/>
              <a:gd name="connsiteX27" fmla="*/ 8209 w 9289"/>
              <a:gd name="connsiteY27" fmla="*/ 2449 h 10000"/>
              <a:gd name="connsiteX28" fmla="*/ 8040 w 9289"/>
              <a:gd name="connsiteY28" fmla="*/ 2653 h 10000"/>
              <a:gd name="connsiteX29" fmla="*/ 8040 w 9289"/>
              <a:gd name="connsiteY29" fmla="*/ 2950 h 10000"/>
              <a:gd name="connsiteX30" fmla="*/ 8040 w 9289"/>
              <a:gd name="connsiteY30" fmla="*/ 3135 h 10000"/>
              <a:gd name="connsiteX31" fmla="*/ 7835 w 9289"/>
              <a:gd name="connsiteY31" fmla="*/ 3432 h 10000"/>
              <a:gd name="connsiteX32" fmla="*/ 7835 w 9289"/>
              <a:gd name="connsiteY32" fmla="*/ 3822 h 10000"/>
              <a:gd name="connsiteX33" fmla="*/ 7671 w 9289"/>
              <a:gd name="connsiteY33" fmla="*/ 4119 h 10000"/>
              <a:gd name="connsiteX34" fmla="*/ 7499 w 9289"/>
              <a:gd name="connsiteY34" fmla="*/ 4508 h 10000"/>
              <a:gd name="connsiteX35" fmla="*/ 7325 w 9289"/>
              <a:gd name="connsiteY35" fmla="*/ 4898 h 10000"/>
              <a:gd name="connsiteX36" fmla="*/ 7126 w 9289"/>
              <a:gd name="connsiteY36" fmla="*/ 5288 h 10000"/>
              <a:gd name="connsiteX37" fmla="*/ 6788 w 9289"/>
              <a:gd name="connsiteY37" fmla="*/ 6178 h 10000"/>
              <a:gd name="connsiteX38" fmla="*/ 6621 w 9289"/>
              <a:gd name="connsiteY38" fmla="*/ 6568 h 10000"/>
              <a:gd name="connsiteX39" fmla="*/ 6421 w 9289"/>
              <a:gd name="connsiteY39" fmla="*/ 6957 h 10000"/>
              <a:gd name="connsiteX40" fmla="*/ 6251 w 9289"/>
              <a:gd name="connsiteY40" fmla="*/ 7347 h 10000"/>
              <a:gd name="connsiteX41" fmla="*/ 6080 w 9289"/>
              <a:gd name="connsiteY41" fmla="*/ 7737 h 10000"/>
              <a:gd name="connsiteX42" fmla="*/ 5876 w 9289"/>
              <a:gd name="connsiteY42" fmla="*/ 8033 h 10000"/>
              <a:gd name="connsiteX43" fmla="*/ 5876 w 9289"/>
              <a:gd name="connsiteY43" fmla="*/ 8237 h 10000"/>
              <a:gd name="connsiteX44" fmla="*/ 5707 w 9289"/>
              <a:gd name="connsiteY44" fmla="*/ 8534 h 10000"/>
              <a:gd name="connsiteX45" fmla="*/ 5541 w 9289"/>
              <a:gd name="connsiteY45" fmla="*/ 8720 h 10000"/>
              <a:gd name="connsiteX46" fmla="*/ 5168 w 9289"/>
              <a:gd name="connsiteY46" fmla="*/ 9017 h 10000"/>
              <a:gd name="connsiteX47" fmla="*/ 4828 w 9289"/>
              <a:gd name="connsiteY47" fmla="*/ 9314 h 10000"/>
              <a:gd name="connsiteX48" fmla="*/ 4457 w 9289"/>
              <a:gd name="connsiteY48" fmla="*/ 9610 h 10000"/>
              <a:gd name="connsiteX49" fmla="*/ 4121 w 9289"/>
              <a:gd name="connsiteY49" fmla="*/ 9703 h 10000"/>
              <a:gd name="connsiteX50" fmla="*/ 3747 w 9289"/>
              <a:gd name="connsiteY50" fmla="*/ 9889 h 10000"/>
              <a:gd name="connsiteX51" fmla="*/ 3375 w 9289"/>
              <a:gd name="connsiteY51" fmla="*/ 10000 h 10000"/>
              <a:gd name="connsiteX52" fmla="*/ 3038 w 9289"/>
              <a:gd name="connsiteY52" fmla="*/ 10000 h 10000"/>
              <a:gd name="connsiteX53" fmla="*/ 2667 w 9289"/>
              <a:gd name="connsiteY53" fmla="*/ 10000 h 10000"/>
              <a:gd name="connsiteX54" fmla="*/ 2667 w 9289"/>
              <a:gd name="connsiteY54" fmla="*/ 9889 h 10000"/>
              <a:gd name="connsiteX55" fmla="*/ 2495 w 9289"/>
              <a:gd name="connsiteY55" fmla="*/ 9889 h 10000"/>
              <a:gd name="connsiteX56" fmla="*/ 2495 w 9289"/>
              <a:gd name="connsiteY56" fmla="*/ 9796 h 10000"/>
              <a:gd name="connsiteX57" fmla="*/ 2495 w 9289"/>
              <a:gd name="connsiteY57" fmla="*/ 9610 h 10000"/>
              <a:gd name="connsiteX58" fmla="*/ 2495 w 9289"/>
              <a:gd name="connsiteY58" fmla="*/ 9499 h 10000"/>
              <a:gd name="connsiteX59" fmla="*/ 2495 w 9289"/>
              <a:gd name="connsiteY59" fmla="*/ 9406 h 10000"/>
              <a:gd name="connsiteX60" fmla="*/ 2495 w 9289"/>
              <a:gd name="connsiteY60" fmla="*/ 9202 h 10000"/>
              <a:gd name="connsiteX61" fmla="*/ 2495 w 9289"/>
              <a:gd name="connsiteY61" fmla="*/ 9017 h 10000"/>
              <a:gd name="connsiteX62" fmla="*/ 2330 w 9289"/>
              <a:gd name="connsiteY62" fmla="*/ 8813 h 10000"/>
              <a:gd name="connsiteX63" fmla="*/ 2127 w 9289"/>
              <a:gd name="connsiteY63" fmla="*/ 8534 h 10000"/>
              <a:gd name="connsiteX64" fmla="*/ 1789 w 9289"/>
              <a:gd name="connsiteY64" fmla="*/ 8126 h 10000"/>
              <a:gd name="connsiteX65" fmla="*/ 1620 w 9289"/>
              <a:gd name="connsiteY65" fmla="*/ 7737 h 10000"/>
              <a:gd name="connsiteX66" fmla="*/ 1080 w 9289"/>
              <a:gd name="connsiteY66" fmla="*/ 7347 h 10000"/>
              <a:gd name="connsiteX67" fmla="*/ 711 w 9289"/>
              <a:gd name="connsiteY67" fmla="*/ 6753 h 10000"/>
              <a:gd name="connsiteX68" fmla="*/ 1080 w 9289"/>
              <a:gd name="connsiteY68" fmla="*/ 6957 h 10000"/>
              <a:gd name="connsiteX69" fmla="*/ 1620 w 9289"/>
              <a:gd name="connsiteY69" fmla="*/ 7161 h 10000"/>
              <a:gd name="connsiteX70" fmla="*/ 1957 w 9289"/>
              <a:gd name="connsiteY70" fmla="*/ 7347 h 10000"/>
              <a:gd name="connsiteX71" fmla="*/ 2330 w 9289"/>
              <a:gd name="connsiteY71" fmla="*/ 7440 h 10000"/>
              <a:gd name="connsiteX72" fmla="*/ 2667 w 9289"/>
              <a:gd name="connsiteY72" fmla="*/ 7551 h 10000"/>
              <a:gd name="connsiteX73" fmla="*/ 2874 w 9289"/>
              <a:gd name="connsiteY73" fmla="*/ 7551 h 10000"/>
              <a:gd name="connsiteX74" fmla="*/ 3038 w 9289"/>
              <a:gd name="connsiteY74" fmla="*/ 7644 h 10000"/>
              <a:gd name="connsiteX75" fmla="*/ 3209 w 9289"/>
              <a:gd name="connsiteY75" fmla="*/ 7644 h 10000"/>
              <a:gd name="connsiteX76" fmla="*/ 3375 w 9289"/>
              <a:gd name="connsiteY76" fmla="*/ 7644 h 10000"/>
              <a:gd name="connsiteX77" fmla="*/ 3579 w 9289"/>
              <a:gd name="connsiteY77" fmla="*/ 7644 h 10000"/>
              <a:gd name="connsiteX78" fmla="*/ 3747 w 9289"/>
              <a:gd name="connsiteY78" fmla="*/ 7551 h 10000"/>
              <a:gd name="connsiteX79" fmla="*/ 3920 w 9289"/>
              <a:gd name="connsiteY79" fmla="*/ 7440 h 10000"/>
              <a:gd name="connsiteX80" fmla="*/ 3920 w 9289"/>
              <a:gd name="connsiteY80" fmla="*/ 7347 h 10000"/>
              <a:gd name="connsiteX81" fmla="*/ 4121 w 9289"/>
              <a:gd name="connsiteY81" fmla="*/ 7254 h 10000"/>
              <a:gd name="connsiteX82" fmla="*/ 4287 w 9289"/>
              <a:gd name="connsiteY82" fmla="*/ 7050 h 10000"/>
              <a:gd name="connsiteX83" fmla="*/ 4287 w 9289"/>
              <a:gd name="connsiteY83" fmla="*/ 6865 h 10000"/>
              <a:gd name="connsiteX84" fmla="*/ 4457 w 9289"/>
              <a:gd name="connsiteY84" fmla="*/ 6660 h 10000"/>
              <a:gd name="connsiteX85" fmla="*/ 4626 w 9289"/>
              <a:gd name="connsiteY85" fmla="*/ 6364 h 10000"/>
              <a:gd name="connsiteX86" fmla="*/ 4828 w 9289"/>
              <a:gd name="connsiteY86" fmla="*/ 6067 h 10000"/>
              <a:gd name="connsiteX87" fmla="*/ 4828 w 9289"/>
              <a:gd name="connsiteY87" fmla="*/ 5677 h 10000"/>
              <a:gd name="connsiteX88" fmla="*/ 5168 w 9289"/>
              <a:gd name="connsiteY88" fmla="*/ 4991 h 10000"/>
              <a:gd name="connsiteX89" fmla="*/ 5376 w 9289"/>
              <a:gd name="connsiteY89" fmla="*/ 4212 h 10000"/>
              <a:gd name="connsiteX90" fmla="*/ 5376 w 9289"/>
              <a:gd name="connsiteY90" fmla="*/ 3525 h 10000"/>
              <a:gd name="connsiteX91" fmla="*/ 5541 w 9289"/>
              <a:gd name="connsiteY91" fmla="*/ 2839 h 10000"/>
              <a:gd name="connsiteX92" fmla="*/ 5541 w 9289"/>
              <a:gd name="connsiteY92" fmla="*/ 2542 h 10000"/>
              <a:gd name="connsiteX93" fmla="*/ 5541 w 9289"/>
              <a:gd name="connsiteY93" fmla="*/ 2263 h 10000"/>
              <a:gd name="connsiteX94" fmla="*/ 5541 w 9289"/>
              <a:gd name="connsiteY94" fmla="*/ 2059 h 10000"/>
              <a:gd name="connsiteX95" fmla="*/ 5541 w 9289"/>
              <a:gd name="connsiteY95" fmla="*/ 1855 h 10000"/>
              <a:gd name="connsiteX96" fmla="*/ 5541 w 9289"/>
              <a:gd name="connsiteY96" fmla="*/ 1670 h 10000"/>
              <a:gd name="connsiteX97" fmla="*/ 5541 w 9289"/>
              <a:gd name="connsiteY97" fmla="*/ 1577 h 10000"/>
              <a:gd name="connsiteX98" fmla="*/ 5376 w 9289"/>
              <a:gd name="connsiteY98" fmla="*/ 1466 h 10000"/>
              <a:gd name="connsiteX99" fmla="*/ 5376 w 9289"/>
              <a:gd name="connsiteY99" fmla="*/ 1373 h 10000"/>
              <a:gd name="connsiteX100" fmla="*/ 5376 w 9289"/>
              <a:gd name="connsiteY100" fmla="*/ 1280 h 10000"/>
              <a:gd name="connsiteX101" fmla="*/ 5168 w 9289"/>
              <a:gd name="connsiteY101" fmla="*/ 1280 h 10000"/>
              <a:gd name="connsiteX102" fmla="*/ 5004 w 9289"/>
              <a:gd name="connsiteY102" fmla="*/ 1169 h 10000"/>
              <a:gd name="connsiteX103" fmla="*/ 5004 w 9289"/>
              <a:gd name="connsiteY103" fmla="*/ 1169 h 10000"/>
              <a:gd name="connsiteX104" fmla="*/ 4626 w 9289"/>
              <a:gd name="connsiteY104" fmla="*/ 1169 h 10000"/>
              <a:gd name="connsiteX105" fmla="*/ 4457 w 9289"/>
              <a:gd name="connsiteY105" fmla="*/ 1169 h 10000"/>
              <a:gd name="connsiteX106" fmla="*/ 4287 w 9289"/>
              <a:gd name="connsiteY106" fmla="*/ 1169 h 10000"/>
              <a:gd name="connsiteX107" fmla="*/ 3920 w 9289"/>
              <a:gd name="connsiteY107" fmla="*/ 1169 h 10000"/>
              <a:gd name="connsiteX108" fmla="*/ 3579 w 9289"/>
              <a:gd name="connsiteY108" fmla="*/ 1169 h 10000"/>
              <a:gd name="connsiteX109" fmla="*/ 3038 w 9289"/>
              <a:gd name="connsiteY109" fmla="*/ 1169 h 10000"/>
              <a:gd name="connsiteX110" fmla="*/ 2667 w 9289"/>
              <a:gd name="connsiteY110" fmla="*/ 1169 h 10000"/>
              <a:gd name="connsiteX111" fmla="*/ 2127 w 9289"/>
              <a:gd name="connsiteY111" fmla="*/ 1169 h 10000"/>
              <a:gd name="connsiteX112" fmla="*/ 1419 w 9289"/>
              <a:gd name="connsiteY112" fmla="*/ 1169 h 10000"/>
              <a:gd name="connsiteX113" fmla="*/ 711 w 9289"/>
              <a:gd name="connsiteY113" fmla="*/ 1280 h 10000"/>
              <a:gd name="connsiteX114" fmla="*/ 0 w 9289"/>
              <a:gd name="connsiteY114" fmla="*/ 1280 h 10000"/>
              <a:gd name="connsiteX115" fmla="*/ 0 w 9289"/>
              <a:gd name="connsiteY115" fmla="*/ 686 h 10000"/>
              <a:gd name="connsiteX116" fmla="*/ 540 w 9289"/>
              <a:gd name="connsiteY116" fmla="*/ 686 h 10000"/>
              <a:gd name="connsiteX117" fmla="*/ 1419 w 9289"/>
              <a:gd name="connsiteY117" fmla="*/ 594 h 10000"/>
              <a:gd name="connsiteX118" fmla="*/ 2330 w 9289"/>
              <a:gd name="connsiteY118" fmla="*/ 594 h 10000"/>
              <a:gd name="connsiteX119" fmla="*/ 3038 w 9289"/>
              <a:gd name="connsiteY119" fmla="*/ 482 h 10000"/>
              <a:gd name="connsiteX120" fmla="*/ 3747 w 9289"/>
              <a:gd name="connsiteY120" fmla="*/ 482 h 10000"/>
              <a:gd name="connsiteX121" fmla="*/ 4121 w 9289"/>
              <a:gd name="connsiteY121" fmla="*/ 390 h 10000"/>
              <a:gd name="connsiteX122" fmla="*/ 4457 w 9289"/>
              <a:gd name="connsiteY122" fmla="*/ 297 h 10000"/>
              <a:gd name="connsiteX123" fmla="*/ 4828 w 9289"/>
              <a:gd name="connsiteY123" fmla="*/ 297 h 10000"/>
              <a:gd name="connsiteX124" fmla="*/ 4828 w 9289"/>
              <a:gd name="connsiteY124" fmla="*/ 204 h 10000"/>
              <a:gd name="connsiteX125" fmla="*/ 4828 w 9289"/>
              <a:gd name="connsiteY125" fmla="*/ 204 h 10000"/>
              <a:gd name="connsiteX0" fmla="*/ 5198 w 10000"/>
              <a:gd name="connsiteY0" fmla="*/ 204 h 10000"/>
              <a:gd name="connsiteX1" fmla="*/ 5387 w 10000"/>
              <a:gd name="connsiteY1" fmla="*/ 93 h 10000"/>
              <a:gd name="connsiteX2" fmla="*/ 5787 w 10000"/>
              <a:gd name="connsiteY2" fmla="*/ 93 h 10000"/>
              <a:gd name="connsiteX3" fmla="*/ 5965 w 10000"/>
              <a:gd name="connsiteY3" fmla="*/ 0 h 10000"/>
              <a:gd name="connsiteX4" fmla="*/ 6144 w 10000"/>
              <a:gd name="connsiteY4" fmla="*/ 0 h 10000"/>
              <a:gd name="connsiteX5" fmla="*/ 6545 w 10000"/>
              <a:gd name="connsiteY5" fmla="*/ 93 h 10000"/>
              <a:gd name="connsiteX6" fmla="*/ 7128 w 10000"/>
              <a:gd name="connsiteY6" fmla="*/ 204 h 10000"/>
              <a:gd name="connsiteX7" fmla="*/ 7308 w 10000"/>
              <a:gd name="connsiteY7" fmla="*/ 297 h 10000"/>
              <a:gd name="connsiteX8" fmla="*/ 7671 w 10000"/>
              <a:gd name="connsiteY8" fmla="*/ 482 h 10000"/>
              <a:gd name="connsiteX9" fmla="*/ 7886 w 10000"/>
              <a:gd name="connsiteY9" fmla="*/ 594 h 10000"/>
              <a:gd name="connsiteX10" fmla="*/ 8258 w 10000"/>
              <a:gd name="connsiteY10" fmla="*/ 686 h 10000"/>
              <a:gd name="connsiteX11" fmla="*/ 8655 w 10000"/>
              <a:gd name="connsiteY11" fmla="*/ 891 h 10000"/>
              <a:gd name="connsiteX12" fmla="*/ 9016 w 10000"/>
              <a:gd name="connsiteY12" fmla="*/ 983 h 10000"/>
              <a:gd name="connsiteX13" fmla="*/ 9236 w 10000"/>
              <a:gd name="connsiteY13" fmla="*/ 1169 h 10000"/>
              <a:gd name="connsiteX14" fmla="*/ 9601 w 10000"/>
              <a:gd name="connsiteY14" fmla="*/ 1280 h 10000"/>
              <a:gd name="connsiteX15" fmla="*/ 9781 w 10000"/>
              <a:gd name="connsiteY15" fmla="*/ 1373 h 10000"/>
              <a:gd name="connsiteX16" fmla="*/ 9781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81 w 10000"/>
              <a:gd name="connsiteY20" fmla="*/ 1763 h 10000"/>
              <a:gd name="connsiteX21" fmla="*/ 9601 w 10000"/>
              <a:gd name="connsiteY21" fmla="*/ 1763 h 10000"/>
              <a:gd name="connsiteX22" fmla="*/ 9419 w 10000"/>
              <a:gd name="connsiteY22" fmla="*/ 1855 h 10000"/>
              <a:gd name="connsiteX23" fmla="*/ 9236 w 10000"/>
              <a:gd name="connsiteY23" fmla="*/ 1855 h 10000"/>
              <a:gd name="connsiteX24" fmla="*/ 9236 w 10000"/>
              <a:gd name="connsiteY24" fmla="*/ 1967 h 10000"/>
              <a:gd name="connsiteX25" fmla="*/ 9016 w 10000"/>
              <a:gd name="connsiteY25" fmla="*/ 2059 h 10000"/>
              <a:gd name="connsiteX26" fmla="*/ 8837 w 10000"/>
              <a:gd name="connsiteY26" fmla="*/ 2263 h 10000"/>
              <a:gd name="connsiteX27" fmla="*/ 8837 w 10000"/>
              <a:gd name="connsiteY27" fmla="*/ 2449 h 10000"/>
              <a:gd name="connsiteX28" fmla="*/ 8655 w 10000"/>
              <a:gd name="connsiteY28" fmla="*/ 2653 h 10000"/>
              <a:gd name="connsiteX29" fmla="*/ 8655 w 10000"/>
              <a:gd name="connsiteY29" fmla="*/ 2950 h 10000"/>
              <a:gd name="connsiteX30" fmla="*/ 8655 w 10000"/>
              <a:gd name="connsiteY30" fmla="*/ 3135 h 10000"/>
              <a:gd name="connsiteX31" fmla="*/ 8435 w 10000"/>
              <a:gd name="connsiteY31" fmla="*/ 3432 h 10000"/>
              <a:gd name="connsiteX32" fmla="*/ 8435 w 10000"/>
              <a:gd name="connsiteY32" fmla="*/ 3822 h 10000"/>
              <a:gd name="connsiteX33" fmla="*/ 8258 w 10000"/>
              <a:gd name="connsiteY33" fmla="*/ 4119 h 10000"/>
              <a:gd name="connsiteX34" fmla="*/ 8073 w 10000"/>
              <a:gd name="connsiteY34" fmla="*/ 4508 h 10000"/>
              <a:gd name="connsiteX35" fmla="*/ 7886 w 10000"/>
              <a:gd name="connsiteY35" fmla="*/ 4898 h 10000"/>
              <a:gd name="connsiteX36" fmla="*/ 7671 w 10000"/>
              <a:gd name="connsiteY36" fmla="*/ 5288 h 10000"/>
              <a:gd name="connsiteX37" fmla="*/ 7308 w 10000"/>
              <a:gd name="connsiteY37" fmla="*/ 6178 h 10000"/>
              <a:gd name="connsiteX38" fmla="*/ 7128 w 10000"/>
              <a:gd name="connsiteY38" fmla="*/ 6568 h 10000"/>
              <a:gd name="connsiteX39" fmla="*/ 6912 w 10000"/>
              <a:gd name="connsiteY39" fmla="*/ 6957 h 10000"/>
              <a:gd name="connsiteX40" fmla="*/ 6729 w 10000"/>
              <a:gd name="connsiteY40" fmla="*/ 7347 h 10000"/>
              <a:gd name="connsiteX41" fmla="*/ 6545 w 10000"/>
              <a:gd name="connsiteY41" fmla="*/ 7737 h 10000"/>
              <a:gd name="connsiteX42" fmla="*/ 6326 w 10000"/>
              <a:gd name="connsiteY42" fmla="*/ 8033 h 10000"/>
              <a:gd name="connsiteX43" fmla="*/ 6326 w 10000"/>
              <a:gd name="connsiteY43" fmla="*/ 8237 h 10000"/>
              <a:gd name="connsiteX44" fmla="*/ 6144 w 10000"/>
              <a:gd name="connsiteY44" fmla="*/ 8534 h 10000"/>
              <a:gd name="connsiteX45" fmla="*/ 5965 w 10000"/>
              <a:gd name="connsiteY45" fmla="*/ 8720 h 10000"/>
              <a:gd name="connsiteX46" fmla="*/ 5564 w 10000"/>
              <a:gd name="connsiteY46" fmla="*/ 9017 h 10000"/>
              <a:gd name="connsiteX47" fmla="*/ 5198 w 10000"/>
              <a:gd name="connsiteY47" fmla="*/ 9314 h 10000"/>
              <a:gd name="connsiteX48" fmla="*/ 4798 w 10000"/>
              <a:gd name="connsiteY48" fmla="*/ 9610 h 10000"/>
              <a:gd name="connsiteX49" fmla="*/ 4436 w 10000"/>
              <a:gd name="connsiteY49" fmla="*/ 9703 h 10000"/>
              <a:gd name="connsiteX50" fmla="*/ 4034 w 10000"/>
              <a:gd name="connsiteY50" fmla="*/ 9889 h 10000"/>
              <a:gd name="connsiteX51" fmla="*/ 3633 w 10000"/>
              <a:gd name="connsiteY51" fmla="*/ 10000 h 10000"/>
              <a:gd name="connsiteX52" fmla="*/ 3271 w 10000"/>
              <a:gd name="connsiteY52" fmla="*/ 10000 h 10000"/>
              <a:gd name="connsiteX53" fmla="*/ 2871 w 10000"/>
              <a:gd name="connsiteY53" fmla="*/ 10000 h 10000"/>
              <a:gd name="connsiteX54" fmla="*/ 2871 w 10000"/>
              <a:gd name="connsiteY54" fmla="*/ 9889 h 10000"/>
              <a:gd name="connsiteX55" fmla="*/ 2686 w 10000"/>
              <a:gd name="connsiteY55" fmla="*/ 9889 h 10000"/>
              <a:gd name="connsiteX56" fmla="*/ 2686 w 10000"/>
              <a:gd name="connsiteY56" fmla="*/ 9796 h 10000"/>
              <a:gd name="connsiteX57" fmla="*/ 2686 w 10000"/>
              <a:gd name="connsiteY57" fmla="*/ 9610 h 10000"/>
              <a:gd name="connsiteX58" fmla="*/ 2686 w 10000"/>
              <a:gd name="connsiteY58" fmla="*/ 9499 h 10000"/>
              <a:gd name="connsiteX59" fmla="*/ 2686 w 10000"/>
              <a:gd name="connsiteY59" fmla="*/ 9406 h 10000"/>
              <a:gd name="connsiteX60" fmla="*/ 2686 w 10000"/>
              <a:gd name="connsiteY60" fmla="*/ 9202 h 10000"/>
              <a:gd name="connsiteX61" fmla="*/ 2686 w 10000"/>
              <a:gd name="connsiteY61" fmla="*/ 9017 h 10000"/>
              <a:gd name="connsiteX62" fmla="*/ 2508 w 10000"/>
              <a:gd name="connsiteY62" fmla="*/ 8813 h 10000"/>
              <a:gd name="connsiteX63" fmla="*/ 2290 w 10000"/>
              <a:gd name="connsiteY63" fmla="*/ 8534 h 10000"/>
              <a:gd name="connsiteX64" fmla="*/ 1926 w 10000"/>
              <a:gd name="connsiteY64" fmla="*/ 8126 h 10000"/>
              <a:gd name="connsiteX65" fmla="*/ 1744 w 10000"/>
              <a:gd name="connsiteY65" fmla="*/ 7737 h 10000"/>
              <a:gd name="connsiteX66" fmla="*/ 1163 w 10000"/>
              <a:gd name="connsiteY66" fmla="*/ 7347 h 10000"/>
              <a:gd name="connsiteX67" fmla="*/ 765 w 10000"/>
              <a:gd name="connsiteY67" fmla="*/ 6753 h 10000"/>
              <a:gd name="connsiteX68" fmla="*/ 1163 w 10000"/>
              <a:gd name="connsiteY68" fmla="*/ 6957 h 10000"/>
              <a:gd name="connsiteX69" fmla="*/ 1744 w 10000"/>
              <a:gd name="connsiteY69" fmla="*/ 7161 h 10000"/>
              <a:gd name="connsiteX70" fmla="*/ 2107 w 10000"/>
              <a:gd name="connsiteY70" fmla="*/ 7347 h 10000"/>
              <a:gd name="connsiteX71" fmla="*/ 2508 w 10000"/>
              <a:gd name="connsiteY71" fmla="*/ 7440 h 10000"/>
              <a:gd name="connsiteX72" fmla="*/ 2871 w 10000"/>
              <a:gd name="connsiteY72" fmla="*/ 7551 h 10000"/>
              <a:gd name="connsiteX73" fmla="*/ 3094 w 10000"/>
              <a:gd name="connsiteY73" fmla="*/ 7551 h 10000"/>
              <a:gd name="connsiteX74" fmla="*/ 3271 w 10000"/>
              <a:gd name="connsiteY74" fmla="*/ 7644 h 10000"/>
              <a:gd name="connsiteX75" fmla="*/ 3455 w 10000"/>
              <a:gd name="connsiteY75" fmla="*/ 7644 h 10000"/>
              <a:gd name="connsiteX76" fmla="*/ 3633 w 10000"/>
              <a:gd name="connsiteY76" fmla="*/ 7644 h 10000"/>
              <a:gd name="connsiteX77" fmla="*/ 3853 w 10000"/>
              <a:gd name="connsiteY77" fmla="*/ 7644 h 10000"/>
              <a:gd name="connsiteX78" fmla="*/ 4034 w 10000"/>
              <a:gd name="connsiteY78" fmla="*/ 7551 h 10000"/>
              <a:gd name="connsiteX79" fmla="*/ 4220 w 10000"/>
              <a:gd name="connsiteY79" fmla="*/ 7440 h 10000"/>
              <a:gd name="connsiteX80" fmla="*/ 4220 w 10000"/>
              <a:gd name="connsiteY80" fmla="*/ 7347 h 10000"/>
              <a:gd name="connsiteX81" fmla="*/ 4436 w 10000"/>
              <a:gd name="connsiteY81" fmla="*/ 7254 h 10000"/>
              <a:gd name="connsiteX82" fmla="*/ 4615 w 10000"/>
              <a:gd name="connsiteY82" fmla="*/ 7050 h 10000"/>
              <a:gd name="connsiteX83" fmla="*/ 4615 w 10000"/>
              <a:gd name="connsiteY83" fmla="*/ 6865 h 10000"/>
              <a:gd name="connsiteX84" fmla="*/ 4798 w 10000"/>
              <a:gd name="connsiteY84" fmla="*/ 6660 h 10000"/>
              <a:gd name="connsiteX85" fmla="*/ 4980 w 10000"/>
              <a:gd name="connsiteY85" fmla="*/ 6364 h 10000"/>
              <a:gd name="connsiteX86" fmla="*/ 5198 w 10000"/>
              <a:gd name="connsiteY86" fmla="*/ 6067 h 10000"/>
              <a:gd name="connsiteX87" fmla="*/ 5198 w 10000"/>
              <a:gd name="connsiteY87" fmla="*/ 5677 h 10000"/>
              <a:gd name="connsiteX88" fmla="*/ 5564 w 10000"/>
              <a:gd name="connsiteY88" fmla="*/ 4991 h 10000"/>
              <a:gd name="connsiteX89" fmla="*/ 5787 w 10000"/>
              <a:gd name="connsiteY89" fmla="*/ 4212 h 10000"/>
              <a:gd name="connsiteX90" fmla="*/ 5787 w 10000"/>
              <a:gd name="connsiteY90" fmla="*/ 3525 h 10000"/>
              <a:gd name="connsiteX91" fmla="*/ 5965 w 10000"/>
              <a:gd name="connsiteY91" fmla="*/ 2839 h 10000"/>
              <a:gd name="connsiteX92" fmla="*/ 5965 w 10000"/>
              <a:gd name="connsiteY92" fmla="*/ 2542 h 10000"/>
              <a:gd name="connsiteX93" fmla="*/ 5965 w 10000"/>
              <a:gd name="connsiteY93" fmla="*/ 2263 h 10000"/>
              <a:gd name="connsiteX94" fmla="*/ 5965 w 10000"/>
              <a:gd name="connsiteY94" fmla="*/ 2059 h 10000"/>
              <a:gd name="connsiteX95" fmla="*/ 5965 w 10000"/>
              <a:gd name="connsiteY95" fmla="*/ 1855 h 10000"/>
              <a:gd name="connsiteX96" fmla="*/ 5965 w 10000"/>
              <a:gd name="connsiteY96" fmla="*/ 1670 h 10000"/>
              <a:gd name="connsiteX97" fmla="*/ 5965 w 10000"/>
              <a:gd name="connsiteY97" fmla="*/ 1577 h 10000"/>
              <a:gd name="connsiteX98" fmla="*/ 5787 w 10000"/>
              <a:gd name="connsiteY98" fmla="*/ 1466 h 10000"/>
              <a:gd name="connsiteX99" fmla="*/ 5787 w 10000"/>
              <a:gd name="connsiteY99" fmla="*/ 1373 h 10000"/>
              <a:gd name="connsiteX100" fmla="*/ 5787 w 10000"/>
              <a:gd name="connsiteY100" fmla="*/ 1280 h 10000"/>
              <a:gd name="connsiteX101" fmla="*/ 5564 w 10000"/>
              <a:gd name="connsiteY101" fmla="*/ 1280 h 10000"/>
              <a:gd name="connsiteX102" fmla="*/ 5387 w 10000"/>
              <a:gd name="connsiteY102" fmla="*/ 1169 h 10000"/>
              <a:gd name="connsiteX103" fmla="*/ 5387 w 10000"/>
              <a:gd name="connsiteY103" fmla="*/ 1169 h 10000"/>
              <a:gd name="connsiteX104" fmla="*/ 4980 w 10000"/>
              <a:gd name="connsiteY104" fmla="*/ 1169 h 10000"/>
              <a:gd name="connsiteX105" fmla="*/ 4798 w 10000"/>
              <a:gd name="connsiteY105" fmla="*/ 1169 h 10000"/>
              <a:gd name="connsiteX106" fmla="*/ 4615 w 10000"/>
              <a:gd name="connsiteY106" fmla="*/ 1169 h 10000"/>
              <a:gd name="connsiteX107" fmla="*/ 4220 w 10000"/>
              <a:gd name="connsiteY107" fmla="*/ 1169 h 10000"/>
              <a:gd name="connsiteX108" fmla="*/ 3853 w 10000"/>
              <a:gd name="connsiteY108" fmla="*/ 1169 h 10000"/>
              <a:gd name="connsiteX109" fmla="*/ 3271 w 10000"/>
              <a:gd name="connsiteY109" fmla="*/ 1169 h 10000"/>
              <a:gd name="connsiteX110" fmla="*/ 2871 w 10000"/>
              <a:gd name="connsiteY110" fmla="*/ 1169 h 10000"/>
              <a:gd name="connsiteX111" fmla="*/ 2290 w 10000"/>
              <a:gd name="connsiteY111" fmla="*/ 1169 h 10000"/>
              <a:gd name="connsiteX112" fmla="*/ 1528 w 10000"/>
              <a:gd name="connsiteY112" fmla="*/ 1169 h 10000"/>
              <a:gd name="connsiteX113" fmla="*/ 765 w 10000"/>
              <a:gd name="connsiteY113" fmla="*/ 1280 h 10000"/>
              <a:gd name="connsiteX114" fmla="*/ 0 w 10000"/>
              <a:gd name="connsiteY114" fmla="*/ 686 h 10000"/>
              <a:gd name="connsiteX115" fmla="*/ 581 w 10000"/>
              <a:gd name="connsiteY115" fmla="*/ 686 h 10000"/>
              <a:gd name="connsiteX116" fmla="*/ 1528 w 10000"/>
              <a:gd name="connsiteY116" fmla="*/ 594 h 10000"/>
              <a:gd name="connsiteX117" fmla="*/ 2508 w 10000"/>
              <a:gd name="connsiteY117" fmla="*/ 594 h 10000"/>
              <a:gd name="connsiteX118" fmla="*/ 3271 w 10000"/>
              <a:gd name="connsiteY118" fmla="*/ 482 h 10000"/>
              <a:gd name="connsiteX119" fmla="*/ 4034 w 10000"/>
              <a:gd name="connsiteY119" fmla="*/ 482 h 10000"/>
              <a:gd name="connsiteX120" fmla="*/ 4436 w 10000"/>
              <a:gd name="connsiteY120" fmla="*/ 390 h 10000"/>
              <a:gd name="connsiteX121" fmla="*/ 4798 w 10000"/>
              <a:gd name="connsiteY121" fmla="*/ 297 h 10000"/>
              <a:gd name="connsiteX122" fmla="*/ 5198 w 10000"/>
              <a:gd name="connsiteY122" fmla="*/ 297 h 10000"/>
              <a:gd name="connsiteX123" fmla="*/ 5198 w 10000"/>
              <a:gd name="connsiteY123" fmla="*/ 204 h 10000"/>
              <a:gd name="connsiteX124" fmla="*/ 5198 w 10000"/>
              <a:gd name="connsiteY124" fmla="*/ 204 h 10000"/>
              <a:gd name="connsiteX0" fmla="*/ 5198 w 10000"/>
              <a:gd name="connsiteY0" fmla="*/ 204 h 10000"/>
              <a:gd name="connsiteX1" fmla="*/ 5387 w 10000"/>
              <a:gd name="connsiteY1" fmla="*/ 93 h 10000"/>
              <a:gd name="connsiteX2" fmla="*/ 5787 w 10000"/>
              <a:gd name="connsiteY2" fmla="*/ 93 h 10000"/>
              <a:gd name="connsiteX3" fmla="*/ 5965 w 10000"/>
              <a:gd name="connsiteY3" fmla="*/ 0 h 10000"/>
              <a:gd name="connsiteX4" fmla="*/ 6144 w 10000"/>
              <a:gd name="connsiteY4" fmla="*/ 0 h 10000"/>
              <a:gd name="connsiteX5" fmla="*/ 6545 w 10000"/>
              <a:gd name="connsiteY5" fmla="*/ 93 h 10000"/>
              <a:gd name="connsiteX6" fmla="*/ 7128 w 10000"/>
              <a:gd name="connsiteY6" fmla="*/ 204 h 10000"/>
              <a:gd name="connsiteX7" fmla="*/ 7308 w 10000"/>
              <a:gd name="connsiteY7" fmla="*/ 297 h 10000"/>
              <a:gd name="connsiteX8" fmla="*/ 7671 w 10000"/>
              <a:gd name="connsiteY8" fmla="*/ 482 h 10000"/>
              <a:gd name="connsiteX9" fmla="*/ 7886 w 10000"/>
              <a:gd name="connsiteY9" fmla="*/ 594 h 10000"/>
              <a:gd name="connsiteX10" fmla="*/ 8258 w 10000"/>
              <a:gd name="connsiteY10" fmla="*/ 686 h 10000"/>
              <a:gd name="connsiteX11" fmla="*/ 8655 w 10000"/>
              <a:gd name="connsiteY11" fmla="*/ 891 h 10000"/>
              <a:gd name="connsiteX12" fmla="*/ 9016 w 10000"/>
              <a:gd name="connsiteY12" fmla="*/ 983 h 10000"/>
              <a:gd name="connsiteX13" fmla="*/ 9236 w 10000"/>
              <a:gd name="connsiteY13" fmla="*/ 1169 h 10000"/>
              <a:gd name="connsiteX14" fmla="*/ 9601 w 10000"/>
              <a:gd name="connsiteY14" fmla="*/ 1280 h 10000"/>
              <a:gd name="connsiteX15" fmla="*/ 9781 w 10000"/>
              <a:gd name="connsiteY15" fmla="*/ 1373 h 10000"/>
              <a:gd name="connsiteX16" fmla="*/ 9781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81 w 10000"/>
              <a:gd name="connsiteY20" fmla="*/ 1763 h 10000"/>
              <a:gd name="connsiteX21" fmla="*/ 9601 w 10000"/>
              <a:gd name="connsiteY21" fmla="*/ 1763 h 10000"/>
              <a:gd name="connsiteX22" fmla="*/ 9419 w 10000"/>
              <a:gd name="connsiteY22" fmla="*/ 1855 h 10000"/>
              <a:gd name="connsiteX23" fmla="*/ 9236 w 10000"/>
              <a:gd name="connsiteY23" fmla="*/ 1855 h 10000"/>
              <a:gd name="connsiteX24" fmla="*/ 9236 w 10000"/>
              <a:gd name="connsiteY24" fmla="*/ 1967 h 10000"/>
              <a:gd name="connsiteX25" fmla="*/ 9016 w 10000"/>
              <a:gd name="connsiteY25" fmla="*/ 2059 h 10000"/>
              <a:gd name="connsiteX26" fmla="*/ 8837 w 10000"/>
              <a:gd name="connsiteY26" fmla="*/ 2263 h 10000"/>
              <a:gd name="connsiteX27" fmla="*/ 8837 w 10000"/>
              <a:gd name="connsiteY27" fmla="*/ 2449 h 10000"/>
              <a:gd name="connsiteX28" fmla="*/ 8655 w 10000"/>
              <a:gd name="connsiteY28" fmla="*/ 2653 h 10000"/>
              <a:gd name="connsiteX29" fmla="*/ 8655 w 10000"/>
              <a:gd name="connsiteY29" fmla="*/ 2950 h 10000"/>
              <a:gd name="connsiteX30" fmla="*/ 8655 w 10000"/>
              <a:gd name="connsiteY30" fmla="*/ 3135 h 10000"/>
              <a:gd name="connsiteX31" fmla="*/ 8435 w 10000"/>
              <a:gd name="connsiteY31" fmla="*/ 3432 h 10000"/>
              <a:gd name="connsiteX32" fmla="*/ 8435 w 10000"/>
              <a:gd name="connsiteY32" fmla="*/ 3822 h 10000"/>
              <a:gd name="connsiteX33" fmla="*/ 8258 w 10000"/>
              <a:gd name="connsiteY33" fmla="*/ 4119 h 10000"/>
              <a:gd name="connsiteX34" fmla="*/ 8073 w 10000"/>
              <a:gd name="connsiteY34" fmla="*/ 4508 h 10000"/>
              <a:gd name="connsiteX35" fmla="*/ 7886 w 10000"/>
              <a:gd name="connsiteY35" fmla="*/ 4898 h 10000"/>
              <a:gd name="connsiteX36" fmla="*/ 7671 w 10000"/>
              <a:gd name="connsiteY36" fmla="*/ 5288 h 10000"/>
              <a:gd name="connsiteX37" fmla="*/ 7308 w 10000"/>
              <a:gd name="connsiteY37" fmla="*/ 6178 h 10000"/>
              <a:gd name="connsiteX38" fmla="*/ 7128 w 10000"/>
              <a:gd name="connsiteY38" fmla="*/ 6568 h 10000"/>
              <a:gd name="connsiteX39" fmla="*/ 6912 w 10000"/>
              <a:gd name="connsiteY39" fmla="*/ 6957 h 10000"/>
              <a:gd name="connsiteX40" fmla="*/ 6729 w 10000"/>
              <a:gd name="connsiteY40" fmla="*/ 7347 h 10000"/>
              <a:gd name="connsiteX41" fmla="*/ 6545 w 10000"/>
              <a:gd name="connsiteY41" fmla="*/ 7737 h 10000"/>
              <a:gd name="connsiteX42" fmla="*/ 6326 w 10000"/>
              <a:gd name="connsiteY42" fmla="*/ 8033 h 10000"/>
              <a:gd name="connsiteX43" fmla="*/ 6326 w 10000"/>
              <a:gd name="connsiteY43" fmla="*/ 8237 h 10000"/>
              <a:gd name="connsiteX44" fmla="*/ 6144 w 10000"/>
              <a:gd name="connsiteY44" fmla="*/ 8534 h 10000"/>
              <a:gd name="connsiteX45" fmla="*/ 5965 w 10000"/>
              <a:gd name="connsiteY45" fmla="*/ 8720 h 10000"/>
              <a:gd name="connsiteX46" fmla="*/ 5564 w 10000"/>
              <a:gd name="connsiteY46" fmla="*/ 9017 h 10000"/>
              <a:gd name="connsiteX47" fmla="*/ 5198 w 10000"/>
              <a:gd name="connsiteY47" fmla="*/ 9314 h 10000"/>
              <a:gd name="connsiteX48" fmla="*/ 4798 w 10000"/>
              <a:gd name="connsiteY48" fmla="*/ 9610 h 10000"/>
              <a:gd name="connsiteX49" fmla="*/ 4436 w 10000"/>
              <a:gd name="connsiteY49" fmla="*/ 9703 h 10000"/>
              <a:gd name="connsiteX50" fmla="*/ 4034 w 10000"/>
              <a:gd name="connsiteY50" fmla="*/ 9889 h 10000"/>
              <a:gd name="connsiteX51" fmla="*/ 3633 w 10000"/>
              <a:gd name="connsiteY51" fmla="*/ 10000 h 10000"/>
              <a:gd name="connsiteX52" fmla="*/ 3271 w 10000"/>
              <a:gd name="connsiteY52" fmla="*/ 10000 h 10000"/>
              <a:gd name="connsiteX53" fmla="*/ 2871 w 10000"/>
              <a:gd name="connsiteY53" fmla="*/ 10000 h 10000"/>
              <a:gd name="connsiteX54" fmla="*/ 2871 w 10000"/>
              <a:gd name="connsiteY54" fmla="*/ 9889 h 10000"/>
              <a:gd name="connsiteX55" fmla="*/ 2686 w 10000"/>
              <a:gd name="connsiteY55" fmla="*/ 9889 h 10000"/>
              <a:gd name="connsiteX56" fmla="*/ 2686 w 10000"/>
              <a:gd name="connsiteY56" fmla="*/ 9796 h 10000"/>
              <a:gd name="connsiteX57" fmla="*/ 2686 w 10000"/>
              <a:gd name="connsiteY57" fmla="*/ 9610 h 10000"/>
              <a:gd name="connsiteX58" fmla="*/ 2686 w 10000"/>
              <a:gd name="connsiteY58" fmla="*/ 9499 h 10000"/>
              <a:gd name="connsiteX59" fmla="*/ 2686 w 10000"/>
              <a:gd name="connsiteY59" fmla="*/ 9406 h 10000"/>
              <a:gd name="connsiteX60" fmla="*/ 2686 w 10000"/>
              <a:gd name="connsiteY60" fmla="*/ 9202 h 10000"/>
              <a:gd name="connsiteX61" fmla="*/ 2686 w 10000"/>
              <a:gd name="connsiteY61" fmla="*/ 9017 h 10000"/>
              <a:gd name="connsiteX62" fmla="*/ 2508 w 10000"/>
              <a:gd name="connsiteY62" fmla="*/ 8813 h 10000"/>
              <a:gd name="connsiteX63" fmla="*/ 2290 w 10000"/>
              <a:gd name="connsiteY63" fmla="*/ 8534 h 10000"/>
              <a:gd name="connsiteX64" fmla="*/ 1926 w 10000"/>
              <a:gd name="connsiteY64" fmla="*/ 8126 h 10000"/>
              <a:gd name="connsiteX65" fmla="*/ 1744 w 10000"/>
              <a:gd name="connsiteY65" fmla="*/ 7737 h 10000"/>
              <a:gd name="connsiteX66" fmla="*/ 1163 w 10000"/>
              <a:gd name="connsiteY66" fmla="*/ 7347 h 10000"/>
              <a:gd name="connsiteX67" fmla="*/ 765 w 10000"/>
              <a:gd name="connsiteY67" fmla="*/ 6753 h 10000"/>
              <a:gd name="connsiteX68" fmla="*/ 1163 w 10000"/>
              <a:gd name="connsiteY68" fmla="*/ 6957 h 10000"/>
              <a:gd name="connsiteX69" fmla="*/ 1744 w 10000"/>
              <a:gd name="connsiteY69" fmla="*/ 7161 h 10000"/>
              <a:gd name="connsiteX70" fmla="*/ 2107 w 10000"/>
              <a:gd name="connsiteY70" fmla="*/ 7347 h 10000"/>
              <a:gd name="connsiteX71" fmla="*/ 2508 w 10000"/>
              <a:gd name="connsiteY71" fmla="*/ 7440 h 10000"/>
              <a:gd name="connsiteX72" fmla="*/ 2871 w 10000"/>
              <a:gd name="connsiteY72" fmla="*/ 7551 h 10000"/>
              <a:gd name="connsiteX73" fmla="*/ 3094 w 10000"/>
              <a:gd name="connsiteY73" fmla="*/ 7551 h 10000"/>
              <a:gd name="connsiteX74" fmla="*/ 3271 w 10000"/>
              <a:gd name="connsiteY74" fmla="*/ 7644 h 10000"/>
              <a:gd name="connsiteX75" fmla="*/ 3455 w 10000"/>
              <a:gd name="connsiteY75" fmla="*/ 7644 h 10000"/>
              <a:gd name="connsiteX76" fmla="*/ 3633 w 10000"/>
              <a:gd name="connsiteY76" fmla="*/ 7644 h 10000"/>
              <a:gd name="connsiteX77" fmla="*/ 3853 w 10000"/>
              <a:gd name="connsiteY77" fmla="*/ 7644 h 10000"/>
              <a:gd name="connsiteX78" fmla="*/ 4034 w 10000"/>
              <a:gd name="connsiteY78" fmla="*/ 7551 h 10000"/>
              <a:gd name="connsiteX79" fmla="*/ 4220 w 10000"/>
              <a:gd name="connsiteY79" fmla="*/ 7440 h 10000"/>
              <a:gd name="connsiteX80" fmla="*/ 4220 w 10000"/>
              <a:gd name="connsiteY80" fmla="*/ 7347 h 10000"/>
              <a:gd name="connsiteX81" fmla="*/ 4436 w 10000"/>
              <a:gd name="connsiteY81" fmla="*/ 7254 h 10000"/>
              <a:gd name="connsiteX82" fmla="*/ 4615 w 10000"/>
              <a:gd name="connsiteY82" fmla="*/ 7050 h 10000"/>
              <a:gd name="connsiteX83" fmla="*/ 4615 w 10000"/>
              <a:gd name="connsiteY83" fmla="*/ 6865 h 10000"/>
              <a:gd name="connsiteX84" fmla="*/ 4798 w 10000"/>
              <a:gd name="connsiteY84" fmla="*/ 6660 h 10000"/>
              <a:gd name="connsiteX85" fmla="*/ 4980 w 10000"/>
              <a:gd name="connsiteY85" fmla="*/ 6364 h 10000"/>
              <a:gd name="connsiteX86" fmla="*/ 5198 w 10000"/>
              <a:gd name="connsiteY86" fmla="*/ 6067 h 10000"/>
              <a:gd name="connsiteX87" fmla="*/ 5198 w 10000"/>
              <a:gd name="connsiteY87" fmla="*/ 5677 h 10000"/>
              <a:gd name="connsiteX88" fmla="*/ 5564 w 10000"/>
              <a:gd name="connsiteY88" fmla="*/ 4991 h 10000"/>
              <a:gd name="connsiteX89" fmla="*/ 5787 w 10000"/>
              <a:gd name="connsiteY89" fmla="*/ 4212 h 10000"/>
              <a:gd name="connsiteX90" fmla="*/ 5787 w 10000"/>
              <a:gd name="connsiteY90" fmla="*/ 3525 h 10000"/>
              <a:gd name="connsiteX91" fmla="*/ 5965 w 10000"/>
              <a:gd name="connsiteY91" fmla="*/ 2839 h 10000"/>
              <a:gd name="connsiteX92" fmla="*/ 5965 w 10000"/>
              <a:gd name="connsiteY92" fmla="*/ 2542 h 10000"/>
              <a:gd name="connsiteX93" fmla="*/ 5965 w 10000"/>
              <a:gd name="connsiteY93" fmla="*/ 2263 h 10000"/>
              <a:gd name="connsiteX94" fmla="*/ 5965 w 10000"/>
              <a:gd name="connsiteY94" fmla="*/ 2059 h 10000"/>
              <a:gd name="connsiteX95" fmla="*/ 5965 w 10000"/>
              <a:gd name="connsiteY95" fmla="*/ 1855 h 10000"/>
              <a:gd name="connsiteX96" fmla="*/ 5965 w 10000"/>
              <a:gd name="connsiteY96" fmla="*/ 1670 h 10000"/>
              <a:gd name="connsiteX97" fmla="*/ 5965 w 10000"/>
              <a:gd name="connsiteY97" fmla="*/ 1577 h 10000"/>
              <a:gd name="connsiteX98" fmla="*/ 5787 w 10000"/>
              <a:gd name="connsiteY98" fmla="*/ 1466 h 10000"/>
              <a:gd name="connsiteX99" fmla="*/ 5787 w 10000"/>
              <a:gd name="connsiteY99" fmla="*/ 1373 h 10000"/>
              <a:gd name="connsiteX100" fmla="*/ 5787 w 10000"/>
              <a:gd name="connsiteY100" fmla="*/ 1280 h 10000"/>
              <a:gd name="connsiteX101" fmla="*/ 5564 w 10000"/>
              <a:gd name="connsiteY101" fmla="*/ 1280 h 10000"/>
              <a:gd name="connsiteX102" fmla="*/ 5387 w 10000"/>
              <a:gd name="connsiteY102" fmla="*/ 1169 h 10000"/>
              <a:gd name="connsiteX103" fmla="*/ 5387 w 10000"/>
              <a:gd name="connsiteY103" fmla="*/ 1169 h 10000"/>
              <a:gd name="connsiteX104" fmla="*/ 4980 w 10000"/>
              <a:gd name="connsiteY104" fmla="*/ 1169 h 10000"/>
              <a:gd name="connsiteX105" fmla="*/ 4798 w 10000"/>
              <a:gd name="connsiteY105" fmla="*/ 1169 h 10000"/>
              <a:gd name="connsiteX106" fmla="*/ 4615 w 10000"/>
              <a:gd name="connsiteY106" fmla="*/ 1169 h 10000"/>
              <a:gd name="connsiteX107" fmla="*/ 4220 w 10000"/>
              <a:gd name="connsiteY107" fmla="*/ 1169 h 10000"/>
              <a:gd name="connsiteX108" fmla="*/ 3853 w 10000"/>
              <a:gd name="connsiteY108" fmla="*/ 1169 h 10000"/>
              <a:gd name="connsiteX109" fmla="*/ 3271 w 10000"/>
              <a:gd name="connsiteY109" fmla="*/ 1169 h 10000"/>
              <a:gd name="connsiteX110" fmla="*/ 2871 w 10000"/>
              <a:gd name="connsiteY110" fmla="*/ 1169 h 10000"/>
              <a:gd name="connsiteX111" fmla="*/ 2290 w 10000"/>
              <a:gd name="connsiteY111" fmla="*/ 1169 h 10000"/>
              <a:gd name="connsiteX112" fmla="*/ 1528 w 10000"/>
              <a:gd name="connsiteY112" fmla="*/ 1169 h 10000"/>
              <a:gd name="connsiteX113" fmla="*/ 0 w 10000"/>
              <a:gd name="connsiteY113" fmla="*/ 686 h 10000"/>
              <a:gd name="connsiteX114" fmla="*/ 581 w 10000"/>
              <a:gd name="connsiteY114" fmla="*/ 686 h 10000"/>
              <a:gd name="connsiteX115" fmla="*/ 1528 w 10000"/>
              <a:gd name="connsiteY115" fmla="*/ 594 h 10000"/>
              <a:gd name="connsiteX116" fmla="*/ 2508 w 10000"/>
              <a:gd name="connsiteY116" fmla="*/ 594 h 10000"/>
              <a:gd name="connsiteX117" fmla="*/ 3271 w 10000"/>
              <a:gd name="connsiteY117" fmla="*/ 482 h 10000"/>
              <a:gd name="connsiteX118" fmla="*/ 4034 w 10000"/>
              <a:gd name="connsiteY118" fmla="*/ 482 h 10000"/>
              <a:gd name="connsiteX119" fmla="*/ 4436 w 10000"/>
              <a:gd name="connsiteY119" fmla="*/ 390 h 10000"/>
              <a:gd name="connsiteX120" fmla="*/ 4798 w 10000"/>
              <a:gd name="connsiteY120" fmla="*/ 297 h 10000"/>
              <a:gd name="connsiteX121" fmla="*/ 5198 w 10000"/>
              <a:gd name="connsiteY121" fmla="*/ 297 h 10000"/>
              <a:gd name="connsiteX122" fmla="*/ 5198 w 10000"/>
              <a:gd name="connsiteY122" fmla="*/ 204 h 10000"/>
              <a:gd name="connsiteX123" fmla="*/ 5198 w 10000"/>
              <a:gd name="connsiteY123" fmla="*/ 204 h 10000"/>
              <a:gd name="connsiteX0" fmla="*/ 4617 w 9419"/>
              <a:gd name="connsiteY0" fmla="*/ 204 h 10000"/>
              <a:gd name="connsiteX1" fmla="*/ 4806 w 9419"/>
              <a:gd name="connsiteY1" fmla="*/ 93 h 10000"/>
              <a:gd name="connsiteX2" fmla="*/ 5206 w 9419"/>
              <a:gd name="connsiteY2" fmla="*/ 93 h 10000"/>
              <a:gd name="connsiteX3" fmla="*/ 5384 w 9419"/>
              <a:gd name="connsiteY3" fmla="*/ 0 h 10000"/>
              <a:gd name="connsiteX4" fmla="*/ 5563 w 9419"/>
              <a:gd name="connsiteY4" fmla="*/ 0 h 10000"/>
              <a:gd name="connsiteX5" fmla="*/ 5964 w 9419"/>
              <a:gd name="connsiteY5" fmla="*/ 93 h 10000"/>
              <a:gd name="connsiteX6" fmla="*/ 6547 w 9419"/>
              <a:gd name="connsiteY6" fmla="*/ 204 h 10000"/>
              <a:gd name="connsiteX7" fmla="*/ 6727 w 9419"/>
              <a:gd name="connsiteY7" fmla="*/ 297 h 10000"/>
              <a:gd name="connsiteX8" fmla="*/ 7090 w 9419"/>
              <a:gd name="connsiteY8" fmla="*/ 482 h 10000"/>
              <a:gd name="connsiteX9" fmla="*/ 7305 w 9419"/>
              <a:gd name="connsiteY9" fmla="*/ 594 h 10000"/>
              <a:gd name="connsiteX10" fmla="*/ 7677 w 9419"/>
              <a:gd name="connsiteY10" fmla="*/ 686 h 10000"/>
              <a:gd name="connsiteX11" fmla="*/ 8074 w 9419"/>
              <a:gd name="connsiteY11" fmla="*/ 891 h 10000"/>
              <a:gd name="connsiteX12" fmla="*/ 8435 w 9419"/>
              <a:gd name="connsiteY12" fmla="*/ 983 h 10000"/>
              <a:gd name="connsiteX13" fmla="*/ 8655 w 9419"/>
              <a:gd name="connsiteY13" fmla="*/ 1169 h 10000"/>
              <a:gd name="connsiteX14" fmla="*/ 9020 w 9419"/>
              <a:gd name="connsiteY14" fmla="*/ 1280 h 10000"/>
              <a:gd name="connsiteX15" fmla="*/ 9200 w 9419"/>
              <a:gd name="connsiteY15" fmla="*/ 1373 h 10000"/>
              <a:gd name="connsiteX16" fmla="*/ 9200 w 9419"/>
              <a:gd name="connsiteY16" fmla="*/ 1466 h 10000"/>
              <a:gd name="connsiteX17" fmla="*/ 9419 w 9419"/>
              <a:gd name="connsiteY17" fmla="*/ 1466 h 10000"/>
              <a:gd name="connsiteX18" fmla="*/ 9419 w 9419"/>
              <a:gd name="connsiteY18" fmla="*/ 1577 h 10000"/>
              <a:gd name="connsiteX19" fmla="*/ 9419 w 9419"/>
              <a:gd name="connsiteY19" fmla="*/ 1670 h 10000"/>
              <a:gd name="connsiteX20" fmla="*/ 9200 w 9419"/>
              <a:gd name="connsiteY20" fmla="*/ 1763 h 10000"/>
              <a:gd name="connsiteX21" fmla="*/ 9020 w 9419"/>
              <a:gd name="connsiteY21" fmla="*/ 1763 h 10000"/>
              <a:gd name="connsiteX22" fmla="*/ 8838 w 9419"/>
              <a:gd name="connsiteY22" fmla="*/ 1855 h 10000"/>
              <a:gd name="connsiteX23" fmla="*/ 8655 w 9419"/>
              <a:gd name="connsiteY23" fmla="*/ 1855 h 10000"/>
              <a:gd name="connsiteX24" fmla="*/ 8655 w 9419"/>
              <a:gd name="connsiteY24" fmla="*/ 1967 h 10000"/>
              <a:gd name="connsiteX25" fmla="*/ 8435 w 9419"/>
              <a:gd name="connsiteY25" fmla="*/ 2059 h 10000"/>
              <a:gd name="connsiteX26" fmla="*/ 8256 w 9419"/>
              <a:gd name="connsiteY26" fmla="*/ 2263 h 10000"/>
              <a:gd name="connsiteX27" fmla="*/ 8256 w 9419"/>
              <a:gd name="connsiteY27" fmla="*/ 2449 h 10000"/>
              <a:gd name="connsiteX28" fmla="*/ 8074 w 9419"/>
              <a:gd name="connsiteY28" fmla="*/ 2653 h 10000"/>
              <a:gd name="connsiteX29" fmla="*/ 8074 w 9419"/>
              <a:gd name="connsiteY29" fmla="*/ 2950 h 10000"/>
              <a:gd name="connsiteX30" fmla="*/ 8074 w 9419"/>
              <a:gd name="connsiteY30" fmla="*/ 3135 h 10000"/>
              <a:gd name="connsiteX31" fmla="*/ 7854 w 9419"/>
              <a:gd name="connsiteY31" fmla="*/ 3432 h 10000"/>
              <a:gd name="connsiteX32" fmla="*/ 7854 w 9419"/>
              <a:gd name="connsiteY32" fmla="*/ 3822 h 10000"/>
              <a:gd name="connsiteX33" fmla="*/ 7677 w 9419"/>
              <a:gd name="connsiteY33" fmla="*/ 4119 h 10000"/>
              <a:gd name="connsiteX34" fmla="*/ 7492 w 9419"/>
              <a:gd name="connsiteY34" fmla="*/ 4508 h 10000"/>
              <a:gd name="connsiteX35" fmla="*/ 7305 w 9419"/>
              <a:gd name="connsiteY35" fmla="*/ 4898 h 10000"/>
              <a:gd name="connsiteX36" fmla="*/ 7090 w 9419"/>
              <a:gd name="connsiteY36" fmla="*/ 5288 h 10000"/>
              <a:gd name="connsiteX37" fmla="*/ 6727 w 9419"/>
              <a:gd name="connsiteY37" fmla="*/ 6178 h 10000"/>
              <a:gd name="connsiteX38" fmla="*/ 6547 w 9419"/>
              <a:gd name="connsiteY38" fmla="*/ 6568 h 10000"/>
              <a:gd name="connsiteX39" fmla="*/ 6331 w 9419"/>
              <a:gd name="connsiteY39" fmla="*/ 6957 h 10000"/>
              <a:gd name="connsiteX40" fmla="*/ 6148 w 9419"/>
              <a:gd name="connsiteY40" fmla="*/ 7347 h 10000"/>
              <a:gd name="connsiteX41" fmla="*/ 5964 w 9419"/>
              <a:gd name="connsiteY41" fmla="*/ 7737 h 10000"/>
              <a:gd name="connsiteX42" fmla="*/ 5745 w 9419"/>
              <a:gd name="connsiteY42" fmla="*/ 8033 h 10000"/>
              <a:gd name="connsiteX43" fmla="*/ 5745 w 9419"/>
              <a:gd name="connsiteY43" fmla="*/ 8237 h 10000"/>
              <a:gd name="connsiteX44" fmla="*/ 5563 w 9419"/>
              <a:gd name="connsiteY44" fmla="*/ 8534 h 10000"/>
              <a:gd name="connsiteX45" fmla="*/ 5384 w 9419"/>
              <a:gd name="connsiteY45" fmla="*/ 8720 h 10000"/>
              <a:gd name="connsiteX46" fmla="*/ 4983 w 9419"/>
              <a:gd name="connsiteY46" fmla="*/ 9017 h 10000"/>
              <a:gd name="connsiteX47" fmla="*/ 4617 w 9419"/>
              <a:gd name="connsiteY47" fmla="*/ 9314 h 10000"/>
              <a:gd name="connsiteX48" fmla="*/ 4217 w 9419"/>
              <a:gd name="connsiteY48" fmla="*/ 9610 h 10000"/>
              <a:gd name="connsiteX49" fmla="*/ 3855 w 9419"/>
              <a:gd name="connsiteY49" fmla="*/ 9703 h 10000"/>
              <a:gd name="connsiteX50" fmla="*/ 3453 w 9419"/>
              <a:gd name="connsiteY50" fmla="*/ 9889 h 10000"/>
              <a:gd name="connsiteX51" fmla="*/ 3052 w 9419"/>
              <a:gd name="connsiteY51" fmla="*/ 10000 h 10000"/>
              <a:gd name="connsiteX52" fmla="*/ 2690 w 9419"/>
              <a:gd name="connsiteY52" fmla="*/ 10000 h 10000"/>
              <a:gd name="connsiteX53" fmla="*/ 2290 w 9419"/>
              <a:gd name="connsiteY53" fmla="*/ 10000 h 10000"/>
              <a:gd name="connsiteX54" fmla="*/ 2290 w 9419"/>
              <a:gd name="connsiteY54" fmla="*/ 9889 h 10000"/>
              <a:gd name="connsiteX55" fmla="*/ 2105 w 9419"/>
              <a:gd name="connsiteY55" fmla="*/ 9889 h 10000"/>
              <a:gd name="connsiteX56" fmla="*/ 2105 w 9419"/>
              <a:gd name="connsiteY56" fmla="*/ 9796 h 10000"/>
              <a:gd name="connsiteX57" fmla="*/ 2105 w 9419"/>
              <a:gd name="connsiteY57" fmla="*/ 9610 h 10000"/>
              <a:gd name="connsiteX58" fmla="*/ 2105 w 9419"/>
              <a:gd name="connsiteY58" fmla="*/ 9499 h 10000"/>
              <a:gd name="connsiteX59" fmla="*/ 2105 w 9419"/>
              <a:gd name="connsiteY59" fmla="*/ 9406 h 10000"/>
              <a:gd name="connsiteX60" fmla="*/ 2105 w 9419"/>
              <a:gd name="connsiteY60" fmla="*/ 9202 h 10000"/>
              <a:gd name="connsiteX61" fmla="*/ 2105 w 9419"/>
              <a:gd name="connsiteY61" fmla="*/ 9017 h 10000"/>
              <a:gd name="connsiteX62" fmla="*/ 1927 w 9419"/>
              <a:gd name="connsiteY62" fmla="*/ 8813 h 10000"/>
              <a:gd name="connsiteX63" fmla="*/ 1709 w 9419"/>
              <a:gd name="connsiteY63" fmla="*/ 8534 h 10000"/>
              <a:gd name="connsiteX64" fmla="*/ 1345 w 9419"/>
              <a:gd name="connsiteY64" fmla="*/ 8126 h 10000"/>
              <a:gd name="connsiteX65" fmla="*/ 1163 w 9419"/>
              <a:gd name="connsiteY65" fmla="*/ 7737 h 10000"/>
              <a:gd name="connsiteX66" fmla="*/ 582 w 9419"/>
              <a:gd name="connsiteY66" fmla="*/ 7347 h 10000"/>
              <a:gd name="connsiteX67" fmla="*/ 184 w 9419"/>
              <a:gd name="connsiteY67" fmla="*/ 6753 h 10000"/>
              <a:gd name="connsiteX68" fmla="*/ 582 w 9419"/>
              <a:gd name="connsiteY68" fmla="*/ 6957 h 10000"/>
              <a:gd name="connsiteX69" fmla="*/ 1163 w 9419"/>
              <a:gd name="connsiteY69" fmla="*/ 7161 h 10000"/>
              <a:gd name="connsiteX70" fmla="*/ 1526 w 9419"/>
              <a:gd name="connsiteY70" fmla="*/ 7347 h 10000"/>
              <a:gd name="connsiteX71" fmla="*/ 1927 w 9419"/>
              <a:gd name="connsiteY71" fmla="*/ 7440 h 10000"/>
              <a:gd name="connsiteX72" fmla="*/ 2290 w 9419"/>
              <a:gd name="connsiteY72" fmla="*/ 7551 h 10000"/>
              <a:gd name="connsiteX73" fmla="*/ 2513 w 9419"/>
              <a:gd name="connsiteY73" fmla="*/ 7551 h 10000"/>
              <a:gd name="connsiteX74" fmla="*/ 2690 w 9419"/>
              <a:gd name="connsiteY74" fmla="*/ 7644 h 10000"/>
              <a:gd name="connsiteX75" fmla="*/ 2874 w 9419"/>
              <a:gd name="connsiteY75" fmla="*/ 7644 h 10000"/>
              <a:gd name="connsiteX76" fmla="*/ 3052 w 9419"/>
              <a:gd name="connsiteY76" fmla="*/ 7644 h 10000"/>
              <a:gd name="connsiteX77" fmla="*/ 3272 w 9419"/>
              <a:gd name="connsiteY77" fmla="*/ 7644 h 10000"/>
              <a:gd name="connsiteX78" fmla="*/ 3453 w 9419"/>
              <a:gd name="connsiteY78" fmla="*/ 7551 h 10000"/>
              <a:gd name="connsiteX79" fmla="*/ 3639 w 9419"/>
              <a:gd name="connsiteY79" fmla="*/ 7440 h 10000"/>
              <a:gd name="connsiteX80" fmla="*/ 3639 w 9419"/>
              <a:gd name="connsiteY80" fmla="*/ 7347 h 10000"/>
              <a:gd name="connsiteX81" fmla="*/ 3855 w 9419"/>
              <a:gd name="connsiteY81" fmla="*/ 7254 h 10000"/>
              <a:gd name="connsiteX82" fmla="*/ 4034 w 9419"/>
              <a:gd name="connsiteY82" fmla="*/ 7050 h 10000"/>
              <a:gd name="connsiteX83" fmla="*/ 4034 w 9419"/>
              <a:gd name="connsiteY83" fmla="*/ 6865 h 10000"/>
              <a:gd name="connsiteX84" fmla="*/ 4217 w 9419"/>
              <a:gd name="connsiteY84" fmla="*/ 6660 h 10000"/>
              <a:gd name="connsiteX85" fmla="*/ 4399 w 9419"/>
              <a:gd name="connsiteY85" fmla="*/ 6364 h 10000"/>
              <a:gd name="connsiteX86" fmla="*/ 4617 w 9419"/>
              <a:gd name="connsiteY86" fmla="*/ 6067 h 10000"/>
              <a:gd name="connsiteX87" fmla="*/ 4617 w 9419"/>
              <a:gd name="connsiteY87" fmla="*/ 5677 h 10000"/>
              <a:gd name="connsiteX88" fmla="*/ 4983 w 9419"/>
              <a:gd name="connsiteY88" fmla="*/ 4991 h 10000"/>
              <a:gd name="connsiteX89" fmla="*/ 5206 w 9419"/>
              <a:gd name="connsiteY89" fmla="*/ 4212 h 10000"/>
              <a:gd name="connsiteX90" fmla="*/ 5206 w 9419"/>
              <a:gd name="connsiteY90" fmla="*/ 3525 h 10000"/>
              <a:gd name="connsiteX91" fmla="*/ 5384 w 9419"/>
              <a:gd name="connsiteY91" fmla="*/ 2839 h 10000"/>
              <a:gd name="connsiteX92" fmla="*/ 5384 w 9419"/>
              <a:gd name="connsiteY92" fmla="*/ 2542 h 10000"/>
              <a:gd name="connsiteX93" fmla="*/ 5384 w 9419"/>
              <a:gd name="connsiteY93" fmla="*/ 2263 h 10000"/>
              <a:gd name="connsiteX94" fmla="*/ 5384 w 9419"/>
              <a:gd name="connsiteY94" fmla="*/ 2059 h 10000"/>
              <a:gd name="connsiteX95" fmla="*/ 5384 w 9419"/>
              <a:gd name="connsiteY95" fmla="*/ 1855 h 10000"/>
              <a:gd name="connsiteX96" fmla="*/ 5384 w 9419"/>
              <a:gd name="connsiteY96" fmla="*/ 1670 h 10000"/>
              <a:gd name="connsiteX97" fmla="*/ 5384 w 9419"/>
              <a:gd name="connsiteY97" fmla="*/ 1577 h 10000"/>
              <a:gd name="connsiteX98" fmla="*/ 5206 w 9419"/>
              <a:gd name="connsiteY98" fmla="*/ 1466 h 10000"/>
              <a:gd name="connsiteX99" fmla="*/ 5206 w 9419"/>
              <a:gd name="connsiteY99" fmla="*/ 1373 h 10000"/>
              <a:gd name="connsiteX100" fmla="*/ 5206 w 9419"/>
              <a:gd name="connsiteY100" fmla="*/ 1280 h 10000"/>
              <a:gd name="connsiteX101" fmla="*/ 4983 w 9419"/>
              <a:gd name="connsiteY101" fmla="*/ 1280 h 10000"/>
              <a:gd name="connsiteX102" fmla="*/ 4806 w 9419"/>
              <a:gd name="connsiteY102" fmla="*/ 1169 h 10000"/>
              <a:gd name="connsiteX103" fmla="*/ 4806 w 9419"/>
              <a:gd name="connsiteY103" fmla="*/ 1169 h 10000"/>
              <a:gd name="connsiteX104" fmla="*/ 4399 w 9419"/>
              <a:gd name="connsiteY104" fmla="*/ 1169 h 10000"/>
              <a:gd name="connsiteX105" fmla="*/ 4217 w 9419"/>
              <a:gd name="connsiteY105" fmla="*/ 1169 h 10000"/>
              <a:gd name="connsiteX106" fmla="*/ 4034 w 9419"/>
              <a:gd name="connsiteY106" fmla="*/ 1169 h 10000"/>
              <a:gd name="connsiteX107" fmla="*/ 3639 w 9419"/>
              <a:gd name="connsiteY107" fmla="*/ 1169 h 10000"/>
              <a:gd name="connsiteX108" fmla="*/ 3272 w 9419"/>
              <a:gd name="connsiteY108" fmla="*/ 1169 h 10000"/>
              <a:gd name="connsiteX109" fmla="*/ 2690 w 9419"/>
              <a:gd name="connsiteY109" fmla="*/ 1169 h 10000"/>
              <a:gd name="connsiteX110" fmla="*/ 2290 w 9419"/>
              <a:gd name="connsiteY110" fmla="*/ 1169 h 10000"/>
              <a:gd name="connsiteX111" fmla="*/ 1709 w 9419"/>
              <a:gd name="connsiteY111" fmla="*/ 1169 h 10000"/>
              <a:gd name="connsiteX112" fmla="*/ 947 w 9419"/>
              <a:gd name="connsiteY112" fmla="*/ 1169 h 10000"/>
              <a:gd name="connsiteX113" fmla="*/ 0 w 9419"/>
              <a:gd name="connsiteY113" fmla="*/ 686 h 10000"/>
              <a:gd name="connsiteX114" fmla="*/ 947 w 9419"/>
              <a:gd name="connsiteY114" fmla="*/ 594 h 10000"/>
              <a:gd name="connsiteX115" fmla="*/ 1927 w 9419"/>
              <a:gd name="connsiteY115" fmla="*/ 594 h 10000"/>
              <a:gd name="connsiteX116" fmla="*/ 2690 w 9419"/>
              <a:gd name="connsiteY116" fmla="*/ 482 h 10000"/>
              <a:gd name="connsiteX117" fmla="*/ 3453 w 9419"/>
              <a:gd name="connsiteY117" fmla="*/ 482 h 10000"/>
              <a:gd name="connsiteX118" fmla="*/ 3855 w 9419"/>
              <a:gd name="connsiteY118" fmla="*/ 390 h 10000"/>
              <a:gd name="connsiteX119" fmla="*/ 4217 w 9419"/>
              <a:gd name="connsiteY119" fmla="*/ 297 h 10000"/>
              <a:gd name="connsiteX120" fmla="*/ 4617 w 9419"/>
              <a:gd name="connsiteY120" fmla="*/ 297 h 10000"/>
              <a:gd name="connsiteX121" fmla="*/ 4617 w 9419"/>
              <a:gd name="connsiteY121" fmla="*/ 204 h 10000"/>
              <a:gd name="connsiteX122" fmla="*/ 4617 w 9419"/>
              <a:gd name="connsiteY122" fmla="*/ 204 h 10000"/>
              <a:gd name="connsiteX0" fmla="*/ 4707 w 9805"/>
              <a:gd name="connsiteY0" fmla="*/ 204 h 10000"/>
              <a:gd name="connsiteX1" fmla="*/ 4907 w 9805"/>
              <a:gd name="connsiteY1" fmla="*/ 93 h 10000"/>
              <a:gd name="connsiteX2" fmla="*/ 5332 w 9805"/>
              <a:gd name="connsiteY2" fmla="*/ 93 h 10000"/>
              <a:gd name="connsiteX3" fmla="*/ 5521 w 9805"/>
              <a:gd name="connsiteY3" fmla="*/ 0 h 10000"/>
              <a:gd name="connsiteX4" fmla="*/ 5711 w 9805"/>
              <a:gd name="connsiteY4" fmla="*/ 0 h 10000"/>
              <a:gd name="connsiteX5" fmla="*/ 6137 w 9805"/>
              <a:gd name="connsiteY5" fmla="*/ 93 h 10000"/>
              <a:gd name="connsiteX6" fmla="*/ 6756 w 9805"/>
              <a:gd name="connsiteY6" fmla="*/ 204 h 10000"/>
              <a:gd name="connsiteX7" fmla="*/ 6947 w 9805"/>
              <a:gd name="connsiteY7" fmla="*/ 297 h 10000"/>
              <a:gd name="connsiteX8" fmla="*/ 7332 w 9805"/>
              <a:gd name="connsiteY8" fmla="*/ 482 h 10000"/>
              <a:gd name="connsiteX9" fmla="*/ 7561 w 9805"/>
              <a:gd name="connsiteY9" fmla="*/ 594 h 10000"/>
              <a:gd name="connsiteX10" fmla="*/ 7956 w 9805"/>
              <a:gd name="connsiteY10" fmla="*/ 686 h 10000"/>
              <a:gd name="connsiteX11" fmla="*/ 8377 w 9805"/>
              <a:gd name="connsiteY11" fmla="*/ 891 h 10000"/>
              <a:gd name="connsiteX12" fmla="*/ 8760 w 9805"/>
              <a:gd name="connsiteY12" fmla="*/ 983 h 10000"/>
              <a:gd name="connsiteX13" fmla="*/ 8994 w 9805"/>
              <a:gd name="connsiteY13" fmla="*/ 1169 h 10000"/>
              <a:gd name="connsiteX14" fmla="*/ 9381 w 9805"/>
              <a:gd name="connsiteY14" fmla="*/ 1280 h 10000"/>
              <a:gd name="connsiteX15" fmla="*/ 9572 w 9805"/>
              <a:gd name="connsiteY15" fmla="*/ 1373 h 10000"/>
              <a:gd name="connsiteX16" fmla="*/ 9572 w 9805"/>
              <a:gd name="connsiteY16" fmla="*/ 1466 h 10000"/>
              <a:gd name="connsiteX17" fmla="*/ 9805 w 9805"/>
              <a:gd name="connsiteY17" fmla="*/ 1466 h 10000"/>
              <a:gd name="connsiteX18" fmla="*/ 9805 w 9805"/>
              <a:gd name="connsiteY18" fmla="*/ 1577 h 10000"/>
              <a:gd name="connsiteX19" fmla="*/ 9805 w 9805"/>
              <a:gd name="connsiteY19" fmla="*/ 1670 h 10000"/>
              <a:gd name="connsiteX20" fmla="*/ 9572 w 9805"/>
              <a:gd name="connsiteY20" fmla="*/ 1763 h 10000"/>
              <a:gd name="connsiteX21" fmla="*/ 9381 w 9805"/>
              <a:gd name="connsiteY21" fmla="*/ 1763 h 10000"/>
              <a:gd name="connsiteX22" fmla="*/ 9188 w 9805"/>
              <a:gd name="connsiteY22" fmla="*/ 1855 h 10000"/>
              <a:gd name="connsiteX23" fmla="*/ 8994 w 9805"/>
              <a:gd name="connsiteY23" fmla="*/ 1855 h 10000"/>
              <a:gd name="connsiteX24" fmla="*/ 8994 w 9805"/>
              <a:gd name="connsiteY24" fmla="*/ 1967 h 10000"/>
              <a:gd name="connsiteX25" fmla="*/ 8760 w 9805"/>
              <a:gd name="connsiteY25" fmla="*/ 2059 h 10000"/>
              <a:gd name="connsiteX26" fmla="*/ 8570 w 9805"/>
              <a:gd name="connsiteY26" fmla="*/ 2263 h 10000"/>
              <a:gd name="connsiteX27" fmla="*/ 8570 w 9805"/>
              <a:gd name="connsiteY27" fmla="*/ 2449 h 10000"/>
              <a:gd name="connsiteX28" fmla="*/ 8377 w 9805"/>
              <a:gd name="connsiteY28" fmla="*/ 2653 h 10000"/>
              <a:gd name="connsiteX29" fmla="*/ 8377 w 9805"/>
              <a:gd name="connsiteY29" fmla="*/ 2950 h 10000"/>
              <a:gd name="connsiteX30" fmla="*/ 8377 w 9805"/>
              <a:gd name="connsiteY30" fmla="*/ 3135 h 10000"/>
              <a:gd name="connsiteX31" fmla="*/ 8143 w 9805"/>
              <a:gd name="connsiteY31" fmla="*/ 3432 h 10000"/>
              <a:gd name="connsiteX32" fmla="*/ 8143 w 9805"/>
              <a:gd name="connsiteY32" fmla="*/ 3822 h 10000"/>
              <a:gd name="connsiteX33" fmla="*/ 7956 w 9805"/>
              <a:gd name="connsiteY33" fmla="*/ 4119 h 10000"/>
              <a:gd name="connsiteX34" fmla="*/ 7759 w 9805"/>
              <a:gd name="connsiteY34" fmla="*/ 4508 h 10000"/>
              <a:gd name="connsiteX35" fmla="*/ 7561 w 9805"/>
              <a:gd name="connsiteY35" fmla="*/ 4898 h 10000"/>
              <a:gd name="connsiteX36" fmla="*/ 7332 w 9805"/>
              <a:gd name="connsiteY36" fmla="*/ 5288 h 10000"/>
              <a:gd name="connsiteX37" fmla="*/ 6947 w 9805"/>
              <a:gd name="connsiteY37" fmla="*/ 6178 h 10000"/>
              <a:gd name="connsiteX38" fmla="*/ 6756 w 9805"/>
              <a:gd name="connsiteY38" fmla="*/ 6568 h 10000"/>
              <a:gd name="connsiteX39" fmla="*/ 6527 w 9805"/>
              <a:gd name="connsiteY39" fmla="*/ 6957 h 10000"/>
              <a:gd name="connsiteX40" fmla="*/ 6332 w 9805"/>
              <a:gd name="connsiteY40" fmla="*/ 7347 h 10000"/>
              <a:gd name="connsiteX41" fmla="*/ 6137 w 9805"/>
              <a:gd name="connsiteY41" fmla="*/ 7737 h 10000"/>
              <a:gd name="connsiteX42" fmla="*/ 5904 w 9805"/>
              <a:gd name="connsiteY42" fmla="*/ 8033 h 10000"/>
              <a:gd name="connsiteX43" fmla="*/ 5904 w 9805"/>
              <a:gd name="connsiteY43" fmla="*/ 8237 h 10000"/>
              <a:gd name="connsiteX44" fmla="*/ 5711 w 9805"/>
              <a:gd name="connsiteY44" fmla="*/ 8534 h 10000"/>
              <a:gd name="connsiteX45" fmla="*/ 5521 w 9805"/>
              <a:gd name="connsiteY45" fmla="*/ 8720 h 10000"/>
              <a:gd name="connsiteX46" fmla="*/ 5095 w 9805"/>
              <a:gd name="connsiteY46" fmla="*/ 9017 h 10000"/>
              <a:gd name="connsiteX47" fmla="*/ 4707 w 9805"/>
              <a:gd name="connsiteY47" fmla="*/ 9314 h 10000"/>
              <a:gd name="connsiteX48" fmla="*/ 4282 w 9805"/>
              <a:gd name="connsiteY48" fmla="*/ 9610 h 10000"/>
              <a:gd name="connsiteX49" fmla="*/ 3898 w 9805"/>
              <a:gd name="connsiteY49" fmla="*/ 9703 h 10000"/>
              <a:gd name="connsiteX50" fmla="*/ 3471 w 9805"/>
              <a:gd name="connsiteY50" fmla="*/ 9889 h 10000"/>
              <a:gd name="connsiteX51" fmla="*/ 3045 w 9805"/>
              <a:gd name="connsiteY51" fmla="*/ 10000 h 10000"/>
              <a:gd name="connsiteX52" fmla="*/ 2661 w 9805"/>
              <a:gd name="connsiteY52" fmla="*/ 10000 h 10000"/>
              <a:gd name="connsiteX53" fmla="*/ 2236 w 9805"/>
              <a:gd name="connsiteY53" fmla="*/ 10000 h 10000"/>
              <a:gd name="connsiteX54" fmla="*/ 2236 w 9805"/>
              <a:gd name="connsiteY54" fmla="*/ 9889 h 10000"/>
              <a:gd name="connsiteX55" fmla="*/ 2040 w 9805"/>
              <a:gd name="connsiteY55" fmla="*/ 9889 h 10000"/>
              <a:gd name="connsiteX56" fmla="*/ 2040 w 9805"/>
              <a:gd name="connsiteY56" fmla="*/ 9796 h 10000"/>
              <a:gd name="connsiteX57" fmla="*/ 2040 w 9805"/>
              <a:gd name="connsiteY57" fmla="*/ 9610 h 10000"/>
              <a:gd name="connsiteX58" fmla="*/ 2040 w 9805"/>
              <a:gd name="connsiteY58" fmla="*/ 9499 h 10000"/>
              <a:gd name="connsiteX59" fmla="*/ 2040 w 9805"/>
              <a:gd name="connsiteY59" fmla="*/ 9406 h 10000"/>
              <a:gd name="connsiteX60" fmla="*/ 2040 w 9805"/>
              <a:gd name="connsiteY60" fmla="*/ 9202 h 10000"/>
              <a:gd name="connsiteX61" fmla="*/ 2040 w 9805"/>
              <a:gd name="connsiteY61" fmla="*/ 9017 h 10000"/>
              <a:gd name="connsiteX62" fmla="*/ 1851 w 9805"/>
              <a:gd name="connsiteY62" fmla="*/ 8813 h 10000"/>
              <a:gd name="connsiteX63" fmla="*/ 1619 w 9805"/>
              <a:gd name="connsiteY63" fmla="*/ 8534 h 10000"/>
              <a:gd name="connsiteX64" fmla="*/ 1233 w 9805"/>
              <a:gd name="connsiteY64" fmla="*/ 8126 h 10000"/>
              <a:gd name="connsiteX65" fmla="*/ 1040 w 9805"/>
              <a:gd name="connsiteY65" fmla="*/ 7737 h 10000"/>
              <a:gd name="connsiteX66" fmla="*/ 423 w 9805"/>
              <a:gd name="connsiteY66" fmla="*/ 7347 h 10000"/>
              <a:gd name="connsiteX67" fmla="*/ 0 w 9805"/>
              <a:gd name="connsiteY67" fmla="*/ 6753 h 10000"/>
              <a:gd name="connsiteX68" fmla="*/ 423 w 9805"/>
              <a:gd name="connsiteY68" fmla="*/ 6957 h 10000"/>
              <a:gd name="connsiteX69" fmla="*/ 1040 w 9805"/>
              <a:gd name="connsiteY69" fmla="*/ 7161 h 10000"/>
              <a:gd name="connsiteX70" fmla="*/ 1425 w 9805"/>
              <a:gd name="connsiteY70" fmla="*/ 7347 h 10000"/>
              <a:gd name="connsiteX71" fmla="*/ 1851 w 9805"/>
              <a:gd name="connsiteY71" fmla="*/ 7440 h 10000"/>
              <a:gd name="connsiteX72" fmla="*/ 2236 w 9805"/>
              <a:gd name="connsiteY72" fmla="*/ 7551 h 10000"/>
              <a:gd name="connsiteX73" fmla="*/ 2473 w 9805"/>
              <a:gd name="connsiteY73" fmla="*/ 7551 h 10000"/>
              <a:gd name="connsiteX74" fmla="*/ 2661 w 9805"/>
              <a:gd name="connsiteY74" fmla="*/ 7644 h 10000"/>
              <a:gd name="connsiteX75" fmla="*/ 2856 w 9805"/>
              <a:gd name="connsiteY75" fmla="*/ 7644 h 10000"/>
              <a:gd name="connsiteX76" fmla="*/ 3045 w 9805"/>
              <a:gd name="connsiteY76" fmla="*/ 7644 h 10000"/>
              <a:gd name="connsiteX77" fmla="*/ 3279 w 9805"/>
              <a:gd name="connsiteY77" fmla="*/ 7644 h 10000"/>
              <a:gd name="connsiteX78" fmla="*/ 3471 w 9805"/>
              <a:gd name="connsiteY78" fmla="*/ 7551 h 10000"/>
              <a:gd name="connsiteX79" fmla="*/ 3668 w 9805"/>
              <a:gd name="connsiteY79" fmla="*/ 7440 h 10000"/>
              <a:gd name="connsiteX80" fmla="*/ 3668 w 9805"/>
              <a:gd name="connsiteY80" fmla="*/ 7347 h 10000"/>
              <a:gd name="connsiteX81" fmla="*/ 3898 w 9805"/>
              <a:gd name="connsiteY81" fmla="*/ 7254 h 10000"/>
              <a:gd name="connsiteX82" fmla="*/ 4088 w 9805"/>
              <a:gd name="connsiteY82" fmla="*/ 7050 h 10000"/>
              <a:gd name="connsiteX83" fmla="*/ 4088 w 9805"/>
              <a:gd name="connsiteY83" fmla="*/ 6865 h 10000"/>
              <a:gd name="connsiteX84" fmla="*/ 4282 w 9805"/>
              <a:gd name="connsiteY84" fmla="*/ 6660 h 10000"/>
              <a:gd name="connsiteX85" fmla="*/ 4475 w 9805"/>
              <a:gd name="connsiteY85" fmla="*/ 6364 h 10000"/>
              <a:gd name="connsiteX86" fmla="*/ 4707 w 9805"/>
              <a:gd name="connsiteY86" fmla="*/ 6067 h 10000"/>
              <a:gd name="connsiteX87" fmla="*/ 4707 w 9805"/>
              <a:gd name="connsiteY87" fmla="*/ 5677 h 10000"/>
              <a:gd name="connsiteX88" fmla="*/ 5095 w 9805"/>
              <a:gd name="connsiteY88" fmla="*/ 4991 h 10000"/>
              <a:gd name="connsiteX89" fmla="*/ 5332 w 9805"/>
              <a:gd name="connsiteY89" fmla="*/ 4212 h 10000"/>
              <a:gd name="connsiteX90" fmla="*/ 5332 w 9805"/>
              <a:gd name="connsiteY90" fmla="*/ 3525 h 10000"/>
              <a:gd name="connsiteX91" fmla="*/ 5521 w 9805"/>
              <a:gd name="connsiteY91" fmla="*/ 2839 h 10000"/>
              <a:gd name="connsiteX92" fmla="*/ 5521 w 9805"/>
              <a:gd name="connsiteY92" fmla="*/ 2542 h 10000"/>
              <a:gd name="connsiteX93" fmla="*/ 5521 w 9805"/>
              <a:gd name="connsiteY93" fmla="*/ 2263 h 10000"/>
              <a:gd name="connsiteX94" fmla="*/ 5521 w 9805"/>
              <a:gd name="connsiteY94" fmla="*/ 2059 h 10000"/>
              <a:gd name="connsiteX95" fmla="*/ 5521 w 9805"/>
              <a:gd name="connsiteY95" fmla="*/ 1855 h 10000"/>
              <a:gd name="connsiteX96" fmla="*/ 5521 w 9805"/>
              <a:gd name="connsiteY96" fmla="*/ 1670 h 10000"/>
              <a:gd name="connsiteX97" fmla="*/ 5521 w 9805"/>
              <a:gd name="connsiteY97" fmla="*/ 1577 h 10000"/>
              <a:gd name="connsiteX98" fmla="*/ 5332 w 9805"/>
              <a:gd name="connsiteY98" fmla="*/ 1466 h 10000"/>
              <a:gd name="connsiteX99" fmla="*/ 5332 w 9805"/>
              <a:gd name="connsiteY99" fmla="*/ 1373 h 10000"/>
              <a:gd name="connsiteX100" fmla="*/ 5332 w 9805"/>
              <a:gd name="connsiteY100" fmla="*/ 1280 h 10000"/>
              <a:gd name="connsiteX101" fmla="*/ 5095 w 9805"/>
              <a:gd name="connsiteY101" fmla="*/ 1280 h 10000"/>
              <a:gd name="connsiteX102" fmla="*/ 4907 w 9805"/>
              <a:gd name="connsiteY102" fmla="*/ 1169 h 10000"/>
              <a:gd name="connsiteX103" fmla="*/ 4907 w 9805"/>
              <a:gd name="connsiteY103" fmla="*/ 1169 h 10000"/>
              <a:gd name="connsiteX104" fmla="*/ 4475 w 9805"/>
              <a:gd name="connsiteY104" fmla="*/ 1169 h 10000"/>
              <a:gd name="connsiteX105" fmla="*/ 4282 w 9805"/>
              <a:gd name="connsiteY105" fmla="*/ 1169 h 10000"/>
              <a:gd name="connsiteX106" fmla="*/ 4088 w 9805"/>
              <a:gd name="connsiteY106" fmla="*/ 1169 h 10000"/>
              <a:gd name="connsiteX107" fmla="*/ 3668 w 9805"/>
              <a:gd name="connsiteY107" fmla="*/ 1169 h 10000"/>
              <a:gd name="connsiteX108" fmla="*/ 3279 w 9805"/>
              <a:gd name="connsiteY108" fmla="*/ 1169 h 10000"/>
              <a:gd name="connsiteX109" fmla="*/ 2661 w 9805"/>
              <a:gd name="connsiteY109" fmla="*/ 1169 h 10000"/>
              <a:gd name="connsiteX110" fmla="*/ 2236 w 9805"/>
              <a:gd name="connsiteY110" fmla="*/ 1169 h 10000"/>
              <a:gd name="connsiteX111" fmla="*/ 1619 w 9805"/>
              <a:gd name="connsiteY111" fmla="*/ 1169 h 10000"/>
              <a:gd name="connsiteX112" fmla="*/ 810 w 9805"/>
              <a:gd name="connsiteY112" fmla="*/ 1169 h 10000"/>
              <a:gd name="connsiteX113" fmla="*/ 810 w 9805"/>
              <a:gd name="connsiteY113" fmla="*/ 594 h 10000"/>
              <a:gd name="connsiteX114" fmla="*/ 1851 w 9805"/>
              <a:gd name="connsiteY114" fmla="*/ 594 h 10000"/>
              <a:gd name="connsiteX115" fmla="*/ 2661 w 9805"/>
              <a:gd name="connsiteY115" fmla="*/ 482 h 10000"/>
              <a:gd name="connsiteX116" fmla="*/ 3471 w 9805"/>
              <a:gd name="connsiteY116" fmla="*/ 482 h 10000"/>
              <a:gd name="connsiteX117" fmla="*/ 3898 w 9805"/>
              <a:gd name="connsiteY117" fmla="*/ 390 h 10000"/>
              <a:gd name="connsiteX118" fmla="*/ 4282 w 9805"/>
              <a:gd name="connsiteY118" fmla="*/ 297 h 10000"/>
              <a:gd name="connsiteX119" fmla="*/ 4707 w 9805"/>
              <a:gd name="connsiteY119" fmla="*/ 297 h 10000"/>
              <a:gd name="connsiteX120" fmla="*/ 4707 w 9805"/>
              <a:gd name="connsiteY120" fmla="*/ 204 h 10000"/>
              <a:gd name="connsiteX121" fmla="*/ 4707 w 9805"/>
              <a:gd name="connsiteY121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1169 h 10000"/>
              <a:gd name="connsiteX110" fmla="*/ 2280 w 10000"/>
              <a:gd name="connsiteY110" fmla="*/ 1169 h 10000"/>
              <a:gd name="connsiteX111" fmla="*/ 1651 w 10000"/>
              <a:gd name="connsiteY111" fmla="*/ 1169 h 10000"/>
              <a:gd name="connsiteX112" fmla="*/ 826 w 10000"/>
              <a:gd name="connsiteY112" fmla="*/ 594 h 10000"/>
              <a:gd name="connsiteX113" fmla="*/ 1888 w 10000"/>
              <a:gd name="connsiteY113" fmla="*/ 594 h 10000"/>
              <a:gd name="connsiteX114" fmla="*/ 2714 w 10000"/>
              <a:gd name="connsiteY114" fmla="*/ 482 h 10000"/>
              <a:gd name="connsiteX115" fmla="*/ 3540 w 10000"/>
              <a:gd name="connsiteY115" fmla="*/ 482 h 10000"/>
              <a:gd name="connsiteX116" fmla="*/ 3976 w 10000"/>
              <a:gd name="connsiteY116" fmla="*/ 390 h 10000"/>
              <a:gd name="connsiteX117" fmla="*/ 4367 w 10000"/>
              <a:gd name="connsiteY117" fmla="*/ 297 h 10000"/>
              <a:gd name="connsiteX118" fmla="*/ 4801 w 10000"/>
              <a:gd name="connsiteY118" fmla="*/ 297 h 10000"/>
              <a:gd name="connsiteX119" fmla="*/ 4801 w 10000"/>
              <a:gd name="connsiteY119" fmla="*/ 204 h 10000"/>
              <a:gd name="connsiteX120" fmla="*/ 4801 w 10000"/>
              <a:gd name="connsiteY120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1169 h 10000"/>
              <a:gd name="connsiteX110" fmla="*/ 2280 w 10000"/>
              <a:gd name="connsiteY110" fmla="*/ 1169 h 10000"/>
              <a:gd name="connsiteX111" fmla="*/ 1651 w 10000"/>
              <a:gd name="connsiteY111" fmla="*/ 1169 h 10000"/>
              <a:gd name="connsiteX112" fmla="*/ 1888 w 10000"/>
              <a:gd name="connsiteY112" fmla="*/ 594 h 10000"/>
              <a:gd name="connsiteX113" fmla="*/ 2714 w 10000"/>
              <a:gd name="connsiteY113" fmla="*/ 482 h 10000"/>
              <a:gd name="connsiteX114" fmla="*/ 3540 w 10000"/>
              <a:gd name="connsiteY114" fmla="*/ 482 h 10000"/>
              <a:gd name="connsiteX115" fmla="*/ 3976 w 10000"/>
              <a:gd name="connsiteY115" fmla="*/ 390 h 10000"/>
              <a:gd name="connsiteX116" fmla="*/ 4367 w 10000"/>
              <a:gd name="connsiteY116" fmla="*/ 297 h 10000"/>
              <a:gd name="connsiteX117" fmla="*/ 4801 w 10000"/>
              <a:gd name="connsiteY117" fmla="*/ 297 h 10000"/>
              <a:gd name="connsiteX118" fmla="*/ 4801 w 10000"/>
              <a:gd name="connsiteY118" fmla="*/ 204 h 10000"/>
              <a:gd name="connsiteX119" fmla="*/ 4801 w 10000"/>
              <a:gd name="connsiteY119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1169 h 10000"/>
              <a:gd name="connsiteX110" fmla="*/ 2280 w 10000"/>
              <a:gd name="connsiteY110" fmla="*/ 1169 h 10000"/>
              <a:gd name="connsiteX111" fmla="*/ 1888 w 10000"/>
              <a:gd name="connsiteY111" fmla="*/ 594 h 10000"/>
              <a:gd name="connsiteX112" fmla="*/ 2714 w 10000"/>
              <a:gd name="connsiteY112" fmla="*/ 482 h 10000"/>
              <a:gd name="connsiteX113" fmla="*/ 3540 w 10000"/>
              <a:gd name="connsiteY113" fmla="*/ 482 h 10000"/>
              <a:gd name="connsiteX114" fmla="*/ 3976 w 10000"/>
              <a:gd name="connsiteY114" fmla="*/ 390 h 10000"/>
              <a:gd name="connsiteX115" fmla="*/ 4367 w 10000"/>
              <a:gd name="connsiteY115" fmla="*/ 297 h 10000"/>
              <a:gd name="connsiteX116" fmla="*/ 4801 w 10000"/>
              <a:gd name="connsiteY116" fmla="*/ 297 h 10000"/>
              <a:gd name="connsiteX117" fmla="*/ 4801 w 10000"/>
              <a:gd name="connsiteY117" fmla="*/ 204 h 10000"/>
              <a:gd name="connsiteX118" fmla="*/ 4801 w 10000"/>
              <a:gd name="connsiteY118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1169 h 10000"/>
              <a:gd name="connsiteX110" fmla="*/ 1888 w 10000"/>
              <a:gd name="connsiteY110" fmla="*/ 594 h 10000"/>
              <a:gd name="connsiteX111" fmla="*/ 2714 w 10000"/>
              <a:gd name="connsiteY111" fmla="*/ 482 h 10000"/>
              <a:gd name="connsiteX112" fmla="*/ 3540 w 10000"/>
              <a:gd name="connsiteY112" fmla="*/ 482 h 10000"/>
              <a:gd name="connsiteX113" fmla="*/ 3976 w 10000"/>
              <a:gd name="connsiteY113" fmla="*/ 390 h 10000"/>
              <a:gd name="connsiteX114" fmla="*/ 4367 w 10000"/>
              <a:gd name="connsiteY114" fmla="*/ 297 h 10000"/>
              <a:gd name="connsiteX115" fmla="*/ 4801 w 10000"/>
              <a:gd name="connsiteY115" fmla="*/ 297 h 10000"/>
              <a:gd name="connsiteX116" fmla="*/ 4801 w 10000"/>
              <a:gd name="connsiteY116" fmla="*/ 204 h 10000"/>
              <a:gd name="connsiteX117" fmla="*/ 4801 w 10000"/>
              <a:gd name="connsiteY117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1888 w 10000"/>
              <a:gd name="connsiteY109" fmla="*/ 594 h 10000"/>
              <a:gd name="connsiteX110" fmla="*/ 2714 w 10000"/>
              <a:gd name="connsiteY110" fmla="*/ 482 h 10000"/>
              <a:gd name="connsiteX111" fmla="*/ 3540 w 10000"/>
              <a:gd name="connsiteY111" fmla="*/ 482 h 10000"/>
              <a:gd name="connsiteX112" fmla="*/ 3976 w 10000"/>
              <a:gd name="connsiteY112" fmla="*/ 390 h 10000"/>
              <a:gd name="connsiteX113" fmla="*/ 4367 w 10000"/>
              <a:gd name="connsiteY113" fmla="*/ 297 h 10000"/>
              <a:gd name="connsiteX114" fmla="*/ 4801 w 10000"/>
              <a:gd name="connsiteY114" fmla="*/ 297 h 10000"/>
              <a:gd name="connsiteX115" fmla="*/ 4801 w 10000"/>
              <a:gd name="connsiteY115" fmla="*/ 204 h 10000"/>
              <a:gd name="connsiteX116" fmla="*/ 4801 w 10000"/>
              <a:gd name="connsiteY116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2714 w 10000"/>
              <a:gd name="connsiteY109" fmla="*/ 482 h 10000"/>
              <a:gd name="connsiteX110" fmla="*/ 3540 w 10000"/>
              <a:gd name="connsiteY110" fmla="*/ 482 h 10000"/>
              <a:gd name="connsiteX111" fmla="*/ 3976 w 10000"/>
              <a:gd name="connsiteY111" fmla="*/ 390 h 10000"/>
              <a:gd name="connsiteX112" fmla="*/ 4367 w 10000"/>
              <a:gd name="connsiteY112" fmla="*/ 297 h 10000"/>
              <a:gd name="connsiteX113" fmla="*/ 4801 w 10000"/>
              <a:gd name="connsiteY113" fmla="*/ 297 h 10000"/>
              <a:gd name="connsiteX114" fmla="*/ 4801 w 10000"/>
              <a:gd name="connsiteY114" fmla="*/ 204 h 10000"/>
              <a:gd name="connsiteX115" fmla="*/ 4801 w 10000"/>
              <a:gd name="connsiteY115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344 w 10000"/>
              <a:gd name="connsiteY108" fmla="*/ 1169 h 10000"/>
              <a:gd name="connsiteX109" fmla="*/ 3540 w 10000"/>
              <a:gd name="connsiteY109" fmla="*/ 482 h 10000"/>
              <a:gd name="connsiteX110" fmla="*/ 3976 w 10000"/>
              <a:gd name="connsiteY110" fmla="*/ 390 h 10000"/>
              <a:gd name="connsiteX111" fmla="*/ 4367 w 10000"/>
              <a:gd name="connsiteY111" fmla="*/ 297 h 10000"/>
              <a:gd name="connsiteX112" fmla="*/ 4801 w 10000"/>
              <a:gd name="connsiteY112" fmla="*/ 297 h 10000"/>
              <a:gd name="connsiteX113" fmla="*/ 4801 w 10000"/>
              <a:gd name="connsiteY113" fmla="*/ 204 h 10000"/>
              <a:gd name="connsiteX114" fmla="*/ 4801 w 10000"/>
              <a:gd name="connsiteY114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4169 w 10000"/>
              <a:gd name="connsiteY106" fmla="*/ 1169 h 10000"/>
              <a:gd name="connsiteX107" fmla="*/ 3741 w 10000"/>
              <a:gd name="connsiteY107" fmla="*/ 1169 h 10000"/>
              <a:gd name="connsiteX108" fmla="*/ 3540 w 10000"/>
              <a:gd name="connsiteY108" fmla="*/ 482 h 10000"/>
              <a:gd name="connsiteX109" fmla="*/ 3976 w 10000"/>
              <a:gd name="connsiteY109" fmla="*/ 390 h 10000"/>
              <a:gd name="connsiteX110" fmla="*/ 4367 w 10000"/>
              <a:gd name="connsiteY110" fmla="*/ 297 h 10000"/>
              <a:gd name="connsiteX111" fmla="*/ 4801 w 10000"/>
              <a:gd name="connsiteY111" fmla="*/ 297 h 10000"/>
              <a:gd name="connsiteX112" fmla="*/ 4801 w 10000"/>
              <a:gd name="connsiteY112" fmla="*/ 204 h 10000"/>
              <a:gd name="connsiteX113" fmla="*/ 4801 w 10000"/>
              <a:gd name="connsiteY113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3741 w 10000"/>
              <a:gd name="connsiteY106" fmla="*/ 1169 h 10000"/>
              <a:gd name="connsiteX107" fmla="*/ 3540 w 10000"/>
              <a:gd name="connsiteY107" fmla="*/ 482 h 10000"/>
              <a:gd name="connsiteX108" fmla="*/ 3976 w 10000"/>
              <a:gd name="connsiteY108" fmla="*/ 390 h 10000"/>
              <a:gd name="connsiteX109" fmla="*/ 4367 w 10000"/>
              <a:gd name="connsiteY109" fmla="*/ 297 h 10000"/>
              <a:gd name="connsiteX110" fmla="*/ 4801 w 10000"/>
              <a:gd name="connsiteY110" fmla="*/ 297 h 10000"/>
              <a:gd name="connsiteX111" fmla="*/ 4801 w 10000"/>
              <a:gd name="connsiteY111" fmla="*/ 204 h 10000"/>
              <a:gd name="connsiteX112" fmla="*/ 4801 w 10000"/>
              <a:gd name="connsiteY112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1169 h 10000"/>
              <a:gd name="connsiteX106" fmla="*/ 3540 w 10000"/>
              <a:gd name="connsiteY106" fmla="*/ 482 h 10000"/>
              <a:gd name="connsiteX107" fmla="*/ 3976 w 10000"/>
              <a:gd name="connsiteY107" fmla="*/ 390 h 10000"/>
              <a:gd name="connsiteX108" fmla="*/ 4367 w 10000"/>
              <a:gd name="connsiteY108" fmla="*/ 297 h 10000"/>
              <a:gd name="connsiteX109" fmla="*/ 4801 w 10000"/>
              <a:gd name="connsiteY109" fmla="*/ 297 h 10000"/>
              <a:gd name="connsiteX110" fmla="*/ 4801 w 10000"/>
              <a:gd name="connsiteY110" fmla="*/ 204 h 10000"/>
              <a:gd name="connsiteX111" fmla="*/ 4801 w 10000"/>
              <a:gd name="connsiteY111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3540 w 10000"/>
              <a:gd name="connsiteY105" fmla="*/ 482 h 10000"/>
              <a:gd name="connsiteX106" fmla="*/ 3976 w 10000"/>
              <a:gd name="connsiteY106" fmla="*/ 390 h 10000"/>
              <a:gd name="connsiteX107" fmla="*/ 4367 w 10000"/>
              <a:gd name="connsiteY107" fmla="*/ 297 h 10000"/>
              <a:gd name="connsiteX108" fmla="*/ 4801 w 10000"/>
              <a:gd name="connsiteY108" fmla="*/ 297 h 10000"/>
              <a:gd name="connsiteX109" fmla="*/ 4801 w 10000"/>
              <a:gd name="connsiteY109" fmla="*/ 204 h 10000"/>
              <a:gd name="connsiteX110" fmla="*/ 4801 w 10000"/>
              <a:gd name="connsiteY110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3540 w 10000"/>
              <a:gd name="connsiteY105" fmla="*/ 482 h 10000"/>
              <a:gd name="connsiteX106" fmla="*/ 4367 w 10000"/>
              <a:gd name="connsiteY106" fmla="*/ 297 h 10000"/>
              <a:gd name="connsiteX107" fmla="*/ 4801 w 10000"/>
              <a:gd name="connsiteY107" fmla="*/ 297 h 10000"/>
              <a:gd name="connsiteX108" fmla="*/ 4801 w 10000"/>
              <a:gd name="connsiteY108" fmla="*/ 204 h 10000"/>
              <a:gd name="connsiteX109" fmla="*/ 4801 w 10000"/>
              <a:gd name="connsiteY109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367 w 10000"/>
              <a:gd name="connsiteY105" fmla="*/ 297 h 10000"/>
              <a:gd name="connsiteX106" fmla="*/ 4801 w 10000"/>
              <a:gd name="connsiteY106" fmla="*/ 297 h 10000"/>
              <a:gd name="connsiteX107" fmla="*/ 4801 w 10000"/>
              <a:gd name="connsiteY107" fmla="*/ 204 h 10000"/>
              <a:gd name="connsiteX108" fmla="*/ 4801 w 10000"/>
              <a:gd name="connsiteY108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564 w 10000"/>
              <a:gd name="connsiteY104" fmla="*/ 1169 h 10000"/>
              <a:gd name="connsiteX105" fmla="*/ 4801 w 10000"/>
              <a:gd name="connsiteY105" fmla="*/ 297 h 10000"/>
              <a:gd name="connsiteX106" fmla="*/ 4801 w 10000"/>
              <a:gd name="connsiteY106" fmla="*/ 204 h 10000"/>
              <a:gd name="connsiteX107" fmla="*/ 4801 w 10000"/>
              <a:gd name="connsiteY107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431 w 10000"/>
              <a:gd name="connsiteY68" fmla="*/ 6957 h 10000"/>
              <a:gd name="connsiteX69" fmla="*/ 1061 w 10000"/>
              <a:gd name="connsiteY69" fmla="*/ 7161 h 10000"/>
              <a:gd name="connsiteX70" fmla="*/ 1453 w 10000"/>
              <a:gd name="connsiteY70" fmla="*/ 7347 h 10000"/>
              <a:gd name="connsiteX71" fmla="*/ 1888 w 10000"/>
              <a:gd name="connsiteY71" fmla="*/ 7440 h 10000"/>
              <a:gd name="connsiteX72" fmla="*/ 2280 w 10000"/>
              <a:gd name="connsiteY72" fmla="*/ 7551 h 10000"/>
              <a:gd name="connsiteX73" fmla="*/ 2522 w 10000"/>
              <a:gd name="connsiteY73" fmla="*/ 7551 h 10000"/>
              <a:gd name="connsiteX74" fmla="*/ 2714 w 10000"/>
              <a:gd name="connsiteY74" fmla="*/ 7644 h 10000"/>
              <a:gd name="connsiteX75" fmla="*/ 2913 w 10000"/>
              <a:gd name="connsiteY75" fmla="*/ 7644 h 10000"/>
              <a:gd name="connsiteX76" fmla="*/ 3106 w 10000"/>
              <a:gd name="connsiteY76" fmla="*/ 7644 h 10000"/>
              <a:gd name="connsiteX77" fmla="*/ 3344 w 10000"/>
              <a:gd name="connsiteY77" fmla="*/ 7644 h 10000"/>
              <a:gd name="connsiteX78" fmla="*/ 3540 w 10000"/>
              <a:gd name="connsiteY78" fmla="*/ 7551 h 10000"/>
              <a:gd name="connsiteX79" fmla="*/ 3741 w 10000"/>
              <a:gd name="connsiteY79" fmla="*/ 7440 h 10000"/>
              <a:gd name="connsiteX80" fmla="*/ 3741 w 10000"/>
              <a:gd name="connsiteY80" fmla="*/ 7347 h 10000"/>
              <a:gd name="connsiteX81" fmla="*/ 3976 w 10000"/>
              <a:gd name="connsiteY81" fmla="*/ 7254 h 10000"/>
              <a:gd name="connsiteX82" fmla="*/ 4169 w 10000"/>
              <a:gd name="connsiteY82" fmla="*/ 7050 h 10000"/>
              <a:gd name="connsiteX83" fmla="*/ 4169 w 10000"/>
              <a:gd name="connsiteY83" fmla="*/ 6865 h 10000"/>
              <a:gd name="connsiteX84" fmla="*/ 4367 w 10000"/>
              <a:gd name="connsiteY84" fmla="*/ 6660 h 10000"/>
              <a:gd name="connsiteX85" fmla="*/ 4564 w 10000"/>
              <a:gd name="connsiteY85" fmla="*/ 6364 h 10000"/>
              <a:gd name="connsiteX86" fmla="*/ 4801 w 10000"/>
              <a:gd name="connsiteY86" fmla="*/ 6067 h 10000"/>
              <a:gd name="connsiteX87" fmla="*/ 4801 w 10000"/>
              <a:gd name="connsiteY87" fmla="*/ 5677 h 10000"/>
              <a:gd name="connsiteX88" fmla="*/ 5196 w 10000"/>
              <a:gd name="connsiteY88" fmla="*/ 4991 h 10000"/>
              <a:gd name="connsiteX89" fmla="*/ 5438 w 10000"/>
              <a:gd name="connsiteY89" fmla="*/ 4212 h 10000"/>
              <a:gd name="connsiteX90" fmla="*/ 5438 w 10000"/>
              <a:gd name="connsiteY90" fmla="*/ 3525 h 10000"/>
              <a:gd name="connsiteX91" fmla="*/ 5631 w 10000"/>
              <a:gd name="connsiteY91" fmla="*/ 2839 h 10000"/>
              <a:gd name="connsiteX92" fmla="*/ 5631 w 10000"/>
              <a:gd name="connsiteY92" fmla="*/ 2542 h 10000"/>
              <a:gd name="connsiteX93" fmla="*/ 5631 w 10000"/>
              <a:gd name="connsiteY93" fmla="*/ 2263 h 10000"/>
              <a:gd name="connsiteX94" fmla="*/ 5631 w 10000"/>
              <a:gd name="connsiteY94" fmla="*/ 2059 h 10000"/>
              <a:gd name="connsiteX95" fmla="*/ 5631 w 10000"/>
              <a:gd name="connsiteY95" fmla="*/ 1855 h 10000"/>
              <a:gd name="connsiteX96" fmla="*/ 5631 w 10000"/>
              <a:gd name="connsiteY96" fmla="*/ 1670 h 10000"/>
              <a:gd name="connsiteX97" fmla="*/ 5631 w 10000"/>
              <a:gd name="connsiteY97" fmla="*/ 1577 h 10000"/>
              <a:gd name="connsiteX98" fmla="*/ 5438 w 10000"/>
              <a:gd name="connsiteY98" fmla="*/ 1466 h 10000"/>
              <a:gd name="connsiteX99" fmla="*/ 5438 w 10000"/>
              <a:gd name="connsiteY99" fmla="*/ 1373 h 10000"/>
              <a:gd name="connsiteX100" fmla="*/ 5438 w 10000"/>
              <a:gd name="connsiteY100" fmla="*/ 1280 h 10000"/>
              <a:gd name="connsiteX101" fmla="*/ 5196 w 10000"/>
              <a:gd name="connsiteY101" fmla="*/ 1280 h 10000"/>
              <a:gd name="connsiteX102" fmla="*/ 5005 w 10000"/>
              <a:gd name="connsiteY102" fmla="*/ 1169 h 10000"/>
              <a:gd name="connsiteX103" fmla="*/ 5005 w 10000"/>
              <a:gd name="connsiteY103" fmla="*/ 1169 h 10000"/>
              <a:gd name="connsiteX104" fmla="*/ 4801 w 10000"/>
              <a:gd name="connsiteY104" fmla="*/ 297 h 10000"/>
              <a:gd name="connsiteX105" fmla="*/ 4801 w 10000"/>
              <a:gd name="connsiteY105" fmla="*/ 204 h 10000"/>
              <a:gd name="connsiteX106" fmla="*/ 4801 w 10000"/>
              <a:gd name="connsiteY106" fmla="*/ 204 h 10000"/>
              <a:gd name="connsiteX0" fmla="*/ 4801 w 10000"/>
              <a:gd name="connsiteY0" fmla="*/ 204 h 10000"/>
              <a:gd name="connsiteX1" fmla="*/ 5005 w 10000"/>
              <a:gd name="connsiteY1" fmla="*/ 93 h 10000"/>
              <a:gd name="connsiteX2" fmla="*/ 5438 w 10000"/>
              <a:gd name="connsiteY2" fmla="*/ 93 h 10000"/>
              <a:gd name="connsiteX3" fmla="*/ 5631 w 10000"/>
              <a:gd name="connsiteY3" fmla="*/ 0 h 10000"/>
              <a:gd name="connsiteX4" fmla="*/ 5825 w 10000"/>
              <a:gd name="connsiteY4" fmla="*/ 0 h 10000"/>
              <a:gd name="connsiteX5" fmla="*/ 6259 w 10000"/>
              <a:gd name="connsiteY5" fmla="*/ 93 h 10000"/>
              <a:gd name="connsiteX6" fmla="*/ 6890 w 10000"/>
              <a:gd name="connsiteY6" fmla="*/ 204 h 10000"/>
              <a:gd name="connsiteX7" fmla="*/ 7085 w 10000"/>
              <a:gd name="connsiteY7" fmla="*/ 297 h 10000"/>
              <a:gd name="connsiteX8" fmla="*/ 7478 w 10000"/>
              <a:gd name="connsiteY8" fmla="*/ 482 h 10000"/>
              <a:gd name="connsiteX9" fmla="*/ 7711 w 10000"/>
              <a:gd name="connsiteY9" fmla="*/ 594 h 10000"/>
              <a:gd name="connsiteX10" fmla="*/ 8114 w 10000"/>
              <a:gd name="connsiteY10" fmla="*/ 686 h 10000"/>
              <a:gd name="connsiteX11" fmla="*/ 8544 w 10000"/>
              <a:gd name="connsiteY11" fmla="*/ 891 h 10000"/>
              <a:gd name="connsiteX12" fmla="*/ 8934 w 10000"/>
              <a:gd name="connsiteY12" fmla="*/ 983 h 10000"/>
              <a:gd name="connsiteX13" fmla="*/ 9173 w 10000"/>
              <a:gd name="connsiteY13" fmla="*/ 1169 h 10000"/>
              <a:gd name="connsiteX14" fmla="*/ 9568 w 10000"/>
              <a:gd name="connsiteY14" fmla="*/ 1280 h 10000"/>
              <a:gd name="connsiteX15" fmla="*/ 9762 w 10000"/>
              <a:gd name="connsiteY15" fmla="*/ 1373 h 10000"/>
              <a:gd name="connsiteX16" fmla="*/ 9762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62 w 10000"/>
              <a:gd name="connsiteY20" fmla="*/ 1763 h 10000"/>
              <a:gd name="connsiteX21" fmla="*/ 9568 w 10000"/>
              <a:gd name="connsiteY21" fmla="*/ 1763 h 10000"/>
              <a:gd name="connsiteX22" fmla="*/ 9371 w 10000"/>
              <a:gd name="connsiteY22" fmla="*/ 1855 h 10000"/>
              <a:gd name="connsiteX23" fmla="*/ 9173 w 10000"/>
              <a:gd name="connsiteY23" fmla="*/ 1855 h 10000"/>
              <a:gd name="connsiteX24" fmla="*/ 9173 w 10000"/>
              <a:gd name="connsiteY24" fmla="*/ 1967 h 10000"/>
              <a:gd name="connsiteX25" fmla="*/ 8934 w 10000"/>
              <a:gd name="connsiteY25" fmla="*/ 2059 h 10000"/>
              <a:gd name="connsiteX26" fmla="*/ 8740 w 10000"/>
              <a:gd name="connsiteY26" fmla="*/ 2263 h 10000"/>
              <a:gd name="connsiteX27" fmla="*/ 8740 w 10000"/>
              <a:gd name="connsiteY27" fmla="*/ 2449 h 10000"/>
              <a:gd name="connsiteX28" fmla="*/ 8544 w 10000"/>
              <a:gd name="connsiteY28" fmla="*/ 2653 h 10000"/>
              <a:gd name="connsiteX29" fmla="*/ 8544 w 10000"/>
              <a:gd name="connsiteY29" fmla="*/ 2950 h 10000"/>
              <a:gd name="connsiteX30" fmla="*/ 8544 w 10000"/>
              <a:gd name="connsiteY30" fmla="*/ 3135 h 10000"/>
              <a:gd name="connsiteX31" fmla="*/ 8305 w 10000"/>
              <a:gd name="connsiteY31" fmla="*/ 3432 h 10000"/>
              <a:gd name="connsiteX32" fmla="*/ 8305 w 10000"/>
              <a:gd name="connsiteY32" fmla="*/ 3822 h 10000"/>
              <a:gd name="connsiteX33" fmla="*/ 8114 w 10000"/>
              <a:gd name="connsiteY33" fmla="*/ 4119 h 10000"/>
              <a:gd name="connsiteX34" fmla="*/ 7913 w 10000"/>
              <a:gd name="connsiteY34" fmla="*/ 4508 h 10000"/>
              <a:gd name="connsiteX35" fmla="*/ 7711 w 10000"/>
              <a:gd name="connsiteY35" fmla="*/ 4898 h 10000"/>
              <a:gd name="connsiteX36" fmla="*/ 7478 w 10000"/>
              <a:gd name="connsiteY36" fmla="*/ 5288 h 10000"/>
              <a:gd name="connsiteX37" fmla="*/ 7085 w 10000"/>
              <a:gd name="connsiteY37" fmla="*/ 6178 h 10000"/>
              <a:gd name="connsiteX38" fmla="*/ 6890 w 10000"/>
              <a:gd name="connsiteY38" fmla="*/ 6568 h 10000"/>
              <a:gd name="connsiteX39" fmla="*/ 6657 w 10000"/>
              <a:gd name="connsiteY39" fmla="*/ 6957 h 10000"/>
              <a:gd name="connsiteX40" fmla="*/ 6458 w 10000"/>
              <a:gd name="connsiteY40" fmla="*/ 7347 h 10000"/>
              <a:gd name="connsiteX41" fmla="*/ 6259 w 10000"/>
              <a:gd name="connsiteY41" fmla="*/ 7737 h 10000"/>
              <a:gd name="connsiteX42" fmla="*/ 6021 w 10000"/>
              <a:gd name="connsiteY42" fmla="*/ 8033 h 10000"/>
              <a:gd name="connsiteX43" fmla="*/ 6021 w 10000"/>
              <a:gd name="connsiteY43" fmla="*/ 8237 h 10000"/>
              <a:gd name="connsiteX44" fmla="*/ 5825 w 10000"/>
              <a:gd name="connsiteY44" fmla="*/ 8534 h 10000"/>
              <a:gd name="connsiteX45" fmla="*/ 5631 w 10000"/>
              <a:gd name="connsiteY45" fmla="*/ 8720 h 10000"/>
              <a:gd name="connsiteX46" fmla="*/ 5196 w 10000"/>
              <a:gd name="connsiteY46" fmla="*/ 9017 h 10000"/>
              <a:gd name="connsiteX47" fmla="*/ 4801 w 10000"/>
              <a:gd name="connsiteY47" fmla="*/ 9314 h 10000"/>
              <a:gd name="connsiteX48" fmla="*/ 4367 w 10000"/>
              <a:gd name="connsiteY48" fmla="*/ 9610 h 10000"/>
              <a:gd name="connsiteX49" fmla="*/ 3976 w 10000"/>
              <a:gd name="connsiteY49" fmla="*/ 9703 h 10000"/>
              <a:gd name="connsiteX50" fmla="*/ 3540 w 10000"/>
              <a:gd name="connsiteY50" fmla="*/ 9889 h 10000"/>
              <a:gd name="connsiteX51" fmla="*/ 3106 w 10000"/>
              <a:gd name="connsiteY51" fmla="*/ 10000 h 10000"/>
              <a:gd name="connsiteX52" fmla="*/ 2714 w 10000"/>
              <a:gd name="connsiteY52" fmla="*/ 10000 h 10000"/>
              <a:gd name="connsiteX53" fmla="*/ 2280 w 10000"/>
              <a:gd name="connsiteY53" fmla="*/ 10000 h 10000"/>
              <a:gd name="connsiteX54" fmla="*/ 2280 w 10000"/>
              <a:gd name="connsiteY54" fmla="*/ 9889 h 10000"/>
              <a:gd name="connsiteX55" fmla="*/ 2081 w 10000"/>
              <a:gd name="connsiteY55" fmla="*/ 9889 h 10000"/>
              <a:gd name="connsiteX56" fmla="*/ 2081 w 10000"/>
              <a:gd name="connsiteY56" fmla="*/ 9796 h 10000"/>
              <a:gd name="connsiteX57" fmla="*/ 2081 w 10000"/>
              <a:gd name="connsiteY57" fmla="*/ 9610 h 10000"/>
              <a:gd name="connsiteX58" fmla="*/ 2081 w 10000"/>
              <a:gd name="connsiteY58" fmla="*/ 9499 h 10000"/>
              <a:gd name="connsiteX59" fmla="*/ 2081 w 10000"/>
              <a:gd name="connsiteY59" fmla="*/ 9406 h 10000"/>
              <a:gd name="connsiteX60" fmla="*/ 2081 w 10000"/>
              <a:gd name="connsiteY60" fmla="*/ 9202 h 10000"/>
              <a:gd name="connsiteX61" fmla="*/ 2081 w 10000"/>
              <a:gd name="connsiteY61" fmla="*/ 9017 h 10000"/>
              <a:gd name="connsiteX62" fmla="*/ 1888 w 10000"/>
              <a:gd name="connsiteY62" fmla="*/ 8813 h 10000"/>
              <a:gd name="connsiteX63" fmla="*/ 1651 w 10000"/>
              <a:gd name="connsiteY63" fmla="*/ 8534 h 10000"/>
              <a:gd name="connsiteX64" fmla="*/ 1258 w 10000"/>
              <a:gd name="connsiteY64" fmla="*/ 8126 h 10000"/>
              <a:gd name="connsiteX65" fmla="*/ 1061 w 10000"/>
              <a:gd name="connsiteY65" fmla="*/ 7737 h 10000"/>
              <a:gd name="connsiteX66" fmla="*/ 431 w 10000"/>
              <a:gd name="connsiteY66" fmla="*/ 7347 h 10000"/>
              <a:gd name="connsiteX67" fmla="*/ 0 w 10000"/>
              <a:gd name="connsiteY67" fmla="*/ 6753 h 10000"/>
              <a:gd name="connsiteX68" fmla="*/ 1061 w 10000"/>
              <a:gd name="connsiteY68" fmla="*/ 7161 h 10000"/>
              <a:gd name="connsiteX69" fmla="*/ 1453 w 10000"/>
              <a:gd name="connsiteY69" fmla="*/ 7347 h 10000"/>
              <a:gd name="connsiteX70" fmla="*/ 1888 w 10000"/>
              <a:gd name="connsiteY70" fmla="*/ 7440 h 10000"/>
              <a:gd name="connsiteX71" fmla="*/ 2280 w 10000"/>
              <a:gd name="connsiteY71" fmla="*/ 7551 h 10000"/>
              <a:gd name="connsiteX72" fmla="*/ 2522 w 10000"/>
              <a:gd name="connsiteY72" fmla="*/ 7551 h 10000"/>
              <a:gd name="connsiteX73" fmla="*/ 2714 w 10000"/>
              <a:gd name="connsiteY73" fmla="*/ 7644 h 10000"/>
              <a:gd name="connsiteX74" fmla="*/ 2913 w 10000"/>
              <a:gd name="connsiteY74" fmla="*/ 7644 h 10000"/>
              <a:gd name="connsiteX75" fmla="*/ 3106 w 10000"/>
              <a:gd name="connsiteY75" fmla="*/ 7644 h 10000"/>
              <a:gd name="connsiteX76" fmla="*/ 3344 w 10000"/>
              <a:gd name="connsiteY76" fmla="*/ 7644 h 10000"/>
              <a:gd name="connsiteX77" fmla="*/ 3540 w 10000"/>
              <a:gd name="connsiteY77" fmla="*/ 7551 h 10000"/>
              <a:gd name="connsiteX78" fmla="*/ 3741 w 10000"/>
              <a:gd name="connsiteY78" fmla="*/ 7440 h 10000"/>
              <a:gd name="connsiteX79" fmla="*/ 3741 w 10000"/>
              <a:gd name="connsiteY79" fmla="*/ 7347 h 10000"/>
              <a:gd name="connsiteX80" fmla="*/ 3976 w 10000"/>
              <a:gd name="connsiteY80" fmla="*/ 7254 h 10000"/>
              <a:gd name="connsiteX81" fmla="*/ 4169 w 10000"/>
              <a:gd name="connsiteY81" fmla="*/ 7050 h 10000"/>
              <a:gd name="connsiteX82" fmla="*/ 4169 w 10000"/>
              <a:gd name="connsiteY82" fmla="*/ 6865 h 10000"/>
              <a:gd name="connsiteX83" fmla="*/ 4367 w 10000"/>
              <a:gd name="connsiteY83" fmla="*/ 6660 h 10000"/>
              <a:gd name="connsiteX84" fmla="*/ 4564 w 10000"/>
              <a:gd name="connsiteY84" fmla="*/ 6364 h 10000"/>
              <a:gd name="connsiteX85" fmla="*/ 4801 w 10000"/>
              <a:gd name="connsiteY85" fmla="*/ 6067 h 10000"/>
              <a:gd name="connsiteX86" fmla="*/ 4801 w 10000"/>
              <a:gd name="connsiteY86" fmla="*/ 5677 h 10000"/>
              <a:gd name="connsiteX87" fmla="*/ 5196 w 10000"/>
              <a:gd name="connsiteY87" fmla="*/ 4991 h 10000"/>
              <a:gd name="connsiteX88" fmla="*/ 5438 w 10000"/>
              <a:gd name="connsiteY88" fmla="*/ 4212 h 10000"/>
              <a:gd name="connsiteX89" fmla="*/ 5438 w 10000"/>
              <a:gd name="connsiteY89" fmla="*/ 3525 h 10000"/>
              <a:gd name="connsiteX90" fmla="*/ 5631 w 10000"/>
              <a:gd name="connsiteY90" fmla="*/ 2839 h 10000"/>
              <a:gd name="connsiteX91" fmla="*/ 5631 w 10000"/>
              <a:gd name="connsiteY91" fmla="*/ 2542 h 10000"/>
              <a:gd name="connsiteX92" fmla="*/ 5631 w 10000"/>
              <a:gd name="connsiteY92" fmla="*/ 2263 h 10000"/>
              <a:gd name="connsiteX93" fmla="*/ 5631 w 10000"/>
              <a:gd name="connsiteY93" fmla="*/ 2059 h 10000"/>
              <a:gd name="connsiteX94" fmla="*/ 5631 w 10000"/>
              <a:gd name="connsiteY94" fmla="*/ 1855 h 10000"/>
              <a:gd name="connsiteX95" fmla="*/ 5631 w 10000"/>
              <a:gd name="connsiteY95" fmla="*/ 1670 h 10000"/>
              <a:gd name="connsiteX96" fmla="*/ 5631 w 10000"/>
              <a:gd name="connsiteY96" fmla="*/ 1577 h 10000"/>
              <a:gd name="connsiteX97" fmla="*/ 5438 w 10000"/>
              <a:gd name="connsiteY97" fmla="*/ 1466 h 10000"/>
              <a:gd name="connsiteX98" fmla="*/ 5438 w 10000"/>
              <a:gd name="connsiteY98" fmla="*/ 1373 h 10000"/>
              <a:gd name="connsiteX99" fmla="*/ 5438 w 10000"/>
              <a:gd name="connsiteY99" fmla="*/ 1280 h 10000"/>
              <a:gd name="connsiteX100" fmla="*/ 5196 w 10000"/>
              <a:gd name="connsiteY100" fmla="*/ 1280 h 10000"/>
              <a:gd name="connsiteX101" fmla="*/ 5005 w 10000"/>
              <a:gd name="connsiteY101" fmla="*/ 1169 h 10000"/>
              <a:gd name="connsiteX102" fmla="*/ 5005 w 10000"/>
              <a:gd name="connsiteY102" fmla="*/ 1169 h 10000"/>
              <a:gd name="connsiteX103" fmla="*/ 4801 w 10000"/>
              <a:gd name="connsiteY103" fmla="*/ 297 h 10000"/>
              <a:gd name="connsiteX104" fmla="*/ 4801 w 10000"/>
              <a:gd name="connsiteY104" fmla="*/ 204 h 10000"/>
              <a:gd name="connsiteX105" fmla="*/ 4801 w 10000"/>
              <a:gd name="connsiteY105" fmla="*/ 204 h 10000"/>
              <a:gd name="connsiteX0" fmla="*/ 4370 w 9569"/>
              <a:gd name="connsiteY0" fmla="*/ 204 h 10000"/>
              <a:gd name="connsiteX1" fmla="*/ 4574 w 9569"/>
              <a:gd name="connsiteY1" fmla="*/ 93 h 10000"/>
              <a:gd name="connsiteX2" fmla="*/ 5007 w 9569"/>
              <a:gd name="connsiteY2" fmla="*/ 93 h 10000"/>
              <a:gd name="connsiteX3" fmla="*/ 5200 w 9569"/>
              <a:gd name="connsiteY3" fmla="*/ 0 h 10000"/>
              <a:gd name="connsiteX4" fmla="*/ 5394 w 9569"/>
              <a:gd name="connsiteY4" fmla="*/ 0 h 10000"/>
              <a:gd name="connsiteX5" fmla="*/ 5828 w 9569"/>
              <a:gd name="connsiteY5" fmla="*/ 93 h 10000"/>
              <a:gd name="connsiteX6" fmla="*/ 6459 w 9569"/>
              <a:gd name="connsiteY6" fmla="*/ 204 h 10000"/>
              <a:gd name="connsiteX7" fmla="*/ 6654 w 9569"/>
              <a:gd name="connsiteY7" fmla="*/ 297 h 10000"/>
              <a:gd name="connsiteX8" fmla="*/ 7047 w 9569"/>
              <a:gd name="connsiteY8" fmla="*/ 482 h 10000"/>
              <a:gd name="connsiteX9" fmla="*/ 7280 w 9569"/>
              <a:gd name="connsiteY9" fmla="*/ 594 h 10000"/>
              <a:gd name="connsiteX10" fmla="*/ 7683 w 9569"/>
              <a:gd name="connsiteY10" fmla="*/ 686 h 10000"/>
              <a:gd name="connsiteX11" fmla="*/ 8113 w 9569"/>
              <a:gd name="connsiteY11" fmla="*/ 891 h 10000"/>
              <a:gd name="connsiteX12" fmla="*/ 8503 w 9569"/>
              <a:gd name="connsiteY12" fmla="*/ 983 h 10000"/>
              <a:gd name="connsiteX13" fmla="*/ 8742 w 9569"/>
              <a:gd name="connsiteY13" fmla="*/ 1169 h 10000"/>
              <a:gd name="connsiteX14" fmla="*/ 9137 w 9569"/>
              <a:gd name="connsiteY14" fmla="*/ 1280 h 10000"/>
              <a:gd name="connsiteX15" fmla="*/ 9331 w 9569"/>
              <a:gd name="connsiteY15" fmla="*/ 1373 h 10000"/>
              <a:gd name="connsiteX16" fmla="*/ 9331 w 9569"/>
              <a:gd name="connsiteY16" fmla="*/ 1466 h 10000"/>
              <a:gd name="connsiteX17" fmla="*/ 9569 w 9569"/>
              <a:gd name="connsiteY17" fmla="*/ 1466 h 10000"/>
              <a:gd name="connsiteX18" fmla="*/ 9569 w 9569"/>
              <a:gd name="connsiteY18" fmla="*/ 1577 h 10000"/>
              <a:gd name="connsiteX19" fmla="*/ 9569 w 9569"/>
              <a:gd name="connsiteY19" fmla="*/ 1670 h 10000"/>
              <a:gd name="connsiteX20" fmla="*/ 9331 w 9569"/>
              <a:gd name="connsiteY20" fmla="*/ 1763 h 10000"/>
              <a:gd name="connsiteX21" fmla="*/ 9137 w 9569"/>
              <a:gd name="connsiteY21" fmla="*/ 1763 h 10000"/>
              <a:gd name="connsiteX22" fmla="*/ 8940 w 9569"/>
              <a:gd name="connsiteY22" fmla="*/ 1855 h 10000"/>
              <a:gd name="connsiteX23" fmla="*/ 8742 w 9569"/>
              <a:gd name="connsiteY23" fmla="*/ 1855 h 10000"/>
              <a:gd name="connsiteX24" fmla="*/ 8742 w 9569"/>
              <a:gd name="connsiteY24" fmla="*/ 1967 h 10000"/>
              <a:gd name="connsiteX25" fmla="*/ 8503 w 9569"/>
              <a:gd name="connsiteY25" fmla="*/ 2059 h 10000"/>
              <a:gd name="connsiteX26" fmla="*/ 8309 w 9569"/>
              <a:gd name="connsiteY26" fmla="*/ 2263 h 10000"/>
              <a:gd name="connsiteX27" fmla="*/ 8309 w 9569"/>
              <a:gd name="connsiteY27" fmla="*/ 2449 h 10000"/>
              <a:gd name="connsiteX28" fmla="*/ 8113 w 9569"/>
              <a:gd name="connsiteY28" fmla="*/ 2653 h 10000"/>
              <a:gd name="connsiteX29" fmla="*/ 8113 w 9569"/>
              <a:gd name="connsiteY29" fmla="*/ 2950 h 10000"/>
              <a:gd name="connsiteX30" fmla="*/ 8113 w 9569"/>
              <a:gd name="connsiteY30" fmla="*/ 3135 h 10000"/>
              <a:gd name="connsiteX31" fmla="*/ 7874 w 9569"/>
              <a:gd name="connsiteY31" fmla="*/ 3432 h 10000"/>
              <a:gd name="connsiteX32" fmla="*/ 7874 w 9569"/>
              <a:gd name="connsiteY32" fmla="*/ 3822 h 10000"/>
              <a:gd name="connsiteX33" fmla="*/ 7683 w 9569"/>
              <a:gd name="connsiteY33" fmla="*/ 4119 h 10000"/>
              <a:gd name="connsiteX34" fmla="*/ 7482 w 9569"/>
              <a:gd name="connsiteY34" fmla="*/ 4508 h 10000"/>
              <a:gd name="connsiteX35" fmla="*/ 7280 w 9569"/>
              <a:gd name="connsiteY35" fmla="*/ 4898 h 10000"/>
              <a:gd name="connsiteX36" fmla="*/ 7047 w 9569"/>
              <a:gd name="connsiteY36" fmla="*/ 5288 h 10000"/>
              <a:gd name="connsiteX37" fmla="*/ 6654 w 9569"/>
              <a:gd name="connsiteY37" fmla="*/ 6178 h 10000"/>
              <a:gd name="connsiteX38" fmla="*/ 6459 w 9569"/>
              <a:gd name="connsiteY38" fmla="*/ 6568 h 10000"/>
              <a:gd name="connsiteX39" fmla="*/ 6226 w 9569"/>
              <a:gd name="connsiteY39" fmla="*/ 6957 h 10000"/>
              <a:gd name="connsiteX40" fmla="*/ 6027 w 9569"/>
              <a:gd name="connsiteY40" fmla="*/ 7347 h 10000"/>
              <a:gd name="connsiteX41" fmla="*/ 5828 w 9569"/>
              <a:gd name="connsiteY41" fmla="*/ 7737 h 10000"/>
              <a:gd name="connsiteX42" fmla="*/ 5590 w 9569"/>
              <a:gd name="connsiteY42" fmla="*/ 8033 h 10000"/>
              <a:gd name="connsiteX43" fmla="*/ 5590 w 9569"/>
              <a:gd name="connsiteY43" fmla="*/ 8237 h 10000"/>
              <a:gd name="connsiteX44" fmla="*/ 5394 w 9569"/>
              <a:gd name="connsiteY44" fmla="*/ 8534 h 10000"/>
              <a:gd name="connsiteX45" fmla="*/ 5200 w 9569"/>
              <a:gd name="connsiteY45" fmla="*/ 8720 h 10000"/>
              <a:gd name="connsiteX46" fmla="*/ 4765 w 9569"/>
              <a:gd name="connsiteY46" fmla="*/ 9017 h 10000"/>
              <a:gd name="connsiteX47" fmla="*/ 4370 w 9569"/>
              <a:gd name="connsiteY47" fmla="*/ 9314 h 10000"/>
              <a:gd name="connsiteX48" fmla="*/ 3936 w 9569"/>
              <a:gd name="connsiteY48" fmla="*/ 9610 h 10000"/>
              <a:gd name="connsiteX49" fmla="*/ 3545 w 9569"/>
              <a:gd name="connsiteY49" fmla="*/ 9703 h 10000"/>
              <a:gd name="connsiteX50" fmla="*/ 3109 w 9569"/>
              <a:gd name="connsiteY50" fmla="*/ 9889 h 10000"/>
              <a:gd name="connsiteX51" fmla="*/ 2675 w 9569"/>
              <a:gd name="connsiteY51" fmla="*/ 10000 h 10000"/>
              <a:gd name="connsiteX52" fmla="*/ 2283 w 9569"/>
              <a:gd name="connsiteY52" fmla="*/ 10000 h 10000"/>
              <a:gd name="connsiteX53" fmla="*/ 1849 w 9569"/>
              <a:gd name="connsiteY53" fmla="*/ 10000 h 10000"/>
              <a:gd name="connsiteX54" fmla="*/ 1849 w 9569"/>
              <a:gd name="connsiteY54" fmla="*/ 9889 h 10000"/>
              <a:gd name="connsiteX55" fmla="*/ 1650 w 9569"/>
              <a:gd name="connsiteY55" fmla="*/ 9889 h 10000"/>
              <a:gd name="connsiteX56" fmla="*/ 1650 w 9569"/>
              <a:gd name="connsiteY56" fmla="*/ 9796 h 10000"/>
              <a:gd name="connsiteX57" fmla="*/ 1650 w 9569"/>
              <a:gd name="connsiteY57" fmla="*/ 9610 h 10000"/>
              <a:gd name="connsiteX58" fmla="*/ 1650 w 9569"/>
              <a:gd name="connsiteY58" fmla="*/ 9499 h 10000"/>
              <a:gd name="connsiteX59" fmla="*/ 1650 w 9569"/>
              <a:gd name="connsiteY59" fmla="*/ 9406 h 10000"/>
              <a:gd name="connsiteX60" fmla="*/ 1650 w 9569"/>
              <a:gd name="connsiteY60" fmla="*/ 9202 h 10000"/>
              <a:gd name="connsiteX61" fmla="*/ 1650 w 9569"/>
              <a:gd name="connsiteY61" fmla="*/ 9017 h 10000"/>
              <a:gd name="connsiteX62" fmla="*/ 1457 w 9569"/>
              <a:gd name="connsiteY62" fmla="*/ 8813 h 10000"/>
              <a:gd name="connsiteX63" fmla="*/ 1220 w 9569"/>
              <a:gd name="connsiteY63" fmla="*/ 8534 h 10000"/>
              <a:gd name="connsiteX64" fmla="*/ 827 w 9569"/>
              <a:gd name="connsiteY64" fmla="*/ 8126 h 10000"/>
              <a:gd name="connsiteX65" fmla="*/ 630 w 9569"/>
              <a:gd name="connsiteY65" fmla="*/ 7737 h 10000"/>
              <a:gd name="connsiteX66" fmla="*/ 0 w 9569"/>
              <a:gd name="connsiteY66" fmla="*/ 7347 h 10000"/>
              <a:gd name="connsiteX67" fmla="*/ 630 w 9569"/>
              <a:gd name="connsiteY67" fmla="*/ 7161 h 10000"/>
              <a:gd name="connsiteX68" fmla="*/ 1022 w 9569"/>
              <a:gd name="connsiteY68" fmla="*/ 7347 h 10000"/>
              <a:gd name="connsiteX69" fmla="*/ 1457 w 9569"/>
              <a:gd name="connsiteY69" fmla="*/ 7440 h 10000"/>
              <a:gd name="connsiteX70" fmla="*/ 1849 w 9569"/>
              <a:gd name="connsiteY70" fmla="*/ 7551 h 10000"/>
              <a:gd name="connsiteX71" fmla="*/ 2091 w 9569"/>
              <a:gd name="connsiteY71" fmla="*/ 7551 h 10000"/>
              <a:gd name="connsiteX72" fmla="*/ 2283 w 9569"/>
              <a:gd name="connsiteY72" fmla="*/ 7644 h 10000"/>
              <a:gd name="connsiteX73" fmla="*/ 2482 w 9569"/>
              <a:gd name="connsiteY73" fmla="*/ 7644 h 10000"/>
              <a:gd name="connsiteX74" fmla="*/ 2675 w 9569"/>
              <a:gd name="connsiteY74" fmla="*/ 7644 h 10000"/>
              <a:gd name="connsiteX75" fmla="*/ 2913 w 9569"/>
              <a:gd name="connsiteY75" fmla="*/ 7644 h 10000"/>
              <a:gd name="connsiteX76" fmla="*/ 3109 w 9569"/>
              <a:gd name="connsiteY76" fmla="*/ 7551 h 10000"/>
              <a:gd name="connsiteX77" fmla="*/ 3310 w 9569"/>
              <a:gd name="connsiteY77" fmla="*/ 7440 h 10000"/>
              <a:gd name="connsiteX78" fmla="*/ 3310 w 9569"/>
              <a:gd name="connsiteY78" fmla="*/ 7347 h 10000"/>
              <a:gd name="connsiteX79" fmla="*/ 3545 w 9569"/>
              <a:gd name="connsiteY79" fmla="*/ 7254 h 10000"/>
              <a:gd name="connsiteX80" fmla="*/ 3738 w 9569"/>
              <a:gd name="connsiteY80" fmla="*/ 7050 h 10000"/>
              <a:gd name="connsiteX81" fmla="*/ 3738 w 9569"/>
              <a:gd name="connsiteY81" fmla="*/ 6865 h 10000"/>
              <a:gd name="connsiteX82" fmla="*/ 3936 w 9569"/>
              <a:gd name="connsiteY82" fmla="*/ 6660 h 10000"/>
              <a:gd name="connsiteX83" fmla="*/ 4133 w 9569"/>
              <a:gd name="connsiteY83" fmla="*/ 6364 h 10000"/>
              <a:gd name="connsiteX84" fmla="*/ 4370 w 9569"/>
              <a:gd name="connsiteY84" fmla="*/ 6067 h 10000"/>
              <a:gd name="connsiteX85" fmla="*/ 4370 w 9569"/>
              <a:gd name="connsiteY85" fmla="*/ 5677 h 10000"/>
              <a:gd name="connsiteX86" fmla="*/ 4765 w 9569"/>
              <a:gd name="connsiteY86" fmla="*/ 4991 h 10000"/>
              <a:gd name="connsiteX87" fmla="*/ 5007 w 9569"/>
              <a:gd name="connsiteY87" fmla="*/ 4212 h 10000"/>
              <a:gd name="connsiteX88" fmla="*/ 5007 w 9569"/>
              <a:gd name="connsiteY88" fmla="*/ 3525 h 10000"/>
              <a:gd name="connsiteX89" fmla="*/ 5200 w 9569"/>
              <a:gd name="connsiteY89" fmla="*/ 2839 h 10000"/>
              <a:gd name="connsiteX90" fmla="*/ 5200 w 9569"/>
              <a:gd name="connsiteY90" fmla="*/ 2542 h 10000"/>
              <a:gd name="connsiteX91" fmla="*/ 5200 w 9569"/>
              <a:gd name="connsiteY91" fmla="*/ 2263 h 10000"/>
              <a:gd name="connsiteX92" fmla="*/ 5200 w 9569"/>
              <a:gd name="connsiteY92" fmla="*/ 2059 h 10000"/>
              <a:gd name="connsiteX93" fmla="*/ 5200 w 9569"/>
              <a:gd name="connsiteY93" fmla="*/ 1855 h 10000"/>
              <a:gd name="connsiteX94" fmla="*/ 5200 w 9569"/>
              <a:gd name="connsiteY94" fmla="*/ 1670 h 10000"/>
              <a:gd name="connsiteX95" fmla="*/ 5200 w 9569"/>
              <a:gd name="connsiteY95" fmla="*/ 1577 h 10000"/>
              <a:gd name="connsiteX96" fmla="*/ 5007 w 9569"/>
              <a:gd name="connsiteY96" fmla="*/ 1466 h 10000"/>
              <a:gd name="connsiteX97" fmla="*/ 5007 w 9569"/>
              <a:gd name="connsiteY97" fmla="*/ 1373 h 10000"/>
              <a:gd name="connsiteX98" fmla="*/ 5007 w 9569"/>
              <a:gd name="connsiteY98" fmla="*/ 1280 h 10000"/>
              <a:gd name="connsiteX99" fmla="*/ 4765 w 9569"/>
              <a:gd name="connsiteY99" fmla="*/ 1280 h 10000"/>
              <a:gd name="connsiteX100" fmla="*/ 4574 w 9569"/>
              <a:gd name="connsiteY100" fmla="*/ 1169 h 10000"/>
              <a:gd name="connsiteX101" fmla="*/ 4574 w 9569"/>
              <a:gd name="connsiteY101" fmla="*/ 1169 h 10000"/>
              <a:gd name="connsiteX102" fmla="*/ 4370 w 9569"/>
              <a:gd name="connsiteY102" fmla="*/ 297 h 10000"/>
              <a:gd name="connsiteX103" fmla="*/ 4370 w 9569"/>
              <a:gd name="connsiteY103" fmla="*/ 204 h 10000"/>
              <a:gd name="connsiteX104" fmla="*/ 4370 w 9569"/>
              <a:gd name="connsiteY104" fmla="*/ 204 h 10000"/>
              <a:gd name="connsiteX0" fmla="*/ 3909 w 9342"/>
              <a:gd name="connsiteY0" fmla="*/ 204 h 10000"/>
              <a:gd name="connsiteX1" fmla="*/ 4122 w 9342"/>
              <a:gd name="connsiteY1" fmla="*/ 93 h 10000"/>
              <a:gd name="connsiteX2" fmla="*/ 4575 w 9342"/>
              <a:gd name="connsiteY2" fmla="*/ 93 h 10000"/>
              <a:gd name="connsiteX3" fmla="*/ 4776 w 9342"/>
              <a:gd name="connsiteY3" fmla="*/ 0 h 10000"/>
              <a:gd name="connsiteX4" fmla="*/ 4979 w 9342"/>
              <a:gd name="connsiteY4" fmla="*/ 0 h 10000"/>
              <a:gd name="connsiteX5" fmla="*/ 5433 w 9342"/>
              <a:gd name="connsiteY5" fmla="*/ 93 h 10000"/>
              <a:gd name="connsiteX6" fmla="*/ 6092 w 9342"/>
              <a:gd name="connsiteY6" fmla="*/ 204 h 10000"/>
              <a:gd name="connsiteX7" fmla="*/ 6296 w 9342"/>
              <a:gd name="connsiteY7" fmla="*/ 297 h 10000"/>
              <a:gd name="connsiteX8" fmla="*/ 6706 w 9342"/>
              <a:gd name="connsiteY8" fmla="*/ 482 h 10000"/>
              <a:gd name="connsiteX9" fmla="*/ 6950 w 9342"/>
              <a:gd name="connsiteY9" fmla="*/ 594 h 10000"/>
              <a:gd name="connsiteX10" fmla="*/ 7371 w 9342"/>
              <a:gd name="connsiteY10" fmla="*/ 686 h 10000"/>
              <a:gd name="connsiteX11" fmla="*/ 7820 w 9342"/>
              <a:gd name="connsiteY11" fmla="*/ 891 h 10000"/>
              <a:gd name="connsiteX12" fmla="*/ 8228 w 9342"/>
              <a:gd name="connsiteY12" fmla="*/ 983 h 10000"/>
              <a:gd name="connsiteX13" fmla="*/ 8478 w 9342"/>
              <a:gd name="connsiteY13" fmla="*/ 1169 h 10000"/>
              <a:gd name="connsiteX14" fmla="*/ 8891 w 9342"/>
              <a:gd name="connsiteY14" fmla="*/ 1280 h 10000"/>
              <a:gd name="connsiteX15" fmla="*/ 9093 w 9342"/>
              <a:gd name="connsiteY15" fmla="*/ 1373 h 10000"/>
              <a:gd name="connsiteX16" fmla="*/ 9093 w 9342"/>
              <a:gd name="connsiteY16" fmla="*/ 1466 h 10000"/>
              <a:gd name="connsiteX17" fmla="*/ 9342 w 9342"/>
              <a:gd name="connsiteY17" fmla="*/ 1466 h 10000"/>
              <a:gd name="connsiteX18" fmla="*/ 9342 w 9342"/>
              <a:gd name="connsiteY18" fmla="*/ 1577 h 10000"/>
              <a:gd name="connsiteX19" fmla="*/ 9342 w 9342"/>
              <a:gd name="connsiteY19" fmla="*/ 1670 h 10000"/>
              <a:gd name="connsiteX20" fmla="*/ 9093 w 9342"/>
              <a:gd name="connsiteY20" fmla="*/ 1763 h 10000"/>
              <a:gd name="connsiteX21" fmla="*/ 8891 w 9342"/>
              <a:gd name="connsiteY21" fmla="*/ 1763 h 10000"/>
              <a:gd name="connsiteX22" fmla="*/ 8685 w 9342"/>
              <a:gd name="connsiteY22" fmla="*/ 1855 h 10000"/>
              <a:gd name="connsiteX23" fmla="*/ 8478 w 9342"/>
              <a:gd name="connsiteY23" fmla="*/ 1855 h 10000"/>
              <a:gd name="connsiteX24" fmla="*/ 8478 w 9342"/>
              <a:gd name="connsiteY24" fmla="*/ 1967 h 10000"/>
              <a:gd name="connsiteX25" fmla="*/ 8228 w 9342"/>
              <a:gd name="connsiteY25" fmla="*/ 2059 h 10000"/>
              <a:gd name="connsiteX26" fmla="*/ 8025 w 9342"/>
              <a:gd name="connsiteY26" fmla="*/ 2263 h 10000"/>
              <a:gd name="connsiteX27" fmla="*/ 8025 w 9342"/>
              <a:gd name="connsiteY27" fmla="*/ 2449 h 10000"/>
              <a:gd name="connsiteX28" fmla="*/ 7820 w 9342"/>
              <a:gd name="connsiteY28" fmla="*/ 2653 h 10000"/>
              <a:gd name="connsiteX29" fmla="*/ 7820 w 9342"/>
              <a:gd name="connsiteY29" fmla="*/ 2950 h 10000"/>
              <a:gd name="connsiteX30" fmla="*/ 7820 w 9342"/>
              <a:gd name="connsiteY30" fmla="*/ 3135 h 10000"/>
              <a:gd name="connsiteX31" fmla="*/ 7571 w 9342"/>
              <a:gd name="connsiteY31" fmla="*/ 3432 h 10000"/>
              <a:gd name="connsiteX32" fmla="*/ 7571 w 9342"/>
              <a:gd name="connsiteY32" fmla="*/ 3822 h 10000"/>
              <a:gd name="connsiteX33" fmla="*/ 7371 w 9342"/>
              <a:gd name="connsiteY33" fmla="*/ 4119 h 10000"/>
              <a:gd name="connsiteX34" fmla="*/ 7161 w 9342"/>
              <a:gd name="connsiteY34" fmla="*/ 4508 h 10000"/>
              <a:gd name="connsiteX35" fmla="*/ 6950 w 9342"/>
              <a:gd name="connsiteY35" fmla="*/ 4898 h 10000"/>
              <a:gd name="connsiteX36" fmla="*/ 6706 w 9342"/>
              <a:gd name="connsiteY36" fmla="*/ 5288 h 10000"/>
              <a:gd name="connsiteX37" fmla="*/ 6296 w 9342"/>
              <a:gd name="connsiteY37" fmla="*/ 6178 h 10000"/>
              <a:gd name="connsiteX38" fmla="*/ 6092 w 9342"/>
              <a:gd name="connsiteY38" fmla="*/ 6568 h 10000"/>
              <a:gd name="connsiteX39" fmla="*/ 5848 w 9342"/>
              <a:gd name="connsiteY39" fmla="*/ 6957 h 10000"/>
              <a:gd name="connsiteX40" fmla="*/ 5640 w 9342"/>
              <a:gd name="connsiteY40" fmla="*/ 7347 h 10000"/>
              <a:gd name="connsiteX41" fmla="*/ 5433 w 9342"/>
              <a:gd name="connsiteY41" fmla="*/ 7737 h 10000"/>
              <a:gd name="connsiteX42" fmla="*/ 5184 w 9342"/>
              <a:gd name="connsiteY42" fmla="*/ 8033 h 10000"/>
              <a:gd name="connsiteX43" fmla="*/ 5184 w 9342"/>
              <a:gd name="connsiteY43" fmla="*/ 8237 h 10000"/>
              <a:gd name="connsiteX44" fmla="*/ 4979 w 9342"/>
              <a:gd name="connsiteY44" fmla="*/ 8534 h 10000"/>
              <a:gd name="connsiteX45" fmla="*/ 4776 w 9342"/>
              <a:gd name="connsiteY45" fmla="*/ 8720 h 10000"/>
              <a:gd name="connsiteX46" fmla="*/ 4322 w 9342"/>
              <a:gd name="connsiteY46" fmla="*/ 9017 h 10000"/>
              <a:gd name="connsiteX47" fmla="*/ 3909 w 9342"/>
              <a:gd name="connsiteY47" fmla="*/ 9314 h 10000"/>
              <a:gd name="connsiteX48" fmla="*/ 3455 w 9342"/>
              <a:gd name="connsiteY48" fmla="*/ 9610 h 10000"/>
              <a:gd name="connsiteX49" fmla="*/ 3047 w 9342"/>
              <a:gd name="connsiteY49" fmla="*/ 9703 h 10000"/>
              <a:gd name="connsiteX50" fmla="*/ 2591 w 9342"/>
              <a:gd name="connsiteY50" fmla="*/ 9889 h 10000"/>
              <a:gd name="connsiteX51" fmla="*/ 2137 w 9342"/>
              <a:gd name="connsiteY51" fmla="*/ 10000 h 10000"/>
              <a:gd name="connsiteX52" fmla="*/ 1728 w 9342"/>
              <a:gd name="connsiteY52" fmla="*/ 10000 h 10000"/>
              <a:gd name="connsiteX53" fmla="*/ 1274 w 9342"/>
              <a:gd name="connsiteY53" fmla="*/ 10000 h 10000"/>
              <a:gd name="connsiteX54" fmla="*/ 1274 w 9342"/>
              <a:gd name="connsiteY54" fmla="*/ 9889 h 10000"/>
              <a:gd name="connsiteX55" fmla="*/ 1066 w 9342"/>
              <a:gd name="connsiteY55" fmla="*/ 9889 h 10000"/>
              <a:gd name="connsiteX56" fmla="*/ 1066 w 9342"/>
              <a:gd name="connsiteY56" fmla="*/ 9796 h 10000"/>
              <a:gd name="connsiteX57" fmla="*/ 1066 w 9342"/>
              <a:gd name="connsiteY57" fmla="*/ 9610 h 10000"/>
              <a:gd name="connsiteX58" fmla="*/ 1066 w 9342"/>
              <a:gd name="connsiteY58" fmla="*/ 9499 h 10000"/>
              <a:gd name="connsiteX59" fmla="*/ 1066 w 9342"/>
              <a:gd name="connsiteY59" fmla="*/ 9406 h 10000"/>
              <a:gd name="connsiteX60" fmla="*/ 1066 w 9342"/>
              <a:gd name="connsiteY60" fmla="*/ 9202 h 10000"/>
              <a:gd name="connsiteX61" fmla="*/ 1066 w 9342"/>
              <a:gd name="connsiteY61" fmla="*/ 9017 h 10000"/>
              <a:gd name="connsiteX62" fmla="*/ 865 w 9342"/>
              <a:gd name="connsiteY62" fmla="*/ 8813 h 10000"/>
              <a:gd name="connsiteX63" fmla="*/ 617 w 9342"/>
              <a:gd name="connsiteY63" fmla="*/ 8534 h 10000"/>
              <a:gd name="connsiteX64" fmla="*/ 206 w 9342"/>
              <a:gd name="connsiteY64" fmla="*/ 8126 h 10000"/>
              <a:gd name="connsiteX65" fmla="*/ 0 w 9342"/>
              <a:gd name="connsiteY65" fmla="*/ 7737 h 10000"/>
              <a:gd name="connsiteX66" fmla="*/ 0 w 9342"/>
              <a:gd name="connsiteY66" fmla="*/ 7161 h 10000"/>
              <a:gd name="connsiteX67" fmla="*/ 410 w 9342"/>
              <a:gd name="connsiteY67" fmla="*/ 7347 h 10000"/>
              <a:gd name="connsiteX68" fmla="*/ 865 w 9342"/>
              <a:gd name="connsiteY68" fmla="*/ 7440 h 10000"/>
              <a:gd name="connsiteX69" fmla="*/ 1274 w 9342"/>
              <a:gd name="connsiteY69" fmla="*/ 7551 h 10000"/>
              <a:gd name="connsiteX70" fmla="*/ 1527 w 9342"/>
              <a:gd name="connsiteY70" fmla="*/ 7551 h 10000"/>
              <a:gd name="connsiteX71" fmla="*/ 1728 w 9342"/>
              <a:gd name="connsiteY71" fmla="*/ 7644 h 10000"/>
              <a:gd name="connsiteX72" fmla="*/ 1936 w 9342"/>
              <a:gd name="connsiteY72" fmla="*/ 7644 h 10000"/>
              <a:gd name="connsiteX73" fmla="*/ 2137 w 9342"/>
              <a:gd name="connsiteY73" fmla="*/ 7644 h 10000"/>
              <a:gd name="connsiteX74" fmla="*/ 2386 w 9342"/>
              <a:gd name="connsiteY74" fmla="*/ 7644 h 10000"/>
              <a:gd name="connsiteX75" fmla="*/ 2591 w 9342"/>
              <a:gd name="connsiteY75" fmla="*/ 7551 h 10000"/>
              <a:gd name="connsiteX76" fmla="*/ 2801 w 9342"/>
              <a:gd name="connsiteY76" fmla="*/ 7440 h 10000"/>
              <a:gd name="connsiteX77" fmla="*/ 2801 w 9342"/>
              <a:gd name="connsiteY77" fmla="*/ 7347 h 10000"/>
              <a:gd name="connsiteX78" fmla="*/ 3047 w 9342"/>
              <a:gd name="connsiteY78" fmla="*/ 7254 h 10000"/>
              <a:gd name="connsiteX79" fmla="*/ 3248 w 9342"/>
              <a:gd name="connsiteY79" fmla="*/ 7050 h 10000"/>
              <a:gd name="connsiteX80" fmla="*/ 3248 w 9342"/>
              <a:gd name="connsiteY80" fmla="*/ 6865 h 10000"/>
              <a:gd name="connsiteX81" fmla="*/ 3455 w 9342"/>
              <a:gd name="connsiteY81" fmla="*/ 6660 h 10000"/>
              <a:gd name="connsiteX82" fmla="*/ 3661 w 9342"/>
              <a:gd name="connsiteY82" fmla="*/ 6364 h 10000"/>
              <a:gd name="connsiteX83" fmla="*/ 3909 w 9342"/>
              <a:gd name="connsiteY83" fmla="*/ 6067 h 10000"/>
              <a:gd name="connsiteX84" fmla="*/ 3909 w 9342"/>
              <a:gd name="connsiteY84" fmla="*/ 5677 h 10000"/>
              <a:gd name="connsiteX85" fmla="*/ 4322 w 9342"/>
              <a:gd name="connsiteY85" fmla="*/ 4991 h 10000"/>
              <a:gd name="connsiteX86" fmla="*/ 4575 w 9342"/>
              <a:gd name="connsiteY86" fmla="*/ 4212 h 10000"/>
              <a:gd name="connsiteX87" fmla="*/ 4575 w 9342"/>
              <a:gd name="connsiteY87" fmla="*/ 3525 h 10000"/>
              <a:gd name="connsiteX88" fmla="*/ 4776 w 9342"/>
              <a:gd name="connsiteY88" fmla="*/ 2839 h 10000"/>
              <a:gd name="connsiteX89" fmla="*/ 4776 w 9342"/>
              <a:gd name="connsiteY89" fmla="*/ 2542 h 10000"/>
              <a:gd name="connsiteX90" fmla="*/ 4776 w 9342"/>
              <a:gd name="connsiteY90" fmla="*/ 2263 h 10000"/>
              <a:gd name="connsiteX91" fmla="*/ 4776 w 9342"/>
              <a:gd name="connsiteY91" fmla="*/ 2059 h 10000"/>
              <a:gd name="connsiteX92" fmla="*/ 4776 w 9342"/>
              <a:gd name="connsiteY92" fmla="*/ 1855 h 10000"/>
              <a:gd name="connsiteX93" fmla="*/ 4776 w 9342"/>
              <a:gd name="connsiteY93" fmla="*/ 1670 h 10000"/>
              <a:gd name="connsiteX94" fmla="*/ 4776 w 9342"/>
              <a:gd name="connsiteY94" fmla="*/ 1577 h 10000"/>
              <a:gd name="connsiteX95" fmla="*/ 4575 w 9342"/>
              <a:gd name="connsiteY95" fmla="*/ 1466 h 10000"/>
              <a:gd name="connsiteX96" fmla="*/ 4575 w 9342"/>
              <a:gd name="connsiteY96" fmla="*/ 1373 h 10000"/>
              <a:gd name="connsiteX97" fmla="*/ 4575 w 9342"/>
              <a:gd name="connsiteY97" fmla="*/ 1280 h 10000"/>
              <a:gd name="connsiteX98" fmla="*/ 4322 w 9342"/>
              <a:gd name="connsiteY98" fmla="*/ 1280 h 10000"/>
              <a:gd name="connsiteX99" fmla="*/ 4122 w 9342"/>
              <a:gd name="connsiteY99" fmla="*/ 1169 h 10000"/>
              <a:gd name="connsiteX100" fmla="*/ 4122 w 9342"/>
              <a:gd name="connsiteY100" fmla="*/ 1169 h 10000"/>
              <a:gd name="connsiteX101" fmla="*/ 3909 w 9342"/>
              <a:gd name="connsiteY101" fmla="*/ 297 h 10000"/>
              <a:gd name="connsiteX102" fmla="*/ 3909 w 9342"/>
              <a:gd name="connsiteY102" fmla="*/ 204 h 10000"/>
              <a:gd name="connsiteX103" fmla="*/ 3909 w 9342"/>
              <a:gd name="connsiteY103" fmla="*/ 204 h 10000"/>
              <a:gd name="connsiteX0" fmla="*/ 4184 w 10000"/>
              <a:gd name="connsiteY0" fmla="*/ 204 h 10000"/>
              <a:gd name="connsiteX1" fmla="*/ 4412 w 10000"/>
              <a:gd name="connsiteY1" fmla="*/ 93 h 10000"/>
              <a:gd name="connsiteX2" fmla="*/ 4897 w 10000"/>
              <a:gd name="connsiteY2" fmla="*/ 93 h 10000"/>
              <a:gd name="connsiteX3" fmla="*/ 5112 w 10000"/>
              <a:gd name="connsiteY3" fmla="*/ 0 h 10000"/>
              <a:gd name="connsiteX4" fmla="*/ 5330 w 10000"/>
              <a:gd name="connsiteY4" fmla="*/ 0 h 10000"/>
              <a:gd name="connsiteX5" fmla="*/ 5816 w 10000"/>
              <a:gd name="connsiteY5" fmla="*/ 93 h 10000"/>
              <a:gd name="connsiteX6" fmla="*/ 6521 w 10000"/>
              <a:gd name="connsiteY6" fmla="*/ 204 h 10000"/>
              <a:gd name="connsiteX7" fmla="*/ 6739 w 10000"/>
              <a:gd name="connsiteY7" fmla="*/ 297 h 10000"/>
              <a:gd name="connsiteX8" fmla="*/ 7178 w 10000"/>
              <a:gd name="connsiteY8" fmla="*/ 482 h 10000"/>
              <a:gd name="connsiteX9" fmla="*/ 7440 w 10000"/>
              <a:gd name="connsiteY9" fmla="*/ 594 h 10000"/>
              <a:gd name="connsiteX10" fmla="*/ 7890 w 10000"/>
              <a:gd name="connsiteY10" fmla="*/ 686 h 10000"/>
              <a:gd name="connsiteX11" fmla="*/ 8371 w 10000"/>
              <a:gd name="connsiteY11" fmla="*/ 891 h 10000"/>
              <a:gd name="connsiteX12" fmla="*/ 8808 w 10000"/>
              <a:gd name="connsiteY12" fmla="*/ 983 h 10000"/>
              <a:gd name="connsiteX13" fmla="*/ 9075 w 10000"/>
              <a:gd name="connsiteY13" fmla="*/ 1169 h 10000"/>
              <a:gd name="connsiteX14" fmla="*/ 9517 w 10000"/>
              <a:gd name="connsiteY14" fmla="*/ 1280 h 10000"/>
              <a:gd name="connsiteX15" fmla="*/ 9733 w 10000"/>
              <a:gd name="connsiteY15" fmla="*/ 1373 h 10000"/>
              <a:gd name="connsiteX16" fmla="*/ 9733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33 w 10000"/>
              <a:gd name="connsiteY20" fmla="*/ 1763 h 10000"/>
              <a:gd name="connsiteX21" fmla="*/ 9517 w 10000"/>
              <a:gd name="connsiteY21" fmla="*/ 1763 h 10000"/>
              <a:gd name="connsiteX22" fmla="*/ 9297 w 10000"/>
              <a:gd name="connsiteY22" fmla="*/ 1855 h 10000"/>
              <a:gd name="connsiteX23" fmla="*/ 9075 w 10000"/>
              <a:gd name="connsiteY23" fmla="*/ 1855 h 10000"/>
              <a:gd name="connsiteX24" fmla="*/ 9075 w 10000"/>
              <a:gd name="connsiteY24" fmla="*/ 1967 h 10000"/>
              <a:gd name="connsiteX25" fmla="*/ 8808 w 10000"/>
              <a:gd name="connsiteY25" fmla="*/ 2059 h 10000"/>
              <a:gd name="connsiteX26" fmla="*/ 8590 w 10000"/>
              <a:gd name="connsiteY26" fmla="*/ 2263 h 10000"/>
              <a:gd name="connsiteX27" fmla="*/ 8590 w 10000"/>
              <a:gd name="connsiteY27" fmla="*/ 2449 h 10000"/>
              <a:gd name="connsiteX28" fmla="*/ 8371 w 10000"/>
              <a:gd name="connsiteY28" fmla="*/ 2653 h 10000"/>
              <a:gd name="connsiteX29" fmla="*/ 8371 w 10000"/>
              <a:gd name="connsiteY29" fmla="*/ 2950 h 10000"/>
              <a:gd name="connsiteX30" fmla="*/ 8371 w 10000"/>
              <a:gd name="connsiteY30" fmla="*/ 3135 h 10000"/>
              <a:gd name="connsiteX31" fmla="*/ 8104 w 10000"/>
              <a:gd name="connsiteY31" fmla="*/ 3432 h 10000"/>
              <a:gd name="connsiteX32" fmla="*/ 8104 w 10000"/>
              <a:gd name="connsiteY32" fmla="*/ 3822 h 10000"/>
              <a:gd name="connsiteX33" fmla="*/ 7890 w 10000"/>
              <a:gd name="connsiteY33" fmla="*/ 4119 h 10000"/>
              <a:gd name="connsiteX34" fmla="*/ 7665 w 10000"/>
              <a:gd name="connsiteY34" fmla="*/ 4508 h 10000"/>
              <a:gd name="connsiteX35" fmla="*/ 7440 w 10000"/>
              <a:gd name="connsiteY35" fmla="*/ 4898 h 10000"/>
              <a:gd name="connsiteX36" fmla="*/ 7178 w 10000"/>
              <a:gd name="connsiteY36" fmla="*/ 5288 h 10000"/>
              <a:gd name="connsiteX37" fmla="*/ 6739 w 10000"/>
              <a:gd name="connsiteY37" fmla="*/ 6178 h 10000"/>
              <a:gd name="connsiteX38" fmla="*/ 6521 w 10000"/>
              <a:gd name="connsiteY38" fmla="*/ 6568 h 10000"/>
              <a:gd name="connsiteX39" fmla="*/ 6260 w 10000"/>
              <a:gd name="connsiteY39" fmla="*/ 6957 h 10000"/>
              <a:gd name="connsiteX40" fmla="*/ 6037 w 10000"/>
              <a:gd name="connsiteY40" fmla="*/ 7347 h 10000"/>
              <a:gd name="connsiteX41" fmla="*/ 5816 w 10000"/>
              <a:gd name="connsiteY41" fmla="*/ 7737 h 10000"/>
              <a:gd name="connsiteX42" fmla="*/ 5549 w 10000"/>
              <a:gd name="connsiteY42" fmla="*/ 8033 h 10000"/>
              <a:gd name="connsiteX43" fmla="*/ 5549 w 10000"/>
              <a:gd name="connsiteY43" fmla="*/ 8237 h 10000"/>
              <a:gd name="connsiteX44" fmla="*/ 5330 w 10000"/>
              <a:gd name="connsiteY44" fmla="*/ 8534 h 10000"/>
              <a:gd name="connsiteX45" fmla="*/ 5112 w 10000"/>
              <a:gd name="connsiteY45" fmla="*/ 8720 h 10000"/>
              <a:gd name="connsiteX46" fmla="*/ 4626 w 10000"/>
              <a:gd name="connsiteY46" fmla="*/ 9017 h 10000"/>
              <a:gd name="connsiteX47" fmla="*/ 4184 w 10000"/>
              <a:gd name="connsiteY47" fmla="*/ 9314 h 10000"/>
              <a:gd name="connsiteX48" fmla="*/ 3698 w 10000"/>
              <a:gd name="connsiteY48" fmla="*/ 9610 h 10000"/>
              <a:gd name="connsiteX49" fmla="*/ 3262 w 10000"/>
              <a:gd name="connsiteY49" fmla="*/ 9703 h 10000"/>
              <a:gd name="connsiteX50" fmla="*/ 2773 w 10000"/>
              <a:gd name="connsiteY50" fmla="*/ 9889 h 10000"/>
              <a:gd name="connsiteX51" fmla="*/ 2288 w 10000"/>
              <a:gd name="connsiteY51" fmla="*/ 10000 h 10000"/>
              <a:gd name="connsiteX52" fmla="*/ 1850 w 10000"/>
              <a:gd name="connsiteY52" fmla="*/ 10000 h 10000"/>
              <a:gd name="connsiteX53" fmla="*/ 1364 w 10000"/>
              <a:gd name="connsiteY53" fmla="*/ 10000 h 10000"/>
              <a:gd name="connsiteX54" fmla="*/ 1364 w 10000"/>
              <a:gd name="connsiteY54" fmla="*/ 9889 h 10000"/>
              <a:gd name="connsiteX55" fmla="*/ 1141 w 10000"/>
              <a:gd name="connsiteY55" fmla="*/ 9889 h 10000"/>
              <a:gd name="connsiteX56" fmla="*/ 1141 w 10000"/>
              <a:gd name="connsiteY56" fmla="*/ 9796 h 10000"/>
              <a:gd name="connsiteX57" fmla="*/ 1141 w 10000"/>
              <a:gd name="connsiteY57" fmla="*/ 9610 h 10000"/>
              <a:gd name="connsiteX58" fmla="*/ 1141 w 10000"/>
              <a:gd name="connsiteY58" fmla="*/ 9499 h 10000"/>
              <a:gd name="connsiteX59" fmla="*/ 1141 w 10000"/>
              <a:gd name="connsiteY59" fmla="*/ 9406 h 10000"/>
              <a:gd name="connsiteX60" fmla="*/ 1141 w 10000"/>
              <a:gd name="connsiteY60" fmla="*/ 9202 h 10000"/>
              <a:gd name="connsiteX61" fmla="*/ 1141 w 10000"/>
              <a:gd name="connsiteY61" fmla="*/ 9017 h 10000"/>
              <a:gd name="connsiteX62" fmla="*/ 926 w 10000"/>
              <a:gd name="connsiteY62" fmla="*/ 8813 h 10000"/>
              <a:gd name="connsiteX63" fmla="*/ 660 w 10000"/>
              <a:gd name="connsiteY63" fmla="*/ 8534 h 10000"/>
              <a:gd name="connsiteX64" fmla="*/ 221 w 10000"/>
              <a:gd name="connsiteY64" fmla="*/ 8126 h 10000"/>
              <a:gd name="connsiteX65" fmla="*/ 0 w 10000"/>
              <a:gd name="connsiteY65" fmla="*/ 7737 h 10000"/>
              <a:gd name="connsiteX66" fmla="*/ 439 w 10000"/>
              <a:gd name="connsiteY66" fmla="*/ 7347 h 10000"/>
              <a:gd name="connsiteX67" fmla="*/ 926 w 10000"/>
              <a:gd name="connsiteY67" fmla="*/ 7440 h 10000"/>
              <a:gd name="connsiteX68" fmla="*/ 1364 w 10000"/>
              <a:gd name="connsiteY68" fmla="*/ 7551 h 10000"/>
              <a:gd name="connsiteX69" fmla="*/ 1635 w 10000"/>
              <a:gd name="connsiteY69" fmla="*/ 7551 h 10000"/>
              <a:gd name="connsiteX70" fmla="*/ 1850 w 10000"/>
              <a:gd name="connsiteY70" fmla="*/ 7644 h 10000"/>
              <a:gd name="connsiteX71" fmla="*/ 2072 w 10000"/>
              <a:gd name="connsiteY71" fmla="*/ 7644 h 10000"/>
              <a:gd name="connsiteX72" fmla="*/ 2288 w 10000"/>
              <a:gd name="connsiteY72" fmla="*/ 7644 h 10000"/>
              <a:gd name="connsiteX73" fmla="*/ 2554 w 10000"/>
              <a:gd name="connsiteY73" fmla="*/ 7644 h 10000"/>
              <a:gd name="connsiteX74" fmla="*/ 2773 w 10000"/>
              <a:gd name="connsiteY74" fmla="*/ 7551 h 10000"/>
              <a:gd name="connsiteX75" fmla="*/ 2998 w 10000"/>
              <a:gd name="connsiteY75" fmla="*/ 7440 h 10000"/>
              <a:gd name="connsiteX76" fmla="*/ 2998 w 10000"/>
              <a:gd name="connsiteY76" fmla="*/ 7347 h 10000"/>
              <a:gd name="connsiteX77" fmla="*/ 3262 w 10000"/>
              <a:gd name="connsiteY77" fmla="*/ 7254 h 10000"/>
              <a:gd name="connsiteX78" fmla="*/ 3477 w 10000"/>
              <a:gd name="connsiteY78" fmla="*/ 7050 h 10000"/>
              <a:gd name="connsiteX79" fmla="*/ 3477 w 10000"/>
              <a:gd name="connsiteY79" fmla="*/ 6865 h 10000"/>
              <a:gd name="connsiteX80" fmla="*/ 3698 w 10000"/>
              <a:gd name="connsiteY80" fmla="*/ 6660 h 10000"/>
              <a:gd name="connsiteX81" fmla="*/ 3919 w 10000"/>
              <a:gd name="connsiteY81" fmla="*/ 6364 h 10000"/>
              <a:gd name="connsiteX82" fmla="*/ 4184 w 10000"/>
              <a:gd name="connsiteY82" fmla="*/ 6067 h 10000"/>
              <a:gd name="connsiteX83" fmla="*/ 4184 w 10000"/>
              <a:gd name="connsiteY83" fmla="*/ 5677 h 10000"/>
              <a:gd name="connsiteX84" fmla="*/ 4626 w 10000"/>
              <a:gd name="connsiteY84" fmla="*/ 4991 h 10000"/>
              <a:gd name="connsiteX85" fmla="*/ 4897 w 10000"/>
              <a:gd name="connsiteY85" fmla="*/ 4212 h 10000"/>
              <a:gd name="connsiteX86" fmla="*/ 4897 w 10000"/>
              <a:gd name="connsiteY86" fmla="*/ 3525 h 10000"/>
              <a:gd name="connsiteX87" fmla="*/ 5112 w 10000"/>
              <a:gd name="connsiteY87" fmla="*/ 2839 h 10000"/>
              <a:gd name="connsiteX88" fmla="*/ 5112 w 10000"/>
              <a:gd name="connsiteY88" fmla="*/ 2542 h 10000"/>
              <a:gd name="connsiteX89" fmla="*/ 5112 w 10000"/>
              <a:gd name="connsiteY89" fmla="*/ 2263 h 10000"/>
              <a:gd name="connsiteX90" fmla="*/ 5112 w 10000"/>
              <a:gd name="connsiteY90" fmla="*/ 2059 h 10000"/>
              <a:gd name="connsiteX91" fmla="*/ 5112 w 10000"/>
              <a:gd name="connsiteY91" fmla="*/ 1855 h 10000"/>
              <a:gd name="connsiteX92" fmla="*/ 5112 w 10000"/>
              <a:gd name="connsiteY92" fmla="*/ 1670 h 10000"/>
              <a:gd name="connsiteX93" fmla="*/ 5112 w 10000"/>
              <a:gd name="connsiteY93" fmla="*/ 1577 h 10000"/>
              <a:gd name="connsiteX94" fmla="*/ 4897 w 10000"/>
              <a:gd name="connsiteY94" fmla="*/ 1466 h 10000"/>
              <a:gd name="connsiteX95" fmla="*/ 4897 w 10000"/>
              <a:gd name="connsiteY95" fmla="*/ 1373 h 10000"/>
              <a:gd name="connsiteX96" fmla="*/ 4897 w 10000"/>
              <a:gd name="connsiteY96" fmla="*/ 1280 h 10000"/>
              <a:gd name="connsiteX97" fmla="*/ 4626 w 10000"/>
              <a:gd name="connsiteY97" fmla="*/ 1280 h 10000"/>
              <a:gd name="connsiteX98" fmla="*/ 4412 w 10000"/>
              <a:gd name="connsiteY98" fmla="*/ 1169 h 10000"/>
              <a:gd name="connsiteX99" fmla="*/ 4412 w 10000"/>
              <a:gd name="connsiteY99" fmla="*/ 1169 h 10000"/>
              <a:gd name="connsiteX100" fmla="*/ 4184 w 10000"/>
              <a:gd name="connsiteY100" fmla="*/ 297 h 10000"/>
              <a:gd name="connsiteX101" fmla="*/ 4184 w 10000"/>
              <a:gd name="connsiteY101" fmla="*/ 204 h 10000"/>
              <a:gd name="connsiteX102" fmla="*/ 4184 w 10000"/>
              <a:gd name="connsiteY102" fmla="*/ 204 h 10000"/>
              <a:gd name="connsiteX0" fmla="*/ 4184 w 10000"/>
              <a:gd name="connsiteY0" fmla="*/ 204 h 10000"/>
              <a:gd name="connsiteX1" fmla="*/ 4412 w 10000"/>
              <a:gd name="connsiteY1" fmla="*/ 93 h 10000"/>
              <a:gd name="connsiteX2" fmla="*/ 4897 w 10000"/>
              <a:gd name="connsiteY2" fmla="*/ 93 h 10000"/>
              <a:gd name="connsiteX3" fmla="*/ 5112 w 10000"/>
              <a:gd name="connsiteY3" fmla="*/ 0 h 10000"/>
              <a:gd name="connsiteX4" fmla="*/ 5330 w 10000"/>
              <a:gd name="connsiteY4" fmla="*/ 0 h 10000"/>
              <a:gd name="connsiteX5" fmla="*/ 5816 w 10000"/>
              <a:gd name="connsiteY5" fmla="*/ 93 h 10000"/>
              <a:gd name="connsiteX6" fmla="*/ 6521 w 10000"/>
              <a:gd name="connsiteY6" fmla="*/ 204 h 10000"/>
              <a:gd name="connsiteX7" fmla="*/ 6739 w 10000"/>
              <a:gd name="connsiteY7" fmla="*/ 297 h 10000"/>
              <a:gd name="connsiteX8" fmla="*/ 7178 w 10000"/>
              <a:gd name="connsiteY8" fmla="*/ 482 h 10000"/>
              <a:gd name="connsiteX9" fmla="*/ 7440 w 10000"/>
              <a:gd name="connsiteY9" fmla="*/ 594 h 10000"/>
              <a:gd name="connsiteX10" fmla="*/ 7890 w 10000"/>
              <a:gd name="connsiteY10" fmla="*/ 686 h 10000"/>
              <a:gd name="connsiteX11" fmla="*/ 8371 w 10000"/>
              <a:gd name="connsiteY11" fmla="*/ 891 h 10000"/>
              <a:gd name="connsiteX12" fmla="*/ 8808 w 10000"/>
              <a:gd name="connsiteY12" fmla="*/ 983 h 10000"/>
              <a:gd name="connsiteX13" fmla="*/ 9075 w 10000"/>
              <a:gd name="connsiteY13" fmla="*/ 1169 h 10000"/>
              <a:gd name="connsiteX14" fmla="*/ 9517 w 10000"/>
              <a:gd name="connsiteY14" fmla="*/ 1280 h 10000"/>
              <a:gd name="connsiteX15" fmla="*/ 9733 w 10000"/>
              <a:gd name="connsiteY15" fmla="*/ 1373 h 10000"/>
              <a:gd name="connsiteX16" fmla="*/ 9733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733 w 10000"/>
              <a:gd name="connsiteY20" fmla="*/ 1763 h 10000"/>
              <a:gd name="connsiteX21" fmla="*/ 9517 w 10000"/>
              <a:gd name="connsiteY21" fmla="*/ 1763 h 10000"/>
              <a:gd name="connsiteX22" fmla="*/ 9297 w 10000"/>
              <a:gd name="connsiteY22" fmla="*/ 1855 h 10000"/>
              <a:gd name="connsiteX23" fmla="*/ 9075 w 10000"/>
              <a:gd name="connsiteY23" fmla="*/ 1855 h 10000"/>
              <a:gd name="connsiteX24" fmla="*/ 9075 w 10000"/>
              <a:gd name="connsiteY24" fmla="*/ 1967 h 10000"/>
              <a:gd name="connsiteX25" fmla="*/ 8808 w 10000"/>
              <a:gd name="connsiteY25" fmla="*/ 2059 h 10000"/>
              <a:gd name="connsiteX26" fmla="*/ 8590 w 10000"/>
              <a:gd name="connsiteY26" fmla="*/ 2263 h 10000"/>
              <a:gd name="connsiteX27" fmla="*/ 8590 w 10000"/>
              <a:gd name="connsiteY27" fmla="*/ 2449 h 10000"/>
              <a:gd name="connsiteX28" fmla="*/ 8371 w 10000"/>
              <a:gd name="connsiteY28" fmla="*/ 2653 h 10000"/>
              <a:gd name="connsiteX29" fmla="*/ 8371 w 10000"/>
              <a:gd name="connsiteY29" fmla="*/ 2950 h 10000"/>
              <a:gd name="connsiteX30" fmla="*/ 8371 w 10000"/>
              <a:gd name="connsiteY30" fmla="*/ 3135 h 10000"/>
              <a:gd name="connsiteX31" fmla="*/ 8104 w 10000"/>
              <a:gd name="connsiteY31" fmla="*/ 3432 h 10000"/>
              <a:gd name="connsiteX32" fmla="*/ 8104 w 10000"/>
              <a:gd name="connsiteY32" fmla="*/ 3822 h 10000"/>
              <a:gd name="connsiteX33" fmla="*/ 7890 w 10000"/>
              <a:gd name="connsiteY33" fmla="*/ 4119 h 10000"/>
              <a:gd name="connsiteX34" fmla="*/ 7665 w 10000"/>
              <a:gd name="connsiteY34" fmla="*/ 4508 h 10000"/>
              <a:gd name="connsiteX35" fmla="*/ 7440 w 10000"/>
              <a:gd name="connsiteY35" fmla="*/ 4898 h 10000"/>
              <a:gd name="connsiteX36" fmla="*/ 7178 w 10000"/>
              <a:gd name="connsiteY36" fmla="*/ 5288 h 10000"/>
              <a:gd name="connsiteX37" fmla="*/ 6739 w 10000"/>
              <a:gd name="connsiteY37" fmla="*/ 6178 h 10000"/>
              <a:gd name="connsiteX38" fmla="*/ 6521 w 10000"/>
              <a:gd name="connsiteY38" fmla="*/ 6568 h 10000"/>
              <a:gd name="connsiteX39" fmla="*/ 6260 w 10000"/>
              <a:gd name="connsiteY39" fmla="*/ 6957 h 10000"/>
              <a:gd name="connsiteX40" fmla="*/ 6037 w 10000"/>
              <a:gd name="connsiteY40" fmla="*/ 7347 h 10000"/>
              <a:gd name="connsiteX41" fmla="*/ 5816 w 10000"/>
              <a:gd name="connsiteY41" fmla="*/ 7737 h 10000"/>
              <a:gd name="connsiteX42" fmla="*/ 5549 w 10000"/>
              <a:gd name="connsiteY42" fmla="*/ 8033 h 10000"/>
              <a:gd name="connsiteX43" fmla="*/ 5549 w 10000"/>
              <a:gd name="connsiteY43" fmla="*/ 8237 h 10000"/>
              <a:gd name="connsiteX44" fmla="*/ 5330 w 10000"/>
              <a:gd name="connsiteY44" fmla="*/ 8534 h 10000"/>
              <a:gd name="connsiteX45" fmla="*/ 5112 w 10000"/>
              <a:gd name="connsiteY45" fmla="*/ 8720 h 10000"/>
              <a:gd name="connsiteX46" fmla="*/ 4626 w 10000"/>
              <a:gd name="connsiteY46" fmla="*/ 9017 h 10000"/>
              <a:gd name="connsiteX47" fmla="*/ 4184 w 10000"/>
              <a:gd name="connsiteY47" fmla="*/ 9314 h 10000"/>
              <a:gd name="connsiteX48" fmla="*/ 3698 w 10000"/>
              <a:gd name="connsiteY48" fmla="*/ 9610 h 10000"/>
              <a:gd name="connsiteX49" fmla="*/ 3262 w 10000"/>
              <a:gd name="connsiteY49" fmla="*/ 9703 h 10000"/>
              <a:gd name="connsiteX50" fmla="*/ 2773 w 10000"/>
              <a:gd name="connsiteY50" fmla="*/ 9889 h 10000"/>
              <a:gd name="connsiteX51" fmla="*/ 2288 w 10000"/>
              <a:gd name="connsiteY51" fmla="*/ 10000 h 10000"/>
              <a:gd name="connsiteX52" fmla="*/ 1850 w 10000"/>
              <a:gd name="connsiteY52" fmla="*/ 10000 h 10000"/>
              <a:gd name="connsiteX53" fmla="*/ 1364 w 10000"/>
              <a:gd name="connsiteY53" fmla="*/ 10000 h 10000"/>
              <a:gd name="connsiteX54" fmla="*/ 1364 w 10000"/>
              <a:gd name="connsiteY54" fmla="*/ 9889 h 10000"/>
              <a:gd name="connsiteX55" fmla="*/ 1141 w 10000"/>
              <a:gd name="connsiteY55" fmla="*/ 9889 h 10000"/>
              <a:gd name="connsiteX56" fmla="*/ 1141 w 10000"/>
              <a:gd name="connsiteY56" fmla="*/ 9796 h 10000"/>
              <a:gd name="connsiteX57" fmla="*/ 1141 w 10000"/>
              <a:gd name="connsiteY57" fmla="*/ 9610 h 10000"/>
              <a:gd name="connsiteX58" fmla="*/ 1141 w 10000"/>
              <a:gd name="connsiteY58" fmla="*/ 9499 h 10000"/>
              <a:gd name="connsiteX59" fmla="*/ 1141 w 10000"/>
              <a:gd name="connsiteY59" fmla="*/ 9406 h 10000"/>
              <a:gd name="connsiteX60" fmla="*/ 1141 w 10000"/>
              <a:gd name="connsiteY60" fmla="*/ 9202 h 10000"/>
              <a:gd name="connsiteX61" fmla="*/ 1141 w 10000"/>
              <a:gd name="connsiteY61" fmla="*/ 9017 h 10000"/>
              <a:gd name="connsiteX62" fmla="*/ 926 w 10000"/>
              <a:gd name="connsiteY62" fmla="*/ 8813 h 10000"/>
              <a:gd name="connsiteX63" fmla="*/ 660 w 10000"/>
              <a:gd name="connsiteY63" fmla="*/ 8534 h 10000"/>
              <a:gd name="connsiteX64" fmla="*/ 221 w 10000"/>
              <a:gd name="connsiteY64" fmla="*/ 8126 h 10000"/>
              <a:gd name="connsiteX65" fmla="*/ 0 w 10000"/>
              <a:gd name="connsiteY65" fmla="*/ 7737 h 10000"/>
              <a:gd name="connsiteX66" fmla="*/ 926 w 10000"/>
              <a:gd name="connsiteY66" fmla="*/ 7440 h 10000"/>
              <a:gd name="connsiteX67" fmla="*/ 1364 w 10000"/>
              <a:gd name="connsiteY67" fmla="*/ 7551 h 10000"/>
              <a:gd name="connsiteX68" fmla="*/ 1635 w 10000"/>
              <a:gd name="connsiteY68" fmla="*/ 7551 h 10000"/>
              <a:gd name="connsiteX69" fmla="*/ 1850 w 10000"/>
              <a:gd name="connsiteY69" fmla="*/ 7644 h 10000"/>
              <a:gd name="connsiteX70" fmla="*/ 2072 w 10000"/>
              <a:gd name="connsiteY70" fmla="*/ 7644 h 10000"/>
              <a:gd name="connsiteX71" fmla="*/ 2288 w 10000"/>
              <a:gd name="connsiteY71" fmla="*/ 7644 h 10000"/>
              <a:gd name="connsiteX72" fmla="*/ 2554 w 10000"/>
              <a:gd name="connsiteY72" fmla="*/ 7644 h 10000"/>
              <a:gd name="connsiteX73" fmla="*/ 2773 w 10000"/>
              <a:gd name="connsiteY73" fmla="*/ 7551 h 10000"/>
              <a:gd name="connsiteX74" fmla="*/ 2998 w 10000"/>
              <a:gd name="connsiteY74" fmla="*/ 7440 h 10000"/>
              <a:gd name="connsiteX75" fmla="*/ 2998 w 10000"/>
              <a:gd name="connsiteY75" fmla="*/ 7347 h 10000"/>
              <a:gd name="connsiteX76" fmla="*/ 3262 w 10000"/>
              <a:gd name="connsiteY76" fmla="*/ 7254 h 10000"/>
              <a:gd name="connsiteX77" fmla="*/ 3477 w 10000"/>
              <a:gd name="connsiteY77" fmla="*/ 7050 h 10000"/>
              <a:gd name="connsiteX78" fmla="*/ 3477 w 10000"/>
              <a:gd name="connsiteY78" fmla="*/ 6865 h 10000"/>
              <a:gd name="connsiteX79" fmla="*/ 3698 w 10000"/>
              <a:gd name="connsiteY79" fmla="*/ 6660 h 10000"/>
              <a:gd name="connsiteX80" fmla="*/ 3919 w 10000"/>
              <a:gd name="connsiteY80" fmla="*/ 6364 h 10000"/>
              <a:gd name="connsiteX81" fmla="*/ 4184 w 10000"/>
              <a:gd name="connsiteY81" fmla="*/ 6067 h 10000"/>
              <a:gd name="connsiteX82" fmla="*/ 4184 w 10000"/>
              <a:gd name="connsiteY82" fmla="*/ 5677 h 10000"/>
              <a:gd name="connsiteX83" fmla="*/ 4626 w 10000"/>
              <a:gd name="connsiteY83" fmla="*/ 4991 h 10000"/>
              <a:gd name="connsiteX84" fmla="*/ 4897 w 10000"/>
              <a:gd name="connsiteY84" fmla="*/ 4212 h 10000"/>
              <a:gd name="connsiteX85" fmla="*/ 4897 w 10000"/>
              <a:gd name="connsiteY85" fmla="*/ 3525 h 10000"/>
              <a:gd name="connsiteX86" fmla="*/ 5112 w 10000"/>
              <a:gd name="connsiteY86" fmla="*/ 2839 h 10000"/>
              <a:gd name="connsiteX87" fmla="*/ 5112 w 10000"/>
              <a:gd name="connsiteY87" fmla="*/ 2542 h 10000"/>
              <a:gd name="connsiteX88" fmla="*/ 5112 w 10000"/>
              <a:gd name="connsiteY88" fmla="*/ 2263 h 10000"/>
              <a:gd name="connsiteX89" fmla="*/ 5112 w 10000"/>
              <a:gd name="connsiteY89" fmla="*/ 2059 h 10000"/>
              <a:gd name="connsiteX90" fmla="*/ 5112 w 10000"/>
              <a:gd name="connsiteY90" fmla="*/ 1855 h 10000"/>
              <a:gd name="connsiteX91" fmla="*/ 5112 w 10000"/>
              <a:gd name="connsiteY91" fmla="*/ 1670 h 10000"/>
              <a:gd name="connsiteX92" fmla="*/ 5112 w 10000"/>
              <a:gd name="connsiteY92" fmla="*/ 1577 h 10000"/>
              <a:gd name="connsiteX93" fmla="*/ 4897 w 10000"/>
              <a:gd name="connsiteY93" fmla="*/ 1466 h 10000"/>
              <a:gd name="connsiteX94" fmla="*/ 4897 w 10000"/>
              <a:gd name="connsiteY94" fmla="*/ 1373 h 10000"/>
              <a:gd name="connsiteX95" fmla="*/ 4897 w 10000"/>
              <a:gd name="connsiteY95" fmla="*/ 1280 h 10000"/>
              <a:gd name="connsiteX96" fmla="*/ 4626 w 10000"/>
              <a:gd name="connsiteY96" fmla="*/ 1280 h 10000"/>
              <a:gd name="connsiteX97" fmla="*/ 4412 w 10000"/>
              <a:gd name="connsiteY97" fmla="*/ 1169 h 10000"/>
              <a:gd name="connsiteX98" fmla="*/ 4412 w 10000"/>
              <a:gd name="connsiteY98" fmla="*/ 1169 h 10000"/>
              <a:gd name="connsiteX99" fmla="*/ 4184 w 10000"/>
              <a:gd name="connsiteY99" fmla="*/ 297 h 10000"/>
              <a:gd name="connsiteX100" fmla="*/ 4184 w 10000"/>
              <a:gd name="connsiteY100" fmla="*/ 204 h 10000"/>
              <a:gd name="connsiteX101" fmla="*/ 4184 w 10000"/>
              <a:gd name="connsiteY101" fmla="*/ 204 h 10000"/>
              <a:gd name="connsiteX0" fmla="*/ 3963 w 9779"/>
              <a:gd name="connsiteY0" fmla="*/ 204 h 10000"/>
              <a:gd name="connsiteX1" fmla="*/ 4191 w 9779"/>
              <a:gd name="connsiteY1" fmla="*/ 93 h 10000"/>
              <a:gd name="connsiteX2" fmla="*/ 4676 w 9779"/>
              <a:gd name="connsiteY2" fmla="*/ 93 h 10000"/>
              <a:gd name="connsiteX3" fmla="*/ 4891 w 9779"/>
              <a:gd name="connsiteY3" fmla="*/ 0 h 10000"/>
              <a:gd name="connsiteX4" fmla="*/ 5109 w 9779"/>
              <a:gd name="connsiteY4" fmla="*/ 0 h 10000"/>
              <a:gd name="connsiteX5" fmla="*/ 5595 w 9779"/>
              <a:gd name="connsiteY5" fmla="*/ 93 h 10000"/>
              <a:gd name="connsiteX6" fmla="*/ 6300 w 9779"/>
              <a:gd name="connsiteY6" fmla="*/ 204 h 10000"/>
              <a:gd name="connsiteX7" fmla="*/ 6518 w 9779"/>
              <a:gd name="connsiteY7" fmla="*/ 297 h 10000"/>
              <a:gd name="connsiteX8" fmla="*/ 6957 w 9779"/>
              <a:gd name="connsiteY8" fmla="*/ 482 h 10000"/>
              <a:gd name="connsiteX9" fmla="*/ 7219 w 9779"/>
              <a:gd name="connsiteY9" fmla="*/ 594 h 10000"/>
              <a:gd name="connsiteX10" fmla="*/ 7669 w 9779"/>
              <a:gd name="connsiteY10" fmla="*/ 686 h 10000"/>
              <a:gd name="connsiteX11" fmla="*/ 8150 w 9779"/>
              <a:gd name="connsiteY11" fmla="*/ 891 h 10000"/>
              <a:gd name="connsiteX12" fmla="*/ 8587 w 9779"/>
              <a:gd name="connsiteY12" fmla="*/ 983 h 10000"/>
              <a:gd name="connsiteX13" fmla="*/ 8854 w 9779"/>
              <a:gd name="connsiteY13" fmla="*/ 1169 h 10000"/>
              <a:gd name="connsiteX14" fmla="*/ 9296 w 9779"/>
              <a:gd name="connsiteY14" fmla="*/ 1280 h 10000"/>
              <a:gd name="connsiteX15" fmla="*/ 9512 w 9779"/>
              <a:gd name="connsiteY15" fmla="*/ 1373 h 10000"/>
              <a:gd name="connsiteX16" fmla="*/ 9512 w 9779"/>
              <a:gd name="connsiteY16" fmla="*/ 1466 h 10000"/>
              <a:gd name="connsiteX17" fmla="*/ 9779 w 9779"/>
              <a:gd name="connsiteY17" fmla="*/ 1466 h 10000"/>
              <a:gd name="connsiteX18" fmla="*/ 9779 w 9779"/>
              <a:gd name="connsiteY18" fmla="*/ 1577 h 10000"/>
              <a:gd name="connsiteX19" fmla="*/ 9779 w 9779"/>
              <a:gd name="connsiteY19" fmla="*/ 1670 h 10000"/>
              <a:gd name="connsiteX20" fmla="*/ 9512 w 9779"/>
              <a:gd name="connsiteY20" fmla="*/ 1763 h 10000"/>
              <a:gd name="connsiteX21" fmla="*/ 9296 w 9779"/>
              <a:gd name="connsiteY21" fmla="*/ 1763 h 10000"/>
              <a:gd name="connsiteX22" fmla="*/ 9076 w 9779"/>
              <a:gd name="connsiteY22" fmla="*/ 1855 h 10000"/>
              <a:gd name="connsiteX23" fmla="*/ 8854 w 9779"/>
              <a:gd name="connsiteY23" fmla="*/ 1855 h 10000"/>
              <a:gd name="connsiteX24" fmla="*/ 8854 w 9779"/>
              <a:gd name="connsiteY24" fmla="*/ 1967 h 10000"/>
              <a:gd name="connsiteX25" fmla="*/ 8587 w 9779"/>
              <a:gd name="connsiteY25" fmla="*/ 2059 h 10000"/>
              <a:gd name="connsiteX26" fmla="*/ 8369 w 9779"/>
              <a:gd name="connsiteY26" fmla="*/ 2263 h 10000"/>
              <a:gd name="connsiteX27" fmla="*/ 8369 w 9779"/>
              <a:gd name="connsiteY27" fmla="*/ 2449 h 10000"/>
              <a:gd name="connsiteX28" fmla="*/ 8150 w 9779"/>
              <a:gd name="connsiteY28" fmla="*/ 2653 h 10000"/>
              <a:gd name="connsiteX29" fmla="*/ 8150 w 9779"/>
              <a:gd name="connsiteY29" fmla="*/ 2950 h 10000"/>
              <a:gd name="connsiteX30" fmla="*/ 8150 w 9779"/>
              <a:gd name="connsiteY30" fmla="*/ 3135 h 10000"/>
              <a:gd name="connsiteX31" fmla="*/ 7883 w 9779"/>
              <a:gd name="connsiteY31" fmla="*/ 3432 h 10000"/>
              <a:gd name="connsiteX32" fmla="*/ 7883 w 9779"/>
              <a:gd name="connsiteY32" fmla="*/ 3822 h 10000"/>
              <a:gd name="connsiteX33" fmla="*/ 7669 w 9779"/>
              <a:gd name="connsiteY33" fmla="*/ 4119 h 10000"/>
              <a:gd name="connsiteX34" fmla="*/ 7444 w 9779"/>
              <a:gd name="connsiteY34" fmla="*/ 4508 h 10000"/>
              <a:gd name="connsiteX35" fmla="*/ 7219 w 9779"/>
              <a:gd name="connsiteY35" fmla="*/ 4898 h 10000"/>
              <a:gd name="connsiteX36" fmla="*/ 6957 w 9779"/>
              <a:gd name="connsiteY36" fmla="*/ 5288 h 10000"/>
              <a:gd name="connsiteX37" fmla="*/ 6518 w 9779"/>
              <a:gd name="connsiteY37" fmla="*/ 6178 h 10000"/>
              <a:gd name="connsiteX38" fmla="*/ 6300 w 9779"/>
              <a:gd name="connsiteY38" fmla="*/ 6568 h 10000"/>
              <a:gd name="connsiteX39" fmla="*/ 6039 w 9779"/>
              <a:gd name="connsiteY39" fmla="*/ 6957 h 10000"/>
              <a:gd name="connsiteX40" fmla="*/ 5816 w 9779"/>
              <a:gd name="connsiteY40" fmla="*/ 7347 h 10000"/>
              <a:gd name="connsiteX41" fmla="*/ 5595 w 9779"/>
              <a:gd name="connsiteY41" fmla="*/ 7737 h 10000"/>
              <a:gd name="connsiteX42" fmla="*/ 5328 w 9779"/>
              <a:gd name="connsiteY42" fmla="*/ 8033 h 10000"/>
              <a:gd name="connsiteX43" fmla="*/ 5328 w 9779"/>
              <a:gd name="connsiteY43" fmla="*/ 8237 h 10000"/>
              <a:gd name="connsiteX44" fmla="*/ 5109 w 9779"/>
              <a:gd name="connsiteY44" fmla="*/ 8534 h 10000"/>
              <a:gd name="connsiteX45" fmla="*/ 4891 w 9779"/>
              <a:gd name="connsiteY45" fmla="*/ 8720 h 10000"/>
              <a:gd name="connsiteX46" fmla="*/ 4405 w 9779"/>
              <a:gd name="connsiteY46" fmla="*/ 9017 h 10000"/>
              <a:gd name="connsiteX47" fmla="*/ 3963 w 9779"/>
              <a:gd name="connsiteY47" fmla="*/ 9314 h 10000"/>
              <a:gd name="connsiteX48" fmla="*/ 3477 w 9779"/>
              <a:gd name="connsiteY48" fmla="*/ 9610 h 10000"/>
              <a:gd name="connsiteX49" fmla="*/ 3041 w 9779"/>
              <a:gd name="connsiteY49" fmla="*/ 9703 h 10000"/>
              <a:gd name="connsiteX50" fmla="*/ 2552 w 9779"/>
              <a:gd name="connsiteY50" fmla="*/ 9889 h 10000"/>
              <a:gd name="connsiteX51" fmla="*/ 2067 w 9779"/>
              <a:gd name="connsiteY51" fmla="*/ 10000 h 10000"/>
              <a:gd name="connsiteX52" fmla="*/ 1629 w 9779"/>
              <a:gd name="connsiteY52" fmla="*/ 10000 h 10000"/>
              <a:gd name="connsiteX53" fmla="*/ 1143 w 9779"/>
              <a:gd name="connsiteY53" fmla="*/ 10000 h 10000"/>
              <a:gd name="connsiteX54" fmla="*/ 1143 w 9779"/>
              <a:gd name="connsiteY54" fmla="*/ 9889 h 10000"/>
              <a:gd name="connsiteX55" fmla="*/ 920 w 9779"/>
              <a:gd name="connsiteY55" fmla="*/ 9889 h 10000"/>
              <a:gd name="connsiteX56" fmla="*/ 920 w 9779"/>
              <a:gd name="connsiteY56" fmla="*/ 9796 h 10000"/>
              <a:gd name="connsiteX57" fmla="*/ 920 w 9779"/>
              <a:gd name="connsiteY57" fmla="*/ 9610 h 10000"/>
              <a:gd name="connsiteX58" fmla="*/ 920 w 9779"/>
              <a:gd name="connsiteY58" fmla="*/ 9499 h 10000"/>
              <a:gd name="connsiteX59" fmla="*/ 920 w 9779"/>
              <a:gd name="connsiteY59" fmla="*/ 9406 h 10000"/>
              <a:gd name="connsiteX60" fmla="*/ 920 w 9779"/>
              <a:gd name="connsiteY60" fmla="*/ 9202 h 10000"/>
              <a:gd name="connsiteX61" fmla="*/ 920 w 9779"/>
              <a:gd name="connsiteY61" fmla="*/ 9017 h 10000"/>
              <a:gd name="connsiteX62" fmla="*/ 705 w 9779"/>
              <a:gd name="connsiteY62" fmla="*/ 8813 h 10000"/>
              <a:gd name="connsiteX63" fmla="*/ 439 w 9779"/>
              <a:gd name="connsiteY63" fmla="*/ 8534 h 10000"/>
              <a:gd name="connsiteX64" fmla="*/ 0 w 9779"/>
              <a:gd name="connsiteY64" fmla="*/ 8126 h 10000"/>
              <a:gd name="connsiteX65" fmla="*/ 705 w 9779"/>
              <a:gd name="connsiteY65" fmla="*/ 7440 h 10000"/>
              <a:gd name="connsiteX66" fmla="*/ 1143 w 9779"/>
              <a:gd name="connsiteY66" fmla="*/ 7551 h 10000"/>
              <a:gd name="connsiteX67" fmla="*/ 1414 w 9779"/>
              <a:gd name="connsiteY67" fmla="*/ 7551 h 10000"/>
              <a:gd name="connsiteX68" fmla="*/ 1629 w 9779"/>
              <a:gd name="connsiteY68" fmla="*/ 7644 h 10000"/>
              <a:gd name="connsiteX69" fmla="*/ 1851 w 9779"/>
              <a:gd name="connsiteY69" fmla="*/ 7644 h 10000"/>
              <a:gd name="connsiteX70" fmla="*/ 2067 w 9779"/>
              <a:gd name="connsiteY70" fmla="*/ 7644 h 10000"/>
              <a:gd name="connsiteX71" fmla="*/ 2333 w 9779"/>
              <a:gd name="connsiteY71" fmla="*/ 7644 h 10000"/>
              <a:gd name="connsiteX72" fmla="*/ 2552 w 9779"/>
              <a:gd name="connsiteY72" fmla="*/ 7551 h 10000"/>
              <a:gd name="connsiteX73" fmla="*/ 2777 w 9779"/>
              <a:gd name="connsiteY73" fmla="*/ 7440 h 10000"/>
              <a:gd name="connsiteX74" fmla="*/ 2777 w 9779"/>
              <a:gd name="connsiteY74" fmla="*/ 7347 h 10000"/>
              <a:gd name="connsiteX75" fmla="*/ 3041 w 9779"/>
              <a:gd name="connsiteY75" fmla="*/ 7254 h 10000"/>
              <a:gd name="connsiteX76" fmla="*/ 3256 w 9779"/>
              <a:gd name="connsiteY76" fmla="*/ 7050 h 10000"/>
              <a:gd name="connsiteX77" fmla="*/ 3256 w 9779"/>
              <a:gd name="connsiteY77" fmla="*/ 6865 h 10000"/>
              <a:gd name="connsiteX78" fmla="*/ 3477 w 9779"/>
              <a:gd name="connsiteY78" fmla="*/ 6660 h 10000"/>
              <a:gd name="connsiteX79" fmla="*/ 3698 w 9779"/>
              <a:gd name="connsiteY79" fmla="*/ 6364 h 10000"/>
              <a:gd name="connsiteX80" fmla="*/ 3963 w 9779"/>
              <a:gd name="connsiteY80" fmla="*/ 6067 h 10000"/>
              <a:gd name="connsiteX81" fmla="*/ 3963 w 9779"/>
              <a:gd name="connsiteY81" fmla="*/ 5677 h 10000"/>
              <a:gd name="connsiteX82" fmla="*/ 4405 w 9779"/>
              <a:gd name="connsiteY82" fmla="*/ 4991 h 10000"/>
              <a:gd name="connsiteX83" fmla="*/ 4676 w 9779"/>
              <a:gd name="connsiteY83" fmla="*/ 4212 h 10000"/>
              <a:gd name="connsiteX84" fmla="*/ 4676 w 9779"/>
              <a:gd name="connsiteY84" fmla="*/ 3525 h 10000"/>
              <a:gd name="connsiteX85" fmla="*/ 4891 w 9779"/>
              <a:gd name="connsiteY85" fmla="*/ 2839 h 10000"/>
              <a:gd name="connsiteX86" fmla="*/ 4891 w 9779"/>
              <a:gd name="connsiteY86" fmla="*/ 2542 h 10000"/>
              <a:gd name="connsiteX87" fmla="*/ 4891 w 9779"/>
              <a:gd name="connsiteY87" fmla="*/ 2263 h 10000"/>
              <a:gd name="connsiteX88" fmla="*/ 4891 w 9779"/>
              <a:gd name="connsiteY88" fmla="*/ 2059 h 10000"/>
              <a:gd name="connsiteX89" fmla="*/ 4891 w 9779"/>
              <a:gd name="connsiteY89" fmla="*/ 1855 h 10000"/>
              <a:gd name="connsiteX90" fmla="*/ 4891 w 9779"/>
              <a:gd name="connsiteY90" fmla="*/ 1670 h 10000"/>
              <a:gd name="connsiteX91" fmla="*/ 4891 w 9779"/>
              <a:gd name="connsiteY91" fmla="*/ 1577 h 10000"/>
              <a:gd name="connsiteX92" fmla="*/ 4676 w 9779"/>
              <a:gd name="connsiteY92" fmla="*/ 1466 h 10000"/>
              <a:gd name="connsiteX93" fmla="*/ 4676 w 9779"/>
              <a:gd name="connsiteY93" fmla="*/ 1373 h 10000"/>
              <a:gd name="connsiteX94" fmla="*/ 4676 w 9779"/>
              <a:gd name="connsiteY94" fmla="*/ 1280 h 10000"/>
              <a:gd name="connsiteX95" fmla="*/ 4405 w 9779"/>
              <a:gd name="connsiteY95" fmla="*/ 1280 h 10000"/>
              <a:gd name="connsiteX96" fmla="*/ 4191 w 9779"/>
              <a:gd name="connsiteY96" fmla="*/ 1169 h 10000"/>
              <a:gd name="connsiteX97" fmla="*/ 4191 w 9779"/>
              <a:gd name="connsiteY97" fmla="*/ 1169 h 10000"/>
              <a:gd name="connsiteX98" fmla="*/ 3963 w 9779"/>
              <a:gd name="connsiteY98" fmla="*/ 297 h 10000"/>
              <a:gd name="connsiteX99" fmla="*/ 3963 w 9779"/>
              <a:gd name="connsiteY99" fmla="*/ 204 h 10000"/>
              <a:gd name="connsiteX100" fmla="*/ 3963 w 9779"/>
              <a:gd name="connsiteY100" fmla="*/ 204 h 10000"/>
              <a:gd name="connsiteX0" fmla="*/ 3604 w 9551"/>
              <a:gd name="connsiteY0" fmla="*/ 204 h 10000"/>
              <a:gd name="connsiteX1" fmla="*/ 3837 w 9551"/>
              <a:gd name="connsiteY1" fmla="*/ 93 h 10000"/>
              <a:gd name="connsiteX2" fmla="*/ 4333 w 9551"/>
              <a:gd name="connsiteY2" fmla="*/ 93 h 10000"/>
              <a:gd name="connsiteX3" fmla="*/ 4553 w 9551"/>
              <a:gd name="connsiteY3" fmla="*/ 0 h 10000"/>
              <a:gd name="connsiteX4" fmla="*/ 4775 w 9551"/>
              <a:gd name="connsiteY4" fmla="*/ 0 h 10000"/>
              <a:gd name="connsiteX5" fmla="*/ 5272 w 9551"/>
              <a:gd name="connsiteY5" fmla="*/ 93 h 10000"/>
              <a:gd name="connsiteX6" fmla="*/ 5993 w 9551"/>
              <a:gd name="connsiteY6" fmla="*/ 204 h 10000"/>
              <a:gd name="connsiteX7" fmla="*/ 6216 w 9551"/>
              <a:gd name="connsiteY7" fmla="*/ 297 h 10000"/>
              <a:gd name="connsiteX8" fmla="*/ 6665 w 9551"/>
              <a:gd name="connsiteY8" fmla="*/ 482 h 10000"/>
              <a:gd name="connsiteX9" fmla="*/ 6933 w 9551"/>
              <a:gd name="connsiteY9" fmla="*/ 594 h 10000"/>
              <a:gd name="connsiteX10" fmla="*/ 7393 w 9551"/>
              <a:gd name="connsiteY10" fmla="*/ 686 h 10000"/>
              <a:gd name="connsiteX11" fmla="*/ 7885 w 9551"/>
              <a:gd name="connsiteY11" fmla="*/ 891 h 10000"/>
              <a:gd name="connsiteX12" fmla="*/ 8332 w 9551"/>
              <a:gd name="connsiteY12" fmla="*/ 983 h 10000"/>
              <a:gd name="connsiteX13" fmla="*/ 8605 w 9551"/>
              <a:gd name="connsiteY13" fmla="*/ 1169 h 10000"/>
              <a:gd name="connsiteX14" fmla="*/ 9057 w 9551"/>
              <a:gd name="connsiteY14" fmla="*/ 1280 h 10000"/>
              <a:gd name="connsiteX15" fmla="*/ 9278 w 9551"/>
              <a:gd name="connsiteY15" fmla="*/ 1373 h 10000"/>
              <a:gd name="connsiteX16" fmla="*/ 9278 w 9551"/>
              <a:gd name="connsiteY16" fmla="*/ 1466 h 10000"/>
              <a:gd name="connsiteX17" fmla="*/ 9551 w 9551"/>
              <a:gd name="connsiteY17" fmla="*/ 1466 h 10000"/>
              <a:gd name="connsiteX18" fmla="*/ 9551 w 9551"/>
              <a:gd name="connsiteY18" fmla="*/ 1577 h 10000"/>
              <a:gd name="connsiteX19" fmla="*/ 9551 w 9551"/>
              <a:gd name="connsiteY19" fmla="*/ 1670 h 10000"/>
              <a:gd name="connsiteX20" fmla="*/ 9278 w 9551"/>
              <a:gd name="connsiteY20" fmla="*/ 1763 h 10000"/>
              <a:gd name="connsiteX21" fmla="*/ 9057 w 9551"/>
              <a:gd name="connsiteY21" fmla="*/ 1763 h 10000"/>
              <a:gd name="connsiteX22" fmla="*/ 8832 w 9551"/>
              <a:gd name="connsiteY22" fmla="*/ 1855 h 10000"/>
              <a:gd name="connsiteX23" fmla="*/ 8605 w 9551"/>
              <a:gd name="connsiteY23" fmla="*/ 1855 h 10000"/>
              <a:gd name="connsiteX24" fmla="*/ 8605 w 9551"/>
              <a:gd name="connsiteY24" fmla="*/ 1967 h 10000"/>
              <a:gd name="connsiteX25" fmla="*/ 8332 w 9551"/>
              <a:gd name="connsiteY25" fmla="*/ 2059 h 10000"/>
              <a:gd name="connsiteX26" fmla="*/ 8109 w 9551"/>
              <a:gd name="connsiteY26" fmla="*/ 2263 h 10000"/>
              <a:gd name="connsiteX27" fmla="*/ 8109 w 9551"/>
              <a:gd name="connsiteY27" fmla="*/ 2449 h 10000"/>
              <a:gd name="connsiteX28" fmla="*/ 7885 w 9551"/>
              <a:gd name="connsiteY28" fmla="*/ 2653 h 10000"/>
              <a:gd name="connsiteX29" fmla="*/ 7885 w 9551"/>
              <a:gd name="connsiteY29" fmla="*/ 2950 h 10000"/>
              <a:gd name="connsiteX30" fmla="*/ 7885 w 9551"/>
              <a:gd name="connsiteY30" fmla="*/ 3135 h 10000"/>
              <a:gd name="connsiteX31" fmla="*/ 7612 w 9551"/>
              <a:gd name="connsiteY31" fmla="*/ 3432 h 10000"/>
              <a:gd name="connsiteX32" fmla="*/ 7612 w 9551"/>
              <a:gd name="connsiteY32" fmla="*/ 3822 h 10000"/>
              <a:gd name="connsiteX33" fmla="*/ 7393 w 9551"/>
              <a:gd name="connsiteY33" fmla="*/ 4119 h 10000"/>
              <a:gd name="connsiteX34" fmla="*/ 7163 w 9551"/>
              <a:gd name="connsiteY34" fmla="*/ 4508 h 10000"/>
              <a:gd name="connsiteX35" fmla="*/ 6933 w 9551"/>
              <a:gd name="connsiteY35" fmla="*/ 4898 h 10000"/>
              <a:gd name="connsiteX36" fmla="*/ 6665 w 9551"/>
              <a:gd name="connsiteY36" fmla="*/ 5288 h 10000"/>
              <a:gd name="connsiteX37" fmla="*/ 6216 w 9551"/>
              <a:gd name="connsiteY37" fmla="*/ 6178 h 10000"/>
              <a:gd name="connsiteX38" fmla="*/ 5993 w 9551"/>
              <a:gd name="connsiteY38" fmla="*/ 6568 h 10000"/>
              <a:gd name="connsiteX39" fmla="*/ 5726 w 9551"/>
              <a:gd name="connsiteY39" fmla="*/ 6957 h 10000"/>
              <a:gd name="connsiteX40" fmla="*/ 5498 w 9551"/>
              <a:gd name="connsiteY40" fmla="*/ 7347 h 10000"/>
              <a:gd name="connsiteX41" fmla="*/ 5272 w 9551"/>
              <a:gd name="connsiteY41" fmla="*/ 7737 h 10000"/>
              <a:gd name="connsiteX42" fmla="*/ 4999 w 9551"/>
              <a:gd name="connsiteY42" fmla="*/ 8033 h 10000"/>
              <a:gd name="connsiteX43" fmla="*/ 4999 w 9551"/>
              <a:gd name="connsiteY43" fmla="*/ 8237 h 10000"/>
              <a:gd name="connsiteX44" fmla="*/ 4775 w 9551"/>
              <a:gd name="connsiteY44" fmla="*/ 8534 h 10000"/>
              <a:gd name="connsiteX45" fmla="*/ 4553 w 9551"/>
              <a:gd name="connsiteY45" fmla="*/ 8720 h 10000"/>
              <a:gd name="connsiteX46" fmla="*/ 4056 w 9551"/>
              <a:gd name="connsiteY46" fmla="*/ 9017 h 10000"/>
              <a:gd name="connsiteX47" fmla="*/ 3604 w 9551"/>
              <a:gd name="connsiteY47" fmla="*/ 9314 h 10000"/>
              <a:gd name="connsiteX48" fmla="*/ 3107 w 9551"/>
              <a:gd name="connsiteY48" fmla="*/ 9610 h 10000"/>
              <a:gd name="connsiteX49" fmla="*/ 2661 w 9551"/>
              <a:gd name="connsiteY49" fmla="*/ 9703 h 10000"/>
              <a:gd name="connsiteX50" fmla="*/ 2161 w 9551"/>
              <a:gd name="connsiteY50" fmla="*/ 9889 h 10000"/>
              <a:gd name="connsiteX51" fmla="*/ 1665 w 9551"/>
              <a:gd name="connsiteY51" fmla="*/ 10000 h 10000"/>
              <a:gd name="connsiteX52" fmla="*/ 1217 w 9551"/>
              <a:gd name="connsiteY52" fmla="*/ 10000 h 10000"/>
              <a:gd name="connsiteX53" fmla="*/ 720 w 9551"/>
              <a:gd name="connsiteY53" fmla="*/ 10000 h 10000"/>
              <a:gd name="connsiteX54" fmla="*/ 720 w 9551"/>
              <a:gd name="connsiteY54" fmla="*/ 9889 h 10000"/>
              <a:gd name="connsiteX55" fmla="*/ 492 w 9551"/>
              <a:gd name="connsiteY55" fmla="*/ 9889 h 10000"/>
              <a:gd name="connsiteX56" fmla="*/ 492 w 9551"/>
              <a:gd name="connsiteY56" fmla="*/ 9796 h 10000"/>
              <a:gd name="connsiteX57" fmla="*/ 492 w 9551"/>
              <a:gd name="connsiteY57" fmla="*/ 9610 h 10000"/>
              <a:gd name="connsiteX58" fmla="*/ 492 w 9551"/>
              <a:gd name="connsiteY58" fmla="*/ 9499 h 10000"/>
              <a:gd name="connsiteX59" fmla="*/ 492 w 9551"/>
              <a:gd name="connsiteY59" fmla="*/ 9406 h 10000"/>
              <a:gd name="connsiteX60" fmla="*/ 492 w 9551"/>
              <a:gd name="connsiteY60" fmla="*/ 9202 h 10000"/>
              <a:gd name="connsiteX61" fmla="*/ 492 w 9551"/>
              <a:gd name="connsiteY61" fmla="*/ 9017 h 10000"/>
              <a:gd name="connsiteX62" fmla="*/ 272 w 9551"/>
              <a:gd name="connsiteY62" fmla="*/ 8813 h 10000"/>
              <a:gd name="connsiteX63" fmla="*/ 0 w 9551"/>
              <a:gd name="connsiteY63" fmla="*/ 8534 h 10000"/>
              <a:gd name="connsiteX64" fmla="*/ 272 w 9551"/>
              <a:gd name="connsiteY64" fmla="*/ 7440 h 10000"/>
              <a:gd name="connsiteX65" fmla="*/ 720 w 9551"/>
              <a:gd name="connsiteY65" fmla="*/ 7551 h 10000"/>
              <a:gd name="connsiteX66" fmla="*/ 997 w 9551"/>
              <a:gd name="connsiteY66" fmla="*/ 7551 h 10000"/>
              <a:gd name="connsiteX67" fmla="*/ 1217 w 9551"/>
              <a:gd name="connsiteY67" fmla="*/ 7644 h 10000"/>
              <a:gd name="connsiteX68" fmla="*/ 1444 w 9551"/>
              <a:gd name="connsiteY68" fmla="*/ 7644 h 10000"/>
              <a:gd name="connsiteX69" fmla="*/ 1665 w 9551"/>
              <a:gd name="connsiteY69" fmla="*/ 7644 h 10000"/>
              <a:gd name="connsiteX70" fmla="*/ 1937 w 9551"/>
              <a:gd name="connsiteY70" fmla="*/ 7644 h 10000"/>
              <a:gd name="connsiteX71" fmla="*/ 2161 w 9551"/>
              <a:gd name="connsiteY71" fmla="*/ 7551 h 10000"/>
              <a:gd name="connsiteX72" fmla="*/ 2391 w 9551"/>
              <a:gd name="connsiteY72" fmla="*/ 7440 h 10000"/>
              <a:gd name="connsiteX73" fmla="*/ 2391 w 9551"/>
              <a:gd name="connsiteY73" fmla="*/ 7347 h 10000"/>
              <a:gd name="connsiteX74" fmla="*/ 2661 w 9551"/>
              <a:gd name="connsiteY74" fmla="*/ 7254 h 10000"/>
              <a:gd name="connsiteX75" fmla="*/ 2881 w 9551"/>
              <a:gd name="connsiteY75" fmla="*/ 7050 h 10000"/>
              <a:gd name="connsiteX76" fmla="*/ 2881 w 9551"/>
              <a:gd name="connsiteY76" fmla="*/ 6865 h 10000"/>
              <a:gd name="connsiteX77" fmla="*/ 3107 w 9551"/>
              <a:gd name="connsiteY77" fmla="*/ 6660 h 10000"/>
              <a:gd name="connsiteX78" fmla="*/ 3333 w 9551"/>
              <a:gd name="connsiteY78" fmla="*/ 6364 h 10000"/>
              <a:gd name="connsiteX79" fmla="*/ 3604 w 9551"/>
              <a:gd name="connsiteY79" fmla="*/ 6067 h 10000"/>
              <a:gd name="connsiteX80" fmla="*/ 3604 w 9551"/>
              <a:gd name="connsiteY80" fmla="*/ 5677 h 10000"/>
              <a:gd name="connsiteX81" fmla="*/ 4056 w 9551"/>
              <a:gd name="connsiteY81" fmla="*/ 4991 h 10000"/>
              <a:gd name="connsiteX82" fmla="*/ 4333 w 9551"/>
              <a:gd name="connsiteY82" fmla="*/ 4212 h 10000"/>
              <a:gd name="connsiteX83" fmla="*/ 4333 w 9551"/>
              <a:gd name="connsiteY83" fmla="*/ 3525 h 10000"/>
              <a:gd name="connsiteX84" fmla="*/ 4553 w 9551"/>
              <a:gd name="connsiteY84" fmla="*/ 2839 h 10000"/>
              <a:gd name="connsiteX85" fmla="*/ 4553 w 9551"/>
              <a:gd name="connsiteY85" fmla="*/ 2542 h 10000"/>
              <a:gd name="connsiteX86" fmla="*/ 4553 w 9551"/>
              <a:gd name="connsiteY86" fmla="*/ 2263 h 10000"/>
              <a:gd name="connsiteX87" fmla="*/ 4553 w 9551"/>
              <a:gd name="connsiteY87" fmla="*/ 2059 h 10000"/>
              <a:gd name="connsiteX88" fmla="*/ 4553 w 9551"/>
              <a:gd name="connsiteY88" fmla="*/ 1855 h 10000"/>
              <a:gd name="connsiteX89" fmla="*/ 4553 w 9551"/>
              <a:gd name="connsiteY89" fmla="*/ 1670 h 10000"/>
              <a:gd name="connsiteX90" fmla="*/ 4553 w 9551"/>
              <a:gd name="connsiteY90" fmla="*/ 1577 h 10000"/>
              <a:gd name="connsiteX91" fmla="*/ 4333 w 9551"/>
              <a:gd name="connsiteY91" fmla="*/ 1466 h 10000"/>
              <a:gd name="connsiteX92" fmla="*/ 4333 w 9551"/>
              <a:gd name="connsiteY92" fmla="*/ 1373 h 10000"/>
              <a:gd name="connsiteX93" fmla="*/ 4333 w 9551"/>
              <a:gd name="connsiteY93" fmla="*/ 1280 h 10000"/>
              <a:gd name="connsiteX94" fmla="*/ 4056 w 9551"/>
              <a:gd name="connsiteY94" fmla="*/ 1280 h 10000"/>
              <a:gd name="connsiteX95" fmla="*/ 3837 w 9551"/>
              <a:gd name="connsiteY95" fmla="*/ 1169 h 10000"/>
              <a:gd name="connsiteX96" fmla="*/ 3837 w 9551"/>
              <a:gd name="connsiteY96" fmla="*/ 1169 h 10000"/>
              <a:gd name="connsiteX97" fmla="*/ 3604 w 9551"/>
              <a:gd name="connsiteY97" fmla="*/ 297 h 10000"/>
              <a:gd name="connsiteX98" fmla="*/ 3604 w 9551"/>
              <a:gd name="connsiteY98" fmla="*/ 204 h 10000"/>
              <a:gd name="connsiteX99" fmla="*/ 3604 w 9551"/>
              <a:gd name="connsiteY99" fmla="*/ 204 h 10000"/>
              <a:gd name="connsiteX0" fmla="*/ 3488 w 9715"/>
              <a:gd name="connsiteY0" fmla="*/ 204 h 10000"/>
              <a:gd name="connsiteX1" fmla="*/ 3732 w 9715"/>
              <a:gd name="connsiteY1" fmla="*/ 93 h 10000"/>
              <a:gd name="connsiteX2" fmla="*/ 4252 w 9715"/>
              <a:gd name="connsiteY2" fmla="*/ 93 h 10000"/>
              <a:gd name="connsiteX3" fmla="*/ 4482 w 9715"/>
              <a:gd name="connsiteY3" fmla="*/ 0 h 10000"/>
              <a:gd name="connsiteX4" fmla="*/ 4714 w 9715"/>
              <a:gd name="connsiteY4" fmla="*/ 0 h 10000"/>
              <a:gd name="connsiteX5" fmla="*/ 5235 w 9715"/>
              <a:gd name="connsiteY5" fmla="*/ 93 h 10000"/>
              <a:gd name="connsiteX6" fmla="*/ 5990 w 9715"/>
              <a:gd name="connsiteY6" fmla="*/ 204 h 10000"/>
              <a:gd name="connsiteX7" fmla="*/ 6223 w 9715"/>
              <a:gd name="connsiteY7" fmla="*/ 297 h 10000"/>
              <a:gd name="connsiteX8" fmla="*/ 6693 w 9715"/>
              <a:gd name="connsiteY8" fmla="*/ 482 h 10000"/>
              <a:gd name="connsiteX9" fmla="*/ 6974 w 9715"/>
              <a:gd name="connsiteY9" fmla="*/ 594 h 10000"/>
              <a:gd name="connsiteX10" fmla="*/ 7456 w 9715"/>
              <a:gd name="connsiteY10" fmla="*/ 686 h 10000"/>
              <a:gd name="connsiteX11" fmla="*/ 7971 w 9715"/>
              <a:gd name="connsiteY11" fmla="*/ 891 h 10000"/>
              <a:gd name="connsiteX12" fmla="*/ 8439 w 9715"/>
              <a:gd name="connsiteY12" fmla="*/ 983 h 10000"/>
              <a:gd name="connsiteX13" fmla="*/ 8725 w 9715"/>
              <a:gd name="connsiteY13" fmla="*/ 1169 h 10000"/>
              <a:gd name="connsiteX14" fmla="*/ 9198 w 9715"/>
              <a:gd name="connsiteY14" fmla="*/ 1280 h 10000"/>
              <a:gd name="connsiteX15" fmla="*/ 9429 w 9715"/>
              <a:gd name="connsiteY15" fmla="*/ 1373 h 10000"/>
              <a:gd name="connsiteX16" fmla="*/ 9429 w 9715"/>
              <a:gd name="connsiteY16" fmla="*/ 1466 h 10000"/>
              <a:gd name="connsiteX17" fmla="*/ 9715 w 9715"/>
              <a:gd name="connsiteY17" fmla="*/ 1466 h 10000"/>
              <a:gd name="connsiteX18" fmla="*/ 9715 w 9715"/>
              <a:gd name="connsiteY18" fmla="*/ 1577 h 10000"/>
              <a:gd name="connsiteX19" fmla="*/ 9715 w 9715"/>
              <a:gd name="connsiteY19" fmla="*/ 1670 h 10000"/>
              <a:gd name="connsiteX20" fmla="*/ 9429 w 9715"/>
              <a:gd name="connsiteY20" fmla="*/ 1763 h 10000"/>
              <a:gd name="connsiteX21" fmla="*/ 9198 w 9715"/>
              <a:gd name="connsiteY21" fmla="*/ 1763 h 10000"/>
              <a:gd name="connsiteX22" fmla="*/ 8962 w 9715"/>
              <a:gd name="connsiteY22" fmla="*/ 1855 h 10000"/>
              <a:gd name="connsiteX23" fmla="*/ 8725 w 9715"/>
              <a:gd name="connsiteY23" fmla="*/ 1855 h 10000"/>
              <a:gd name="connsiteX24" fmla="*/ 8725 w 9715"/>
              <a:gd name="connsiteY24" fmla="*/ 1967 h 10000"/>
              <a:gd name="connsiteX25" fmla="*/ 8439 w 9715"/>
              <a:gd name="connsiteY25" fmla="*/ 2059 h 10000"/>
              <a:gd name="connsiteX26" fmla="*/ 8205 w 9715"/>
              <a:gd name="connsiteY26" fmla="*/ 2263 h 10000"/>
              <a:gd name="connsiteX27" fmla="*/ 8205 w 9715"/>
              <a:gd name="connsiteY27" fmla="*/ 2449 h 10000"/>
              <a:gd name="connsiteX28" fmla="*/ 7971 w 9715"/>
              <a:gd name="connsiteY28" fmla="*/ 2653 h 10000"/>
              <a:gd name="connsiteX29" fmla="*/ 7971 w 9715"/>
              <a:gd name="connsiteY29" fmla="*/ 2950 h 10000"/>
              <a:gd name="connsiteX30" fmla="*/ 7971 w 9715"/>
              <a:gd name="connsiteY30" fmla="*/ 3135 h 10000"/>
              <a:gd name="connsiteX31" fmla="*/ 7685 w 9715"/>
              <a:gd name="connsiteY31" fmla="*/ 3432 h 10000"/>
              <a:gd name="connsiteX32" fmla="*/ 7685 w 9715"/>
              <a:gd name="connsiteY32" fmla="*/ 3822 h 10000"/>
              <a:gd name="connsiteX33" fmla="*/ 7456 w 9715"/>
              <a:gd name="connsiteY33" fmla="*/ 4119 h 10000"/>
              <a:gd name="connsiteX34" fmla="*/ 7215 w 9715"/>
              <a:gd name="connsiteY34" fmla="*/ 4508 h 10000"/>
              <a:gd name="connsiteX35" fmla="*/ 6974 w 9715"/>
              <a:gd name="connsiteY35" fmla="*/ 4898 h 10000"/>
              <a:gd name="connsiteX36" fmla="*/ 6693 w 9715"/>
              <a:gd name="connsiteY36" fmla="*/ 5288 h 10000"/>
              <a:gd name="connsiteX37" fmla="*/ 6223 w 9715"/>
              <a:gd name="connsiteY37" fmla="*/ 6178 h 10000"/>
              <a:gd name="connsiteX38" fmla="*/ 5990 w 9715"/>
              <a:gd name="connsiteY38" fmla="*/ 6568 h 10000"/>
              <a:gd name="connsiteX39" fmla="*/ 5710 w 9715"/>
              <a:gd name="connsiteY39" fmla="*/ 6957 h 10000"/>
              <a:gd name="connsiteX40" fmla="*/ 5471 w 9715"/>
              <a:gd name="connsiteY40" fmla="*/ 7347 h 10000"/>
              <a:gd name="connsiteX41" fmla="*/ 5235 w 9715"/>
              <a:gd name="connsiteY41" fmla="*/ 7737 h 10000"/>
              <a:gd name="connsiteX42" fmla="*/ 4949 w 9715"/>
              <a:gd name="connsiteY42" fmla="*/ 8033 h 10000"/>
              <a:gd name="connsiteX43" fmla="*/ 4949 w 9715"/>
              <a:gd name="connsiteY43" fmla="*/ 8237 h 10000"/>
              <a:gd name="connsiteX44" fmla="*/ 4714 w 9715"/>
              <a:gd name="connsiteY44" fmla="*/ 8534 h 10000"/>
              <a:gd name="connsiteX45" fmla="*/ 4482 w 9715"/>
              <a:gd name="connsiteY45" fmla="*/ 8720 h 10000"/>
              <a:gd name="connsiteX46" fmla="*/ 3962 w 9715"/>
              <a:gd name="connsiteY46" fmla="*/ 9017 h 10000"/>
              <a:gd name="connsiteX47" fmla="*/ 3488 w 9715"/>
              <a:gd name="connsiteY47" fmla="*/ 9314 h 10000"/>
              <a:gd name="connsiteX48" fmla="*/ 2968 w 9715"/>
              <a:gd name="connsiteY48" fmla="*/ 9610 h 10000"/>
              <a:gd name="connsiteX49" fmla="*/ 2501 w 9715"/>
              <a:gd name="connsiteY49" fmla="*/ 9703 h 10000"/>
              <a:gd name="connsiteX50" fmla="*/ 1978 w 9715"/>
              <a:gd name="connsiteY50" fmla="*/ 9889 h 10000"/>
              <a:gd name="connsiteX51" fmla="*/ 1458 w 9715"/>
              <a:gd name="connsiteY51" fmla="*/ 10000 h 10000"/>
              <a:gd name="connsiteX52" fmla="*/ 989 w 9715"/>
              <a:gd name="connsiteY52" fmla="*/ 10000 h 10000"/>
              <a:gd name="connsiteX53" fmla="*/ 469 w 9715"/>
              <a:gd name="connsiteY53" fmla="*/ 10000 h 10000"/>
              <a:gd name="connsiteX54" fmla="*/ 469 w 9715"/>
              <a:gd name="connsiteY54" fmla="*/ 9889 h 10000"/>
              <a:gd name="connsiteX55" fmla="*/ 230 w 9715"/>
              <a:gd name="connsiteY55" fmla="*/ 9889 h 10000"/>
              <a:gd name="connsiteX56" fmla="*/ 230 w 9715"/>
              <a:gd name="connsiteY56" fmla="*/ 9796 h 10000"/>
              <a:gd name="connsiteX57" fmla="*/ 230 w 9715"/>
              <a:gd name="connsiteY57" fmla="*/ 9610 h 10000"/>
              <a:gd name="connsiteX58" fmla="*/ 230 w 9715"/>
              <a:gd name="connsiteY58" fmla="*/ 9499 h 10000"/>
              <a:gd name="connsiteX59" fmla="*/ 230 w 9715"/>
              <a:gd name="connsiteY59" fmla="*/ 9406 h 10000"/>
              <a:gd name="connsiteX60" fmla="*/ 230 w 9715"/>
              <a:gd name="connsiteY60" fmla="*/ 9202 h 10000"/>
              <a:gd name="connsiteX61" fmla="*/ 230 w 9715"/>
              <a:gd name="connsiteY61" fmla="*/ 9017 h 10000"/>
              <a:gd name="connsiteX62" fmla="*/ 0 w 9715"/>
              <a:gd name="connsiteY62" fmla="*/ 8813 h 10000"/>
              <a:gd name="connsiteX63" fmla="*/ 0 w 9715"/>
              <a:gd name="connsiteY63" fmla="*/ 7440 h 10000"/>
              <a:gd name="connsiteX64" fmla="*/ 469 w 9715"/>
              <a:gd name="connsiteY64" fmla="*/ 7551 h 10000"/>
              <a:gd name="connsiteX65" fmla="*/ 759 w 9715"/>
              <a:gd name="connsiteY65" fmla="*/ 7551 h 10000"/>
              <a:gd name="connsiteX66" fmla="*/ 989 w 9715"/>
              <a:gd name="connsiteY66" fmla="*/ 7644 h 10000"/>
              <a:gd name="connsiteX67" fmla="*/ 1227 w 9715"/>
              <a:gd name="connsiteY67" fmla="*/ 7644 h 10000"/>
              <a:gd name="connsiteX68" fmla="*/ 1458 w 9715"/>
              <a:gd name="connsiteY68" fmla="*/ 7644 h 10000"/>
              <a:gd name="connsiteX69" fmla="*/ 1743 w 9715"/>
              <a:gd name="connsiteY69" fmla="*/ 7644 h 10000"/>
              <a:gd name="connsiteX70" fmla="*/ 1978 w 9715"/>
              <a:gd name="connsiteY70" fmla="*/ 7551 h 10000"/>
              <a:gd name="connsiteX71" fmla="*/ 2218 w 9715"/>
              <a:gd name="connsiteY71" fmla="*/ 7440 h 10000"/>
              <a:gd name="connsiteX72" fmla="*/ 2218 w 9715"/>
              <a:gd name="connsiteY72" fmla="*/ 7347 h 10000"/>
              <a:gd name="connsiteX73" fmla="*/ 2501 w 9715"/>
              <a:gd name="connsiteY73" fmla="*/ 7254 h 10000"/>
              <a:gd name="connsiteX74" fmla="*/ 2731 w 9715"/>
              <a:gd name="connsiteY74" fmla="*/ 7050 h 10000"/>
              <a:gd name="connsiteX75" fmla="*/ 2731 w 9715"/>
              <a:gd name="connsiteY75" fmla="*/ 6865 h 10000"/>
              <a:gd name="connsiteX76" fmla="*/ 2968 w 9715"/>
              <a:gd name="connsiteY76" fmla="*/ 6660 h 10000"/>
              <a:gd name="connsiteX77" fmla="*/ 3205 w 9715"/>
              <a:gd name="connsiteY77" fmla="*/ 6364 h 10000"/>
              <a:gd name="connsiteX78" fmla="*/ 3488 w 9715"/>
              <a:gd name="connsiteY78" fmla="*/ 6067 h 10000"/>
              <a:gd name="connsiteX79" fmla="*/ 3488 w 9715"/>
              <a:gd name="connsiteY79" fmla="*/ 5677 h 10000"/>
              <a:gd name="connsiteX80" fmla="*/ 3962 w 9715"/>
              <a:gd name="connsiteY80" fmla="*/ 4991 h 10000"/>
              <a:gd name="connsiteX81" fmla="*/ 4252 w 9715"/>
              <a:gd name="connsiteY81" fmla="*/ 4212 h 10000"/>
              <a:gd name="connsiteX82" fmla="*/ 4252 w 9715"/>
              <a:gd name="connsiteY82" fmla="*/ 3525 h 10000"/>
              <a:gd name="connsiteX83" fmla="*/ 4482 w 9715"/>
              <a:gd name="connsiteY83" fmla="*/ 2839 h 10000"/>
              <a:gd name="connsiteX84" fmla="*/ 4482 w 9715"/>
              <a:gd name="connsiteY84" fmla="*/ 2542 h 10000"/>
              <a:gd name="connsiteX85" fmla="*/ 4482 w 9715"/>
              <a:gd name="connsiteY85" fmla="*/ 2263 h 10000"/>
              <a:gd name="connsiteX86" fmla="*/ 4482 w 9715"/>
              <a:gd name="connsiteY86" fmla="*/ 2059 h 10000"/>
              <a:gd name="connsiteX87" fmla="*/ 4482 w 9715"/>
              <a:gd name="connsiteY87" fmla="*/ 1855 h 10000"/>
              <a:gd name="connsiteX88" fmla="*/ 4482 w 9715"/>
              <a:gd name="connsiteY88" fmla="*/ 1670 h 10000"/>
              <a:gd name="connsiteX89" fmla="*/ 4482 w 9715"/>
              <a:gd name="connsiteY89" fmla="*/ 1577 h 10000"/>
              <a:gd name="connsiteX90" fmla="*/ 4252 w 9715"/>
              <a:gd name="connsiteY90" fmla="*/ 1466 h 10000"/>
              <a:gd name="connsiteX91" fmla="*/ 4252 w 9715"/>
              <a:gd name="connsiteY91" fmla="*/ 1373 h 10000"/>
              <a:gd name="connsiteX92" fmla="*/ 4252 w 9715"/>
              <a:gd name="connsiteY92" fmla="*/ 1280 h 10000"/>
              <a:gd name="connsiteX93" fmla="*/ 3962 w 9715"/>
              <a:gd name="connsiteY93" fmla="*/ 1280 h 10000"/>
              <a:gd name="connsiteX94" fmla="*/ 3732 w 9715"/>
              <a:gd name="connsiteY94" fmla="*/ 1169 h 10000"/>
              <a:gd name="connsiteX95" fmla="*/ 3732 w 9715"/>
              <a:gd name="connsiteY95" fmla="*/ 1169 h 10000"/>
              <a:gd name="connsiteX96" fmla="*/ 3488 w 9715"/>
              <a:gd name="connsiteY96" fmla="*/ 297 h 10000"/>
              <a:gd name="connsiteX97" fmla="*/ 3488 w 9715"/>
              <a:gd name="connsiteY97" fmla="*/ 204 h 10000"/>
              <a:gd name="connsiteX98" fmla="*/ 3488 w 9715"/>
              <a:gd name="connsiteY98" fmla="*/ 204 h 10000"/>
              <a:gd name="connsiteX0" fmla="*/ 3631 w 10041"/>
              <a:gd name="connsiteY0" fmla="*/ 204 h 10000"/>
              <a:gd name="connsiteX1" fmla="*/ 3882 w 10041"/>
              <a:gd name="connsiteY1" fmla="*/ 93 h 10000"/>
              <a:gd name="connsiteX2" fmla="*/ 4418 w 10041"/>
              <a:gd name="connsiteY2" fmla="*/ 93 h 10000"/>
              <a:gd name="connsiteX3" fmla="*/ 4654 w 10041"/>
              <a:gd name="connsiteY3" fmla="*/ 0 h 10000"/>
              <a:gd name="connsiteX4" fmla="*/ 4893 w 10041"/>
              <a:gd name="connsiteY4" fmla="*/ 0 h 10000"/>
              <a:gd name="connsiteX5" fmla="*/ 5430 w 10041"/>
              <a:gd name="connsiteY5" fmla="*/ 93 h 10000"/>
              <a:gd name="connsiteX6" fmla="*/ 6207 w 10041"/>
              <a:gd name="connsiteY6" fmla="*/ 204 h 10000"/>
              <a:gd name="connsiteX7" fmla="*/ 6447 w 10041"/>
              <a:gd name="connsiteY7" fmla="*/ 297 h 10000"/>
              <a:gd name="connsiteX8" fmla="*/ 6930 w 10041"/>
              <a:gd name="connsiteY8" fmla="*/ 482 h 10000"/>
              <a:gd name="connsiteX9" fmla="*/ 7220 w 10041"/>
              <a:gd name="connsiteY9" fmla="*/ 594 h 10000"/>
              <a:gd name="connsiteX10" fmla="*/ 7716 w 10041"/>
              <a:gd name="connsiteY10" fmla="*/ 686 h 10000"/>
              <a:gd name="connsiteX11" fmla="*/ 8246 w 10041"/>
              <a:gd name="connsiteY11" fmla="*/ 891 h 10000"/>
              <a:gd name="connsiteX12" fmla="*/ 8728 w 10041"/>
              <a:gd name="connsiteY12" fmla="*/ 983 h 10000"/>
              <a:gd name="connsiteX13" fmla="*/ 9022 w 10041"/>
              <a:gd name="connsiteY13" fmla="*/ 1169 h 10000"/>
              <a:gd name="connsiteX14" fmla="*/ 9509 w 10041"/>
              <a:gd name="connsiteY14" fmla="*/ 1280 h 10000"/>
              <a:gd name="connsiteX15" fmla="*/ 9747 w 10041"/>
              <a:gd name="connsiteY15" fmla="*/ 1373 h 10000"/>
              <a:gd name="connsiteX16" fmla="*/ 9747 w 10041"/>
              <a:gd name="connsiteY16" fmla="*/ 1466 h 10000"/>
              <a:gd name="connsiteX17" fmla="*/ 10041 w 10041"/>
              <a:gd name="connsiteY17" fmla="*/ 1466 h 10000"/>
              <a:gd name="connsiteX18" fmla="*/ 10041 w 10041"/>
              <a:gd name="connsiteY18" fmla="*/ 1577 h 10000"/>
              <a:gd name="connsiteX19" fmla="*/ 10041 w 10041"/>
              <a:gd name="connsiteY19" fmla="*/ 1670 h 10000"/>
              <a:gd name="connsiteX20" fmla="*/ 9747 w 10041"/>
              <a:gd name="connsiteY20" fmla="*/ 1763 h 10000"/>
              <a:gd name="connsiteX21" fmla="*/ 9509 w 10041"/>
              <a:gd name="connsiteY21" fmla="*/ 1763 h 10000"/>
              <a:gd name="connsiteX22" fmla="*/ 9266 w 10041"/>
              <a:gd name="connsiteY22" fmla="*/ 1855 h 10000"/>
              <a:gd name="connsiteX23" fmla="*/ 9022 w 10041"/>
              <a:gd name="connsiteY23" fmla="*/ 1855 h 10000"/>
              <a:gd name="connsiteX24" fmla="*/ 9022 w 10041"/>
              <a:gd name="connsiteY24" fmla="*/ 1967 h 10000"/>
              <a:gd name="connsiteX25" fmla="*/ 8728 w 10041"/>
              <a:gd name="connsiteY25" fmla="*/ 2059 h 10000"/>
              <a:gd name="connsiteX26" fmla="*/ 8487 w 10041"/>
              <a:gd name="connsiteY26" fmla="*/ 2263 h 10000"/>
              <a:gd name="connsiteX27" fmla="*/ 8487 w 10041"/>
              <a:gd name="connsiteY27" fmla="*/ 2449 h 10000"/>
              <a:gd name="connsiteX28" fmla="*/ 8246 w 10041"/>
              <a:gd name="connsiteY28" fmla="*/ 2653 h 10000"/>
              <a:gd name="connsiteX29" fmla="*/ 8246 w 10041"/>
              <a:gd name="connsiteY29" fmla="*/ 2950 h 10000"/>
              <a:gd name="connsiteX30" fmla="*/ 8246 w 10041"/>
              <a:gd name="connsiteY30" fmla="*/ 3135 h 10000"/>
              <a:gd name="connsiteX31" fmla="*/ 7951 w 10041"/>
              <a:gd name="connsiteY31" fmla="*/ 3432 h 10000"/>
              <a:gd name="connsiteX32" fmla="*/ 7951 w 10041"/>
              <a:gd name="connsiteY32" fmla="*/ 3822 h 10000"/>
              <a:gd name="connsiteX33" fmla="*/ 7716 w 10041"/>
              <a:gd name="connsiteY33" fmla="*/ 4119 h 10000"/>
              <a:gd name="connsiteX34" fmla="*/ 7468 w 10041"/>
              <a:gd name="connsiteY34" fmla="*/ 4508 h 10000"/>
              <a:gd name="connsiteX35" fmla="*/ 7220 w 10041"/>
              <a:gd name="connsiteY35" fmla="*/ 4898 h 10000"/>
              <a:gd name="connsiteX36" fmla="*/ 6930 w 10041"/>
              <a:gd name="connsiteY36" fmla="*/ 5288 h 10000"/>
              <a:gd name="connsiteX37" fmla="*/ 6447 w 10041"/>
              <a:gd name="connsiteY37" fmla="*/ 6178 h 10000"/>
              <a:gd name="connsiteX38" fmla="*/ 6207 w 10041"/>
              <a:gd name="connsiteY38" fmla="*/ 6568 h 10000"/>
              <a:gd name="connsiteX39" fmla="*/ 5919 w 10041"/>
              <a:gd name="connsiteY39" fmla="*/ 6957 h 10000"/>
              <a:gd name="connsiteX40" fmla="*/ 5672 w 10041"/>
              <a:gd name="connsiteY40" fmla="*/ 7347 h 10000"/>
              <a:gd name="connsiteX41" fmla="*/ 5430 w 10041"/>
              <a:gd name="connsiteY41" fmla="*/ 7737 h 10000"/>
              <a:gd name="connsiteX42" fmla="*/ 5135 w 10041"/>
              <a:gd name="connsiteY42" fmla="*/ 8033 h 10000"/>
              <a:gd name="connsiteX43" fmla="*/ 5135 w 10041"/>
              <a:gd name="connsiteY43" fmla="*/ 8237 h 10000"/>
              <a:gd name="connsiteX44" fmla="*/ 4893 w 10041"/>
              <a:gd name="connsiteY44" fmla="*/ 8534 h 10000"/>
              <a:gd name="connsiteX45" fmla="*/ 4654 w 10041"/>
              <a:gd name="connsiteY45" fmla="*/ 8720 h 10000"/>
              <a:gd name="connsiteX46" fmla="*/ 4119 w 10041"/>
              <a:gd name="connsiteY46" fmla="*/ 9017 h 10000"/>
              <a:gd name="connsiteX47" fmla="*/ 3631 w 10041"/>
              <a:gd name="connsiteY47" fmla="*/ 9314 h 10000"/>
              <a:gd name="connsiteX48" fmla="*/ 3096 w 10041"/>
              <a:gd name="connsiteY48" fmla="*/ 9610 h 10000"/>
              <a:gd name="connsiteX49" fmla="*/ 2615 w 10041"/>
              <a:gd name="connsiteY49" fmla="*/ 9703 h 10000"/>
              <a:gd name="connsiteX50" fmla="*/ 2077 w 10041"/>
              <a:gd name="connsiteY50" fmla="*/ 9889 h 10000"/>
              <a:gd name="connsiteX51" fmla="*/ 1542 w 10041"/>
              <a:gd name="connsiteY51" fmla="*/ 10000 h 10000"/>
              <a:gd name="connsiteX52" fmla="*/ 1059 w 10041"/>
              <a:gd name="connsiteY52" fmla="*/ 10000 h 10000"/>
              <a:gd name="connsiteX53" fmla="*/ 524 w 10041"/>
              <a:gd name="connsiteY53" fmla="*/ 10000 h 10000"/>
              <a:gd name="connsiteX54" fmla="*/ 524 w 10041"/>
              <a:gd name="connsiteY54" fmla="*/ 9889 h 10000"/>
              <a:gd name="connsiteX55" fmla="*/ 278 w 10041"/>
              <a:gd name="connsiteY55" fmla="*/ 9889 h 10000"/>
              <a:gd name="connsiteX56" fmla="*/ 278 w 10041"/>
              <a:gd name="connsiteY56" fmla="*/ 9796 h 10000"/>
              <a:gd name="connsiteX57" fmla="*/ 278 w 10041"/>
              <a:gd name="connsiteY57" fmla="*/ 9610 h 10000"/>
              <a:gd name="connsiteX58" fmla="*/ 278 w 10041"/>
              <a:gd name="connsiteY58" fmla="*/ 9499 h 10000"/>
              <a:gd name="connsiteX59" fmla="*/ 278 w 10041"/>
              <a:gd name="connsiteY59" fmla="*/ 9406 h 10000"/>
              <a:gd name="connsiteX60" fmla="*/ 278 w 10041"/>
              <a:gd name="connsiteY60" fmla="*/ 9202 h 10000"/>
              <a:gd name="connsiteX61" fmla="*/ 278 w 10041"/>
              <a:gd name="connsiteY61" fmla="*/ 9017 h 10000"/>
              <a:gd name="connsiteX62" fmla="*/ 41 w 10041"/>
              <a:gd name="connsiteY62" fmla="*/ 7440 h 10000"/>
              <a:gd name="connsiteX63" fmla="*/ 524 w 10041"/>
              <a:gd name="connsiteY63" fmla="*/ 7551 h 10000"/>
              <a:gd name="connsiteX64" fmla="*/ 822 w 10041"/>
              <a:gd name="connsiteY64" fmla="*/ 7551 h 10000"/>
              <a:gd name="connsiteX65" fmla="*/ 1059 w 10041"/>
              <a:gd name="connsiteY65" fmla="*/ 7644 h 10000"/>
              <a:gd name="connsiteX66" fmla="*/ 1304 w 10041"/>
              <a:gd name="connsiteY66" fmla="*/ 7644 h 10000"/>
              <a:gd name="connsiteX67" fmla="*/ 1542 w 10041"/>
              <a:gd name="connsiteY67" fmla="*/ 7644 h 10000"/>
              <a:gd name="connsiteX68" fmla="*/ 1835 w 10041"/>
              <a:gd name="connsiteY68" fmla="*/ 7644 h 10000"/>
              <a:gd name="connsiteX69" fmla="*/ 2077 w 10041"/>
              <a:gd name="connsiteY69" fmla="*/ 7551 h 10000"/>
              <a:gd name="connsiteX70" fmla="*/ 2324 w 10041"/>
              <a:gd name="connsiteY70" fmla="*/ 7440 h 10000"/>
              <a:gd name="connsiteX71" fmla="*/ 2324 w 10041"/>
              <a:gd name="connsiteY71" fmla="*/ 7347 h 10000"/>
              <a:gd name="connsiteX72" fmla="*/ 2615 w 10041"/>
              <a:gd name="connsiteY72" fmla="*/ 7254 h 10000"/>
              <a:gd name="connsiteX73" fmla="*/ 2852 w 10041"/>
              <a:gd name="connsiteY73" fmla="*/ 7050 h 10000"/>
              <a:gd name="connsiteX74" fmla="*/ 2852 w 10041"/>
              <a:gd name="connsiteY74" fmla="*/ 6865 h 10000"/>
              <a:gd name="connsiteX75" fmla="*/ 3096 w 10041"/>
              <a:gd name="connsiteY75" fmla="*/ 6660 h 10000"/>
              <a:gd name="connsiteX76" fmla="*/ 3340 w 10041"/>
              <a:gd name="connsiteY76" fmla="*/ 6364 h 10000"/>
              <a:gd name="connsiteX77" fmla="*/ 3631 w 10041"/>
              <a:gd name="connsiteY77" fmla="*/ 6067 h 10000"/>
              <a:gd name="connsiteX78" fmla="*/ 3631 w 10041"/>
              <a:gd name="connsiteY78" fmla="*/ 5677 h 10000"/>
              <a:gd name="connsiteX79" fmla="*/ 4119 w 10041"/>
              <a:gd name="connsiteY79" fmla="*/ 4991 h 10000"/>
              <a:gd name="connsiteX80" fmla="*/ 4418 w 10041"/>
              <a:gd name="connsiteY80" fmla="*/ 4212 h 10000"/>
              <a:gd name="connsiteX81" fmla="*/ 4418 w 10041"/>
              <a:gd name="connsiteY81" fmla="*/ 3525 h 10000"/>
              <a:gd name="connsiteX82" fmla="*/ 4654 w 10041"/>
              <a:gd name="connsiteY82" fmla="*/ 2839 h 10000"/>
              <a:gd name="connsiteX83" fmla="*/ 4654 w 10041"/>
              <a:gd name="connsiteY83" fmla="*/ 2542 h 10000"/>
              <a:gd name="connsiteX84" fmla="*/ 4654 w 10041"/>
              <a:gd name="connsiteY84" fmla="*/ 2263 h 10000"/>
              <a:gd name="connsiteX85" fmla="*/ 4654 w 10041"/>
              <a:gd name="connsiteY85" fmla="*/ 2059 h 10000"/>
              <a:gd name="connsiteX86" fmla="*/ 4654 w 10041"/>
              <a:gd name="connsiteY86" fmla="*/ 1855 h 10000"/>
              <a:gd name="connsiteX87" fmla="*/ 4654 w 10041"/>
              <a:gd name="connsiteY87" fmla="*/ 1670 h 10000"/>
              <a:gd name="connsiteX88" fmla="*/ 4654 w 10041"/>
              <a:gd name="connsiteY88" fmla="*/ 1577 h 10000"/>
              <a:gd name="connsiteX89" fmla="*/ 4418 w 10041"/>
              <a:gd name="connsiteY89" fmla="*/ 1466 h 10000"/>
              <a:gd name="connsiteX90" fmla="*/ 4418 w 10041"/>
              <a:gd name="connsiteY90" fmla="*/ 1373 h 10000"/>
              <a:gd name="connsiteX91" fmla="*/ 4418 w 10041"/>
              <a:gd name="connsiteY91" fmla="*/ 1280 h 10000"/>
              <a:gd name="connsiteX92" fmla="*/ 4119 w 10041"/>
              <a:gd name="connsiteY92" fmla="*/ 1280 h 10000"/>
              <a:gd name="connsiteX93" fmla="*/ 3882 w 10041"/>
              <a:gd name="connsiteY93" fmla="*/ 1169 h 10000"/>
              <a:gd name="connsiteX94" fmla="*/ 3882 w 10041"/>
              <a:gd name="connsiteY94" fmla="*/ 1169 h 10000"/>
              <a:gd name="connsiteX95" fmla="*/ 3631 w 10041"/>
              <a:gd name="connsiteY95" fmla="*/ 297 h 10000"/>
              <a:gd name="connsiteX96" fmla="*/ 3631 w 10041"/>
              <a:gd name="connsiteY96" fmla="*/ 204 h 10000"/>
              <a:gd name="connsiteX97" fmla="*/ 3631 w 10041"/>
              <a:gd name="connsiteY97" fmla="*/ 204 h 10000"/>
              <a:gd name="connsiteX0" fmla="*/ 3353 w 9763"/>
              <a:gd name="connsiteY0" fmla="*/ 204 h 10000"/>
              <a:gd name="connsiteX1" fmla="*/ 3604 w 9763"/>
              <a:gd name="connsiteY1" fmla="*/ 93 h 10000"/>
              <a:gd name="connsiteX2" fmla="*/ 4140 w 9763"/>
              <a:gd name="connsiteY2" fmla="*/ 93 h 10000"/>
              <a:gd name="connsiteX3" fmla="*/ 4376 w 9763"/>
              <a:gd name="connsiteY3" fmla="*/ 0 h 10000"/>
              <a:gd name="connsiteX4" fmla="*/ 4615 w 9763"/>
              <a:gd name="connsiteY4" fmla="*/ 0 h 10000"/>
              <a:gd name="connsiteX5" fmla="*/ 5152 w 9763"/>
              <a:gd name="connsiteY5" fmla="*/ 93 h 10000"/>
              <a:gd name="connsiteX6" fmla="*/ 5929 w 9763"/>
              <a:gd name="connsiteY6" fmla="*/ 204 h 10000"/>
              <a:gd name="connsiteX7" fmla="*/ 6169 w 9763"/>
              <a:gd name="connsiteY7" fmla="*/ 297 h 10000"/>
              <a:gd name="connsiteX8" fmla="*/ 6652 w 9763"/>
              <a:gd name="connsiteY8" fmla="*/ 482 h 10000"/>
              <a:gd name="connsiteX9" fmla="*/ 6942 w 9763"/>
              <a:gd name="connsiteY9" fmla="*/ 594 h 10000"/>
              <a:gd name="connsiteX10" fmla="*/ 7438 w 9763"/>
              <a:gd name="connsiteY10" fmla="*/ 686 h 10000"/>
              <a:gd name="connsiteX11" fmla="*/ 7968 w 9763"/>
              <a:gd name="connsiteY11" fmla="*/ 891 h 10000"/>
              <a:gd name="connsiteX12" fmla="*/ 8450 w 9763"/>
              <a:gd name="connsiteY12" fmla="*/ 983 h 10000"/>
              <a:gd name="connsiteX13" fmla="*/ 8744 w 9763"/>
              <a:gd name="connsiteY13" fmla="*/ 1169 h 10000"/>
              <a:gd name="connsiteX14" fmla="*/ 9231 w 9763"/>
              <a:gd name="connsiteY14" fmla="*/ 1280 h 10000"/>
              <a:gd name="connsiteX15" fmla="*/ 9469 w 9763"/>
              <a:gd name="connsiteY15" fmla="*/ 1373 h 10000"/>
              <a:gd name="connsiteX16" fmla="*/ 9469 w 9763"/>
              <a:gd name="connsiteY16" fmla="*/ 1466 h 10000"/>
              <a:gd name="connsiteX17" fmla="*/ 9763 w 9763"/>
              <a:gd name="connsiteY17" fmla="*/ 1466 h 10000"/>
              <a:gd name="connsiteX18" fmla="*/ 9763 w 9763"/>
              <a:gd name="connsiteY18" fmla="*/ 1577 h 10000"/>
              <a:gd name="connsiteX19" fmla="*/ 9763 w 9763"/>
              <a:gd name="connsiteY19" fmla="*/ 1670 h 10000"/>
              <a:gd name="connsiteX20" fmla="*/ 9469 w 9763"/>
              <a:gd name="connsiteY20" fmla="*/ 1763 h 10000"/>
              <a:gd name="connsiteX21" fmla="*/ 9231 w 9763"/>
              <a:gd name="connsiteY21" fmla="*/ 1763 h 10000"/>
              <a:gd name="connsiteX22" fmla="*/ 8988 w 9763"/>
              <a:gd name="connsiteY22" fmla="*/ 1855 h 10000"/>
              <a:gd name="connsiteX23" fmla="*/ 8744 w 9763"/>
              <a:gd name="connsiteY23" fmla="*/ 1855 h 10000"/>
              <a:gd name="connsiteX24" fmla="*/ 8744 w 9763"/>
              <a:gd name="connsiteY24" fmla="*/ 1967 h 10000"/>
              <a:gd name="connsiteX25" fmla="*/ 8450 w 9763"/>
              <a:gd name="connsiteY25" fmla="*/ 2059 h 10000"/>
              <a:gd name="connsiteX26" fmla="*/ 8209 w 9763"/>
              <a:gd name="connsiteY26" fmla="*/ 2263 h 10000"/>
              <a:gd name="connsiteX27" fmla="*/ 8209 w 9763"/>
              <a:gd name="connsiteY27" fmla="*/ 2449 h 10000"/>
              <a:gd name="connsiteX28" fmla="*/ 7968 w 9763"/>
              <a:gd name="connsiteY28" fmla="*/ 2653 h 10000"/>
              <a:gd name="connsiteX29" fmla="*/ 7968 w 9763"/>
              <a:gd name="connsiteY29" fmla="*/ 2950 h 10000"/>
              <a:gd name="connsiteX30" fmla="*/ 7968 w 9763"/>
              <a:gd name="connsiteY30" fmla="*/ 3135 h 10000"/>
              <a:gd name="connsiteX31" fmla="*/ 7673 w 9763"/>
              <a:gd name="connsiteY31" fmla="*/ 3432 h 10000"/>
              <a:gd name="connsiteX32" fmla="*/ 7673 w 9763"/>
              <a:gd name="connsiteY32" fmla="*/ 3822 h 10000"/>
              <a:gd name="connsiteX33" fmla="*/ 7438 w 9763"/>
              <a:gd name="connsiteY33" fmla="*/ 4119 h 10000"/>
              <a:gd name="connsiteX34" fmla="*/ 7190 w 9763"/>
              <a:gd name="connsiteY34" fmla="*/ 4508 h 10000"/>
              <a:gd name="connsiteX35" fmla="*/ 6942 w 9763"/>
              <a:gd name="connsiteY35" fmla="*/ 4898 h 10000"/>
              <a:gd name="connsiteX36" fmla="*/ 6652 w 9763"/>
              <a:gd name="connsiteY36" fmla="*/ 5288 h 10000"/>
              <a:gd name="connsiteX37" fmla="*/ 6169 w 9763"/>
              <a:gd name="connsiteY37" fmla="*/ 6178 h 10000"/>
              <a:gd name="connsiteX38" fmla="*/ 5929 w 9763"/>
              <a:gd name="connsiteY38" fmla="*/ 6568 h 10000"/>
              <a:gd name="connsiteX39" fmla="*/ 5641 w 9763"/>
              <a:gd name="connsiteY39" fmla="*/ 6957 h 10000"/>
              <a:gd name="connsiteX40" fmla="*/ 5394 w 9763"/>
              <a:gd name="connsiteY40" fmla="*/ 7347 h 10000"/>
              <a:gd name="connsiteX41" fmla="*/ 5152 w 9763"/>
              <a:gd name="connsiteY41" fmla="*/ 7737 h 10000"/>
              <a:gd name="connsiteX42" fmla="*/ 4857 w 9763"/>
              <a:gd name="connsiteY42" fmla="*/ 8033 h 10000"/>
              <a:gd name="connsiteX43" fmla="*/ 4857 w 9763"/>
              <a:gd name="connsiteY43" fmla="*/ 8237 h 10000"/>
              <a:gd name="connsiteX44" fmla="*/ 4615 w 9763"/>
              <a:gd name="connsiteY44" fmla="*/ 8534 h 10000"/>
              <a:gd name="connsiteX45" fmla="*/ 4376 w 9763"/>
              <a:gd name="connsiteY45" fmla="*/ 8720 h 10000"/>
              <a:gd name="connsiteX46" fmla="*/ 3841 w 9763"/>
              <a:gd name="connsiteY46" fmla="*/ 9017 h 10000"/>
              <a:gd name="connsiteX47" fmla="*/ 3353 w 9763"/>
              <a:gd name="connsiteY47" fmla="*/ 9314 h 10000"/>
              <a:gd name="connsiteX48" fmla="*/ 2818 w 9763"/>
              <a:gd name="connsiteY48" fmla="*/ 9610 h 10000"/>
              <a:gd name="connsiteX49" fmla="*/ 2337 w 9763"/>
              <a:gd name="connsiteY49" fmla="*/ 9703 h 10000"/>
              <a:gd name="connsiteX50" fmla="*/ 1799 w 9763"/>
              <a:gd name="connsiteY50" fmla="*/ 9889 h 10000"/>
              <a:gd name="connsiteX51" fmla="*/ 1264 w 9763"/>
              <a:gd name="connsiteY51" fmla="*/ 10000 h 10000"/>
              <a:gd name="connsiteX52" fmla="*/ 781 w 9763"/>
              <a:gd name="connsiteY52" fmla="*/ 10000 h 10000"/>
              <a:gd name="connsiteX53" fmla="*/ 246 w 9763"/>
              <a:gd name="connsiteY53" fmla="*/ 10000 h 10000"/>
              <a:gd name="connsiteX54" fmla="*/ 246 w 9763"/>
              <a:gd name="connsiteY54" fmla="*/ 9889 h 10000"/>
              <a:gd name="connsiteX55" fmla="*/ 0 w 9763"/>
              <a:gd name="connsiteY55" fmla="*/ 9889 h 10000"/>
              <a:gd name="connsiteX56" fmla="*/ 0 w 9763"/>
              <a:gd name="connsiteY56" fmla="*/ 9796 h 10000"/>
              <a:gd name="connsiteX57" fmla="*/ 0 w 9763"/>
              <a:gd name="connsiteY57" fmla="*/ 9610 h 10000"/>
              <a:gd name="connsiteX58" fmla="*/ 0 w 9763"/>
              <a:gd name="connsiteY58" fmla="*/ 9499 h 10000"/>
              <a:gd name="connsiteX59" fmla="*/ 0 w 9763"/>
              <a:gd name="connsiteY59" fmla="*/ 9406 h 10000"/>
              <a:gd name="connsiteX60" fmla="*/ 0 w 9763"/>
              <a:gd name="connsiteY60" fmla="*/ 9202 h 10000"/>
              <a:gd name="connsiteX61" fmla="*/ 0 w 9763"/>
              <a:gd name="connsiteY61" fmla="*/ 9017 h 10000"/>
              <a:gd name="connsiteX62" fmla="*/ 246 w 9763"/>
              <a:gd name="connsiteY62" fmla="*/ 7551 h 10000"/>
              <a:gd name="connsiteX63" fmla="*/ 544 w 9763"/>
              <a:gd name="connsiteY63" fmla="*/ 7551 h 10000"/>
              <a:gd name="connsiteX64" fmla="*/ 781 w 9763"/>
              <a:gd name="connsiteY64" fmla="*/ 7644 h 10000"/>
              <a:gd name="connsiteX65" fmla="*/ 1026 w 9763"/>
              <a:gd name="connsiteY65" fmla="*/ 7644 h 10000"/>
              <a:gd name="connsiteX66" fmla="*/ 1264 w 9763"/>
              <a:gd name="connsiteY66" fmla="*/ 7644 h 10000"/>
              <a:gd name="connsiteX67" fmla="*/ 1557 w 9763"/>
              <a:gd name="connsiteY67" fmla="*/ 7644 h 10000"/>
              <a:gd name="connsiteX68" fmla="*/ 1799 w 9763"/>
              <a:gd name="connsiteY68" fmla="*/ 7551 h 10000"/>
              <a:gd name="connsiteX69" fmla="*/ 2046 w 9763"/>
              <a:gd name="connsiteY69" fmla="*/ 7440 h 10000"/>
              <a:gd name="connsiteX70" fmla="*/ 2046 w 9763"/>
              <a:gd name="connsiteY70" fmla="*/ 7347 h 10000"/>
              <a:gd name="connsiteX71" fmla="*/ 2337 w 9763"/>
              <a:gd name="connsiteY71" fmla="*/ 7254 h 10000"/>
              <a:gd name="connsiteX72" fmla="*/ 2574 w 9763"/>
              <a:gd name="connsiteY72" fmla="*/ 7050 h 10000"/>
              <a:gd name="connsiteX73" fmla="*/ 2574 w 9763"/>
              <a:gd name="connsiteY73" fmla="*/ 6865 h 10000"/>
              <a:gd name="connsiteX74" fmla="*/ 2818 w 9763"/>
              <a:gd name="connsiteY74" fmla="*/ 6660 h 10000"/>
              <a:gd name="connsiteX75" fmla="*/ 3062 w 9763"/>
              <a:gd name="connsiteY75" fmla="*/ 6364 h 10000"/>
              <a:gd name="connsiteX76" fmla="*/ 3353 w 9763"/>
              <a:gd name="connsiteY76" fmla="*/ 6067 h 10000"/>
              <a:gd name="connsiteX77" fmla="*/ 3353 w 9763"/>
              <a:gd name="connsiteY77" fmla="*/ 5677 h 10000"/>
              <a:gd name="connsiteX78" fmla="*/ 3841 w 9763"/>
              <a:gd name="connsiteY78" fmla="*/ 4991 h 10000"/>
              <a:gd name="connsiteX79" fmla="*/ 4140 w 9763"/>
              <a:gd name="connsiteY79" fmla="*/ 4212 h 10000"/>
              <a:gd name="connsiteX80" fmla="*/ 4140 w 9763"/>
              <a:gd name="connsiteY80" fmla="*/ 3525 h 10000"/>
              <a:gd name="connsiteX81" fmla="*/ 4376 w 9763"/>
              <a:gd name="connsiteY81" fmla="*/ 2839 h 10000"/>
              <a:gd name="connsiteX82" fmla="*/ 4376 w 9763"/>
              <a:gd name="connsiteY82" fmla="*/ 2542 h 10000"/>
              <a:gd name="connsiteX83" fmla="*/ 4376 w 9763"/>
              <a:gd name="connsiteY83" fmla="*/ 2263 h 10000"/>
              <a:gd name="connsiteX84" fmla="*/ 4376 w 9763"/>
              <a:gd name="connsiteY84" fmla="*/ 2059 h 10000"/>
              <a:gd name="connsiteX85" fmla="*/ 4376 w 9763"/>
              <a:gd name="connsiteY85" fmla="*/ 1855 h 10000"/>
              <a:gd name="connsiteX86" fmla="*/ 4376 w 9763"/>
              <a:gd name="connsiteY86" fmla="*/ 1670 h 10000"/>
              <a:gd name="connsiteX87" fmla="*/ 4376 w 9763"/>
              <a:gd name="connsiteY87" fmla="*/ 1577 h 10000"/>
              <a:gd name="connsiteX88" fmla="*/ 4140 w 9763"/>
              <a:gd name="connsiteY88" fmla="*/ 1466 h 10000"/>
              <a:gd name="connsiteX89" fmla="*/ 4140 w 9763"/>
              <a:gd name="connsiteY89" fmla="*/ 1373 h 10000"/>
              <a:gd name="connsiteX90" fmla="*/ 4140 w 9763"/>
              <a:gd name="connsiteY90" fmla="*/ 1280 h 10000"/>
              <a:gd name="connsiteX91" fmla="*/ 3841 w 9763"/>
              <a:gd name="connsiteY91" fmla="*/ 1280 h 10000"/>
              <a:gd name="connsiteX92" fmla="*/ 3604 w 9763"/>
              <a:gd name="connsiteY92" fmla="*/ 1169 h 10000"/>
              <a:gd name="connsiteX93" fmla="*/ 3604 w 9763"/>
              <a:gd name="connsiteY93" fmla="*/ 1169 h 10000"/>
              <a:gd name="connsiteX94" fmla="*/ 3353 w 9763"/>
              <a:gd name="connsiteY94" fmla="*/ 297 h 10000"/>
              <a:gd name="connsiteX95" fmla="*/ 3353 w 9763"/>
              <a:gd name="connsiteY95" fmla="*/ 204 h 10000"/>
              <a:gd name="connsiteX96" fmla="*/ 3353 w 9763"/>
              <a:gd name="connsiteY96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0 w 10000"/>
              <a:gd name="connsiteY57" fmla="*/ 9610 h 10000"/>
              <a:gd name="connsiteX58" fmla="*/ 0 w 10000"/>
              <a:gd name="connsiteY58" fmla="*/ 9499 h 10000"/>
              <a:gd name="connsiteX59" fmla="*/ 0 w 10000"/>
              <a:gd name="connsiteY59" fmla="*/ 9406 h 10000"/>
              <a:gd name="connsiteX60" fmla="*/ 0 w 10000"/>
              <a:gd name="connsiteY60" fmla="*/ 9202 h 10000"/>
              <a:gd name="connsiteX61" fmla="*/ 0 w 10000"/>
              <a:gd name="connsiteY61" fmla="*/ 9017 h 10000"/>
              <a:gd name="connsiteX62" fmla="*/ 557 w 10000"/>
              <a:gd name="connsiteY62" fmla="*/ 7551 h 10000"/>
              <a:gd name="connsiteX63" fmla="*/ 800 w 10000"/>
              <a:gd name="connsiteY63" fmla="*/ 7644 h 10000"/>
              <a:gd name="connsiteX64" fmla="*/ 1051 w 10000"/>
              <a:gd name="connsiteY64" fmla="*/ 7644 h 10000"/>
              <a:gd name="connsiteX65" fmla="*/ 1295 w 10000"/>
              <a:gd name="connsiteY65" fmla="*/ 7644 h 10000"/>
              <a:gd name="connsiteX66" fmla="*/ 1595 w 10000"/>
              <a:gd name="connsiteY66" fmla="*/ 7644 h 10000"/>
              <a:gd name="connsiteX67" fmla="*/ 1843 w 10000"/>
              <a:gd name="connsiteY67" fmla="*/ 7551 h 10000"/>
              <a:gd name="connsiteX68" fmla="*/ 2096 w 10000"/>
              <a:gd name="connsiteY68" fmla="*/ 7440 h 10000"/>
              <a:gd name="connsiteX69" fmla="*/ 2096 w 10000"/>
              <a:gd name="connsiteY69" fmla="*/ 7347 h 10000"/>
              <a:gd name="connsiteX70" fmla="*/ 2394 w 10000"/>
              <a:gd name="connsiteY70" fmla="*/ 7254 h 10000"/>
              <a:gd name="connsiteX71" fmla="*/ 2636 w 10000"/>
              <a:gd name="connsiteY71" fmla="*/ 7050 h 10000"/>
              <a:gd name="connsiteX72" fmla="*/ 2636 w 10000"/>
              <a:gd name="connsiteY72" fmla="*/ 6865 h 10000"/>
              <a:gd name="connsiteX73" fmla="*/ 2886 w 10000"/>
              <a:gd name="connsiteY73" fmla="*/ 6660 h 10000"/>
              <a:gd name="connsiteX74" fmla="*/ 3136 w 10000"/>
              <a:gd name="connsiteY74" fmla="*/ 6364 h 10000"/>
              <a:gd name="connsiteX75" fmla="*/ 3434 w 10000"/>
              <a:gd name="connsiteY75" fmla="*/ 6067 h 10000"/>
              <a:gd name="connsiteX76" fmla="*/ 3434 w 10000"/>
              <a:gd name="connsiteY76" fmla="*/ 5677 h 10000"/>
              <a:gd name="connsiteX77" fmla="*/ 3934 w 10000"/>
              <a:gd name="connsiteY77" fmla="*/ 4991 h 10000"/>
              <a:gd name="connsiteX78" fmla="*/ 4240 w 10000"/>
              <a:gd name="connsiteY78" fmla="*/ 4212 h 10000"/>
              <a:gd name="connsiteX79" fmla="*/ 4240 w 10000"/>
              <a:gd name="connsiteY79" fmla="*/ 3525 h 10000"/>
              <a:gd name="connsiteX80" fmla="*/ 4482 w 10000"/>
              <a:gd name="connsiteY80" fmla="*/ 2839 h 10000"/>
              <a:gd name="connsiteX81" fmla="*/ 4482 w 10000"/>
              <a:gd name="connsiteY81" fmla="*/ 2542 h 10000"/>
              <a:gd name="connsiteX82" fmla="*/ 4482 w 10000"/>
              <a:gd name="connsiteY82" fmla="*/ 2263 h 10000"/>
              <a:gd name="connsiteX83" fmla="*/ 4482 w 10000"/>
              <a:gd name="connsiteY83" fmla="*/ 2059 h 10000"/>
              <a:gd name="connsiteX84" fmla="*/ 4482 w 10000"/>
              <a:gd name="connsiteY84" fmla="*/ 1855 h 10000"/>
              <a:gd name="connsiteX85" fmla="*/ 4482 w 10000"/>
              <a:gd name="connsiteY85" fmla="*/ 1670 h 10000"/>
              <a:gd name="connsiteX86" fmla="*/ 4482 w 10000"/>
              <a:gd name="connsiteY86" fmla="*/ 1577 h 10000"/>
              <a:gd name="connsiteX87" fmla="*/ 4240 w 10000"/>
              <a:gd name="connsiteY87" fmla="*/ 1466 h 10000"/>
              <a:gd name="connsiteX88" fmla="*/ 4240 w 10000"/>
              <a:gd name="connsiteY88" fmla="*/ 1373 h 10000"/>
              <a:gd name="connsiteX89" fmla="*/ 4240 w 10000"/>
              <a:gd name="connsiteY89" fmla="*/ 1280 h 10000"/>
              <a:gd name="connsiteX90" fmla="*/ 3934 w 10000"/>
              <a:gd name="connsiteY90" fmla="*/ 1280 h 10000"/>
              <a:gd name="connsiteX91" fmla="*/ 3691 w 10000"/>
              <a:gd name="connsiteY91" fmla="*/ 1169 h 10000"/>
              <a:gd name="connsiteX92" fmla="*/ 3691 w 10000"/>
              <a:gd name="connsiteY92" fmla="*/ 1169 h 10000"/>
              <a:gd name="connsiteX93" fmla="*/ 3434 w 10000"/>
              <a:gd name="connsiteY93" fmla="*/ 297 h 10000"/>
              <a:gd name="connsiteX94" fmla="*/ 3434 w 10000"/>
              <a:gd name="connsiteY94" fmla="*/ 204 h 10000"/>
              <a:gd name="connsiteX95" fmla="*/ 3434 w 10000"/>
              <a:gd name="connsiteY95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0 w 10000"/>
              <a:gd name="connsiteY57" fmla="*/ 9610 h 10000"/>
              <a:gd name="connsiteX58" fmla="*/ 0 w 10000"/>
              <a:gd name="connsiteY58" fmla="*/ 9499 h 10000"/>
              <a:gd name="connsiteX59" fmla="*/ 0 w 10000"/>
              <a:gd name="connsiteY59" fmla="*/ 9406 h 10000"/>
              <a:gd name="connsiteX60" fmla="*/ 0 w 10000"/>
              <a:gd name="connsiteY60" fmla="*/ 9202 h 10000"/>
              <a:gd name="connsiteX61" fmla="*/ 0 w 10000"/>
              <a:gd name="connsiteY61" fmla="*/ 9017 h 10000"/>
              <a:gd name="connsiteX62" fmla="*/ 557 w 10000"/>
              <a:gd name="connsiteY62" fmla="*/ 7551 h 10000"/>
              <a:gd name="connsiteX63" fmla="*/ 800 w 10000"/>
              <a:gd name="connsiteY63" fmla="*/ 7644 h 10000"/>
              <a:gd name="connsiteX64" fmla="*/ 1295 w 10000"/>
              <a:gd name="connsiteY64" fmla="*/ 7644 h 10000"/>
              <a:gd name="connsiteX65" fmla="*/ 1595 w 10000"/>
              <a:gd name="connsiteY65" fmla="*/ 7644 h 10000"/>
              <a:gd name="connsiteX66" fmla="*/ 1843 w 10000"/>
              <a:gd name="connsiteY66" fmla="*/ 7551 h 10000"/>
              <a:gd name="connsiteX67" fmla="*/ 2096 w 10000"/>
              <a:gd name="connsiteY67" fmla="*/ 7440 h 10000"/>
              <a:gd name="connsiteX68" fmla="*/ 2096 w 10000"/>
              <a:gd name="connsiteY68" fmla="*/ 7347 h 10000"/>
              <a:gd name="connsiteX69" fmla="*/ 2394 w 10000"/>
              <a:gd name="connsiteY69" fmla="*/ 7254 h 10000"/>
              <a:gd name="connsiteX70" fmla="*/ 2636 w 10000"/>
              <a:gd name="connsiteY70" fmla="*/ 7050 h 10000"/>
              <a:gd name="connsiteX71" fmla="*/ 2636 w 10000"/>
              <a:gd name="connsiteY71" fmla="*/ 6865 h 10000"/>
              <a:gd name="connsiteX72" fmla="*/ 2886 w 10000"/>
              <a:gd name="connsiteY72" fmla="*/ 6660 h 10000"/>
              <a:gd name="connsiteX73" fmla="*/ 3136 w 10000"/>
              <a:gd name="connsiteY73" fmla="*/ 6364 h 10000"/>
              <a:gd name="connsiteX74" fmla="*/ 3434 w 10000"/>
              <a:gd name="connsiteY74" fmla="*/ 6067 h 10000"/>
              <a:gd name="connsiteX75" fmla="*/ 3434 w 10000"/>
              <a:gd name="connsiteY75" fmla="*/ 5677 h 10000"/>
              <a:gd name="connsiteX76" fmla="*/ 3934 w 10000"/>
              <a:gd name="connsiteY76" fmla="*/ 4991 h 10000"/>
              <a:gd name="connsiteX77" fmla="*/ 4240 w 10000"/>
              <a:gd name="connsiteY77" fmla="*/ 4212 h 10000"/>
              <a:gd name="connsiteX78" fmla="*/ 4240 w 10000"/>
              <a:gd name="connsiteY78" fmla="*/ 3525 h 10000"/>
              <a:gd name="connsiteX79" fmla="*/ 4482 w 10000"/>
              <a:gd name="connsiteY79" fmla="*/ 2839 h 10000"/>
              <a:gd name="connsiteX80" fmla="*/ 4482 w 10000"/>
              <a:gd name="connsiteY80" fmla="*/ 2542 h 10000"/>
              <a:gd name="connsiteX81" fmla="*/ 4482 w 10000"/>
              <a:gd name="connsiteY81" fmla="*/ 2263 h 10000"/>
              <a:gd name="connsiteX82" fmla="*/ 4482 w 10000"/>
              <a:gd name="connsiteY82" fmla="*/ 2059 h 10000"/>
              <a:gd name="connsiteX83" fmla="*/ 4482 w 10000"/>
              <a:gd name="connsiteY83" fmla="*/ 1855 h 10000"/>
              <a:gd name="connsiteX84" fmla="*/ 4482 w 10000"/>
              <a:gd name="connsiteY84" fmla="*/ 1670 h 10000"/>
              <a:gd name="connsiteX85" fmla="*/ 4482 w 10000"/>
              <a:gd name="connsiteY85" fmla="*/ 1577 h 10000"/>
              <a:gd name="connsiteX86" fmla="*/ 4240 w 10000"/>
              <a:gd name="connsiteY86" fmla="*/ 1466 h 10000"/>
              <a:gd name="connsiteX87" fmla="*/ 4240 w 10000"/>
              <a:gd name="connsiteY87" fmla="*/ 1373 h 10000"/>
              <a:gd name="connsiteX88" fmla="*/ 4240 w 10000"/>
              <a:gd name="connsiteY88" fmla="*/ 1280 h 10000"/>
              <a:gd name="connsiteX89" fmla="*/ 3934 w 10000"/>
              <a:gd name="connsiteY89" fmla="*/ 1280 h 10000"/>
              <a:gd name="connsiteX90" fmla="*/ 3691 w 10000"/>
              <a:gd name="connsiteY90" fmla="*/ 1169 h 10000"/>
              <a:gd name="connsiteX91" fmla="*/ 3691 w 10000"/>
              <a:gd name="connsiteY91" fmla="*/ 1169 h 10000"/>
              <a:gd name="connsiteX92" fmla="*/ 3434 w 10000"/>
              <a:gd name="connsiteY92" fmla="*/ 297 h 10000"/>
              <a:gd name="connsiteX93" fmla="*/ 3434 w 10000"/>
              <a:gd name="connsiteY93" fmla="*/ 204 h 10000"/>
              <a:gd name="connsiteX94" fmla="*/ 3434 w 10000"/>
              <a:gd name="connsiteY94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0 w 10000"/>
              <a:gd name="connsiteY57" fmla="*/ 9610 h 10000"/>
              <a:gd name="connsiteX58" fmla="*/ 0 w 10000"/>
              <a:gd name="connsiteY58" fmla="*/ 9499 h 10000"/>
              <a:gd name="connsiteX59" fmla="*/ 0 w 10000"/>
              <a:gd name="connsiteY59" fmla="*/ 9406 h 10000"/>
              <a:gd name="connsiteX60" fmla="*/ 0 w 10000"/>
              <a:gd name="connsiteY60" fmla="*/ 9017 h 10000"/>
              <a:gd name="connsiteX61" fmla="*/ 557 w 10000"/>
              <a:gd name="connsiteY61" fmla="*/ 7551 h 10000"/>
              <a:gd name="connsiteX62" fmla="*/ 800 w 10000"/>
              <a:gd name="connsiteY62" fmla="*/ 7644 h 10000"/>
              <a:gd name="connsiteX63" fmla="*/ 1295 w 10000"/>
              <a:gd name="connsiteY63" fmla="*/ 7644 h 10000"/>
              <a:gd name="connsiteX64" fmla="*/ 1595 w 10000"/>
              <a:gd name="connsiteY64" fmla="*/ 7644 h 10000"/>
              <a:gd name="connsiteX65" fmla="*/ 1843 w 10000"/>
              <a:gd name="connsiteY65" fmla="*/ 7551 h 10000"/>
              <a:gd name="connsiteX66" fmla="*/ 2096 w 10000"/>
              <a:gd name="connsiteY66" fmla="*/ 7440 h 10000"/>
              <a:gd name="connsiteX67" fmla="*/ 2096 w 10000"/>
              <a:gd name="connsiteY67" fmla="*/ 7347 h 10000"/>
              <a:gd name="connsiteX68" fmla="*/ 2394 w 10000"/>
              <a:gd name="connsiteY68" fmla="*/ 7254 h 10000"/>
              <a:gd name="connsiteX69" fmla="*/ 2636 w 10000"/>
              <a:gd name="connsiteY69" fmla="*/ 7050 h 10000"/>
              <a:gd name="connsiteX70" fmla="*/ 2636 w 10000"/>
              <a:gd name="connsiteY70" fmla="*/ 6865 h 10000"/>
              <a:gd name="connsiteX71" fmla="*/ 2886 w 10000"/>
              <a:gd name="connsiteY71" fmla="*/ 6660 h 10000"/>
              <a:gd name="connsiteX72" fmla="*/ 3136 w 10000"/>
              <a:gd name="connsiteY72" fmla="*/ 6364 h 10000"/>
              <a:gd name="connsiteX73" fmla="*/ 3434 w 10000"/>
              <a:gd name="connsiteY73" fmla="*/ 6067 h 10000"/>
              <a:gd name="connsiteX74" fmla="*/ 3434 w 10000"/>
              <a:gd name="connsiteY74" fmla="*/ 5677 h 10000"/>
              <a:gd name="connsiteX75" fmla="*/ 3934 w 10000"/>
              <a:gd name="connsiteY75" fmla="*/ 4991 h 10000"/>
              <a:gd name="connsiteX76" fmla="*/ 4240 w 10000"/>
              <a:gd name="connsiteY76" fmla="*/ 4212 h 10000"/>
              <a:gd name="connsiteX77" fmla="*/ 4240 w 10000"/>
              <a:gd name="connsiteY77" fmla="*/ 3525 h 10000"/>
              <a:gd name="connsiteX78" fmla="*/ 4482 w 10000"/>
              <a:gd name="connsiteY78" fmla="*/ 2839 h 10000"/>
              <a:gd name="connsiteX79" fmla="*/ 4482 w 10000"/>
              <a:gd name="connsiteY79" fmla="*/ 2542 h 10000"/>
              <a:gd name="connsiteX80" fmla="*/ 4482 w 10000"/>
              <a:gd name="connsiteY80" fmla="*/ 2263 h 10000"/>
              <a:gd name="connsiteX81" fmla="*/ 4482 w 10000"/>
              <a:gd name="connsiteY81" fmla="*/ 2059 h 10000"/>
              <a:gd name="connsiteX82" fmla="*/ 4482 w 10000"/>
              <a:gd name="connsiteY82" fmla="*/ 1855 h 10000"/>
              <a:gd name="connsiteX83" fmla="*/ 4482 w 10000"/>
              <a:gd name="connsiteY83" fmla="*/ 1670 h 10000"/>
              <a:gd name="connsiteX84" fmla="*/ 4482 w 10000"/>
              <a:gd name="connsiteY84" fmla="*/ 1577 h 10000"/>
              <a:gd name="connsiteX85" fmla="*/ 4240 w 10000"/>
              <a:gd name="connsiteY85" fmla="*/ 1466 h 10000"/>
              <a:gd name="connsiteX86" fmla="*/ 4240 w 10000"/>
              <a:gd name="connsiteY86" fmla="*/ 1373 h 10000"/>
              <a:gd name="connsiteX87" fmla="*/ 4240 w 10000"/>
              <a:gd name="connsiteY87" fmla="*/ 1280 h 10000"/>
              <a:gd name="connsiteX88" fmla="*/ 3934 w 10000"/>
              <a:gd name="connsiteY88" fmla="*/ 1280 h 10000"/>
              <a:gd name="connsiteX89" fmla="*/ 3691 w 10000"/>
              <a:gd name="connsiteY89" fmla="*/ 1169 h 10000"/>
              <a:gd name="connsiteX90" fmla="*/ 3691 w 10000"/>
              <a:gd name="connsiteY90" fmla="*/ 1169 h 10000"/>
              <a:gd name="connsiteX91" fmla="*/ 3434 w 10000"/>
              <a:gd name="connsiteY91" fmla="*/ 297 h 10000"/>
              <a:gd name="connsiteX92" fmla="*/ 3434 w 10000"/>
              <a:gd name="connsiteY92" fmla="*/ 204 h 10000"/>
              <a:gd name="connsiteX93" fmla="*/ 3434 w 10000"/>
              <a:gd name="connsiteY93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0 w 10000"/>
              <a:gd name="connsiteY57" fmla="*/ 9610 h 10000"/>
              <a:gd name="connsiteX58" fmla="*/ 0 w 10000"/>
              <a:gd name="connsiteY58" fmla="*/ 9499 h 10000"/>
              <a:gd name="connsiteX59" fmla="*/ 0 w 10000"/>
              <a:gd name="connsiteY59" fmla="*/ 9406 h 10000"/>
              <a:gd name="connsiteX60" fmla="*/ 557 w 10000"/>
              <a:gd name="connsiteY60" fmla="*/ 7551 h 10000"/>
              <a:gd name="connsiteX61" fmla="*/ 800 w 10000"/>
              <a:gd name="connsiteY61" fmla="*/ 7644 h 10000"/>
              <a:gd name="connsiteX62" fmla="*/ 1295 w 10000"/>
              <a:gd name="connsiteY62" fmla="*/ 7644 h 10000"/>
              <a:gd name="connsiteX63" fmla="*/ 1595 w 10000"/>
              <a:gd name="connsiteY63" fmla="*/ 7644 h 10000"/>
              <a:gd name="connsiteX64" fmla="*/ 1843 w 10000"/>
              <a:gd name="connsiteY64" fmla="*/ 7551 h 10000"/>
              <a:gd name="connsiteX65" fmla="*/ 2096 w 10000"/>
              <a:gd name="connsiteY65" fmla="*/ 7440 h 10000"/>
              <a:gd name="connsiteX66" fmla="*/ 2096 w 10000"/>
              <a:gd name="connsiteY66" fmla="*/ 7347 h 10000"/>
              <a:gd name="connsiteX67" fmla="*/ 2394 w 10000"/>
              <a:gd name="connsiteY67" fmla="*/ 7254 h 10000"/>
              <a:gd name="connsiteX68" fmla="*/ 2636 w 10000"/>
              <a:gd name="connsiteY68" fmla="*/ 7050 h 10000"/>
              <a:gd name="connsiteX69" fmla="*/ 2636 w 10000"/>
              <a:gd name="connsiteY69" fmla="*/ 6865 h 10000"/>
              <a:gd name="connsiteX70" fmla="*/ 2886 w 10000"/>
              <a:gd name="connsiteY70" fmla="*/ 6660 h 10000"/>
              <a:gd name="connsiteX71" fmla="*/ 3136 w 10000"/>
              <a:gd name="connsiteY71" fmla="*/ 6364 h 10000"/>
              <a:gd name="connsiteX72" fmla="*/ 3434 w 10000"/>
              <a:gd name="connsiteY72" fmla="*/ 6067 h 10000"/>
              <a:gd name="connsiteX73" fmla="*/ 3434 w 10000"/>
              <a:gd name="connsiteY73" fmla="*/ 5677 h 10000"/>
              <a:gd name="connsiteX74" fmla="*/ 3934 w 10000"/>
              <a:gd name="connsiteY74" fmla="*/ 4991 h 10000"/>
              <a:gd name="connsiteX75" fmla="*/ 4240 w 10000"/>
              <a:gd name="connsiteY75" fmla="*/ 4212 h 10000"/>
              <a:gd name="connsiteX76" fmla="*/ 4240 w 10000"/>
              <a:gd name="connsiteY76" fmla="*/ 3525 h 10000"/>
              <a:gd name="connsiteX77" fmla="*/ 4482 w 10000"/>
              <a:gd name="connsiteY77" fmla="*/ 2839 h 10000"/>
              <a:gd name="connsiteX78" fmla="*/ 4482 w 10000"/>
              <a:gd name="connsiteY78" fmla="*/ 2542 h 10000"/>
              <a:gd name="connsiteX79" fmla="*/ 4482 w 10000"/>
              <a:gd name="connsiteY79" fmla="*/ 2263 h 10000"/>
              <a:gd name="connsiteX80" fmla="*/ 4482 w 10000"/>
              <a:gd name="connsiteY80" fmla="*/ 2059 h 10000"/>
              <a:gd name="connsiteX81" fmla="*/ 4482 w 10000"/>
              <a:gd name="connsiteY81" fmla="*/ 1855 h 10000"/>
              <a:gd name="connsiteX82" fmla="*/ 4482 w 10000"/>
              <a:gd name="connsiteY82" fmla="*/ 1670 h 10000"/>
              <a:gd name="connsiteX83" fmla="*/ 4482 w 10000"/>
              <a:gd name="connsiteY83" fmla="*/ 1577 h 10000"/>
              <a:gd name="connsiteX84" fmla="*/ 4240 w 10000"/>
              <a:gd name="connsiteY84" fmla="*/ 1466 h 10000"/>
              <a:gd name="connsiteX85" fmla="*/ 4240 w 10000"/>
              <a:gd name="connsiteY85" fmla="*/ 1373 h 10000"/>
              <a:gd name="connsiteX86" fmla="*/ 4240 w 10000"/>
              <a:gd name="connsiteY86" fmla="*/ 1280 h 10000"/>
              <a:gd name="connsiteX87" fmla="*/ 3934 w 10000"/>
              <a:gd name="connsiteY87" fmla="*/ 1280 h 10000"/>
              <a:gd name="connsiteX88" fmla="*/ 3691 w 10000"/>
              <a:gd name="connsiteY88" fmla="*/ 1169 h 10000"/>
              <a:gd name="connsiteX89" fmla="*/ 3691 w 10000"/>
              <a:gd name="connsiteY89" fmla="*/ 1169 h 10000"/>
              <a:gd name="connsiteX90" fmla="*/ 3434 w 10000"/>
              <a:gd name="connsiteY90" fmla="*/ 297 h 10000"/>
              <a:gd name="connsiteX91" fmla="*/ 3434 w 10000"/>
              <a:gd name="connsiteY91" fmla="*/ 204 h 10000"/>
              <a:gd name="connsiteX92" fmla="*/ 3434 w 10000"/>
              <a:gd name="connsiteY92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0 w 10000"/>
              <a:gd name="connsiteY57" fmla="*/ 9610 h 10000"/>
              <a:gd name="connsiteX58" fmla="*/ 0 w 10000"/>
              <a:gd name="connsiteY58" fmla="*/ 9499 h 10000"/>
              <a:gd name="connsiteX59" fmla="*/ 0 w 10000"/>
              <a:gd name="connsiteY59" fmla="*/ 9406 h 10000"/>
              <a:gd name="connsiteX60" fmla="*/ 557 w 10000"/>
              <a:gd name="connsiteY60" fmla="*/ 7551 h 10000"/>
              <a:gd name="connsiteX61" fmla="*/ 1295 w 10000"/>
              <a:gd name="connsiteY61" fmla="*/ 7644 h 10000"/>
              <a:gd name="connsiteX62" fmla="*/ 1595 w 10000"/>
              <a:gd name="connsiteY62" fmla="*/ 7644 h 10000"/>
              <a:gd name="connsiteX63" fmla="*/ 1843 w 10000"/>
              <a:gd name="connsiteY63" fmla="*/ 7551 h 10000"/>
              <a:gd name="connsiteX64" fmla="*/ 2096 w 10000"/>
              <a:gd name="connsiteY64" fmla="*/ 7440 h 10000"/>
              <a:gd name="connsiteX65" fmla="*/ 2096 w 10000"/>
              <a:gd name="connsiteY65" fmla="*/ 7347 h 10000"/>
              <a:gd name="connsiteX66" fmla="*/ 2394 w 10000"/>
              <a:gd name="connsiteY66" fmla="*/ 7254 h 10000"/>
              <a:gd name="connsiteX67" fmla="*/ 2636 w 10000"/>
              <a:gd name="connsiteY67" fmla="*/ 7050 h 10000"/>
              <a:gd name="connsiteX68" fmla="*/ 2636 w 10000"/>
              <a:gd name="connsiteY68" fmla="*/ 6865 h 10000"/>
              <a:gd name="connsiteX69" fmla="*/ 2886 w 10000"/>
              <a:gd name="connsiteY69" fmla="*/ 6660 h 10000"/>
              <a:gd name="connsiteX70" fmla="*/ 3136 w 10000"/>
              <a:gd name="connsiteY70" fmla="*/ 6364 h 10000"/>
              <a:gd name="connsiteX71" fmla="*/ 3434 w 10000"/>
              <a:gd name="connsiteY71" fmla="*/ 6067 h 10000"/>
              <a:gd name="connsiteX72" fmla="*/ 3434 w 10000"/>
              <a:gd name="connsiteY72" fmla="*/ 5677 h 10000"/>
              <a:gd name="connsiteX73" fmla="*/ 3934 w 10000"/>
              <a:gd name="connsiteY73" fmla="*/ 4991 h 10000"/>
              <a:gd name="connsiteX74" fmla="*/ 4240 w 10000"/>
              <a:gd name="connsiteY74" fmla="*/ 4212 h 10000"/>
              <a:gd name="connsiteX75" fmla="*/ 4240 w 10000"/>
              <a:gd name="connsiteY75" fmla="*/ 3525 h 10000"/>
              <a:gd name="connsiteX76" fmla="*/ 4482 w 10000"/>
              <a:gd name="connsiteY76" fmla="*/ 2839 h 10000"/>
              <a:gd name="connsiteX77" fmla="*/ 4482 w 10000"/>
              <a:gd name="connsiteY77" fmla="*/ 2542 h 10000"/>
              <a:gd name="connsiteX78" fmla="*/ 4482 w 10000"/>
              <a:gd name="connsiteY78" fmla="*/ 2263 h 10000"/>
              <a:gd name="connsiteX79" fmla="*/ 4482 w 10000"/>
              <a:gd name="connsiteY79" fmla="*/ 2059 h 10000"/>
              <a:gd name="connsiteX80" fmla="*/ 4482 w 10000"/>
              <a:gd name="connsiteY80" fmla="*/ 1855 h 10000"/>
              <a:gd name="connsiteX81" fmla="*/ 4482 w 10000"/>
              <a:gd name="connsiteY81" fmla="*/ 1670 h 10000"/>
              <a:gd name="connsiteX82" fmla="*/ 4482 w 10000"/>
              <a:gd name="connsiteY82" fmla="*/ 1577 h 10000"/>
              <a:gd name="connsiteX83" fmla="*/ 4240 w 10000"/>
              <a:gd name="connsiteY83" fmla="*/ 1466 h 10000"/>
              <a:gd name="connsiteX84" fmla="*/ 4240 w 10000"/>
              <a:gd name="connsiteY84" fmla="*/ 1373 h 10000"/>
              <a:gd name="connsiteX85" fmla="*/ 4240 w 10000"/>
              <a:gd name="connsiteY85" fmla="*/ 1280 h 10000"/>
              <a:gd name="connsiteX86" fmla="*/ 3934 w 10000"/>
              <a:gd name="connsiteY86" fmla="*/ 1280 h 10000"/>
              <a:gd name="connsiteX87" fmla="*/ 3691 w 10000"/>
              <a:gd name="connsiteY87" fmla="*/ 1169 h 10000"/>
              <a:gd name="connsiteX88" fmla="*/ 3691 w 10000"/>
              <a:gd name="connsiteY88" fmla="*/ 1169 h 10000"/>
              <a:gd name="connsiteX89" fmla="*/ 3434 w 10000"/>
              <a:gd name="connsiteY89" fmla="*/ 297 h 10000"/>
              <a:gd name="connsiteX90" fmla="*/ 3434 w 10000"/>
              <a:gd name="connsiteY90" fmla="*/ 204 h 10000"/>
              <a:gd name="connsiteX91" fmla="*/ 3434 w 10000"/>
              <a:gd name="connsiteY91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0 w 10000"/>
              <a:gd name="connsiteY57" fmla="*/ 9610 h 10000"/>
              <a:gd name="connsiteX58" fmla="*/ 0 w 10000"/>
              <a:gd name="connsiteY58" fmla="*/ 9499 h 10000"/>
              <a:gd name="connsiteX59" fmla="*/ 0 w 10000"/>
              <a:gd name="connsiteY59" fmla="*/ 9406 h 10000"/>
              <a:gd name="connsiteX60" fmla="*/ 1295 w 10000"/>
              <a:gd name="connsiteY60" fmla="*/ 7644 h 10000"/>
              <a:gd name="connsiteX61" fmla="*/ 1595 w 10000"/>
              <a:gd name="connsiteY61" fmla="*/ 7644 h 10000"/>
              <a:gd name="connsiteX62" fmla="*/ 1843 w 10000"/>
              <a:gd name="connsiteY62" fmla="*/ 7551 h 10000"/>
              <a:gd name="connsiteX63" fmla="*/ 2096 w 10000"/>
              <a:gd name="connsiteY63" fmla="*/ 7440 h 10000"/>
              <a:gd name="connsiteX64" fmla="*/ 2096 w 10000"/>
              <a:gd name="connsiteY64" fmla="*/ 7347 h 10000"/>
              <a:gd name="connsiteX65" fmla="*/ 2394 w 10000"/>
              <a:gd name="connsiteY65" fmla="*/ 7254 h 10000"/>
              <a:gd name="connsiteX66" fmla="*/ 2636 w 10000"/>
              <a:gd name="connsiteY66" fmla="*/ 7050 h 10000"/>
              <a:gd name="connsiteX67" fmla="*/ 2636 w 10000"/>
              <a:gd name="connsiteY67" fmla="*/ 6865 h 10000"/>
              <a:gd name="connsiteX68" fmla="*/ 2886 w 10000"/>
              <a:gd name="connsiteY68" fmla="*/ 6660 h 10000"/>
              <a:gd name="connsiteX69" fmla="*/ 3136 w 10000"/>
              <a:gd name="connsiteY69" fmla="*/ 6364 h 10000"/>
              <a:gd name="connsiteX70" fmla="*/ 3434 w 10000"/>
              <a:gd name="connsiteY70" fmla="*/ 6067 h 10000"/>
              <a:gd name="connsiteX71" fmla="*/ 3434 w 10000"/>
              <a:gd name="connsiteY71" fmla="*/ 5677 h 10000"/>
              <a:gd name="connsiteX72" fmla="*/ 3934 w 10000"/>
              <a:gd name="connsiteY72" fmla="*/ 4991 h 10000"/>
              <a:gd name="connsiteX73" fmla="*/ 4240 w 10000"/>
              <a:gd name="connsiteY73" fmla="*/ 4212 h 10000"/>
              <a:gd name="connsiteX74" fmla="*/ 4240 w 10000"/>
              <a:gd name="connsiteY74" fmla="*/ 3525 h 10000"/>
              <a:gd name="connsiteX75" fmla="*/ 4482 w 10000"/>
              <a:gd name="connsiteY75" fmla="*/ 2839 h 10000"/>
              <a:gd name="connsiteX76" fmla="*/ 4482 w 10000"/>
              <a:gd name="connsiteY76" fmla="*/ 2542 h 10000"/>
              <a:gd name="connsiteX77" fmla="*/ 4482 w 10000"/>
              <a:gd name="connsiteY77" fmla="*/ 2263 h 10000"/>
              <a:gd name="connsiteX78" fmla="*/ 4482 w 10000"/>
              <a:gd name="connsiteY78" fmla="*/ 2059 h 10000"/>
              <a:gd name="connsiteX79" fmla="*/ 4482 w 10000"/>
              <a:gd name="connsiteY79" fmla="*/ 1855 h 10000"/>
              <a:gd name="connsiteX80" fmla="*/ 4482 w 10000"/>
              <a:gd name="connsiteY80" fmla="*/ 1670 h 10000"/>
              <a:gd name="connsiteX81" fmla="*/ 4482 w 10000"/>
              <a:gd name="connsiteY81" fmla="*/ 1577 h 10000"/>
              <a:gd name="connsiteX82" fmla="*/ 4240 w 10000"/>
              <a:gd name="connsiteY82" fmla="*/ 1466 h 10000"/>
              <a:gd name="connsiteX83" fmla="*/ 4240 w 10000"/>
              <a:gd name="connsiteY83" fmla="*/ 1373 h 10000"/>
              <a:gd name="connsiteX84" fmla="*/ 4240 w 10000"/>
              <a:gd name="connsiteY84" fmla="*/ 1280 h 10000"/>
              <a:gd name="connsiteX85" fmla="*/ 3934 w 10000"/>
              <a:gd name="connsiteY85" fmla="*/ 1280 h 10000"/>
              <a:gd name="connsiteX86" fmla="*/ 3691 w 10000"/>
              <a:gd name="connsiteY86" fmla="*/ 1169 h 10000"/>
              <a:gd name="connsiteX87" fmla="*/ 3691 w 10000"/>
              <a:gd name="connsiteY87" fmla="*/ 1169 h 10000"/>
              <a:gd name="connsiteX88" fmla="*/ 3434 w 10000"/>
              <a:gd name="connsiteY88" fmla="*/ 297 h 10000"/>
              <a:gd name="connsiteX89" fmla="*/ 3434 w 10000"/>
              <a:gd name="connsiteY89" fmla="*/ 204 h 10000"/>
              <a:gd name="connsiteX90" fmla="*/ 3434 w 10000"/>
              <a:gd name="connsiteY90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0 w 10000"/>
              <a:gd name="connsiteY57" fmla="*/ 9610 h 10000"/>
              <a:gd name="connsiteX58" fmla="*/ 0 w 10000"/>
              <a:gd name="connsiteY58" fmla="*/ 9499 h 10000"/>
              <a:gd name="connsiteX59" fmla="*/ 1295 w 10000"/>
              <a:gd name="connsiteY59" fmla="*/ 7644 h 10000"/>
              <a:gd name="connsiteX60" fmla="*/ 1595 w 10000"/>
              <a:gd name="connsiteY60" fmla="*/ 7644 h 10000"/>
              <a:gd name="connsiteX61" fmla="*/ 1843 w 10000"/>
              <a:gd name="connsiteY61" fmla="*/ 7551 h 10000"/>
              <a:gd name="connsiteX62" fmla="*/ 2096 w 10000"/>
              <a:gd name="connsiteY62" fmla="*/ 7440 h 10000"/>
              <a:gd name="connsiteX63" fmla="*/ 2096 w 10000"/>
              <a:gd name="connsiteY63" fmla="*/ 7347 h 10000"/>
              <a:gd name="connsiteX64" fmla="*/ 2394 w 10000"/>
              <a:gd name="connsiteY64" fmla="*/ 7254 h 10000"/>
              <a:gd name="connsiteX65" fmla="*/ 2636 w 10000"/>
              <a:gd name="connsiteY65" fmla="*/ 7050 h 10000"/>
              <a:gd name="connsiteX66" fmla="*/ 2636 w 10000"/>
              <a:gd name="connsiteY66" fmla="*/ 6865 h 10000"/>
              <a:gd name="connsiteX67" fmla="*/ 2886 w 10000"/>
              <a:gd name="connsiteY67" fmla="*/ 6660 h 10000"/>
              <a:gd name="connsiteX68" fmla="*/ 3136 w 10000"/>
              <a:gd name="connsiteY68" fmla="*/ 6364 h 10000"/>
              <a:gd name="connsiteX69" fmla="*/ 3434 w 10000"/>
              <a:gd name="connsiteY69" fmla="*/ 6067 h 10000"/>
              <a:gd name="connsiteX70" fmla="*/ 3434 w 10000"/>
              <a:gd name="connsiteY70" fmla="*/ 5677 h 10000"/>
              <a:gd name="connsiteX71" fmla="*/ 3934 w 10000"/>
              <a:gd name="connsiteY71" fmla="*/ 4991 h 10000"/>
              <a:gd name="connsiteX72" fmla="*/ 4240 w 10000"/>
              <a:gd name="connsiteY72" fmla="*/ 4212 h 10000"/>
              <a:gd name="connsiteX73" fmla="*/ 4240 w 10000"/>
              <a:gd name="connsiteY73" fmla="*/ 3525 h 10000"/>
              <a:gd name="connsiteX74" fmla="*/ 4482 w 10000"/>
              <a:gd name="connsiteY74" fmla="*/ 2839 h 10000"/>
              <a:gd name="connsiteX75" fmla="*/ 4482 w 10000"/>
              <a:gd name="connsiteY75" fmla="*/ 2542 h 10000"/>
              <a:gd name="connsiteX76" fmla="*/ 4482 w 10000"/>
              <a:gd name="connsiteY76" fmla="*/ 2263 h 10000"/>
              <a:gd name="connsiteX77" fmla="*/ 4482 w 10000"/>
              <a:gd name="connsiteY77" fmla="*/ 2059 h 10000"/>
              <a:gd name="connsiteX78" fmla="*/ 4482 w 10000"/>
              <a:gd name="connsiteY78" fmla="*/ 1855 h 10000"/>
              <a:gd name="connsiteX79" fmla="*/ 4482 w 10000"/>
              <a:gd name="connsiteY79" fmla="*/ 1670 h 10000"/>
              <a:gd name="connsiteX80" fmla="*/ 4482 w 10000"/>
              <a:gd name="connsiteY80" fmla="*/ 1577 h 10000"/>
              <a:gd name="connsiteX81" fmla="*/ 4240 w 10000"/>
              <a:gd name="connsiteY81" fmla="*/ 1466 h 10000"/>
              <a:gd name="connsiteX82" fmla="*/ 4240 w 10000"/>
              <a:gd name="connsiteY82" fmla="*/ 1373 h 10000"/>
              <a:gd name="connsiteX83" fmla="*/ 4240 w 10000"/>
              <a:gd name="connsiteY83" fmla="*/ 1280 h 10000"/>
              <a:gd name="connsiteX84" fmla="*/ 3934 w 10000"/>
              <a:gd name="connsiteY84" fmla="*/ 1280 h 10000"/>
              <a:gd name="connsiteX85" fmla="*/ 3691 w 10000"/>
              <a:gd name="connsiteY85" fmla="*/ 1169 h 10000"/>
              <a:gd name="connsiteX86" fmla="*/ 3691 w 10000"/>
              <a:gd name="connsiteY86" fmla="*/ 1169 h 10000"/>
              <a:gd name="connsiteX87" fmla="*/ 3434 w 10000"/>
              <a:gd name="connsiteY87" fmla="*/ 297 h 10000"/>
              <a:gd name="connsiteX88" fmla="*/ 3434 w 10000"/>
              <a:gd name="connsiteY88" fmla="*/ 204 h 10000"/>
              <a:gd name="connsiteX89" fmla="*/ 3434 w 10000"/>
              <a:gd name="connsiteY89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0 w 10000"/>
              <a:gd name="connsiteY57" fmla="*/ 9610 h 10000"/>
              <a:gd name="connsiteX58" fmla="*/ 1295 w 10000"/>
              <a:gd name="connsiteY58" fmla="*/ 7644 h 10000"/>
              <a:gd name="connsiteX59" fmla="*/ 1595 w 10000"/>
              <a:gd name="connsiteY59" fmla="*/ 7644 h 10000"/>
              <a:gd name="connsiteX60" fmla="*/ 1843 w 10000"/>
              <a:gd name="connsiteY60" fmla="*/ 7551 h 10000"/>
              <a:gd name="connsiteX61" fmla="*/ 2096 w 10000"/>
              <a:gd name="connsiteY61" fmla="*/ 7440 h 10000"/>
              <a:gd name="connsiteX62" fmla="*/ 2096 w 10000"/>
              <a:gd name="connsiteY62" fmla="*/ 7347 h 10000"/>
              <a:gd name="connsiteX63" fmla="*/ 2394 w 10000"/>
              <a:gd name="connsiteY63" fmla="*/ 7254 h 10000"/>
              <a:gd name="connsiteX64" fmla="*/ 2636 w 10000"/>
              <a:gd name="connsiteY64" fmla="*/ 7050 h 10000"/>
              <a:gd name="connsiteX65" fmla="*/ 2636 w 10000"/>
              <a:gd name="connsiteY65" fmla="*/ 6865 h 10000"/>
              <a:gd name="connsiteX66" fmla="*/ 2886 w 10000"/>
              <a:gd name="connsiteY66" fmla="*/ 6660 h 10000"/>
              <a:gd name="connsiteX67" fmla="*/ 3136 w 10000"/>
              <a:gd name="connsiteY67" fmla="*/ 6364 h 10000"/>
              <a:gd name="connsiteX68" fmla="*/ 3434 w 10000"/>
              <a:gd name="connsiteY68" fmla="*/ 6067 h 10000"/>
              <a:gd name="connsiteX69" fmla="*/ 3434 w 10000"/>
              <a:gd name="connsiteY69" fmla="*/ 5677 h 10000"/>
              <a:gd name="connsiteX70" fmla="*/ 3934 w 10000"/>
              <a:gd name="connsiteY70" fmla="*/ 4991 h 10000"/>
              <a:gd name="connsiteX71" fmla="*/ 4240 w 10000"/>
              <a:gd name="connsiteY71" fmla="*/ 4212 h 10000"/>
              <a:gd name="connsiteX72" fmla="*/ 4240 w 10000"/>
              <a:gd name="connsiteY72" fmla="*/ 3525 h 10000"/>
              <a:gd name="connsiteX73" fmla="*/ 4482 w 10000"/>
              <a:gd name="connsiteY73" fmla="*/ 2839 h 10000"/>
              <a:gd name="connsiteX74" fmla="*/ 4482 w 10000"/>
              <a:gd name="connsiteY74" fmla="*/ 2542 h 10000"/>
              <a:gd name="connsiteX75" fmla="*/ 4482 w 10000"/>
              <a:gd name="connsiteY75" fmla="*/ 2263 h 10000"/>
              <a:gd name="connsiteX76" fmla="*/ 4482 w 10000"/>
              <a:gd name="connsiteY76" fmla="*/ 2059 h 10000"/>
              <a:gd name="connsiteX77" fmla="*/ 4482 w 10000"/>
              <a:gd name="connsiteY77" fmla="*/ 1855 h 10000"/>
              <a:gd name="connsiteX78" fmla="*/ 4482 w 10000"/>
              <a:gd name="connsiteY78" fmla="*/ 1670 h 10000"/>
              <a:gd name="connsiteX79" fmla="*/ 4482 w 10000"/>
              <a:gd name="connsiteY79" fmla="*/ 1577 h 10000"/>
              <a:gd name="connsiteX80" fmla="*/ 4240 w 10000"/>
              <a:gd name="connsiteY80" fmla="*/ 1466 h 10000"/>
              <a:gd name="connsiteX81" fmla="*/ 4240 w 10000"/>
              <a:gd name="connsiteY81" fmla="*/ 1373 h 10000"/>
              <a:gd name="connsiteX82" fmla="*/ 4240 w 10000"/>
              <a:gd name="connsiteY82" fmla="*/ 1280 h 10000"/>
              <a:gd name="connsiteX83" fmla="*/ 3934 w 10000"/>
              <a:gd name="connsiteY83" fmla="*/ 1280 h 10000"/>
              <a:gd name="connsiteX84" fmla="*/ 3691 w 10000"/>
              <a:gd name="connsiteY84" fmla="*/ 1169 h 10000"/>
              <a:gd name="connsiteX85" fmla="*/ 3691 w 10000"/>
              <a:gd name="connsiteY85" fmla="*/ 1169 h 10000"/>
              <a:gd name="connsiteX86" fmla="*/ 3434 w 10000"/>
              <a:gd name="connsiteY86" fmla="*/ 297 h 10000"/>
              <a:gd name="connsiteX87" fmla="*/ 3434 w 10000"/>
              <a:gd name="connsiteY87" fmla="*/ 204 h 10000"/>
              <a:gd name="connsiteX88" fmla="*/ 3434 w 10000"/>
              <a:gd name="connsiteY88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0 w 10000"/>
              <a:gd name="connsiteY56" fmla="*/ 9796 h 10000"/>
              <a:gd name="connsiteX57" fmla="*/ 1295 w 10000"/>
              <a:gd name="connsiteY57" fmla="*/ 7644 h 10000"/>
              <a:gd name="connsiteX58" fmla="*/ 1595 w 10000"/>
              <a:gd name="connsiteY58" fmla="*/ 7644 h 10000"/>
              <a:gd name="connsiteX59" fmla="*/ 1843 w 10000"/>
              <a:gd name="connsiteY59" fmla="*/ 7551 h 10000"/>
              <a:gd name="connsiteX60" fmla="*/ 2096 w 10000"/>
              <a:gd name="connsiteY60" fmla="*/ 7440 h 10000"/>
              <a:gd name="connsiteX61" fmla="*/ 2096 w 10000"/>
              <a:gd name="connsiteY61" fmla="*/ 7347 h 10000"/>
              <a:gd name="connsiteX62" fmla="*/ 2394 w 10000"/>
              <a:gd name="connsiteY62" fmla="*/ 7254 h 10000"/>
              <a:gd name="connsiteX63" fmla="*/ 2636 w 10000"/>
              <a:gd name="connsiteY63" fmla="*/ 7050 h 10000"/>
              <a:gd name="connsiteX64" fmla="*/ 2636 w 10000"/>
              <a:gd name="connsiteY64" fmla="*/ 6865 h 10000"/>
              <a:gd name="connsiteX65" fmla="*/ 2886 w 10000"/>
              <a:gd name="connsiteY65" fmla="*/ 6660 h 10000"/>
              <a:gd name="connsiteX66" fmla="*/ 3136 w 10000"/>
              <a:gd name="connsiteY66" fmla="*/ 6364 h 10000"/>
              <a:gd name="connsiteX67" fmla="*/ 3434 w 10000"/>
              <a:gd name="connsiteY67" fmla="*/ 6067 h 10000"/>
              <a:gd name="connsiteX68" fmla="*/ 3434 w 10000"/>
              <a:gd name="connsiteY68" fmla="*/ 5677 h 10000"/>
              <a:gd name="connsiteX69" fmla="*/ 3934 w 10000"/>
              <a:gd name="connsiteY69" fmla="*/ 4991 h 10000"/>
              <a:gd name="connsiteX70" fmla="*/ 4240 w 10000"/>
              <a:gd name="connsiteY70" fmla="*/ 4212 h 10000"/>
              <a:gd name="connsiteX71" fmla="*/ 4240 w 10000"/>
              <a:gd name="connsiteY71" fmla="*/ 3525 h 10000"/>
              <a:gd name="connsiteX72" fmla="*/ 4482 w 10000"/>
              <a:gd name="connsiteY72" fmla="*/ 2839 h 10000"/>
              <a:gd name="connsiteX73" fmla="*/ 4482 w 10000"/>
              <a:gd name="connsiteY73" fmla="*/ 2542 h 10000"/>
              <a:gd name="connsiteX74" fmla="*/ 4482 w 10000"/>
              <a:gd name="connsiteY74" fmla="*/ 2263 h 10000"/>
              <a:gd name="connsiteX75" fmla="*/ 4482 w 10000"/>
              <a:gd name="connsiteY75" fmla="*/ 2059 h 10000"/>
              <a:gd name="connsiteX76" fmla="*/ 4482 w 10000"/>
              <a:gd name="connsiteY76" fmla="*/ 1855 h 10000"/>
              <a:gd name="connsiteX77" fmla="*/ 4482 w 10000"/>
              <a:gd name="connsiteY77" fmla="*/ 1670 h 10000"/>
              <a:gd name="connsiteX78" fmla="*/ 4482 w 10000"/>
              <a:gd name="connsiteY78" fmla="*/ 1577 h 10000"/>
              <a:gd name="connsiteX79" fmla="*/ 4240 w 10000"/>
              <a:gd name="connsiteY79" fmla="*/ 1466 h 10000"/>
              <a:gd name="connsiteX80" fmla="*/ 4240 w 10000"/>
              <a:gd name="connsiteY80" fmla="*/ 1373 h 10000"/>
              <a:gd name="connsiteX81" fmla="*/ 4240 w 10000"/>
              <a:gd name="connsiteY81" fmla="*/ 1280 h 10000"/>
              <a:gd name="connsiteX82" fmla="*/ 3934 w 10000"/>
              <a:gd name="connsiteY82" fmla="*/ 1280 h 10000"/>
              <a:gd name="connsiteX83" fmla="*/ 3691 w 10000"/>
              <a:gd name="connsiteY83" fmla="*/ 1169 h 10000"/>
              <a:gd name="connsiteX84" fmla="*/ 3691 w 10000"/>
              <a:gd name="connsiteY84" fmla="*/ 1169 h 10000"/>
              <a:gd name="connsiteX85" fmla="*/ 3434 w 10000"/>
              <a:gd name="connsiteY85" fmla="*/ 297 h 10000"/>
              <a:gd name="connsiteX86" fmla="*/ 3434 w 10000"/>
              <a:gd name="connsiteY86" fmla="*/ 204 h 10000"/>
              <a:gd name="connsiteX87" fmla="*/ 3434 w 10000"/>
              <a:gd name="connsiteY87" fmla="*/ 204 h 10000"/>
              <a:gd name="connsiteX0" fmla="*/ 3434 w 10000"/>
              <a:gd name="connsiteY0" fmla="*/ 204 h 10000"/>
              <a:gd name="connsiteX1" fmla="*/ 3691 w 10000"/>
              <a:gd name="connsiteY1" fmla="*/ 93 h 10000"/>
              <a:gd name="connsiteX2" fmla="*/ 4240 w 10000"/>
              <a:gd name="connsiteY2" fmla="*/ 93 h 10000"/>
              <a:gd name="connsiteX3" fmla="*/ 4482 w 10000"/>
              <a:gd name="connsiteY3" fmla="*/ 0 h 10000"/>
              <a:gd name="connsiteX4" fmla="*/ 4727 w 10000"/>
              <a:gd name="connsiteY4" fmla="*/ 0 h 10000"/>
              <a:gd name="connsiteX5" fmla="*/ 5277 w 10000"/>
              <a:gd name="connsiteY5" fmla="*/ 93 h 10000"/>
              <a:gd name="connsiteX6" fmla="*/ 6073 w 10000"/>
              <a:gd name="connsiteY6" fmla="*/ 204 h 10000"/>
              <a:gd name="connsiteX7" fmla="*/ 6319 w 10000"/>
              <a:gd name="connsiteY7" fmla="*/ 297 h 10000"/>
              <a:gd name="connsiteX8" fmla="*/ 6813 w 10000"/>
              <a:gd name="connsiteY8" fmla="*/ 482 h 10000"/>
              <a:gd name="connsiteX9" fmla="*/ 7111 w 10000"/>
              <a:gd name="connsiteY9" fmla="*/ 594 h 10000"/>
              <a:gd name="connsiteX10" fmla="*/ 7619 w 10000"/>
              <a:gd name="connsiteY10" fmla="*/ 686 h 10000"/>
              <a:gd name="connsiteX11" fmla="*/ 8161 w 10000"/>
              <a:gd name="connsiteY11" fmla="*/ 891 h 10000"/>
              <a:gd name="connsiteX12" fmla="*/ 8655 w 10000"/>
              <a:gd name="connsiteY12" fmla="*/ 983 h 10000"/>
              <a:gd name="connsiteX13" fmla="*/ 8956 w 10000"/>
              <a:gd name="connsiteY13" fmla="*/ 1169 h 10000"/>
              <a:gd name="connsiteX14" fmla="*/ 9455 w 10000"/>
              <a:gd name="connsiteY14" fmla="*/ 1280 h 10000"/>
              <a:gd name="connsiteX15" fmla="*/ 9699 w 10000"/>
              <a:gd name="connsiteY15" fmla="*/ 1373 h 10000"/>
              <a:gd name="connsiteX16" fmla="*/ 9699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9 w 10000"/>
              <a:gd name="connsiteY20" fmla="*/ 1763 h 10000"/>
              <a:gd name="connsiteX21" fmla="*/ 9455 w 10000"/>
              <a:gd name="connsiteY21" fmla="*/ 1763 h 10000"/>
              <a:gd name="connsiteX22" fmla="*/ 9206 w 10000"/>
              <a:gd name="connsiteY22" fmla="*/ 1855 h 10000"/>
              <a:gd name="connsiteX23" fmla="*/ 8956 w 10000"/>
              <a:gd name="connsiteY23" fmla="*/ 1855 h 10000"/>
              <a:gd name="connsiteX24" fmla="*/ 8956 w 10000"/>
              <a:gd name="connsiteY24" fmla="*/ 1967 h 10000"/>
              <a:gd name="connsiteX25" fmla="*/ 8655 w 10000"/>
              <a:gd name="connsiteY25" fmla="*/ 2059 h 10000"/>
              <a:gd name="connsiteX26" fmla="*/ 8408 w 10000"/>
              <a:gd name="connsiteY26" fmla="*/ 2263 h 10000"/>
              <a:gd name="connsiteX27" fmla="*/ 8408 w 10000"/>
              <a:gd name="connsiteY27" fmla="*/ 2449 h 10000"/>
              <a:gd name="connsiteX28" fmla="*/ 8161 w 10000"/>
              <a:gd name="connsiteY28" fmla="*/ 2653 h 10000"/>
              <a:gd name="connsiteX29" fmla="*/ 8161 w 10000"/>
              <a:gd name="connsiteY29" fmla="*/ 2950 h 10000"/>
              <a:gd name="connsiteX30" fmla="*/ 8161 w 10000"/>
              <a:gd name="connsiteY30" fmla="*/ 3135 h 10000"/>
              <a:gd name="connsiteX31" fmla="*/ 7859 w 10000"/>
              <a:gd name="connsiteY31" fmla="*/ 3432 h 10000"/>
              <a:gd name="connsiteX32" fmla="*/ 7859 w 10000"/>
              <a:gd name="connsiteY32" fmla="*/ 3822 h 10000"/>
              <a:gd name="connsiteX33" fmla="*/ 7619 w 10000"/>
              <a:gd name="connsiteY33" fmla="*/ 4119 h 10000"/>
              <a:gd name="connsiteX34" fmla="*/ 7365 w 10000"/>
              <a:gd name="connsiteY34" fmla="*/ 4508 h 10000"/>
              <a:gd name="connsiteX35" fmla="*/ 7111 w 10000"/>
              <a:gd name="connsiteY35" fmla="*/ 4898 h 10000"/>
              <a:gd name="connsiteX36" fmla="*/ 6813 w 10000"/>
              <a:gd name="connsiteY36" fmla="*/ 5288 h 10000"/>
              <a:gd name="connsiteX37" fmla="*/ 6319 w 10000"/>
              <a:gd name="connsiteY37" fmla="*/ 6178 h 10000"/>
              <a:gd name="connsiteX38" fmla="*/ 6073 w 10000"/>
              <a:gd name="connsiteY38" fmla="*/ 6568 h 10000"/>
              <a:gd name="connsiteX39" fmla="*/ 5778 w 10000"/>
              <a:gd name="connsiteY39" fmla="*/ 6957 h 10000"/>
              <a:gd name="connsiteX40" fmla="*/ 5525 w 10000"/>
              <a:gd name="connsiteY40" fmla="*/ 7347 h 10000"/>
              <a:gd name="connsiteX41" fmla="*/ 5277 w 10000"/>
              <a:gd name="connsiteY41" fmla="*/ 7737 h 10000"/>
              <a:gd name="connsiteX42" fmla="*/ 4975 w 10000"/>
              <a:gd name="connsiteY42" fmla="*/ 8033 h 10000"/>
              <a:gd name="connsiteX43" fmla="*/ 4975 w 10000"/>
              <a:gd name="connsiteY43" fmla="*/ 8237 h 10000"/>
              <a:gd name="connsiteX44" fmla="*/ 4727 w 10000"/>
              <a:gd name="connsiteY44" fmla="*/ 8534 h 10000"/>
              <a:gd name="connsiteX45" fmla="*/ 4482 w 10000"/>
              <a:gd name="connsiteY45" fmla="*/ 8720 h 10000"/>
              <a:gd name="connsiteX46" fmla="*/ 3934 w 10000"/>
              <a:gd name="connsiteY46" fmla="*/ 9017 h 10000"/>
              <a:gd name="connsiteX47" fmla="*/ 3434 w 10000"/>
              <a:gd name="connsiteY47" fmla="*/ 9314 h 10000"/>
              <a:gd name="connsiteX48" fmla="*/ 2886 w 10000"/>
              <a:gd name="connsiteY48" fmla="*/ 9610 h 10000"/>
              <a:gd name="connsiteX49" fmla="*/ 2394 w 10000"/>
              <a:gd name="connsiteY49" fmla="*/ 9703 h 10000"/>
              <a:gd name="connsiteX50" fmla="*/ 1843 w 10000"/>
              <a:gd name="connsiteY50" fmla="*/ 9889 h 10000"/>
              <a:gd name="connsiteX51" fmla="*/ 1295 w 10000"/>
              <a:gd name="connsiteY51" fmla="*/ 10000 h 10000"/>
              <a:gd name="connsiteX52" fmla="*/ 800 w 10000"/>
              <a:gd name="connsiteY52" fmla="*/ 10000 h 10000"/>
              <a:gd name="connsiteX53" fmla="*/ 252 w 10000"/>
              <a:gd name="connsiteY53" fmla="*/ 10000 h 10000"/>
              <a:gd name="connsiteX54" fmla="*/ 252 w 10000"/>
              <a:gd name="connsiteY54" fmla="*/ 9889 h 10000"/>
              <a:gd name="connsiteX55" fmla="*/ 0 w 10000"/>
              <a:gd name="connsiteY55" fmla="*/ 9889 h 10000"/>
              <a:gd name="connsiteX56" fmla="*/ 1295 w 10000"/>
              <a:gd name="connsiteY56" fmla="*/ 7644 h 10000"/>
              <a:gd name="connsiteX57" fmla="*/ 1595 w 10000"/>
              <a:gd name="connsiteY57" fmla="*/ 7644 h 10000"/>
              <a:gd name="connsiteX58" fmla="*/ 1843 w 10000"/>
              <a:gd name="connsiteY58" fmla="*/ 7551 h 10000"/>
              <a:gd name="connsiteX59" fmla="*/ 2096 w 10000"/>
              <a:gd name="connsiteY59" fmla="*/ 7440 h 10000"/>
              <a:gd name="connsiteX60" fmla="*/ 2096 w 10000"/>
              <a:gd name="connsiteY60" fmla="*/ 7347 h 10000"/>
              <a:gd name="connsiteX61" fmla="*/ 2394 w 10000"/>
              <a:gd name="connsiteY61" fmla="*/ 7254 h 10000"/>
              <a:gd name="connsiteX62" fmla="*/ 2636 w 10000"/>
              <a:gd name="connsiteY62" fmla="*/ 7050 h 10000"/>
              <a:gd name="connsiteX63" fmla="*/ 2636 w 10000"/>
              <a:gd name="connsiteY63" fmla="*/ 6865 h 10000"/>
              <a:gd name="connsiteX64" fmla="*/ 2886 w 10000"/>
              <a:gd name="connsiteY64" fmla="*/ 6660 h 10000"/>
              <a:gd name="connsiteX65" fmla="*/ 3136 w 10000"/>
              <a:gd name="connsiteY65" fmla="*/ 6364 h 10000"/>
              <a:gd name="connsiteX66" fmla="*/ 3434 w 10000"/>
              <a:gd name="connsiteY66" fmla="*/ 6067 h 10000"/>
              <a:gd name="connsiteX67" fmla="*/ 3434 w 10000"/>
              <a:gd name="connsiteY67" fmla="*/ 5677 h 10000"/>
              <a:gd name="connsiteX68" fmla="*/ 3934 w 10000"/>
              <a:gd name="connsiteY68" fmla="*/ 4991 h 10000"/>
              <a:gd name="connsiteX69" fmla="*/ 4240 w 10000"/>
              <a:gd name="connsiteY69" fmla="*/ 4212 h 10000"/>
              <a:gd name="connsiteX70" fmla="*/ 4240 w 10000"/>
              <a:gd name="connsiteY70" fmla="*/ 3525 h 10000"/>
              <a:gd name="connsiteX71" fmla="*/ 4482 w 10000"/>
              <a:gd name="connsiteY71" fmla="*/ 2839 h 10000"/>
              <a:gd name="connsiteX72" fmla="*/ 4482 w 10000"/>
              <a:gd name="connsiteY72" fmla="*/ 2542 h 10000"/>
              <a:gd name="connsiteX73" fmla="*/ 4482 w 10000"/>
              <a:gd name="connsiteY73" fmla="*/ 2263 h 10000"/>
              <a:gd name="connsiteX74" fmla="*/ 4482 w 10000"/>
              <a:gd name="connsiteY74" fmla="*/ 2059 h 10000"/>
              <a:gd name="connsiteX75" fmla="*/ 4482 w 10000"/>
              <a:gd name="connsiteY75" fmla="*/ 1855 h 10000"/>
              <a:gd name="connsiteX76" fmla="*/ 4482 w 10000"/>
              <a:gd name="connsiteY76" fmla="*/ 1670 h 10000"/>
              <a:gd name="connsiteX77" fmla="*/ 4482 w 10000"/>
              <a:gd name="connsiteY77" fmla="*/ 1577 h 10000"/>
              <a:gd name="connsiteX78" fmla="*/ 4240 w 10000"/>
              <a:gd name="connsiteY78" fmla="*/ 1466 h 10000"/>
              <a:gd name="connsiteX79" fmla="*/ 4240 w 10000"/>
              <a:gd name="connsiteY79" fmla="*/ 1373 h 10000"/>
              <a:gd name="connsiteX80" fmla="*/ 4240 w 10000"/>
              <a:gd name="connsiteY80" fmla="*/ 1280 h 10000"/>
              <a:gd name="connsiteX81" fmla="*/ 3934 w 10000"/>
              <a:gd name="connsiteY81" fmla="*/ 1280 h 10000"/>
              <a:gd name="connsiteX82" fmla="*/ 3691 w 10000"/>
              <a:gd name="connsiteY82" fmla="*/ 1169 h 10000"/>
              <a:gd name="connsiteX83" fmla="*/ 3691 w 10000"/>
              <a:gd name="connsiteY83" fmla="*/ 1169 h 10000"/>
              <a:gd name="connsiteX84" fmla="*/ 3434 w 10000"/>
              <a:gd name="connsiteY84" fmla="*/ 297 h 10000"/>
              <a:gd name="connsiteX85" fmla="*/ 3434 w 10000"/>
              <a:gd name="connsiteY85" fmla="*/ 204 h 10000"/>
              <a:gd name="connsiteX86" fmla="*/ 3434 w 10000"/>
              <a:gd name="connsiteY86" fmla="*/ 204 h 10000"/>
              <a:gd name="connsiteX0" fmla="*/ 3182 w 9748"/>
              <a:gd name="connsiteY0" fmla="*/ 204 h 10000"/>
              <a:gd name="connsiteX1" fmla="*/ 3439 w 9748"/>
              <a:gd name="connsiteY1" fmla="*/ 93 h 10000"/>
              <a:gd name="connsiteX2" fmla="*/ 3988 w 9748"/>
              <a:gd name="connsiteY2" fmla="*/ 93 h 10000"/>
              <a:gd name="connsiteX3" fmla="*/ 4230 w 9748"/>
              <a:gd name="connsiteY3" fmla="*/ 0 h 10000"/>
              <a:gd name="connsiteX4" fmla="*/ 4475 w 9748"/>
              <a:gd name="connsiteY4" fmla="*/ 0 h 10000"/>
              <a:gd name="connsiteX5" fmla="*/ 5025 w 9748"/>
              <a:gd name="connsiteY5" fmla="*/ 93 h 10000"/>
              <a:gd name="connsiteX6" fmla="*/ 5821 w 9748"/>
              <a:gd name="connsiteY6" fmla="*/ 204 h 10000"/>
              <a:gd name="connsiteX7" fmla="*/ 6067 w 9748"/>
              <a:gd name="connsiteY7" fmla="*/ 297 h 10000"/>
              <a:gd name="connsiteX8" fmla="*/ 6561 w 9748"/>
              <a:gd name="connsiteY8" fmla="*/ 482 h 10000"/>
              <a:gd name="connsiteX9" fmla="*/ 6859 w 9748"/>
              <a:gd name="connsiteY9" fmla="*/ 594 h 10000"/>
              <a:gd name="connsiteX10" fmla="*/ 7367 w 9748"/>
              <a:gd name="connsiteY10" fmla="*/ 686 h 10000"/>
              <a:gd name="connsiteX11" fmla="*/ 7909 w 9748"/>
              <a:gd name="connsiteY11" fmla="*/ 891 h 10000"/>
              <a:gd name="connsiteX12" fmla="*/ 8403 w 9748"/>
              <a:gd name="connsiteY12" fmla="*/ 983 h 10000"/>
              <a:gd name="connsiteX13" fmla="*/ 8704 w 9748"/>
              <a:gd name="connsiteY13" fmla="*/ 1169 h 10000"/>
              <a:gd name="connsiteX14" fmla="*/ 9203 w 9748"/>
              <a:gd name="connsiteY14" fmla="*/ 1280 h 10000"/>
              <a:gd name="connsiteX15" fmla="*/ 9447 w 9748"/>
              <a:gd name="connsiteY15" fmla="*/ 1373 h 10000"/>
              <a:gd name="connsiteX16" fmla="*/ 9447 w 9748"/>
              <a:gd name="connsiteY16" fmla="*/ 1466 h 10000"/>
              <a:gd name="connsiteX17" fmla="*/ 9748 w 9748"/>
              <a:gd name="connsiteY17" fmla="*/ 1466 h 10000"/>
              <a:gd name="connsiteX18" fmla="*/ 9748 w 9748"/>
              <a:gd name="connsiteY18" fmla="*/ 1577 h 10000"/>
              <a:gd name="connsiteX19" fmla="*/ 9748 w 9748"/>
              <a:gd name="connsiteY19" fmla="*/ 1670 h 10000"/>
              <a:gd name="connsiteX20" fmla="*/ 9447 w 9748"/>
              <a:gd name="connsiteY20" fmla="*/ 1763 h 10000"/>
              <a:gd name="connsiteX21" fmla="*/ 9203 w 9748"/>
              <a:gd name="connsiteY21" fmla="*/ 1763 h 10000"/>
              <a:gd name="connsiteX22" fmla="*/ 8954 w 9748"/>
              <a:gd name="connsiteY22" fmla="*/ 1855 h 10000"/>
              <a:gd name="connsiteX23" fmla="*/ 8704 w 9748"/>
              <a:gd name="connsiteY23" fmla="*/ 1855 h 10000"/>
              <a:gd name="connsiteX24" fmla="*/ 8704 w 9748"/>
              <a:gd name="connsiteY24" fmla="*/ 1967 h 10000"/>
              <a:gd name="connsiteX25" fmla="*/ 8403 w 9748"/>
              <a:gd name="connsiteY25" fmla="*/ 2059 h 10000"/>
              <a:gd name="connsiteX26" fmla="*/ 8156 w 9748"/>
              <a:gd name="connsiteY26" fmla="*/ 2263 h 10000"/>
              <a:gd name="connsiteX27" fmla="*/ 8156 w 9748"/>
              <a:gd name="connsiteY27" fmla="*/ 2449 h 10000"/>
              <a:gd name="connsiteX28" fmla="*/ 7909 w 9748"/>
              <a:gd name="connsiteY28" fmla="*/ 2653 h 10000"/>
              <a:gd name="connsiteX29" fmla="*/ 7909 w 9748"/>
              <a:gd name="connsiteY29" fmla="*/ 2950 h 10000"/>
              <a:gd name="connsiteX30" fmla="*/ 7909 w 9748"/>
              <a:gd name="connsiteY30" fmla="*/ 3135 h 10000"/>
              <a:gd name="connsiteX31" fmla="*/ 7607 w 9748"/>
              <a:gd name="connsiteY31" fmla="*/ 3432 h 10000"/>
              <a:gd name="connsiteX32" fmla="*/ 7607 w 9748"/>
              <a:gd name="connsiteY32" fmla="*/ 3822 h 10000"/>
              <a:gd name="connsiteX33" fmla="*/ 7367 w 9748"/>
              <a:gd name="connsiteY33" fmla="*/ 4119 h 10000"/>
              <a:gd name="connsiteX34" fmla="*/ 7113 w 9748"/>
              <a:gd name="connsiteY34" fmla="*/ 4508 h 10000"/>
              <a:gd name="connsiteX35" fmla="*/ 6859 w 9748"/>
              <a:gd name="connsiteY35" fmla="*/ 4898 h 10000"/>
              <a:gd name="connsiteX36" fmla="*/ 6561 w 9748"/>
              <a:gd name="connsiteY36" fmla="*/ 5288 h 10000"/>
              <a:gd name="connsiteX37" fmla="*/ 6067 w 9748"/>
              <a:gd name="connsiteY37" fmla="*/ 6178 h 10000"/>
              <a:gd name="connsiteX38" fmla="*/ 5821 w 9748"/>
              <a:gd name="connsiteY38" fmla="*/ 6568 h 10000"/>
              <a:gd name="connsiteX39" fmla="*/ 5526 w 9748"/>
              <a:gd name="connsiteY39" fmla="*/ 6957 h 10000"/>
              <a:gd name="connsiteX40" fmla="*/ 5273 w 9748"/>
              <a:gd name="connsiteY40" fmla="*/ 7347 h 10000"/>
              <a:gd name="connsiteX41" fmla="*/ 5025 w 9748"/>
              <a:gd name="connsiteY41" fmla="*/ 7737 h 10000"/>
              <a:gd name="connsiteX42" fmla="*/ 4723 w 9748"/>
              <a:gd name="connsiteY42" fmla="*/ 8033 h 10000"/>
              <a:gd name="connsiteX43" fmla="*/ 4723 w 9748"/>
              <a:gd name="connsiteY43" fmla="*/ 8237 h 10000"/>
              <a:gd name="connsiteX44" fmla="*/ 4475 w 9748"/>
              <a:gd name="connsiteY44" fmla="*/ 8534 h 10000"/>
              <a:gd name="connsiteX45" fmla="*/ 4230 w 9748"/>
              <a:gd name="connsiteY45" fmla="*/ 8720 h 10000"/>
              <a:gd name="connsiteX46" fmla="*/ 3682 w 9748"/>
              <a:gd name="connsiteY46" fmla="*/ 9017 h 10000"/>
              <a:gd name="connsiteX47" fmla="*/ 3182 w 9748"/>
              <a:gd name="connsiteY47" fmla="*/ 9314 h 10000"/>
              <a:gd name="connsiteX48" fmla="*/ 2634 w 9748"/>
              <a:gd name="connsiteY48" fmla="*/ 9610 h 10000"/>
              <a:gd name="connsiteX49" fmla="*/ 2142 w 9748"/>
              <a:gd name="connsiteY49" fmla="*/ 9703 h 10000"/>
              <a:gd name="connsiteX50" fmla="*/ 1591 w 9748"/>
              <a:gd name="connsiteY50" fmla="*/ 9889 h 10000"/>
              <a:gd name="connsiteX51" fmla="*/ 1043 w 9748"/>
              <a:gd name="connsiteY51" fmla="*/ 10000 h 10000"/>
              <a:gd name="connsiteX52" fmla="*/ 548 w 9748"/>
              <a:gd name="connsiteY52" fmla="*/ 10000 h 10000"/>
              <a:gd name="connsiteX53" fmla="*/ 0 w 9748"/>
              <a:gd name="connsiteY53" fmla="*/ 10000 h 10000"/>
              <a:gd name="connsiteX54" fmla="*/ 0 w 9748"/>
              <a:gd name="connsiteY54" fmla="*/ 9889 h 10000"/>
              <a:gd name="connsiteX55" fmla="*/ 1043 w 9748"/>
              <a:gd name="connsiteY55" fmla="*/ 7644 h 10000"/>
              <a:gd name="connsiteX56" fmla="*/ 1343 w 9748"/>
              <a:gd name="connsiteY56" fmla="*/ 7644 h 10000"/>
              <a:gd name="connsiteX57" fmla="*/ 1591 w 9748"/>
              <a:gd name="connsiteY57" fmla="*/ 7551 h 10000"/>
              <a:gd name="connsiteX58" fmla="*/ 1844 w 9748"/>
              <a:gd name="connsiteY58" fmla="*/ 7440 h 10000"/>
              <a:gd name="connsiteX59" fmla="*/ 1844 w 9748"/>
              <a:gd name="connsiteY59" fmla="*/ 7347 h 10000"/>
              <a:gd name="connsiteX60" fmla="*/ 2142 w 9748"/>
              <a:gd name="connsiteY60" fmla="*/ 7254 h 10000"/>
              <a:gd name="connsiteX61" fmla="*/ 2384 w 9748"/>
              <a:gd name="connsiteY61" fmla="*/ 7050 h 10000"/>
              <a:gd name="connsiteX62" fmla="*/ 2384 w 9748"/>
              <a:gd name="connsiteY62" fmla="*/ 6865 h 10000"/>
              <a:gd name="connsiteX63" fmla="*/ 2634 w 9748"/>
              <a:gd name="connsiteY63" fmla="*/ 6660 h 10000"/>
              <a:gd name="connsiteX64" fmla="*/ 2884 w 9748"/>
              <a:gd name="connsiteY64" fmla="*/ 6364 h 10000"/>
              <a:gd name="connsiteX65" fmla="*/ 3182 w 9748"/>
              <a:gd name="connsiteY65" fmla="*/ 6067 h 10000"/>
              <a:gd name="connsiteX66" fmla="*/ 3182 w 9748"/>
              <a:gd name="connsiteY66" fmla="*/ 5677 h 10000"/>
              <a:gd name="connsiteX67" fmla="*/ 3682 w 9748"/>
              <a:gd name="connsiteY67" fmla="*/ 4991 h 10000"/>
              <a:gd name="connsiteX68" fmla="*/ 3988 w 9748"/>
              <a:gd name="connsiteY68" fmla="*/ 4212 h 10000"/>
              <a:gd name="connsiteX69" fmla="*/ 3988 w 9748"/>
              <a:gd name="connsiteY69" fmla="*/ 3525 h 10000"/>
              <a:gd name="connsiteX70" fmla="*/ 4230 w 9748"/>
              <a:gd name="connsiteY70" fmla="*/ 2839 h 10000"/>
              <a:gd name="connsiteX71" fmla="*/ 4230 w 9748"/>
              <a:gd name="connsiteY71" fmla="*/ 2542 h 10000"/>
              <a:gd name="connsiteX72" fmla="*/ 4230 w 9748"/>
              <a:gd name="connsiteY72" fmla="*/ 2263 h 10000"/>
              <a:gd name="connsiteX73" fmla="*/ 4230 w 9748"/>
              <a:gd name="connsiteY73" fmla="*/ 2059 h 10000"/>
              <a:gd name="connsiteX74" fmla="*/ 4230 w 9748"/>
              <a:gd name="connsiteY74" fmla="*/ 1855 h 10000"/>
              <a:gd name="connsiteX75" fmla="*/ 4230 w 9748"/>
              <a:gd name="connsiteY75" fmla="*/ 1670 h 10000"/>
              <a:gd name="connsiteX76" fmla="*/ 4230 w 9748"/>
              <a:gd name="connsiteY76" fmla="*/ 1577 h 10000"/>
              <a:gd name="connsiteX77" fmla="*/ 3988 w 9748"/>
              <a:gd name="connsiteY77" fmla="*/ 1466 h 10000"/>
              <a:gd name="connsiteX78" fmla="*/ 3988 w 9748"/>
              <a:gd name="connsiteY78" fmla="*/ 1373 h 10000"/>
              <a:gd name="connsiteX79" fmla="*/ 3988 w 9748"/>
              <a:gd name="connsiteY79" fmla="*/ 1280 h 10000"/>
              <a:gd name="connsiteX80" fmla="*/ 3682 w 9748"/>
              <a:gd name="connsiteY80" fmla="*/ 1280 h 10000"/>
              <a:gd name="connsiteX81" fmla="*/ 3439 w 9748"/>
              <a:gd name="connsiteY81" fmla="*/ 1169 h 10000"/>
              <a:gd name="connsiteX82" fmla="*/ 3439 w 9748"/>
              <a:gd name="connsiteY82" fmla="*/ 1169 h 10000"/>
              <a:gd name="connsiteX83" fmla="*/ 3182 w 9748"/>
              <a:gd name="connsiteY83" fmla="*/ 297 h 10000"/>
              <a:gd name="connsiteX84" fmla="*/ 3182 w 9748"/>
              <a:gd name="connsiteY84" fmla="*/ 204 h 10000"/>
              <a:gd name="connsiteX85" fmla="*/ 3182 w 9748"/>
              <a:gd name="connsiteY85" fmla="*/ 204 h 10000"/>
              <a:gd name="connsiteX0" fmla="*/ 3264 w 10000"/>
              <a:gd name="connsiteY0" fmla="*/ 204 h 10000"/>
              <a:gd name="connsiteX1" fmla="*/ 3528 w 10000"/>
              <a:gd name="connsiteY1" fmla="*/ 93 h 10000"/>
              <a:gd name="connsiteX2" fmla="*/ 4091 w 10000"/>
              <a:gd name="connsiteY2" fmla="*/ 93 h 10000"/>
              <a:gd name="connsiteX3" fmla="*/ 4339 w 10000"/>
              <a:gd name="connsiteY3" fmla="*/ 0 h 10000"/>
              <a:gd name="connsiteX4" fmla="*/ 4591 w 10000"/>
              <a:gd name="connsiteY4" fmla="*/ 0 h 10000"/>
              <a:gd name="connsiteX5" fmla="*/ 5155 w 10000"/>
              <a:gd name="connsiteY5" fmla="*/ 93 h 10000"/>
              <a:gd name="connsiteX6" fmla="*/ 5971 w 10000"/>
              <a:gd name="connsiteY6" fmla="*/ 204 h 10000"/>
              <a:gd name="connsiteX7" fmla="*/ 6224 w 10000"/>
              <a:gd name="connsiteY7" fmla="*/ 297 h 10000"/>
              <a:gd name="connsiteX8" fmla="*/ 6731 w 10000"/>
              <a:gd name="connsiteY8" fmla="*/ 482 h 10000"/>
              <a:gd name="connsiteX9" fmla="*/ 7036 w 10000"/>
              <a:gd name="connsiteY9" fmla="*/ 594 h 10000"/>
              <a:gd name="connsiteX10" fmla="*/ 7557 w 10000"/>
              <a:gd name="connsiteY10" fmla="*/ 686 h 10000"/>
              <a:gd name="connsiteX11" fmla="*/ 8113 w 10000"/>
              <a:gd name="connsiteY11" fmla="*/ 891 h 10000"/>
              <a:gd name="connsiteX12" fmla="*/ 8620 w 10000"/>
              <a:gd name="connsiteY12" fmla="*/ 983 h 10000"/>
              <a:gd name="connsiteX13" fmla="*/ 8929 w 10000"/>
              <a:gd name="connsiteY13" fmla="*/ 1169 h 10000"/>
              <a:gd name="connsiteX14" fmla="*/ 9441 w 10000"/>
              <a:gd name="connsiteY14" fmla="*/ 1280 h 10000"/>
              <a:gd name="connsiteX15" fmla="*/ 9691 w 10000"/>
              <a:gd name="connsiteY15" fmla="*/ 1373 h 10000"/>
              <a:gd name="connsiteX16" fmla="*/ 9691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691 w 10000"/>
              <a:gd name="connsiteY20" fmla="*/ 1763 h 10000"/>
              <a:gd name="connsiteX21" fmla="*/ 9441 w 10000"/>
              <a:gd name="connsiteY21" fmla="*/ 1763 h 10000"/>
              <a:gd name="connsiteX22" fmla="*/ 9185 w 10000"/>
              <a:gd name="connsiteY22" fmla="*/ 1855 h 10000"/>
              <a:gd name="connsiteX23" fmla="*/ 8929 w 10000"/>
              <a:gd name="connsiteY23" fmla="*/ 1855 h 10000"/>
              <a:gd name="connsiteX24" fmla="*/ 8929 w 10000"/>
              <a:gd name="connsiteY24" fmla="*/ 1967 h 10000"/>
              <a:gd name="connsiteX25" fmla="*/ 8620 w 10000"/>
              <a:gd name="connsiteY25" fmla="*/ 2059 h 10000"/>
              <a:gd name="connsiteX26" fmla="*/ 8367 w 10000"/>
              <a:gd name="connsiteY26" fmla="*/ 2263 h 10000"/>
              <a:gd name="connsiteX27" fmla="*/ 8367 w 10000"/>
              <a:gd name="connsiteY27" fmla="*/ 2449 h 10000"/>
              <a:gd name="connsiteX28" fmla="*/ 8113 w 10000"/>
              <a:gd name="connsiteY28" fmla="*/ 2653 h 10000"/>
              <a:gd name="connsiteX29" fmla="*/ 8113 w 10000"/>
              <a:gd name="connsiteY29" fmla="*/ 2950 h 10000"/>
              <a:gd name="connsiteX30" fmla="*/ 8113 w 10000"/>
              <a:gd name="connsiteY30" fmla="*/ 3135 h 10000"/>
              <a:gd name="connsiteX31" fmla="*/ 7804 w 10000"/>
              <a:gd name="connsiteY31" fmla="*/ 3432 h 10000"/>
              <a:gd name="connsiteX32" fmla="*/ 7804 w 10000"/>
              <a:gd name="connsiteY32" fmla="*/ 3822 h 10000"/>
              <a:gd name="connsiteX33" fmla="*/ 7557 w 10000"/>
              <a:gd name="connsiteY33" fmla="*/ 4119 h 10000"/>
              <a:gd name="connsiteX34" fmla="*/ 7297 w 10000"/>
              <a:gd name="connsiteY34" fmla="*/ 4508 h 10000"/>
              <a:gd name="connsiteX35" fmla="*/ 7036 w 10000"/>
              <a:gd name="connsiteY35" fmla="*/ 4898 h 10000"/>
              <a:gd name="connsiteX36" fmla="*/ 6731 w 10000"/>
              <a:gd name="connsiteY36" fmla="*/ 5288 h 10000"/>
              <a:gd name="connsiteX37" fmla="*/ 6224 w 10000"/>
              <a:gd name="connsiteY37" fmla="*/ 6178 h 10000"/>
              <a:gd name="connsiteX38" fmla="*/ 5971 w 10000"/>
              <a:gd name="connsiteY38" fmla="*/ 6568 h 10000"/>
              <a:gd name="connsiteX39" fmla="*/ 5669 w 10000"/>
              <a:gd name="connsiteY39" fmla="*/ 6957 h 10000"/>
              <a:gd name="connsiteX40" fmla="*/ 5409 w 10000"/>
              <a:gd name="connsiteY40" fmla="*/ 7347 h 10000"/>
              <a:gd name="connsiteX41" fmla="*/ 5155 w 10000"/>
              <a:gd name="connsiteY41" fmla="*/ 7737 h 10000"/>
              <a:gd name="connsiteX42" fmla="*/ 4845 w 10000"/>
              <a:gd name="connsiteY42" fmla="*/ 8033 h 10000"/>
              <a:gd name="connsiteX43" fmla="*/ 4845 w 10000"/>
              <a:gd name="connsiteY43" fmla="*/ 8237 h 10000"/>
              <a:gd name="connsiteX44" fmla="*/ 4591 w 10000"/>
              <a:gd name="connsiteY44" fmla="*/ 8534 h 10000"/>
              <a:gd name="connsiteX45" fmla="*/ 4339 w 10000"/>
              <a:gd name="connsiteY45" fmla="*/ 8720 h 10000"/>
              <a:gd name="connsiteX46" fmla="*/ 3777 w 10000"/>
              <a:gd name="connsiteY46" fmla="*/ 9017 h 10000"/>
              <a:gd name="connsiteX47" fmla="*/ 3264 w 10000"/>
              <a:gd name="connsiteY47" fmla="*/ 9314 h 10000"/>
              <a:gd name="connsiteX48" fmla="*/ 2702 w 10000"/>
              <a:gd name="connsiteY48" fmla="*/ 9610 h 10000"/>
              <a:gd name="connsiteX49" fmla="*/ 2197 w 10000"/>
              <a:gd name="connsiteY49" fmla="*/ 9703 h 10000"/>
              <a:gd name="connsiteX50" fmla="*/ 1632 w 10000"/>
              <a:gd name="connsiteY50" fmla="*/ 9889 h 10000"/>
              <a:gd name="connsiteX51" fmla="*/ 1070 w 10000"/>
              <a:gd name="connsiteY51" fmla="*/ 10000 h 10000"/>
              <a:gd name="connsiteX52" fmla="*/ 562 w 10000"/>
              <a:gd name="connsiteY52" fmla="*/ 10000 h 10000"/>
              <a:gd name="connsiteX53" fmla="*/ 0 w 10000"/>
              <a:gd name="connsiteY53" fmla="*/ 10000 h 10000"/>
              <a:gd name="connsiteX54" fmla="*/ 1070 w 10000"/>
              <a:gd name="connsiteY54" fmla="*/ 7644 h 10000"/>
              <a:gd name="connsiteX55" fmla="*/ 1378 w 10000"/>
              <a:gd name="connsiteY55" fmla="*/ 7644 h 10000"/>
              <a:gd name="connsiteX56" fmla="*/ 1632 w 10000"/>
              <a:gd name="connsiteY56" fmla="*/ 7551 h 10000"/>
              <a:gd name="connsiteX57" fmla="*/ 1892 w 10000"/>
              <a:gd name="connsiteY57" fmla="*/ 7440 h 10000"/>
              <a:gd name="connsiteX58" fmla="*/ 1892 w 10000"/>
              <a:gd name="connsiteY58" fmla="*/ 7347 h 10000"/>
              <a:gd name="connsiteX59" fmla="*/ 2197 w 10000"/>
              <a:gd name="connsiteY59" fmla="*/ 7254 h 10000"/>
              <a:gd name="connsiteX60" fmla="*/ 2446 w 10000"/>
              <a:gd name="connsiteY60" fmla="*/ 7050 h 10000"/>
              <a:gd name="connsiteX61" fmla="*/ 2446 w 10000"/>
              <a:gd name="connsiteY61" fmla="*/ 6865 h 10000"/>
              <a:gd name="connsiteX62" fmla="*/ 2702 w 10000"/>
              <a:gd name="connsiteY62" fmla="*/ 6660 h 10000"/>
              <a:gd name="connsiteX63" fmla="*/ 2959 w 10000"/>
              <a:gd name="connsiteY63" fmla="*/ 6364 h 10000"/>
              <a:gd name="connsiteX64" fmla="*/ 3264 w 10000"/>
              <a:gd name="connsiteY64" fmla="*/ 6067 h 10000"/>
              <a:gd name="connsiteX65" fmla="*/ 3264 w 10000"/>
              <a:gd name="connsiteY65" fmla="*/ 5677 h 10000"/>
              <a:gd name="connsiteX66" fmla="*/ 3777 w 10000"/>
              <a:gd name="connsiteY66" fmla="*/ 4991 h 10000"/>
              <a:gd name="connsiteX67" fmla="*/ 4091 w 10000"/>
              <a:gd name="connsiteY67" fmla="*/ 4212 h 10000"/>
              <a:gd name="connsiteX68" fmla="*/ 4091 w 10000"/>
              <a:gd name="connsiteY68" fmla="*/ 3525 h 10000"/>
              <a:gd name="connsiteX69" fmla="*/ 4339 w 10000"/>
              <a:gd name="connsiteY69" fmla="*/ 2839 h 10000"/>
              <a:gd name="connsiteX70" fmla="*/ 4339 w 10000"/>
              <a:gd name="connsiteY70" fmla="*/ 2542 h 10000"/>
              <a:gd name="connsiteX71" fmla="*/ 4339 w 10000"/>
              <a:gd name="connsiteY71" fmla="*/ 2263 h 10000"/>
              <a:gd name="connsiteX72" fmla="*/ 4339 w 10000"/>
              <a:gd name="connsiteY72" fmla="*/ 2059 h 10000"/>
              <a:gd name="connsiteX73" fmla="*/ 4339 w 10000"/>
              <a:gd name="connsiteY73" fmla="*/ 1855 h 10000"/>
              <a:gd name="connsiteX74" fmla="*/ 4339 w 10000"/>
              <a:gd name="connsiteY74" fmla="*/ 1670 h 10000"/>
              <a:gd name="connsiteX75" fmla="*/ 4339 w 10000"/>
              <a:gd name="connsiteY75" fmla="*/ 1577 h 10000"/>
              <a:gd name="connsiteX76" fmla="*/ 4091 w 10000"/>
              <a:gd name="connsiteY76" fmla="*/ 1466 h 10000"/>
              <a:gd name="connsiteX77" fmla="*/ 4091 w 10000"/>
              <a:gd name="connsiteY77" fmla="*/ 1373 h 10000"/>
              <a:gd name="connsiteX78" fmla="*/ 4091 w 10000"/>
              <a:gd name="connsiteY78" fmla="*/ 1280 h 10000"/>
              <a:gd name="connsiteX79" fmla="*/ 3777 w 10000"/>
              <a:gd name="connsiteY79" fmla="*/ 1280 h 10000"/>
              <a:gd name="connsiteX80" fmla="*/ 3528 w 10000"/>
              <a:gd name="connsiteY80" fmla="*/ 1169 h 10000"/>
              <a:gd name="connsiteX81" fmla="*/ 3528 w 10000"/>
              <a:gd name="connsiteY81" fmla="*/ 1169 h 10000"/>
              <a:gd name="connsiteX82" fmla="*/ 3264 w 10000"/>
              <a:gd name="connsiteY82" fmla="*/ 297 h 10000"/>
              <a:gd name="connsiteX83" fmla="*/ 3264 w 10000"/>
              <a:gd name="connsiteY83" fmla="*/ 204 h 10000"/>
              <a:gd name="connsiteX84" fmla="*/ 3264 w 10000"/>
              <a:gd name="connsiteY84" fmla="*/ 20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0000" h="10000">
                <a:moveTo>
                  <a:pt x="3264" y="204"/>
                </a:moveTo>
                <a:lnTo>
                  <a:pt x="3528" y="93"/>
                </a:lnTo>
                <a:lnTo>
                  <a:pt x="4091" y="93"/>
                </a:lnTo>
                <a:cubicBezTo>
                  <a:pt x="4168" y="62"/>
                  <a:pt x="4255" y="31"/>
                  <a:pt x="4339" y="0"/>
                </a:cubicBezTo>
                <a:lnTo>
                  <a:pt x="4591" y="0"/>
                </a:lnTo>
                <a:lnTo>
                  <a:pt x="5155" y="93"/>
                </a:lnTo>
                <a:lnTo>
                  <a:pt x="5971" y="204"/>
                </a:lnTo>
                <a:lnTo>
                  <a:pt x="6224" y="297"/>
                </a:lnTo>
                <a:lnTo>
                  <a:pt x="6731" y="482"/>
                </a:lnTo>
                <a:cubicBezTo>
                  <a:pt x="6836" y="519"/>
                  <a:pt x="6935" y="557"/>
                  <a:pt x="7036" y="594"/>
                </a:cubicBezTo>
                <a:lnTo>
                  <a:pt x="7557" y="686"/>
                </a:lnTo>
                <a:lnTo>
                  <a:pt x="8113" y="891"/>
                </a:lnTo>
                <a:lnTo>
                  <a:pt x="8620" y="983"/>
                </a:lnTo>
                <a:lnTo>
                  <a:pt x="8929" y="1169"/>
                </a:lnTo>
                <a:lnTo>
                  <a:pt x="9441" y="1280"/>
                </a:lnTo>
                <a:cubicBezTo>
                  <a:pt x="9526" y="1311"/>
                  <a:pt x="9614" y="1342"/>
                  <a:pt x="9691" y="1373"/>
                </a:cubicBezTo>
                <a:lnTo>
                  <a:pt x="9691" y="1466"/>
                </a:lnTo>
                <a:lnTo>
                  <a:pt x="10000" y="1466"/>
                </a:lnTo>
                <a:lnTo>
                  <a:pt x="10000" y="1577"/>
                </a:lnTo>
                <a:lnTo>
                  <a:pt x="10000" y="1670"/>
                </a:lnTo>
                <a:lnTo>
                  <a:pt x="9691" y="1763"/>
                </a:lnTo>
                <a:lnTo>
                  <a:pt x="9441" y="1763"/>
                </a:lnTo>
                <a:lnTo>
                  <a:pt x="9185" y="1855"/>
                </a:lnTo>
                <a:lnTo>
                  <a:pt x="8929" y="1855"/>
                </a:lnTo>
                <a:lnTo>
                  <a:pt x="8929" y="1967"/>
                </a:lnTo>
                <a:lnTo>
                  <a:pt x="8620" y="2059"/>
                </a:lnTo>
                <a:lnTo>
                  <a:pt x="8367" y="2263"/>
                </a:lnTo>
                <a:lnTo>
                  <a:pt x="8367" y="2449"/>
                </a:lnTo>
                <a:cubicBezTo>
                  <a:pt x="8280" y="2517"/>
                  <a:pt x="8197" y="2585"/>
                  <a:pt x="8113" y="2653"/>
                </a:cubicBezTo>
                <a:lnTo>
                  <a:pt x="8113" y="2950"/>
                </a:lnTo>
                <a:lnTo>
                  <a:pt x="8113" y="3135"/>
                </a:lnTo>
                <a:cubicBezTo>
                  <a:pt x="8008" y="3234"/>
                  <a:pt x="7904" y="3333"/>
                  <a:pt x="7804" y="3432"/>
                </a:cubicBezTo>
                <a:lnTo>
                  <a:pt x="7804" y="3822"/>
                </a:lnTo>
                <a:cubicBezTo>
                  <a:pt x="7726" y="3921"/>
                  <a:pt x="7635" y="4020"/>
                  <a:pt x="7557" y="4119"/>
                </a:cubicBezTo>
                <a:lnTo>
                  <a:pt x="7297" y="4508"/>
                </a:lnTo>
                <a:cubicBezTo>
                  <a:pt x="7212" y="4638"/>
                  <a:pt x="7128" y="4768"/>
                  <a:pt x="7036" y="4898"/>
                </a:cubicBezTo>
                <a:cubicBezTo>
                  <a:pt x="6940" y="5028"/>
                  <a:pt x="6836" y="5158"/>
                  <a:pt x="6731" y="5288"/>
                </a:cubicBezTo>
                <a:cubicBezTo>
                  <a:pt x="6561" y="5585"/>
                  <a:pt x="6399" y="5881"/>
                  <a:pt x="6224" y="6178"/>
                </a:cubicBezTo>
                <a:cubicBezTo>
                  <a:pt x="6141" y="6308"/>
                  <a:pt x="6055" y="6438"/>
                  <a:pt x="5971" y="6568"/>
                </a:cubicBezTo>
                <a:cubicBezTo>
                  <a:pt x="5871" y="6698"/>
                  <a:pt x="5763" y="6827"/>
                  <a:pt x="5669" y="6957"/>
                </a:cubicBezTo>
                <a:cubicBezTo>
                  <a:pt x="5579" y="7087"/>
                  <a:pt x="5495" y="7217"/>
                  <a:pt x="5409" y="7347"/>
                </a:cubicBezTo>
                <a:cubicBezTo>
                  <a:pt x="5323" y="7477"/>
                  <a:pt x="5236" y="7607"/>
                  <a:pt x="5155" y="7737"/>
                </a:cubicBezTo>
                <a:cubicBezTo>
                  <a:pt x="5062" y="7836"/>
                  <a:pt x="4949" y="7934"/>
                  <a:pt x="4845" y="8033"/>
                </a:cubicBezTo>
                <a:lnTo>
                  <a:pt x="4845" y="8237"/>
                </a:lnTo>
                <a:cubicBezTo>
                  <a:pt x="4764" y="8336"/>
                  <a:pt x="4680" y="8435"/>
                  <a:pt x="4591" y="8534"/>
                </a:cubicBezTo>
                <a:cubicBezTo>
                  <a:pt x="4505" y="8596"/>
                  <a:pt x="4422" y="8658"/>
                  <a:pt x="4339" y="8720"/>
                </a:cubicBezTo>
                <a:lnTo>
                  <a:pt x="3777" y="9017"/>
                </a:lnTo>
                <a:cubicBezTo>
                  <a:pt x="3610" y="9116"/>
                  <a:pt x="3435" y="9215"/>
                  <a:pt x="3264" y="9314"/>
                </a:cubicBezTo>
                <a:cubicBezTo>
                  <a:pt x="3082" y="9413"/>
                  <a:pt x="2890" y="9511"/>
                  <a:pt x="2702" y="9610"/>
                </a:cubicBezTo>
                <a:lnTo>
                  <a:pt x="2197" y="9703"/>
                </a:lnTo>
                <a:lnTo>
                  <a:pt x="1632" y="9889"/>
                </a:lnTo>
                <a:lnTo>
                  <a:pt x="1070" y="10000"/>
                </a:lnTo>
                <a:lnTo>
                  <a:pt x="562" y="10000"/>
                </a:lnTo>
                <a:lnTo>
                  <a:pt x="0" y="10000"/>
                </a:lnTo>
                <a:lnTo>
                  <a:pt x="1070" y="7644"/>
                </a:lnTo>
                <a:lnTo>
                  <a:pt x="1378" y="7644"/>
                </a:lnTo>
                <a:cubicBezTo>
                  <a:pt x="1471" y="7613"/>
                  <a:pt x="1550" y="7582"/>
                  <a:pt x="1632" y="7551"/>
                </a:cubicBezTo>
                <a:cubicBezTo>
                  <a:pt x="1721" y="7514"/>
                  <a:pt x="1810" y="7477"/>
                  <a:pt x="1892" y="7440"/>
                </a:cubicBezTo>
                <a:lnTo>
                  <a:pt x="1892" y="7347"/>
                </a:lnTo>
                <a:cubicBezTo>
                  <a:pt x="1988" y="7316"/>
                  <a:pt x="2100" y="7285"/>
                  <a:pt x="2197" y="7254"/>
                </a:cubicBezTo>
                <a:cubicBezTo>
                  <a:pt x="2285" y="7186"/>
                  <a:pt x="2368" y="7118"/>
                  <a:pt x="2446" y="7050"/>
                </a:cubicBezTo>
                <a:lnTo>
                  <a:pt x="2446" y="6865"/>
                </a:lnTo>
                <a:cubicBezTo>
                  <a:pt x="2540" y="6797"/>
                  <a:pt x="2616" y="6728"/>
                  <a:pt x="2702" y="6660"/>
                </a:cubicBezTo>
                <a:cubicBezTo>
                  <a:pt x="2784" y="6561"/>
                  <a:pt x="2875" y="6463"/>
                  <a:pt x="2959" y="6364"/>
                </a:cubicBezTo>
                <a:cubicBezTo>
                  <a:pt x="3064" y="6265"/>
                  <a:pt x="3166" y="6166"/>
                  <a:pt x="3264" y="6067"/>
                </a:cubicBezTo>
                <a:lnTo>
                  <a:pt x="3264" y="5677"/>
                </a:lnTo>
                <a:cubicBezTo>
                  <a:pt x="3435" y="5448"/>
                  <a:pt x="3610" y="5220"/>
                  <a:pt x="3777" y="4991"/>
                </a:cubicBezTo>
                <a:cubicBezTo>
                  <a:pt x="3880" y="4731"/>
                  <a:pt x="3980" y="4472"/>
                  <a:pt x="4091" y="4212"/>
                </a:cubicBezTo>
                <a:lnTo>
                  <a:pt x="4091" y="3525"/>
                </a:lnTo>
                <a:cubicBezTo>
                  <a:pt x="4168" y="3296"/>
                  <a:pt x="4251" y="3068"/>
                  <a:pt x="4339" y="2839"/>
                </a:cubicBezTo>
                <a:lnTo>
                  <a:pt x="4339" y="2542"/>
                </a:lnTo>
                <a:lnTo>
                  <a:pt x="4339" y="2263"/>
                </a:lnTo>
                <a:lnTo>
                  <a:pt x="4339" y="2059"/>
                </a:lnTo>
                <a:lnTo>
                  <a:pt x="4339" y="1855"/>
                </a:lnTo>
                <a:lnTo>
                  <a:pt x="4339" y="1670"/>
                </a:lnTo>
                <a:lnTo>
                  <a:pt x="4339" y="1577"/>
                </a:lnTo>
                <a:cubicBezTo>
                  <a:pt x="4255" y="1540"/>
                  <a:pt x="4168" y="1503"/>
                  <a:pt x="4091" y="1466"/>
                </a:cubicBezTo>
                <a:lnTo>
                  <a:pt x="4091" y="1373"/>
                </a:lnTo>
                <a:lnTo>
                  <a:pt x="4091" y="1280"/>
                </a:lnTo>
                <a:lnTo>
                  <a:pt x="3777" y="1280"/>
                </a:lnTo>
                <a:cubicBezTo>
                  <a:pt x="3688" y="1243"/>
                  <a:pt x="3611" y="1206"/>
                  <a:pt x="3528" y="1169"/>
                </a:cubicBezTo>
                <a:lnTo>
                  <a:pt x="3528" y="1169"/>
                </a:lnTo>
                <a:cubicBezTo>
                  <a:pt x="3441" y="878"/>
                  <a:pt x="3354" y="588"/>
                  <a:pt x="3264" y="297"/>
                </a:cubicBezTo>
                <a:lnTo>
                  <a:pt x="3264" y="204"/>
                </a:lnTo>
                <a:lnTo>
                  <a:pt x="3264" y="204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0" name="Freeform 46"/>
          <p:cNvSpPr>
            <a:spLocks/>
          </p:cNvSpPr>
          <p:nvPr/>
        </p:nvSpPr>
        <p:spPr bwMode="auto">
          <a:xfrm>
            <a:off x="9036050" y="3425825"/>
            <a:ext cx="1055688" cy="193675"/>
          </a:xfrm>
          <a:custGeom>
            <a:avLst/>
            <a:gdLst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6886 w 10000"/>
              <a:gd name="connsiteY65" fmla="*/ 7737 h 10000"/>
              <a:gd name="connsiteX66" fmla="*/ 6516 w 10000"/>
              <a:gd name="connsiteY66" fmla="*/ 6753 h 10000"/>
              <a:gd name="connsiteX67" fmla="*/ 6667 w 10000"/>
              <a:gd name="connsiteY67" fmla="*/ 6957 h 10000"/>
              <a:gd name="connsiteX68" fmla="*/ 6886 w 10000"/>
              <a:gd name="connsiteY68" fmla="*/ 7161 h 10000"/>
              <a:gd name="connsiteX69" fmla="*/ 7023 w 10000"/>
              <a:gd name="connsiteY69" fmla="*/ 7347 h 10000"/>
              <a:gd name="connsiteX70" fmla="*/ 7174 w 10000"/>
              <a:gd name="connsiteY70" fmla="*/ 7440 h 10000"/>
              <a:gd name="connsiteX71" fmla="*/ 7311 w 10000"/>
              <a:gd name="connsiteY71" fmla="*/ 7551 h 10000"/>
              <a:gd name="connsiteX72" fmla="*/ 7394 w 10000"/>
              <a:gd name="connsiteY72" fmla="*/ 7551 h 10000"/>
              <a:gd name="connsiteX73" fmla="*/ 7462 w 10000"/>
              <a:gd name="connsiteY73" fmla="*/ 7644 h 10000"/>
              <a:gd name="connsiteX74" fmla="*/ 7531 w 10000"/>
              <a:gd name="connsiteY74" fmla="*/ 7644 h 10000"/>
              <a:gd name="connsiteX75" fmla="*/ 7599 w 10000"/>
              <a:gd name="connsiteY75" fmla="*/ 7644 h 10000"/>
              <a:gd name="connsiteX76" fmla="*/ 7682 w 10000"/>
              <a:gd name="connsiteY76" fmla="*/ 7644 h 10000"/>
              <a:gd name="connsiteX77" fmla="*/ 7750 w 10000"/>
              <a:gd name="connsiteY77" fmla="*/ 7551 h 10000"/>
              <a:gd name="connsiteX78" fmla="*/ 7819 w 10000"/>
              <a:gd name="connsiteY78" fmla="*/ 7440 h 10000"/>
              <a:gd name="connsiteX79" fmla="*/ 7819 w 10000"/>
              <a:gd name="connsiteY79" fmla="*/ 7347 h 10000"/>
              <a:gd name="connsiteX80" fmla="*/ 7901 w 10000"/>
              <a:gd name="connsiteY80" fmla="*/ 7254 h 10000"/>
              <a:gd name="connsiteX81" fmla="*/ 7970 w 10000"/>
              <a:gd name="connsiteY81" fmla="*/ 7050 h 10000"/>
              <a:gd name="connsiteX82" fmla="*/ 7970 w 10000"/>
              <a:gd name="connsiteY82" fmla="*/ 6865 h 10000"/>
              <a:gd name="connsiteX83" fmla="*/ 8038 w 10000"/>
              <a:gd name="connsiteY83" fmla="*/ 6660 h 10000"/>
              <a:gd name="connsiteX84" fmla="*/ 8107 w 10000"/>
              <a:gd name="connsiteY84" fmla="*/ 6364 h 10000"/>
              <a:gd name="connsiteX85" fmla="*/ 8189 w 10000"/>
              <a:gd name="connsiteY85" fmla="*/ 6067 h 10000"/>
              <a:gd name="connsiteX86" fmla="*/ 8189 w 10000"/>
              <a:gd name="connsiteY86" fmla="*/ 5677 h 10000"/>
              <a:gd name="connsiteX87" fmla="*/ 8326 w 10000"/>
              <a:gd name="connsiteY87" fmla="*/ 4991 h 10000"/>
              <a:gd name="connsiteX88" fmla="*/ 8409 w 10000"/>
              <a:gd name="connsiteY88" fmla="*/ 4212 h 10000"/>
              <a:gd name="connsiteX89" fmla="*/ 8409 w 10000"/>
              <a:gd name="connsiteY89" fmla="*/ 3525 h 10000"/>
              <a:gd name="connsiteX90" fmla="*/ 8477 w 10000"/>
              <a:gd name="connsiteY90" fmla="*/ 2839 h 10000"/>
              <a:gd name="connsiteX91" fmla="*/ 8477 w 10000"/>
              <a:gd name="connsiteY91" fmla="*/ 2542 h 10000"/>
              <a:gd name="connsiteX92" fmla="*/ 8477 w 10000"/>
              <a:gd name="connsiteY92" fmla="*/ 2263 h 10000"/>
              <a:gd name="connsiteX93" fmla="*/ 8477 w 10000"/>
              <a:gd name="connsiteY93" fmla="*/ 2059 h 10000"/>
              <a:gd name="connsiteX94" fmla="*/ 8477 w 10000"/>
              <a:gd name="connsiteY94" fmla="*/ 1855 h 10000"/>
              <a:gd name="connsiteX95" fmla="*/ 8477 w 10000"/>
              <a:gd name="connsiteY95" fmla="*/ 1670 h 10000"/>
              <a:gd name="connsiteX96" fmla="*/ 8477 w 10000"/>
              <a:gd name="connsiteY96" fmla="*/ 1577 h 10000"/>
              <a:gd name="connsiteX97" fmla="*/ 8409 w 10000"/>
              <a:gd name="connsiteY97" fmla="*/ 1466 h 10000"/>
              <a:gd name="connsiteX98" fmla="*/ 8409 w 10000"/>
              <a:gd name="connsiteY98" fmla="*/ 1373 h 10000"/>
              <a:gd name="connsiteX99" fmla="*/ 8409 w 10000"/>
              <a:gd name="connsiteY99" fmla="*/ 1280 h 10000"/>
              <a:gd name="connsiteX100" fmla="*/ 8326 w 10000"/>
              <a:gd name="connsiteY100" fmla="*/ 1280 h 10000"/>
              <a:gd name="connsiteX101" fmla="*/ 8258 w 10000"/>
              <a:gd name="connsiteY101" fmla="*/ 1169 h 10000"/>
              <a:gd name="connsiteX102" fmla="*/ 8258 w 10000"/>
              <a:gd name="connsiteY102" fmla="*/ 1169 h 10000"/>
              <a:gd name="connsiteX103" fmla="*/ 8107 w 10000"/>
              <a:gd name="connsiteY103" fmla="*/ 1169 h 10000"/>
              <a:gd name="connsiteX104" fmla="*/ 8038 w 10000"/>
              <a:gd name="connsiteY104" fmla="*/ 1169 h 10000"/>
              <a:gd name="connsiteX105" fmla="*/ 7970 w 10000"/>
              <a:gd name="connsiteY105" fmla="*/ 1169 h 10000"/>
              <a:gd name="connsiteX106" fmla="*/ 7819 w 10000"/>
              <a:gd name="connsiteY106" fmla="*/ 1169 h 10000"/>
              <a:gd name="connsiteX107" fmla="*/ 7682 w 10000"/>
              <a:gd name="connsiteY107" fmla="*/ 1169 h 10000"/>
              <a:gd name="connsiteX108" fmla="*/ 7462 w 10000"/>
              <a:gd name="connsiteY108" fmla="*/ 1169 h 10000"/>
              <a:gd name="connsiteX109" fmla="*/ 7311 w 10000"/>
              <a:gd name="connsiteY109" fmla="*/ 1169 h 10000"/>
              <a:gd name="connsiteX110" fmla="*/ 7092 w 10000"/>
              <a:gd name="connsiteY110" fmla="*/ 1169 h 10000"/>
              <a:gd name="connsiteX111" fmla="*/ 6804 w 10000"/>
              <a:gd name="connsiteY111" fmla="*/ 1169 h 10000"/>
              <a:gd name="connsiteX112" fmla="*/ 6516 w 10000"/>
              <a:gd name="connsiteY112" fmla="*/ 1280 h 10000"/>
              <a:gd name="connsiteX113" fmla="*/ 6228 w 10000"/>
              <a:gd name="connsiteY113" fmla="*/ 1280 h 10000"/>
              <a:gd name="connsiteX114" fmla="*/ 5871 w 10000"/>
              <a:gd name="connsiteY114" fmla="*/ 1373 h 10000"/>
              <a:gd name="connsiteX115" fmla="*/ 5144 w 10000"/>
              <a:gd name="connsiteY115" fmla="*/ 1466 h 10000"/>
              <a:gd name="connsiteX116" fmla="*/ 4417 w 10000"/>
              <a:gd name="connsiteY116" fmla="*/ 1670 h 10000"/>
              <a:gd name="connsiteX117" fmla="*/ 3690 w 10000"/>
              <a:gd name="connsiteY117" fmla="*/ 1763 h 10000"/>
              <a:gd name="connsiteX118" fmla="*/ 2963 w 10000"/>
              <a:gd name="connsiteY118" fmla="*/ 1855 h 10000"/>
              <a:gd name="connsiteX119" fmla="*/ 2167 w 10000"/>
              <a:gd name="connsiteY119" fmla="*/ 1967 h 10000"/>
              <a:gd name="connsiteX120" fmla="*/ 1454 w 10000"/>
              <a:gd name="connsiteY120" fmla="*/ 2059 h 10000"/>
              <a:gd name="connsiteX121" fmla="*/ 727 w 10000"/>
              <a:gd name="connsiteY121" fmla="*/ 2152 h 10000"/>
              <a:gd name="connsiteX122" fmla="*/ 0 w 10000"/>
              <a:gd name="connsiteY122" fmla="*/ 2263 h 10000"/>
              <a:gd name="connsiteX123" fmla="*/ 0 w 10000"/>
              <a:gd name="connsiteY123" fmla="*/ 1670 h 10000"/>
              <a:gd name="connsiteX124" fmla="*/ 576 w 10000"/>
              <a:gd name="connsiteY124" fmla="*/ 1577 h 10000"/>
              <a:gd name="connsiteX125" fmla="*/ 1152 w 10000"/>
              <a:gd name="connsiteY125" fmla="*/ 1466 h 10000"/>
              <a:gd name="connsiteX126" fmla="*/ 1660 w 10000"/>
              <a:gd name="connsiteY126" fmla="*/ 1373 h 10000"/>
              <a:gd name="connsiteX127" fmla="*/ 2167 w 10000"/>
              <a:gd name="connsiteY127" fmla="*/ 1280 h 10000"/>
              <a:gd name="connsiteX128" fmla="*/ 2675 w 10000"/>
              <a:gd name="connsiteY128" fmla="*/ 1280 h 10000"/>
              <a:gd name="connsiteX129" fmla="*/ 3114 w 10000"/>
              <a:gd name="connsiteY129" fmla="*/ 1169 h 10000"/>
              <a:gd name="connsiteX130" fmla="*/ 3553 w 10000"/>
              <a:gd name="connsiteY130" fmla="*/ 1076 h 10000"/>
              <a:gd name="connsiteX131" fmla="*/ 3978 w 10000"/>
              <a:gd name="connsiteY131" fmla="*/ 1076 h 10000"/>
              <a:gd name="connsiteX132" fmla="*/ 4348 w 10000"/>
              <a:gd name="connsiteY132" fmla="*/ 983 h 10000"/>
              <a:gd name="connsiteX133" fmla="*/ 4705 w 10000"/>
              <a:gd name="connsiteY133" fmla="*/ 891 h 10000"/>
              <a:gd name="connsiteX134" fmla="*/ 5075 w 10000"/>
              <a:gd name="connsiteY134" fmla="*/ 891 h 10000"/>
              <a:gd name="connsiteX135" fmla="*/ 5364 w 10000"/>
              <a:gd name="connsiteY135" fmla="*/ 779 h 10000"/>
              <a:gd name="connsiteX136" fmla="*/ 5720 w 10000"/>
              <a:gd name="connsiteY136" fmla="*/ 779 h 10000"/>
              <a:gd name="connsiteX137" fmla="*/ 5940 w 10000"/>
              <a:gd name="connsiteY137" fmla="*/ 779 h 10000"/>
              <a:gd name="connsiteX138" fmla="*/ 6228 w 10000"/>
              <a:gd name="connsiteY138" fmla="*/ 686 h 10000"/>
              <a:gd name="connsiteX139" fmla="*/ 6447 w 10000"/>
              <a:gd name="connsiteY139" fmla="*/ 686 h 10000"/>
              <a:gd name="connsiteX140" fmla="*/ 6804 w 10000"/>
              <a:gd name="connsiteY140" fmla="*/ 594 h 10000"/>
              <a:gd name="connsiteX141" fmla="*/ 7174 w 10000"/>
              <a:gd name="connsiteY141" fmla="*/ 594 h 10000"/>
              <a:gd name="connsiteX142" fmla="*/ 7462 w 10000"/>
              <a:gd name="connsiteY142" fmla="*/ 482 h 10000"/>
              <a:gd name="connsiteX143" fmla="*/ 7750 w 10000"/>
              <a:gd name="connsiteY143" fmla="*/ 482 h 10000"/>
              <a:gd name="connsiteX144" fmla="*/ 7901 w 10000"/>
              <a:gd name="connsiteY144" fmla="*/ 390 h 10000"/>
              <a:gd name="connsiteX145" fmla="*/ 8038 w 10000"/>
              <a:gd name="connsiteY145" fmla="*/ 297 h 10000"/>
              <a:gd name="connsiteX146" fmla="*/ 8189 w 10000"/>
              <a:gd name="connsiteY146" fmla="*/ 297 h 10000"/>
              <a:gd name="connsiteX147" fmla="*/ 8189 w 10000"/>
              <a:gd name="connsiteY147" fmla="*/ 204 h 10000"/>
              <a:gd name="connsiteX148" fmla="*/ 8189 w 10000"/>
              <a:gd name="connsiteY148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6886 w 10000"/>
              <a:gd name="connsiteY65" fmla="*/ 7737 h 10000"/>
              <a:gd name="connsiteX66" fmla="*/ 6516 w 10000"/>
              <a:gd name="connsiteY66" fmla="*/ 6753 h 10000"/>
              <a:gd name="connsiteX67" fmla="*/ 6886 w 10000"/>
              <a:gd name="connsiteY67" fmla="*/ 7161 h 10000"/>
              <a:gd name="connsiteX68" fmla="*/ 7023 w 10000"/>
              <a:gd name="connsiteY68" fmla="*/ 7347 h 10000"/>
              <a:gd name="connsiteX69" fmla="*/ 7174 w 10000"/>
              <a:gd name="connsiteY69" fmla="*/ 7440 h 10000"/>
              <a:gd name="connsiteX70" fmla="*/ 7311 w 10000"/>
              <a:gd name="connsiteY70" fmla="*/ 7551 h 10000"/>
              <a:gd name="connsiteX71" fmla="*/ 7394 w 10000"/>
              <a:gd name="connsiteY71" fmla="*/ 7551 h 10000"/>
              <a:gd name="connsiteX72" fmla="*/ 7462 w 10000"/>
              <a:gd name="connsiteY72" fmla="*/ 7644 h 10000"/>
              <a:gd name="connsiteX73" fmla="*/ 7531 w 10000"/>
              <a:gd name="connsiteY73" fmla="*/ 7644 h 10000"/>
              <a:gd name="connsiteX74" fmla="*/ 7599 w 10000"/>
              <a:gd name="connsiteY74" fmla="*/ 7644 h 10000"/>
              <a:gd name="connsiteX75" fmla="*/ 7682 w 10000"/>
              <a:gd name="connsiteY75" fmla="*/ 7644 h 10000"/>
              <a:gd name="connsiteX76" fmla="*/ 7750 w 10000"/>
              <a:gd name="connsiteY76" fmla="*/ 7551 h 10000"/>
              <a:gd name="connsiteX77" fmla="*/ 7819 w 10000"/>
              <a:gd name="connsiteY77" fmla="*/ 7440 h 10000"/>
              <a:gd name="connsiteX78" fmla="*/ 7819 w 10000"/>
              <a:gd name="connsiteY78" fmla="*/ 7347 h 10000"/>
              <a:gd name="connsiteX79" fmla="*/ 7901 w 10000"/>
              <a:gd name="connsiteY79" fmla="*/ 7254 h 10000"/>
              <a:gd name="connsiteX80" fmla="*/ 7970 w 10000"/>
              <a:gd name="connsiteY80" fmla="*/ 7050 h 10000"/>
              <a:gd name="connsiteX81" fmla="*/ 7970 w 10000"/>
              <a:gd name="connsiteY81" fmla="*/ 6865 h 10000"/>
              <a:gd name="connsiteX82" fmla="*/ 8038 w 10000"/>
              <a:gd name="connsiteY82" fmla="*/ 6660 h 10000"/>
              <a:gd name="connsiteX83" fmla="*/ 8107 w 10000"/>
              <a:gd name="connsiteY83" fmla="*/ 6364 h 10000"/>
              <a:gd name="connsiteX84" fmla="*/ 8189 w 10000"/>
              <a:gd name="connsiteY84" fmla="*/ 6067 h 10000"/>
              <a:gd name="connsiteX85" fmla="*/ 8189 w 10000"/>
              <a:gd name="connsiteY85" fmla="*/ 5677 h 10000"/>
              <a:gd name="connsiteX86" fmla="*/ 8326 w 10000"/>
              <a:gd name="connsiteY86" fmla="*/ 4991 h 10000"/>
              <a:gd name="connsiteX87" fmla="*/ 8409 w 10000"/>
              <a:gd name="connsiteY87" fmla="*/ 4212 h 10000"/>
              <a:gd name="connsiteX88" fmla="*/ 8409 w 10000"/>
              <a:gd name="connsiteY88" fmla="*/ 3525 h 10000"/>
              <a:gd name="connsiteX89" fmla="*/ 8477 w 10000"/>
              <a:gd name="connsiteY89" fmla="*/ 2839 h 10000"/>
              <a:gd name="connsiteX90" fmla="*/ 8477 w 10000"/>
              <a:gd name="connsiteY90" fmla="*/ 2542 h 10000"/>
              <a:gd name="connsiteX91" fmla="*/ 8477 w 10000"/>
              <a:gd name="connsiteY91" fmla="*/ 2263 h 10000"/>
              <a:gd name="connsiteX92" fmla="*/ 8477 w 10000"/>
              <a:gd name="connsiteY92" fmla="*/ 2059 h 10000"/>
              <a:gd name="connsiteX93" fmla="*/ 8477 w 10000"/>
              <a:gd name="connsiteY93" fmla="*/ 1855 h 10000"/>
              <a:gd name="connsiteX94" fmla="*/ 8477 w 10000"/>
              <a:gd name="connsiteY94" fmla="*/ 1670 h 10000"/>
              <a:gd name="connsiteX95" fmla="*/ 8477 w 10000"/>
              <a:gd name="connsiteY95" fmla="*/ 1577 h 10000"/>
              <a:gd name="connsiteX96" fmla="*/ 8409 w 10000"/>
              <a:gd name="connsiteY96" fmla="*/ 1466 h 10000"/>
              <a:gd name="connsiteX97" fmla="*/ 8409 w 10000"/>
              <a:gd name="connsiteY97" fmla="*/ 1373 h 10000"/>
              <a:gd name="connsiteX98" fmla="*/ 8409 w 10000"/>
              <a:gd name="connsiteY98" fmla="*/ 1280 h 10000"/>
              <a:gd name="connsiteX99" fmla="*/ 8326 w 10000"/>
              <a:gd name="connsiteY99" fmla="*/ 1280 h 10000"/>
              <a:gd name="connsiteX100" fmla="*/ 8258 w 10000"/>
              <a:gd name="connsiteY100" fmla="*/ 1169 h 10000"/>
              <a:gd name="connsiteX101" fmla="*/ 8258 w 10000"/>
              <a:gd name="connsiteY101" fmla="*/ 1169 h 10000"/>
              <a:gd name="connsiteX102" fmla="*/ 8107 w 10000"/>
              <a:gd name="connsiteY102" fmla="*/ 1169 h 10000"/>
              <a:gd name="connsiteX103" fmla="*/ 8038 w 10000"/>
              <a:gd name="connsiteY103" fmla="*/ 1169 h 10000"/>
              <a:gd name="connsiteX104" fmla="*/ 7970 w 10000"/>
              <a:gd name="connsiteY104" fmla="*/ 1169 h 10000"/>
              <a:gd name="connsiteX105" fmla="*/ 7819 w 10000"/>
              <a:gd name="connsiteY105" fmla="*/ 1169 h 10000"/>
              <a:gd name="connsiteX106" fmla="*/ 7682 w 10000"/>
              <a:gd name="connsiteY106" fmla="*/ 1169 h 10000"/>
              <a:gd name="connsiteX107" fmla="*/ 7462 w 10000"/>
              <a:gd name="connsiteY107" fmla="*/ 1169 h 10000"/>
              <a:gd name="connsiteX108" fmla="*/ 7311 w 10000"/>
              <a:gd name="connsiteY108" fmla="*/ 1169 h 10000"/>
              <a:gd name="connsiteX109" fmla="*/ 7092 w 10000"/>
              <a:gd name="connsiteY109" fmla="*/ 1169 h 10000"/>
              <a:gd name="connsiteX110" fmla="*/ 6804 w 10000"/>
              <a:gd name="connsiteY110" fmla="*/ 1169 h 10000"/>
              <a:gd name="connsiteX111" fmla="*/ 6516 w 10000"/>
              <a:gd name="connsiteY111" fmla="*/ 1280 h 10000"/>
              <a:gd name="connsiteX112" fmla="*/ 6228 w 10000"/>
              <a:gd name="connsiteY112" fmla="*/ 1280 h 10000"/>
              <a:gd name="connsiteX113" fmla="*/ 5871 w 10000"/>
              <a:gd name="connsiteY113" fmla="*/ 1373 h 10000"/>
              <a:gd name="connsiteX114" fmla="*/ 5144 w 10000"/>
              <a:gd name="connsiteY114" fmla="*/ 1466 h 10000"/>
              <a:gd name="connsiteX115" fmla="*/ 4417 w 10000"/>
              <a:gd name="connsiteY115" fmla="*/ 1670 h 10000"/>
              <a:gd name="connsiteX116" fmla="*/ 3690 w 10000"/>
              <a:gd name="connsiteY116" fmla="*/ 1763 h 10000"/>
              <a:gd name="connsiteX117" fmla="*/ 2963 w 10000"/>
              <a:gd name="connsiteY117" fmla="*/ 1855 h 10000"/>
              <a:gd name="connsiteX118" fmla="*/ 2167 w 10000"/>
              <a:gd name="connsiteY118" fmla="*/ 1967 h 10000"/>
              <a:gd name="connsiteX119" fmla="*/ 1454 w 10000"/>
              <a:gd name="connsiteY119" fmla="*/ 2059 h 10000"/>
              <a:gd name="connsiteX120" fmla="*/ 727 w 10000"/>
              <a:gd name="connsiteY120" fmla="*/ 2152 h 10000"/>
              <a:gd name="connsiteX121" fmla="*/ 0 w 10000"/>
              <a:gd name="connsiteY121" fmla="*/ 2263 h 10000"/>
              <a:gd name="connsiteX122" fmla="*/ 0 w 10000"/>
              <a:gd name="connsiteY122" fmla="*/ 1670 h 10000"/>
              <a:gd name="connsiteX123" fmla="*/ 576 w 10000"/>
              <a:gd name="connsiteY123" fmla="*/ 1577 h 10000"/>
              <a:gd name="connsiteX124" fmla="*/ 1152 w 10000"/>
              <a:gd name="connsiteY124" fmla="*/ 1466 h 10000"/>
              <a:gd name="connsiteX125" fmla="*/ 1660 w 10000"/>
              <a:gd name="connsiteY125" fmla="*/ 1373 h 10000"/>
              <a:gd name="connsiteX126" fmla="*/ 2167 w 10000"/>
              <a:gd name="connsiteY126" fmla="*/ 1280 h 10000"/>
              <a:gd name="connsiteX127" fmla="*/ 2675 w 10000"/>
              <a:gd name="connsiteY127" fmla="*/ 1280 h 10000"/>
              <a:gd name="connsiteX128" fmla="*/ 3114 w 10000"/>
              <a:gd name="connsiteY128" fmla="*/ 1169 h 10000"/>
              <a:gd name="connsiteX129" fmla="*/ 3553 w 10000"/>
              <a:gd name="connsiteY129" fmla="*/ 1076 h 10000"/>
              <a:gd name="connsiteX130" fmla="*/ 3978 w 10000"/>
              <a:gd name="connsiteY130" fmla="*/ 1076 h 10000"/>
              <a:gd name="connsiteX131" fmla="*/ 4348 w 10000"/>
              <a:gd name="connsiteY131" fmla="*/ 983 h 10000"/>
              <a:gd name="connsiteX132" fmla="*/ 4705 w 10000"/>
              <a:gd name="connsiteY132" fmla="*/ 891 h 10000"/>
              <a:gd name="connsiteX133" fmla="*/ 5075 w 10000"/>
              <a:gd name="connsiteY133" fmla="*/ 891 h 10000"/>
              <a:gd name="connsiteX134" fmla="*/ 5364 w 10000"/>
              <a:gd name="connsiteY134" fmla="*/ 779 h 10000"/>
              <a:gd name="connsiteX135" fmla="*/ 5720 w 10000"/>
              <a:gd name="connsiteY135" fmla="*/ 779 h 10000"/>
              <a:gd name="connsiteX136" fmla="*/ 5940 w 10000"/>
              <a:gd name="connsiteY136" fmla="*/ 779 h 10000"/>
              <a:gd name="connsiteX137" fmla="*/ 6228 w 10000"/>
              <a:gd name="connsiteY137" fmla="*/ 686 h 10000"/>
              <a:gd name="connsiteX138" fmla="*/ 6447 w 10000"/>
              <a:gd name="connsiteY138" fmla="*/ 686 h 10000"/>
              <a:gd name="connsiteX139" fmla="*/ 6804 w 10000"/>
              <a:gd name="connsiteY139" fmla="*/ 594 h 10000"/>
              <a:gd name="connsiteX140" fmla="*/ 7174 w 10000"/>
              <a:gd name="connsiteY140" fmla="*/ 594 h 10000"/>
              <a:gd name="connsiteX141" fmla="*/ 7462 w 10000"/>
              <a:gd name="connsiteY141" fmla="*/ 482 h 10000"/>
              <a:gd name="connsiteX142" fmla="*/ 7750 w 10000"/>
              <a:gd name="connsiteY142" fmla="*/ 482 h 10000"/>
              <a:gd name="connsiteX143" fmla="*/ 7901 w 10000"/>
              <a:gd name="connsiteY143" fmla="*/ 390 h 10000"/>
              <a:gd name="connsiteX144" fmla="*/ 8038 w 10000"/>
              <a:gd name="connsiteY144" fmla="*/ 297 h 10000"/>
              <a:gd name="connsiteX145" fmla="*/ 8189 w 10000"/>
              <a:gd name="connsiteY145" fmla="*/ 297 h 10000"/>
              <a:gd name="connsiteX146" fmla="*/ 8189 w 10000"/>
              <a:gd name="connsiteY146" fmla="*/ 204 h 10000"/>
              <a:gd name="connsiteX147" fmla="*/ 8189 w 10000"/>
              <a:gd name="connsiteY147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6886 w 10000"/>
              <a:gd name="connsiteY65" fmla="*/ 7737 h 10000"/>
              <a:gd name="connsiteX66" fmla="*/ 6886 w 10000"/>
              <a:gd name="connsiteY66" fmla="*/ 7161 h 10000"/>
              <a:gd name="connsiteX67" fmla="*/ 7023 w 10000"/>
              <a:gd name="connsiteY67" fmla="*/ 7347 h 10000"/>
              <a:gd name="connsiteX68" fmla="*/ 7174 w 10000"/>
              <a:gd name="connsiteY68" fmla="*/ 7440 h 10000"/>
              <a:gd name="connsiteX69" fmla="*/ 7311 w 10000"/>
              <a:gd name="connsiteY69" fmla="*/ 7551 h 10000"/>
              <a:gd name="connsiteX70" fmla="*/ 7394 w 10000"/>
              <a:gd name="connsiteY70" fmla="*/ 7551 h 10000"/>
              <a:gd name="connsiteX71" fmla="*/ 7462 w 10000"/>
              <a:gd name="connsiteY71" fmla="*/ 7644 h 10000"/>
              <a:gd name="connsiteX72" fmla="*/ 7531 w 10000"/>
              <a:gd name="connsiteY72" fmla="*/ 7644 h 10000"/>
              <a:gd name="connsiteX73" fmla="*/ 7599 w 10000"/>
              <a:gd name="connsiteY73" fmla="*/ 7644 h 10000"/>
              <a:gd name="connsiteX74" fmla="*/ 7682 w 10000"/>
              <a:gd name="connsiteY74" fmla="*/ 7644 h 10000"/>
              <a:gd name="connsiteX75" fmla="*/ 7750 w 10000"/>
              <a:gd name="connsiteY75" fmla="*/ 7551 h 10000"/>
              <a:gd name="connsiteX76" fmla="*/ 7819 w 10000"/>
              <a:gd name="connsiteY76" fmla="*/ 7440 h 10000"/>
              <a:gd name="connsiteX77" fmla="*/ 7819 w 10000"/>
              <a:gd name="connsiteY77" fmla="*/ 7347 h 10000"/>
              <a:gd name="connsiteX78" fmla="*/ 7901 w 10000"/>
              <a:gd name="connsiteY78" fmla="*/ 7254 h 10000"/>
              <a:gd name="connsiteX79" fmla="*/ 7970 w 10000"/>
              <a:gd name="connsiteY79" fmla="*/ 7050 h 10000"/>
              <a:gd name="connsiteX80" fmla="*/ 7970 w 10000"/>
              <a:gd name="connsiteY80" fmla="*/ 6865 h 10000"/>
              <a:gd name="connsiteX81" fmla="*/ 8038 w 10000"/>
              <a:gd name="connsiteY81" fmla="*/ 6660 h 10000"/>
              <a:gd name="connsiteX82" fmla="*/ 8107 w 10000"/>
              <a:gd name="connsiteY82" fmla="*/ 6364 h 10000"/>
              <a:gd name="connsiteX83" fmla="*/ 8189 w 10000"/>
              <a:gd name="connsiteY83" fmla="*/ 6067 h 10000"/>
              <a:gd name="connsiteX84" fmla="*/ 8189 w 10000"/>
              <a:gd name="connsiteY84" fmla="*/ 5677 h 10000"/>
              <a:gd name="connsiteX85" fmla="*/ 8326 w 10000"/>
              <a:gd name="connsiteY85" fmla="*/ 4991 h 10000"/>
              <a:gd name="connsiteX86" fmla="*/ 8409 w 10000"/>
              <a:gd name="connsiteY86" fmla="*/ 4212 h 10000"/>
              <a:gd name="connsiteX87" fmla="*/ 8409 w 10000"/>
              <a:gd name="connsiteY87" fmla="*/ 3525 h 10000"/>
              <a:gd name="connsiteX88" fmla="*/ 8477 w 10000"/>
              <a:gd name="connsiteY88" fmla="*/ 2839 h 10000"/>
              <a:gd name="connsiteX89" fmla="*/ 8477 w 10000"/>
              <a:gd name="connsiteY89" fmla="*/ 2542 h 10000"/>
              <a:gd name="connsiteX90" fmla="*/ 8477 w 10000"/>
              <a:gd name="connsiteY90" fmla="*/ 2263 h 10000"/>
              <a:gd name="connsiteX91" fmla="*/ 8477 w 10000"/>
              <a:gd name="connsiteY91" fmla="*/ 2059 h 10000"/>
              <a:gd name="connsiteX92" fmla="*/ 8477 w 10000"/>
              <a:gd name="connsiteY92" fmla="*/ 1855 h 10000"/>
              <a:gd name="connsiteX93" fmla="*/ 8477 w 10000"/>
              <a:gd name="connsiteY93" fmla="*/ 1670 h 10000"/>
              <a:gd name="connsiteX94" fmla="*/ 8477 w 10000"/>
              <a:gd name="connsiteY94" fmla="*/ 1577 h 10000"/>
              <a:gd name="connsiteX95" fmla="*/ 8409 w 10000"/>
              <a:gd name="connsiteY95" fmla="*/ 1466 h 10000"/>
              <a:gd name="connsiteX96" fmla="*/ 8409 w 10000"/>
              <a:gd name="connsiteY96" fmla="*/ 1373 h 10000"/>
              <a:gd name="connsiteX97" fmla="*/ 8409 w 10000"/>
              <a:gd name="connsiteY97" fmla="*/ 1280 h 10000"/>
              <a:gd name="connsiteX98" fmla="*/ 8326 w 10000"/>
              <a:gd name="connsiteY98" fmla="*/ 1280 h 10000"/>
              <a:gd name="connsiteX99" fmla="*/ 8258 w 10000"/>
              <a:gd name="connsiteY99" fmla="*/ 1169 h 10000"/>
              <a:gd name="connsiteX100" fmla="*/ 8258 w 10000"/>
              <a:gd name="connsiteY100" fmla="*/ 1169 h 10000"/>
              <a:gd name="connsiteX101" fmla="*/ 8107 w 10000"/>
              <a:gd name="connsiteY101" fmla="*/ 1169 h 10000"/>
              <a:gd name="connsiteX102" fmla="*/ 8038 w 10000"/>
              <a:gd name="connsiteY102" fmla="*/ 1169 h 10000"/>
              <a:gd name="connsiteX103" fmla="*/ 7970 w 10000"/>
              <a:gd name="connsiteY103" fmla="*/ 1169 h 10000"/>
              <a:gd name="connsiteX104" fmla="*/ 7819 w 10000"/>
              <a:gd name="connsiteY104" fmla="*/ 1169 h 10000"/>
              <a:gd name="connsiteX105" fmla="*/ 7682 w 10000"/>
              <a:gd name="connsiteY105" fmla="*/ 1169 h 10000"/>
              <a:gd name="connsiteX106" fmla="*/ 7462 w 10000"/>
              <a:gd name="connsiteY106" fmla="*/ 1169 h 10000"/>
              <a:gd name="connsiteX107" fmla="*/ 7311 w 10000"/>
              <a:gd name="connsiteY107" fmla="*/ 1169 h 10000"/>
              <a:gd name="connsiteX108" fmla="*/ 7092 w 10000"/>
              <a:gd name="connsiteY108" fmla="*/ 1169 h 10000"/>
              <a:gd name="connsiteX109" fmla="*/ 6804 w 10000"/>
              <a:gd name="connsiteY109" fmla="*/ 1169 h 10000"/>
              <a:gd name="connsiteX110" fmla="*/ 6516 w 10000"/>
              <a:gd name="connsiteY110" fmla="*/ 1280 h 10000"/>
              <a:gd name="connsiteX111" fmla="*/ 6228 w 10000"/>
              <a:gd name="connsiteY111" fmla="*/ 1280 h 10000"/>
              <a:gd name="connsiteX112" fmla="*/ 5871 w 10000"/>
              <a:gd name="connsiteY112" fmla="*/ 1373 h 10000"/>
              <a:gd name="connsiteX113" fmla="*/ 5144 w 10000"/>
              <a:gd name="connsiteY113" fmla="*/ 1466 h 10000"/>
              <a:gd name="connsiteX114" fmla="*/ 4417 w 10000"/>
              <a:gd name="connsiteY114" fmla="*/ 1670 h 10000"/>
              <a:gd name="connsiteX115" fmla="*/ 3690 w 10000"/>
              <a:gd name="connsiteY115" fmla="*/ 1763 h 10000"/>
              <a:gd name="connsiteX116" fmla="*/ 2963 w 10000"/>
              <a:gd name="connsiteY116" fmla="*/ 1855 h 10000"/>
              <a:gd name="connsiteX117" fmla="*/ 2167 w 10000"/>
              <a:gd name="connsiteY117" fmla="*/ 1967 h 10000"/>
              <a:gd name="connsiteX118" fmla="*/ 1454 w 10000"/>
              <a:gd name="connsiteY118" fmla="*/ 2059 h 10000"/>
              <a:gd name="connsiteX119" fmla="*/ 727 w 10000"/>
              <a:gd name="connsiteY119" fmla="*/ 2152 h 10000"/>
              <a:gd name="connsiteX120" fmla="*/ 0 w 10000"/>
              <a:gd name="connsiteY120" fmla="*/ 2263 h 10000"/>
              <a:gd name="connsiteX121" fmla="*/ 0 w 10000"/>
              <a:gd name="connsiteY121" fmla="*/ 1670 h 10000"/>
              <a:gd name="connsiteX122" fmla="*/ 576 w 10000"/>
              <a:gd name="connsiteY122" fmla="*/ 1577 h 10000"/>
              <a:gd name="connsiteX123" fmla="*/ 1152 w 10000"/>
              <a:gd name="connsiteY123" fmla="*/ 1466 h 10000"/>
              <a:gd name="connsiteX124" fmla="*/ 1660 w 10000"/>
              <a:gd name="connsiteY124" fmla="*/ 1373 h 10000"/>
              <a:gd name="connsiteX125" fmla="*/ 2167 w 10000"/>
              <a:gd name="connsiteY125" fmla="*/ 1280 h 10000"/>
              <a:gd name="connsiteX126" fmla="*/ 2675 w 10000"/>
              <a:gd name="connsiteY126" fmla="*/ 1280 h 10000"/>
              <a:gd name="connsiteX127" fmla="*/ 3114 w 10000"/>
              <a:gd name="connsiteY127" fmla="*/ 1169 h 10000"/>
              <a:gd name="connsiteX128" fmla="*/ 3553 w 10000"/>
              <a:gd name="connsiteY128" fmla="*/ 1076 h 10000"/>
              <a:gd name="connsiteX129" fmla="*/ 3978 w 10000"/>
              <a:gd name="connsiteY129" fmla="*/ 1076 h 10000"/>
              <a:gd name="connsiteX130" fmla="*/ 4348 w 10000"/>
              <a:gd name="connsiteY130" fmla="*/ 983 h 10000"/>
              <a:gd name="connsiteX131" fmla="*/ 4705 w 10000"/>
              <a:gd name="connsiteY131" fmla="*/ 891 h 10000"/>
              <a:gd name="connsiteX132" fmla="*/ 5075 w 10000"/>
              <a:gd name="connsiteY132" fmla="*/ 891 h 10000"/>
              <a:gd name="connsiteX133" fmla="*/ 5364 w 10000"/>
              <a:gd name="connsiteY133" fmla="*/ 779 h 10000"/>
              <a:gd name="connsiteX134" fmla="*/ 5720 w 10000"/>
              <a:gd name="connsiteY134" fmla="*/ 779 h 10000"/>
              <a:gd name="connsiteX135" fmla="*/ 5940 w 10000"/>
              <a:gd name="connsiteY135" fmla="*/ 779 h 10000"/>
              <a:gd name="connsiteX136" fmla="*/ 6228 w 10000"/>
              <a:gd name="connsiteY136" fmla="*/ 686 h 10000"/>
              <a:gd name="connsiteX137" fmla="*/ 6447 w 10000"/>
              <a:gd name="connsiteY137" fmla="*/ 686 h 10000"/>
              <a:gd name="connsiteX138" fmla="*/ 6804 w 10000"/>
              <a:gd name="connsiteY138" fmla="*/ 594 h 10000"/>
              <a:gd name="connsiteX139" fmla="*/ 7174 w 10000"/>
              <a:gd name="connsiteY139" fmla="*/ 594 h 10000"/>
              <a:gd name="connsiteX140" fmla="*/ 7462 w 10000"/>
              <a:gd name="connsiteY140" fmla="*/ 482 h 10000"/>
              <a:gd name="connsiteX141" fmla="*/ 7750 w 10000"/>
              <a:gd name="connsiteY141" fmla="*/ 482 h 10000"/>
              <a:gd name="connsiteX142" fmla="*/ 7901 w 10000"/>
              <a:gd name="connsiteY142" fmla="*/ 390 h 10000"/>
              <a:gd name="connsiteX143" fmla="*/ 8038 w 10000"/>
              <a:gd name="connsiteY143" fmla="*/ 297 h 10000"/>
              <a:gd name="connsiteX144" fmla="*/ 8189 w 10000"/>
              <a:gd name="connsiteY144" fmla="*/ 297 h 10000"/>
              <a:gd name="connsiteX145" fmla="*/ 8189 w 10000"/>
              <a:gd name="connsiteY145" fmla="*/ 204 h 10000"/>
              <a:gd name="connsiteX146" fmla="*/ 8189 w 10000"/>
              <a:gd name="connsiteY146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6886 w 10000"/>
              <a:gd name="connsiteY65" fmla="*/ 7737 h 10000"/>
              <a:gd name="connsiteX66" fmla="*/ 7023 w 10000"/>
              <a:gd name="connsiteY66" fmla="*/ 7347 h 10000"/>
              <a:gd name="connsiteX67" fmla="*/ 7174 w 10000"/>
              <a:gd name="connsiteY67" fmla="*/ 7440 h 10000"/>
              <a:gd name="connsiteX68" fmla="*/ 7311 w 10000"/>
              <a:gd name="connsiteY68" fmla="*/ 7551 h 10000"/>
              <a:gd name="connsiteX69" fmla="*/ 7394 w 10000"/>
              <a:gd name="connsiteY69" fmla="*/ 7551 h 10000"/>
              <a:gd name="connsiteX70" fmla="*/ 7462 w 10000"/>
              <a:gd name="connsiteY70" fmla="*/ 7644 h 10000"/>
              <a:gd name="connsiteX71" fmla="*/ 7531 w 10000"/>
              <a:gd name="connsiteY71" fmla="*/ 7644 h 10000"/>
              <a:gd name="connsiteX72" fmla="*/ 7599 w 10000"/>
              <a:gd name="connsiteY72" fmla="*/ 7644 h 10000"/>
              <a:gd name="connsiteX73" fmla="*/ 7682 w 10000"/>
              <a:gd name="connsiteY73" fmla="*/ 7644 h 10000"/>
              <a:gd name="connsiteX74" fmla="*/ 7750 w 10000"/>
              <a:gd name="connsiteY74" fmla="*/ 7551 h 10000"/>
              <a:gd name="connsiteX75" fmla="*/ 7819 w 10000"/>
              <a:gd name="connsiteY75" fmla="*/ 7440 h 10000"/>
              <a:gd name="connsiteX76" fmla="*/ 7819 w 10000"/>
              <a:gd name="connsiteY76" fmla="*/ 7347 h 10000"/>
              <a:gd name="connsiteX77" fmla="*/ 7901 w 10000"/>
              <a:gd name="connsiteY77" fmla="*/ 7254 h 10000"/>
              <a:gd name="connsiteX78" fmla="*/ 7970 w 10000"/>
              <a:gd name="connsiteY78" fmla="*/ 7050 h 10000"/>
              <a:gd name="connsiteX79" fmla="*/ 7970 w 10000"/>
              <a:gd name="connsiteY79" fmla="*/ 6865 h 10000"/>
              <a:gd name="connsiteX80" fmla="*/ 8038 w 10000"/>
              <a:gd name="connsiteY80" fmla="*/ 6660 h 10000"/>
              <a:gd name="connsiteX81" fmla="*/ 8107 w 10000"/>
              <a:gd name="connsiteY81" fmla="*/ 6364 h 10000"/>
              <a:gd name="connsiteX82" fmla="*/ 8189 w 10000"/>
              <a:gd name="connsiteY82" fmla="*/ 6067 h 10000"/>
              <a:gd name="connsiteX83" fmla="*/ 8189 w 10000"/>
              <a:gd name="connsiteY83" fmla="*/ 5677 h 10000"/>
              <a:gd name="connsiteX84" fmla="*/ 8326 w 10000"/>
              <a:gd name="connsiteY84" fmla="*/ 4991 h 10000"/>
              <a:gd name="connsiteX85" fmla="*/ 8409 w 10000"/>
              <a:gd name="connsiteY85" fmla="*/ 4212 h 10000"/>
              <a:gd name="connsiteX86" fmla="*/ 8409 w 10000"/>
              <a:gd name="connsiteY86" fmla="*/ 3525 h 10000"/>
              <a:gd name="connsiteX87" fmla="*/ 8477 w 10000"/>
              <a:gd name="connsiteY87" fmla="*/ 2839 h 10000"/>
              <a:gd name="connsiteX88" fmla="*/ 8477 w 10000"/>
              <a:gd name="connsiteY88" fmla="*/ 2542 h 10000"/>
              <a:gd name="connsiteX89" fmla="*/ 8477 w 10000"/>
              <a:gd name="connsiteY89" fmla="*/ 2263 h 10000"/>
              <a:gd name="connsiteX90" fmla="*/ 8477 w 10000"/>
              <a:gd name="connsiteY90" fmla="*/ 2059 h 10000"/>
              <a:gd name="connsiteX91" fmla="*/ 8477 w 10000"/>
              <a:gd name="connsiteY91" fmla="*/ 1855 h 10000"/>
              <a:gd name="connsiteX92" fmla="*/ 8477 w 10000"/>
              <a:gd name="connsiteY92" fmla="*/ 1670 h 10000"/>
              <a:gd name="connsiteX93" fmla="*/ 8477 w 10000"/>
              <a:gd name="connsiteY93" fmla="*/ 1577 h 10000"/>
              <a:gd name="connsiteX94" fmla="*/ 8409 w 10000"/>
              <a:gd name="connsiteY94" fmla="*/ 1466 h 10000"/>
              <a:gd name="connsiteX95" fmla="*/ 8409 w 10000"/>
              <a:gd name="connsiteY95" fmla="*/ 1373 h 10000"/>
              <a:gd name="connsiteX96" fmla="*/ 8409 w 10000"/>
              <a:gd name="connsiteY96" fmla="*/ 1280 h 10000"/>
              <a:gd name="connsiteX97" fmla="*/ 8326 w 10000"/>
              <a:gd name="connsiteY97" fmla="*/ 1280 h 10000"/>
              <a:gd name="connsiteX98" fmla="*/ 8258 w 10000"/>
              <a:gd name="connsiteY98" fmla="*/ 1169 h 10000"/>
              <a:gd name="connsiteX99" fmla="*/ 8258 w 10000"/>
              <a:gd name="connsiteY99" fmla="*/ 1169 h 10000"/>
              <a:gd name="connsiteX100" fmla="*/ 8107 w 10000"/>
              <a:gd name="connsiteY100" fmla="*/ 1169 h 10000"/>
              <a:gd name="connsiteX101" fmla="*/ 8038 w 10000"/>
              <a:gd name="connsiteY101" fmla="*/ 1169 h 10000"/>
              <a:gd name="connsiteX102" fmla="*/ 7970 w 10000"/>
              <a:gd name="connsiteY102" fmla="*/ 1169 h 10000"/>
              <a:gd name="connsiteX103" fmla="*/ 7819 w 10000"/>
              <a:gd name="connsiteY103" fmla="*/ 1169 h 10000"/>
              <a:gd name="connsiteX104" fmla="*/ 7682 w 10000"/>
              <a:gd name="connsiteY104" fmla="*/ 1169 h 10000"/>
              <a:gd name="connsiteX105" fmla="*/ 7462 w 10000"/>
              <a:gd name="connsiteY105" fmla="*/ 1169 h 10000"/>
              <a:gd name="connsiteX106" fmla="*/ 7311 w 10000"/>
              <a:gd name="connsiteY106" fmla="*/ 1169 h 10000"/>
              <a:gd name="connsiteX107" fmla="*/ 7092 w 10000"/>
              <a:gd name="connsiteY107" fmla="*/ 1169 h 10000"/>
              <a:gd name="connsiteX108" fmla="*/ 6804 w 10000"/>
              <a:gd name="connsiteY108" fmla="*/ 1169 h 10000"/>
              <a:gd name="connsiteX109" fmla="*/ 6516 w 10000"/>
              <a:gd name="connsiteY109" fmla="*/ 1280 h 10000"/>
              <a:gd name="connsiteX110" fmla="*/ 6228 w 10000"/>
              <a:gd name="connsiteY110" fmla="*/ 1280 h 10000"/>
              <a:gd name="connsiteX111" fmla="*/ 5871 w 10000"/>
              <a:gd name="connsiteY111" fmla="*/ 1373 h 10000"/>
              <a:gd name="connsiteX112" fmla="*/ 5144 w 10000"/>
              <a:gd name="connsiteY112" fmla="*/ 1466 h 10000"/>
              <a:gd name="connsiteX113" fmla="*/ 4417 w 10000"/>
              <a:gd name="connsiteY113" fmla="*/ 1670 h 10000"/>
              <a:gd name="connsiteX114" fmla="*/ 3690 w 10000"/>
              <a:gd name="connsiteY114" fmla="*/ 1763 h 10000"/>
              <a:gd name="connsiteX115" fmla="*/ 2963 w 10000"/>
              <a:gd name="connsiteY115" fmla="*/ 1855 h 10000"/>
              <a:gd name="connsiteX116" fmla="*/ 2167 w 10000"/>
              <a:gd name="connsiteY116" fmla="*/ 1967 h 10000"/>
              <a:gd name="connsiteX117" fmla="*/ 1454 w 10000"/>
              <a:gd name="connsiteY117" fmla="*/ 2059 h 10000"/>
              <a:gd name="connsiteX118" fmla="*/ 727 w 10000"/>
              <a:gd name="connsiteY118" fmla="*/ 2152 h 10000"/>
              <a:gd name="connsiteX119" fmla="*/ 0 w 10000"/>
              <a:gd name="connsiteY119" fmla="*/ 2263 h 10000"/>
              <a:gd name="connsiteX120" fmla="*/ 0 w 10000"/>
              <a:gd name="connsiteY120" fmla="*/ 1670 h 10000"/>
              <a:gd name="connsiteX121" fmla="*/ 576 w 10000"/>
              <a:gd name="connsiteY121" fmla="*/ 1577 h 10000"/>
              <a:gd name="connsiteX122" fmla="*/ 1152 w 10000"/>
              <a:gd name="connsiteY122" fmla="*/ 1466 h 10000"/>
              <a:gd name="connsiteX123" fmla="*/ 1660 w 10000"/>
              <a:gd name="connsiteY123" fmla="*/ 1373 h 10000"/>
              <a:gd name="connsiteX124" fmla="*/ 2167 w 10000"/>
              <a:gd name="connsiteY124" fmla="*/ 1280 h 10000"/>
              <a:gd name="connsiteX125" fmla="*/ 2675 w 10000"/>
              <a:gd name="connsiteY125" fmla="*/ 1280 h 10000"/>
              <a:gd name="connsiteX126" fmla="*/ 3114 w 10000"/>
              <a:gd name="connsiteY126" fmla="*/ 1169 h 10000"/>
              <a:gd name="connsiteX127" fmla="*/ 3553 w 10000"/>
              <a:gd name="connsiteY127" fmla="*/ 1076 h 10000"/>
              <a:gd name="connsiteX128" fmla="*/ 3978 w 10000"/>
              <a:gd name="connsiteY128" fmla="*/ 1076 h 10000"/>
              <a:gd name="connsiteX129" fmla="*/ 4348 w 10000"/>
              <a:gd name="connsiteY129" fmla="*/ 983 h 10000"/>
              <a:gd name="connsiteX130" fmla="*/ 4705 w 10000"/>
              <a:gd name="connsiteY130" fmla="*/ 891 h 10000"/>
              <a:gd name="connsiteX131" fmla="*/ 5075 w 10000"/>
              <a:gd name="connsiteY131" fmla="*/ 891 h 10000"/>
              <a:gd name="connsiteX132" fmla="*/ 5364 w 10000"/>
              <a:gd name="connsiteY132" fmla="*/ 779 h 10000"/>
              <a:gd name="connsiteX133" fmla="*/ 5720 w 10000"/>
              <a:gd name="connsiteY133" fmla="*/ 779 h 10000"/>
              <a:gd name="connsiteX134" fmla="*/ 5940 w 10000"/>
              <a:gd name="connsiteY134" fmla="*/ 779 h 10000"/>
              <a:gd name="connsiteX135" fmla="*/ 6228 w 10000"/>
              <a:gd name="connsiteY135" fmla="*/ 686 h 10000"/>
              <a:gd name="connsiteX136" fmla="*/ 6447 w 10000"/>
              <a:gd name="connsiteY136" fmla="*/ 686 h 10000"/>
              <a:gd name="connsiteX137" fmla="*/ 6804 w 10000"/>
              <a:gd name="connsiteY137" fmla="*/ 594 h 10000"/>
              <a:gd name="connsiteX138" fmla="*/ 7174 w 10000"/>
              <a:gd name="connsiteY138" fmla="*/ 594 h 10000"/>
              <a:gd name="connsiteX139" fmla="*/ 7462 w 10000"/>
              <a:gd name="connsiteY139" fmla="*/ 482 h 10000"/>
              <a:gd name="connsiteX140" fmla="*/ 7750 w 10000"/>
              <a:gd name="connsiteY140" fmla="*/ 482 h 10000"/>
              <a:gd name="connsiteX141" fmla="*/ 7901 w 10000"/>
              <a:gd name="connsiteY141" fmla="*/ 390 h 10000"/>
              <a:gd name="connsiteX142" fmla="*/ 8038 w 10000"/>
              <a:gd name="connsiteY142" fmla="*/ 297 h 10000"/>
              <a:gd name="connsiteX143" fmla="*/ 8189 w 10000"/>
              <a:gd name="connsiteY143" fmla="*/ 297 h 10000"/>
              <a:gd name="connsiteX144" fmla="*/ 8189 w 10000"/>
              <a:gd name="connsiteY144" fmla="*/ 204 h 10000"/>
              <a:gd name="connsiteX145" fmla="*/ 8189 w 10000"/>
              <a:gd name="connsiteY145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6886 w 10000"/>
              <a:gd name="connsiteY65" fmla="*/ 7737 h 10000"/>
              <a:gd name="connsiteX66" fmla="*/ 7174 w 10000"/>
              <a:gd name="connsiteY66" fmla="*/ 7440 h 10000"/>
              <a:gd name="connsiteX67" fmla="*/ 7311 w 10000"/>
              <a:gd name="connsiteY67" fmla="*/ 7551 h 10000"/>
              <a:gd name="connsiteX68" fmla="*/ 7394 w 10000"/>
              <a:gd name="connsiteY68" fmla="*/ 7551 h 10000"/>
              <a:gd name="connsiteX69" fmla="*/ 7462 w 10000"/>
              <a:gd name="connsiteY69" fmla="*/ 7644 h 10000"/>
              <a:gd name="connsiteX70" fmla="*/ 7531 w 10000"/>
              <a:gd name="connsiteY70" fmla="*/ 7644 h 10000"/>
              <a:gd name="connsiteX71" fmla="*/ 7599 w 10000"/>
              <a:gd name="connsiteY71" fmla="*/ 7644 h 10000"/>
              <a:gd name="connsiteX72" fmla="*/ 7682 w 10000"/>
              <a:gd name="connsiteY72" fmla="*/ 7644 h 10000"/>
              <a:gd name="connsiteX73" fmla="*/ 7750 w 10000"/>
              <a:gd name="connsiteY73" fmla="*/ 7551 h 10000"/>
              <a:gd name="connsiteX74" fmla="*/ 7819 w 10000"/>
              <a:gd name="connsiteY74" fmla="*/ 7440 h 10000"/>
              <a:gd name="connsiteX75" fmla="*/ 7819 w 10000"/>
              <a:gd name="connsiteY75" fmla="*/ 7347 h 10000"/>
              <a:gd name="connsiteX76" fmla="*/ 7901 w 10000"/>
              <a:gd name="connsiteY76" fmla="*/ 7254 h 10000"/>
              <a:gd name="connsiteX77" fmla="*/ 7970 w 10000"/>
              <a:gd name="connsiteY77" fmla="*/ 7050 h 10000"/>
              <a:gd name="connsiteX78" fmla="*/ 7970 w 10000"/>
              <a:gd name="connsiteY78" fmla="*/ 6865 h 10000"/>
              <a:gd name="connsiteX79" fmla="*/ 8038 w 10000"/>
              <a:gd name="connsiteY79" fmla="*/ 6660 h 10000"/>
              <a:gd name="connsiteX80" fmla="*/ 8107 w 10000"/>
              <a:gd name="connsiteY80" fmla="*/ 6364 h 10000"/>
              <a:gd name="connsiteX81" fmla="*/ 8189 w 10000"/>
              <a:gd name="connsiteY81" fmla="*/ 6067 h 10000"/>
              <a:gd name="connsiteX82" fmla="*/ 8189 w 10000"/>
              <a:gd name="connsiteY82" fmla="*/ 5677 h 10000"/>
              <a:gd name="connsiteX83" fmla="*/ 8326 w 10000"/>
              <a:gd name="connsiteY83" fmla="*/ 4991 h 10000"/>
              <a:gd name="connsiteX84" fmla="*/ 8409 w 10000"/>
              <a:gd name="connsiteY84" fmla="*/ 4212 h 10000"/>
              <a:gd name="connsiteX85" fmla="*/ 8409 w 10000"/>
              <a:gd name="connsiteY85" fmla="*/ 3525 h 10000"/>
              <a:gd name="connsiteX86" fmla="*/ 8477 w 10000"/>
              <a:gd name="connsiteY86" fmla="*/ 2839 h 10000"/>
              <a:gd name="connsiteX87" fmla="*/ 8477 w 10000"/>
              <a:gd name="connsiteY87" fmla="*/ 2542 h 10000"/>
              <a:gd name="connsiteX88" fmla="*/ 8477 w 10000"/>
              <a:gd name="connsiteY88" fmla="*/ 2263 h 10000"/>
              <a:gd name="connsiteX89" fmla="*/ 8477 w 10000"/>
              <a:gd name="connsiteY89" fmla="*/ 2059 h 10000"/>
              <a:gd name="connsiteX90" fmla="*/ 8477 w 10000"/>
              <a:gd name="connsiteY90" fmla="*/ 1855 h 10000"/>
              <a:gd name="connsiteX91" fmla="*/ 8477 w 10000"/>
              <a:gd name="connsiteY91" fmla="*/ 1670 h 10000"/>
              <a:gd name="connsiteX92" fmla="*/ 8477 w 10000"/>
              <a:gd name="connsiteY92" fmla="*/ 1577 h 10000"/>
              <a:gd name="connsiteX93" fmla="*/ 8409 w 10000"/>
              <a:gd name="connsiteY93" fmla="*/ 1466 h 10000"/>
              <a:gd name="connsiteX94" fmla="*/ 8409 w 10000"/>
              <a:gd name="connsiteY94" fmla="*/ 1373 h 10000"/>
              <a:gd name="connsiteX95" fmla="*/ 8409 w 10000"/>
              <a:gd name="connsiteY95" fmla="*/ 1280 h 10000"/>
              <a:gd name="connsiteX96" fmla="*/ 8326 w 10000"/>
              <a:gd name="connsiteY96" fmla="*/ 1280 h 10000"/>
              <a:gd name="connsiteX97" fmla="*/ 8258 w 10000"/>
              <a:gd name="connsiteY97" fmla="*/ 1169 h 10000"/>
              <a:gd name="connsiteX98" fmla="*/ 8258 w 10000"/>
              <a:gd name="connsiteY98" fmla="*/ 1169 h 10000"/>
              <a:gd name="connsiteX99" fmla="*/ 8107 w 10000"/>
              <a:gd name="connsiteY99" fmla="*/ 1169 h 10000"/>
              <a:gd name="connsiteX100" fmla="*/ 8038 w 10000"/>
              <a:gd name="connsiteY100" fmla="*/ 1169 h 10000"/>
              <a:gd name="connsiteX101" fmla="*/ 7970 w 10000"/>
              <a:gd name="connsiteY101" fmla="*/ 1169 h 10000"/>
              <a:gd name="connsiteX102" fmla="*/ 7819 w 10000"/>
              <a:gd name="connsiteY102" fmla="*/ 1169 h 10000"/>
              <a:gd name="connsiteX103" fmla="*/ 7682 w 10000"/>
              <a:gd name="connsiteY103" fmla="*/ 1169 h 10000"/>
              <a:gd name="connsiteX104" fmla="*/ 7462 w 10000"/>
              <a:gd name="connsiteY104" fmla="*/ 1169 h 10000"/>
              <a:gd name="connsiteX105" fmla="*/ 7311 w 10000"/>
              <a:gd name="connsiteY105" fmla="*/ 1169 h 10000"/>
              <a:gd name="connsiteX106" fmla="*/ 7092 w 10000"/>
              <a:gd name="connsiteY106" fmla="*/ 1169 h 10000"/>
              <a:gd name="connsiteX107" fmla="*/ 6804 w 10000"/>
              <a:gd name="connsiteY107" fmla="*/ 1169 h 10000"/>
              <a:gd name="connsiteX108" fmla="*/ 6516 w 10000"/>
              <a:gd name="connsiteY108" fmla="*/ 1280 h 10000"/>
              <a:gd name="connsiteX109" fmla="*/ 6228 w 10000"/>
              <a:gd name="connsiteY109" fmla="*/ 1280 h 10000"/>
              <a:gd name="connsiteX110" fmla="*/ 5871 w 10000"/>
              <a:gd name="connsiteY110" fmla="*/ 1373 h 10000"/>
              <a:gd name="connsiteX111" fmla="*/ 5144 w 10000"/>
              <a:gd name="connsiteY111" fmla="*/ 1466 h 10000"/>
              <a:gd name="connsiteX112" fmla="*/ 4417 w 10000"/>
              <a:gd name="connsiteY112" fmla="*/ 1670 h 10000"/>
              <a:gd name="connsiteX113" fmla="*/ 3690 w 10000"/>
              <a:gd name="connsiteY113" fmla="*/ 1763 h 10000"/>
              <a:gd name="connsiteX114" fmla="*/ 2963 w 10000"/>
              <a:gd name="connsiteY114" fmla="*/ 1855 h 10000"/>
              <a:gd name="connsiteX115" fmla="*/ 2167 w 10000"/>
              <a:gd name="connsiteY115" fmla="*/ 1967 h 10000"/>
              <a:gd name="connsiteX116" fmla="*/ 1454 w 10000"/>
              <a:gd name="connsiteY116" fmla="*/ 2059 h 10000"/>
              <a:gd name="connsiteX117" fmla="*/ 727 w 10000"/>
              <a:gd name="connsiteY117" fmla="*/ 2152 h 10000"/>
              <a:gd name="connsiteX118" fmla="*/ 0 w 10000"/>
              <a:gd name="connsiteY118" fmla="*/ 2263 h 10000"/>
              <a:gd name="connsiteX119" fmla="*/ 0 w 10000"/>
              <a:gd name="connsiteY119" fmla="*/ 1670 h 10000"/>
              <a:gd name="connsiteX120" fmla="*/ 576 w 10000"/>
              <a:gd name="connsiteY120" fmla="*/ 1577 h 10000"/>
              <a:gd name="connsiteX121" fmla="*/ 1152 w 10000"/>
              <a:gd name="connsiteY121" fmla="*/ 1466 h 10000"/>
              <a:gd name="connsiteX122" fmla="*/ 1660 w 10000"/>
              <a:gd name="connsiteY122" fmla="*/ 1373 h 10000"/>
              <a:gd name="connsiteX123" fmla="*/ 2167 w 10000"/>
              <a:gd name="connsiteY123" fmla="*/ 1280 h 10000"/>
              <a:gd name="connsiteX124" fmla="*/ 2675 w 10000"/>
              <a:gd name="connsiteY124" fmla="*/ 1280 h 10000"/>
              <a:gd name="connsiteX125" fmla="*/ 3114 w 10000"/>
              <a:gd name="connsiteY125" fmla="*/ 1169 h 10000"/>
              <a:gd name="connsiteX126" fmla="*/ 3553 w 10000"/>
              <a:gd name="connsiteY126" fmla="*/ 1076 h 10000"/>
              <a:gd name="connsiteX127" fmla="*/ 3978 w 10000"/>
              <a:gd name="connsiteY127" fmla="*/ 1076 h 10000"/>
              <a:gd name="connsiteX128" fmla="*/ 4348 w 10000"/>
              <a:gd name="connsiteY128" fmla="*/ 983 h 10000"/>
              <a:gd name="connsiteX129" fmla="*/ 4705 w 10000"/>
              <a:gd name="connsiteY129" fmla="*/ 891 h 10000"/>
              <a:gd name="connsiteX130" fmla="*/ 5075 w 10000"/>
              <a:gd name="connsiteY130" fmla="*/ 891 h 10000"/>
              <a:gd name="connsiteX131" fmla="*/ 5364 w 10000"/>
              <a:gd name="connsiteY131" fmla="*/ 779 h 10000"/>
              <a:gd name="connsiteX132" fmla="*/ 5720 w 10000"/>
              <a:gd name="connsiteY132" fmla="*/ 779 h 10000"/>
              <a:gd name="connsiteX133" fmla="*/ 5940 w 10000"/>
              <a:gd name="connsiteY133" fmla="*/ 779 h 10000"/>
              <a:gd name="connsiteX134" fmla="*/ 6228 w 10000"/>
              <a:gd name="connsiteY134" fmla="*/ 686 h 10000"/>
              <a:gd name="connsiteX135" fmla="*/ 6447 w 10000"/>
              <a:gd name="connsiteY135" fmla="*/ 686 h 10000"/>
              <a:gd name="connsiteX136" fmla="*/ 6804 w 10000"/>
              <a:gd name="connsiteY136" fmla="*/ 594 h 10000"/>
              <a:gd name="connsiteX137" fmla="*/ 7174 w 10000"/>
              <a:gd name="connsiteY137" fmla="*/ 594 h 10000"/>
              <a:gd name="connsiteX138" fmla="*/ 7462 w 10000"/>
              <a:gd name="connsiteY138" fmla="*/ 482 h 10000"/>
              <a:gd name="connsiteX139" fmla="*/ 7750 w 10000"/>
              <a:gd name="connsiteY139" fmla="*/ 482 h 10000"/>
              <a:gd name="connsiteX140" fmla="*/ 7901 w 10000"/>
              <a:gd name="connsiteY140" fmla="*/ 390 h 10000"/>
              <a:gd name="connsiteX141" fmla="*/ 8038 w 10000"/>
              <a:gd name="connsiteY141" fmla="*/ 297 h 10000"/>
              <a:gd name="connsiteX142" fmla="*/ 8189 w 10000"/>
              <a:gd name="connsiteY142" fmla="*/ 297 h 10000"/>
              <a:gd name="connsiteX143" fmla="*/ 8189 w 10000"/>
              <a:gd name="connsiteY143" fmla="*/ 204 h 10000"/>
              <a:gd name="connsiteX144" fmla="*/ 8189 w 10000"/>
              <a:gd name="connsiteY144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6886 w 10000"/>
              <a:gd name="connsiteY65" fmla="*/ 7737 h 10000"/>
              <a:gd name="connsiteX66" fmla="*/ 7311 w 10000"/>
              <a:gd name="connsiteY66" fmla="*/ 7551 h 10000"/>
              <a:gd name="connsiteX67" fmla="*/ 7394 w 10000"/>
              <a:gd name="connsiteY67" fmla="*/ 7551 h 10000"/>
              <a:gd name="connsiteX68" fmla="*/ 7462 w 10000"/>
              <a:gd name="connsiteY68" fmla="*/ 7644 h 10000"/>
              <a:gd name="connsiteX69" fmla="*/ 7531 w 10000"/>
              <a:gd name="connsiteY69" fmla="*/ 7644 h 10000"/>
              <a:gd name="connsiteX70" fmla="*/ 7599 w 10000"/>
              <a:gd name="connsiteY70" fmla="*/ 7644 h 10000"/>
              <a:gd name="connsiteX71" fmla="*/ 7682 w 10000"/>
              <a:gd name="connsiteY71" fmla="*/ 7644 h 10000"/>
              <a:gd name="connsiteX72" fmla="*/ 7750 w 10000"/>
              <a:gd name="connsiteY72" fmla="*/ 7551 h 10000"/>
              <a:gd name="connsiteX73" fmla="*/ 7819 w 10000"/>
              <a:gd name="connsiteY73" fmla="*/ 7440 h 10000"/>
              <a:gd name="connsiteX74" fmla="*/ 7819 w 10000"/>
              <a:gd name="connsiteY74" fmla="*/ 7347 h 10000"/>
              <a:gd name="connsiteX75" fmla="*/ 7901 w 10000"/>
              <a:gd name="connsiteY75" fmla="*/ 7254 h 10000"/>
              <a:gd name="connsiteX76" fmla="*/ 7970 w 10000"/>
              <a:gd name="connsiteY76" fmla="*/ 7050 h 10000"/>
              <a:gd name="connsiteX77" fmla="*/ 7970 w 10000"/>
              <a:gd name="connsiteY77" fmla="*/ 6865 h 10000"/>
              <a:gd name="connsiteX78" fmla="*/ 8038 w 10000"/>
              <a:gd name="connsiteY78" fmla="*/ 6660 h 10000"/>
              <a:gd name="connsiteX79" fmla="*/ 8107 w 10000"/>
              <a:gd name="connsiteY79" fmla="*/ 6364 h 10000"/>
              <a:gd name="connsiteX80" fmla="*/ 8189 w 10000"/>
              <a:gd name="connsiteY80" fmla="*/ 6067 h 10000"/>
              <a:gd name="connsiteX81" fmla="*/ 8189 w 10000"/>
              <a:gd name="connsiteY81" fmla="*/ 5677 h 10000"/>
              <a:gd name="connsiteX82" fmla="*/ 8326 w 10000"/>
              <a:gd name="connsiteY82" fmla="*/ 4991 h 10000"/>
              <a:gd name="connsiteX83" fmla="*/ 8409 w 10000"/>
              <a:gd name="connsiteY83" fmla="*/ 4212 h 10000"/>
              <a:gd name="connsiteX84" fmla="*/ 8409 w 10000"/>
              <a:gd name="connsiteY84" fmla="*/ 3525 h 10000"/>
              <a:gd name="connsiteX85" fmla="*/ 8477 w 10000"/>
              <a:gd name="connsiteY85" fmla="*/ 2839 h 10000"/>
              <a:gd name="connsiteX86" fmla="*/ 8477 w 10000"/>
              <a:gd name="connsiteY86" fmla="*/ 2542 h 10000"/>
              <a:gd name="connsiteX87" fmla="*/ 8477 w 10000"/>
              <a:gd name="connsiteY87" fmla="*/ 2263 h 10000"/>
              <a:gd name="connsiteX88" fmla="*/ 8477 w 10000"/>
              <a:gd name="connsiteY88" fmla="*/ 2059 h 10000"/>
              <a:gd name="connsiteX89" fmla="*/ 8477 w 10000"/>
              <a:gd name="connsiteY89" fmla="*/ 1855 h 10000"/>
              <a:gd name="connsiteX90" fmla="*/ 8477 w 10000"/>
              <a:gd name="connsiteY90" fmla="*/ 1670 h 10000"/>
              <a:gd name="connsiteX91" fmla="*/ 8477 w 10000"/>
              <a:gd name="connsiteY91" fmla="*/ 1577 h 10000"/>
              <a:gd name="connsiteX92" fmla="*/ 8409 w 10000"/>
              <a:gd name="connsiteY92" fmla="*/ 1466 h 10000"/>
              <a:gd name="connsiteX93" fmla="*/ 8409 w 10000"/>
              <a:gd name="connsiteY93" fmla="*/ 1373 h 10000"/>
              <a:gd name="connsiteX94" fmla="*/ 8409 w 10000"/>
              <a:gd name="connsiteY94" fmla="*/ 1280 h 10000"/>
              <a:gd name="connsiteX95" fmla="*/ 8326 w 10000"/>
              <a:gd name="connsiteY95" fmla="*/ 1280 h 10000"/>
              <a:gd name="connsiteX96" fmla="*/ 8258 w 10000"/>
              <a:gd name="connsiteY96" fmla="*/ 1169 h 10000"/>
              <a:gd name="connsiteX97" fmla="*/ 8258 w 10000"/>
              <a:gd name="connsiteY97" fmla="*/ 1169 h 10000"/>
              <a:gd name="connsiteX98" fmla="*/ 8107 w 10000"/>
              <a:gd name="connsiteY98" fmla="*/ 1169 h 10000"/>
              <a:gd name="connsiteX99" fmla="*/ 8038 w 10000"/>
              <a:gd name="connsiteY99" fmla="*/ 1169 h 10000"/>
              <a:gd name="connsiteX100" fmla="*/ 7970 w 10000"/>
              <a:gd name="connsiteY100" fmla="*/ 1169 h 10000"/>
              <a:gd name="connsiteX101" fmla="*/ 7819 w 10000"/>
              <a:gd name="connsiteY101" fmla="*/ 1169 h 10000"/>
              <a:gd name="connsiteX102" fmla="*/ 7682 w 10000"/>
              <a:gd name="connsiteY102" fmla="*/ 1169 h 10000"/>
              <a:gd name="connsiteX103" fmla="*/ 7462 w 10000"/>
              <a:gd name="connsiteY103" fmla="*/ 1169 h 10000"/>
              <a:gd name="connsiteX104" fmla="*/ 7311 w 10000"/>
              <a:gd name="connsiteY104" fmla="*/ 1169 h 10000"/>
              <a:gd name="connsiteX105" fmla="*/ 7092 w 10000"/>
              <a:gd name="connsiteY105" fmla="*/ 1169 h 10000"/>
              <a:gd name="connsiteX106" fmla="*/ 6804 w 10000"/>
              <a:gd name="connsiteY106" fmla="*/ 1169 h 10000"/>
              <a:gd name="connsiteX107" fmla="*/ 6516 w 10000"/>
              <a:gd name="connsiteY107" fmla="*/ 1280 h 10000"/>
              <a:gd name="connsiteX108" fmla="*/ 6228 w 10000"/>
              <a:gd name="connsiteY108" fmla="*/ 1280 h 10000"/>
              <a:gd name="connsiteX109" fmla="*/ 5871 w 10000"/>
              <a:gd name="connsiteY109" fmla="*/ 1373 h 10000"/>
              <a:gd name="connsiteX110" fmla="*/ 5144 w 10000"/>
              <a:gd name="connsiteY110" fmla="*/ 1466 h 10000"/>
              <a:gd name="connsiteX111" fmla="*/ 4417 w 10000"/>
              <a:gd name="connsiteY111" fmla="*/ 1670 h 10000"/>
              <a:gd name="connsiteX112" fmla="*/ 3690 w 10000"/>
              <a:gd name="connsiteY112" fmla="*/ 1763 h 10000"/>
              <a:gd name="connsiteX113" fmla="*/ 2963 w 10000"/>
              <a:gd name="connsiteY113" fmla="*/ 1855 h 10000"/>
              <a:gd name="connsiteX114" fmla="*/ 2167 w 10000"/>
              <a:gd name="connsiteY114" fmla="*/ 1967 h 10000"/>
              <a:gd name="connsiteX115" fmla="*/ 1454 w 10000"/>
              <a:gd name="connsiteY115" fmla="*/ 2059 h 10000"/>
              <a:gd name="connsiteX116" fmla="*/ 727 w 10000"/>
              <a:gd name="connsiteY116" fmla="*/ 2152 h 10000"/>
              <a:gd name="connsiteX117" fmla="*/ 0 w 10000"/>
              <a:gd name="connsiteY117" fmla="*/ 2263 h 10000"/>
              <a:gd name="connsiteX118" fmla="*/ 0 w 10000"/>
              <a:gd name="connsiteY118" fmla="*/ 1670 h 10000"/>
              <a:gd name="connsiteX119" fmla="*/ 576 w 10000"/>
              <a:gd name="connsiteY119" fmla="*/ 1577 h 10000"/>
              <a:gd name="connsiteX120" fmla="*/ 1152 w 10000"/>
              <a:gd name="connsiteY120" fmla="*/ 1466 h 10000"/>
              <a:gd name="connsiteX121" fmla="*/ 1660 w 10000"/>
              <a:gd name="connsiteY121" fmla="*/ 1373 h 10000"/>
              <a:gd name="connsiteX122" fmla="*/ 2167 w 10000"/>
              <a:gd name="connsiteY122" fmla="*/ 1280 h 10000"/>
              <a:gd name="connsiteX123" fmla="*/ 2675 w 10000"/>
              <a:gd name="connsiteY123" fmla="*/ 1280 h 10000"/>
              <a:gd name="connsiteX124" fmla="*/ 3114 w 10000"/>
              <a:gd name="connsiteY124" fmla="*/ 1169 h 10000"/>
              <a:gd name="connsiteX125" fmla="*/ 3553 w 10000"/>
              <a:gd name="connsiteY125" fmla="*/ 1076 h 10000"/>
              <a:gd name="connsiteX126" fmla="*/ 3978 w 10000"/>
              <a:gd name="connsiteY126" fmla="*/ 1076 h 10000"/>
              <a:gd name="connsiteX127" fmla="*/ 4348 w 10000"/>
              <a:gd name="connsiteY127" fmla="*/ 983 h 10000"/>
              <a:gd name="connsiteX128" fmla="*/ 4705 w 10000"/>
              <a:gd name="connsiteY128" fmla="*/ 891 h 10000"/>
              <a:gd name="connsiteX129" fmla="*/ 5075 w 10000"/>
              <a:gd name="connsiteY129" fmla="*/ 891 h 10000"/>
              <a:gd name="connsiteX130" fmla="*/ 5364 w 10000"/>
              <a:gd name="connsiteY130" fmla="*/ 779 h 10000"/>
              <a:gd name="connsiteX131" fmla="*/ 5720 w 10000"/>
              <a:gd name="connsiteY131" fmla="*/ 779 h 10000"/>
              <a:gd name="connsiteX132" fmla="*/ 5940 w 10000"/>
              <a:gd name="connsiteY132" fmla="*/ 779 h 10000"/>
              <a:gd name="connsiteX133" fmla="*/ 6228 w 10000"/>
              <a:gd name="connsiteY133" fmla="*/ 686 h 10000"/>
              <a:gd name="connsiteX134" fmla="*/ 6447 w 10000"/>
              <a:gd name="connsiteY134" fmla="*/ 686 h 10000"/>
              <a:gd name="connsiteX135" fmla="*/ 6804 w 10000"/>
              <a:gd name="connsiteY135" fmla="*/ 594 h 10000"/>
              <a:gd name="connsiteX136" fmla="*/ 7174 w 10000"/>
              <a:gd name="connsiteY136" fmla="*/ 594 h 10000"/>
              <a:gd name="connsiteX137" fmla="*/ 7462 w 10000"/>
              <a:gd name="connsiteY137" fmla="*/ 482 h 10000"/>
              <a:gd name="connsiteX138" fmla="*/ 7750 w 10000"/>
              <a:gd name="connsiteY138" fmla="*/ 482 h 10000"/>
              <a:gd name="connsiteX139" fmla="*/ 7901 w 10000"/>
              <a:gd name="connsiteY139" fmla="*/ 390 h 10000"/>
              <a:gd name="connsiteX140" fmla="*/ 8038 w 10000"/>
              <a:gd name="connsiteY140" fmla="*/ 297 h 10000"/>
              <a:gd name="connsiteX141" fmla="*/ 8189 w 10000"/>
              <a:gd name="connsiteY141" fmla="*/ 297 h 10000"/>
              <a:gd name="connsiteX142" fmla="*/ 8189 w 10000"/>
              <a:gd name="connsiteY142" fmla="*/ 204 h 10000"/>
              <a:gd name="connsiteX143" fmla="*/ 8189 w 10000"/>
              <a:gd name="connsiteY143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6955 w 10000"/>
              <a:gd name="connsiteY64" fmla="*/ 8126 h 10000"/>
              <a:gd name="connsiteX65" fmla="*/ 7311 w 10000"/>
              <a:gd name="connsiteY65" fmla="*/ 7551 h 10000"/>
              <a:gd name="connsiteX66" fmla="*/ 7394 w 10000"/>
              <a:gd name="connsiteY66" fmla="*/ 7551 h 10000"/>
              <a:gd name="connsiteX67" fmla="*/ 7462 w 10000"/>
              <a:gd name="connsiteY67" fmla="*/ 7644 h 10000"/>
              <a:gd name="connsiteX68" fmla="*/ 7531 w 10000"/>
              <a:gd name="connsiteY68" fmla="*/ 7644 h 10000"/>
              <a:gd name="connsiteX69" fmla="*/ 7599 w 10000"/>
              <a:gd name="connsiteY69" fmla="*/ 7644 h 10000"/>
              <a:gd name="connsiteX70" fmla="*/ 7682 w 10000"/>
              <a:gd name="connsiteY70" fmla="*/ 7644 h 10000"/>
              <a:gd name="connsiteX71" fmla="*/ 7750 w 10000"/>
              <a:gd name="connsiteY71" fmla="*/ 7551 h 10000"/>
              <a:gd name="connsiteX72" fmla="*/ 7819 w 10000"/>
              <a:gd name="connsiteY72" fmla="*/ 7440 h 10000"/>
              <a:gd name="connsiteX73" fmla="*/ 7819 w 10000"/>
              <a:gd name="connsiteY73" fmla="*/ 7347 h 10000"/>
              <a:gd name="connsiteX74" fmla="*/ 7901 w 10000"/>
              <a:gd name="connsiteY74" fmla="*/ 7254 h 10000"/>
              <a:gd name="connsiteX75" fmla="*/ 7970 w 10000"/>
              <a:gd name="connsiteY75" fmla="*/ 7050 h 10000"/>
              <a:gd name="connsiteX76" fmla="*/ 7970 w 10000"/>
              <a:gd name="connsiteY76" fmla="*/ 6865 h 10000"/>
              <a:gd name="connsiteX77" fmla="*/ 8038 w 10000"/>
              <a:gd name="connsiteY77" fmla="*/ 6660 h 10000"/>
              <a:gd name="connsiteX78" fmla="*/ 8107 w 10000"/>
              <a:gd name="connsiteY78" fmla="*/ 6364 h 10000"/>
              <a:gd name="connsiteX79" fmla="*/ 8189 w 10000"/>
              <a:gd name="connsiteY79" fmla="*/ 6067 h 10000"/>
              <a:gd name="connsiteX80" fmla="*/ 8189 w 10000"/>
              <a:gd name="connsiteY80" fmla="*/ 5677 h 10000"/>
              <a:gd name="connsiteX81" fmla="*/ 8326 w 10000"/>
              <a:gd name="connsiteY81" fmla="*/ 4991 h 10000"/>
              <a:gd name="connsiteX82" fmla="*/ 8409 w 10000"/>
              <a:gd name="connsiteY82" fmla="*/ 4212 h 10000"/>
              <a:gd name="connsiteX83" fmla="*/ 8409 w 10000"/>
              <a:gd name="connsiteY83" fmla="*/ 3525 h 10000"/>
              <a:gd name="connsiteX84" fmla="*/ 8477 w 10000"/>
              <a:gd name="connsiteY84" fmla="*/ 2839 h 10000"/>
              <a:gd name="connsiteX85" fmla="*/ 8477 w 10000"/>
              <a:gd name="connsiteY85" fmla="*/ 2542 h 10000"/>
              <a:gd name="connsiteX86" fmla="*/ 8477 w 10000"/>
              <a:gd name="connsiteY86" fmla="*/ 2263 h 10000"/>
              <a:gd name="connsiteX87" fmla="*/ 8477 w 10000"/>
              <a:gd name="connsiteY87" fmla="*/ 2059 h 10000"/>
              <a:gd name="connsiteX88" fmla="*/ 8477 w 10000"/>
              <a:gd name="connsiteY88" fmla="*/ 1855 h 10000"/>
              <a:gd name="connsiteX89" fmla="*/ 8477 w 10000"/>
              <a:gd name="connsiteY89" fmla="*/ 1670 h 10000"/>
              <a:gd name="connsiteX90" fmla="*/ 8477 w 10000"/>
              <a:gd name="connsiteY90" fmla="*/ 1577 h 10000"/>
              <a:gd name="connsiteX91" fmla="*/ 8409 w 10000"/>
              <a:gd name="connsiteY91" fmla="*/ 1466 h 10000"/>
              <a:gd name="connsiteX92" fmla="*/ 8409 w 10000"/>
              <a:gd name="connsiteY92" fmla="*/ 1373 h 10000"/>
              <a:gd name="connsiteX93" fmla="*/ 8409 w 10000"/>
              <a:gd name="connsiteY93" fmla="*/ 1280 h 10000"/>
              <a:gd name="connsiteX94" fmla="*/ 8326 w 10000"/>
              <a:gd name="connsiteY94" fmla="*/ 1280 h 10000"/>
              <a:gd name="connsiteX95" fmla="*/ 8258 w 10000"/>
              <a:gd name="connsiteY95" fmla="*/ 1169 h 10000"/>
              <a:gd name="connsiteX96" fmla="*/ 8258 w 10000"/>
              <a:gd name="connsiteY96" fmla="*/ 1169 h 10000"/>
              <a:gd name="connsiteX97" fmla="*/ 8107 w 10000"/>
              <a:gd name="connsiteY97" fmla="*/ 1169 h 10000"/>
              <a:gd name="connsiteX98" fmla="*/ 8038 w 10000"/>
              <a:gd name="connsiteY98" fmla="*/ 1169 h 10000"/>
              <a:gd name="connsiteX99" fmla="*/ 7970 w 10000"/>
              <a:gd name="connsiteY99" fmla="*/ 1169 h 10000"/>
              <a:gd name="connsiteX100" fmla="*/ 7819 w 10000"/>
              <a:gd name="connsiteY100" fmla="*/ 1169 h 10000"/>
              <a:gd name="connsiteX101" fmla="*/ 7682 w 10000"/>
              <a:gd name="connsiteY101" fmla="*/ 1169 h 10000"/>
              <a:gd name="connsiteX102" fmla="*/ 7462 w 10000"/>
              <a:gd name="connsiteY102" fmla="*/ 1169 h 10000"/>
              <a:gd name="connsiteX103" fmla="*/ 7311 w 10000"/>
              <a:gd name="connsiteY103" fmla="*/ 1169 h 10000"/>
              <a:gd name="connsiteX104" fmla="*/ 7092 w 10000"/>
              <a:gd name="connsiteY104" fmla="*/ 1169 h 10000"/>
              <a:gd name="connsiteX105" fmla="*/ 6804 w 10000"/>
              <a:gd name="connsiteY105" fmla="*/ 1169 h 10000"/>
              <a:gd name="connsiteX106" fmla="*/ 6516 w 10000"/>
              <a:gd name="connsiteY106" fmla="*/ 1280 h 10000"/>
              <a:gd name="connsiteX107" fmla="*/ 6228 w 10000"/>
              <a:gd name="connsiteY107" fmla="*/ 1280 h 10000"/>
              <a:gd name="connsiteX108" fmla="*/ 5871 w 10000"/>
              <a:gd name="connsiteY108" fmla="*/ 1373 h 10000"/>
              <a:gd name="connsiteX109" fmla="*/ 5144 w 10000"/>
              <a:gd name="connsiteY109" fmla="*/ 1466 h 10000"/>
              <a:gd name="connsiteX110" fmla="*/ 4417 w 10000"/>
              <a:gd name="connsiteY110" fmla="*/ 1670 h 10000"/>
              <a:gd name="connsiteX111" fmla="*/ 3690 w 10000"/>
              <a:gd name="connsiteY111" fmla="*/ 1763 h 10000"/>
              <a:gd name="connsiteX112" fmla="*/ 2963 w 10000"/>
              <a:gd name="connsiteY112" fmla="*/ 1855 h 10000"/>
              <a:gd name="connsiteX113" fmla="*/ 2167 w 10000"/>
              <a:gd name="connsiteY113" fmla="*/ 1967 h 10000"/>
              <a:gd name="connsiteX114" fmla="*/ 1454 w 10000"/>
              <a:gd name="connsiteY114" fmla="*/ 2059 h 10000"/>
              <a:gd name="connsiteX115" fmla="*/ 727 w 10000"/>
              <a:gd name="connsiteY115" fmla="*/ 2152 h 10000"/>
              <a:gd name="connsiteX116" fmla="*/ 0 w 10000"/>
              <a:gd name="connsiteY116" fmla="*/ 2263 h 10000"/>
              <a:gd name="connsiteX117" fmla="*/ 0 w 10000"/>
              <a:gd name="connsiteY117" fmla="*/ 1670 h 10000"/>
              <a:gd name="connsiteX118" fmla="*/ 576 w 10000"/>
              <a:gd name="connsiteY118" fmla="*/ 1577 h 10000"/>
              <a:gd name="connsiteX119" fmla="*/ 1152 w 10000"/>
              <a:gd name="connsiteY119" fmla="*/ 1466 h 10000"/>
              <a:gd name="connsiteX120" fmla="*/ 1660 w 10000"/>
              <a:gd name="connsiteY120" fmla="*/ 1373 h 10000"/>
              <a:gd name="connsiteX121" fmla="*/ 2167 w 10000"/>
              <a:gd name="connsiteY121" fmla="*/ 1280 h 10000"/>
              <a:gd name="connsiteX122" fmla="*/ 2675 w 10000"/>
              <a:gd name="connsiteY122" fmla="*/ 1280 h 10000"/>
              <a:gd name="connsiteX123" fmla="*/ 3114 w 10000"/>
              <a:gd name="connsiteY123" fmla="*/ 1169 h 10000"/>
              <a:gd name="connsiteX124" fmla="*/ 3553 w 10000"/>
              <a:gd name="connsiteY124" fmla="*/ 1076 h 10000"/>
              <a:gd name="connsiteX125" fmla="*/ 3978 w 10000"/>
              <a:gd name="connsiteY125" fmla="*/ 1076 h 10000"/>
              <a:gd name="connsiteX126" fmla="*/ 4348 w 10000"/>
              <a:gd name="connsiteY126" fmla="*/ 983 h 10000"/>
              <a:gd name="connsiteX127" fmla="*/ 4705 w 10000"/>
              <a:gd name="connsiteY127" fmla="*/ 891 h 10000"/>
              <a:gd name="connsiteX128" fmla="*/ 5075 w 10000"/>
              <a:gd name="connsiteY128" fmla="*/ 891 h 10000"/>
              <a:gd name="connsiteX129" fmla="*/ 5364 w 10000"/>
              <a:gd name="connsiteY129" fmla="*/ 779 h 10000"/>
              <a:gd name="connsiteX130" fmla="*/ 5720 w 10000"/>
              <a:gd name="connsiteY130" fmla="*/ 779 h 10000"/>
              <a:gd name="connsiteX131" fmla="*/ 5940 w 10000"/>
              <a:gd name="connsiteY131" fmla="*/ 779 h 10000"/>
              <a:gd name="connsiteX132" fmla="*/ 6228 w 10000"/>
              <a:gd name="connsiteY132" fmla="*/ 686 h 10000"/>
              <a:gd name="connsiteX133" fmla="*/ 6447 w 10000"/>
              <a:gd name="connsiteY133" fmla="*/ 686 h 10000"/>
              <a:gd name="connsiteX134" fmla="*/ 6804 w 10000"/>
              <a:gd name="connsiteY134" fmla="*/ 594 h 10000"/>
              <a:gd name="connsiteX135" fmla="*/ 7174 w 10000"/>
              <a:gd name="connsiteY135" fmla="*/ 594 h 10000"/>
              <a:gd name="connsiteX136" fmla="*/ 7462 w 10000"/>
              <a:gd name="connsiteY136" fmla="*/ 482 h 10000"/>
              <a:gd name="connsiteX137" fmla="*/ 7750 w 10000"/>
              <a:gd name="connsiteY137" fmla="*/ 482 h 10000"/>
              <a:gd name="connsiteX138" fmla="*/ 7901 w 10000"/>
              <a:gd name="connsiteY138" fmla="*/ 390 h 10000"/>
              <a:gd name="connsiteX139" fmla="*/ 8038 w 10000"/>
              <a:gd name="connsiteY139" fmla="*/ 297 h 10000"/>
              <a:gd name="connsiteX140" fmla="*/ 8189 w 10000"/>
              <a:gd name="connsiteY140" fmla="*/ 297 h 10000"/>
              <a:gd name="connsiteX141" fmla="*/ 8189 w 10000"/>
              <a:gd name="connsiteY141" fmla="*/ 204 h 10000"/>
              <a:gd name="connsiteX142" fmla="*/ 8189 w 10000"/>
              <a:gd name="connsiteY142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092 w 10000"/>
              <a:gd name="connsiteY63" fmla="*/ 8534 h 10000"/>
              <a:gd name="connsiteX64" fmla="*/ 7311 w 10000"/>
              <a:gd name="connsiteY64" fmla="*/ 7551 h 10000"/>
              <a:gd name="connsiteX65" fmla="*/ 7394 w 10000"/>
              <a:gd name="connsiteY65" fmla="*/ 7551 h 10000"/>
              <a:gd name="connsiteX66" fmla="*/ 7462 w 10000"/>
              <a:gd name="connsiteY66" fmla="*/ 7644 h 10000"/>
              <a:gd name="connsiteX67" fmla="*/ 7531 w 10000"/>
              <a:gd name="connsiteY67" fmla="*/ 7644 h 10000"/>
              <a:gd name="connsiteX68" fmla="*/ 7599 w 10000"/>
              <a:gd name="connsiteY68" fmla="*/ 7644 h 10000"/>
              <a:gd name="connsiteX69" fmla="*/ 7682 w 10000"/>
              <a:gd name="connsiteY69" fmla="*/ 7644 h 10000"/>
              <a:gd name="connsiteX70" fmla="*/ 7750 w 10000"/>
              <a:gd name="connsiteY70" fmla="*/ 7551 h 10000"/>
              <a:gd name="connsiteX71" fmla="*/ 7819 w 10000"/>
              <a:gd name="connsiteY71" fmla="*/ 7440 h 10000"/>
              <a:gd name="connsiteX72" fmla="*/ 7819 w 10000"/>
              <a:gd name="connsiteY72" fmla="*/ 7347 h 10000"/>
              <a:gd name="connsiteX73" fmla="*/ 7901 w 10000"/>
              <a:gd name="connsiteY73" fmla="*/ 7254 h 10000"/>
              <a:gd name="connsiteX74" fmla="*/ 7970 w 10000"/>
              <a:gd name="connsiteY74" fmla="*/ 7050 h 10000"/>
              <a:gd name="connsiteX75" fmla="*/ 7970 w 10000"/>
              <a:gd name="connsiteY75" fmla="*/ 6865 h 10000"/>
              <a:gd name="connsiteX76" fmla="*/ 8038 w 10000"/>
              <a:gd name="connsiteY76" fmla="*/ 6660 h 10000"/>
              <a:gd name="connsiteX77" fmla="*/ 8107 w 10000"/>
              <a:gd name="connsiteY77" fmla="*/ 6364 h 10000"/>
              <a:gd name="connsiteX78" fmla="*/ 8189 w 10000"/>
              <a:gd name="connsiteY78" fmla="*/ 6067 h 10000"/>
              <a:gd name="connsiteX79" fmla="*/ 8189 w 10000"/>
              <a:gd name="connsiteY79" fmla="*/ 5677 h 10000"/>
              <a:gd name="connsiteX80" fmla="*/ 8326 w 10000"/>
              <a:gd name="connsiteY80" fmla="*/ 4991 h 10000"/>
              <a:gd name="connsiteX81" fmla="*/ 8409 w 10000"/>
              <a:gd name="connsiteY81" fmla="*/ 4212 h 10000"/>
              <a:gd name="connsiteX82" fmla="*/ 8409 w 10000"/>
              <a:gd name="connsiteY82" fmla="*/ 3525 h 10000"/>
              <a:gd name="connsiteX83" fmla="*/ 8477 w 10000"/>
              <a:gd name="connsiteY83" fmla="*/ 2839 h 10000"/>
              <a:gd name="connsiteX84" fmla="*/ 8477 w 10000"/>
              <a:gd name="connsiteY84" fmla="*/ 2542 h 10000"/>
              <a:gd name="connsiteX85" fmla="*/ 8477 w 10000"/>
              <a:gd name="connsiteY85" fmla="*/ 2263 h 10000"/>
              <a:gd name="connsiteX86" fmla="*/ 8477 w 10000"/>
              <a:gd name="connsiteY86" fmla="*/ 2059 h 10000"/>
              <a:gd name="connsiteX87" fmla="*/ 8477 w 10000"/>
              <a:gd name="connsiteY87" fmla="*/ 1855 h 10000"/>
              <a:gd name="connsiteX88" fmla="*/ 8477 w 10000"/>
              <a:gd name="connsiteY88" fmla="*/ 1670 h 10000"/>
              <a:gd name="connsiteX89" fmla="*/ 8477 w 10000"/>
              <a:gd name="connsiteY89" fmla="*/ 1577 h 10000"/>
              <a:gd name="connsiteX90" fmla="*/ 8409 w 10000"/>
              <a:gd name="connsiteY90" fmla="*/ 1466 h 10000"/>
              <a:gd name="connsiteX91" fmla="*/ 8409 w 10000"/>
              <a:gd name="connsiteY91" fmla="*/ 1373 h 10000"/>
              <a:gd name="connsiteX92" fmla="*/ 8409 w 10000"/>
              <a:gd name="connsiteY92" fmla="*/ 1280 h 10000"/>
              <a:gd name="connsiteX93" fmla="*/ 8326 w 10000"/>
              <a:gd name="connsiteY93" fmla="*/ 1280 h 10000"/>
              <a:gd name="connsiteX94" fmla="*/ 8258 w 10000"/>
              <a:gd name="connsiteY94" fmla="*/ 1169 h 10000"/>
              <a:gd name="connsiteX95" fmla="*/ 8258 w 10000"/>
              <a:gd name="connsiteY95" fmla="*/ 1169 h 10000"/>
              <a:gd name="connsiteX96" fmla="*/ 8107 w 10000"/>
              <a:gd name="connsiteY96" fmla="*/ 1169 h 10000"/>
              <a:gd name="connsiteX97" fmla="*/ 8038 w 10000"/>
              <a:gd name="connsiteY97" fmla="*/ 1169 h 10000"/>
              <a:gd name="connsiteX98" fmla="*/ 7970 w 10000"/>
              <a:gd name="connsiteY98" fmla="*/ 1169 h 10000"/>
              <a:gd name="connsiteX99" fmla="*/ 7819 w 10000"/>
              <a:gd name="connsiteY99" fmla="*/ 1169 h 10000"/>
              <a:gd name="connsiteX100" fmla="*/ 7682 w 10000"/>
              <a:gd name="connsiteY100" fmla="*/ 1169 h 10000"/>
              <a:gd name="connsiteX101" fmla="*/ 7462 w 10000"/>
              <a:gd name="connsiteY101" fmla="*/ 1169 h 10000"/>
              <a:gd name="connsiteX102" fmla="*/ 7311 w 10000"/>
              <a:gd name="connsiteY102" fmla="*/ 1169 h 10000"/>
              <a:gd name="connsiteX103" fmla="*/ 7092 w 10000"/>
              <a:gd name="connsiteY103" fmla="*/ 1169 h 10000"/>
              <a:gd name="connsiteX104" fmla="*/ 6804 w 10000"/>
              <a:gd name="connsiteY104" fmla="*/ 1169 h 10000"/>
              <a:gd name="connsiteX105" fmla="*/ 6516 w 10000"/>
              <a:gd name="connsiteY105" fmla="*/ 1280 h 10000"/>
              <a:gd name="connsiteX106" fmla="*/ 6228 w 10000"/>
              <a:gd name="connsiteY106" fmla="*/ 1280 h 10000"/>
              <a:gd name="connsiteX107" fmla="*/ 5871 w 10000"/>
              <a:gd name="connsiteY107" fmla="*/ 1373 h 10000"/>
              <a:gd name="connsiteX108" fmla="*/ 5144 w 10000"/>
              <a:gd name="connsiteY108" fmla="*/ 1466 h 10000"/>
              <a:gd name="connsiteX109" fmla="*/ 4417 w 10000"/>
              <a:gd name="connsiteY109" fmla="*/ 1670 h 10000"/>
              <a:gd name="connsiteX110" fmla="*/ 3690 w 10000"/>
              <a:gd name="connsiteY110" fmla="*/ 1763 h 10000"/>
              <a:gd name="connsiteX111" fmla="*/ 2963 w 10000"/>
              <a:gd name="connsiteY111" fmla="*/ 1855 h 10000"/>
              <a:gd name="connsiteX112" fmla="*/ 2167 w 10000"/>
              <a:gd name="connsiteY112" fmla="*/ 1967 h 10000"/>
              <a:gd name="connsiteX113" fmla="*/ 1454 w 10000"/>
              <a:gd name="connsiteY113" fmla="*/ 2059 h 10000"/>
              <a:gd name="connsiteX114" fmla="*/ 727 w 10000"/>
              <a:gd name="connsiteY114" fmla="*/ 2152 h 10000"/>
              <a:gd name="connsiteX115" fmla="*/ 0 w 10000"/>
              <a:gd name="connsiteY115" fmla="*/ 2263 h 10000"/>
              <a:gd name="connsiteX116" fmla="*/ 0 w 10000"/>
              <a:gd name="connsiteY116" fmla="*/ 1670 h 10000"/>
              <a:gd name="connsiteX117" fmla="*/ 576 w 10000"/>
              <a:gd name="connsiteY117" fmla="*/ 1577 h 10000"/>
              <a:gd name="connsiteX118" fmla="*/ 1152 w 10000"/>
              <a:gd name="connsiteY118" fmla="*/ 1466 h 10000"/>
              <a:gd name="connsiteX119" fmla="*/ 1660 w 10000"/>
              <a:gd name="connsiteY119" fmla="*/ 1373 h 10000"/>
              <a:gd name="connsiteX120" fmla="*/ 2167 w 10000"/>
              <a:gd name="connsiteY120" fmla="*/ 1280 h 10000"/>
              <a:gd name="connsiteX121" fmla="*/ 2675 w 10000"/>
              <a:gd name="connsiteY121" fmla="*/ 1280 h 10000"/>
              <a:gd name="connsiteX122" fmla="*/ 3114 w 10000"/>
              <a:gd name="connsiteY122" fmla="*/ 1169 h 10000"/>
              <a:gd name="connsiteX123" fmla="*/ 3553 w 10000"/>
              <a:gd name="connsiteY123" fmla="*/ 1076 h 10000"/>
              <a:gd name="connsiteX124" fmla="*/ 3978 w 10000"/>
              <a:gd name="connsiteY124" fmla="*/ 1076 h 10000"/>
              <a:gd name="connsiteX125" fmla="*/ 4348 w 10000"/>
              <a:gd name="connsiteY125" fmla="*/ 983 h 10000"/>
              <a:gd name="connsiteX126" fmla="*/ 4705 w 10000"/>
              <a:gd name="connsiteY126" fmla="*/ 891 h 10000"/>
              <a:gd name="connsiteX127" fmla="*/ 5075 w 10000"/>
              <a:gd name="connsiteY127" fmla="*/ 891 h 10000"/>
              <a:gd name="connsiteX128" fmla="*/ 5364 w 10000"/>
              <a:gd name="connsiteY128" fmla="*/ 779 h 10000"/>
              <a:gd name="connsiteX129" fmla="*/ 5720 w 10000"/>
              <a:gd name="connsiteY129" fmla="*/ 779 h 10000"/>
              <a:gd name="connsiteX130" fmla="*/ 5940 w 10000"/>
              <a:gd name="connsiteY130" fmla="*/ 779 h 10000"/>
              <a:gd name="connsiteX131" fmla="*/ 6228 w 10000"/>
              <a:gd name="connsiteY131" fmla="*/ 686 h 10000"/>
              <a:gd name="connsiteX132" fmla="*/ 6447 w 10000"/>
              <a:gd name="connsiteY132" fmla="*/ 686 h 10000"/>
              <a:gd name="connsiteX133" fmla="*/ 6804 w 10000"/>
              <a:gd name="connsiteY133" fmla="*/ 594 h 10000"/>
              <a:gd name="connsiteX134" fmla="*/ 7174 w 10000"/>
              <a:gd name="connsiteY134" fmla="*/ 594 h 10000"/>
              <a:gd name="connsiteX135" fmla="*/ 7462 w 10000"/>
              <a:gd name="connsiteY135" fmla="*/ 482 h 10000"/>
              <a:gd name="connsiteX136" fmla="*/ 7750 w 10000"/>
              <a:gd name="connsiteY136" fmla="*/ 482 h 10000"/>
              <a:gd name="connsiteX137" fmla="*/ 7901 w 10000"/>
              <a:gd name="connsiteY137" fmla="*/ 390 h 10000"/>
              <a:gd name="connsiteX138" fmla="*/ 8038 w 10000"/>
              <a:gd name="connsiteY138" fmla="*/ 297 h 10000"/>
              <a:gd name="connsiteX139" fmla="*/ 8189 w 10000"/>
              <a:gd name="connsiteY139" fmla="*/ 297 h 10000"/>
              <a:gd name="connsiteX140" fmla="*/ 8189 w 10000"/>
              <a:gd name="connsiteY140" fmla="*/ 204 h 10000"/>
              <a:gd name="connsiteX141" fmla="*/ 8189 w 10000"/>
              <a:gd name="connsiteY141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311 w 10000"/>
              <a:gd name="connsiteY63" fmla="*/ 7551 h 10000"/>
              <a:gd name="connsiteX64" fmla="*/ 7394 w 10000"/>
              <a:gd name="connsiteY64" fmla="*/ 7551 h 10000"/>
              <a:gd name="connsiteX65" fmla="*/ 7462 w 10000"/>
              <a:gd name="connsiteY65" fmla="*/ 7644 h 10000"/>
              <a:gd name="connsiteX66" fmla="*/ 7531 w 10000"/>
              <a:gd name="connsiteY66" fmla="*/ 7644 h 10000"/>
              <a:gd name="connsiteX67" fmla="*/ 7599 w 10000"/>
              <a:gd name="connsiteY67" fmla="*/ 7644 h 10000"/>
              <a:gd name="connsiteX68" fmla="*/ 7682 w 10000"/>
              <a:gd name="connsiteY68" fmla="*/ 7644 h 10000"/>
              <a:gd name="connsiteX69" fmla="*/ 7750 w 10000"/>
              <a:gd name="connsiteY69" fmla="*/ 7551 h 10000"/>
              <a:gd name="connsiteX70" fmla="*/ 7819 w 10000"/>
              <a:gd name="connsiteY70" fmla="*/ 7440 h 10000"/>
              <a:gd name="connsiteX71" fmla="*/ 7819 w 10000"/>
              <a:gd name="connsiteY71" fmla="*/ 7347 h 10000"/>
              <a:gd name="connsiteX72" fmla="*/ 7901 w 10000"/>
              <a:gd name="connsiteY72" fmla="*/ 7254 h 10000"/>
              <a:gd name="connsiteX73" fmla="*/ 7970 w 10000"/>
              <a:gd name="connsiteY73" fmla="*/ 7050 h 10000"/>
              <a:gd name="connsiteX74" fmla="*/ 7970 w 10000"/>
              <a:gd name="connsiteY74" fmla="*/ 6865 h 10000"/>
              <a:gd name="connsiteX75" fmla="*/ 8038 w 10000"/>
              <a:gd name="connsiteY75" fmla="*/ 6660 h 10000"/>
              <a:gd name="connsiteX76" fmla="*/ 8107 w 10000"/>
              <a:gd name="connsiteY76" fmla="*/ 6364 h 10000"/>
              <a:gd name="connsiteX77" fmla="*/ 8189 w 10000"/>
              <a:gd name="connsiteY77" fmla="*/ 6067 h 10000"/>
              <a:gd name="connsiteX78" fmla="*/ 8189 w 10000"/>
              <a:gd name="connsiteY78" fmla="*/ 5677 h 10000"/>
              <a:gd name="connsiteX79" fmla="*/ 8326 w 10000"/>
              <a:gd name="connsiteY79" fmla="*/ 4991 h 10000"/>
              <a:gd name="connsiteX80" fmla="*/ 8409 w 10000"/>
              <a:gd name="connsiteY80" fmla="*/ 4212 h 10000"/>
              <a:gd name="connsiteX81" fmla="*/ 8409 w 10000"/>
              <a:gd name="connsiteY81" fmla="*/ 3525 h 10000"/>
              <a:gd name="connsiteX82" fmla="*/ 8477 w 10000"/>
              <a:gd name="connsiteY82" fmla="*/ 2839 h 10000"/>
              <a:gd name="connsiteX83" fmla="*/ 8477 w 10000"/>
              <a:gd name="connsiteY83" fmla="*/ 2542 h 10000"/>
              <a:gd name="connsiteX84" fmla="*/ 8477 w 10000"/>
              <a:gd name="connsiteY84" fmla="*/ 2263 h 10000"/>
              <a:gd name="connsiteX85" fmla="*/ 8477 w 10000"/>
              <a:gd name="connsiteY85" fmla="*/ 2059 h 10000"/>
              <a:gd name="connsiteX86" fmla="*/ 8477 w 10000"/>
              <a:gd name="connsiteY86" fmla="*/ 1855 h 10000"/>
              <a:gd name="connsiteX87" fmla="*/ 8477 w 10000"/>
              <a:gd name="connsiteY87" fmla="*/ 1670 h 10000"/>
              <a:gd name="connsiteX88" fmla="*/ 8477 w 10000"/>
              <a:gd name="connsiteY88" fmla="*/ 1577 h 10000"/>
              <a:gd name="connsiteX89" fmla="*/ 8409 w 10000"/>
              <a:gd name="connsiteY89" fmla="*/ 1466 h 10000"/>
              <a:gd name="connsiteX90" fmla="*/ 8409 w 10000"/>
              <a:gd name="connsiteY90" fmla="*/ 1373 h 10000"/>
              <a:gd name="connsiteX91" fmla="*/ 8409 w 10000"/>
              <a:gd name="connsiteY91" fmla="*/ 1280 h 10000"/>
              <a:gd name="connsiteX92" fmla="*/ 8326 w 10000"/>
              <a:gd name="connsiteY92" fmla="*/ 1280 h 10000"/>
              <a:gd name="connsiteX93" fmla="*/ 8258 w 10000"/>
              <a:gd name="connsiteY93" fmla="*/ 1169 h 10000"/>
              <a:gd name="connsiteX94" fmla="*/ 8258 w 10000"/>
              <a:gd name="connsiteY94" fmla="*/ 1169 h 10000"/>
              <a:gd name="connsiteX95" fmla="*/ 8107 w 10000"/>
              <a:gd name="connsiteY95" fmla="*/ 1169 h 10000"/>
              <a:gd name="connsiteX96" fmla="*/ 8038 w 10000"/>
              <a:gd name="connsiteY96" fmla="*/ 1169 h 10000"/>
              <a:gd name="connsiteX97" fmla="*/ 7970 w 10000"/>
              <a:gd name="connsiteY97" fmla="*/ 1169 h 10000"/>
              <a:gd name="connsiteX98" fmla="*/ 7819 w 10000"/>
              <a:gd name="connsiteY98" fmla="*/ 1169 h 10000"/>
              <a:gd name="connsiteX99" fmla="*/ 7682 w 10000"/>
              <a:gd name="connsiteY99" fmla="*/ 1169 h 10000"/>
              <a:gd name="connsiteX100" fmla="*/ 7462 w 10000"/>
              <a:gd name="connsiteY100" fmla="*/ 1169 h 10000"/>
              <a:gd name="connsiteX101" fmla="*/ 7311 w 10000"/>
              <a:gd name="connsiteY101" fmla="*/ 1169 h 10000"/>
              <a:gd name="connsiteX102" fmla="*/ 7092 w 10000"/>
              <a:gd name="connsiteY102" fmla="*/ 1169 h 10000"/>
              <a:gd name="connsiteX103" fmla="*/ 6804 w 10000"/>
              <a:gd name="connsiteY103" fmla="*/ 1169 h 10000"/>
              <a:gd name="connsiteX104" fmla="*/ 6516 w 10000"/>
              <a:gd name="connsiteY104" fmla="*/ 1280 h 10000"/>
              <a:gd name="connsiteX105" fmla="*/ 6228 w 10000"/>
              <a:gd name="connsiteY105" fmla="*/ 1280 h 10000"/>
              <a:gd name="connsiteX106" fmla="*/ 5871 w 10000"/>
              <a:gd name="connsiteY106" fmla="*/ 1373 h 10000"/>
              <a:gd name="connsiteX107" fmla="*/ 5144 w 10000"/>
              <a:gd name="connsiteY107" fmla="*/ 1466 h 10000"/>
              <a:gd name="connsiteX108" fmla="*/ 4417 w 10000"/>
              <a:gd name="connsiteY108" fmla="*/ 1670 h 10000"/>
              <a:gd name="connsiteX109" fmla="*/ 3690 w 10000"/>
              <a:gd name="connsiteY109" fmla="*/ 1763 h 10000"/>
              <a:gd name="connsiteX110" fmla="*/ 2963 w 10000"/>
              <a:gd name="connsiteY110" fmla="*/ 1855 h 10000"/>
              <a:gd name="connsiteX111" fmla="*/ 2167 w 10000"/>
              <a:gd name="connsiteY111" fmla="*/ 1967 h 10000"/>
              <a:gd name="connsiteX112" fmla="*/ 1454 w 10000"/>
              <a:gd name="connsiteY112" fmla="*/ 2059 h 10000"/>
              <a:gd name="connsiteX113" fmla="*/ 727 w 10000"/>
              <a:gd name="connsiteY113" fmla="*/ 2152 h 10000"/>
              <a:gd name="connsiteX114" fmla="*/ 0 w 10000"/>
              <a:gd name="connsiteY114" fmla="*/ 2263 h 10000"/>
              <a:gd name="connsiteX115" fmla="*/ 0 w 10000"/>
              <a:gd name="connsiteY115" fmla="*/ 1670 h 10000"/>
              <a:gd name="connsiteX116" fmla="*/ 576 w 10000"/>
              <a:gd name="connsiteY116" fmla="*/ 1577 h 10000"/>
              <a:gd name="connsiteX117" fmla="*/ 1152 w 10000"/>
              <a:gd name="connsiteY117" fmla="*/ 1466 h 10000"/>
              <a:gd name="connsiteX118" fmla="*/ 1660 w 10000"/>
              <a:gd name="connsiteY118" fmla="*/ 1373 h 10000"/>
              <a:gd name="connsiteX119" fmla="*/ 2167 w 10000"/>
              <a:gd name="connsiteY119" fmla="*/ 1280 h 10000"/>
              <a:gd name="connsiteX120" fmla="*/ 2675 w 10000"/>
              <a:gd name="connsiteY120" fmla="*/ 1280 h 10000"/>
              <a:gd name="connsiteX121" fmla="*/ 3114 w 10000"/>
              <a:gd name="connsiteY121" fmla="*/ 1169 h 10000"/>
              <a:gd name="connsiteX122" fmla="*/ 3553 w 10000"/>
              <a:gd name="connsiteY122" fmla="*/ 1076 h 10000"/>
              <a:gd name="connsiteX123" fmla="*/ 3978 w 10000"/>
              <a:gd name="connsiteY123" fmla="*/ 1076 h 10000"/>
              <a:gd name="connsiteX124" fmla="*/ 4348 w 10000"/>
              <a:gd name="connsiteY124" fmla="*/ 983 h 10000"/>
              <a:gd name="connsiteX125" fmla="*/ 4705 w 10000"/>
              <a:gd name="connsiteY125" fmla="*/ 891 h 10000"/>
              <a:gd name="connsiteX126" fmla="*/ 5075 w 10000"/>
              <a:gd name="connsiteY126" fmla="*/ 891 h 10000"/>
              <a:gd name="connsiteX127" fmla="*/ 5364 w 10000"/>
              <a:gd name="connsiteY127" fmla="*/ 779 h 10000"/>
              <a:gd name="connsiteX128" fmla="*/ 5720 w 10000"/>
              <a:gd name="connsiteY128" fmla="*/ 779 h 10000"/>
              <a:gd name="connsiteX129" fmla="*/ 5940 w 10000"/>
              <a:gd name="connsiteY129" fmla="*/ 779 h 10000"/>
              <a:gd name="connsiteX130" fmla="*/ 6228 w 10000"/>
              <a:gd name="connsiteY130" fmla="*/ 686 h 10000"/>
              <a:gd name="connsiteX131" fmla="*/ 6447 w 10000"/>
              <a:gd name="connsiteY131" fmla="*/ 686 h 10000"/>
              <a:gd name="connsiteX132" fmla="*/ 6804 w 10000"/>
              <a:gd name="connsiteY132" fmla="*/ 594 h 10000"/>
              <a:gd name="connsiteX133" fmla="*/ 7174 w 10000"/>
              <a:gd name="connsiteY133" fmla="*/ 594 h 10000"/>
              <a:gd name="connsiteX134" fmla="*/ 7462 w 10000"/>
              <a:gd name="connsiteY134" fmla="*/ 482 h 10000"/>
              <a:gd name="connsiteX135" fmla="*/ 7750 w 10000"/>
              <a:gd name="connsiteY135" fmla="*/ 482 h 10000"/>
              <a:gd name="connsiteX136" fmla="*/ 7901 w 10000"/>
              <a:gd name="connsiteY136" fmla="*/ 390 h 10000"/>
              <a:gd name="connsiteX137" fmla="*/ 8038 w 10000"/>
              <a:gd name="connsiteY137" fmla="*/ 297 h 10000"/>
              <a:gd name="connsiteX138" fmla="*/ 8189 w 10000"/>
              <a:gd name="connsiteY138" fmla="*/ 297 h 10000"/>
              <a:gd name="connsiteX139" fmla="*/ 8189 w 10000"/>
              <a:gd name="connsiteY139" fmla="*/ 204 h 10000"/>
              <a:gd name="connsiteX140" fmla="*/ 8189 w 10000"/>
              <a:gd name="connsiteY140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311 w 10000"/>
              <a:gd name="connsiteY63" fmla="*/ 7551 h 10000"/>
              <a:gd name="connsiteX64" fmla="*/ 7462 w 10000"/>
              <a:gd name="connsiteY64" fmla="*/ 7644 h 10000"/>
              <a:gd name="connsiteX65" fmla="*/ 7531 w 10000"/>
              <a:gd name="connsiteY65" fmla="*/ 7644 h 10000"/>
              <a:gd name="connsiteX66" fmla="*/ 7599 w 10000"/>
              <a:gd name="connsiteY66" fmla="*/ 7644 h 10000"/>
              <a:gd name="connsiteX67" fmla="*/ 7682 w 10000"/>
              <a:gd name="connsiteY67" fmla="*/ 7644 h 10000"/>
              <a:gd name="connsiteX68" fmla="*/ 7750 w 10000"/>
              <a:gd name="connsiteY68" fmla="*/ 7551 h 10000"/>
              <a:gd name="connsiteX69" fmla="*/ 7819 w 10000"/>
              <a:gd name="connsiteY69" fmla="*/ 7440 h 10000"/>
              <a:gd name="connsiteX70" fmla="*/ 7819 w 10000"/>
              <a:gd name="connsiteY70" fmla="*/ 7347 h 10000"/>
              <a:gd name="connsiteX71" fmla="*/ 7901 w 10000"/>
              <a:gd name="connsiteY71" fmla="*/ 7254 h 10000"/>
              <a:gd name="connsiteX72" fmla="*/ 7970 w 10000"/>
              <a:gd name="connsiteY72" fmla="*/ 7050 h 10000"/>
              <a:gd name="connsiteX73" fmla="*/ 7970 w 10000"/>
              <a:gd name="connsiteY73" fmla="*/ 6865 h 10000"/>
              <a:gd name="connsiteX74" fmla="*/ 8038 w 10000"/>
              <a:gd name="connsiteY74" fmla="*/ 6660 h 10000"/>
              <a:gd name="connsiteX75" fmla="*/ 8107 w 10000"/>
              <a:gd name="connsiteY75" fmla="*/ 6364 h 10000"/>
              <a:gd name="connsiteX76" fmla="*/ 8189 w 10000"/>
              <a:gd name="connsiteY76" fmla="*/ 6067 h 10000"/>
              <a:gd name="connsiteX77" fmla="*/ 8189 w 10000"/>
              <a:gd name="connsiteY77" fmla="*/ 5677 h 10000"/>
              <a:gd name="connsiteX78" fmla="*/ 8326 w 10000"/>
              <a:gd name="connsiteY78" fmla="*/ 4991 h 10000"/>
              <a:gd name="connsiteX79" fmla="*/ 8409 w 10000"/>
              <a:gd name="connsiteY79" fmla="*/ 4212 h 10000"/>
              <a:gd name="connsiteX80" fmla="*/ 8409 w 10000"/>
              <a:gd name="connsiteY80" fmla="*/ 3525 h 10000"/>
              <a:gd name="connsiteX81" fmla="*/ 8477 w 10000"/>
              <a:gd name="connsiteY81" fmla="*/ 2839 h 10000"/>
              <a:gd name="connsiteX82" fmla="*/ 8477 w 10000"/>
              <a:gd name="connsiteY82" fmla="*/ 2542 h 10000"/>
              <a:gd name="connsiteX83" fmla="*/ 8477 w 10000"/>
              <a:gd name="connsiteY83" fmla="*/ 2263 h 10000"/>
              <a:gd name="connsiteX84" fmla="*/ 8477 w 10000"/>
              <a:gd name="connsiteY84" fmla="*/ 2059 h 10000"/>
              <a:gd name="connsiteX85" fmla="*/ 8477 w 10000"/>
              <a:gd name="connsiteY85" fmla="*/ 1855 h 10000"/>
              <a:gd name="connsiteX86" fmla="*/ 8477 w 10000"/>
              <a:gd name="connsiteY86" fmla="*/ 1670 h 10000"/>
              <a:gd name="connsiteX87" fmla="*/ 8477 w 10000"/>
              <a:gd name="connsiteY87" fmla="*/ 1577 h 10000"/>
              <a:gd name="connsiteX88" fmla="*/ 8409 w 10000"/>
              <a:gd name="connsiteY88" fmla="*/ 1466 h 10000"/>
              <a:gd name="connsiteX89" fmla="*/ 8409 w 10000"/>
              <a:gd name="connsiteY89" fmla="*/ 1373 h 10000"/>
              <a:gd name="connsiteX90" fmla="*/ 8409 w 10000"/>
              <a:gd name="connsiteY90" fmla="*/ 1280 h 10000"/>
              <a:gd name="connsiteX91" fmla="*/ 8326 w 10000"/>
              <a:gd name="connsiteY91" fmla="*/ 1280 h 10000"/>
              <a:gd name="connsiteX92" fmla="*/ 8258 w 10000"/>
              <a:gd name="connsiteY92" fmla="*/ 1169 h 10000"/>
              <a:gd name="connsiteX93" fmla="*/ 8258 w 10000"/>
              <a:gd name="connsiteY93" fmla="*/ 1169 h 10000"/>
              <a:gd name="connsiteX94" fmla="*/ 8107 w 10000"/>
              <a:gd name="connsiteY94" fmla="*/ 1169 h 10000"/>
              <a:gd name="connsiteX95" fmla="*/ 8038 w 10000"/>
              <a:gd name="connsiteY95" fmla="*/ 1169 h 10000"/>
              <a:gd name="connsiteX96" fmla="*/ 7970 w 10000"/>
              <a:gd name="connsiteY96" fmla="*/ 1169 h 10000"/>
              <a:gd name="connsiteX97" fmla="*/ 7819 w 10000"/>
              <a:gd name="connsiteY97" fmla="*/ 1169 h 10000"/>
              <a:gd name="connsiteX98" fmla="*/ 7682 w 10000"/>
              <a:gd name="connsiteY98" fmla="*/ 1169 h 10000"/>
              <a:gd name="connsiteX99" fmla="*/ 7462 w 10000"/>
              <a:gd name="connsiteY99" fmla="*/ 1169 h 10000"/>
              <a:gd name="connsiteX100" fmla="*/ 7311 w 10000"/>
              <a:gd name="connsiteY100" fmla="*/ 1169 h 10000"/>
              <a:gd name="connsiteX101" fmla="*/ 7092 w 10000"/>
              <a:gd name="connsiteY101" fmla="*/ 1169 h 10000"/>
              <a:gd name="connsiteX102" fmla="*/ 6804 w 10000"/>
              <a:gd name="connsiteY102" fmla="*/ 1169 h 10000"/>
              <a:gd name="connsiteX103" fmla="*/ 6516 w 10000"/>
              <a:gd name="connsiteY103" fmla="*/ 1280 h 10000"/>
              <a:gd name="connsiteX104" fmla="*/ 6228 w 10000"/>
              <a:gd name="connsiteY104" fmla="*/ 1280 h 10000"/>
              <a:gd name="connsiteX105" fmla="*/ 5871 w 10000"/>
              <a:gd name="connsiteY105" fmla="*/ 1373 h 10000"/>
              <a:gd name="connsiteX106" fmla="*/ 5144 w 10000"/>
              <a:gd name="connsiteY106" fmla="*/ 1466 h 10000"/>
              <a:gd name="connsiteX107" fmla="*/ 4417 w 10000"/>
              <a:gd name="connsiteY107" fmla="*/ 1670 h 10000"/>
              <a:gd name="connsiteX108" fmla="*/ 3690 w 10000"/>
              <a:gd name="connsiteY108" fmla="*/ 1763 h 10000"/>
              <a:gd name="connsiteX109" fmla="*/ 2963 w 10000"/>
              <a:gd name="connsiteY109" fmla="*/ 1855 h 10000"/>
              <a:gd name="connsiteX110" fmla="*/ 2167 w 10000"/>
              <a:gd name="connsiteY110" fmla="*/ 1967 h 10000"/>
              <a:gd name="connsiteX111" fmla="*/ 1454 w 10000"/>
              <a:gd name="connsiteY111" fmla="*/ 2059 h 10000"/>
              <a:gd name="connsiteX112" fmla="*/ 727 w 10000"/>
              <a:gd name="connsiteY112" fmla="*/ 2152 h 10000"/>
              <a:gd name="connsiteX113" fmla="*/ 0 w 10000"/>
              <a:gd name="connsiteY113" fmla="*/ 2263 h 10000"/>
              <a:gd name="connsiteX114" fmla="*/ 0 w 10000"/>
              <a:gd name="connsiteY114" fmla="*/ 1670 h 10000"/>
              <a:gd name="connsiteX115" fmla="*/ 576 w 10000"/>
              <a:gd name="connsiteY115" fmla="*/ 1577 h 10000"/>
              <a:gd name="connsiteX116" fmla="*/ 1152 w 10000"/>
              <a:gd name="connsiteY116" fmla="*/ 1466 h 10000"/>
              <a:gd name="connsiteX117" fmla="*/ 1660 w 10000"/>
              <a:gd name="connsiteY117" fmla="*/ 1373 h 10000"/>
              <a:gd name="connsiteX118" fmla="*/ 2167 w 10000"/>
              <a:gd name="connsiteY118" fmla="*/ 1280 h 10000"/>
              <a:gd name="connsiteX119" fmla="*/ 2675 w 10000"/>
              <a:gd name="connsiteY119" fmla="*/ 1280 h 10000"/>
              <a:gd name="connsiteX120" fmla="*/ 3114 w 10000"/>
              <a:gd name="connsiteY120" fmla="*/ 1169 h 10000"/>
              <a:gd name="connsiteX121" fmla="*/ 3553 w 10000"/>
              <a:gd name="connsiteY121" fmla="*/ 1076 h 10000"/>
              <a:gd name="connsiteX122" fmla="*/ 3978 w 10000"/>
              <a:gd name="connsiteY122" fmla="*/ 1076 h 10000"/>
              <a:gd name="connsiteX123" fmla="*/ 4348 w 10000"/>
              <a:gd name="connsiteY123" fmla="*/ 983 h 10000"/>
              <a:gd name="connsiteX124" fmla="*/ 4705 w 10000"/>
              <a:gd name="connsiteY124" fmla="*/ 891 h 10000"/>
              <a:gd name="connsiteX125" fmla="*/ 5075 w 10000"/>
              <a:gd name="connsiteY125" fmla="*/ 891 h 10000"/>
              <a:gd name="connsiteX126" fmla="*/ 5364 w 10000"/>
              <a:gd name="connsiteY126" fmla="*/ 779 h 10000"/>
              <a:gd name="connsiteX127" fmla="*/ 5720 w 10000"/>
              <a:gd name="connsiteY127" fmla="*/ 779 h 10000"/>
              <a:gd name="connsiteX128" fmla="*/ 5940 w 10000"/>
              <a:gd name="connsiteY128" fmla="*/ 779 h 10000"/>
              <a:gd name="connsiteX129" fmla="*/ 6228 w 10000"/>
              <a:gd name="connsiteY129" fmla="*/ 686 h 10000"/>
              <a:gd name="connsiteX130" fmla="*/ 6447 w 10000"/>
              <a:gd name="connsiteY130" fmla="*/ 686 h 10000"/>
              <a:gd name="connsiteX131" fmla="*/ 6804 w 10000"/>
              <a:gd name="connsiteY131" fmla="*/ 594 h 10000"/>
              <a:gd name="connsiteX132" fmla="*/ 7174 w 10000"/>
              <a:gd name="connsiteY132" fmla="*/ 594 h 10000"/>
              <a:gd name="connsiteX133" fmla="*/ 7462 w 10000"/>
              <a:gd name="connsiteY133" fmla="*/ 482 h 10000"/>
              <a:gd name="connsiteX134" fmla="*/ 7750 w 10000"/>
              <a:gd name="connsiteY134" fmla="*/ 482 h 10000"/>
              <a:gd name="connsiteX135" fmla="*/ 7901 w 10000"/>
              <a:gd name="connsiteY135" fmla="*/ 390 h 10000"/>
              <a:gd name="connsiteX136" fmla="*/ 8038 w 10000"/>
              <a:gd name="connsiteY136" fmla="*/ 297 h 10000"/>
              <a:gd name="connsiteX137" fmla="*/ 8189 w 10000"/>
              <a:gd name="connsiteY137" fmla="*/ 297 h 10000"/>
              <a:gd name="connsiteX138" fmla="*/ 8189 w 10000"/>
              <a:gd name="connsiteY138" fmla="*/ 204 h 10000"/>
              <a:gd name="connsiteX139" fmla="*/ 8189 w 10000"/>
              <a:gd name="connsiteY139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462 w 10000"/>
              <a:gd name="connsiteY63" fmla="*/ 7644 h 10000"/>
              <a:gd name="connsiteX64" fmla="*/ 7531 w 10000"/>
              <a:gd name="connsiteY64" fmla="*/ 7644 h 10000"/>
              <a:gd name="connsiteX65" fmla="*/ 7599 w 10000"/>
              <a:gd name="connsiteY65" fmla="*/ 7644 h 10000"/>
              <a:gd name="connsiteX66" fmla="*/ 7682 w 10000"/>
              <a:gd name="connsiteY66" fmla="*/ 7644 h 10000"/>
              <a:gd name="connsiteX67" fmla="*/ 7750 w 10000"/>
              <a:gd name="connsiteY67" fmla="*/ 7551 h 10000"/>
              <a:gd name="connsiteX68" fmla="*/ 7819 w 10000"/>
              <a:gd name="connsiteY68" fmla="*/ 7440 h 10000"/>
              <a:gd name="connsiteX69" fmla="*/ 7819 w 10000"/>
              <a:gd name="connsiteY69" fmla="*/ 7347 h 10000"/>
              <a:gd name="connsiteX70" fmla="*/ 7901 w 10000"/>
              <a:gd name="connsiteY70" fmla="*/ 7254 h 10000"/>
              <a:gd name="connsiteX71" fmla="*/ 7970 w 10000"/>
              <a:gd name="connsiteY71" fmla="*/ 7050 h 10000"/>
              <a:gd name="connsiteX72" fmla="*/ 7970 w 10000"/>
              <a:gd name="connsiteY72" fmla="*/ 6865 h 10000"/>
              <a:gd name="connsiteX73" fmla="*/ 8038 w 10000"/>
              <a:gd name="connsiteY73" fmla="*/ 6660 h 10000"/>
              <a:gd name="connsiteX74" fmla="*/ 8107 w 10000"/>
              <a:gd name="connsiteY74" fmla="*/ 6364 h 10000"/>
              <a:gd name="connsiteX75" fmla="*/ 8189 w 10000"/>
              <a:gd name="connsiteY75" fmla="*/ 6067 h 10000"/>
              <a:gd name="connsiteX76" fmla="*/ 8189 w 10000"/>
              <a:gd name="connsiteY76" fmla="*/ 5677 h 10000"/>
              <a:gd name="connsiteX77" fmla="*/ 8326 w 10000"/>
              <a:gd name="connsiteY77" fmla="*/ 4991 h 10000"/>
              <a:gd name="connsiteX78" fmla="*/ 8409 w 10000"/>
              <a:gd name="connsiteY78" fmla="*/ 4212 h 10000"/>
              <a:gd name="connsiteX79" fmla="*/ 8409 w 10000"/>
              <a:gd name="connsiteY79" fmla="*/ 3525 h 10000"/>
              <a:gd name="connsiteX80" fmla="*/ 8477 w 10000"/>
              <a:gd name="connsiteY80" fmla="*/ 2839 h 10000"/>
              <a:gd name="connsiteX81" fmla="*/ 8477 w 10000"/>
              <a:gd name="connsiteY81" fmla="*/ 2542 h 10000"/>
              <a:gd name="connsiteX82" fmla="*/ 8477 w 10000"/>
              <a:gd name="connsiteY82" fmla="*/ 2263 h 10000"/>
              <a:gd name="connsiteX83" fmla="*/ 8477 w 10000"/>
              <a:gd name="connsiteY83" fmla="*/ 2059 h 10000"/>
              <a:gd name="connsiteX84" fmla="*/ 8477 w 10000"/>
              <a:gd name="connsiteY84" fmla="*/ 1855 h 10000"/>
              <a:gd name="connsiteX85" fmla="*/ 8477 w 10000"/>
              <a:gd name="connsiteY85" fmla="*/ 1670 h 10000"/>
              <a:gd name="connsiteX86" fmla="*/ 8477 w 10000"/>
              <a:gd name="connsiteY86" fmla="*/ 1577 h 10000"/>
              <a:gd name="connsiteX87" fmla="*/ 8409 w 10000"/>
              <a:gd name="connsiteY87" fmla="*/ 1466 h 10000"/>
              <a:gd name="connsiteX88" fmla="*/ 8409 w 10000"/>
              <a:gd name="connsiteY88" fmla="*/ 1373 h 10000"/>
              <a:gd name="connsiteX89" fmla="*/ 8409 w 10000"/>
              <a:gd name="connsiteY89" fmla="*/ 1280 h 10000"/>
              <a:gd name="connsiteX90" fmla="*/ 8326 w 10000"/>
              <a:gd name="connsiteY90" fmla="*/ 1280 h 10000"/>
              <a:gd name="connsiteX91" fmla="*/ 8258 w 10000"/>
              <a:gd name="connsiteY91" fmla="*/ 1169 h 10000"/>
              <a:gd name="connsiteX92" fmla="*/ 8258 w 10000"/>
              <a:gd name="connsiteY92" fmla="*/ 1169 h 10000"/>
              <a:gd name="connsiteX93" fmla="*/ 8107 w 10000"/>
              <a:gd name="connsiteY93" fmla="*/ 1169 h 10000"/>
              <a:gd name="connsiteX94" fmla="*/ 8038 w 10000"/>
              <a:gd name="connsiteY94" fmla="*/ 1169 h 10000"/>
              <a:gd name="connsiteX95" fmla="*/ 7970 w 10000"/>
              <a:gd name="connsiteY95" fmla="*/ 1169 h 10000"/>
              <a:gd name="connsiteX96" fmla="*/ 7819 w 10000"/>
              <a:gd name="connsiteY96" fmla="*/ 1169 h 10000"/>
              <a:gd name="connsiteX97" fmla="*/ 7682 w 10000"/>
              <a:gd name="connsiteY97" fmla="*/ 1169 h 10000"/>
              <a:gd name="connsiteX98" fmla="*/ 7462 w 10000"/>
              <a:gd name="connsiteY98" fmla="*/ 1169 h 10000"/>
              <a:gd name="connsiteX99" fmla="*/ 7311 w 10000"/>
              <a:gd name="connsiteY99" fmla="*/ 1169 h 10000"/>
              <a:gd name="connsiteX100" fmla="*/ 7092 w 10000"/>
              <a:gd name="connsiteY100" fmla="*/ 1169 h 10000"/>
              <a:gd name="connsiteX101" fmla="*/ 6804 w 10000"/>
              <a:gd name="connsiteY101" fmla="*/ 1169 h 10000"/>
              <a:gd name="connsiteX102" fmla="*/ 6516 w 10000"/>
              <a:gd name="connsiteY102" fmla="*/ 1280 h 10000"/>
              <a:gd name="connsiteX103" fmla="*/ 6228 w 10000"/>
              <a:gd name="connsiteY103" fmla="*/ 1280 h 10000"/>
              <a:gd name="connsiteX104" fmla="*/ 5871 w 10000"/>
              <a:gd name="connsiteY104" fmla="*/ 1373 h 10000"/>
              <a:gd name="connsiteX105" fmla="*/ 5144 w 10000"/>
              <a:gd name="connsiteY105" fmla="*/ 1466 h 10000"/>
              <a:gd name="connsiteX106" fmla="*/ 4417 w 10000"/>
              <a:gd name="connsiteY106" fmla="*/ 1670 h 10000"/>
              <a:gd name="connsiteX107" fmla="*/ 3690 w 10000"/>
              <a:gd name="connsiteY107" fmla="*/ 1763 h 10000"/>
              <a:gd name="connsiteX108" fmla="*/ 2963 w 10000"/>
              <a:gd name="connsiteY108" fmla="*/ 1855 h 10000"/>
              <a:gd name="connsiteX109" fmla="*/ 2167 w 10000"/>
              <a:gd name="connsiteY109" fmla="*/ 1967 h 10000"/>
              <a:gd name="connsiteX110" fmla="*/ 1454 w 10000"/>
              <a:gd name="connsiteY110" fmla="*/ 2059 h 10000"/>
              <a:gd name="connsiteX111" fmla="*/ 727 w 10000"/>
              <a:gd name="connsiteY111" fmla="*/ 2152 h 10000"/>
              <a:gd name="connsiteX112" fmla="*/ 0 w 10000"/>
              <a:gd name="connsiteY112" fmla="*/ 2263 h 10000"/>
              <a:gd name="connsiteX113" fmla="*/ 0 w 10000"/>
              <a:gd name="connsiteY113" fmla="*/ 1670 h 10000"/>
              <a:gd name="connsiteX114" fmla="*/ 576 w 10000"/>
              <a:gd name="connsiteY114" fmla="*/ 1577 h 10000"/>
              <a:gd name="connsiteX115" fmla="*/ 1152 w 10000"/>
              <a:gd name="connsiteY115" fmla="*/ 1466 h 10000"/>
              <a:gd name="connsiteX116" fmla="*/ 1660 w 10000"/>
              <a:gd name="connsiteY116" fmla="*/ 1373 h 10000"/>
              <a:gd name="connsiteX117" fmla="*/ 2167 w 10000"/>
              <a:gd name="connsiteY117" fmla="*/ 1280 h 10000"/>
              <a:gd name="connsiteX118" fmla="*/ 2675 w 10000"/>
              <a:gd name="connsiteY118" fmla="*/ 1280 h 10000"/>
              <a:gd name="connsiteX119" fmla="*/ 3114 w 10000"/>
              <a:gd name="connsiteY119" fmla="*/ 1169 h 10000"/>
              <a:gd name="connsiteX120" fmla="*/ 3553 w 10000"/>
              <a:gd name="connsiteY120" fmla="*/ 1076 h 10000"/>
              <a:gd name="connsiteX121" fmla="*/ 3978 w 10000"/>
              <a:gd name="connsiteY121" fmla="*/ 1076 h 10000"/>
              <a:gd name="connsiteX122" fmla="*/ 4348 w 10000"/>
              <a:gd name="connsiteY122" fmla="*/ 983 h 10000"/>
              <a:gd name="connsiteX123" fmla="*/ 4705 w 10000"/>
              <a:gd name="connsiteY123" fmla="*/ 891 h 10000"/>
              <a:gd name="connsiteX124" fmla="*/ 5075 w 10000"/>
              <a:gd name="connsiteY124" fmla="*/ 891 h 10000"/>
              <a:gd name="connsiteX125" fmla="*/ 5364 w 10000"/>
              <a:gd name="connsiteY125" fmla="*/ 779 h 10000"/>
              <a:gd name="connsiteX126" fmla="*/ 5720 w 10000"/>
              <a:gd name="connsiteY126" fmla="*/ 779 h 10000"/>
              <a:gd name="connsiteX127" fmla="*/ 5940 w 10000"/>
              <a:gd name="connsiteY127" fmla="*/ 779 h 10000"/>
              <a:gd name="connsiteX128" fmla="*/ 6228 w 10000"/>
              <a:gd name="connsiteY128" fmla="*/ 686 h 10000"/>
              <a:gd name="connsiteX129" fmla="*/ 6447 w 10000"/>
              <a:gd name="connsiteY129" fmla="*/ 686 h 10000"/>
              <a:gd name="connsiteX130" fmla="*/ 6804 w 10000"/>
              <a:gd name="connsiteY130" fmla="*/ 594 h 10000"/>
              <a:gd name="connsiteX131" fmla="*/ 7174 w 10000"/>
              <a:gd name="connsiteY131" fmla="*/ 594 h 10000"/>
              <a:gd name="connsiteX132" fmla="*/ 7462 w 10000"/>
              <a:gd name="connsiteY132" fmla="*/ 482 h 10000"/>
              <a:gd name="connsiteX133" fmla="*/ 7750 w 10000"/>
              <a:gd name="connsiteY133" fmla="*/ 482 h 10000"/>
              <a:gd name="connsiteX134" fmla="*/ 7901 w 10000"/>
              <a:gd name="connsiteY134" fmla="*/ 390 h 10000"/>
              <a:gd name="connsiteX135" fmla="*/ 8038 w 10000"/>
              <a:gd name="connsiteY135" fmla="*/ 297 h 10000"/>
              <a:gd name="connsiteX136" fmla="*/ 8189 w 10000"/>
              <a:gd name="connsiteY136" fmla="*/ 297 h 10000"/>
              <a:gd name="connsiteX137" fmla="*/ 8189 w 10000"/>
              <a:gd name="connsiteY137" fmla="*/ 204 h 10000"/>
              <a:gd name="connsiteX138" fmla="*/ 8189 w 10000"/>
              <a:gd name="connsiteY138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462 w 10000"/>
              <a:gd name="connsiteY63" fmla="*/ 7644 h 10000"/>
              <a:gd name="connsiteX64" fmla="*/ 7531 w 10000"/>
              <a:gd name="connsiteY64" fmla="*/ 7644 h 10000"/>
              <a:gd name="connsiteX65" fmla="*/ 7682 w 10000"/>
              <a:gd name="connsiteY65" fmla="*/ 7644 h 10000"/>
              <a:gd name="connsiteX66" fmla="*/ 7750 w 10000"/>
              <a:gd name="connsiteY66" fmla="*/ 7551 h 10000"/>
              <a:gd name="connsiteX67" fmla="*/ 7819 w 10000"/>
              <a:gd name="connsiteY67" fmla="*/ 7440 h 10000"/>
              <a:gd name="connsiteX68" fmla="*/ 7819 w 10000"/>
              <a:gd name="connsiteY68" fmla="*/ 7347 h 10000"/>
              <a:gd name="connsiteX69" fmla="*/ 7901 w 10000"/>
              <a:gd name="connsiteY69" fmla="*/ 7254 h 10000"/>
              <a:gd name="connsiteX70" fmla="*/ 7970 w 10000"/>
              <a:gd name="connsiteY70" fmla="*/ 7050 h 10000"/>
              <a:gd name="connsiteX71" fmla="*/ 7970 w 10000"/>
              <a:gd name="connsiteY71" fmla="*/ 6865 h 10000"/>
              <a:gd name="connsiteX72" fmla="*/ 8038 w 10000"/>
              <a:gd name="connsiteY72" fmla="*/ 6660 h 10000"/>
              <a:gd name="connsiteX73" fmla="*/ 8107 w 10000"/>
              <a:gd name="connsiteY73" fmla="*/ 6364 h 10000"/>
              <a:gd name="connsiteX74" fmla="*/ 8189 w 10000"/>
              <a:gd name="connsiteY74" fmla="*/ 6067 h 10000"/>
              <a:gd name="connsiteX75" fmla="*/ 8189 w 10000"/>
              <a:gd name="connsiteY75" fmla="*/ 5677 h 10000"/>
              <a:gd name="connsiteX76" fmla="*/ 8326 w 10000"/>
              <a:gd name="connsiteY76" fmla="*/ 4991 h 10000"/>
              <a:gd name="connsiteX77" fmla="*/ 8409 w 10000"/>
              <a:gd name="connsiteY77" fmla="*/ 4212 h 10000"/>
              <a:gd name="connsiteX78" fmla="*/ 8409 w 10000"/>
              <a:gd name="connsiteY78" fmla="*/ 3525 h 10000"/>
              <a:gd name="connsiteX79" fmla="*/ 8477 w 10000"/>
              <a:gd name="connsiteY79" fmla="*/ 2839 h 10000"/>
              <a:gd name="connsiteX80" fmla="*/ 8477 w 10000"/>
              <a:gd name="connsiteY80" fmla="*/ 2542 h 10000"/>
              <a:gd name="connsiteX81" fmla="*/ 8477 w 10000"/>
              <a:gd name="connsiteY81" fmla="*/ 2263 h 10000"/>
              <a:gd name="connsiteX82" fmla="*/ 8477 w 10000"/>
              <a:gd name="connsiteY82" fmla="*/ 2059 h 10000"/>
              <a:gd name="connsiteX83" fmla="*/ 8477 w 10000"/>
              <a:gd name="connsiteY83" fmla="*/ 1855 h 10000"/>
              <a:gd name="connsiteX84" fmla="*/ 8477 w 10000"/>
              <a:gd name="connsiteY84" fmla="*/ 1670 h 10000"/>
              <a:gd name="connsiteX85" fmla="*/ 8477 w 10000"/>
              <a:gd name="connsiteY85" fmla="*/ 1577 h 10000"/>
              <a:gd name="connsiteX86" fmla="*/ 8409 w 10000"/>
              <a:gd name="connsiteY86" fmla="*/ 1466 h 10000"/>
              <a:gd name="connsiteX87" fmla="*/ 8409 w 10000"/>
              <a:gd name="connsiteY87" fmla="*/ 1373 h 10000"/>
              <a:gd name="connsiteX88" fmla="*/ 8409 w 10000"/>
              <a:gd name="connsiteY88" fmla="*/ 1280 h 10000"/>
              <a:gd name="connsiteX89" fmla="*/ 8326 w 10000"/>
              <a:gd name="connsiteY89" fmla="*/ 1280 h 10000"/>
              <a:gd name="connsiteX90" fmla="*/ 8258 w 10000"/>
              <a:gd name="connsiteY90" fmla="*/ 1169 h 10000"/>
              <a:gd name="connsiteX91" fmla="*/ 8258 w 10000"/>
              <a:gd name="connsiteY91" fmla="*/ 1169 h 10000"/>
              <a:gd name="connsiteX92" fmla="*/ 8107 w 10000"/>
              <a:gd name="connsiteY92" fmla="*/ 1169 h 10000"/>
              <a:gd name="connsiteX93" fmla="*/ 8038 w 10000"/>
              <a:gd name="connsiteY93" fmla="*/ 1169 h 10000"/>
              <a:gd name="connsiteX94" fmla="*/ 7970 w 10000"/>
              <a:gd name="connsiteY94" fmla="*/ 1169 h 10000"/>
              <a:gd name="connsiteX95" fmla="*/ 7819 w 10000"/>
              <a:gd name="connsiteY95" fmla="*/ 1169 h 10000"/>
              <a:gd name="connsiteX96" fmla="*/ 7682 w 10000"/>
              <a:gd name="connsiteY96" fmla="*/ 1169 h 10000"/>
              <a:gd name="connsiteX97" fmla="*/ 7462 w 10000"/>
              <a:gd name="connsiteY97" fmla="*/ 1169 h 10000"/>
              <a:gd name="connsiteX98" fmla="*/ 7311 w 10000"/>
              <a:gd name="connsiteY98" fmla="*/ 1169 h 10000"/>
              <a:gd name="connsiteX99" fmla="*/ 7092 w 10000"/>
              <a:gd name="connsiteY99" fmla="*/ 1169 h 10000"/>
              <a:gd name="connsiteX100" fmla="*/ 6804 w 10000"/>
              <a:gd name="connsiteY100" fmla="*/ 1169 h 10000"/>
              <a:gd name="connsiteX101" fmla="*/ 6516 w 10000"/>
              <a:gd name="connsiteY101" fmla="*/ 1280 h 10000"/>
              <a:gd name="connsiteX102" fmla="*/ 6228 w 10000"/>
              <a:gd name="connsiteY102" fmla="*/ 1280 h 10000"/>
              <a:gd name="connsiteX103" fmla="*/ 5871 w 10000"/>
              <a:gd name="connsiteY103" fmla="*/ 1373 h 10000"/>
              <a:gd name="connsiteX104" fmla="*/ 5144 w 10000"/>
              <a:gd name="connsiteY104" fmla="*/ 1466 h 10000"/>
              <a:gd name="connsiteX105" fmla="*/ 4417 w 10000"/>
              <a:gd name="connsiteY105" fmla="*/ 1670 h 10000"/>
              <a:gd name="connsiteX106" fmla="*/ 3690 w 10000"/>
              <a:gd name="connsiteY106" fmla="*/ 1763 h 10000"/>
              <a:gd name="connsiteX107" fmla="*/ 2963 w 10000"/>
              <a:gd name="connsiteY107" fmla="*/ 1855 h 10000"/>
              <a:gd name="connsiteX108" fmla="*/ 2167 w 10000"/>
              <a:gd name="connsiteY108" fmla="*/ 1967 h 10000"/>
              <a:gd name="connsiteX109" fmla="*/ 1454 w 10000"/>
              <a:gd name="connsiteY109" fmla="*/ 2059 h 10000"/>
              <a:gd name="connsiteX110" fmla="*/ 727 w 10000"/>
              <a:gd name="connsiteY110" fmla="*/ 2152 h 10000"/>
              <a:gd name="connsiteX111" fmla="*/ 0 w 10000"/>
              <a:gd name="connsiteY111" fmla="*/ 2263 h 10000"/>
              <a:gd name="connsiteX112" fmla="*/ 0 w 10000"/>
              <a:gd name="connsiteY112" fmla="*/ 1670 h 10000"/>
              <a:gd name="connsiteX113" fmla="*/ 576 w 10000"/>
              <a:gd name="connsiteY113" fmla="*/ 1577 h 10000"/>
              <a:gd name="connsiteX114" fmla="*/ 1152 w 10000"/>
              <a:gd name="connsiteY114" fmla="*/ 1466 h 10000"/>
              <a:gd name="connsiteX115" fmla="*/ 1660 w 10000"/>
              <a:gd name="connsiteY115" fmla="*/ 1373 h 10000"/>
              <a:gd name="connsiteX116" fmla="*/ 2167 w 10000"/>
              <a:gd name="connsiteY116" fmla="*/ 1280 h 10000"/>
              <a:gd name="connsiteX117" fmla="*/ 2675 w 10000"/>
              <a:gd name="connsiteY117" fmla="*/ 1280 h 10000"/>
              <a:gd name="connsiteX118" fmla="*/ 3114 w 10000"/>
              <a:gd name="connsiteY118" fmla="*/ 1169 h 10000"/>
              <a:gd name="connsiteX119" fmla="*/ 3553 w 10000"/>
              <a:gd name="connsiteY119" fmla="*/ 1076 h 10000"/>
              <a:gd name="connsiteX120" fmla="*/ 3978 w 10000"/>
              <a:gd name="connsiteY120" fmla="*/ 1076 h 10000"/>
              <a:gd name="connsiteX121" fmla="*/ 4348 w 10000"/>
              <a:gd name="connsiteY121" fmla="*/ 983 h 10000"/>
              <a:gd name="connsiteX122" fmla="*/ 4705 w 10000"/>
              <a:gd name="connsiteY122" fmla="*/ 891 h 10000"/>
              <a:gd name="connsiteX123" fmla="*/ 5075 w 10000"/>
              <a:gd name="connsiteY123" fmla="*/ 891 h 10000"/>
              <a:gd name="connsiteX124" fmla="*/ 5364 w 10000"/>
              <a:gd name="connsiteY124" fmla="*/ 779 h 10000"/>
              <a:gd name="connsiteX125" fmla="*/ 5720 w 10000"/>
              <a:gd name="connsiteY125" fmla="*/ 779 h 10000"/>
              <a:gd name="connsiteX126" fmla="*/ 5940 w 10000"/>
              <a:gd name="connsiteY126" fmla="*/ 779 h 10000"/>
              <a:gd name="connsiteX127" fmla="*/ 6228 w 10000"/>
              <a:gd name="connsiteY127" fmla="*/ 686 h 10000"/>
              <a:gd name="connsiteX128" fmla="*/ 6447 w 10000"/>
              <a:gd name="connsiteY128" fmla="*/ 686 h 10000"/>
              <a:gd name="connsiteX129" fmla="*/ 6804 w 10000"/>
              <a:gd name="connsiteY129" fmla="*/ 594 h 10000"/>
              <a:gd name="connsiteX130" fmla="*/ 7174 w 10000"/>
              <a:gd name="connsiteY130" fmla="*/ 594 h 10000"/>
              <a:gd name="connsiteX131" fmla="*/ 7462 w 10000"/>
              <a:gd name="connsiteY131" fmla="*/ 482 h 10000"/>
              <a:gd name="connsiteX132" fmla="*/ 7750 w 10000"/>
              <a:gd name="connsiteY132" fmla="*/ 482 h 10000"/>
              <a:gd name="connsiteX133" fmla="*/ 7901 w 10000"/>
              <a:gd name="connsiteY133" fmla="*/ 390 h 10000"/>
              <a:gd name="connsiteX134" fmla="*/ 8038 w 10000"/>
              <a:gd name="connsiteY134" fmla="*/ 297 h 10000"/>
              <a:gd name="connsiteX135" fmla="*/ 8189 w 10000"/>
              <a:gd name="connsiteY135" fmla="*/ 297 h 10000"/>
              <a:gd name="connsiteX136" fmla="*/ 8189 w 10000"/>
              <a:gd name="connsiteY136" fmla="*/ 204 h 10000"/>
              <a:gd name="connsiteX137" fmla="*/ 8189 w 10000"/>
              <a:gd name="connsiteY137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462 w 10000"/>
              <a:gd name="connsiteY63" fmla="*/ 7644 h 10000"/>
              <a:gd name="connsiteX64" fmla="*/ 7682 w 10000"/>
              <a:gd name="connsiteY64" fmla="*/ 7644 h 10000"/>
              <a:gd name="connsiteX65" fmla="*/ 7750 w 10000"/>
              <a:gd name="connsiteY65" fmla="*/ 7551 h 10000"/>
              <a:gd name="connsiteX66" fmla="*/ 7819 w 10000"/>
              <a:gd name="connsiteY66" fmla="*/ 7440 h 10000"/>
              <a:gd name="connsiteX67" fmla="*/ 7819 w 10000"/>
              <a:gd name="connsiteY67" fmla="*/ 7347 h 10000"/>
              <a:gd name="connsiteX68" fmla="*/ 7901 w 10000"/>
              <a:gd name="connsiteY68" fmla="*/ 7254 h 10000"/>
              <a:gd name="connsiteX69" fmla="*/ 7970 w 10000"/>
              <a:gd name="connsiteY69" fmla="*/ 7050 h 10000"/>
              <a:gd name="connsiteX70" fmla="*/ 7970 w 10000"/>
              <a:gd name="connsiteY70" fmla="*/ 6865 h 10000"/>
              <a:gd name="connsiteX71" fmla="*/ 8038 w 10000"/>
              <a:gd name="connsiteY71" fmla="*/ 6660 h 10000"/>
              <a:gd name="connsiteX72" fmla="*/ 8107 w 10000"/>
              <a:gd name="connsiteY72" fmla="*/ 6364 h 10000"/>
              <a:gd name="connsiteX73" fmla="*/ 8189 w 10000"/>
              <a:gd name="connsiteY73" fmla="*/ 6067 h 10000"/>
              <a:gd name="connsiteX74" fmla="*/ 8189 w 10000"/>
              <a:gd name="connsiteY74" fmla="*/ 5677 h 10000"/>
              <a:gd name="connsiteX75" fmla="*/ 8326 w 10000"/>
              <a:gd name="connsiteY75" fmla="*/ 4991 h 10000"/>
              <a:gd name="connsiteX76" fmla="*/ 8409 w 10000"/>
              <a:gd name="connsiteY76" fmla="*/ 4212 h 10000"/>
              <a:gd name="connsiteX77" fmla="*/ 8409 w 10000"/>
              <a:gd name="connsiteY77" fmla="*/ 3525 h 10000"/>
              <a:gd name="connsiteX78" fmla="*/ 8477 w 10000"/>
              <a:gd name="connsiteY78" fmla="*/ 2839 h 10000"/>
              <a:gd name="connsiteX79" fmla="*/ 8477 w 10000"/>
              <a:gd name="connsiteY79" fmla="*/ 2542 h 10000"/>
              <a:gd name="connsiteX80" fmla="*/ 8477 w 10000"/>
              <a:gd name="connsiteY80" fmla="*/ 2263 h 10000"/>
              <a:gd name="connsiteX81" fmla="*/ 8477 w 10000"/>
              <a:gd name="connsiteY81" fmla="*/ 2059 h 10000"/>
              <a:gd name="connsiteX82" fmla="*/ 8477 w 10000"/>
              <a:gd name="connsiteY82" fmla="*/ 1855 h 10000"/>
              <a:gd name="connsiteX83" fmla="*/ 8477 w 10000"/>
              <a:gd name="connsiteY83" fmla="*/ 1670 h 10000"/>
              <a:gd name="connsiteX84" fmla="*/ 8477 w 10000"/>
              <a:gd name="connsiteY84" fmla="*/ 1577 h 10000"/>
              <a:gd name="connsiteX85" fmla="*/ 8409 w 10000"/>
              <a:gd name="connsiteY85" fmla="*/ 1466 h 10000"/>
              <a:gd name="connsiteX86" fmla="*/ 8409 w 10000"/>
              <a:gd name="connsiteY86" fmla="*/ 1373 h 10000"/>
              <a:gd name="connsiteX87" fmla="*/ 8409 w 10000"/>
              <a:gd name="connsiteY87" fmla="*/ 1280 h 10000"/>
              <a:gd name="connsiteX88" fmla="*/ 8326 w 10000"/>
              <a:gd name="connsiteY88" fmla="*/ 1280 h 10000"/>
              <a:gd name="connsiteX89" fmla="*/ 8258 w 10000"/>
              <a:gd name="connsiteY89" fmla="*/ 1169 h 10000"/>
              <a:gd name="connsiteX90" fmla="*/ 8258 w 10000"/>
              <a:gd name="connsiteY90" fmla="*/ 1169 h 10000"/>
              <a:gd name="connsiteX91" fmla="*/ 8107 w 10000"/>
              <a:gd name="connsiteY91" fmla="*/ 1169 h 10000"/>
              <a:gd name="connsiteX92" fmla="*/ 8038 w 10000"/>
              <a:gd name="connsiteY92" fmla="*/ 1169 h 10000"/>
              <a:gd name="connsiteX93" fmla="*/ 7970 w 10000"/>
              <a:gd name="connsiteY93" fmla="*/ 1169 h 10000"/>
              <a:gd name="connsiteX94" fmla="*/ 7819 w 10000"/>
              <a:gd name="connsiteY94" fmla="*/ 1169 h 10000"/>
              <a:gd name="connsiteX95" fmla="*/ 7682 w 10000"/>
              <a:gd name="connsiteY95" fmla="*/ 1169 h 10000"/>
              <a:gd name="connsiteX96" fmla="*/ 7462 w 10000"/>
              <a:gd name="connsiteY96" fmla="*/ 1169 h 10000"/>
              <a:gd name="connsiteX97" fmla="*/ 7311 w 10000"/>
              <a:gd name="connsiteY97" fmla="*/ 1169 h 10000"/>
              <a:gd name="connsiteX98" fmla="*/ 7092 w 10000"/>
              <a:gd name="connsiteY98" fmla="*/ 1169 h 10000"/>
              <a:gd name="connsiteX99" fmla="*/ 6804 w 10000"/>
              <a:gd name="connsiteY99" fmla="*/ 1169 h 10000"/>
              <a:gd name="connsiteX100" fmla="*/ 6516 w 10000"/>
              <a:gd name="connsiteY100" fmla="*/ 1280 h 10000"/>
              <a:gd name="connsiteX101" fmla="*/ 6228 w 10000"/>
              <a:gd name="connsiteY101" fmla="*/ 1280 h 10000"/>
              <a:gd name="connsiteX102" fmla="*/ 5871 w 10000"/>
              <a:gd name="connsiteY102" fmla="*/ 1373 h 10000"/>
              <a:gd name="connsiteX103" fmla="*/ 5144 w 10000"/>
              <a:gd name="connsiteY103" fmla="*/ 1466 h 10000"/>
              <a:gd name="connsiteX104" fmla="*/ 4417 w 10000"/>
              <a:gd name="connsiteY104" fmla="*/ 1670 h 10000"/>
              <a:gd name="connsiteX105" fmla="*/ 3690 w 10000"/>
              <a:gd name="connsiteY105" fmla="*/ 1763 h 10000"/>
              <a:gd name="connsiteX106" fmla="*/ 2963 w 10000"/>
              <a:gd name="connsiteY106" fmla="*/ 1855 h 10000"/>
              <a:gd name="connsiteX107" fmla="*/ 2167 w 10000"/>
              <a:gd name="connsiteY107" fmla="*/ 1967 h 10000"/>
              <a:gd name="connsiteX108" fmla="*/ 1454 w 10000"/>
              <a:gd name="connsiteY108" fmla="*/ 2059 h 10000"/>
              <a:gd name="connsiteX109" fmla="*/ 727 w 10000"/>
              <a:gd name="connsiteY109" fmla="*/ 2152 h 10000"/>
              <a:gd name="connsiteX110" fmla="*/ 0 w 10000"/>
              <a:gd name="connsiteY110" fmla="*/ 2263 h 10000"/>
              <a:gd name="connsiteX111" fmla="*/ 0 w 10000"/>
              <a:gd name="connsiteY111" fmla="*/ 1670 h 10000"/>
              <a:gd name="connsiteX112" fmla="*/ 576 w 10000"/>
              <a:gd name="connsiteY112" fmla="*/ 1577 h 10000"/>
              <a:gd name="connsiteX113" fmla="*/ 1152 w 10000"/>
              <a:gd name="connsiteY113" fmla="*/ 1466 h 10000"/>
              <a:gd name="connsiteX114" fmla="*/ 1660 w 10000"/>
              <a:gd name="connsiteY114" fmla="*/ 1373 h 10000"/>
              <a:gd name="connsiteX115" fmla="*/ 2167 w 10000"/>
              <a:gd name="connsiteY115" fmla="*/ 1280 h 10000"/>
              <a:gd name="connsiteX116" fmla="*/ 2675 w 10000"/>
              <a:gd name="connsiteY116" fmla="*/ 1280 h 10000"/>
              <a:gd name="connsiteX117" fmla="*/ 3114 w 10000"/>
              <a:gd name="connsiteY117" fmla="*/ 1169 h 10000"/>
              <a:gd name="connsiteX118" fmla="*/ 3553 w 10000"/>
              <a:gd name="connsiteY118" fmla="*/ 1076 h 10000"/>
              <a:gd name="connsiteX119" fmla="*/ 3978 w 10000"/>
              <a:gd name="connsiteY119" fmla="*/ 1076 h 10000"/>
              <a:gd name="connsiteX120" fmla="*/ 4348 w 10000"/>
              <a:gd name="connsiteY120" fmla="*/ 983 h 10000"/>
              <a:gd name="connsiteX121" fmla="*/ 4705 w 10000"/>
              <a:gd name="connsiteY121" fmla="*/ 891 h 10000"/>
              <a:gd name="connsiteX122" fmla="*/ 5075 w 10000"/>
              <a:gd name="connsiteY122" fmla="*/ 891 h 10000"/>
              <a:gd name="connsiteX123" fmla="*/ 5364 w 10000"/>
              <a:gd name="connsiteY123" fmla="*/ 779 h 10000"/>
              <a:gd name="connsiteX124" fmla="*/ 5720 w 10000"/>
              <a:gd name="connsiteY124" fmla="*/ 779 h 10000"/>
              <a:gd name="connsiteX125" fmla="*/ 5940 w 10000"/>
              <a:gd name="connsiteY125" fmla="*/ 779 h 10000"/>
              <a:gd name="connsiteX126" fmla="*/ 6228 w 10000"/>
              <a:gd name="connsiteY126" fmla="*/ 686 h 10000"/>
              <a:gd name="connsiteX127" fmla="*/ 6447 w 10000"/>
              <a:gd name="connsiteY127" fmla="*/ 686 h 10000"/>
              <a:gd name="connsiteX128" fmla="*/ 6804 w 10000"/>
              <a:gd name="connsiteY128" fmla="*/ 594 h 10000"/>
              <a:gd name="connsiteX129" fmla="*/ 7174 w 10000"/>
              <a:gd name="connsiteY129" fmla="*/ 594 h 10000"/>
              <a:gd name="connsiteX130" fmla="*/ 7462 w 10000"/>
              <a:gd name="connsiteY130" fmla="*/ 482 h 10000"/>
              <a:gd name="connsiteX131" fmla="*/ 7750 w 10000"/>
              <a:gd name="connsiteY131" fmla="*/ 482 h 10000"/>
              <a:gd name="connsiteX132" fmla="*/ 7901 w 10000"/>
              <a:gd name="connsiteY132" fmla="*/ 390 h 10000"/>
              <a:gd name="connsiteX133" fmla="*/ 8038 w 10000"/>
              <a:gd name="connsiteY133" fmla="*/ 297 h 10000"/>
              <a:gd name="connsiteX134" fmla="*/ 8189 w 10000"/>
              <a:gd name="connsiteY134" fmla="*/ 297 h 10000"/>
              <a:gd name="connsiteX135" fmla="*/ 8189 w 10000"/>
              <a:gd name="connsiteY135" fmla="*/ 204 h 10000"/>
              <a:gd name="connsiteX136" fmla="*/ 8189 w 10000"/>
              <a:gd name="connsiteY136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174 w 10000"/>
              <a:gd name="connsiteY62" fmla="*/ 8813 h 10000"/>
              <a:gd name="connsiteX63" fmla="*/ 7682 w 10000"/>
              <a:gd name="connsiteY63" fmla="*/ 7644 h 10000"/>
              <a:gd name="connsiteX64" fmla="*/ 7750 w 10000"/>
              <a:gd name="connsiteY64" fmla="*/ 7551 h 10000"/>
              <a:gd name="connsiteX65" fmla="*/ 7819 w 10000"/>
              <a:gd name="connsiteY65" fmla="*/ 7440 h 10000"/>
              <a:gd name="connsiteX66" fmla="*/ 7819 w 10000"/>
              <a:gd name="connsiteY66" fmla="*/ 7347 h 10000"/>
              <a:gd name="connsiteX67" fmla="*/ 7901 w 10000"/>
              <a:gd name="connsiteY67" fmla="*/ 7254 h 10000"/>
              <a:gd name="connsiteX68" fmla="*/ 7970 w 10000"/>
              <a:gd name="connsiteY68" fmla="*/ 7050 h 10000"/>
              <a:gd name="connsiteX69" fmla="*/ 7970 w 10000"/>
              <a:gd name="connsiteY69" fmla="*/ 6865 h 10000"/>
              <a:gd name="connsiteX70" fmla="*/ 8038 w 10000"/>
              <a:gd name="connsiteY70" fmla="*/ 6660 h 10000"/>
              <a:gd name="connsiteX71" fmla="*/ 8107 w 10000"/>
              <a:gd name="connsiteY71" fmla="*/ 6364 h 10000"/>
              <a:gd name="connsiteX72" fmla="*/ 8189 w 10000"/>
              <a:gd name="connsiteY72" fmla="*/ 6067 h 10000"/>
              <a:gd name="connsiteX73" fmla="*/ 8189 w 10000"/>
              <a:gd name="connsiteY73" fmla="*/ 5677 h 10000"/>
              <a:gd name="connsiteX74" fmla="*/ 8326 w 10000"/>
              <a:gd name="connsiteY74" fmla="*/ 4991 h 10000"/>
              <a:gd name="connsiteX75" fmla="*/ 8409 w 10000"/>
              <a:gd name="connsiteY75" fmla="*/ 4212 h 10000"/>
              <a:gd name="connsiteX76" fmla="*/ 8409 w 10000"/>
              <a:gd name="connsiteY76" fmla="*/ 3525 h 10000"/>
              <a:gd name="connsiteX77" fmla="*/ 8477 w 10000"/>
              <a:gd name="connsiteY77" fmla="*/ 2839 h 10000"/>
              <a:gd name="connsiteX78" fmla="*/ 8477 w 10000"/>
              <a:gd name="connsiteY78" fmla="*/ 2542 h 10000"/>
              <a:gd name="connsiteX79" fmla="*/ 8477 w 10000"/>
              <a:gd name="connsiteY79" fmla="*/ 2263 h 10000"/>
              <a:gd name="connsiteX80" fmla="*/ 8477 w 10000"/>
              <a:gd name="connsiteY80" fmla="*/ 2059 h 10000"/>
              <a:gd name="connsiteX81" fmla="*/ 8477 w 10000"/>
              <a:gd name="connsiteY81" fmla="*/ 1855 h 10000"/>
              <a:gd name="connsiteX82" fmla="*/ 8477 w 10000"/>
              <a:gd name="connsiteY82" fmla="*/ 1670 h 10000"/>
              <a:gd name="connsiteX83" fmla="*/ 8477 w 10000"/>
              <a:gd name="connsiteY83" fmla="*/ 1577 h 10000"/>
              <a:gd name="connsiteX84" fmla="*/ 8409 w 10000"/>
              <a:gd name="connsiteY84" fmla="*/ 1466 h 10000"/>
              <a:gd name="connsiteX85" fmla="*/ 8409 w 10000"/>
              <a:gd name="connsiteY85" fmla="*/ 1373 h 10000"/>
              <a:gd name="connsiteX86" fmla="*/ 8409 w 10000"/>
              <a:gd name="connsiteY86" fmla="*/ 1280 h 10000"/>
              <a:gd name="connsiteX87" fmla="*/ 8326 w 10000"/>
              <a:gd name="connsiteY87" fmla="*/ 1280 h 10000"/>
              <a:gd name="connsiteX88" fmla="*/ 8258 w 10000"/>
              <a:gd name="connsiteY88" fmla="*/ 1169 h 10000"/>
              <a:gd name="connsiteX89" fmla="*/ 8258 w 10000"/>
              <a:gd name="connsiteY89" fmla="*/ 1169 h 10000"/>
              <a:gd name="connsiteX90" fmla="*/ 8107 w 10000"/>
              <a:gd name="connsiteY90" fmla="*/ 1169 h 10000"/>
              <a:gd name="connsiteX91" fmla="*/ 8038 w 10000"/>
              <a:gd name="connsiteY91" fmla="*/ 1169 h 10000"/>
              <a:gd name="connsiteX92" fmla="*/ 7970 w 10000"/>
              <a:gd name="connsiteY92" fmla="*/ 1169 h 10000"/>
              <a:gd name="connsiteX93" fmla="*/ 7819 w 10000"/>
              <a:gd name="connsiteY93" fmla="*/ 1169 h 10000"/>
              <a:gd name="connsiteX94" fmla="*/ 7682 w 10000"/>
              <a:gd name="connsiteY94" fmla="*/ 1169 h 10000"/>
              <a:gd name="connsiteX95" fmla="*/ 7462 w 10000"/>
              <a:gd name="connsiteY95" fmla="*/ 1169 h 10000"/>
              <a:gd name="connsiteX96" fmla="*/ 7311 w 10000"/>
              <a:gd name="connsiteY96" fmla="*/ 1169 h 10000"/>
              <a:gd name="connsiteX97" fmla="*/ 7092 w 10000"/>
              <a:gd name="connsiteY97" fmla="*/ 1169 h 10000"/>
              <a:gd name="connsiteX98" fmla="*/ 6804 w 10000"/>
              <a:gd name="connsiteY98" fmla="*/ 1169 h 10000"/>
              <a:gd name="connsiteX99" fmla="*/ 6516 w 10000"/>
              <a:gd name="connsiteY99" fmla="*/ 1280 h 10000"/>
              <a:gd name="connsiteX100" fmla="*/ 6228 w 10000"/>
              <a:gd name="connsiteY100" fmla="*/ 1280 h 10000"/>
              <a:gd name="connsiteX101" fmla="*/ 5871 w 10000"/>
              <a:gd name="connsiteY101" fmla="*/ 1373 h 10000"/>
              <a:gd name="connsiteX102" fmla="*/ 5144 w 10000"/>
              <a:gd name="connsiteY102" fmla="*/ 1466 h 10000"/>
              <a:gd name="connsiteX103" fmla="*/ 4417 w 10000"/>
              <a:gd name="connsiteY103" fmla="*/ 1670 h 10000"/>
              <a:gd name="connsiteX104" fmla="*/ 3690 w 10000"/>
              <a:gd name="connsiteY104" fmla="*/ 1763 h 10000"/>
              <a:gd name="connsiteX105" fmla="*/ 2963 w 10000"/>
              <a:gd name="connsiteY105" fmla="*/ 1855 h 10000"/>
              <a:gd name="connsiteX106" fmla="*/ 2167 w 10000"/>
              <a:gd name="connsiteY106" fmla="*/ 1967 h 10000"/>
              <a:gd name="connsiteX107" fmla="*/ 1454 w 10000"/>
              <a:gd name="connsiteY107" fmla="*/ 2059 h 10000"/>
              <a:gd name="connsiteX108" fmla="*/ 727 w 10000"/>
              <a:gd name="connsiteY108" fmla="*/ 2152 h 10000"/>
              <a:gd name="connsiteX109" fmla="*/ 0 w 10000"/>
              <a:gd name="connsiteY109" fmla="*/ 2263 h 10000"/>
              <a:gd name="connsiteX110" fmla="*/ 0 w 10000"/>
              <a:gd name="connsiteY110" fmla="*/ 1670 h 10000"/>
              <a:gd name="connsiteX111" fmla="*/ 576 w 10000"/>
              <a:gd name="connsiteY111" fmla="*/ 1577 h 10000"/>
              <a:gd name="connsiteX112" fmla="*/ 1152 w 10000"/>
              <a:gd name="connsiteY112" fmla="*/ 1466 h 10000"/>
              <a:gd name="connsiteX113" fmla="*/ 1660 w 10000"/>
              <a:gd name="connsiteY113" fmla="*/ 1373 h 10000"/>
              <a:gd name="connsiteX114" fmla="*/ 2167 w 10000"/>
              <a:gd name="connsiteY114" fmla="*/ 1280 h 10000"/>
              <a:gd name="connsiteX115" fmla="*/ 2675 w 10000"/>
              <a:gd name="connsiteY115" fmla="*/ 1280 h 10000"/>
              <a:gd name="connsiteX116" fmla="*/ 3114 w 10000"/>
              <a:gd name="connsiteY116" fmla="*/ 1169 h 10000"/>
              <a:gd name="connsiteX117" fmla="*/ 3553 w 10000"/>
              <a:gd name="connsiteY117" fmla="*/ 1076 h 10000"/>
              <a:gd name="connsiteX118" fmla="*/ 3978 w 10000"/>
              <a:gd name="connsiteY118" fmla="*/ 1076 h 10000"/>
              <a:gd name="connsiteX119" fmla="*/ 4348 w 10000"/>
              <a:gd name="connsiteY119" fmla="*/ 983 h 10000"/>
              <a:gd name="connsiteX120" fmla="*/ 4705 w 10000"/>
              <a:gd name="connsiteY120" fmla="*/ 891 h 10000"/>
              <a:gd name="connsiteX121" fmla="*/ 5075 w 10000"/>
              <a:gd name="connsiteY121" fmla="*/ 891 h 10000"/>
              <a:gd name="connsiteX122" fmla="*/ 5364 w 10000"/>
              <a:gd name="connsiteY122" fmla="*/ 779 h 10000"/>
              <a:gd name="connsiteX123" fmla="*/ 5720 w 10000"/>
              <a:gd name="connsiteY123" fmla="*/ 779 h 10000"/>
              <a:gd name="connsiteX124" fmla="*/ 5940 w 10000"/>
              <a:gd name="connsiteY124" fmla="*/ 779 h 10000"/>
              <a:gd name="connsiteX125" fmla="*/ 6228 w 10000"/>
              <a:gd name="connsiteY125" fmla="*/ 686 h 10000"/>
              <a:gd name="connsiteX126" fmla="*/ 6447 w 10000"/>
              <a:gd name="connsiteY126" fmla="*/ 686 h 10000"/>
              <a:gd name="connsiteX127" fmla="*/ 6804 w 10000"/>
              <a:gd name="connsiteY127" fmla="*/ 594 h 10000"/>
              <a:gd name="connsiteX128" fmla="*/ 7174 w 10000"/>
              <a:gd name="connsiteY128" fmla="*/ 594 h 10000"/>
              <a:gd name="connsiteX129" fmla="*/ 7462 w 10000"/>
              <a:gd name="connsiteY129" fmla="*/ 482 h 10000"/>
              <a:gd name="connsiteX130" fmla="*/ 7750 w 10000"/>
              <a:gd name="connsiteY130" fmla="*/ 482 h 10000"/>
              <a:gd name="connsiteX131" fmla="*/ 7901 w 10000"/>
              <a:gd name="connsiteY131" fmla="*/ 390 h 10000"/>
              <a:gd name="connsiteX132" fmla="*/ 8038 w 10000"/>
              <a:gd name="connsiteY132" fmla="*/ 297 h 10000"/>
              <a:gd name="connsiteX133" fmla="*/ 8189 w 10000"/>
              <a:gd name="connsiteY133" fmla="*/ 297 h 10000"/>
              <a:gd name="connsiteX134" fmla="*/ 8189 w 10000"/>
              <a:gd name="connsiteY134" fmla="*/ 204 h 10000"/>
              <a:gd name="connsiteX135" fmla="*/ 8189 w 10000"/>
              <a:gd name="connsiteY135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243 w 10000"/>
              <a:gd name="connsiteY61" fmla="*/ 9017 h 10000"/>
              <a:gd name="connsiteX62" fmla="*/ 7682 w 10000"/>
              <a:gd name="connsiteY62" fmla="*/ 7644 h 10000"/>
              <a:gd name="connsiteX63" fmla="*/ 7750 w 10000"/>
              <a:gd name="connsiteY63" fmla="*/ 7551 h 10000"/>
              <a:gd name="connsiteX64" fmla="*/ 7819 w 10000"/>
              <a:gd name="connsiteY64" fmla="*/ 7440 h 10000"/>
              <a:gd name="connsiteX65" fmla="*/ 7819 w 10000"/>
              <a:gd name="connsiteY65" fmla="*/ 7347 h 10000"/>
              <a:gd name="connsiteX66" fmla="*/ 7901 w 10000"/>
              <a:gd name="connsiteY66" fmla="*/ 7254 h 10000"/>
              <a:gd name="connsiteX67" fmla="*/ 7970 w 10000"/>
              <a:gd name="connsiteY67" fmla="*/ 7050 h 10000"/>
              <a:gd name="connsiteX68" fmla="*/ 7970 w 10000"/>
              <a:gd name="connsiteY68" fmla="*/ 6865 h 10000"/>
              <a:gd name="connsiteX69" fmla="*/ 8038 w 10000"/>
              <a:gd name="connsiteY69" fmla="*/ 6660 h 10000"/>
              <a:gd name="connsiteX70" fmla="*/ 8107 w 10000"/>
              <a:gd name="connsiteY70" fmla="*/ 6364 h 10000"/>
              <a:gd name="connsiteX71" fmla="*/ 8189 w 10000"/>
              <a:gd name="connsiteY71" fmla="*/ 6067 h 10000"/>
              <a:gd name="connsiteX72" fmla="*/ 8189 w 10000"/>
              <a:gd name="connsiteY72" fmla="*/ 5677 h 10000"/>
              <a:gd name="connsiteX73" fmla="*/ 8326 w 10000"/>
              <a:gd name="connsiteY73" fmla="*/ 4991 h 10000"/>
              <a:gd name="connsiteX74" fmla="*/ 8409 w 10000"/>
              <a:gd name="connsiteY74" fmla="*/ 4212 h 10000"/>
              <a:gd name="connsiteX75" fmla="*/ 8409 w 10000"/>
              <a:gd name="connsiteY75" fmla="*/ 3525 h 10000"/>
              <a:gd name="connsiteX76" fmla="*/ 8477 w 10000"/>
              <a:gd name="connsiteY76" fmla="*/ 2839 h 10000"/>
              <a:gd name="connsiteX77" fmla="*/ 8477 w 10000"/>
              <a:gd name="connsiteY77" fmla="*/ 2542 h 10000"/>
              <a:gd name="connsiteX78" fmla="*/ 8477 w 10000"/>
              <a:gd name="connsiteY78" fmla="*/ 2263 h 10000"/>
              <a:gd name="connsiteX79" fmla="*/ 8477 w 10000"/>
              <a:gd name="connsiteY79" fmla="*/ 2059 h 10000"/>
              <a:gd name="connsiteX80" fmla="*/ 8477 w 10000"/>
              <a:gd name="connsiteY80" fmla="*/ 1855 h 10000"/>
              <a:gd name="connsiteX81" fmla="*/ 8477 w 10000"/>
              <a:gd name="connsiteY81" fmla="*/ 1670 h 10000"/>
              <a:gd name="connsiteX82" fmla="*/ 8477 w 10000"/>
              <a:gd name="connsiteY82" fmla="*/ 1577 h 10000"/>
              <a:gd name="connsiteX83" fmla="*/ 8409 w 10000"/>
              <a:gd name="connsiteY83" fmla="*/ 1466 h 10000"/>
              <a:gd name="connsiteX84" fmla="*/ 8409 w 10000"/>
              <a:gd name="connsiteY84" fmla="*/ 1373 h 10000"/>
              <a:gd name="connsiteX85" fmla="*/ 8409 w 10000"/>
              <a:gd name="connsiteY85" fmla="*/ 1280 h 10000"/>
              <a:gd name="connsiteX86" fmla="*/ 8326 w 10000"/>
              <a:gd name="connsiteY86" fmla="*/ 1280 h 10000"/>
              <a:gd name="connsiteX87" fmla="*/ 8258 w 10000"/>
              <a:gd name="connsiteY87" fmla="*/ 1169 h 10000"/>
              <a:gd name="connsiteX88" fmla="*/ 8258 w 10000"/>
              <a:gd name="connsiteY88" fmla="*/ 1169 h 10000"/>
              <a:gd name="connsiteX89" fmla="*/ 8107 w 10000"/>
              <a:gd name="connsiteY89" fmla="*/ 1169 h 10000"/>
              <a:gd name="connsiteX90" fmla="*/ 8038 w 10000"/>
              <a:gd name="connsiteY90" fmla="*/ 1169 h 10000"/>
              <a:gd name="connsiteX91" fmla="*/ 7970 w 10000"/>
              <a:gd name="connsiteY91" fmla="*/ 1169 h 10000"/>
              <a:gd name="connsiteX92" fmla="*/ 7819 w 10000"/>
              <a:gd name="connsiteY92" fmla="*/ 1169 h 10000"/>
              <a:gd name="connsiteX93" fmla="*/ 7682 w 10000"/>
              <a:gd name="connsiteY93" fmla="*/ 1169 h 10000"/>
              <a:gd name="connsiteX94" fmla="*/ 7462 w 10000"/>
              <a:gd name="connsiteY94" fmla="*/ 1169 h 10000"/>
              <a:gd name="connsiteX95" fmla="*/ 7311 w 10000"/>
              <a:gd name="connsiteY95" fmla="*/ 1169 h 10000"/>
              <a:gd name="connsiteX96" fmla="*/ 7092 w 10000"/>
              <a:gd name="connsiteY96" fmla="*/ 1169 h 10000"/>
              <a:gd name="connsiteX97" fmla="*/ 6804 w 10000"/>
              <a:gd name="connsiteY97" fmla="*/ 1169 h 10000"/>
              <a:gd name="connsiteX98" fmla="*/ 6516 w 10000"/>
              <a:gd name="connsiteY98" fmla="*/ 1280 h 10000"/>
              <a:gd name="connsiteX99" fmla="*/ 6228 w 10000"/>
              <a:gd name="connsiteY99" fmla="*/ 1280 h 10000"/>
              <a:gd name="connsiteX100" fmla="*/ 5871 w 10000"/>
              <a:gd name="connsiteY100" fmla="*/ 1373 h 10000"/>
              <a:gd name="connsiteX101" fmla="*/ 5144 w 10000"/>
              <a:gd name="connsiteY101" fmla="*/ 1466 h 10000"/>
              <a:gd name="connsiteX102" fmla="*/ 4417 w 10000"/>
              <a:gd name="connsiteY102" fmla="*/ 1670 h 10000"/>
              <a:gd name="connsiteX103" fmla="*/ 3690 w 10000"/>
              <a:gd name="connsiteY103" fmla="*/ 1763 h 10000"/>
              <a:gd name="connsiteX104" fmla="*/ 2963 w 10000"/>
              <a:gd name="connsiteY104" fmla="*/ 1855 h 10000"/>
              <a:gd name="connsiteX105" fmla="*/ 2167 w 10000"/>
              <a:gd name="connsiteY105" fmla="*/ 1967 h 10000"/>
              <a:gd name="connsiteX106" fmla="*/ 1454 w 10000"/>
              <a:gd name="connsiteY106" fmla="*/ 2059 h 10000"/>
              <a:gd name="connsiteX107" fmla="*/ 727 w 10000"/>
              <a:gd name="connsiteY107" fmla="*/ 2152 h 10000"/>
              <a:gd name="connsiteX108" fmla="*/ 0 w 10000"/>
              <a:gd name="connsiteY108" fmla="*/ 2263 h 10000"/>
              <a:gd name="connsiteX109" fmla="*/ 0 w 10000"/>
              <a:gd name="connsiteY109" fmla="*/ 1670 h 10000"/>
              <a:gd name="connsiteX110" fmla="*/ 576 w 10000"/>
              <a:gd name="connsiteY110" fmla="*/ 1577 h 10000"/>
              <a:gd name="connsiteX111" fmla="*/ 1152 w 10000"/>
              <a:gd name="connsiteY111" fmla="*/ 1466 h 10000"/>
              <a:gd name="connsiteX112" fmla="*/ 1660 w 10000"/>
              <a:gd name="connsiteY112" fmla="*/ 1373 h 10000"/>
              <a:gd name="connsiteX113" fmla="*/ 2167 w 10000"/>
              <a:gd name="connsiteY113" fmla="*/ 1280 h 10000"/>
              <a:gd name="connsiteX114" fmla="*/ 2675 w 10000"/>
              <a:gd name="connsiteY114" fmla="*/ 1280 h 10000"/>
              <a:gd name="connsiteX115" fmla="*/ 3114 w 10000"/>
              <a:gd name="connsiteY115" fmla="*/ 1169 h 10000"/>
              <a:gd name="connsiteX116" fmla="*/ 3553 w 10000"/>
              <a:gd name="connsiteY116" fmla="*/ 1076 h 10000"/>
              <a:gd name="connsiteX117" fmla="*/ 3978 w 10000"/>
              <a:gd name="connsiteY117" fmla="*/ 1076 h 10000"/>
              <a:gd name="connsiteX118" fmla="*/ 4348 w 10000"/>
              <a:gd name="connsiteY118" fmla="*/ 983 h 10000"/>
              <a:gd name="connsiteX119" fmla="*/ 4705 w 10000"/>
              <a:gd name="connsiteY119" fmla="*/ 891 h 10000"/>
              <a:gd name="connsiteX120" fmla="*/ 5075 w 10000"/>
              <a:gd name="connsiteY120" fmla="*/ 891 h 10000"/>
              <a:gd name="connsiteX121" fmla="*/ 5364 w 10000"/>
              <a:gd name="connsiteY121" fmla="*/ 779 h 10000"/>
              <a:gd name="connsiteX122" fmla="*/ 5720 w 10000"/>
              <a:gd name="connsiteY122" fmla="*/ 779 h 10000"/>
              <a:gd name="connsiteX123" fmla="*/ 5940 w 10000"/>
              <a:gd name="connsiteY123" fmla="*/ 779 h 10000"/>
              <a:gd name="connsiteX124" fmla="*/ 6228 w 10000"/>
              <a:gd name="connsiteY124" fmla="*/ 686 h 10000"/>
              <a:gd name="connsiteX125" fmla="*/ 6447 w 10000"/>
              <a:gd name="connsiteY125" fmla="*/ 686 h 10000"/>
              <a:gd name="connsiteX126" fmla="*/ 6804 w 10000"/>
              <a:gd name="connsiteY126" fmla="*/ 594 h 10000"/>
              <a:gd name="connsiteX127" fmla="*/ 7174 w 10000"/>
              <a:gd name="connsiteY127" fmla="*/ 594 h 10000"/>
              <a:gd name="connsiteX128" fmla="*/ 7462 w 10000"/>
              <a:gd name="connsiteY128" fmla="*/ 482 h 10000"/>
              <a:gd name="connsiteX129" fmla="*/ 7750 w 10000"/>
              <a:gd name="connsiteY129" fmla="*/ 482 h 10000"/>
              <a:gd name="connsiteX130" fmla="*/ 7901 w 10000"/>
              <a:gd name="connsiteY130" fmla="*/ 390 h 10000"/>
              <a:gd name="connsiteX131" fmla="*/ 8038 w 10000"/>
              <a:gd name="connsiteY131" fmla="*/ 297 h 10000"/>
              <a:gd name="connsiteX132" fmla="*/ 8189 w 10000"/>
              <a:gd name="connsiteY132" fmla="*/ 297 h 10000"/>
              <a:gd name="connsiteX133" fmla="*/ 8189 w 10000"/>
              <a:gd name="connsiteY133" fmla="*/ 204 h 10000"/>
              <a:gd name="connsiteX134" fmla="*/ 8189 w 10000"/>
              <a:gd name="connsiteY134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243 w 10000"/>
              <a:gd name="connsiteY60" fmla="*/ 9202 h 10000"/>
              <a:gd name="connsiteX61" fmla="*/ 7682 w 10000"/>
              <a:gd name="connsiteY61" fmla="*/ 7644 h 10000"/>
              <a:gd name="connsiteX62" fmla="*/ 7750 w 10000"/>
              <a:gd name="connsiteY62" fmla="*/ 7551 h 10000"/>
              <a:gd name="connsiteX63" fmla="*/ 7819 w 10000"/>
              <a:gd name="connsiteY63" fmla="*/ 7440 h 10000"/>
              <a:gd name="connsiteX64" fmla="*/ 7819 w 10000"/>
              <a:gd name="connsiteY64" fmla="*/ 7347 h 10000"/>
              <a:gd name="connsiteX65" fmla="*/ 7901 w 10000"/>
              <a:gd name="connsiteY65" fmla="*/ 7254 h 10000"/>
              <a:gd name="connsiteX66" fmla="*/ 7970 w 10000"/>
              <a:gd name="connsiteY66" fmla="*/ 7050 h 10000"/>
              <a:gd name="connsiteX67" fmla="*/ 7970 w 10000"/>
              <a:gd name="connsiteY67" fmla="*/ 6865 h 10000"/>
              <a:gd name="connsiteX68" fmla="*/ 8038 w 10000"/>
              <a:gd name="connsiteY68" fmla="*/ 6660 h 10000"/>
              <a:gd name="connsiteX69" fmla="*/ 8107 w 10000"/>
              <a:gd name="connsiteY69" fmla="*/ 6364 h 10000"/>
              <a:gd name="connsiteX70" fmla="*/ 8189 w 10000"/>
              <a:gd name="connsiteY70" fmla="*/ 6067 h 10000"/>
              <a:gd name="connsiteX71" fmla="*/ 8189 w 10000"/>
              <a:gd name="connsiteY71" fmla="*/ 5677 h 10000"/>
              <a:gd name="connsiteX72" fmla="*/ 8326 w 10000"/>
              <a:gd name="connsiteY72" fmla="*/ 4991 h 10000"/>
              <a:gd name="connsiteX73" fmla="*/ 8409 w 10000"/>
              <a:gd name="connsiteY73" fmla="*/ 4212 h 10000"/>
              <a:gd name="connsiteX74" fmla="*/ 8409 w 10000"/>
              <a:gd name="connsiteY74" fmla="*/ 3525 h 10000"/>
              <a:gd name="connsiteX75" fmla="*/ 8477 w 10000"/>
              <a:gd name="connsiteY75" fmla="*/ 2839 h 10000"/>
              <a:gd name="connsiteX76" fmla="*/ 8477 w 10000"/>
              <a:gd name="connsiteY76" fmla="*/ 2542 h 10000"/>
              <a:gd name="connsiteX77" fmla="*/ 8477 w 10000"/>
              <a:gd name="connsiteY77" fmla="*/ 2263 h 10000"/>
              <a:gd name="connsiteX78" fmla="*/ 8477 w 10000"/>
              <a:gd name="connsiteY78" fmla="*/ 2059 h 10000"/>
              <a:gd name="connsiteX79" fmla="*/ 8477 w 10000"/>
              <a:gd name="connsiteY79" fmla="*/ 1855 h 10000"/>
              <a:gd name="connsiteX80" fmla="*/ 8477 w 10000"/>
              <a:gd name="connsiteY80" fmla="*/ 1670 h 10000"/>
              <a:gd name="connsiteX81" fmla="*/ 8477 w 10000"/>
              <a:gd name="connsiteY81" fmla="*/ 1577 h 10000"/>
              <a:gd name="connsiteX82" fmla="*/ 8409 w 10000"/>
              <a:gd name="connsiteY82" fmla="*/ 1466 h 10000"/>
              <a:gd name="connsiteX83" fmla="*/ 8409 w 10000"/>
              <a:gd name="connsiteY83" fmla="*/ 1373 h 10000"/>
              <a:gd name="connsiteX84" fmla="*/ 8409 w 10000"/>
              <a:gd name="connsiteY84" fmla="*/ 1280 h 10000"/>
              <a:gd name="connsiteX85" fmla="*/ 8326 w 10000"/>
              <a:gd name="connsiteY85" fmla="*/ 1280 h 10000"/>
              <a:gd name="connsiteX86" fmla="*/ 8258 w 10000"/>
              <a:gd name="connsiteY86" fmla="*/ 1169 h 10000"/>
              <a:gd name="connsiteX87" fmla="*/ 8258 w 10000"/>
              <a:gd name="connsiteY87" fmla="*/ 1169 h 10000"/>
              <a:gd name="connsiteX88" fmla="*/ 8107 w 10000"/>
              <a:gd name="connsiteY88" fmla="*/ 1169 h 10000"/>
              <a:gd name="connsiteX89" fmla="*/ 8038 w 10000"/>
              <a:gd name="connsiteY89" fmla="*/ 1169 h 10000"/>
              <a:gd name="connsiteX90" fmla="*/ 7970 w 10000"/>
              <a:gd name="connsiteY90" fmla="*/ 1169 h 10000"/>
              <a:gd name="connsiteX91" fmla="*/ 7819 w 10000"/>
              <a:gd name="connsiteY91" fmla="*/ 1169 h 10000"/>
              <a:gd name="connsiteX92" fmla="*/ 7682 w 10000"/>
              <a:gd name="connsiteY92" fmla="*/ 1169 h 10000"/>
              <a:gd name="connsiteX93" fmla="*/ 7462 w 10000"/>
              <a:gd name="connsiteY93" fmla="*/ 1169 h 10000"/>
              <a:gd name="connsiteX94" fmla="*/ 7311 w 10000"/>
              <a:gd name="connsiteY94" fmla="*/ 1169 h 10000"/>
              <a:gd name="connsiteX95" fmla="*/ 7092 w 10000"/>
              <a:gd name="connsiteY95" fmla="*/ 1169 h 10000"/>
              <a:gd name="connsiteX96" fmla="*/ 6804 w 10000"/>
              <a:gd name="connsiteY96" fmla="*/ 1169 h 10000"/>
              <a:gd name="connsiteX97" fmla="*/ 6516 w 10000"/>
              <a:gd name="connsiteY97" fmla="*/ 1280 h 10000"/>
              <a:gd name="connsiteX98" fmla="*/ 6228 w 10000"/>
              <a:gd name="connsiteY98" fmla="*/ 1280 h 10000"/>
              <a:gd name="connsiteX99" fmla="*/ 5871 w 10000"/>
              <a:gd name="connsiteY99" fmla="*/ 1373 h 10000"/>
              <a:gd name="connsiteX100" fmla="*/ 5144 w 10000"/>
              <a:gd name="connsiteY100" fmla="*/ 1466 h 10000"/>
              <a:gd name="connsiteX101" fmla="*/ 4417 w 10000"/>
              <a:gd name="connsiteY101" fmla="*/ 1670 h 10000"/>
              <a:gd name="connsiteX102" fmla="*/ 3690 w 10000"/>
              <a:gd name="connsiteY102" fmla="*/ 1763 h 10000"/>
              <a:gd name="connsiteX103" fmla="*/ 2963 w 10000"/>
              <a:gd name="connsiteY103" fmla="*/ 1855 h 10000"/>
              <a:gd name="connsiteX104" fmla="*/ 2167 w 10000"/>
              <a:gd name="connsiteY104" fmla="*/ 1967 h 10000"/>
              <a:gd name="connsiteX105" fmla="*/ 1454 w 10000"/>
              <a:gd name="connsiteY105" fmla="*/ 2059 h 10000"/>
              <a:gd name="connsiteX106" fmla="*/ 727 w 10000"/>
              <a:gd name="connsiteY106" fmla="*/ 2152 h 10000"/>
              <a:gd name="connsiteX107" fmla="*/ 0 w 10000"/>
              <a:gd name="connsiteY107" fmla="*/ 2263 h 10000"/>
              <a:gd name="connsiteX108" fmla="*/ 0 w 10000"/>
              <a:gd name="connsiteY108" fmla="*/ 1670 h 10000"/>
              <a:gd name="connsiteX109" fmla="*/ 576 w 10000"/>
              <a:gd name="connsiteY109" fmla="*/ 1577 h 10000"/>
              <a:gd name="connsiteX110" fmla="*/ 1152 w 10000"/>
              <a:gd name="connsiteY110" fmla="*/ 1466 h 10000"/>
              <a:gd name="connsiteX111" fmla="*/ 1660 w 10000"/>
              <a:gd name="connsiteY111" fmla="*/ 1373 h 10000"/>
              <a:gd name="connsiteX112" fmla="*/ 2167 w 10000"/>
              <a:gd name="connsiteY112" fmla="*/ 1280 h 10000"/>
              <a:gd name="connsiteX113" fmla="*/ 2675 w 10000"/>
              <a:gd name="connsiteY113" fmla="*/ 1280 h 10000"/>
              <a:gd name="connsiteX114" fmla="*/ 3114 w 10000"/>
              <a:gd name="connsiteY114" fmla="*/ 1169 h 10000"/>
              <a:gd name="connsiteX115" fmla="*/ 3553 w 10000"/>
              <a:gd name="connsiteY115" fmla="*/ 1076 h 10000"/>
              <a:gd name="connsiteX116" fmla="*/ 3978 w 10000"/>
              <a:gd name="connsiteY116" fmla="*/ 1076 h 10000"/>
              <a:gd name="connsiteX117" fmla="*/ 4348 w 10000"/>
              <a:gd name="connsiteY117" fmla="*/ 983 h 10000"/>
              <a:gd name="connsiteX118" fmla="*/ 4705 w 10000"/>
              <a:gd name="connsiteY118" fmla="*/ 891 h 10000"/>
              <a:gd name="connsiteX119" fmla="*/ 5075 w 10000"/>
              <a:gd name="connsiteY119" fmla="*/ 891 h 10000"/>
              <a:gd name="connsiteX120" fmla="*/ 5364 w 10000"/>
              <a:gd name="connsiteY120" fmla="*/ 779 h 10000"/>
              <a:gd name="connsiteX121" fmla="*/ 5720 w 10000"/>
              <a:gd name="connsiteY121" fmla="*/ 779 h 10000"/>
              <a:gd name="connsiteX122" fmla="*/ 5940 w 10000"/>
              <a:gd name="connsiteY122" fmla="*/ 779 h 10000"/>
              <a:gd name="connsiteX123" fmla="*/ 6228 w 10000"/>
              <a:gd name="connsiteY123" fmla="*/ 686 h 10000"/>
              <a:gd name="connsiteX124" fmla="*/ 6447 w 10000"/>
              <a:gd name="connsiteY124" fmla="*/ 686 h 10000"/>
              <a:gd name="connsiteX125" fmla="*/ 6804 w 10000"/>
              <a:gd name="connsiteY125" fmla="*/ 594 h 10000"/>
              <a:gd name="connsiteX126" fmla="*/ 7174 w 10000"/>
              <a:gd name="connsiteY126" fmla="*/ 594 h 10000"/>
              <a:gd name="connsiteX127" fmla="*/ 7462 w 10000"/>
              <a:gd name="connsiteY127" fmla="*/ 482 h 10000"/>
              <a:gd name="connsiteX128" fmla="*/ 7750 w 10000"/>
              <a:gd name="connsiteY128" fmla="*/ 482 h 10000"/>
              <a:gd name="connsiteX129" fmla="*/ 7901 w 10000"/>
              <a:gd name="connsiteY129" fmla="*/ 390 h 10000"/>
              <a:gd name="connsiteX130" fmla="*/ 8038 w 10000"/>
              <a:gd name="connsiteY130" fmla="*/ 297 h 10000"/>
              <a:gd name="connsiteX131" fmla="*/ 8189 w 10000"/>
              <a:gd name="connsiteY131" fmla="*/ 297 h 10000"/>
              <a:gd name="connsiteX132" fmla="*/ 8189 w 10000"/>
              <a:gd name="connsiteY132" fmla="*/ 204 h 10000"/>
              <a:gd name="connsiteX133" fmla="*/ 8189 w 10000"/>
              <a:gd name="connsiteY133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243 w 10000"/>
              <a:gd name="connsiteY59" fmla="*/ 9406 h 10000"/>
              <a:gd name="connsiteX60" fmla="*/ 7682 w 10000"/>
              <a:gd name="connsiteY60" fmla="*/ 7644 h 10000"/>
              <a:gd name="connsiteX61" fmla="*/ 7750 w 10000"/>
              <a:gd name="connsiteY61" fmla="*/ 7551 h 10000"/>
              <a:gd name="connsiteX62" fmla="*/ 7819 w 10000"/>
              <a:gd name="connsiteY62" fmla="*/ 7440 h 10000"/>
              <a:gd name="connsiteX63" fmla="*/ 7819 w 10000"/>
              <a:gd name="connsiteY63" fmla="*/ 7347 h 10000"/>
              <a:gd name="connsiteX64" fmla="*/ 7901 w 10000"/>
              <a:gd name="connsiteY64" fmla="*/ 7254 h 10000"/>
              <a:gd name="connsiteX65" fmla="*/ 7970 w 10000"/>
              <a:gd name="connsiteY65" fmla="*/ 7050 h 10000"/>
              <a:gd name="connsiteX66" fmla="*/ 7970 w 10000"/>
              <a:gd name="connsiteY66" fmla="*/ 6865 h 10000"/>
              <a:gd name="connsiteX67" fmla="*/ 8038 w 10000"/>
              <a:gd name="connsiteY67" fmla="*/ 6660 h 10000"/>
              <a:gd name="connsiteX68" fmla="*/ 8107 w 10000"/>
              <a:gd name="connsiteY68" fmla="*/ 6364 h 10000"/>
              <a:gd name="connsiteX69" fmla="*/ 8189 w 10000"/>
              <a:gd name="connsiteY69" fmla="*/ 6067 h 10000"/>
              <a:gd name="connsiteX70" fmla="*/ 8189 w 10000"/>
              <a:gd name="connsiteY70" fmla="*/ 5677 h 10000"/>
              <a:gd name="connsiteX71" fmla="*/ 8326 w 10000"/>
              <a:gd name="connsiteY71" fmla="*/ 4991 h 10000"/>
              <a:gd name="connsiteX72" fmla="*/ 8409 w 10000"/>
              <a:gd name="connsiteY72" fmla="*/ 4212 h 10000"/>
              <a:gd name="connsiteX73" fmla="*/ 8409 w 10000"/>
              <a:gd name="connsiteY73" fmla="*/ 3525 h 10000"/>
              <a:gd name="connsiteX74" fmla="*/ 8477 w 10000"/>
              <a:gd name="connsiteY74" fmla="*/ 2839 h 10000"/>
              <a:gd name="connsiteX75" fmla="*/ 8477 w 10000"/>
              <a:gd name="connsiteY75" fmla="*/ 2542 h 10000"/>
              <a:gd name="connsiteX76" fmla="*/ 8477 w 10000"/>
              <a:gd name="connsiteY76" fmla="*/ 2263 h 10000"/>
              <a:gd name="connsiteX77" fmla="*/ 8477 w 10000"/>
              <a:gd name="connsiteY77" fmla="*/ 2059 h 10000"/>
              <a:gd name="connsiteX78" fmla="*/ 8477 w 10000"/>
              <a:gd name="connsiteY78" fmla="*/ 1855 h 10000"/>
              <a:gd name="connsiteX79" fmla="*/ 8477 w 10000"/>
              <a:gd name="connsiteY79" fmla="*/ 1670 h 10000"/>
              <a:gd name="connsiteX80" fmla="*/ 8477 w 10000"/>
              <a:gd name="connsiteY80" fmla="*/ 1577 h 10000"/>
              <a:gd name="connsiteX81" fmla="*/ 8409 w 10000"/>
              <a:gd name="connsiteY81" fmla="*/ 1466 h 10000"/>
              <a:gd name="connsiteX82" fmla="*/ 8409 w 10000"/>
              <a:gd name="connsiteY82" fmla="*/ 1373 h 10000"/>
              <a:gd name="connsiteX83" fmla="*/ 8409 w 10000"/>
              <a:gd name="connsiteY83" fmla="*/ 1280 h 10000"/>
              <a:gd name="connsiteX84" fmla="*/ 8326 w 10000"/>
              <a:gd name="connsiteY84" fmla="*/ 1280 h 10000"/>
              <a:gd name="connsiteX85" fmla="*/ 8258 w 10000"/>
              <a:gd name="connsiteY85" fmla="*/ 1169 h 10000"/>
              <a:gd name="connsiteX86" fmla="*/ 8258 w 10000"/>
              <a:gd name="connsiteY86" fmla="*/ 1169 h 10000"/>
              <a:gd name="connsiteX87" fmla="*/ 8107 w 10000"/>
              <a:gd name="connsiteY87" fmla="*/ 1169 h 10000"/>
              <a:gd name="connsiteX88" fmla="*/ 8038 w 10000"/>
              <a:gd name="connsiteY88" fmla="*/ 1169 h 10000"/>
              <a:gd name="connsiteX89" fmla="*/ 7970 w 10000"/>
              <a:gd name="connsiteY89" fmla="*/ 1169 h 10000"/>
              <a:gd name="connsiteX90" fmla="*/ 7819 w 10000"/>
              <a:gd name="connsiteY90" fmla="*/ 1169 h 10000"/>
              <a:gd name="connsiteX91" fmla="*/ 7682 w 10000"/>
              <a:gd name="connsiteY91" fmla="*/ 1169 h 10000"/>
              <a:gd name="connsiteX92" fmla="*/ 7462 w 10000"/>
              <a:gd name="connsiteY92" fmla="*/ 1169 h 10000"/>
              <a:gd name="connsiteX93" fmla="*/ 7311 w 10000"/>
              <a:gd name="connsiteY93" fmla="*/ 1169 h 10000"/>
              <a:gd name="connsiteX94" fmla="*/ 7092 w 10000"/>
              <a:gd name="connsiteY94" fmla="*/ 1169 h 10000"/>
              <a:gd name="connsiteX95" fmla="*/ 6804 w 10000"/>
              <a:gd name="connsiteY95" fmla="*/ 1169 h 10000"/>
              <a:gd name="connsiteX96" fmla="*/ 6516 w 10000"/>
              <a:gd name="connsiteY96" fmla="*/ 1280 h 10000"/>
              <a:gd name="connsiteX97" fmla="*/ 6228 w 10000"/>
              <a:gd name="connsiteY97" fmla="*/ 1280 h 10000"/>
              <a:gd name="connsiteX98" fmla="*/ 5871 w 10000"/>
              <a:gd name="connsiteY98" fmla="*/ 1373 h 10000"/>
              <a:gd name="connsiteX99" fmla="*/ 5144 w 10000"/>
              <a:gd name="connsiteY99" fmla="*/ 1466 h 10000"/>
              <a:gd name="connsiteX100" fmla="*/ 4417 w 10000"/>
              <a:gd name="connsiteY100" fmla="*/ 1670 h 10000"/>
              <a:gd name="connsiteX101" fmla="*/ 3690 w 10000"/>
              <a:gd name="connsiteY101" fmla="*/ 1763 h 10000"/>
              <a:gd name="connsiteX102" fmla="*/ 2963 w 10000"/>
              <a:gd name="connsiteY102" fmla="*/ 1855 h 10000"/>
              <a:gd name="connsiteX103" fmla="*/ 2167 w 10000"/>
              <a:gd name="connsiteY103" fmla="*/ 1967 h 10000"/>
              <a:gd name="connsiteX104" fmla="*/ 1454 w 10000"/>
              <a:gd name="connsiteY104" fmla="*/ 2059 h 10000"/>
              <a:gd name="connsiteX105" fmla="*/ 727 w 10000"/>
              <a:gd name="connsiteY105" fmla="*/ 2152 h 10000"/>
              <a:gd name="connsiteX106" fmla="*/ 0 w 10000"/>
              <a:gd name="connsiteY106" fmla="*/ 2263 h 10000"/>
              <a:gd name="connsiteX107" fmla="*/ 0 w 10000"/>
              <a:gd name="connsiteY107" fmla="*/ 1670 h 10000"/>
              <a:gd name="connsiteX108" fmla="*/ 576 w 10000"/>
              <a:gd name="connsiteY108" fmla="*/ 1577 h 10000"/>
              <a:gd name="connsiteX109" fmla="*/ 1152 w 10000"/>
              <a:gd name="connsiteY109" fmla="*/ 1466 h 10000"/>
              <a:gd name="connsiteX110" fmla="*/ 1660 w 10000"/>
              <a:gd name="connsiteY110" fmla="*/ 1373 h 10000"/>
              <a:gd name="connsiteX111" fmla="*/ 2167 w 10000"/>
              <a:gd name="connsiteY111" fmla="*/ 1280 h 10000"/>
              <a:gd name="connsiteX112" fmla="*/ 2675 w 10000"/>
              <a:gd name="connsiteY112" fmla="*/ 1280 h 10000"/>
              <a:gd name="connsiteX113" fmla="*/ 3114 w 10000"/>
              <a:gd name="connsiteY113" fmla="*/ 1169 h 10000"/>
              <a:gd name="connsiteX114" fmla="*/ 3553 w 10000"/>
              <a:gd name="connsiteY114" fmla="*/ 1076 h 10000"/>
              <a:gd name="connsiteX115" fmla="*/ 3978 w 10000"/>
              <a:gd name="connsiteY115" fmla="*/ 1076 h 10000"/>
              <a:gd name="connsiteX116" fmla="*/ 4348 w 10000"/>
              <a:gd name="connsiteY116" fmla="*/ 983 h 10000"/>
              <a:gd name="connsiteX117" fmla="*/ 4705 w 10000"/>
              <a:gd name="connsiteY117" fmla="*/ 891 h 10000"/>
              <a:gd name="connsiteX118" fmla="*/ 5075 w 10000"/>
              <a:gd name="connsiteY118" fmla="*/ 891 h 10000"/>
              <a:gd name="connsiteX119" fmla="*/ 5364 w 10000"/>
              <a:gd name="connsiteY119" fmla="*/ 779 h 10000"/>
              <a:gd name="connsiteX120" fmla="*/ 5720 w 10000"/>
              <a:gd name="connsiteY120" fmla="*/ 779 h 10000"/>
              <a:gd name="connsiteX121" fmla="*/ 5940 w 10000"/>
              <a:gd name="connsiteY121" fmla="*/ 779 h 10000"/>
              <a:gd name="connsiteX122" fmla="*/ 6228 w 10000"/>
              <a:gd name="connsiteY122" fmla="*/ 686 h 10000"/>
              <a:gd name="connsiteX123" fmla="*/ 6447 w 10000"/>
              <a:gd name="connsiteY123" fmla="*/ 686 h 10000"/>
              <a:gd name="connsiteX124" fmla="*/ 6804 w 10000"/>
              <a:gd name="connsiteY124" fmla="*/ 594 h 10000"/>
              <a:gd name="connsiteX125" fmla="*/ 7174 w 10000"/>
              <a:gd name="connsiteY125" fmla="*/ 594 h 10000"/>
              <a:gd name="connsiteX126" fmla="*/ 7462 w 10000"/>
              <a:gd name="connsiteY126" fmla="*/ 482 h 10000"/>
              <a:gd name="connsiteX127" fmla="*/ 7750 w 10000"/>
              <a:gd name="connsiteY127" fmla="*/ 482 h 10000"/>
              <a:gd name="connsiteX128" fmla="*/ 7901 w 10000"/>
              <a:gd name="connsiteY128" fmla="*/ 390 h 10000"/>
              <a:gd name="connsiteX129" fmla="*/ 8038 w 10000"/>
              <a:gd name="connsiteY129" fmla="*/ 297 h 10000"/>
              <a:gd name="connsiteX130" fmla="*/ 8189 w 10000"/>
              <a:gd name="connsiteY130" fmla="*/ 297 h 10000"/>
              <a:gd name="connsiteX131" fmla="*/ 8189 w 10000"/>
              <a:gd name="connsiteY131" fmla="*/ 204 h 10000"/>
              <a:gd name="connsiteX132" fmla="*/ 8189 w 10000"/>
              <a:gd name="connsiteY132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243 w 10000"/>
              <a:gd name="connsiteY58" fmla="*/ 9499 h 10000"/>
              <a:gd name="connsiteX59" fmla="*/ 7682 w 10000"/>
              <a:gd name="connsiteY59" fmla="*/ 7644 h 10000"/>
              <a:gd name="connsiteX60" fmla="*/ 7750 w 10000"/>
              <a:gd name="connsiteY60" fmla="*/ 7551 h 10000"/>
              <a:gd name="connsiteX61" fmla="*/ 7819 w 10000"/>
              <a:gd name="connsiteY61" fmla="*/ 7440 h 10000"/>
              <a:gd name="connsiteX62" fmla="*/ 7819 w 10000"/>
              <a:gd name="connsiteY62" fmla="*/ 7347 h 10000"/>
              <a:gd name="connsiteX63" fmla="*/ 7901 w 10000"/>
              <a:gd name="connsiteY63" fmla="*/ 7254 h 10000"/>
              <a:gd name="connsiteX64" fmla="*/ 7970 w 10000"/>
              <a:gd name="connsiteY64" fmla="*/ 7050 h 10000"/>
              <a:gd name="connsiteX65" fmla="*/ 7970 w 10000"/>
              <a:gd name="connsiteY65" fmla="*/ 6865 h 10000"/>
              <a:gd name="connsiteX66" fmla="*/ 8038 w 10000"/>
              <a:gd name="connsiteY66" fmla="*/ 6660 h 10000"/>
              <a:gd name="connsiteX67" fmla="*/ 8107 w 10000"/>
              <a:gd name="connsiteY67" fmla="*/ 6364 h 10000"/>
              <a:gd name="connsiteX68" fmla="*/ 8189 w 10000"/>
              <a:gd name="connsiteY68" fmla="*/ 6067 h 10000"/>
              <a:gd name="connsiteX69" fmla="*/ 8189 w 10000"/>
              <a:gd name="connsiteY69" fmla="*/ 5677 h 10000"/>
              <a:gd name="connsiteX70" fmla="*/ 8326 w 10000"/>
              <a:gd name="connsiteY70" fmla="*/ 4991 h 10000"/>
              <a:gd name="connsiteX71" fmla="*/ 8409 w 10000"/>
              <a:gd name="connsiteY71" fmla="*/ 4212 h 10000"/>
              <a:gd name="connsiteX72" fmla="*/ 8409 w 10000"/>
              <a:gd name="connsiteY72" fmla="*/ 3525 h 10000"/>
              <a:gd name="connsiteX73" fmla="*/ 8477 w 10000"/>
              <a:gd name="connsiteY73" fmla="*/ 2839 h 10000"/>
              <a:gd name="connsiteX74" fmla="*/ 8477 w 10000"/>
              <a:gd name="connsiteY74" fmla="*/ 2542 h 10000"/>
              <a:gd name="connsiteX75" fmla="*/ 8477 w 10000"/>
              <a:gd name="connsiteY75" fmla="*/ 2263 h 10000"/>
              <a:gd name="connsiteX76" fmla="*/ 8477 w 10000"/>
              <a:gd name="connsiteY76" fmla="*/ 2059 h 10000"/>
              <a:gd name="connsiteX77" fmla="*/ 8477 w 10000"/>
              <a:gd name="connsiteY77" fmla="*/ 1855 h 10000"/>
              <a:gd name="connsiteX78" fmla="*/ 8477 w 10000"/>
              <a:gd name="connsiteY78" fmla="*/ 1670 h 10000"/>
              <a:gd name="connsiteX79" fmla="*/ 8477 w 10000"/>
              <a:gd name="connsiteY79" fmla="*/ 1577 h 10000"/>
              <a:gd name="connsiteX80" fmla="*/ 8409 w 10000"/>
              <a:gd name="connsiteY80" fmla="*/ 1466 h 10000"/>
              <a:gd name="connsiteX81" fmla="*/ 8409 w 10000"/>
              <a:gd name="connsiteY81" fmla="*/ 1373 h 10000"/>
              <a:gd name="connsiteX82" fmla="*/ 8409 w 10000"/>
              <a:gd name="connsiteY82" fmla="*/ 1280 h 10000"/>
              <a:gd name="connsiteX83" fmla="*/ 8326 w 10000"/>
              <a:gd name="connsiteY83" fmla="*/ 1280 h 10000"/>
              <a:gd name="connsiteX84" fmla="*/ 8258 w 10000"/>
              <a:gd name="connsiteY84" fmla="*/ 1169 h 10000"/>
              <a:gd name="connsiteX85" fmla="*/ 8258 w 10000"/>
              <a:gd name="connsiteY85" fmla="*/ 1169 h 10000"/>
              <a:gd name="connsiteX86" fmla="*/ 8107 w 10000"/>
              <a:gd name="connsiteY86" fmla="*/ 1169 h 10000"/>
              <a:gd name="connsiteX87" fmla="*/ 8038 w 10000"/>
              <a:gd name="connsiteY87" fmla="*/ 1169 h 10000"/>
              <a:gd name="connsiteX88" fmla="*/ 7970 w 10000"/>
              <a:gd name="connsiteY88" fmla="*/ 1169 h 10000"/>
              <a:gd name="connsiteX89" fmla="*/ 7819 w 10000"/>
              <a:gd name="connsiteY89" fmla="*/ 1169 h 10000"/>
              <a:gd name="connsiteX90" fmla="*/ 7682 w 10000"/>
              <a:gd name="connsiteY90" fmla="*/ 1169 h 10000"/>
              <a:gd name="connsiteX91" fmla="*/ 7462 w 10000"/>
              <a:gd name="connsiteY91" fmla="*/ 1169 h 10000"/>
              <a:gd name="connsiteX92" fmla="*/ 7311 w 10000"/>
              <a:gd name="connsiteY92" fmla="*/ 1169 h 10000"/>
              <a:gd name="connsiteX93" fmla="*/ 7092 w 10000"/>
              <a:gd name="connsiteY93" fmla="*/ 1169 h 10000"/>
              <a:gd name="connsiteX94" fmla="*/ 6804 w 10000"/>
              <a:gd name="connsiteY94" fmla="*/ 1169 h 10000"/>
              <a:gd name="connsiteX95" fmla="*/ 6516 w 10000"/>
              <a:gd name="connsiteY95" fmla="*/ 1280 h 10000"/>
              <a:gd name="connsiteX96" fmla="*/ 6228 w 10000"/>
              <a:gd name="connsiteY96" fmla="*/ 1280 h 10000"/>
              <a:gd name="connsiteX97" fmla="*/ 5871 w 10000"/>
              <a:gd name="connsiteY97" fmla="*/ 1373 h 10000"/>
              <a:gd name="connsiteX98" fmla="*/ 5144 w 10000"/>
              <a:gd name="connsiteY98" fmla="*/ 1466 h 10000"/>
              <a:gd name="connsiteX99" fmla="*/ 4417 w 10000"/>
              <a:gd name="connsiteY99" fmla="*/ 1670 h 10000"/>
              <a:gd name="connsiteX100" fmla="*/ 3690 w 10000"/>
              <a:gd name="connsiteY100" fmla="*/ 1763 h 10000"/>
              <a:gd name="connsiteX101" fmla="*/ 2963 w 10000"/>
              <a:gd name="connsiteY101" fmla="*/ 1855 h 10000"/>
              <a:gd name="connsiteX102" fmla="*/ 2167 w 10000"/>
              <a:gd name="connsiteY102" fmla="*/ 1967 h 10000"/>
              <a:gd name="connsiteX103" fmla="*/ 1454 w 10000"/>
              <a:gd name="connsiteY103" fmla="*/ 2059 h 10000"/>
              <a:gd name="connsiteX104" fmla="*/ 727 w 10000"/>
              <a:gd name="connsiteY104" fmla="*/ 2152 h 10000"/>
              <a:gd name="connsiteX105" fmla="*/ 0 w 10000"/>
              <a:gd name="connsiteY105" fmla="*/ 2263 h 10000"/>
              <a:gd name="connsiteX106" fmla="*/ 0 w 10000"/>
              <a:gd name="connsiteY106" fmla="*/ 1670 h 10000"/>
              <a:gd name="connsiteX107" fmla="*/ 576 w 10000"/>
              <a:gd name="connsiteY107" fmla="*/ 1577 h 10000"/>
              <a:gd name="connsiteX108" fmla="*/ 1152 w 10000"/>
              <a:gd name="connsiteY108" fmla="*/ 1466 h 10000"/>
              <a:gd name="connsiteX109" fmla="*/ 1660 w 10000"/>
              <a:gd name="connsiteY109" fmla="*/ 1373 h 10000"/>
              <a:gd name="connsiteX110" fmla="*/ 2167 w 10000"/>
              <a:gd name="connsiteY110" fmla="*/ 1280 h 10000"/>
              <a:gd name="connsiteX111" fmla="*/ 2675 w 10000"/>
              <a:gd name="connsiteY111" fmla="*/ 1280 h 10000"/>
              <a:gd name="connsiteX112" fmla="*/ 3114 w 10000"/>
              <a:gd name="connsiteY112" fmla="*/ 1169 h 10000"/>
              <a:gd name="connsiteX113" fmla="*/ 3553 w 10000"/>
              <a:gd name="connsiteY113" fmla="*/ 1076 h 10000"/>
              <a:gd name="connsiteX114" fmla="*/ 3978 w 10000"/>
              <a:gd name="connsiteY114" fmla="*/ 1076 h 10000"/>
              <a:gd name="connsiteX115" fmla="*/ 4348 w 10000"/>
              <a:gd name="connsiteY115" fmla="*/ 983 h 10000"/>
              <a:gd name="connsiteX116" fmla="*/ 4705 w 10000"/>
              <a:gd name="connsiteY116" fmla="*/ 891 h 10000"/>
              <a:gd name="connsiteX117" fmla="*/ 5075 w 10000"/>
              <a:gd name="connsiteY117" fmla="*/ 891 h 10000"/>
              <a:gd name="connsiteX118" fmla="*/ 5364 w 10000"/>
              <a:gd name="connsiteY118" fmla="*/ 779 h 10000"/>
              <a:gd name="connsiteX119" fmla="*/ 5720 w 10000"/>
              <a:gd name="connsiteY119" fmla="*/ 779 h 10000"/>
              <a:gd name="connsiteX120" fmla="*/ 5940 w 10000"/>
              <a:gd name="connsiteY120" fmla="*/ 779 h 10000"/>
              <a:gd name="connsiteX121" fmla="*/ 6228 w 10000"/>
              <a:gd name="connsiteY121" fmla="*/ 686 h 10000"/>
              <a:gd name="connsiteX122" fmla="*/ 6447 w 10000"/>
              <a:gd name="connsiteY122" fmla="*/ 686 h 10000"/>
              <a:gd name="connsiteX123" fmla="*/ 6804 w 10000"/>
              <a:gd name="connsiteY123" fmla="*/ 594 h 10000"/>
              <a:gd name="connsiteX124" fmla="*/ 7174 w 10000"/>
              <a:gd name="connsiteY124" fmla="*/ 594 h 10000"/>
              <a:gd name="connsiteX125" fmla="*/ 7462 w 10000"/>
              <a:gd name="connsiteY125" fmla="*/ 482 h 10000"/>
              <a:gd name="connsiteX126" fmla="*/ 7750 w 10000"/>
              <a:gd name="connsiteY126" fmla="*/ 482 h 10000"/>
              <a:gd name="connsiteX127" fmla="*/ 7901 w 10000"/>
              <a:gd name="connsiteY127" fmla="*/ 390 h 10000"/>
              <a:gd name="connsiteX128" fmla="*/ 8038 w 10000"/>
              <a:gd name="connsiteY128" fmla="*/ 297 h 10000"/>
              <a:gd name="connsiteX129" fmla="*/ 8189 w 10000"/>
              <a:gd name="connsiteY129" fmla="*/ 297 h 10000"/>
              <a:gd name="connsiteX130" fmla="*/ 8189 w 10000"/>
              <a:gd name="connsiteY130" fmla="*/ 204 h 10000"/>
              <a:gd name="connsiteX131" fmla="*/ 8189 w 10000"/>
              <a:gd name="connsiteY131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243 w 10000"/>
              <a:gd name="connsiteY57" fmla="*/ 9610 h 10000"/>
              <a:gd name="connsiteX58" fmla="*/ 7682 w 10000"/>
              <a:gd name="connsiteY58" fmla="*/ 7644 h 10000"/>
              <a:gd name="connsiteX59" fmla="*/ 7750 w 10000"/>
              <a:gd name="connsiteY59" fmla="*/ 7551 h 10000"/>
              <a:gd name="connsiteX60" fmla="*/ 7819 w 10000"/>
              <a:gd name="connsiteY60" fmla="*/ 7440 h 10000"/>
              <a:gd name="connsiteX61" fmla="*/ 7819 w 10000"/>
              <a:gd name="connsiteY61" fmla="*/ 7347 h 10000"/>
              <a:gd name="connsiteX62" fmla="*/ 7901 w 10000"/>
              <a:gd name="connsiteY62" fmla="*/ 7254 h 10000"/>
              <a:gd name="connsiteX63" fmla="*/ 7970 w 10000"/>
              <a:gd name="connsiteY63" fmla="*/ 7050 h 10000"/>
              <a:gd name="connsiteX64" fmla="*/ 7970 w 10000"/>
              <a:gd name="connsiteY64" fmla="*/ 6865 h 10000"/>
              <a:gd name="connsiteX65" fmla="*/ 8038 w 10000"/>
              <a:gd name="connsiteY65" fmla="*/ 6660 h 10000"/>
              <a:gd name="connsiteX66" fmla="*/ 8107 w 10000"/>
              <a:gd name="connsiteY66" fmla="*/ 6364 h 10000"/>
              <a:gd name="connsiteX67" fmla="*/ 8189 w 10000"/>
              <a:gd name="connsiteY67" fmla="*/ 6067 h 10000"/>
              <a:gd name="connsiteX68" fmla="*/ 8189 w 10000"/>
              <a:gd name="connsiteY68" fmla="*/ 5677 h 10000"/>
              <a:gd name="connsiteX69" fmla="*/ 8326 w 10000"/>
              <a:gd name="connsiteY69" fmla="*/ 4991 h 10000"/>
              <a:gd name="connsiteX70" fmla="*/ 8409 w 10000"/>
              <a:gd name="connsiteY70" fmla="*/ 4212 h 10000"/>
              <a:gd name="connsiteX71" fmla="*/ 8409 w 10000"/>
              <a:gd name="connsiteY71" fmla="*/ 3525 h 10000"/>
              <a:gd name="connsiteX72" fmla="*/ 8477 w 10000"/>
              <a:gd name="connsiteY72" fmla="*/ 2839 h 10000"/>
              <a:gd name="connsiteX73" fmla="*/ 8477 w 10000"/>
              <a:gd name="connsiteY73" fmla="*/ 2542 h 10000"/>
              <a:gd name="connsiteX74" fmla="*/ 8477 w 10000"/>
              <a:gd name="connsiteY74" fmla="*/ 2263 h 10000"/>
              <a:gd name="connsiteX75" fmla="*/ 8477 w 10000"/>
              <a:gd name="connsiteY75" fmla="*/ 2059 h 10000"/>
              <a:gd name="connsiteX76" fmla="*/ 8477 w 10000"/>
              <a:gd name="connsiteY76" fmla="*/ 1855 h 10000"/>
              <a:gd name="connsiteX77" fmla="*/ 8477 w 10000"/>
              <a:gd name="connsiteY77" fmla="*/ 1670 h 10000"/>
              <a:gd name="connsiteX78" fmla="*/ 8477 w 10000"/>
              <a:gd name="connsiteY78" fmla="*/ 1577 h 10000"/>
              <a:gd name="connsiteX79" fmla="*/ 8409 w 10000"/>
              <a:gd name="connsiteY79" fmla="*/ 1466 h 10000"/>
              <a:gd name="connsiteX80" fmla="*/ 8409 w 10000"/>
              <a:gd name="connsiteY80" fmla="*/ 1373 h 10000"/>
              <a:gd name="connsiteX81" fmla="*/ 8409 w 10000"/>
              <a:gd name="connsiteY81" fmla="*/ 1280 h 10000"/>
              <a:gd name="connsiteX82" fmla="*/ 8326 w 10000"/>
              <a:gd name="connsiteY82" fmla="*/ 1280 h 10000"/>
              <a:gd name="connsiteX83" fmla="*/ 8258 w 10000"/>
              <a:gd name="connsiteY83" fmla="*/ 1169 h 10000"/>
              <a:gd name="connsiteX84" fmla="*/ 8258 w 10000"/>
              <a:gd name="connsiteY84" fmla="*/ 1169 h 10000"/>
              <a:gd name="connsiteX85" fmla="*/ 8107 w 10000"/>
              <a:gd name="connsiteY85" fmla="*/ 1169 h 10000"/>
              <a:gd name="connsiteX86" fmla="*/ 8038 w 10000"/>
              <a:gd name="connsiteY86" fmla="*/ 1169 h 10000"/>
              <a:gd name="connsiteX87" fmla="*/ 7970 w 10000"/>
              <a:gd name="connsiteY87" fmla="*/ 1169 h 10000"/>
              <a:gd name="connsiteX88" fmla="*/ 7819 w 10000"/>
              <a:gd name="connsiteY88" fmla="*/ 1169 h 10000"/>
              <a:gd name="connsiteX89" fmla="*/ 7682 w 10000"/>
              <a:gd name="connsiteY89" fmla="*/ 1169 h 10000"/>
              <a:gd name="connsiteX90" fmla="*/ 7462 w 10000"/>
              <a:gd name="connsiteY90" fmla="*/ 1169 h 10000"/>
              <a:gd name="connsiteX91" fmla="*/ 7311 w 10000"/>
              <a:gd name="connsiteY91" fmla="*/ 1169 h 10000"/>
              <a:gd name="connsiteX92" fmla="*/ 7092 w 10000"/>
              <a:gd name="connsiteY92" fmla="*/ 1169 h 10000"/>
              <a:gd name="connsiteX93" fmla="*/ 6804 w 10000"/>
              <a:gd name="connsiteY93" fmla="*/ 1169 h 10000"/>
              <a:gd name="connsiteX94" fmla="*/ 6516 w 10000"/>
              <a:gd name="connsiteY94" fmla="*/ 1280 h 10000"/>
              <a:gd name="connsiteX95" fmla="*/ 6228 w 10000"/>
              <a:gd name="connsiteY95" fmla="*/ 1280 h 10000"/>
              <a:gd name="connsiteX96" fmla="*/ 5871 w 10000"/>
              <a:gd name="connsiteY96" fmla="*/ 1373 h 10000"/>
              <a:gd name="connsiteX97" fmla="*/ 5144 w 10000"/>
              <a:gd name="connsiteY97" fmla="*/ 1466 h 10000"/>
              <a:gd name="connsiteX98" fmla="*/ 4417 w 10000"/>
              <a:gd name="connsiteY98" fmla="*/ 1670 h 10000"/>
              <a:gd name="connsiteX99" fmla="*/ 3690 w 10000"/>
              <a:gd name="connsiteY99" fmla="*/ 1763 h 10000"/>
              <a:gd name="connsiteX100" fmla="*/ 2963 w 10000"/>
              <a:gd name="connsiteY100" fmla="*/ 1855 h 10000"/>
              <a:gd name="connsiteX101" fmla="*/ 2167 w 10000"/>
              <a:gd name="connsiteY101" fmla="*/ 1967 h 10000"/>
              <a:gd name="connsiteX102" fmla="*/ 1454 w 10000"/>
              <a:gd name="connsiteY102" fmla="*/ 2059 h 10000"/>
              <a:gd name="connsiteX103" fmla="*/ 727 w 10000"/>
              <a:gd name="connsiteY103" fmla="*/ 2152 h 10000"/>
              <a:gd name="connsiteX104" fmla="*/ 0 w 10000"/>
              <a:gd name="connsiteY104" fmla="*/ 2263 h 10000"/>
              <a:gd name="connsiteX105" fmla="*/ 0 w 10000"/>
              <a:gd name="connsiteY105" fmla="*/ 1670 h 10000"/>
              <a:gd name="connsiteX106" fmla="*/ 576 w 10000"/>
              <a:gd name="connsiteY106" fmla="*/ 1577 h 10000"/>
              <a:gd name="connsiteX107" fmla="*/ 1152 w 10000"/>
              <a:gd name="connsiteY107" fmla="*/ 1466 h 10000"/>
              <a:gd name="connsiteX108" fmla="*/ 1660 w 10000"/>
              <a:gd name="connsiteY108" fmla="*/ 1373 h 10000"/>
              <a:gd name="connsiteX109" fmla="*/ 2167 w 10000"/>
              <a:gd name="connsiteY109" fmla="*/ 1280 h 10000"/>
              <a:gd name="connsiteX110" fmla="*/ 2675 w 10000"/>
              <a:gd name="connsiteY110" fmla="*/ 1280 h 10000"/>
              <a:gd name="connsiteX111" fmla="*/ 3114 w 10000"/>
              <a:gd name="connsiteY111" fmla="*/ 1169 h 10000"/>
              <a:gd name="connsiteX112" fmla="*/ 3553 w 10000"/>
              <a:gd name="connsiteY112" fmla="*/ 1076 h 10000"/>
              <a:gd name="connsiteX113" fmla="*/ 3978 w 10000"/>
              <a:gd name="connsiteY113" fmla="*/ 1076 h 10000"/>
              <a:gd name="connsiteX114" fmla="*/ 4348 w 10000"/>
              <a:gd name="connsiteY114" fmla="*/ 983 h 10000"/>
              <a:gd name="connsiteX115" fmla="*/ 4705 w 10000"/>
              <a:gd name="connsiteY115" fmla="*/ 891 h 10000"/>
              <a:gd name="connsiteX116" fmla="*/ 5075 w 10000"/>
              <a:gd name="connsiteY116" fmla="*/ 891 h 10000"/>
              <a:gd name="connsiteX117" fmla="*/ 5364 w 10000"/>
              <a:gd name="connsiteY117" fmla="*/ 779 h 10000"/>
              <a:gd name="connsiteX118" fmla="*/ 5720 w 10000"/>
              <a:gd name="connsiteY118" fmla="*/ 779 h 10000"/>
              <a:gd name="connsiteX119" fmla="*/ 5940 w 10000"/>
              <a:gd name="connsiteY119" fmla="*/ 779 h 10000"/>
              <a:gd name="connsiteX120" fmla="*/ 6228 w 10000"/>
              <a:gd name="connsiteY120" fmla="*/ 686 h 10000"/>
              <a:gd name="connsiteX121" fmla="*/ 6447 w 10000"/>
              <a:gd name="connsiteY121" fmla="*/ 686 h 10000"/>
              <a:gd name="connsiteX122" fmla="*/ 6804 w 10000"/>
              <a:gd name="connsiteY122" fmla="*/ 594 h 10000"/>
              <a:gd name="connsiteX123" fmla="*/ 7174 w 10000"/>
              <a:gd name="connsiteY123" fmla="*/ 594 h 10000"/>
              <a:gd name="connsiteX124" fmla="*/ 7462 w 10000"/>
              <a:gd name="connsiteY124" fmla="*/ 482 h 10000"/>
              <a:gd name="connsiteX125" fmla="*/ 7750 w 10000"/>
              <a:gd name="connsiteY125" fmla="*/ 482 h 10000"/>
              <a:gd name="connsiteX126" fmla="*/ 7901 w 10000"/>
              <a:gd name="connsiteY126" fmla="*/ 390 h 10000"/>
              <a:gd name="connsiteX127" fmla="*/ 8038 w 10000"/>
              <a:gd name="connsiteY127" fmla="*/ 297 h 10000"/>
              <a:gd name="connsiteX128" fmla="*/ 8189 w 10000"/>
              <a:gd name="connsiteY128" fmla="*/ 297 h 10000"/>
              <a:gd name="connsiteX129" fmla="*/ 8189 w 10000"/>
              <a:gd name="connsiteY129" fmla="*/ 204 h 10000"/>
              <a:gd name="connsiteX130" fmla="*/ 8189 w 10000"/>
              <a:gd name="connsiteY130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243 w 10000"/>
              <a:gd name="connsiteY56" fmla="*/ 9796 h 10000"/>
              <a:gd name="connsiteX57" fmla="*/ 7682 w 10000"/>
              <a:gd name="connsiteY57" fmla="*/ 7644 h 10000"/>
              <a:gd name="connsiteX58" fmla="*/ 7750 w 10000"/>
              <a:gd name="connsiteY58" fmla="*/ 7551 h 10000"/>
              <a:gd name="connsiteX59" fmla="*/ 7819 w 10000"/>
              <a:gd name="connsiteY59" fmla="*/ 7440 h 10000"/>
              <a:gd name="connsiteX60" fmla="*/ 7819 w 10000"/>
              <a:gd name="connsiteY60" fmla="*/ 7347 h 10000"/>
              <a:gd name="connsiteX61" fmla="*/ 7901 w 10000"/>
              <a:gd name="connsiteY61" fmla="*/ 7254 h 10000"/>
              <a:gd name="connsiteX62" fmla="*/ 7970 w 10000"/>
              <a:gd name="connsiteY62" fmla="*/ 7050 h 10000"/>
              <a:gd name="connsiteX63" fmla="*/ 7970 w 10000"/>
              <a:gd name="connsiteY63" fmla="*/ 6865 h 10000"/>
              <a:gd name="connsiteX64" fmla="*/ 8038 w 10000"/>
              <a:gd name="connsiteY64" fmla="*/ 6660 h 10000"/>
              <a:gd name="connsiteX65" fmla="*/ 8107 w 10000"/>
              <a:gd name="connsiteY65" fmla="*/ 6364 h 10000"/>
              <a:gd name="connsiteX66" fmla="*/ 8189 w 10000"/>
              <a:gd name="connsiteY66" fmla="*/ 6067 h 10000"/>
              <a:gd name="connsiteX67" fmla="*/ 8189 w 10000"/>
              <a:gd name="connsiteY67" fmla="*/ 5677 h 10000"/>
              <a:gd name="connsiteX68" fmla="*/ 8326 w 10000"/>
              <a:gd name="connsiteY68" fmla="*/ 4991 h 10000"/>
              <a:gd name="connsiteX69" fmla="*/ 8409 w 10000"/>
              <a:gd name="connsiteY69" fmla="*/ 4212 h 10000"/>
              <a:gd name="connsiteX70" fmla="*/ 8409 w 10000"/>
              <a:gd name="connsiteY70" fmla="*/ 3525 h 10000"/>
              <a:gd name="connsiteX71" fmla="*/ 8477 w 10000"/>
              <a:gd name="connsiteY71" fmla="*/ 2839 h 10000"/>
              <a:gd name="connsiteX72" fmla="*/ 8477 w 10000"/>
              <a:gd name="connsiteY72" fmla="*/ 2542 h 10000"/>
              <a:gd name="connsiteX73" fmla="*/ 8477 w 10000"/>
              <a:gd name="connsiteY73" fmla="*/ 2263 h 10000"/>
              <a:gd name="connsiteX74" fmla="*/ 8477 w 10000"/>
              <a:gd name="connsiteY74" fmla="*/ 2059 h 10000"/>
              <a:gd name="connsiteX75" fmla="*/ 8477 w 10000"/>
              <a:gd name="connsiteY75" fmla="*/ 1855 h 10000"/>
              <a:gd name="connsiteX76" fmla="*/ 8477 w 10000"/>
              <a:gd name="connsiteY76" fmla="*/ 1670 h 10000"/>
              <a:gd name="connsiteX77" fmla="*/ 8477 w 10000"/>
              <a:gd name="connsiteY77" fmla="*/ 1577 h 10000"/>
              <a:gd name="connsiteX78" fmla="*/ 8409 w 10000"/>
              <a:gd name="connsiteY78" fmla="*/ 1466 h 10000"/>
              <a:gd name="connsiteX79" fmla="*/ 8409 w 10000"/>
              <a:gd name="connsiteY79" fmla="*/ 1373 h 10000"/>
              <a:gd name="connsiteX80" fmla="*/ 8409 w 10000"/>
              <a:gd name="connsiteY80" fmla="*/ 1280 h 10000"/>
              <a:gd name="connsiteX81" fmla="*/ 8326 w 10000"/>
              <a:gd name="connsiteY81" fmla="*/ 1280 h 10000"/>
              <a:gd name="connsiteX82" fmla="*/ 8258 w 10000"/>
              <a:gd name="connsiteY82" fmla="*/ 1169 h 10000"/>
              <a:gd name="connsiteX83" fmla="*/ 8258 w 10000"/>
              <a:gd name="connsiteY83" fmla="*/ 1169 h 10000"/>
              <a:gd name="connsiteX84" fmla="*/ 8107 w 10000"/>
              <a:gd name="connsiteY84" fmla="*/ 1169 h 10000"/>
              <a:gd name="connsiteX85" fmla="*/ 8038 w 10000"/>
              <a:gd name="connsiteY85" fmla="*/ 1169 h 10000"/>
              <a:gd name="connsiteX86" fmla="*/ 7970 w 10000"/>
              <a:gd name="connsiteY86" fmla="*/ 1169 h 10000"/>
              <a:gd name="connsiteX87" fmla="*/ 7819 w 10000"/>
              <a:gd name="connsiteY87" fmla="*/ 1169 h 10000"/>
              <a:gd name="connsiteX88" fmla="*/ 7682 w 10000"/>
              <a:gd name="connsiteY88" fmla="*/ 1169 h 10000"/>
              <a:gd name="connsiteX89" fmla="*/ 7462 w 10000"/>
              <a:gd name="connsiteY89" fmla="*/ 1169 h 10000"/>
              <a:gd name="connsiteX90" fmla="*/ 7311 w 10000"/>
              <a:gd name="connsiteY90" fmla="*/ 1169 h 10000"/>
              <a:gd name="connsiteX91" fmla="*/ 7092 w 10000"/>
              <a:gd name="connsiteY91" fmla="*/ 1169 h 10000"/>
              <a:gd name="connsiteX92" fmla="*/ 6804 w 10000"/>
              <a:gd name="connsiteY92" fmla="*/ 1169 h 10000"/>
              <a:gd name="connsiteX93" fmla="*/ 6516 w 10000"/>
              <a:gd name="connsiteY93" fmla="*/ 1280 h 10000"/>
              <a:gd name="connsiteX94" fmla="*/ 6228 w 10000"/>
              <a:gd name="connsiteY94" fmla="*/ 1280 h 10000"/>
              <a:gd name="connsiteX95" fmla="*/ 5871 w 10000"/>
              <a:gd name="connsiteY95" fmla="*/ 1373 h 10000"/>
              <a:gd name="connsiteX96" fmla="*/ 5144 w 10000"/>
              <a:gd name="connsiteY96" fmla="*/ 1466 h 10000"/>
              <a:gd name="connsiteX97" fmla="*/ 4417 w 10000"/>
              <a:gd name="connsiteY97" fmla="*/ 1670 h 10000"/>
              <a:gd name="connsiteX98" fmla="*/ 3690 w 10000"/>
              <a:gd name="connsiteY98" fmla="*/ 1763 h 10000"/>
              <a:gd name="connsiteX99" fmla="*/ 2963 w 10000"/>
              <a:gd name="connsiteY99" fmla="*/ 1855 h 10000"/>
              <a:gd name="connsiteX100" fmla="*/ 2167 w 10000"/>
              <a:gd name="connsiteY100" fmla="*/ 1967 h 10000"/>
              <a:gd name="connsiteX101" fmla="*/ 1454 w 10000"/>
              <a:gd name="connsiteY101" fmla="*/ 2059 h 10000"/>
              <a:gd name="connsiteX102" fmla="*/ 727 w 10000"/>
              <a:gd name="connsiteY102" fmla="*/ 2152 h 10000"/>
              <a:gd name="connsiteX103" fmla="*/ 0 w 10000"/>
              <a:gd name="connsiteY103" fmla="*/ 2263 h 10000"/>
              <a:gd name="connsiteX104" fmla="*/ 0 w 10000"/>
              <a:gd name="connsiteY104" fmla="*/ 1670 h 10000"/>
              <a:gd name="connsiteX105" fmla="*/ 576 w 10000"/>
              <a:gd name="connsiteY105" fmla="*/ 1577 h 10000"/>
              <a:gd name="connsiteX106" fmla="*/ 1152 w 10000"/>
              <a:gd name="connsiteY106" fmla="*/ 1466 h 10000"/>
              <a:gd name="connsiteX107" fmla="*/ 1660 w 10000"/>
              <a:gd name="connsiteY107" fmla="*/ 1373 h 10000"/>
              <a:gd name="connsiteX108" fmla="*/ 2167 w 10000"/>
              <a:gd name="connsiteY108" fmla="*/ 1280 h 10000"/>
              <a:gd name="connsiteX109" fmla="*/ 2675 w 10000"/>
              <a:gd name="connsiteY109" fmla="*/ 1280 h 10000"/>
              <a:gd name="connsiteX110" fmla="*/ 3114 w 10000"/>
              <a:gd name="connsiteY110" fmla="*/ 1169 h 10000"/>
              <a:gd name="connsiteX111" fmla="*/ 3553 w 10000"/>
              <a:gd name="connsiteY111" fmla="*/ 1076 h 10000"/>
              <a:gd name="connsiteX112" fmla="*/ 3978 w 10000"/>
              <a:gd name="connsiteY112" fmla="*/ 1076 h 10000"/>
              <a:gd name="connsiteX113" fmla="*/ 4348 w 10000"/>
              <a:gd name="connsiteY113" fmla="*/ 983 h 10000"/>
              <a:gd name="connsiteX114" fmla="*/ 4705 w 10000"/>
              <a:gd name="connsiteY114" fmla="*/ 891 h 10000"/>
              <a:gd name="connsiteX115" fmla="*/ 5075 w 10000"/>
              <a:gd name="connsiteY115" fmla="*/ 891 h 10000"/>
              <a:gd name="connsiteX116" fmla="*/ 5364 w 10000"/>
              <a:gd name="connsiteY116" fmla="*/ 779 h 10000"/>
              <a:gd name="connsiteX117" fmla="*/ 5720 w 10000"/>
              <a:gd name="connsiteY117" fmla="*/ 779 h 10000"/>
              <a:gd name="connsiteX118" fmla="*/ 5940 w 10000"/>
              <a:gd name="connsiteY118" fmla="*/ 779 h 10000"/>
              <a:gd name="connsiteX119" fmla="*/ 6228 w 10000"/>
              <a:gd name="connsiteY119" fmla="*/ 686 h 10000"/>
              <a:gd name="connsiteX120" fmla="*/ 6447 w 10000"/>
              <a:gd name="connsiteY120" fmla="*/ 686 h 10000"/>
              <a:gd name="connsiteX121" fmla="*/ 6804 w 10000"/>
              <a:gd name="connsiteY121" fmla="*/ 594 h 10000"/>
              <a:gd name="connsiteX122" fmla="*/ 7174 w 10000"/>
              <a:gd name="connsiteY122" fmla="*/ 594 h 10000"/>
              <a:gd name="connsiteX123" fmla="*/ 7462 w 10000"/>
              <a:gd name="connsiteY123" fmla="*/ 482 h 10000"/>
              <a:gd name="connsiteX124" fmla="*/ 7750 w 10000"/>
              <a:gd name="connsiteY124" fmla="*/ 482 h 10000"/>
              <a:gd name="connsiteX125" fmla="*/ 7901 w 10000"/>
              <a:gd name="connsiteY125" fmla="*/ 390 h 10000"/>
              <a:gd name="connsiteX126" fmla="*/ 8038 w 10000"/>
              <a:gd name="connsiteY126" fmla="*/ 297 h 10000"/>
              <a:gd name="connsiteX127" fmla="*/ 8189 w 10000"/>
              <a:gd name="connsiteY127" fmla="*/ 297 h 10000"/>
              <a:gd name="connsiteX128" fmla="*/ 8189 w 10000"/>
              <a:gd name="connsiteY128" fmla="*/ 204 h 10000"/>
              <a:gd name="connsiteX129" fmla="*/ 8189 w 10000"/>
              <a:gd name="connsiteY129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10000 h 10000"/>
              <a:gd name="connsiteX54" fmla="*/ 7311 w 10000"/>
              <a:gd name="connsiteY54" fmla="*/ 9889 h 10000"/>
              <a:gd name="connsiteX55" fmla="*/ 7243 w 10000"/>
              <a:gd name="connsiteY55" fmla="*/ 9889 h 10000"/>
              <a:gd name="connsiteX56" fmla="*/ 7682 w 10000"/>
              <a:gd name="connsiteY56" fmla="*/ 7644 h 10000"/>
              <a:gd name="connsiteX57" fmla="*/ 7750 w 10000"/>
              <a:gd name="connsiteY57" fmla="*/ 7551 h 10000"/>
              <a:gd name="connsiteX58" fmla="*/ 7819 w 10000"/>
              <a:gd name="connsiteY58" fmla="*/ 7440 h 10000"/>
              <a:gd name="connsiteX59" fmla="*/ 7819 w 10000"/>
              <a:gd name="connsiteY59" fmla="*/ 7347 h 10000"/>
              <a:gd name="connsiteX60" fmla="*/ 7901 w 10000"/>
              <a:gd name="connsiteY60" fmla="*/ 7254 h 10000"/>
              <a:gd name="connsiteX61" fmla="*/ 7970 w 10000"/>
              <a:gd name="connsiteY61" fmla="*/ 7050 h 10000"/>
              <a:gd name="connsiteX62" fmla="*/ 7970 w 10000"/>
              <a:gd name="connsiteY62" fmla="*/ 6865 h 10000"/>
              <a:gd name="connsiteX63" fmla="*/ 8038 w 10000"/>
              <a:gd name="connsiteY63" fmla="*/ 6660 h 10000"/>
              <a:gd name="connsiteX64" fmla="*/ 8107 w 10000"/>
              <a:gd name="connsiteY64" fmla="*/ 6364 h 10000"/>
              <a:gd name="connsiteX65" fmla="*/ 8189 w 10000"/>
              <a:gd name="connsiteY65" fmla="*/ 6067 h 10000"/>
              <a:gd name="connsiteX66" fmla="*/ 8189 w 10000"/>
              <a:gd name="connsiteY66" fmla="*/ 5677 h 10000"/>
              <a:gd name="connsiteX67" fmla="*/ 8326 w 10000"/>
              <a:gd name="connsiteY67" fmla="*/ 4991 h 10000"/>
              <a:gd name="connsiteX68" fmla="*/ 8409 w 10000"/>
              <a:gd name="connsiteY68" fmla="*/ 4212 h 10000"/>
              <a:gd name="connsiteX69" fmla="*/ 8409 w 10000"/>
              <a:gd name="connsiteY69" fmla="*/ 3525 h 10000"/>
              <a:gd name="connsiteX70" fmla="*/ 8477 w 10000"/>
              <a:gd name="connsiteY70" fmla="*/ 2839 h 10000"/>
              <a:gd name="connsiteX71" fmla="*/ 8477 w 10000"/>
              <a:gd name="connsiteY71" fmla="*/ 2542 h 10000"/>
              <a:gd name="connsiteX72" fmla="*/ 8477 w 10000"/>
              <a:gd name="connsiteY72" fmla="*/ 2263 h 10000"/>
              <a:gd name="connsiteX73" fmla="*/ 8477 w 10000"/>
              <a:gd name="connsiteY73" fmla="*/ 2059 h 10000"/>
              <a:gd name="connsiteX74" fmla="*/ 8477 w 10000"/>
              <a:gd name="connsiteY74" fmla="*/ 1855 h 10000"/>
              <a:gd name="connsiteX75" fmla="*/ 8477 w 10000"/>
              <a:gd name="connsiteY75" fmla="*/ 1670 h 10000"/>
              <a:gd name="connsiteX76" fmla="*/ 8477 w 10000"/>
              <a:gd name="connsiteY76" fmla="*/ 1577 h 10000"/>
              <a:gd name="connsiteX77" fmla="*/ 8409 w 10000"/>
              <a:gd name="connsiteY77" fmla="*/ 1466 h 10000"/>
              <a:gd name="connsiteX78" fmla="*/ 8409 w 10000"/>
              <a:gd name="connsiteY78" fmla="*/ 1373 h 10000"/>
              <a:gd name="connsiteX79" fmla="*/ 8409 w 10000"/>
              <a:gd name="connsiteY79" fmla="*/ 1280 h 10000"/>
              <a:gd name="connsiteX80" fmla="*/ 8326 w 10000"/>
              <a:gd name="connsiteY80" fmla="*/ 1280 h 10000"/>
              <a:gd name="connsiteX81" fmla="*/ 8258 w 10000"/>
              <a:gd name="connsiteY81" fmla="*/ 1169 h 10000"/>
              <a:gd name="connsiteX82" fmla="*/ 8258 w 10000"/>
              <a:gd name="connsiteY82" fmla="*/ 1169 h 10000"/>
              <a:gd name="connsiteX83" fmla="*/ 8107 w 10000"/>
              <a:gd name="connsiteY83" fmla="*/ 1169 h 10000"/>
              <a:gd name="connsiteX84" fmla="*/ 8038 w 10000"/>
              <a:gd name="connsiteY84" fmla="*/ 1169 h 10000"/>
              <a:gd name="connsiteX85" fmla="*/ 7970 w 10000"/>
              <a:gd name="connsiteY85" fmla="*/ 1169 h 10000"/>
              <a:gd name="connsiteX86" fmla="*/ 7819 w 10000"/>
              <a:gd name="connsiteY86" fmla="*/ 1169 h 10000"/>
              <a:gd name="connsiteX87" fmla="*/ 7682 w 10000"/>
              <a:gd name="connsiteY87" fmla="*/ 1169 h 10000"/>
              <a:gd name="connsiteX88" fmla="*/ 7462 w 10000"/>
              <a:gd name="connsiteY88" fmla="*/ 1169 h 10000"/>
              <a:gd name="connsiteX89" fmla="*/ 7311 w 10000"/>
              <a:gd name="connsiteY89" fmla="*/ 1169 h 10000"/>
              <a:gd name="connsiteX90" fmla="*/ 7092 w 10000"/>
              <a:gd name="connsiteY90" fmla="*/ 1169 h 10000"/>
              <a:gd name="connsiteX91" fmla="*/ 6804 w 10000"/>
              <a:gd name="connsiteY91" fmla="*/ 1169 h 10000"/>
              <a:gd name="connsiteX92" fmla="*/ 6516 w 10000"/>
              <a:gd name="connsiteY92" fmla="*/ 1280 h 10000"/>
              <a:gd name="connsiteX93" fmla="*/ 6228 w 10000"/>
              <a:gd name="connsiteY93" fmla="*/ 1280 h 10000"/>
              <a:gd name="connsiteX94" fmla="*/ 5871 w 10000"/>
              <a:gd name="connsiteY94" fmla="*/ 1373 h 10000"/>
              <a:gd name="connsiteX95" fmla="*/ 5144 w 10000"/>
              <a:gd name="connsiteY95" fmla="*/ 1466 h 10000"/>
              <a:gd name="connsiteX96" fmla="*/ 4417 w 10000"/>
              <a:gd name="connsiteY96" fmla="*/ 1670 h 10000"/>
              <a:gd name="connsiteX97" fmla="*/ 3690 w 10000"/>
              <a:gd name="connsiteY97" fmla="*/ 1763 h 10000"/>
              <a:gd name="connsiteX98" fmla="*/ 2963 w 10000"/>
              <a:gd name="connsiteY98" fmla="*/ 1855 h 10000"/>
              <a:gd name="connsiteX99" fmla="*/ 2167 w 10000"/>
              <a:gd name="connsiteY99" fmla="*/ 1967 h 10000"/>
              <a:gd name="connsiteX100" fmla="*/ 1454 w 10000"/>
              <a:gd name="connsiteY100" fmla="*/ 2059 h 10000"/>
              <a:gd name="connsiteX101" fmla="*/ 727 w 10000"/>
              <a:gd name="connsiteY101" fmla="*/ 2152 h 10000"/>
              <a:gd name="connsiteX102" fmla="*/ 0 w 10000"/>
              <a:gd name="connsiteY102" fmla="*/ 2263 h 10000"/>
              <a:gd name="connsiteX103" fmla="*/ 0 w 10000"/>
              <a:gd name="connsiteY103" fmla="*/ 1670 h 10000"/>
              <a:gd name="connsiteX104" fmla="*/ 576 w 10000"/>
              <a:gd name="connsiteY104" fmla="*/ 1577 h 10000"/>
              <a:gd name="connsiteX105" fmla="*/ 1152 w 10000"/>
              <a:gd name="connsiteY105" fmla="*/ 1466 h 10000"/>
              <a:gd name="connsiteX106" fmla="*/ 1660 w 10000"/>
              <a:gd name="connsiteY106" fmla="*/ 1373 h 10000"/>
              <a:gd name="connsiteX107" fmla="*/ 2167 w 10000"/>
              <a:gd name="connsiteY107" fmla="*/ 1280 h 10000"/>
              <a:gd name="connsiteX108" fmla="*/ 2675 w 10000"/>
              <a:gd name="connsiteY108" fmla="*/ 1280 h 10000"/>
              <a:gd name="connsiteX109" fmla="*/ 3114 w 10000"/>
              <a:gd name="connsiteY109" fmla="*/ 1169 h 10000"/>
              <a:gd name="connsiteX110" fmla="*/ 3553 w 10000"/>
              <a:gd name="connsiteY110" fmla="*/ 1076 h 10000"/>
              <a:gd name="connsiteX111" fmla="*/ 3978 w 10000"/>
              <a:gd name="connsiteY111" fmla="*/ 1076 h 10000"/>
              <a:gd name="connsiteX112" fmla="*/ 4348 w 10000"/>
              <a:gd name="connsiteY112" fmla="*/ 983 h 10000"/>
              <a:gd name="connsiteX113" fmla="*/ 4705 w 10000"/>
              <a:gd name="connsiteY113" fmla="*/ 891 h 10000"/>
              <a:gd name="connsiteX114" fmla="*/ 5075 w 10000"/>
              <a:gd name="connsiteY114" fmla="*/ 891 h 10000"/>
              <a:gd name="connsiteX115" fmla="*/ 5364 w 10000"/>
              <a:gd name="connsiteY115" fmla="*/ 779 h 10000"/>
              <a:gd name="connsiteX116" fmla="*/ 5720 w 10000"/>
              <a:gd name="connsiteY116" fmla="*/ 779 h 10000"/>
              <a:gd name="connsiteX117" fmla="*/ 5940 w 10000"/>
              <a:gd name="connsiteY117" fmla="*/ 779 h 10000"/>
              <a:gd name="connsiteX118" fmla="*/ 6228 w 10000"/>
              <a:gd name="connsiteY118" fmla="*/ 686 h 10000"/>
              <a:gd name="connsiteX119" fmla="*/ 6447 w 10000"/>
              <a:gd name="connsiteY119" fmla="*/ 686 h 10000"/>
              <a:gd name="connsiteX120" fmla="*/ 6804 w 10000"/>
              <a:gd name="connsiteY120" fmla="*/ 594 h 10000"/>
              <a:gd name="connsiteX121" fmla="*/ 7174 w 10000"/>
              <a:gd name="connsiteY121" fmla="*/ 594 h 10000"/>
              <a:gd name="connsiteX122" fmla="*/ 7462 w 10000"/>
              <a:gd name="connsiteY122" fmla="*/ 482 h 10000"/>
              <a:gd name="connsiteX123" fmla="*/ 7750 w 10000"/>
              <a:gd name="connsiteY123" fmla="*/ 482 h 10000"/>
              <a:gd name="connsiteX124" fmla="*/ 7901 w 10000"/>
              <a:gd name="connsiteY124" fmla="*/ 390 h 10000"/>
              <a:gd name="connsiteX125" fmla="*/ 8038 w 10000"/>
              <a:gd name="connsiteY125" fmla="*/ 297 h 10000"/>
              <a:gd name="connsiteX126" fmla="*/ 8189 w 10000"/>
              <a:gd name="connsiteY126" fmla="*/ 297 h 10000"/>
              <a:gd name="connsiteX127" fmla="*/ 8189 w 10000"/>
              <a:gd name="connsiteY127" fmla="*/ 204 h 10000"/>
              <a:gd name="connsiteX128" fmla="*/ 8189 w 10000"/>
              <a:gd name="connsiteY128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9889 h 10000"/>
              <a:gd name="connsiteX54" fmla="*/ 7243 w 10000"/>
              <a:gd name="connsiteY54" fmla="*/ 9889 h 10000"/>
              <a:gd name="connsiteX55" fmla="*/ 7682 w 10000"/>
              <a:gd name="connsiteY55" fmla="*/ 7644 h 10000"/>
              <a:gd name="connsiteX56" fmla="*/ 7750 w 10000"/>
              <a:gd name="connsiteY56" fmla="*/ 7551 h 10000"/>
              <a:gd name="connsiteX57" fmla="*/ 7819 w 10000"/>
              <a:gd name="connsiteY57" fmla="*/ 7440 h 10000"/>
              <a:gd name="connsiteX58" fmla="*/ 7819 w 10000"/>
              <a:gd name="connsiteY58" fmla="*/ 7347 h 10000"/>
              <a:gd name="connsiteX59" fmla="*/ 7901 w 10000"/>
              <a:gd name="connsiteY59" fmla="*/ 7254 h 10000"/>
              <a:gd name="connsiteX60" fmla="*/ 7970 w 10000"/>
              <a:gd name="connsiteY60" fmla="*/ 7050 h 10000"/>
              <a:gd name="connsiteX61" fmla="*/ 7970 w 10000"/>
              <a:gd name="connsiteY61" fmla="*/ 6865 h 10000"/>
              <a:gd name="connsiteX62" fmla="*/ 8038 w 10000"/>
              <a:gd name="connsiteY62" fmla="*/ 6660 h 10000"/>
              <a:gd name="connsiteX63" fmla="*/ 8107 w 10000"/>
              <a:gd name="connsiteY63" fmla="*/ 6364 h 10000"/>
              <a:gd name="connsiteX64" fmla="*/ 8189 w 10000"/>
              <a:gd name="connsiteY64" fmla="*/ 6067 h 10000"/>
              <a:gd name="connsiteX65" fmla="*/ 8189 w 10000"/>
              <a:gd name="connsiteY65" fmla="*/ 5677 h 10000"/>
              <a:gd name="connsiteX66" fmla="*/ 8326 w 10000"/>
              <a:gd name="connsiteY66" fmla="*/ 4991 h 10000"/>
              <a:gd name="connsiteX67" fmla="*/ 8409 w 10000"/>
              <a:gd name="connsiteY67" fmla="*/ 4212 h 10000"/>
              <a:gd name="connsiteX68" fmla="*/ 8409 w 10000"/>
              <a:gd name="connsiteY68" fmla="*/ 3525 h 10000"/>
              <a:gd name="connsiteX69" fmla="*/ 8477 w 10000"/>
              <a:gd name="connsiteY69" fmla="*/ 2839 h 10000"/>
              <a:gd name="connsiteX70" fmla="*/ 8477 w 10000"/>
              <a:gd name="connsiteY70" fmla="*/ 2542 h 10000"/>
              <a:gd name="connsiteX71" fmla="*/ 8477 w 10000"/>
              <a:gd name="connsiteY71" fmla="*/ 2263 h 10000"/>
              <a:gd name="connsiteX72" fmla="*/ 8477 w 10000"/>
              <a:gd name="connsiteY72" fmla="*/ 2059 h 10000"/>
              <a:gd name="connsiteX73" fmla="*/ 8477 w 10000"/>
              <a:gd name="connsiteY73" fmla="*/ 1855 h 10000"/>
              <a:gd name="connsiteX74" fmla="*/ 8477 w 10000"/>
              <a:gd name="connsiteY74" fmla="*/ 1670 h 10000"/>
              <a:gd name="connsiteX75" fmla="*/ 8477 w 10000"/>
              <a:gd name="connsiteY75" fmla="*/ 1577 h 10000"/>
              <a:gd name="connsiteX76" fmla="*/ 8409 w 10000"/>
              <a:gd name="connsiteY76" fmla="*/ 1466 h 10000"/>
              <a:gd name="connsiteX77" fmla="*/ 8409 w 10000"/>
              <a:gd name="connsiteY77" fmla="*/ 1373 h 10000"/>
              <a:gd name="connsiteX78" fmla="*/ 8409 w 10000"/>
              <a:gd name="connsiteY78" fmla="*/ 1280 h 10000"/>
              <a:gd name="connsiteX79" fmla="*/ 8326 w 10000"/>
              <a:gd name="connsiteY79" fmla="*/ 1280 h 10000"/>
              <a:gd name="connsiteX80" fmla="*/ 8258 w 10000"/>
              <a:gd name="connsiteY80" fmla="*/ 1169 h 10000"/>
              <a:gd name="connsiteX81" fmla="*/ 8258 w 10000"/>
              <a:gd name="connsiteY81" fmla="*/ 1169 h 10000"/>
              <a:gd name="connsiteX82" fmla="*/ 8107 w 10000"/>
              <a:gd name="connsiteY82" fmla="*/ 1169 h 10000"/>
              <a:gd name="connsiteX83" fmla="*/ 8038 w 10000"/>
              <a:gd name="connsiteY83" fmla="*/ 1169 h 10000"/>
              <a:gd name="connsiteX84" fmla="*/ 7970 w 10000"/>
              <a:gd name="connsiteY84" fmla="*/ 1169 h 10000"/>
              <a:gd name="connsiteX85" fmla="*/ 7819 w 10000"/>
              <a:gd name="connsiteY85" fmla="*/ 1169 h 10000"/>
              <a:gd name="connsiteX86" fmla="*/ 7682 w 10000"/>
              <a:gd name="connsiteY86" fmla="*/ 1169 h 10000"/>
              <a:gd name="connsiteX87" fmla="*/ 7462 w 10000"/>
              <a:gd name="connsiteY87" fmla="*/ 1169 h 10000"/>
              <a:gd name="connsiteX88" fmla="*/ 7311 w 10000"/>
              <a:gd name="connsiteY88" fmla="*/ 1169 h 10000"/>
              <a:gd name="connsiteX89" fmla="*/ 7092 w 10000"/>
              <a:gd name="connsiteY89" fmla="*/ 1169 h 10000"/>
              <a:gd name="connsiteX90" fmla="*/ 6804 w 10000"/>
              <a:gd name="connsiteY90" fmla="*/ 1169 h 10000"/>
              <a:gd name="connsiteX91" fmla="*/ 6516 w 10000"/>
              <a:gd name="connsiteY91" fmla="*/ 1280 h 10000"/>
              <a:gd name="connsiteX92" fmla="*/ 6228 w 10000"/>
              <a:gd name="connsiteY92" fmla="*/ 1280 h 10000"/>
              <a:gd name="connsiteX93" fmla="*/ 5871 w 10000"/>
              <a:gd name="connsiteY93" fmla="*/ 1373 h 10000"/>
              <a:gd name="connsiteX94" fmla="*/ 5144 w 10000"/>
              <a:gd name="connsiteY94" fmla="*/ 1466 h 10000"/>
              <a:gd name="connsiteX95" fmla="*/ 4417 w 10000"/>
              <a:gd name="connsiteY95" fmla="*/ 1670 h 10000"/>
              <a:gd name="connsiteX96" fmla="*/ 3690 w 10000"/>
              <a:gd name="connsiteY96" fmla="*/ 1763 h 10000"/>
              <a:gd name="connsiteX97" fmla="*/ 2963 w 10000"/>
              <a:gd name="connsiteY97" fmla="*/ 1855 h 10000"/>
              <a:gd name="connsiteX98" fmla="*/ 2167 w 10000"/>
              <a:gd name="connsiteY98" fmla="*/ 1967 h 10000"/>
              <a:gd name="connsiteX99" fmla="*/ 1454 w 10000"/>
              <a:gd name="connsiteY99" fmla="*/ 2059 h 10000"/>
              <a:gd name="connsiteX100" fmla="*/ 727 w 10000"/>
              <a:gd name="connsiteY100" fmla="*/ 2152 h 10000"/>
              <a:gd name="connsiteX101" fmla="*/ 0 w 10000"/>
              <a:gd name="connsiteY101" fmla="*/ 2263 h 10000"/>
              <a:gd name="connsiteX102" fmla="*/ 0 w 10000"/>
              <a:gd name="connsiteY102" fmla="*/ 1670 h 10000"/>
              <a:gd name="connsiteX103" fmla="*/ 576 w 10000"/>
              <a:gd name="connsiteY103" fmla="*/ 1577 h 10000"/>
              <a:gd name="connsiteX104" fmla="*/ 1152 w 10000"/>
              <a:gd name="connsiteY104" fmla="*/ 1466 h 10000"/>
              <a:gd name="connsiteX105" fmla="*/ 1660 w 10000"/>
              <a:gd name="connsiteY105" fmla="*/ 1373 h 10000"/>
              <a:gd name="connsiteX106" fmla="*/ 2167 w 10000"/>
              <a:gd name="connsiteY106" fmla="*/ 1280 h 10000"/>
              <a:gd name="connsiteX107" fmla="*/ 2675 w 10000"/>
              <a:gd name="connsiteY107" fmla="*/ 1280 h 10000"/>
              <a:gd name="connsiteX108" fmla="*/ 3114 w 10000"/>
              <a:gd name="connsiteY108" fmla="*/ 1169 h 10000"/>
              <a:gd name="connsiteX109" fmla="*/ 3553 w 10000"/>
              <a:gd name="connsiteY109" fmla="*/ 1076 h 10000"/>
              <a:gd name="connsiteX110" fmla="*/ 3978 w 10000"/>
              <a:gd name="connsiteY110" fmla="*/ 1076 h 10000"/>
              <a:gd name="connsiteX111" fmla="*/ 4348 w 10000"/>
              <a:gd name="connsiteY111" fmla="*/ 983 h 10000"/>
              <a:gd name="connsiteX112" fmla="*/ 4705 w 10000"/>
              <a:gd name="connsiteY112" fmla="*/ 891 h 10000"/>
              <a:gd name="connsiteX113" fmla="*/ 5075 w 10000"/>
              <a:gd name="connsiteY113" fmla="*/ 891 h 10000"/>
              <a:gd name="connsiteX114" fmla="*/ 5364 w 10000"/>
              <a:gd name="connsiteY114" fmla="*/ 779 h 10000"/>
              <a:gd name="connsiteX115" fmla="*/ 5720 w 10000"/>
              <a:gd name="connsiteY115" fmla="*/ 779 h 10000"/>
              <a:gd name="connsiteX116" fmla="*/ 5940 w 10000"/>
              <a:gd name="connsiteY116" fmla="*/ 779 h 10000"/>
              <a:gd name="connsiteX117" fmla="*/ 6228 w 10000"/>
              <a:gd name="connsiteY117" fmla="*/ 686 h 10000"/>
              <a:gd name="connsiteX118" fmla="*/ 6447 w 10000"/>
              <a:gd name="connsiteY118" fmla="*/ 686 h 10000"/>
              <a:gd name="connsiteX119" fmla="*/ 6804 w 10000"/>
              <a:gd name="connsiteY119" fmla="*/ 594 h 10000"/>
              <a:gd name="connsiteX120" fmla="*/ 7174 w 10000"/>
              <a:gd name="connsiteY120" fmla="*/ 594 h 10000"/>
              <a:gd name="connsiteX121" fmla="*/ 7462 w 10000"/>
              <a:gd name="connsiteY121" fmla="*/ 482 h 10000"/>
              <a:gd name="connsiteX122" fmla="*/ 7750 w 10000"/>
              <a:gd name="connsiteY122" fmla="*/ 482 h 10000"/>
              <a:gd name="connsiteX123" fmla="*/ 7901 w 10000"/>
              <a:gd name="connsiteY123" fmla="*/ 390 h 10000"/>
              <a:gd name="connsiteX124" fmla="*/ 8038 w 10000"/>
              <a:gd name="connsiteY124" fmla="*/ 297 h 10000"/>
              <a:gd name="connsiteX125" fmla="*/ 8189 w 10000"/>
              <a:gd name="connsiteY125" fmla="*/ 297 h 10000"/>
              <a:gd name="connsiteX126" fmla="*/ 8189 w 10000"/>
              <a:gd name="connsiteY126" fmla="*/ 204 h 10000"/>
              <a:gd name="connsiteX127" fmla="*/ 8189 w 10000"/>
              <a:gd name="connsiteY127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311 w 10000"/>
              <a:gd name="connsiteY53" fmla="*/ 9889 h 10000"/>
              <a:gd name="connsiteX54" fmla="*/ 7682 w 10000"/>
              <a:gd name="connsiteY54" fmla="*/ 7644 h 10000"/>
              <a:gd name="connsiteX55" fmla="*/ 7750 w 10000"/>
              <a:gd name="connsiteY55" fmla="*/ 7551 h 10000"/>
              <a:gd name="connsiteX56" fmla="*/ 7819 w 10000"/>
              <a:gd name="connsiteY56" fmla="*/ 7440 h 10000"/>
              <a:gd name="connsiteX57" fmla="*/ 7819 w 10000"/>
              <a:gd name="connsiteY57" fmla="*/ 7347 h 10000"/>
              <a:gd name="connsiteX58" fmla="*/ 7901 w 10000"/>
              <a:gd name="connsiteY58" fmla="*/ 7254 h 10000"/>
              <a:gd name="connsiteX59" fmla="*/ 7970 w 10000"/>
              <a:gd name="connsiteY59" fmla="*/ 7050 h 10000"/>
              <a:gd name="connsiteX60" fmla="*/ 7970 w 10000"/>
              <a:gd name="connsiteY60" fmla="*/ 6865 h 10000"/>
              <a:gd name="connsiteX61" fmla="*/ 8038 w 10000"/>
              <a:gd name="connsiteY61" fmla="*/ 6660 h 10000"/>
              <a:gd name="connsiteX62" fmla="*/ 8107 w 10000"/>
              <a:gd name="connsiteY62" fmla="*/ 6364 h 10000"/>
              <a:gd name="connsiteX63" fmla="*/ 8189 w 10000"/>
              <a:gd name="connsiteY63" fmla="*/ 6067 h 10000"/>
              <a:gd name="connsiteX64" fmla="*/ 8189 w 10000"/>
              <a:gd name="connsiteY64" fmla="*/ 5677 h 10000"/>
              <a:gd name="connsiteX65" fmla="*/ 8326 w 10000"/>
              <a:gd name="connsiteY65" fmla="*/ 4991 h 10000"/>
              <a:gd name="connsiteX66" fmla="*/ 8409 w 10000"/>
              <a:gd name="connsiteY66" fmla="*/ 4212 h 10000"/>
              <a:gd name="connsiteX67" fmla="*/ 8409 w 10000"/>
              <a:gd name="connsiteY67" fmla="*/ 3525 h 10000"/>
              <a:gd name="connsiteX68" fmla="*/ 8477 w 10000"/>
              <a:gd name="connsiteY68" fmla="*/ 2839 h 10000"/>
              <a:gd name="connsiteX69" fmla="*/ 8477 w 10000"/>
              <a:gd name="connsiteY69" fmla="*/ 2542 h 10000"/>
              <a:gd name="connsiteX70" fmla="*/ 8477 w 10000"/>
              <a:gd name="connsiteY70" fmla="*/ 2263 h 10000"/>
              <a:gd name="connsiteX71" fmla="*/ 8477 w 10000"/>
              <a:gd name="connsiteY71" fmla="*/ 2059 h 10000"/>
              <a:gd name="connsiteX72" fmla="*/ 8477 w 10000"/>
              <a:gd name="connsiteY72" fmla="*/ 1855 h 10000"/>
              <a:gd name="connsiteX73" fmla="*/ 8477 w 10000"/>
              <a:gd name="connsiteY73" fmla="*/ 1670 h 10000"/>
              <a:gd name="connsiteX74" fmla="*/ 8477 w 10000"/>
              <a:gd name="connsiteY74" fmla="*/ 1577 h 10000"/>
              <a:gd name="connsiteX75" fmla="*/ 8409 w 10000"/>
              <a:gd name="connsiteY75" fmla="*/ 1466 h 10000"/>
              <a:gd name="connsiteX76" fmla="*/ 8409 w 10000"/>
              <a:gd name="connsiteY76" fmla="*/ 1373 h 10000"/>
              <a:gd name="connsiteX77" fmla="*/ 8409 w 10000"/>
              <a:gd name="connsiteY77" fmla="*/ 1280 h 10000"/>
              <a:gd name="connsiteX78" fmla="*/ 8326 w 10000"/>
              <a:gd name="connsiteY78" fmla="*/ 1280 h 10000"/>
              <a:gd name="connsiteX79" fmla="*/ 8258 w 10000"/>
              <a:gd name="connsiteY79" fmla="*/ 1169 h 10000"/>
              <a:gd name="connsiteX80" fmla="*/ 8258 w 10000"/>
              <a:gd name="connsiteY80" fmla="*/ 1169 h 10000"/>
              <a:gd name="connsiteX81" fmla="*/ 8107 w 10000"/>
              <a:gd name="connsiteY81" fmla="*/ 1169 h 10000"/>
              <a:gd name="connsiteX82" fmla="*/ 8038 w 10000"/>
              <a:gd name="connsiteY82" fmla="*/ 1169 h 10000"/>
              <a:gd name="connsiteX83" fmla="*/ 7970 w 10000"/>
              <a:gd name="connsiteY83" fmla="*/ 1169 h 10000"/>
              <a:gd name="connsiteX84" fmla="*/ 7819 w 10000"/>
              <a:gd name="connsiteY84" fmla="*/ 1169 h 10000"/>
              <a:gd name="connsiteX85" fmla="*/ 7682 w 10000"/>
              <a:gd name="connsiteY85" fmla="*/ 1169 h 10000"/>
              <a:gd name="connsiteX86" fmla="*/ 7462 w 10000"/>
              <a:gd name="connsiteY86" fmla="*/ 1169 h 10000"/>
              <a:gd name="connsiteX87" fmla="*/ 7311 w 10000"/>
              <a:gd name="connsiteY87" fmla="*/ 1169 h 10000"/>
              <a:gd name="connsiteX88" fmla="*/ 7092 w 10000"/>
              <a:gd name="connsiteY88" fmla="*/ 1169 h 10000"/>
              <a:gd name="connsiteX89" fmla="*/ 6804 w 10000"/>
              <a:gd name="connsiteY89" fmla="*/ 1169 h 10000"/>
              <a:gd name="connsiteX90" fmla="*/ 6516 w 10000"/>
              <a:gd name="connsiteY90" fmla="*/ 1280 h 10000"/>
              <a:gd name="connsiteX91" fmla="*/ 6228 w 10000"/>
              <a:gd name="connsiteY91" fmla="*/ 1280 h 10000"/>
              <a:gd name="connsiteX92" fmla="*/ 5871 w 10000"/>
              <a:gd name="connsiteY92" fmla="*/ 1373 h 10000"/>
              <a:gd name="connsiteX93" fmla="*/ 5144 w 10000"/>
              <a:gd name="connsiteY93" fmla="*/ 1466 h 10000"/>
              <a:gd name="connsiteX94" fmla="*/ 4417 w 10000"/>
              <a:gd name="connsiteY94" fmla="*/ 1670 h 10000"/>
              <a:gd name="connsiteX95" fmla="*/ 3690 w 10000"/>
              <a:gd name="connsiteY95" fmla="*/ 1763 h 10000"/>
              <a:gd name="connsiteX96" fmla="*/ 2963 w 10000"/>
              <a:gd name="connsiteY96" fmla="*/ 1855 h 10000"/>
              <a:gd name="connsiteX97" fmla="*/ 2167 w 10000"/>
              <a:gd name="connsiteY97" fmla="*/ 1967 h 10000"/>
              <a:gd name="connsiteX98" fmla="*/ 1454 w 10000"/>
              <a:gd name="connsiteY98" fmla="*/ 2059 h 10000"/>
              <a:gd name="connsiteX99" fmla="*/ 727 w 10000"/>
              <a:gd name="connsiteY99" fmla="*/ 2152 h 10000"/>
              <a:gd name="connsiteX100" fmla="*/ 0 w 10000"/>
              <a:gd name="connsiteY100" fmla="*/ 2263 h 10000"/>
              <a:gd name="connsiteX101" fmla="*/ 0 w 10000"/>
              <a:gd name="connsiteY101" fmla="*/ 1670 h 10000"/>
              <a:gd name="connsiteX102" fmla="*/ 576 w 10000"/>
              <a:gd name="connsiteY102" fmla="*/ 1577 h 10000"/>
              <a:gd name="connsiteX103" fmla="*/ 1152 w 10000"/>
              <a:gd name="connsiteY103" fmla="*/ 1466 h 10000"/>
              <a:gd name="connsiteX104" fmla="*/ 1660 w 10000"/>
              <a:gd name="connsiteY104" fmla="*/ 1373 h 10000"/>
              <a:gd name="connsiteX105" fmla="*/ 2167 w 10000"/>
              <a:gd name="connsiteY105" fmla="*/ 1280 h 10000"/>
              <a:gd name="connsiteX106" fmla="*/ 2675 w 10000"/>
              <a:gd name="connsiteY106" fmla="*/ 1280 h 10000"/>
              <a:gd name="connsiteX107" fmla="*/ 3114 w 10000"/>
              <a:gd name="connsiteY107" fmla="*/ 1169 h 10000"/>
              <a:gd name="connsiteX108" fmla="*/ 3553 w 10000"/>
              <a:gd name="connsiteY108" fmla="*/ 1076 h 10000"/>
              <a:gd name="connsiteX109" fmla="*/ 3978 w 10000"/>
              <a:gd name="connsiteY109" fmla="*/ 1076 h 10000"/>
              <a:gd name="connsiteX110" fmla="*/ 4348 w 10000"/>
              <a:gd name="connsiteY110" fmla="*/ 983 h 10000"/>
              <a:gd name="connsiteX111" fmla="*/ 4705 w 10000"/>
              <a:gd name="connsiteY111" fmla="*/ 891 h 10000"/>
              <a:gd name="connsiteX112" fmla="*/ 5075 w 10000"/>
              <a:gd name="connsiteY112" fmla="*/ 891 h 10000"/>
              <a:gd name="connsiteX113" fmla="*/ 5364 w 10000"/>
              <a:gd name="connsiteY113" fmla="*/ 779 h 10000"/>
              <a:gd name="connsiteX114" fmla="*/ 5720 w 10000"/>
              <a:gd name="connsiteY114" fmla="*/ 779 h 10000"/>
              <a:gd name="connsiteX115" fmla="*/ 5940 w 10000"/>
              <a:gd name="connsiteY115" fmla="*/ 779 h 10000"/>
              <a:gd name="connsiteX116" fmla="*/ 6228 w 10000"/>
              <a:gd name="connsiteY116" fmla="*/ 686 h 10000"/>
              <a:gd name="connsiteX117" fmla="*/ 6447 w 10000"/>
              <a:gd name="connsiteY117" fmla="*/ 686 h 10000"/>
              <a:gd name="connsiteX118" fmla="*/ 6804 w 10000"/>
              <a:gd name="connsiteY118" fmla="*/ 594 h 10000"/>
              <a:gd name="connsiteX119" fmla="*/ 7174 w 10000"/>
              <a:gd name="connsiteY119" fmla="*/ 594 h 10000"/>
              <a:gd name="connsiteX120" fmla="*/ 7462 w 10000"/>
              <a:gd name="connsiteY120" fmla="*/ 482 h 10000"/>
              <a:gd name="connsiteX121" fmla="*/ 7750 w 10000"/>
              <a:gd name="connsiteY121" fmla="*/ 482 h 10000"/>
              <a:gd name="connsiteX122" fmla="*/ 7901 w 10000"/>
              <a:gd name="connsiteY122" fmla="*/ 390 h 10000"/>
              <a:gd name="connsiteX123" fmla="*/ 8038 w 10000"/>
              <a:gd name="connsiteY123" fmla="*/ 297 h 10000"/>
              <a:gd name="connsiteX124" fmla="*/ 8189 w 10000"/>
              <a:gd name="connsiteY124" fmla="*/ 297 h 10000"/>
              <a:gd name="connsiteX125" fmla="*/ 8189 w 10000"/>
              <a:gd name="connsiteY125" fmla="*/ 204 h 10000"/>
              <a:gd name="connsiteX126" fmla="*/ 8189 w 10000"/>
              <a:gd name="connsiteY126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462 w 10000"/>
              <a:gd name="connsiteY52" fmla="*/ 10000 h 10000"/>
              <a:gd name="connsiteX53" fmla="*/ 7682 w 10000"/>
              <a:gd name="connsiteY53" fmla="*/ 7644 h 10000"/>
              <a:gd name="connsiteX54" fmla="*/ 7750 w 10000"/>
              <a:gd name="connsiteY54" fmla="*/ 7551 h 10000"/>
              <a:gd name="connsiteX55" fmla="*/ 7819 w 10000"/>
              <a:gd name="connsiteY55" fmla="*/ 7440 h 10000"/>
              <a:gd name="connsiteX56" fmla="*/ 7819 w 10000"/>
              <a:gd name="connsiteY56" fmla="*/ 7347 h 10000"/>
              <a:gd name="connsiteX57" fmla="*/ 7901 w 10000"/>
              <a:gd name="connsiteY57" fmla="*/ 7254 h 10000"/>
              <a:gd name="connsiteX58" fmla="*/ 7970 w 10000"/>
              <a:gd name="connsiteY58" fmla="*/ 7050 h 10000"/>
              <a:gd name="connsiteX59" fmla="*/ 7970 w 10000"/>
              <a:gd name="connsiteY59" fmla="*/ 6865 h 10000"/>
              <a:gd name="connsiteX60" fmla="*/ 8038 w 10000"/>
              <a:gd name="connsiteY60" fmla="*/ 6660 h 10000"/>
              <a:gd name="connsiteX61" fmla="*/ 8107 w 10000"/>
              <a:gd name="connsiteY61" fmla="*/ 6364 h 10000"/>
              <a:gd name="connsiteX62" fmla="*/ 8189 w 10000"/>
              <a:gd name="connsiteY62" fmla="*/ 6067 h 10000"/>
              <a:gd name="connsiteX63" fmla="*/ 8189 w 10000"/>
              <a:gd name="connsiteY63" fmla="*/ 5677 h 10000"/>
              <a:gd name="connsiteX64" fmla="*/ 8326 w 10000"/>
              <a:gd name="connsiteY64" fmla="*/ 4991 h 10000"/>
              <a:gd name="connsiteX65" fmla="*/ 8409 w 10000"/>
              <a:gd name="connsiteY65" fmla="*/ 4212 h 10000"/>
              <a:gd name="connsiteX66" fmla="*/ 8409 w 10000"/>
              <a:gd name="connsiteY66" fmla="*/ 3525 h 10000"/>
              <a:gd name="connsiteX67" fmla="*/ 8477 w 10000"/>
              <a:gd name="connsiteY67" fmla="*/ 2839 h 10000"/>
              <a:gd name="connsiteX68" fmla="*/ 8477 w 10000"/>
              <a:gd name="connsiteY68" fmla="*/ 2542 h 10000"/>
              <a:gd name="connsiteX69" fmla="*/ 8477 w 10000"/>
              <a:gd name="connsiteY69" fmla="*/ 2263 h 10000"/>
              <a:gd name="connsiteX70" fmla="*/ 8477 w 10000"/>
              <a:gd name="connsiteY70" fmla="*/ 2059 h 10000"/>
              <a:gd name="connsiteX71" fmla="*/ 8477 w 10000"/>
              <a:gd name="connsiteY71" fmla="*/ 1855 h 10000"/>
              <a:gd name="connsiteX72" fmla="*/ 8477 w 10000"/>
              <a:gd name="connsiteY72" fmla="*/ 1670 h 10000"/>
              <a:gd name="connsiteX73" fmla="*/ 8477 w 10000"/>
              <a:gd name="connsiteY73" fmla="*/ 1577 h 10000"/>
              <a:gd name="connsiteX74" fmla="*/ 8409 w 10000"/>
              <a:gd name="connsiteY74" fmla="*/ 1466 h 10000"/>
              <a:gd name="connsiteX75" fmla="*/ 8409 w 10000"/>
              <a:gd name="connsiteY75" fmla="*/ 1373 h 10000"/>
              <a:gd name="connsiteX76" fmla="*/ 8409 w 10000"/>
              <a:gd name="connsiteY76" fmla="*/ 1280 h 10000"/>
              <a:gd name="connsiteX77" fmla="*/ 8326 w 10000"/>
              <a:gd name="connsiteY77" fmla="*/ 1280 h 10000"/>
              <a:gd name="connsiteX78" fmla="*/ 8258 w 10000"/>
              <a:gd name="connsiteY78" fmla="*/ 1169 h 10000"/>
              <a:gd name="connsiteX79" fmla="*/ 8258 w 10000"/>
              <a:gd name="connsiteY79" fmla="*/ 1169 h 10000"/>
              <a:gd name="connsiteX80" fmla="*/ 8107 w 10000"/>
              <a:gd name="connsiteY80" fmla="*/ 1169 h 10000"/>
              <a:gd name="connsiteX81" fmla="*/ 8038 w 10000"/>
              <a:gd name="connsiteY81" fmla="*/ 1169 h 10000"/>
              <a:gd name="connsiteX82" fmla="*/ 7970 w 10000"/>
              <a:gd name="connsiteY82" fmla="*/ 1169 h 10000"/>
              <a:gd name="connsiteX83" fmla="*/ 7819 w 10000"/>
              <a:gd name="connsiteY83" fmla="*/ 1169 h 10000"/>
              <a:gd name="connsiteX84" fmla="*/ 7682 w 10000"/>
              <a:gd name="connsiteY84" fmla="*/ 1169 h 10000"/>
              <a:gd name="connsiteX85" fmla="*/ 7462 w 10000"/>
              <a:gd name="connsiteY85" fmla="*/ 1169 h 10000"/>
              <a:gd name="connsiteX86" fmla="*/ 7311 w 10000"/>
              <a:gd name="connsiteY86" fmla="*/ 1169 h 10000"/>
              <a:gd name="connsiteX87" fmla="*/ 7092 w 10000"/>
              <a:gd name="connsiteY87" fmla="*/ 1169 h 10000"/>
              <a:gd name="connsiteX88" fmla="*/ 6804 w 10000"/>
              <a:gd name="connsiteY88" fmla="*/ 1169 h 10000"/>
              <a:gd name="connsiteX89" fmla="*/ 6516 w 10000"/>
              <a:gd name="connsiteY89" fmla="*/ 1280 h 10000"/>
              <a:gd name="connsiteX90" fmla="*/ 6228 w 10000"/>
              <a:gd name="connsiteY90" fmla="*/ 1280 h 10000"/>
              <a:gd name="connsiteX91" fmla="*/ 5871 w 10000"/>
              <a:gd name="connsiteY91" fmla="*/ 1373 h 10000"/>
              <a:gd name="connsiteX92" fmla="*/ 5144 w 10000"/>
              <a:gd name="connsiteY92" fmla="*/ 1466 h 10000"/>
              <a:gd name="connsiteX93" fmla="*/ 4417 w 10000"/>
              <a:gd name="connsiteY93" fmla="*/ 1670 h 10000"/>
              <a:gd name="connsiteX94" fmla="*/ 3690 w 10000"/>
              <a:gd name="connsiteY94" fmla="*/ 1763 h 10000"/>
              <a:gd name="connsiteX95" fmla="*/ 2963 w 10000"/>
              <a:gd name="connsiteY95" fmla="*/ 1855 h 10000"/>
              <a:gd name="connsiteX96" fmla="*/ 2167 w 10000"/>
              <a:gd name="connsiteY96" fmla="*/ 1967 h 10000"/>
              <a:gd name="connsiteX97" fmla="*/ 1454 w 10000"/>
              <a:gd name="connsiteY97" fmla="*/ 2059 h 10000"/>
              <a:gd name="connsiteX98" fmla="*/ 727 w 10000"/>
              <a:gd name="connsiteY98" fmla="*/ 2152 h 10000"/>
              <a:gd name="connsiteX99" fmla="*/ 0 w 10000"/>
              <a:gd name="connsiteY99" fmla="*/ 2263 h 10000"/>
              <a:gd name="connsiteX100" fmla="*/ 0 w 10000"/>
              <a:gd name="connsiteY100" fmla="*/ 1670 h 10000"/>
              <a:gd name="connsiteX101" fmla="*/ 576 w 10000"/>
              <a:gd name="connsiteY101" fmla="*/ 1577 h 10000"/>
              <a:gd name="connsiteX102" fmla="*/ 1152 w 10000"/>
              <a:gd name="connsiteY102" fmla="*/ 1466 h 10000"/>
              <a:gd name="connsiteX103" fmla="*/ 1660 w 10000"/>
              <a:gd name="connsiteY103" fmla="*/ 1373 h 10000"/>
              <a:gd name="connsiteX104" fmla="*/ 2167 w 10000"/>
              <a:gd name="connsiteY104" fmla="*/ 1280 h 10000"/>
              <a:gd name="connsiteX105" fmla="*/ 2675 w 10000"/>
              <a:gd name="connsiteY105" fmla="*/ 1280 h 10000"/>
              <a:gd name="connsiteX106" fmla="*/ 3114 w 10000"/>
              <a:gd name="connsiteY106" fmla="*/ 1169 h 10000"/>
              <a:gd name="connsiteX107" fmla="*/ 3553 w 10000"/>
              <a:gd name="connsiteY107" fmla="*/ 1076 h 10000"/>
              <a:gd name="connsiteX108" fmla="*/ 3978 w 10000"/>
              <a:gd name="connsiteY108" fmla="*/ 1076 h 10000"/>
              <a:gd name="connsiteX109" fmla="*/ 4348 w 10000"/>
              <a:gd name="connsiteY109" fmla="*/ 983 h 10000"/>
              <a:gd name="connsiteX110" fmla="*/ 4705 w 10000"/>
              <a:gd name="connsiteY110" fmla="*/ 891 h 10000"/>
              <a:gd name="connsiteX111" fmla="*/ 5075 w 10000"/>
              <a:gd name="connsiteY111" fmla="*/ 891 h 10000"/>
              <a:gd name="connsiteX112" fmla="*/ 5364 w 10000"/>
              <a:gd name="connsiteY112" fmla="*/ 779 h 10000"/>
              <a:gd name="connsiteX113" fmla="*/ 5720 w 10000"/>
              <a:gd name="connsiteY113" fmla="*/ 779 h 10000"/>
              <a:gd name="connsiteX114" fmla="*/ 5940 w 10000"/>
              <a:gd name="connsiteY114" fmla="*/ 779 h 10000"/>
              <a:gd name="connsiteX115" fmla="*/ 6228 w 10000"/>
              <a:gd name="connsiteY115" fmla="*/ 686 h 10000"/>
              <a:gd name="connsiteX116" fmla="*/ 6447 w 10000"/>
              <a:gd name="connsiteY116" fmla="*/ 686 h 10000"/>
              <a:gd name="connsiteX117" fmla="*/ 6804 w 10000"/>
              <a:gd name="connsiteY117" fmla="*/ 594 h 10000"/>
              <a:gd name="connsiteX118" fmla="*/ 7174 w 10000"/>
              <a:gd name="connsiteY118" fmla="*/ 594 h 10000"/>
              <a:gd name="connsiteX119" fmla="*/ 7462 w 10000"/>
              <a:gd name="connsiteY119" fmla="*/ 482 h 10000"/>
              <a:gd name="connsiteX120" fmla="*/ 7750 w 10000"/>
              <a:gd name="connsiteY120" fmla="*/ 482 h 10000"/>
              <a:gd name="connsiteX121" fmla="*/ 7901 w 10000"/>
              <a:gd name="connsiteY121" fmla="*/ 390 h 10000"/>
              <a:gd name="connsiteX122" fmla="*/ 8038 w 10000"/>
              <a:gd name="connsiteY122" fmla="*/ 297 h 10000"/>
              <a:gd name="connsiteX123" fmla="*/ 8189 w 10000"/>
              <a:gd name="connsiteY123" fmla="*/ 297 h 10000"/>
              <a:gd name="connsiteX124" fmla="*/ 8189 w 10000"/>
              <a:gd name="connsiteY124" fmla="*/ 204 h 10000"/>
              <a:gd name="connsiteX125" fmla="*/ 8189 w 10000"/>
              <a:gd name="connsiteY125" fmla="*/ 204 h 10000"/>
              <a:gd name="connsiteX0" fmla="*/ 8189 w 10000"/>
              <a:gd name="connsiteY0" fmla="*/ 204 h 10000"/>
              <a:gd name="connsiteX1" fmla="*/ 8258 w 10000"/>
              <a:gd name="connsiteY1" fmla="*/ 93 h 10000"/>
              <a:gd name="connsiteX2" fmla="*/ 8409 w 10000"/>
              <a:gd name="connsiteY2" fmla="*/ 9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93 h 10000"/>
              <a:gd name="connsiteX6" fmla="*/ 8916 w 10000"/>
              <a:gd name="connsiteY6" fmla="*/ 204 h 10000"/>
              <a:gd name="connsiteX7" fmla="*/ 8985 w 10000"/>
              <a:gd name="connsiteY7" fmla="*/ 297 h 10000"/>
              <a:gd name="connsiteX8" fmla="*/ 9122 w 10000"/>
              <a:gd name="connsiteY8" fmla="*/ 482 h 10000"/>
              <a:gd name="connsiteX9" fmla="*/ 9204 w 10000"/>
              <a:gd name="connsiteY9" fmla="*/ 594 h 10000"/>
              <a:gd name="connsiteX10" fmla="*/ 9342 w 10000"/>
              <a:gd name="connsiteY10" fmla="*/ 686 h 10000"/>
              <a:gd name="connsiteX11" fmla="*/ 9492 w 10000"/>
              <a:gd name="connsiteY11" fmla="*/ 891 h 10000"/>
              <a:gd name="connsiteX12" fmla="*/ 9630 w 10000"/>
              <a:gd name="connsiteY12" fmla="*/ 983 h 10000"/>
              <a:gd name="connsiteX13" fmla="*/ 9712 w 10000"/>
              <a:gd name="connsiteY13" fmla="*/ 1169 h 10000"/>
              <a:gd name="connsiteX14" fmla="*/ 9849 w 10000"/>
              <a:gd name="connsiteY14" fmla="*/ 1280 h 10000"/>
              <a:gd name="connsiteX15" fmla="*/ 9918 w 10000"/>
              <a:gd name="connsiteY15" fmla="*/ 1373 h 10000"/>
              <a:gd name="connsiteX16" fmla="*/ 9918 w 10000"/>
              <a:gd name="connsiteY16" fmla="*/ 1466 h 10000"/>
              <a:gd name="connsiteX17" fmla="*/ 10000 w 10000"/>
              <a:gd name="connsiteY17" fmla="*/ 1466 h 10000"/>
              <a:gd name="connsiteX18" fmla="*/ 10000 w 10000"/>
              <a:gd name="connsiteY18" fmla="*/ 1577 h 10000"/>
              <a:gd name="connsiteX19" fmla="*/ 10000 w 10000"/>
              <a:gd name="connsiteY19" fmla="*/ 1670 h 10000"/>
              <a:gd name="connsiteX20" fmla="*/ 9918 w 10000"/>
              <a:gd name="connsiteY20" fmla="*/ 1763 h 10000"/>
              <a:gd name="connsiteX21" fmla="*/ 9849 w 10000"/>
              <a:gd name="connsiteY21" fmla="*/ 1763 h 10000"/>
              <a:gd name="connsiteX22" fmla="*/ 9781 w 10000"/>
              <a:gd name="connsiteY22" fmla="*/ 1855 h 10000"/>
              <a:gd name="connsiteX23" fmla="*/ 9712 w 10000"/>
              <a:gd name="connsiteY23" fmla="*/ 1855 h 10000"/>
              <a:gd name="connsiteX24" fmla="*/ 9712 w 10000"/>
              <a:gd name="connsiteY24" fmla="*/ 1967 h 10000"/>
              <a:gd name="connsiteX25" fmla="*/ 9630 w 10000"/>
              <a:gd name="connsiteY25" fmla="*/ 2059 h 10000"/>
              <a:gd name="connsiteX26" fmla="*/ 9561 w 10000"/>
              <a:gd name="connsiteY26" fmla="*/ 2263 h 10000"/>
              <a:gd name="connsiteX27" fmla="*/ 9561 w 10000"/>
              <a:gd name="connsiteY27" fmla="*/ 2449 h 10000"/>
              <a:gd name="connsiteX28" fmla="*/ 9492 w 10000"/>
              <a:gd name="connsiteY28" fmla="*/ 2653 h 10000"/>
              <a:gd name="connsiteX29" fmla="*/ 9492 w 10000"/>
              <a:gd name="connsiteY29" fmla="*/ 2950 h 10000"/>
              <a:gd name="connsiteX30" fmla="*/ 9492 w 10000"/>
              <a:gd name="connsiteY30" fmla="*/ 3135 h 10000"/>
              <a:gd name="connsiteX31" fmla="*/ 9410 w 10000"/>
              <a:gd name="connsiteY31" fmla="*/ 3432 h 10000"/>
              <a:gd name="connsiteX32" fmla="*/ 9410 w 10000"/>
              <a:gd name="connsiteY32" fmla="*/ 3822 h 10000"/>
              <a:gd name="connsiteX33" fmla="*/ 9342 w 10000"/>
              <a:gd name="connsiteY33" fmla="*/ 4119 h 10000"/>
              <a:gd name="connsiteX34" fmla="*/ 9273 w 10000"/>
              <a:gd name="connsiteY34" fmla="*/ 4508 h 10000"/>
              <a:gd name="connsiteX35" fmla="*/ 9204 w 10000"/>
              <a:gd name="connsiteY35" fmla="*/ 4898 h 10000"/>
              <a:gd name="connsiteX36" fmla="*/ 9122 w 10000"/>
              <a:gd name="connsiteY36" fmla="*/ 5288 h 10000"/>
              <a:gd name="connsiteX37" fmla="*/ 8985 w 10000"/>
              <a:gd name="connsiteY37" fmla="*/ 6178 h 10000"/>
              <a:gd name="connsiteX38" fmla="*/ 8916 w 10000"/>
              <a:gd name="connsiteY38" fmla="*/ 6568 h 10000"/>
              <a:gd name="connsiteX39" fmla="*/ 8834 w 10000"/>
              <a:gd name="connsiteY39" fmla="*/ 6957 h 10000"/>
              <a:gd name="connsiteX40" fmla="*/ 8765 w 10000"/>
              <a:gd name="connsiteY40" fmla="*/ 7347 h 10000"/>
              <a:gd name="connsiteX41" fmla="*/ 8697 w 10000"/>
              <a:gd name="connsiteY41" fmla="*/ 7737 h 10000"/>
              <a:gd name="connsiteX42" fmla="*/ 8615 w 10000"/>
              <a:gd name="connsiteY42" fmla="*/ 8033 h 10000"/>
              <a:gd name="connsiteX43" fmla="*/ 8615 w 10000"/>
              <a:gd name="connsiteY43" fmla="*/ 8237 h 10000"/>
              <a:gd name="connsiteX44" fmla="*/ 8546 w 10000"/>
              <a:gd name="connsiteY44" fmla="*/ 8534 h 10000"/>
              <a:gd name="connsiteX45" fmla="*/ 8477 w 10000"/>
              <a:gd name="connsiteY45" fmla="*/ 8720 h 10000"/>
              <a:gd name="connsiteX46" fmla="*/ 8326 w 10000"/>
              <a:gd name="connsiteY46" fmla="*/ 9017 h 10000"/>
              <a:gd name="connsiteX47" fmla="*/ 8189 w 10000"/>
              <a:gd name="connsiteY47" fmla="*/ 9314 h 10000"/>
              <a:gd name="connsiteX48" fmla="*/ 8038 w 10000"/>
              <a:gd name="connsiteY48" fmla="*/ 9610 h 10000"/>
              <a:gd name="connsiteX49" fmla="*/ 7901 w 10000"/>
              <a:gd name="connsiteY49" fmla="*/ 9703 h 10000"/>
              <a:gd name="connsiteX50" fmla="*/ 7750 w 10000"/>
              <a:gd name="connsiteY50" fmla="*/ 9889 h 10000"/>
              <a:gd name="connsiteX51" fmla="*/ 7599 w 10000"/>
              <a:gd name="connsiteY51" fmla="*/ 10000 h 10000"/>
              <a:gd name="connsiteX52" fmla="*/ 7682 w 10000"/>
              <a:gd name="connsiteY52" fmla="*/ 7644 h 10000"/>
              <a:gd name="connsiteX53" fmla="*/ 7750 w 10000"/>
              <a:gd name="connsiteY53" fmla="*/ 7551 h 10000"/>
              <a:gd name="connsiteX54" fmla="*/ 7819 w 10000"/>
              <a:gd name="connsiteY54" fmla="*/ 7440 h 10000"/>
              <a:gd name="connsiteX55" fmla="*/ 7819 w 10000"/>
              <a:gd name="connsiteY55" fmla="*/ 7347 h 10000"/>
              <a:gd name="connsiteX56" fmla="*/ 7901 w 10000"/>
              <a:gd name="connsiteY56" fmla="*/ 7254 h 10000"/>
              <a:gd name="connsiteX57" fmla="*/ 7970 w 10000"/>
              <a:gd name="connsiteY57" fmla="*/ 7050 h 10000"/>
              <a:gd name="connsiteX58" fmla="*/ 7970 w 10000"/>
              <a:gd name="connsiteY58" fmla="*/ 6865 h 10000"/>
              <a:gd name="connsiteX59" fmla="*/ 8038 w 10000"/>
              <a:gd name="connsiteY59" fmla="*/ 6660 h 10000"/>
              <a:gd name="connsiteX60" fmla="*/ 8107 w 10000"/>
              <a:gd name="connsiteY60" fmla="*/ 6364 h 10000"/>
              <a:gd name="connsiteX61" fmla="*/ 8189 w 10000"/>
              <a:gd name="connsiteY61" fmla="*/ 6067 h 10000"/>
              <a:gd name="connsiteX62" fmla="*/ 8189 w 10000"/>
              <a:gd name="connsiteY62" fmla="*/ 5677 h 10000"/>
              <a:gd name="connsiteX63" fmla="*/ 8326 w 10000"/>
              <a:gd name="connsiteY63" fmla="*/ 4991 h 10000"/>
              <a:gd name="connsiteX64" fmla="*/ 8409 w 10000"/>
              <a:gd name="connsiteY64" fmla="*/ 4212 h 10000"/>
              <a:gd name="connsiteX65" fmla="*/ 8409 w 10000"/>
              <a:gd name="connsiteY65" fmla="*/ 3525 h 10000"/>
              <a:gd name="connsiteX66" fmla="*/ 8477 w 10000"/>
              <a:gd name="connsiteY66" fmla="*/ 2839 h 10000"/>
              <a:gd name="connsiteX67" fmla="*/ 8477 w 10000"/>
              <a:gd name="connsiteY67" fmla="*/ 2542 h 10000"/>
              <a:gd name="connsiteX68" fmla="*/ 8477 w 10000"/>
              <a:gd name="connsiteY68" fmla="*/ 2263 h 10000"/>
              <a:gd name="connsiteX69" fmla="*/ 8477 w 10000"/>
              <a:gd name="connsiteY69" fmla="*/ 2059 h 10000"/>
              <a:gd name="connsiteX70" fmla="*/ 8477 w 10000"/>
              <a:gd name="connsiteY70" fmla="*/ 1855 h 10000"/>
              <a:gd name="connsiteX71" fmla="*/ 8477 w 10000"/>
              <a:gd name="connsiteY71" fmla="*/ 1670 h 10000"/>
              <a:gd name="connsiteX72" fmla="*/ 8477 w 10000"/>
              <a:gd name="connsiteY72" fmla="*/ 1577 h 10000"/>
              <a:gd name="connsiteX73" fmla="*/ 8409 w 10000"/>
              <a:gd name="connsiteY73" fmla="*/ 1466 h 10000"/>
              <a:gd name="connsiteX74" fmla="*/ 8409 w 10000"/>
              <a:gd name="connsiteY74" fmla="*/ 1373 h 10000"/>
              <a:gd name="connsiteX75" fmla="*/ 8409 w 10000"/>
              <a:gd name="connsiteY75" fmla="*/ 1280 h 10000"/>
              <a:gd name="connsiteX76" fmla="*/ 8326 w 10000"/>
              <a:gd name="connsiteY76" fmla="*/ 1280 h 10000"/>
              <a:gd name="connsiteX77" fmla="*/ 8258 w 10000"/>
              <a:gd name="connsiteY77" fmla="*/ 1169 h 10000"/>
              <a:gd name="connsiteX78" fmla="*/ 8258 w 10000"/>
              <a:gd name="connsiteY78" fmla="*/ 1169 h 10000"/>
              <a:gd name="connsiteX79" fmla="*/ 8107 w 10000"/>
              <a:gd name="connsiteY79" fmla="*/ 1169 h 10000"/>
              <a:gd name="connsiteX80" fmla="*/ 8038 w 10000"/>
              <a:gd name="connsiteY80" fmla="*/ 1169 h 10000"/>
              <a:gd name="connsiteX81" fmla="*/ 7970 w 10000"/>
              <a:gd name="connsiteY81" fmla="*/ 1169 h 10000"/>
              <a:gd name="connsiteX82" fmla="*/ 7819 w 10000"/>
              <a:gd name="connsiteY82" fmla="*/ 1169 h 10000"/>
              <a:gd name="connsiteX83" fmla="*/ 7682 w 10000"/>
              <a:gd name="connsiteY83" fmla="*/ 1169 h 10000"/>
              <a:gd name="connsiteX84" fmla="*/ 7462 w 10000"/>
              <a:gd name="connsiteY84" fmla="*/ 1169 h 10000"/>
              <a:gd name="connsiteX85" fmla="*/ 7311 w 10000"/>
              <a:gd name="connsiteY85" fmla="*/ 1169 h 10000"/>
              <a:gd name="connsiteX86" fmla="*/ 7092 w 10000"/>
              <a:gd name="connsiteY86" fmla="*/ 1169 h 10000"/>
              <a:gd name="connsiteX87" fmla="*/ 6804 w 10000"/>
              <a:gd name="connsiteY87" fmla="*/ 1169 h 10000"/>
              <a:gd name="connsiteX88" fmla="*/ 6516 w 10000"/>
              <a:gd name="connsiteY88" fmla="*/ 1280 h 10000"/>
              <a:gd name="connsiteX89" fmla="*/ 6228 w 10000"/>
              <a:gd name="connsiteY89" fmla="*/ 1280 h 10000"/>
              <a:gd name="connsiteX90" fmla="*/ 5871 w 10000"/>
              <a:gd name="connsiteY90" fmla="*/ 1373 h 10000"/>
              <a:gd name="connsiteX91" fmla="*/ 5144 w 10000"/>
              <a:gd name="connsiteY91" fmla="*/ 1466 h 10000"/>
              <a:gd name="connsiteX92" fmla="*/ 4417 w 10000"/>
              <a:gd name="connsiteY92" fmla="*/ 1670 h 10000"/>
              <a:gd name="connsiteX93" fmla="*/ 3690 w 10000"/>
              <a:gd name="connsiteY93" fmla="*/ 1763 h 10000"/>
              <a:gd name="connsiteX94" fmla="*/ 2963 w 10000"/>
              <a:gd name="connsiteY94" fmla="*/ 1855 h 10000"/>
              <a:gd name="connsiteX95" fmla="*/ 2167 w 10000"/>
              <a:gd name="connsiteY95" fmla="*/ 1967 h 10000"/>
              <a:gd name="connsiteX96" fmla="*/ 1454 w 10000"/>
              <a:gd name="connsiteY96" fmla="*/ 2059 h 10000"/>
              <a:gd name="connsiteX97" fmla="*/ 727 w 10000"/>
              <a:gd name="connsiteY97" fmla="*/ 2152 h 10000"/>
              <a:gd name="connsiteX98" fmla="*/ 0 w 10000"/>
              <a:gd name="connsiteY98" fmla="*/ 2263 h 10000"/>
              <a:gd name="connsiteX99" fmla="*/ 0 w 10000"/>
              <a:gd name="connsiteY99" fmla="*/ 1670 h 10000"/>
              <a:gd name="connsiteX100" fmla="*/ 576 w 10000"/>
              <a:gd name="connsiteY100" fmla="*/ 1577 h 10000"/>
              <a:gd name="connsiteX101" fmla="*/ 1152 w 10000"/>
              <a:gd name="connsiteY101" fmla="*/ 1466 h 10000"/>
              <a:gd name="connsiteX102" fmla="*/ 1660 w 10000"/>
              <a:gd name="connsiteY102" fmla="*/ 1373 h 10000"/>
              <a:gd name="connsiteX103" fmla="*/ 2167 w 10000"/>
              <a:gd name="connsiteY103" fmla="*/ 1280 h 10000"/>
              <a:gd name="connsiteX104" fmla="*/ 2675 w 10000"/>
              <a:gd name="connsiteY104" fmla="*/ 1280 h 10000"/>
              <a:gd name="connsiteX105" fmla="*/ 3114 w 10000"/>
              <a:gd name="connsiteY105" fmla="*/ 1169 h 10000"/>
              <a:gd name="connsiteX106" fmla="*/ 3553 w 10000"/>
              <a:gd name="connsiteY106" fmla="*/ 1076 h 10000"/>
              <a:gd name="connsiteX107" fmla="*/ 3978 w 10000"/>
              <a:gd name="connsiteY107" fmla="*/ 1076 h 10000"/>
              <a:gd name="connsiteX108" fmla="*/ 4348 w 10000"/>
              <a:gd name="connsiteY108" fmla="*/ 983 h 10000"/>
              <a:gd name="connsiteX109" fmla="*/ 4705 w 10000"/>
              <a:gd name="connsiteY109" fmla="*/ 891 h 10000"/>
              <a:gd name="connsiteX110" fmla="*/ 5075 w 10000"/>
              <a:gd name="connsiteY110" fmla="*/ 891 h 10000"/>
              <a:gd name="connsiteX111" fmla="*/ 5364 w 10000"/>
              <a:gd name="connsiteY111" fmla="*/ 779 h 10000"/>
              <a:gd name="connsiteX112" fmla="*/ 5720 w 10000"/>
              <a:gd name="connsiteY112" fmla="*/ 779 h 10000"/>
              <a:gd name="connsiteX113" fmla="*/ 5940 w 10000"/>
              <a:gd name="connsiteY113" fmla="*/ 779 h 10000"/>
              <a:gd name="connsiteX114" fmla="*/ 6228 w 10000"/>
              <a:gd name="connsiteY114" fmla="*/ 686 h 10000"/>
              <a:gd name="connsiteX115" fmla="*/ 6447 w 10000"/>
              <a:gd name="connsiteY115" fmla="*/ 686 h 10000"/>
              <a:gd name="connsiteX116" fmla="*/ 6804 w 10000"/>
              <a:gd name="connsiteY116" fmla="*/ 594 h 10000"/>
              <a:gd name="connsiteX117" fmla="*/ 7174 w 10000"/>
              <a:gd name="connsiteY117" fmla="*/ 594 h 10000"/>
              <a:gd name="connsiteX118" fmla="*/ 7462 w 10000"/>
              <a:gd name="connsiteY118" fmla="*/ 482 h 10000"/>
              <a:gd name="connsiteX119" fmla="*/ 7750 w 10000"/>
              <a:gd name="connsiteY119" fmla="*/ 482 h 10000"/>
              <a:gd name="connsiteX120" fmla="*/ 7901 w 10000"/>
              <a:gd name="connsiteY120" fmla="*/ 390 h 10000"/>
              <a:gd name="connsiteX121" fmla="*/ 8038 w 10000"/>
              <a:gd name="connsiteY121" fmla="*/ 297 h 10000"/>
              <a:gd name="connsiteX122" fmla="*/ 8189 w 10000"/>
              <a:gd name="connsiteY122" fmla="*/ 297 h 10000"/>
              <a:gd name="connsiteX123" fmla="*/ 8189 w 10000"/>
              <a:gd name="connsiteY123" fmla="*/ 204 h 10000"/>
              <a:gd name="connsiteX124" fmla="*/ 8189 w 10000"/>
              <a:gd name="connsiteY124" fmla="*/ 204 h 10000"/>
              <a:gd name="connsiteX0" fmla="*/ 8189 w 10000"/>
              <a:gd name="connsiteY0" fmla="*/ 204 h 9889"/>
              <a:gd name="connsiteX1" fmla="*/ 8258 w 10000"/>
              <a:gd name="connsiteY1" fmla="*/ 93 h 9889"/>
              <a:gd name="connsiteX2" fmla="*/ 8409 w 10000"/>
              <a:gd name="connsiteY2" fmla="*/ 93 h 9889"/>
              <a:gd name="connsiteX3" fmla="*/ 8477 w 10000"/>
              <a:gd name="connsiteY3" fmla="*/ 0 h 9889"/>
              <a:gd name="connsiteX4" fmla="*/ 8546 w 10000"/>
              <a:gd name="connsiteY4" fmla="*/ 0 h 9889"/>
              <a:gd name="connsiteX5" fmla="*/ 8697 w 10000"/>
              <a:gd name="connsiteY5" fmla="*/ 93 h 9889"/>
              <a:gd name="connsiteX6" fmla="*/ 8916 w 10000"/>
              <a:gd name="connsiteY6" fmla="*/ 204 h 9889"/>
              <a:gd name="connsiteX7" fmla="*/ 8985 w 10000"/>
              <a:gd name="connsiteY7" fmla="*/ 297 h 9889"/>
              <a:gd name="connsiteX8" fmla="*/ 9122 w 10000"/>
              <a:gd name="connsiteY8" fmla="*/ 482 h 9889"/>
              <a:gd name="connsiteX9" fmla="*/ 9204 w 10000"/>
              <a:gd name="connsiteY9" fmla="*/ 594 h 9889"/>
              <a:gd name="connsiteX10" fmla="*/ 9342 w 10000"/>
              <a:gd name="connsiteY10" fmla="*/ 686 h 9889"/>
              <a:gd name="connsiteX11" fmla="*/ 9492 w 10000"/>
              <a:gd name="connsiteY11" fmla="*/ 891 h 9889"/>
              <a:gd name="connsiteX12" fmla="*/ 9630 w 10000"/>
              <a:gd name="connsiteY12" fmla="*/ 983 h 9889"/>
              <a:gd name="connsiteX13" fmla="*/ 9712 w 10000"/>
              <a:gd name="connsiteY13" fmla="*/ 1169 h 9889"/>
              <a:gd name="connsiteX14" fmla="*/ 9849 w 10000"/>
              <a:gd name="connsiteY14" fmla="*/ 1280 h 9889"/>
              <a:gd name="connsiteX15" fmla="*/ 9918 w 10000"/>
              <a:gd name="connsiteY15" fmla="*/ 1373 h 9889"/>
              <a:gd name="connsiteX16" fmla="*/ 9918 w 10000"/>
              <a:gd name="connsiteY16" fmla="*/ 1466 h 9889"/>
              <a:gd name="connsiteX17" fmla="*/ 10000 w 10000"/>
              <a:gd name="connsiteY17" fmla="*/ 1466 h 9889"/>
              <a:gd name="connsiteX18" fmla="*/ 10000 w 10000"/>
              <a:gd name="connsiteY18" fmla="*/ 1577 h 9889"/>
              <a:gd name="connsiteX19" fmla="*/ 10000 w 10000"/>
              <a:gd name="connsiteY19" fmla="*/ 1670 h 9889"/>
              <a:gd name="connsiteX20" fmla="*/ 9918 w 10000"/>
              <a:gd name="connsiteY20" fmla="*/ 1763 h 9889"/>
              <a:gd name="connsiteX21" fmla="*/ 9849 w 10000"/>
              <a:gd name="connsiteY21" fmla="*/ 1763 h 9889"/>
              <a:gd name="connsiteX22" fmla="*/ 9781 w 10000"/>
              <a:gd name="connsiteY22" fmla="*/ 1855 h 9889"/>
              <a:gd name="connsiteX23" fmla="*/ 9712 w 10000"/>
              <a:gd name="connsiteY23" fmla="*/ 1855 h 9889"/>
              <a:gd name="connsiteX24" fmla="*/ 9712 w 10000"/>
              <a:gd name="connsiteY24" fmla="*/ 1967 h 9889"/>
              <a:gd name="connsiteX25" fmla="*/ 9630 w 10000"/>
              <a:gd name="connsiteY25" fmla="*/ 2059 h 9889"/>
              <a:gd name="connsiteX26" fmla="*/ 9561 w 10000"/>
              <a:gd name="connsiteY26" fmla="*/ 2263 h 9889"/>
              <a:gd name="connsiteX27" fmla="*/ 9561 w 10000"/>
              <a:gd name="connsiteY27" fmla="*/ 2449 h 9889"/>
              <a:gd name="connsiteX28" fmla="*/ 9492 w 10000"/>
              <a:gd name="connsiteY28" fmla="*/ 2653 h 9889"/>
              <a:gd name="connsiteX29" fmla="*/ 9492 w 10000"/>
              <a:gd name="connsiteY29" fmla="*/ 2950 h 9889"/>
              <a:gd name="connsiteX30" fmla="*/ 9492 w 10000"/>
              <a:gd name="connsiteY30" fmla="*/ 3135 h 9889"/>
              <a:gd name="connsiteX31" fmla="*/ 9410 w 10000"/>
              <a:gd name="connsiteY31" fmla="*/ 3432 h 9889"/>
              <a:gd name="connsiteX32" fmla="*/ 9410 w 10000"/>
              <a:gd name="connsiteY32" fmla="*/ 3822 h 9889"/>
              <a:gd name="connsiteX33" fmla="*/ 9342 w 10000"/>
              <a:gd name="connsiteY33" fmla="*/ 4119 h 9889"/>
              <a:gd name="connsiteX34" fmla="*/ 9273 w 10000"/>
              <a:gd name="connsiteY34" fmla="*/ 4508 h 9889"/>
              <a:gd name="connsiteX35" fmla="*/ 9204 w 10000"/>
              <a:gd name="connsiteY35" fmla="*/ 4898 h 9889"/>
              <a:gd name="connsiteX36" fmla="*/ 9122 w 10000"/>
              <a:gd name="connsiteY36" fmla="*/ 5288 h 9889"/>
              <a:gd name="connsiteX37" fmla="*/ 8985 w 10000"/>
              <a:gd name="connsiteY37" fmla="*/ 6178 h 9889"/>
              <a:gd name="connsiteX38" fmla="*/ 8916 w 10000"/>
              <a:gd name="connsiteY38" fmla="*/ 6568 h 9889"/>
              <a:gd name="connsiteX39" fmla="*/ 8834 w 10000"/>
              <a:gd name="connsiteY39" fmla="*/ 6957 h 9889"/>
              <a:gd name="connsiteX40" fmla="*/ 8765 w 10000"/>
              <a:gd name="connsiteY40" fmla="*/ 7347 h 9889"/>
              <a:gd name="connsiteX41" fmla="*/ 8697 w 10000"/>
              <a:gd name="connsiteY41" fmla="*/ 7737 h 9889"/>
              <a:gd name="connsiteX42" fmla="*/ 8615 w 10000"/>
              <a:gd name="connsiteY42" fmla="*/ 8033 h 9889"/>
              <a:gd name="connsiteX43" fmla="*/ 8615 w 10000"/>
              <a:gd name="connsiteY43" fmla="*/ 8237 h 9889"/>
              <a:gd name="connsiteX44" fmla="*/ 8546 w 10000"/>
              <a:gd name="connsiteY44" fmla="*/ 8534 h 9889"/>
              <a:gd name="connsiteX45" fmla="*/ 8477 w 10000"/>
              <a:gd name="connsiteY45" fmla="*/ 8720 h 9889"/>
              <a:gd name="connsiteX46" fmla="*/ 8326 w 10000"/>
              <a:gd name="connsiteY46" fmla="*/ 9017 h 9889"/>
              <a:gd name="connsiteX47" fmla="*/ 8189 w 10000"/>
              <a:gd name="connsiteY47" fmla="*/ 9314 h 9889"/>
              <a:gd name="connsiteX48" fmla="*/ 8038 w 10000"/>
              <a:gd name="connsiteY48" fmla="*/ 9610 h 9889"/>
              <a:gd name="connsiteX49" fmla="*/ 7901 w 10000"/>
              <a:gd name="connsiteY49" fmla="*/ 9703 h 9889"/>
              <a:gd name="connsiteX50" fmla="*/ 7750 w 10000"/>
              <a:gd name="connsiteY50" fmla="*/ 9889 h 9889"/>
              <a:gd name="connsiteX51" fmla="*/ 7682 w 10000"/>
              <a:gd name="connsiteY51" fmla="*/ 7644 h 9889"/>
              <a:gd name="connsiteX52" fmla="*/ 7750 w 10000"/>
              <a:gd name="connsiteY52" fmla="*/ 7551 h 9889"/>
              <a:gd name="connsiteX53" fmla="*/ 7819 w 10000"/>
              <a:gd name="connsiteY53" fmla="*/ 7440 h 9889"/>
              <a:gd name="connsiteX54" fmla="*/ 7819 w 10000"/>
              <a:gd name="connsiteY54" fmla="*/ 7347 h 9889"/>
              <a:gd name="connsiteX55" fmla="*/ 7901 w 10000"/>
              <a:gd name="connsiteY55" fmla="*/ 7254 h 9889"/>
              <a:gd name="connsiteX56" fmla="*/ 7970 w 10000"/>
              <a:gd name="connsiteY56" fmla="*/ 7050 h 9889"/>
              <a:gd name="connsiteX57" fmla="*/ 7970 w 10000"/>
              <a:gd name="connsiteY57" fmla="*/ 6865 h 9889"/>
              <a:gd name="connsiteX58" fmla="*/ 8038 w 10000"/>
              <a:gd name="connsiteY58" fmla="*/ 6660 h 9889"/>
              <a:gd name="connsiteX59" fmla="*/ 8107 w 10000"/>
              <a:gd name="connsiteY59" fmla="*/ 6364 h 9889"/>
              <a:gd name="connsiteX60" fmla="*/ 8189 w 10000"/>
              <a:gd name="connsiteY60" fmla="*/ 6067 h 9889"/>
              <a:gd name="connsiteX61" fmla="*/ 8189 w 10000"/>
              <a:gd name="connsiteY61" fmla="*/ 5677 h 9889"/>
              <a:gd name="connsiteX62" fmla="*/ 8326 w 10000"/>
              <a:gd name="connsiteY62" fmla="*/ 4991 h 9889"/>
              <a:gd name="connsiteX63" fmla="*/ 8409 w 10000"/>
              <a:gd name="connsiteY63" fmla="*/ 4212 h 9889"/>
              <a:gd name="connsiteX64" fmla="*/ 8409 w 10000"/>
              <a:gd name="connsiteY64" fmla="*/ 3525 h 9889"/>
              <a:gd name="connsiteX65" fmla="*/ 8477 w 10000"/>
              <a:gd name="connsiteY65" fmla="*/ 2839 h 9889"/>
              <a:gd name="connsiteX66" fmla="*/ 8477 w 10000"/>
              <a:gd name="connsiteY66" fmla="*/ 2542 h 9889"/>
              <a:gd name="connsiteX67" fmla="*/ 8477 w 10000"/>
              <a:gd name="connsiteY67" fmla="*/ 2263 h 9889"/>
              <a:gd name="connsiteX68" fmla="*/ 8477 w 10000"/>
              <a:gd name="connsiteY68" fmla="*/ 2059 h 9889"/>
              <a:gd name="connsiteX69" fmla="*/ 8477 w 10000"/>
              <a:gd name="connsiteY69" fmla="*/ 1855 h 9889"/>
              <a:gd name="connsiteX70" fmla="*/ 8477 w 10000"/>
              <a:gd name="connsiteY70" fmla="*/ 1670 h 9889"/>
              <a:gd name="connsiteX71" fmla="*/ 8477 w 10000"/>
              <a:gd name="connsiteY71" fmla="*/ 1577 h 9889"/>
              <a:gd name="connsiteX72" fmla="*/ 8409 w 10000"/>
              <a:gd name="connsiteY72" fmla="*/ 1466 h 9889"/>
              <a:gd name="connsiteX73" fmla="*/ 8409 w 10000"/>
              <a:gd name="connsiteY73" fmla="*/ 1373 h 9889"/>
              <a:gd name="connsiteX74" fmla="*/ 8409 w 10000"/>
              <a:gd name="connsiteY74" fmla="*/ 1280 h 9889"/>
              <a:gd name="connsiteX75" fmla="*/ 8326 w 10000"/>
              <a:gd name="connsiteY75" fmla="*/ 1280 h 9889"/>
              <a:gd name="connsiteX76" fmla="*/ 8258 w 10000"/>
              <a:gd name="connsiteY76" fmla="*/ 1169 h 9889"/>
              <a:gd name="connsiteX77" fmla="*/ 8258 w 10000"/>
              <a:gd name="connsiteY77" fmla="*/ 1169 h 9889"/>
              <a:gd name="connsiteX78" fmla="*/ 8107 w 10000"/>
              <a:gd name="connsiteY78" fmla="*/ 1169 h 9889"/>
              <a:gd name="connsiteX79" fmla="*/ 8038 w 10000"/>
              <a:gd name="connsiteY79" fmla="*/ 1169 h 9889"/>
              <a:gd name="connsiteX80" fmla="*/ 7970 w 10000"/>
              <a:gd name="connsiteY80" fmla="*/ 1169 h 9889"/>
              <a:gd name="connsiteX81" fmla="*/ 7819 w 10000"/>
              <a:gd name="connsiteY81" fmla="*/ 1169 h 9889"/>
              <a:gd name="connsiteX82" fmla="*/ 7682 w 10000"/>
              <a:gd name="connsiteY82" fmla="*/ 1169 h 9889"/>
              <a:gd name="connsiteX83" fmla="*/ 7462 w 10000"/>
              <a:gd name="connsiteY83" fmla="*/ 1169 h 9889"/>
              <a:gd name="connsiteX84" fmla="*/ 7311 w 10000"/>
              <a:gd name="connsiteY84" fmla="*/ 1169 h 9889"/>
              <a:gd name="connsiteX85" fmla="*/ 7092 w 10000"/>
              <a:gd name="connsiteY85" fmla="*/ 1169 h 9889"/>
              <a:gd name="connsiteX86" fmla="*/ 6804 w 10000"/>
              <a:gd name="connsiteY86" fmla="*/ 1169 h 9889"/>
              <a:gd name="connsiteX87" fmla="*/ 6516 w 10000"/>
              <a:gd name="connsiteY87" fmla="*/ 1280 h 9889"/>
              <a:gd name="connsiteX88" fmla="*/ 6228 w 10000"/>
              <a:gd name="connsiteY88" fmla="*/ 1280 h 9889"/>
              <a:gd name="connsiteX89" fmla="*/ 5871 w 10000"/>
              <a:gd name="connsiteY89" fmla="*/ 1373 h 9889"/>
              <a:gd name="connsiteX90" fmla="*/ 5144 w 10000"/>
              <a:gd name="connsiteY90" fmla="*/ 1466 h 9889"/>
              <a:gd name="connsiteX91" fmla="*/ 4417 w 10000"/>
              <a:gd name="connsiteY91" fmla="*/ 1670 h 9889"/>
              <a:gd name="connsiteX92" fmla="*/ 3690 w 10000"/>
              <a:gd name="connsiteY92" fmla="*/ 1763 h 9889"/>
              <a:gd name="connsiteX93" fmla="*/ 2963 w 10000"/>
              <a:gd name="connsiteY93" fmla="*/ 1855 h 9889"/>
              <a:gd name="connsiteX94" fmla="*/ 2167 w 10000"/>
              <a:gd name="connsiteY94" fmla="*/ 1967 h 9889"/>
              <a:gd name="connsiteX95" fmla="*/ 1454 w 10000"/>
              <a:gd name="connsiteY95" fmla="*/ 2059 h 9889"/>
              <a:gd name="connsiteX96" fmla="*/ 727 w 10000"/>
              <a:gd name="connsiteY96" fmla="*/ 2152 h 9889"/>
              <a:gd name="connsiteX97" fmla="*/ 0 w 10000"/>
              <a:gd name="connsiteY97" fmla="*/ 2263 h 9889"/>
              <a:gd name="connsiteX98" fmla="*/ 0 w 10000"/>
              <a:gd name="connsiteY98" fmla="*/ 1670 h 9889"/>
              <a:gd name="connsiteX99" fmla="*/ 576 w 10000"/>
              <a:gd name="connsiteY99" fmla="*/ 1577 h 9889"/>
              <a:gd name="connsiteX100" fmla="*/ 1152 w 10000"/>
              <a:gd name="connsiteY100" fmla="*/ 1466 h 9889"/>
              <a:gd name="connsiteX101" fmla="*/ 1660 w 10000"/>
              <a:gd name="connsiteY101" fmla="*/ 1373 h 9889"/>
              <a:gd name="connsiteX102" fmla="*/ 2167 w 10000"/>
              <a:gd name="connsiteY102" fmla="*/ 1280 h 9889"/>
              <a:gd name="connsiteX103" fmla="*/ 2675 w 10000"/>
              <a:gd name="connsiteY103" fmla="*/ 1280 h 9889"/>
              <a:gd name="connsiteX104" fmla="*/ 3114 w 10000"/>
              <a:gd name="connsiteY104" fmla="*/ 1169 h 9889"/>
              <a:gd name="connsiteX105" fmla="*/ 3553 w 10000"/>
              <a:gd name="connsiteY105" fmla="*/ 1076 h 9889"/>
              <a:gd name="connsiteX106" fmla="*/ 3978 w 10000"/>
              <a:gd name="connsiteY106" fmla="*/ 1076 h 9889"/>
              <a:gd name="connsiteX107" fmla="*/ 4348 w 10000"/>
              <a:gd name="connsiteY107" fmla="*/ 983 h 9889"/>
              <a:gd name="connsiteX108" fmla="*/ 4705 w 10000"/>
              <a:gd name="connsiteY108" fmla="*/ 891 h 9889"/>
              <a:gd name="connsiteX109" fmla="*/ 5075 w 10000"/>
              <a:gd name="connsiteY109" fmla="*/ 891 h 9889"/>
              <a:gd name="connsiteX110" fmla="*/ 5364 w 10000"/>
              <a:gd name="connsiteY110" fmla="*/ 779 h 9889"/>
              <a:gd name="connsiteX111" fmla="*/ 5720 w 10000"/>
              <a:gd name="connsiteY111" fmla="*/ 779 h 9889"/>
              <a:gd name="connsiteX112" fmla="*/ 5940 w 10000"/>
              <a:gd name="connsiteY112" fmla="*/ 779 h 9889"/>
              <a:gd name="connsiteX113" fmla="*/ 6228 w 10000"/>
              <a:gd name="connsiteY113" fmla="*/ 686 h 9889"/>
              <a:gd name="connsiteX114" fmla="*/ 6447 w 10000"/>
              <a:gd name="connsiteY114" fmla="*/ 686 h 9889"/>
              <a:gd name="connsiteX115" fmla="*/ 6804 w 10000"/>
              <a:gd name="connsiteY115" fmla="*/ 594 h 9889"/>
              <a:gd name="connsiteX116" fmla="*/ 7174 w 10000"/>
              <a:gd name="connsiteY116" fmla="*/ 594 h 9889"/>
              <a:gd name="connsiteX117" fmla="*/ 7462 w 10000"/>
              <a:gd name="connsiteY117" fmla="*/ 482 h 9889"/>
              <a:gd name="connsiteX118" fmla="*/ 7750 w 10000"/>
              <a:gd name="connsiteY118" fmla="*/ 482 h 9889"/>
              <a:gd name="connsiteX119" fmla="*/ 7901 w 10000"/>
              <a:gd name="connsiteY119" fmla="*/ 390 h 9889"/>
              <a:gd name="connsiteX120" fmla="*/ 8038 w 10000"/>
              <a:gd name="connsiteY120" fmla="*/ 297 h 9889"/>
              <a:gd name="connsiteX121" fmla="*/ 8189 w 10000"/>
              <a:gd name="connsiteY121" fmla="*/ 297 h 9889"/>
              <a:gd name="connsiteX122" fmla="*/ 8189 w 10000"/>
              <a:gd name="connsiteY122" fmla="*/ 204 h 9889"/>
              <a:gd name="connsiteX123" fmla="*/ 8189 w 10000"/>
              <a:gd name="connsiteY123" fmla="*/ 204 h 9889"/>
              <a:gd name="connsiteX0" fmla="*/ 8189 w 10000"/>
              <a:gd name="connsiteY0" fmla="*/ 206 h 9812"/>
              <a:gd name="connsiteX1" fmla="*/ 8258 w 10000"/>
              <a:gd name="connsiteY1" fmla="*/ 94 h 9812"/>
              <a:gd name="connsiteX2" fmla="*/ 8409 w 10000"/>
              <a:gd name="connsiteY2" fmla="*/ 94 h 9812"/>
              <a:gd name="connsiteX3" fmla="*/ 8477 w 10000"/>
              <a:gd name="connsiteY3" fmla="*/ 0 h 9812"/>
              <a:gd name="connsiteX4" fmla="*/ 8546 w 10000"/>
              <a:gd name="connsiteY4" fmla="*/ 0 h 9812"/>
              <a:gd name="connsiteX5" fmla="*/ 8697 w 10000"/>
              <a:gd name="connsiteY5" fmla="*/ 94 h 9812"/>
              <a:gd name="connsiteX6" fmla="*/ 8916 w 10000"/>
              <a:gd name="connsiteY6" fmla="*/ 206 h 9812"/>
              <a:gd name="connsiteX7" fmla="*/ 8985 w 10000"/>
              <a:gd name="connsiteY7" fmla="*/ 300 h 9812"/>
              <a:gd name="connsiteX8" fmla="*/ 9122 w 10000"/>
              <a:gd name="connsiteY8" fmla="*/ 487 h 9812"/>
              <a:gd name="connsiteX9" fmla="*/ 9204 w 10000"/>
              <a:gd name="connsiteY9" fmla="*/ 601 h 9812"/>
              <a:gd name="connsiteX10" fmla="*/ 9342 w 10000"/>
              <a:gd name="connsiteY10" fmla="*/ 694 h 9812"/>
              <a:gd name="connsiteX11" fmla="*/ 9492 w 10000"/>
              <a:gd name="connsiteY11" fmla="*/ 901 h 9812"/>
              <a:gd name="connsiteX12" fmla="*/ 9630 w 10000"/>
              <a:gd name="connsiteY12" fmla="*/ 994 h 9812"/>
              <a:gd name="connsiteX13" fmla="*/ 9712 w 10000"/>
              <a:gd name="connsiteY13" fmla="*/ 1182 h 9812"/>
              <a:gd name="connsiteX14" fmla="*/ 9849 w 10000"/>
              <a:gd name="connsiteY14" fmla="*/ 1294 h 9812"/>
              <a:gd name="connsiteX15" fmla="*/ 9918 w 10000"/>
              <a:gd name="connsiteY15" fmla="*/ 1388 h 9812"/>
              <a:gd name="connsiteX16" fmla="*/ 9918 w 10000"/>
              <a:gd name="connsiteY16" fmla="*/ 1482 h 9812"/>
              <a:gd name="connsiteX17" fmla="*/ 10000 w 10000"/>
              <a:gd name="connsiteY17" fmla="*/ 1482 h 9812"/>
              <a:gd name="connsiteX18" fmla="*/ 10000 w 10000"/>
              <a:gd name="connsiteY18" fmla="*/ 1595 h 9812"/>
              <a:gd name="connsiteX19" fmla="*/ 10000 w 10000"/>
              <a:gd name="connsiteY19" fmla="*/ 1689 h 9812"/>
              <a:gd name="connsiteX20" fmla="*/ 9918 w 10000"/>
              <a:gd name="connsiteY20" fmla="*/ 1783 h 9812"/>
              <a:gd name="connsiteX21" fmla="*/ 9849 w 10000"/>
              <a:gd name="connsiteY21" fmla="*/ 1783 h 9812"/>
              <a:gd name="connsiteX22" fmla="*/ 9781 w 10000"/>
              <a:gd name="connsiteY22" fmla="*/ 1876 h 9812"/>
              <a:gd name="connsiteX23" fmla="*/ 9712 w 10000"/>
              <a:gd name="connsiteY23" fmla="*/ 1876 h 9812"/>
              <a:gd name="connsiteX24" fmla="*/ 9712 w 10000"/>
              <a:gd name="connsiteY24" fmla="*/ 1989 h 9812"/>
              <a:gd name="connsiteX25" fmla="*/ 9630 w 10000"/>
              <a:gd name="connsiteY25" fmla="*/ 2082 h 9812"/>
              <a:gd name="connsiteX26" fmla="*/ 9561 w 10000"/>
              <a:gd name="connsiteY26" fmla="*/ 2288 h 9812"/>
              <a:gd name="connsiteX27" fmla="*/ 9561 w 10000"/>
              <a:gd name="connsiteY27" fmla="*/ 2476 h 9812"/>
              <a:gd name="connsiteX28" fmla="*/ 9492 w 10000"/>
              <a:gd name="connsiteY28" fmla="*/ 2683 h 9812"/>
              <a:gd name="connsiteX29" fmla="*/ 9492 w 10000"/>
              <a:gd name="connsiteY29" fmla="*/ 2983 h 9812"/>
              <a:gd name="connsiteX30" fmla="*/ 9492 w 10000"/>
              <a:gd name="connsiteY30" fmla="*/ 3170 h 9812"/>
              <a:gd name="connsiteX31" fmla="*/ 9410 w 10000"/>
              <a:gd name="connsiteY31" fmla="*/ 3471 h 9812"/>
              <a:gd name="connsiteX32" fmla="*/ 9410 w 10000"/>
              <a:gd name="connsiteY32" fmla="*/ 3865 h 9812"/>
              <a:gd name="connsiteX33" fmla="*/ 9342 w 10000"/>
              <a:gd name="connsiteY33" fmla="*/ 4165 h 9812"/>
              <a:gd name="connsiteX34" fmla="*/ 9273 w 10000"/>
              <a:gd name="connsiteY34" fmla="*/ 4559 h 9812"/>
              <a:gd name="connsiteX35" fmla="*/ 9204 w 10000"/>
              <a:gd name="connsiteY35" fmla="*/ 4953 h 9812"/>
              <a:gd name="connsiteX36" fmla="*/ 9122 w 10000"/>
              <a:gd name="connsiteY36" fmla="*/ 5347 h 9812"/>
              <a:gd name="connsiteX37" fmla="*/ 8985 w 10000"/>
              <a:gd name="connsiteY37" fmla="*/ 6247 h 9812"/>
              <a:gd name="connsiteX38" fmla="*/ 8916 w 10000"/>
              <a:gd name="connsiteY38" fmla="*/ 6642 h 9812"/>
              <a:gd name="connsiteX39" fmla="*/ 8834 w 10000"/>
              <a:gd name="connsiteY39" fmla="*/ 7035 h 9812"/>
              <a:gd name="connsiteX40" fmla="*/ 8765 w 10000"/>
              <a:gd name="connsiteY40" fmla="*/ 7429 h 9812"/>
              <a:gd name="connsiteX41" fmla="*/ 8697 w 10000"/>
              <a:gd name="connsiteY41" fmla="*/ 7824 h 9812"/>
              <a:gd name="connsiteX42" fmla="*/ 8615 w 10000"/>
              <a:gd name="connsiteY42" fmla="*/ 8123 h 9812"/>
              <a:gd name="connsiteX43" fmla="*/ 8615 w 10000"/>
              <a:gd name="connsiteY43" fmla="*/ 8329 h 9812"/>
              <a:gd name="connsiteX44" fmla="*/ 8546 w 10000"/>
              <a:gd name="connsiteY44" fmla="*/ 8630 h 9812"/>
              <a:gd name="connsiteX45" fmla="*/ 8477 w 10000"/>
              <a:gd name="connsiteY45" fmla="*/ 8818 h 9812"/>
              <a:gd name="connsiteX46" fmla="*/ 8326 w 10000"/>
              <a:gd name="connsiteY46" fmla="*/ 9118 h 9812"/>
              <a:gd name="connsiteX47" fmla="*/ 8189 w 10000"/>
              <a:gd name="connsiteY47" fmla="*/ 9419 h 9812"/>
              <a:gd name="connsiteX48" fmla="*/ 8038 w 10000"/>
              <a:gd name="connsiteY48" fmla="*/ 9718 h 9812"/>
              <a:gd name="connsiteX49" fmla="*/ 7901 w 10000"/>
              <a:gd name="connsiteY49" fmla="*/ 9812 h 9812"/>
              <a:gd name="connsiteX50" fmla="*/ 7682 w 10000"/>
              <a:gd name="connsiteY50" fmla="*/ 7730 h 9812"/>
              <a:gd name="connsiteX51" fmla="*/ 7750 w 10000"/>
              <a:gd name="connsiteY51" fmla="*/ 7636 h 9812"/>
              <a:gd name="connsiteX52" fmla="*/ 7819 w 10000"/>
              <a:gd name="connsiteY52" fmla="*/ 7524 h 9812"/>
              <a:gd name="connsiteX53" fmla="*/ 7819 w 10000"/>
              <a:gd name="connsiteY53" fmla="*/ 7429 h 9812"/>
              <a:gd name="connsiteX54" fmla="*/ 7901 w 10000"/>
              <a:gd name="connsiteY54" fmla="*/ 7335 h 9812"/>
              <a:gd name="connsiteX55" fmla="*/ 7970 w 10000"/>
              <a:gd name="connsiteY55" fmla="*/ 7129 h 9812"/>
              <a:gd name="connsiteX56" fmla="*/ 7970 w 10000"/>
              <a:gd name="connsiteY56" fmla="*/ 6942 h 9812"/>
              <a:gd name="connsiteX57" fmla="*/ 8038 w 10000"/>
              <a:gd name="connsiteY57" fmla="*/ 6735 h 9812"/>
              <a:gd name="connsiteX58" fmla="*/ 8107 w 10000"/>
              <a:gd name="connsiteY58" fmla="*/ 6435 h 9812"/>
              <a:gd name="connsiteX59" fmla="*/ 8189 w 10000"/>
              <a:gd name="connsiteY59" fmla="*/ 6135 h 9812"/>
              <a:gd name="connsiteX60" fmla="*/ 8189 w 10000"/>
              <a:gd name="connsiteY60" fmla="*/ 5741 h 9812"/>
              <a:gd name="connsiteX61" fmla="*/ 8326 w 10000"/>
              <a:gd name="connsiteY61" fmla="*/ 5047 h 9812"/>
              <a:gd name="connsiteX62" fmla="*/ 8409 w 10000"/>
              <a:gd name="connsiteY62" fmla="*/ 4259 h 9812"/>
              <a:gd name="connsiteX63" fmla="*/ 8409 w 10000"/>
              <a:gd name="connsiteY63" fmla="*/ 3565 h 9812"/>
              <a:gd name="connsiteX64" fmla="*/ 8477 w 10000"/>
              <a:gd name="connsiteY64" fmla="*/ 2871 h 9812"/>
              <a:gd name="connsiteX65" fmla="*/ 8477 w 10000"/>
              <a:gd name="connsiteY65" fmla="*/ 2571 h 9812"/>
              <a:gd name="connsiteX66" fmla="*/ 8477 w 10000"/>
              <a:gd name="connsiteY66" fmla="*/ 2288 h 9812"/>
              <a:gd name="connsiteX67" fmla="*/ 8477 w 10000"/>
              <a:gd name="connsiteY67" fmla="*/ 2082 h 9812"/>
              <a:gd name="connsiteX68" fmla="*/ 8477 w 10000"/>
              <a:gd name="connsiteY68" fmla="*/ 1876 h 9812"/>
              <a:gd name="connsiteX69" fmla="*/ 8477 w 10000"/>
              <a:gd name="connsiteY69" fmla="*/ 1689 h 9812"/>
              <a:gd name="connsiteX70" fmla="*/ 8477 w 10000"/>
              <a:gd name="connsiteY70" fmla="*/ 1595 h 9812"/>
              <a:gd name="connsiteX71" fmla="*/ 8409 w 10000"/>
              <a:gd name="connsiteY71" fmla="*/ 1482 h 9812"/>
              <a:gd name="connsiteX72" fmla="*/ 8409 w 10000"/>
              <a:gd name="connsiteY72" fmla="*/ 1388 h 9812"/>
              <a:gd name="connsiteX73" fmla="*/ 8409 w 10000"/>
              <a:gd name="connsiteY73" fmla="*/ 1294 h 9812"/>
              <a:gd name="connsiteX74" fmla="*/ 8326 w 10000"/>
              <a:gd name="connsiteY74" fmla="*/ 1294 h 9812"/>
              <a:gd name="connsiteX75" fmla="*/ 8258 w 10000"/>
              <a:gd name="connsiteY75" fmla="*/ 1182 h 9812"/>
              <a:gd name="connsiteX76" fmla="*/ 8258 w 10000"/>
              <a:gd name="connsiteY76" fmla="*/ 1182 h 9812"/>
              <a:gd name="connsiteX77" fmla="*/ 8107 w 10000"/>
              <a:gd name="connsiteY77" fmla="*/ 1182 h 9812"/>
              <a:gd name="connsiteX78" fmla="*/ 8038 w 10000"/>
              <a:gd name="connsiteY78" fmla="*/ 1182 h 9812"/>
              <a:gd name="connsiteX79" fmla="*/ 7970 w 10000"/>
              <a:gd name="connsiteY79" fmla="*/ 1182 h 9812"/>
              <a:gd name="connsiteX80" fmla="*/ 7819 w 10000"/>
              <a:gd name="connsiteY80" fmla="*/ 1182 h 9812"/>
              <a:gd name="connsiteX81" fmla="*/ 7682 w 10000"/>
              <a:gd name="connsiteY81" fmla="*/ 1182 h 9812"/>
              <a:gd name="connsiteX82" fmla="*/ 7462 w 10000"/>
              <a:gd name="connsiteY82" fmla="*/ 1182 h 9812"/>
              <a:gd name="connsiteX83" fmla="*/ 7311 w 10000"/>
              <a:gd name="connsiteY83" fmla="*/ 1182 h 9812"/>
              <a:gd name="connsiteX84" fmla="*/ 7092 w 10000"/>
              <a:gd name="connsiteY84" fmla="*/ 1182 h 9812"/>
              <a:gd name="connsiteX85" fmla="*/ 6804 w 10000"/>
              <a:gd name="connsiteY85" fmla="*/ 1182 h 9812"/>
              <a:gd name="connsiteX86" fmla="*/ 6516 w 10000"/>
              <a:gd name="connsiteY86" fmla="*/ 1294 h 9812"/>
              <a:gd name="connsiteX87" fmla="*/ 6228 w 10000"/>
              <a:gd name="connsiteY87" fmla="*/ 1294 h 9812"/>
              <a:gd name="connsiteX88" fmla="*/ 5871 w 10000"/>
              <a:gd name="connsiteY88" fmla="*/ 1388 h 9812"/>
              <a:gd name="connsiteX89" fmla="*/ 5144 w 10000"/>
              <a:gd name="connsiteY89" fmla="*/ 1482 h 9812"/>
              <a:gd name="connsiteX90" fmla="*/ 4417 w 10000"/>
              <a:gd name="connsiteY90" fmla="*/ 1689 h 9812"/>
              <a:gd name="connsiteX91" fmla="*/ 3690 w 10000"/>
              <a:gd name="connsiteY91" fmla="*/ 1783 h 9812"/>
              <a:gd name="connsiteX92" fmla="*/ 2963 w 10000"/>
              <a:gd name="connsiteY92" fmla="*/ 1876 h 9812"/>
              <a:gd name="connsiteX93" fmla="*/ 2167 w 10000"/>
              <a:gd name="connsiteY93" fmla="*/ 1989 h 9812"/>
              <a:gd name="connsiteX94" fmla="*/ 1454 w 10000"/>
              <a:gd name="connsiteY94" fmla="*/ 2082 h 9812"/>
              <a:gd name="connsiteX95" fmla="*/ 727 w 10000"/>
              <a:gd name="connsiteY95" fmla="*/ 2176 h 9812"/>
              <a:gd name="connsiteX96" fmla="*/ 0 w 10000"/>
              <a:gd name="connsiteY96" fmla="*/ 2288 h 9812"/>
              <a:gd name="connsiteX97" fmla="*/ 0 w 10000"/>
              <a:gd name="connsiteY97" fmla="*/ 1689 h 9812"/>
              <a:gd name="connsiteX98" fmla="*/ 576 w 10000"/>
              <a:gd name="connsiteY98" fmla="*/ 1595 h 9812"/>
              <a:gd name="connsiteX99" fmla="*/ 1152 w 10000"/>
              <a:gd name="connsiteY99" fmla="*/ 1482 h 9812"/>
              <a:gd name="connsiteX100" fmla="*/ 1660 w 10000"/>
              <a:gd name="connsiteY100" fmla="*/ 1388 h 9812"/>
              <a:gd name="connsiteX101" fmla="*/ 2167 w 10000"/>
              <a:gd name="connsiteY101" fmla="*/ 1294 h 9812"/>
              <a:gd name="connsiteX102" fmla="*/ 2675 w 10000"/>
              <a:gd name="connsiteY102" fmla="*/ 1294 h 9812"/>
              <a:gd name="connsiteX103" fmla="*/ 3114 w 10000"/>
              <a:gd name="connsiteY103" fmla="*/ 1182 h 9812"/>
              <a:gd name="connsiteX104" fmla="*/ 3553 w 10000"/>
              <a:gd name="connsiteY104" fmla="*/ 1088 h 9812"/>
              <a:gd name="connsiteX105" fmla="*/ 3978 w 10000"/>
              <a:gd name="connsiteY105" fmla="*/ 1088 h 9812"/>
              <a:gd name="connsiteX106" fmla="*/ 4348 w 10000"/>
              <a:gd name="connsiteY106" fmla="*/ 994 h 9812"/>
              <a:gd name="connsiteX107" fmla="*/ 4705 w 10000"/>
              <a:gd name="connsiteY107" fmla="*/ 901 h 9812"/>
              <a:gd name="connsiteX108" fmla="*/ 5075 w 10000"/>
              <a:gd name="connsiteY108" fmla="*/ 901 h 9812"/>
              <a:gd name="connsiteX109" fmla="*/ 5364 w 10000"/>
              <a:gd name="connsiteY109" fmla="*/ 788 h 9812"/>
              <a:gd name="connsiteX110" fmla="*/ 5720 w 10000"/>
              <a:gd name="connsiteY110" fmla="*/ 788 h 9812"/>
              <a:gd name="connsiteX111" fmla="*/ 5940 w 10000"/>
              <a:gd name="connsiteY111" fmla="*/ 788 h 9812"/>
              <a:gd name="connsiteX112" fmla="*/ 6228 w 10000"/>
              <a:gd name="connsiteY112" fmla="*/ 694 h 9812"/>
              <a:gd name="connsiteX113" fmla="*/ 6447 w 10000"/>
              <a:gd name="connsiteY113" fmla="*/ 694 h 9812"/>
              <a:gd name="connsiteX114" fmla="*/ 6804 w 10000"/>
              <a:gd name="connsiteY114" fmla="*/ 601 h 9812"/>
              <a:gd name="connsiteX115" fmla="*/ 7174 w 10000"/>
              <a:gd name="connsiteY115" fmla="*/ 601 h 9812"/>
              <a:gd name="connsiteX116" fmla="*/ 7462 w 10000"/>
              <a:gd name="connsiteY116" fmla="*/ 487 h 9812"/>
              <a:gd name="connsiteX117" fmla="*/ 7750 w 10000"/>
              <a:gd name="connsiteY117" fmla="*/ 487 h 9812"/>
              <a:gd name="connsiteX118" fmla="*/ 7901 w 10000"/>
              <a:gd name="connsiteY118" fmla="*/ 394 h 9812"/>
              <a:gd name="connsiteX119" fmla="*/ 8038 w 10000"/>
              <a:gd name="connsiteY119" fmla="*/ 300 h 9812"/>
              <a:gd name="connsiteX120" fmla="*/ 8189 w 10000"/>
              <a:gd name="connsiteY120" fmla="*/ 300 h 9812"/>
              <a:gd name="connsiteX121" fmla="*/ 8189 w 10000"/>
              <a:gd name="connsiteY121" fmla="*/ 206 h 9812"/>
              <a:gd name="connsiteX122" fmla="*/ 8189 w 10000"/>
              <a:gd name="connsiteY122" fmla="*/ 206 h 9812"/>
              <a:gd name="connsiteX0" fmla="*/ 8189 w 10000"/>
              <a:gd name="connsiteY0" fmla="*/ 210 h 9904"/>
              <a:gd name="connsiteX1" fmla="*/ 8258 w 10000"/>
              <a:gd name="connsiteY1" fmla="*/ 96 h 9904"/>
              <a:gd name="connsiteX2" fmla="*/ 8409 w 10000"/>
              <a:gd name="connsiteY2" fmla="*/ 96 h 9904"/>
              <a:gd name="connsiteX3" fmla="*/ 8477 w 10000"/>
              <a:gd name="connsiteY3" fmla="*/ 0 h 9904"/>
              <a:gd name="connsiteX4" fmla="*/ 8546 w 10000"/>
              <a:gd name="connsiteY4" fmla="*/ 0 h 9904"/>
              <a:gd name="connsiteX5" fmla="*/ 8697 w 10000"/>
              <a:gd name="connsiteY5" fmla="*/ 96 h 9904"/>
              <a:gd name="connsiteX6" fmla="*/ 8916 w 10000"/>
              <a:gd name="connsiteY6" fmla="*/ 210 h 9904"/>
              <a:gd name="connsiteX7" fmla="*/ 8985 w 10000"/>
              <a:gd name="connsiteY7" fmla="*/ 306 h 9904"/>
              <a:gd name="connsiteX8" fmla="*/ 9122 w 10000"/>
              <a:gd name="connsiteY8" fmla="*/ 496 h 9904"/>
              <a:gd name="connsiteX9" fmla="*/ 9204 w 10000"/>
              <a:gd name="connsiteY9" fmla="*/ 613 h 9904"/>
              <a:gd name="connsiteX10" fmla="*/ 9342 w 10000"/>
              <a:gd name="connsiteY10" fmla="*/ 707 h 9904"/>
              <a:gd name="connsiteX11" fmla="*/ 9492 w 10000"/>
              <a:gd name="connsiteY11" fmla="*/ 918 h 9904"/>
              <a:gd name="connsiteX12" fmla="*/ 9630 w 10000"/>
              <a:gd name="connsiteY12" fmla="*/ 1013 h 9904"/>
              <a:gd name="connsiteX13" fmla="*/ 9712 w 10000"/>
              <a:gd name="connsiteY13" fmla="*/ 1205 h 9904"/>
              <a:gd name="connsiteX14" fmla="*/ 9849 w 10000"/>
              <a:gd name="connsiteY14" fmla="*/ 1319 h 9904"/>
              <a:gd name="connsiteX15" fmla="*/ 9918 w 10000"/>
              <a:gd name="connsiteY15" fmla="*/ 1415 h 9904"/>
              <a:gd name="connsiteX16" fmla="*/ 9918 w 10000"/>
              <a:gd name="connsiteY16" fmla="*/ 1510 h 9904"/>
              <a:gd name="connsiteX17" fmla="*/ 10000 w 10000"/>
              <a:gd name="connsiteY17" fmla="*/ 1510 h 9904"/>
              <a:gd name="connsiteX18" fmla="*/ 10000 w 10000"/>
              <a:gd name="connsiteY18" fmla="*/ 1626 h 9904"/>
              <a:gd name="connsiteX19" fmla="*/ 10000 w 10000"/>
              <a:gd name="connsiteY19" fmla="*/ 1721 h 9904"/>
              <a:gd name="connsiteX20" fmla="*/ 9918 w 10000"/>
              <a:gd name="connsiteY20" fmla="*/ 1817 h 9904"/>
              <a:gd name="connsiteX21" fmla="*/ 9849 w 10000"/>
              <a:gd name="connsiteY21" fmla="*/ 1817 h 9904"/>
              <a:gd name="connsiteX22" fmla="*/ 9781 w 10000"/>
              <a:gd name="connsiteY22" fmla="*/ 1912 h 9904"/>
              <a:gd name="connsiteX23" fmla="*/ 9712 w 10000"/>
              <a:gd name="connsiteY23" fmla="*/ 1912 h 9904"/>
              <a:gd name="connsiteX24" fmla="*/ 9712 w 10000"/>
              <a:gd name="connsiteY24" fmla="*/ 2027 h 9904"/>
              <a:gd name="connsiteX25" fmla="*/ 9630 w 10000"/>
              <a:gd name="connsiteY25" fmla="*/ 2122 h 9904"/>
              <a:gd name="connsiteX26" fmla="*/ 9561 w 10000"/>
              <a:gd name="connsiteY26" fmla="*/ 2332 h 9904"/>
              <a:gd name="connsiteX27" fmla="*/ 9561 w 10000"/>
              <a:gd name="connsiteY27" fmla="*/ 2523 h 9904"/>
              <a:gd name="connsiteX28" fmla="*/ 9492 w 10000"/>
              <a:gd name="connsiteY28" fmla="*/ 2734 h 9904"/>
              <a:gd name="connsiteX29" fmla="*/ 9492 w 10000"/>
              <a:gd name="connsiteY29" fmla="*/ 3040 h 9904"/>
              <a:gd name="connsiteX30" fmla="*/ 9492 w 10000"/>
              <a:gd name="connsiteY30" fmla="*/ 3231 h 9904"/>
              <a:gd name="connsiteX31" fmla="*/ 9410 w 10000"/>
              <a:gd name="connsiteY31" fmla="*/ 3538 h 9904"/>
              <a:gd name="connsiteX32" fmla="*/ 9410 w 10000"/>
              <a:gd name="connsiteY32" fmla="*/ 3939 h 9904"/>
              <a:gd name="connsiteX33" fmla="*/ 9342 w 10000"/>
              <a:gd name="connsiteY33" fmla="*/ 4245 h 9904"/>
              <a:gd name="connsiteX34" fmla="*/ 9273 w 10000"/>
              <a:gd name="connsiteY34" fmla="*/ 4646 h 9904"/>
              <a:gd name="connsiteX35" fmla="*/ 9204 w 10000"/>
              <a:gd name="connsiteY35" fmla="*/ 5048 h 9904"/>
              <a:gd name="connsiteX36" fmla="*/ 9122 w 10000"/>
              <a:gd name="connsiteY36" fmla="*/ 5449 h 9904"/>
              <a:gd name="connsiteX37" fmla="*/ 8985 w 10000"/>
              <a:gd name="connsiteY37" fmla="*/ 6367 h 9904"/>
              <a:gd name="connsiteX38" fmla="*/ 8916 w 10000"/>
              <a:gd name="connsiteY38" fmla="*/ 6769 h 9904"/>
              <a:gd name="connsiteX39" fmla="*/ 8834 w 10000"/>
              <a:gd name="connsiteY39" fmla="*/ 7170 h 9904"/>
              <a:gd name="connsiteX40" fmla="*/ 8765 w 10000"/>
              <a:gd name="connsiteY40" fmla="*/ 7571 h 9904"/>
              <a:gd name="connsiteX41" fmla="*/ 8697 w 10000"/>
              <a:gd name="connsiteY41" fmla="*/ 7974 h 9904"/>
              <a:gd name="connsiteX42" fmla="*/ 8615 w 10000"/>
              <a:gd name="connsiteY42" fmla="*/ 8279 h 9904"/>
              <a:gd name="connsiteX43" fmla="*/ 8615 w 10000"/>
              <a:gd name="connsiteY43" fmla="*/ 8489 h 9904"/>
              <a:gd name="connsiteX44" fmla="*/ 8546 w 10000"/>
              <a:gd name="connsiteY44" fmla="*/ 8795 h 9904"/>
              <a:gd name="connsiteX45" fmla="*/ 8477 w 10000"/>
              <a:gd name="connsiteY45" fmla="*/ 8987 h 9904"/>
              <a:gd name="connsiteX46" fmla="*/ 8326 w 10000"/>
              <a:gd name="connsiteY46" fmla="*/ 9293 h 9904"/>
              <a:gd name="connsiteX47" fmla="*/ 8189 w 10000"/>
              <a:gd name="connsiteY47" fmla="*/ 9599 h 9904"/>
              <a:gd name="connsiteX48" fmla="*/ 8038 w 10000"/>
              <a:gd name="connsiteY48" fmla="*/ 9904 h 9904"/>
              <a:gd name="connsiteX49" fmla="*/ 7682 w 10000"/>
              <a:gd name="connsiteY49" fmla="*/ 7878 h 9904"/>
              <a:gd name="connsiteX50" fmla="*/ 7750 w 10000"/>
              <a:gd name="connsiteY50" fmla="*/ 7782 h 9904"/>
              <a:gd name="connsiteX51" fmla="*/ 7819 w 10000"/>
              <a:gd name="connsiteY51" fmla="*/ 7668 h 9904"/>
              <a:gd name="connsiteX52" fmla="*/ 7819 w 10000"/>
              <a:gd name="connsiteY52" fmla="*/ 7571 h 9904"/>
              <a:gd name="connsiteX53" fmla="*/ 7901 w 10000"/>
              <a:gd name="connsiteY53" fmla="*/ 7476 h 9904"/>
              <a:gd name="connsiteX54" fmla="*/ 7970 w 10000"/>
              <a:gd name="connsiteY54" fmla="*/ 7266 h 9904"/>
              <a:gd name="connsiteX55" fmla="*/ 7970 w 10000"/>
              <a:gd name="connsiteY55" fmla="*/ 7075 h 9904"/>
              <a:gd name="connsiteX56" fmla="*/ 8038 w 10000"/>
              <a:gd name="connsiteY56" fmla="*/ 6864 h 9904"/>
              <a:gd name="connsiteX57" fmla="*/ 8107 w 10000"/>
              <a:gd name="connsiteY57" fmla="*/ 6558 h 9904"/>
              <a:gd name="connsiteX58" fmla="*/ 8189 w 10000"/>
              <a:gd name="connsiteY58" fmla="*/ 6253 h 9904"/>
              <a:gd name="connsiteX59" fmla="*/ 8189 w 10000"/>
              <a:gd name="connsiteY59" fmla="*/ 5851 h 9904"/>
              <a:gd name="connsiteX60" fmla="*/ 8326 w 10000"/>
              <a:gd name="connsiteY60" fmla="*/ 5144 h 9904"/>
              <a:gd name="connsiteX61" fmla="*/ 8409 w 10000"/>
              <a:gd name="connsiteY61" fmla="*/ 4341 h 9904"/>
              <a:gd name="connsiteX62" fmla="*/ 8409 w 10000"/>
              <a:gd name="connsiteY62" fmla="*/ 3633 h 9904"/>
              <a:gd name="connsiteX63" fmla="*/ 8477 w 10000"/>
              <a:gd name="connsiteY63" fmla="*/ 2926 h 9904"/>
              <a:gd name="connsiteX64" fmla="*/ 8477 w 10000"/>
              <a:gd name="connsiteY64" fmla="*/ 2620 h 9904"/>
              <a:gd name="connsiteX65" fmla="*/ 8477 w 10000"/>
              <a:gd name="connsiteY65" fmla="*/ 2332 h 9904"/>
              <a:gd name="connsiteX66" fmla="*/ 8477 w 10000"/>
              <a:gd name="connsiteY66" fmla="*/ 2122 h 9904"/>
              <a:gd name="connsiteX67" fmla="*/ 8477 w 10000"/>
              <a:gd name="connsiteY67" fmla="*/ 1912 h 9904"/>
              <a:gd name="connsiteX68" fmla="*/ 8477 w 10000"/>
              <a:gd name="connsiteY68" fmla="*/ 1721 h 9904"/>
              <a:gd name="connsiteX69" fmla="*/ 8477 w 10000"/>
              <a:gd name="connsiteY69" fmla="*/ 1626 h 9904"/>
              <a:gd name="connsiteX70" fmla="*/ 8409 w 10000"/>
              <a:gd name="connsiteY70" fmla="*/ 1510 h 9904"/>
              <a:gd name="connsiteX71" fmla="*/ 8409 w 10000"/>
              <a:gd name="connsiteY71" fmla="*/ 1415 h 9904"/>
              <a:gd name="connsiteX72" fmla="*/ 8409 w 10000"/>
              <a:gd name="connsiteY72" fmla="*/ 1319 h 9904"/>
              <a:gd name="connsiteX73" fmla="*/ 8326 w 10000"/>
              <a:gd name="connsiteY73" fmla="*/ 1319 h 9904"/>
              <a:gd name="connsiteX74" fmla="*/ 8258 w 10000"/>
              <a:gd name="connsiteY74" fmla="*/ 1205 h 9904"/>
              <a:gd name="connsiteX75" fmla="*/ 8258 w 10000"/>
              <a:gd name="connsiteY75" fmla="*/ 1205 h 9904"/>
              <a:gd name="connsiteX76" fmla="*/ 8107 w 10000"/>
              <a:gd name="connsiteY76" fmla="*/ 1205 h 9904"/>
              <a:gd name="connsiteX77" fmla="*/ 8038 w 10000"/>
              <a:gd name="connsiteY77" fmla="*/ 1205 h 9904"/>
              <a:gd name="connsiteX78" fmla="*/ 7970 w 10000"/>
              <a:gd name="connsiteY78" fmla="*/ 1205 h 9904"/>
              <a:gd name="connsiteX79" fmla="*/ 7819 w 10000"/>
              <a:gd name="connsiteY79" fmla="*/ 1205 h 9904"/>
              <a:gd name="connsiteX80" fmla="*/ 7682 w 10000"/>
              <a:gd name="connsiteY80" fmla="*/ 1205 h 9904"/>
              <a:gd name="connsiteX81" fmla="*/ 7462 w 10000"/>
              <a:gd name="connsiteY81" fmla="*/ 1205 h 9904"/>
              <a:gd name="connsiteX82" fmla="*/ 7311 w 10000"/>
              <a:gd name="connsiteY82" fmla="*/ 1205 h 9904"/>
              <a:gd name="connsiteX83" fmla="*/ 7092 w 10000"/>
              <a:gd name="connsiteY83" fmla="*/ 1205 h 9904"/>
              <a:gd name="connsiteX84" fmla="*/ 6804 w 10000"/>
              <a:gd name="connsiteY84" fmla="*/ 1205 h 9904"/>
              <a:gd name="connsiteX85" fmla="*/ 6516 w 10000"/>
              <a:gd name="connsiteY85" fmla="*/ 1319 h 9904"/>
              <a:gd name="connsiteX86" fmla="*/ 6228 w 10000"/>
              <a:gd name="connsiteY86" fmla="*/ 1319 h 9904"/>
              <a:gd name="connsiteX87" fmla="*/ 5871 w 10000"/>
              <a:gd name="connsiteY87" fmla="*/ 1415 h 9904"/>
              <a:gd name="connsiteX88" fmla="*/ 5144 w 10000"/>
              <a:gd name="connsiteY88" fmla="*/ 1510 h 9904"/>
              <a:gd name="connsiteX89" fmla="*/ 4417 w 10000"/>
              <a:gd name="connsiteY89" fmla="*/ 1721 h 9904"/>
              <a:gd name="connsiteX90" fmla="*/ 3690 w 10000"/>
              <a:gd name="connsiteY90" fmla="*/ 1817 h 9904"/>
              <a:gd name="connsiteX91" fmla="*/ 2963 w 10000"/>
              <a:gd name="connsiteY91" fmla="*/ 1912 h 9904"/>
              <a:gd name="connsiteX92" fmla="*/ 2167 w 10000"/>
              <a:gd name="connsiteY92" fmla="*/ 2027 h 9904"/>
              <a:gd name="connsiteX93" fmla="*/ 1454 w 10000"/>
              <a:gd name="connsiteY93" fmla="*/ 2122 h 9904"/>
              <a:gd name="connsiteX94" fmla="*/ 727 w 10000"/>
              <a:gd name="connsiteY94" fmla="*/ 2218 h 9904"/>
              <a:gd name="connsiteX95" fmla="*/ 0 w 10000"/>
              <a:gd name="connsiteY95" fmla="*/ 2332 h 9904"/>
              <a:gd name="connsiteX96" fmla="*/ 0 w 10000"/>
              <a:gd name="connsiteY96" fmla="*/ 1721 h 9904"/>
              <a:gd name="connsiteX97" fmla="*/ 576 w 10000"/>
              <a:gd name="connsiteY97" fmla="*/ 1626 h 9904"/>
              <a:gd name="connsiteX98" fmla="*/ 1152 w 10000"/>
              <a:gd name="connsiteY98" fmla="*/ 1510 h 9904"/>
              <a:gd name="connsiteX99" fmla="*/ 1660 w 10000"/>
              <a:gd name="connsiteY99" fmla="*/ 1415 h 9904"/>
              <a:gd name="connsiteX100" fmla="*/ 2167 w 10000"/>
              <a:gd name="connsiteY100" fmla="*/ 1319 h 9904"/>
              <a:gd name="connsiteX101" fmla="*/ 2675 w 10000"/>
              <a:gd name="connsiteY101" fmla="*/ 1319 h 9904"/>
              <a:gd name="connsiteX102" fmla="*/ 3114 w 10000"/>
              <a:gd name="connsiteY102" fmla="*/ 1205 h 9904"/>
              <a:gd name="connsiteX103" fmla="*/ 3553 w 10000"/>
              <a:gd name="connsiteY103" fmla="*/ 1109 h 9904"/>
              <a:gd name="connsiteX104" fmla="*/ 3978 w 10000"/>
              <a:gd name="connsiteY104" fmla="*/ 1109 h 9904"/>
              <a:gd name="connsiteX105" fmla="*/ 4348 w 10000"/>
              <a:gd name="connsiteY105" fmla="*/ 1013 h 9904"/>
              <a:gd name="connsiteX106" fmla="*/ 4705 w 10000"/>
              <a:gd name="connsiteY106" fmla="*/ 918 h 9904"/>
              <a:gd name="connsiteX107" fmla="*/ 5075 w 10000"/>
              <a:gd name="connsiteY107" fmla="*/ 918 h 9904"/>
              <a:gd name="connsiteX108" fmla="*/ 5364 w 10000"/>
              <a:gd name="connsiteY108" fmla="*/ 803 h 9904"/>
              <a:gd name="connsiteX109" fmla="*/ 5720 w 10000"/>
              <a:gd name="connsiteY109" fmla="*/ 803 h 9904"/>
              <a:gd name="connsiteX110" fmla="*/ 5940 w 10000"/>
              <a:gd name="connsiteY110" fmla="*/ 803 h 9904"/>
              <a:gd name="connsiteX111" fmla="*/ 6228 w 10000"/>
              <a:gd name="connsiteY111" fmla="*/ 707 h 9904"/>
              <a:gd name="connsiteX112" fmla="*/ 6447 w 10000"/>
              <a:gd name="connsiteY112" fmla="*/ 707 h 9904"/>
              <a:gd name="connsiteX113" fmla="*/ 6804 w 10000"/>
              <a:gd name="connsiteY113" fmla="*/ 613 h 9904"/>
              <a:gd name="connsiteX114" fmla="*/ 7174 w 10000"/>
              <a:gd name="connsiteY114" fmla="*/ 613 h 9904"/>
              <a:gd name="connsiteX115" fmla="*/ 7462 w 10000"/>
              <a:gd name="connsiteY115" fmla="*/ 496 h 9904"/>
              <a:gd name="connsiteX116" fmla="*/ 7750 w 10000"/>
              <a:gd name="connsiteY116" fmla="*/ 496 h 9904"/>
              <a:gd name="connsiteX117" fmla="*/ 7901 w 10000"/>
              <a:gd name="connsiteY117" fmla="*/ 402 h 9904"/>
              <a:gd name="connsiteX118" fmla="*/ 8038 w 10000"/>
              <a:gd name="connsiteY118" fmla="*/ 306 h 9904"/>
              <a:gd name="connsiteX119" fmla="*/ 8189 w 10000"/>
              <a:gd name="connsiteY119" fmla="*/ 306 h 9904"/>
              <a:gd name="connsiteX120" fmla="*/ 8189 w 10000"/>
              <a:gd name="connsiteY120" fmla="*/ 210 h 9904"/>
              <a:gd name="connsiteX121" fmla="*/ 8189 w 10000"/>
              <a:gd name="connsiteY121" fmla="*/ 210 h 9904"/>
              <a:gd name="connsiteX0" fmla="*/ 8189 w 10000"/>
              <a:gd name="connsiteY0" fmla="*/ 212 h 9692"/>
              <a:gd name="connsiteX1" fmla="*/ 8258 w 10000"/>
              <a:gd name="connsiteY1" fmla="*/ 97 h 9692"/>
              <a:gd name="connsiteX2" fmla="*/ 8409 w 10000"/>
              <a:gd name="connsiteY2" fmla="*/ 97 h 9692"/>
              <a:gd name="connsiteX3" fmla="*/ 8477 w 10000"/>
              <a:gd name="connsiteY3" fmla="*/ 0 h 9692"/>
              <a:gd name="connsiteX4" fmla="*/ 8546 w 10000"/>
              <a:gd name="connsiteY4" fmla="*/ 0 h 9692"/>
              <a:gd name="connsiteX5" fmla="*/ 8697 w 10000"/>
              <a:gd name="connsiteY5" fmla="*/ 97 h 9692"/>
              <a:gd name="connsiteX6" fmla="*/ 8916 w 10000"/>
              <a:gd name="connsiteY6" fmla="*/ 212 h 9692"/>
              <a:gd name="connsiteX7" fmla="*/ 8985 w 10000"/>
              <a:gd name="connsiteY7" fmla="*/ 309 h 9692"/>
              <a:gd name="connsiteX8" fmla="*/ 9122 w 10000"/>
              <a:gd name="connsiteY8" fmla="*/ 501 h 9692"/>
              <a:gd name="connsiteX9" fmla="*/ 9204 w 10000"/>
              <a:gd name="connsiteY9" fmla="*/ 619 h 9692"/>
              <a:gd name="connsiteX10" fmla="*/ 9342 w 10000"/>
              <a:gd name="connsiteY10" fmla="*/ 714 h 9692"/>
              <a:gd name="connsiteX11" fmla="*/ 9492 w 10000"/>
              <a:gd name="connsiteY11" fmla="*/ 927 h 9692"/>
              <a:gd name="connsiteX12" fmla="*/ 9630 w 10000"/>
              <a:gd name="connsiteY12" fmla="*/ 1023 h 9692"/>
              <a:gd name="connsiteX13" fmla="*/ 9712 w 10000"/>
              <a:gd name="connsiteY13" fmla="*/ 1217 h 9692"/>
              <a:gd name="connsiteX14" fmla="*/ 9849 w 10000"/>
              <a:gd name="connsiteY14" fmla="*/ 1332 h 9692"/>
              <a:gd name="connsiteX15" fmla="*/ 9918 w 10000"/>
              <a:gd name="connsiteY15" fmla="*/ 1429 h 9692"/>
              <a:gd name="connsiteX16" fmla="*/ 9918 w 10000"/>
              <a:gd name="connsiteY16" fmla="*/ 1525 h 9692"/>
              <a:gd name="connsiteX17" fmla="*/ 10000 w 10000"/>
              <a:gd name="connsiteY17" fmla="*/ 1525 h 9692"/>
              <a:gd name="connsiteX18" fmla="*/ 10000 w 10000"/>
              <a:gd name="connsiteY18" fmla="*/ 1642 h 9692"/>
              <a:gd name="connsiteX19" fmla="*/ 10000 w 10000"/>
              <a:gd name="connsiteY19" fmla="*/ 1738 h 9692"/>
              <a:gd name="connsiteX20" fmla="*/ 9918 w 10000"/>
              <a:gd name="connsiteY20" fmla="*/ 1835 h 9692"/>
              <a:gd name="connsiteX21" fmla="*/ 9849 w 10000"/>
              <a:gd name="connsiteY21" fmla="*/ 1835 h 9692"/>
              <a:gd name="connsiteX22" fmla="*/ 9781 w 10000"/>
              <a:gd name="connsiteY22" fmla="*/ 1931 h 9692"/>
              <a:gd name="connsiteX23" fmla="*/ 9712 w 10000"/>
              <a:gd name="connsiteY23" fmla="*/ 1931 h 9692"/>
              <a:gd name="connsiteX24" fmla="*/ 9712 w 10000"/>
              <a:gd name="connsiteY24" fmla="*/ 2047 h 9692"/>
              <a:gd name="connsiteX25" fmla="*/ 9630 w 10000"/>
              <a:gd name="connsiteY25" fmla="*/ 2143 h 9692"/>
              <a:gd name="connsiteX26" fmla="*/ 9561 w 10000"/>
              <a:gd name="connsiteY26" fmla="*/ 2355 h 9692"/>
              <a:gd name="connsiteX27" fmla="*/ 9561 w 10000"/>
              <a:gd name="connsiteY27" fmla="*/ 2547 h 9692"/>
              <a:gd name="connsiteX28" fmla="*/ 9492 w 10000"/>
              <a:gd name="connsiteY28" fmla="*/ 2761 h 9692"/>
              <a:gd name="connsiteX29" fmla="*/ 9492 w 10000"/>
              <a:gd name="connsiteY29" fmla="*/ 3069 h 9692"/>
              <a:gd name="connsiteX30" fmla="*/ 9492 w 10000"/>
              <a:gd name="connsiteY30" fmla="*/ 3262 h 9692"/>
              <a:gd name="connsiteX31" fmla="*/ 9410 w 10000"/>
              <a:gd name="connsiteY31" fmla="*/ 3572 h 9692"/>
              <a:gd name="connsiteX32" fmla="*/ 9410 w 10000"/>
              <a:gd name="connsiteY32" fmla="*/ 3977 h 9692"/>
              <a:gd name="connsiteX33" fmla="*/ 9342 w 10000"/>
              <a:gd name="connsiteY33" fmla="*/ 4286 h 9692"/>
              <a:gd name="connsiteX34" fmla="*/ 9273 w 10000"/>
              <a:gd name="connsiteY34" fmla="*/ 4691 h 9692"/>
              <a:gd name="connsiteX35" fmla="*/ 9204 w 10000"/>
              <a:gd name="connsiteY35" fmla="*/ 5097 h 9692"/>
              <a:gd name="connsiteX36" fmla="*/ 9122 w 10000"/>
              <a:gd name="connsiteY36" fmla="*/ 5502 h 9692"/>
              <a:gd name="connsiteX37" fmla="*/ 8985 w 10000"/>
              <a:gd name="connsiteY37" fmla="*/ 6429 h 9692"/>
              <a:gd name="connsiteX38" fmla="*/ 8916 w 10000"/>
              <a:gd name="connsiteY38" fmla="*/ 6835 h 9692"/>
              <a:gd name="connsiteX39" fmla="*/ 8834 w 10000"/>
              <a:gd name="connsiteY39" fmla="*/ 7239 h 9692"/>
              <a:gd name="connsiteX40" fmla="*/ 8765 w 10000"/>
              <a:gd name="connsiteY40" fmla="*/ 7644 h 9692"/>
              <a:gd name="connsiteX41" fmla="*/ 8697 w 10000"/>
              <a:gd name="connsiteY41" fmla="*/ 8051 h 9692"/>
              <a:gd name="connsiteX42" fmla="*/ 8615 w 10000"/>
              <a:gd name="connsiteY42" fmla="*/ 8359 h 9692"/>
              <a:gd name="connsiteX43" fmla="*/ 8615 w 10000"/>
              <a:gd name="connsiteY43" fmla="*/ 8571 h 9692"/>
              <a:gd name="connsiteX44" fmla="*/ 8546 w 10000"/>
              <a:gd name="connsiteY44" fmla="*/ 8880 h 9692"/>
              <a:gd name="connsiteX45" fmla="*/ 8477 w 10000"/>
              <a:gd name="connsiteY45" fmla="*/ 9074 h 9692"/>
              <a:gd name="connsiteX46" fmla="*/ 8326 w 10000"/>
              <a:gd name="connsiteY46" fmla="*/ 9383 h 9692"/>
              <a:gd name="connsiteX47" fmla="*/ 8189 w 10000"/>
              <a:gd name="connsiteY47" fmla="*/ 9692 h 9692"/>
              <a:gd name="connsiteX48" fmla="*/ 7682 w 10000"/>
              <a:gd name="connsiteY48" fmla="*/ 7954 h 9692"/>
              <a:gd name="connsiteX49" fmla="*/ 7750 w 10000"/>
              <a:gd name="connsiteY49" fmla="*/ 7857 h 9692"/>
              <a:gd name="connsiteX50" fmla="*/ 7819 w 10000"/>
              <a:gd name="connsiteY50" fmla="*/ 7742 h 9692"/>
              <a:gd name="connsiteX51" fmla="*/ 7819 w 10000"/>
              <a:gd name="connsiteY51" fmla="*/ 7644 h 9692"/>
              <a:gd name="connsiteX52" fmla="*/ 7901 w 10000"/>
              <a:gd name="connsiteY52" fmla="*/ 7548 h 9692"/>
              <a:gd name="connsiteX53" fmla="*/ 7970 w 10000"/>
              <a:gd name="connsiteY53" fmla="*/ 7336 h 9692"/>
              <a:gd name="connsiteX54" fmla="*/ 7970 w 10000"/>
              <a:gd name="connsiteY54" fmla="*/ 7144 h 9692"/>
              <a:gd name="connsiteX55" fmla="*/ 8038 w 10000"/>
              <a:gd name="connsiteY55" fmla="*/ 6931 h 9692"/>
              <a:gd name="connsiteX56" fmla="*/ 8107 w 10000"/>
              <a:gd name="connsiteY56" fmla="*/ 6622 h 9692"/>
              <a:gd name="connsiteX57" fmla="*/ 8189 w 10000"/>
              <a:gd name="connsiteY57" fmla="*/ 6314 h 9692"/>
              <a:gd name="connsiteX58" fmla="*/ 8189 w 10000"/>
              <a:gd name="connsiteY58" fmla="*/ 5908 h 9692"/>
              <a:gd name="connsiteX59" fmla="*/ 8326 w 10000"/>
              <a:gd name="connsiteY59" fmla="*/ 5194 h 9692"/>
              <a:gd name="connsiteX60" fmla="*/ 8409 w 10000"/>
              <a:gd name="connsiteY60" fmla="*/ 4383 h 9692"/>
              <a:gd name="connsiteX61" fmla="*/ 8409 w 10000"/>
              <a:gd name="connsiteY61" fmla="*/ 3668 h 9692"/>
              <a:gd name="connsiteX62" fmla="*/ 8477 w 10000"/>
              <a:gd name="connsiteY62" fmla="*/ 2954 h 9692"/>
              <a:gd name="connsiteX63" fmla="*/ 8477 w 10000"/>
              <a:gd name="connsiteY63" fmla="*/ 2645 h 9692"/>
              <a:gd name="connsiteX64" fmla="*/ 8477 w 10000"/>
              <a:gd name="connsiteY64" fmla="*/ 2355 h 9692"/>
              <a:gd name="connsiteX65" fmla="*/ 8477 w 10000"/>
              <a:gd name="connsiteY65" fmla="*/ 2143 h 9692"/>
              <a:gd name="connsiteX66" fmla="*/ 8477 w 10000"/>
              <a:gd name="connsiteY66" fmla="*/ 1931 h 9692"/>
              <a:gd name="connsiteX67" fmla="*/ 8477 w 10000"/>
              <a:gd name="connsiteY67" fmla="*/ 1738 h 9692"/>
              <a:gd name="connsiteX68" fmla="*/ 8477 w 10000"/>
              <a:gd name="connsiteY68" fmla="*/ 1642 h 9692"/>
              <a:gd name="connsiteX69" fmla="*/ 8409 w 10000"/>
              <a:gd name="connsiteY69" fmla="*/ 1525 h 9692"/>
              <a:gd name="connsiteX70" fmla="*/ 8409 w 10000"/>
              <a:gd name="connsiteY70" fmla="*/ 1429 h 9692"/>
              <a:gd name="connsiteX71" fmla="*/ 8409 w 10000"/>
              <a:gd name="connsiteY71" fmla="*/ 1332 h 9692"/>
              <a:gd name="connsiteX72" fmla="*/ 8326 w 10000"/>
              <a:gd name="connsiteY72" fmla="*/ 1332 h 9692"/>
              <a:gd name="connsiteX73" fmla="*/ 8258 w 10000"/>
              <a:gd name="connsiteY73" fmla="*/ 1217 h 9692"/>
              <a:gd name="connsiteX74" fmla="*/ 8258 w 10000"/>
              <a:gd name="connsiteY74" fmla="*/ 1217 h 9692"/>
              <a:gd name="connsiteX75" fmla="*/ 8107 w 10000"/>
              <a:gd name="connsiteY75" fmla="*/ 1217 h 9692"/>
              <a:gd name="connsiteX76" fmla="*/ 8038 w 10000"/>
              <a:gd name="connsiteY76" fmla="*/ 1217 h 9692"/>
              <a:gd name="connsiteX77" fmla="*/ 7970 w 10000"/>
              <a:gd name="connsiteY77" fmla="*/ 1217 h 9692"/>
              <a:gd name="connsiteX78" fmla="*/ 7819 w 10000"/>
              <a:gd name="connsiteY78" fmla="*/ 1217 h 9692"/>
              <a:gd name="connsiteX79" fmla="*/ 7682 w 10000"/>
              <a:gd name="connsiteY79" fmla="*/ 1217 h 9692"/>
              <a:gd name="connsiteX80" fmla="*/ 7462 w 10000"/>
              <a:gd name="connsiteY80" fmla="*/ 1217 h 9692"/>
              <a:gd name="connsiteX81" fmla="*/ 7311 w 10000"/>
              <a:gd name="connsiteY81" fmla="*/ 1217 h 9692"/>
              <a:gd name="connsiteX82" fmla="*/ 7092 w 10000"/>
              <a:gd name="connsiteY82" fmla="*/ 1217 h 9692"/>
              <a:gd name="connsiteX83" fmla="*/ 6804 w 10000"/>
              <a:gd name="connsiteY83" fmla="*/ 1217 h 9692"/>
              <a:gd name="connsiteX84" fmla="*/ 6516 w 10000"/>
              <a:gd name="connsiteY84" fmla="*/ 1332 h 9692"/>
              <a:gd name="connsiteX85" fmla="*/ 6228 w 10000"/>
              <a:gd name="connsiteY85" fmla="*/ 1332 h 9692"/>
              <a:gd name="connsiteX86" fmla="*/ 5871 w 10000"/>
              <a:gd name="connsiteY86" fmla="*/ 1429 h 9692"/>
              <a:gd name="connsiteX87" fmla="*/ 5144 w 10000"/>
              <a:gd name="connsiteY87" fmla="*/ 1525 h 9692"/>
              <a:gd name="connsiteX88" fmla="*/ 4417 w 10000"/>
              <a:gd name="connsiteY88" fmla="*/ 1738 h 9692"/>
              <a:gd name="connsiteX89" fmla="*/ 3690 w 10000"/>
              <a:gd name="connsiteY89" fmla="*/ 1835 h 9692"/>
              <a:gd name="connsiteX90" fmla="*/ 2963 w 10000"/>
              <a:gd name="connsiteY90" fmla="*/ 1931 h 9692"/>
              <a:gd name="connsiteX91" fmla="*/ 2167 w 10000"/>
              <a:gd name="connsiteY91" fmla="*/ 2047 h 9692"/>
              <a:gd name="connsiteX92" fmla="*/ 1454 w 10000"/>
              <a:gd name="connsiteY92" fmla="*/ 2143 h 9692"/>
              <a:gd name="connsiteX93" fmla="*/ 727 w 10000"/>
              <a:gd name="connsiteY93" fmla="*/ 2239 h 9692"/>
              <a:gd name="connsiteX94" fmla="*/ 0 w 10000"/>
              <a:gd name="connsiteY94" fmla="*/ 2355 h 9692"/>
              <a:gd name="connsiteX95" fmla="*/ 0 w 10000"/>
              <a:gd name="connsiteY95" fmla="*/ 1738 h 9692"/>
              <a:gd name="connsiteX96" fmla="*/ 576 w 10000"/>
              <a:gd name="connsiteY96" fmla="*/ 1642 h 9692"/>
              <a:gd name="connsiteX97" fmla="*/ 1152 w 10000"/>
              <a:gd name="connsiteY97" fmla="*/ 1525 h 9692"/>
              <a:gd name="connsiteX98" fmla="*/ 1660 w 10000"/>
              <a:gd name="connsiteY98" fmla="*/ 1429 h 9692"/>
              <a:gd name="connsiteX99" fmla="*/ 2167 w 10000"/>
              <a:gd name="connsiteY99" fmla="*/ 1332 h 9692"/>
              <a:gd name="connsiteX100" fmla="*/ 2675 w 10000"/>
              <a:gd name="connsiteY100" fmla="*/ 1332 h 9692"/>
              <a:gd name="connsiteX101" fmla="*/ 3114 w 10000"/>
              <a:gd name="connsiteY101" fmla="*/ 1217 h 9692"/>
              <a:gd name="connsiteX102" fmla="*/ 3553 w 10000"/>
              <a:gd name="connsiteY102" fmla="*/ 1120 h 9692"/>
              <a:gd name="connsiteX103" fmla="*/ 3978 w 10000"/>
              <a:gd name="connsiteY103" fmla="*/ 1120 h 9692"/>
              <a:gd name="connsiteX104" fmla="*/ 4348 w 10000"/>
              <a:gd name="connsiteY104" fmla="*/ 1023 h 9692"/>
              <a:gd name="connsiteX105" fmla="*/ 4705 w 10000"/>
              <a:gd name="connsiteY105" fmla="*/ 927 h 9692"/>
              <a:gd name="connsiteX106" fmla="*/ 5075 w 10000"/>
              <a:gd name="connsiteY106" fmla="*/ 927 h 9692"/>
              <a:gd name="connsiteX107" fmla="*/ 5364 w 10000"/>
              <a:gd name="connsiteY107" fmla="*/ 811 h 9692"/>
              <a:gd name="connsiteX108" fmla="*/ 5720 w 10000"/>
              <a:gd name="connsiteY108" fmla="*/ 811 h 9692"/>
              <a:gd name="connsiteX109" fmla="*/ 5940 w 10000"/>
              <a:gd name="connsiteY109" fmla="*/ 811 h 9692"/>
              <a:gd name="connsiteX110" fmla="*/ 6228 w 10000"/>
              <a:gd name="connsiteY110" fmla="*/ 714 h 9692"/>
              <a:gd name="connsiteX111" fmla="*/ 6447 w 10000"/>
              <a:gd name="connsiteY111" fmla="*/ 714 h 9692"/>
              <a:gd name="connsiteX112" fmla="*/ 6804 w 10000"/>
              <a:gd name="connsiteY112" fmla="*/ 619 h 9692"/>
              <a:gd name="connsiteX113" fmla="*/ 7174 w 10000"/>
              <a:gd name="connsiteY113" fmla="*/ 619 h 9692"/>
              <a:gd name="connsiteX114" fmla="*/ 7462 w 10000"/>
              <a:gd name="connsiteY114" fmla="*/ 501 h 9692"/>
              <a:gd name="connsiteX115" fmla="*/ 7750 w 10000"/>
              <a:gd name="connsiteY115" fmla="*/ 501 h 9692"/>
              <a:gd name="connsiteX116" fmla="*/ 7901 w 10000"/>
              <a:gd name="connsiteY116" fmla="*/ 406 h 9692"/>
              <a:gd name="connsiteX117" fmla="*/ 8038 w 10000"/>
              <a:gd name="connsiteY117" fmla="*/ 309 h 9692"/>
              <a:gd name="connsiteX118" fmla="*/ 8189 w 10000"/>
              <a:gd name="connsiteY118" fmla="*/ 309 h 9692"/>
              <a:gd name="connsiteX119" fmla="*/ 8189 w 10000"/>
              <a:gd name="connsiteY119" fmla="*/ 212 h 9692"/>
              <a:gd name="connsiteX120" fmla="*/ 8189 w 10000"/>
              <a:gd name="connsiteY120" fmla="*/ 212 h 9692"/>
              <a:gd name="connsiteX0" fmla="*/ 8189 w 10000"/>
              <a:gd name="connsiteY0" fmla="*/ 219 h 9681"/>
              <a:gd name="connsiteX1" fmla="*/ 8258 w 10000"/>
              <a:gd name="connsiteY1" fmla="*/ 100 h 9681"/>
              <a:gd name="connsiteX2" fmla="*/ 8409 w 10000"/>
              <a:gd name="connsiteY2" fmla="*/ 100 h 9681"/>
              <a:gd name="connsiteX3" fmla="*/ 8477 w 10000"/>
              <a:gd name="connsiteY3" fmla="*/ 0 h 9681"/>
              <a:gd name="connsiteX4" fmla="*/ 8546 w 10000"/>
              <a:gd name="connsiteY4" fmla="*/ 0 h 9681"/>
              <a:gd name="connsiteX5" fmla="*/ 8697 w 10000"/>
              <a:gd name="connsiteY5" fmla="*/ 100 h 9681"/>
              <a:gd name="connsiteX6" fmla="*/ 8916 w 10000"/>
              <a:gd name="connsiteY6" fmla="*/ 219 h 9681"/>
              <a:gd name="connsiteX7" fmla="*/ 8985 w 10000"/>
              <a:gd name="connsiteY7" fmla="*/ 319 h 9681"/>
              <a:gd name="connsiteX8" fmla="*/ 9122 w 10000"/>
              <a:gd name="connsiteY8" fmla="*/ 517 h 9681"/>
              <a:gd name="connsiteX9" fmla="*/ 9204 w 10000"/>
              <a:gd name="connsiteY9" fmla="*/ 639 h 9681"/>
              <a:gd name="connsiteX10" fmla="*/ 9342 w 10000"/>
              <a:gd name="connsiteY10" fmla="*/ 737 h 9681"/>
              <a:gd name="connsiteX11" fmla="*/ 9492 w 10000"/>
              <a:gd name="connsiteY11" fmla="*/ 956 h 9681"/>
              <a:gd name="connsiteX12" fmla="*/ 9630 w 10000"/>
              <a:gd name="connsiteY12" fmla="*/ 1056 h 9681"/>
              <a:gd name="connsiteX13" fmla="*/ 9712 w 10000"/>
              <a:gd name="connsiteY13" fmla="*/ 1256 h 9681"/>
              <a:gd name="connsiteX14" fmla="*/ 9849 w 10000"/>
              <a:gd name="connsiteY14" fmla="*/ 1374 h 9681"/>
              <a:gd name="connsiteX15" fmla="*/ 9918 w 10000"/>
              <a:gd name="connsiteY15" fmla="*/ 1474 h 9681"/>
              <a:gd name="connsiteX16" fmla="*/ 9918 w 10000"/>
              <a:gd name="connsiteY16" fmla="*/ 1573 h 9681"/>
              <a:gd name="connsiteX17" fmla="*/ 10000 w 10000"/>
              <a:gd name="connsiteY17" fmla="*/ 1573 h 9681"/>
              <a:gd name="connsiteX18" fmla="*/ 10000 w 10000"/>
              <a:gd name="connsiteY18" fmla="*/ 1694 h 9681"/>
              <a:gd name="connsiteX19" fmla="*/ 10000 w 10000"/>
              <a:gd name="connsiteY19" fmla="*/ 1793 h 9681"/>
              <a:gd name="connsiteX20" fmla="*/ 9918 w 10000"/>
              <a:gd name="connsiteY20" fmla="*/ 1893 h 9681"/>
              <a:gd name="connsiteX21" fmla="*/ 9849 w 10000"/>
              <a:gd name="connsiteY21" fmla="*/ 1893 h 9681"/>
              <a:gd name="connsiteX22" fmla="*/ 9781 w 10000"/>
              <a:gd name="connsiteY22" fmla="*/ 1992 h 9681"/>
              <a:gd name="connsiteX23" fmla="*/ 9712 w 10000"/>
              <a:gd name="connsiteY23" fmla="*/ 1992 h 9681"/>
              <a:gd name="connsiteX24" fmla="*/ 9712 w 10000"/>
              <a:gd name="connsiteY24" fmla="*/ 2112 h 9681"/>
              <a:gd name="connsiteX25" fmla="*/ 9630 w 10000"/>
              <a:gd name="connsiteY25" fmla="*/ 2211 h 9681"/>
              <a:gd name="connsiteX26" fmla="*/ 9561 w 10000"/>
              <a:gd name="connsiteY26" fmla="*/ 2430 h 9681"/>
              <a:gd name="connsiteX27" fmla="*/ 9561 w 10000"/>
              <a:gd name="connsiteY27" fmla="*/ 2628 h 9681"/>
              <a:gd name="connsiteX28" fmla="*/ 9492 w 10000"/>
              <a:gd name="connsiteY28" fmla="*/ 2849 h 9681"/>
              <a:gd name="connsiteX29" fmla="*/ 9492 w 10000"/>
              <a:gd name="connsiteY29" fmla="*/ 3167 h 9681"/>
              <a:gd name="connsiteX30" fmla="*/ 9492 w 10000"/>
              <a:gd name="connsiteY30" fmla="*/ 3366 h 9681"/>
              <a:gd name="connsiteX31" fmla="*/ 9410 w 10000"/>
              <a:gd name="connsiteY31" fmla="*/ 3686 h 9681"/>
              <a:gd name="connsiteX32" fmla="*/ 9410 w 10000"/>
              <a:gd name="connsiteY32" fmla="*/ 4103 h 9681"/>
              <a:gd name="connsiteX33" fmla="*/ 9342 w 10000"/>
              <a:gd name="connsiteY33" fmla="*/ 4422 h 9681"/>
              <a:gd name="connsiteX34" fmla="*/ 9273 w 10000"/>
              <a:gd name="connsiteY34" fmla="*/ 4840 h 9681"/>
              <a:gd name="connsiteX35" fmla="*/ 9204 w 10000"/>
              <a:gd name="connsiteY35" fmla="*/ 5259 h 9681"/>
              <a:gd name="connsiteX36" fmla="*/ 9122 w 10000"/>
              <a:gd name="connsiteY36" fmla="*/ 5677 h 9681"/>
              <a:gd name="connsiteX37" fmla="*/ 8985 w 10000"/>
              <a:gd name="connsiteY37" fmla="*/ 6633 h 9681"/>
              <a:gd name="connsiteX38" fmla="*/ 8916 w 10000"/>
              <a:gd name="connsiteY38" fmla="*/ 7052 h 9681"/>
              <a:gd name="connsiteX39" fmla="*/ 8834 w 10000"/>
              <a:gd name="connsiteY39" fmla="*/ 7469 h 9681"/>
              <a:gd name="connsiteX40" fmla="*/ 8765 w 10000"/>
              <a:gd name="connsiteY40" fmla="*/ 7887 h 9681"/>
              <a:gd name="connsiteX41" fmla="*/ 8697 w 10000"/>
              <a:gd name="connsiteY41" fmla="*/ 8307 h 9681"/>
              <a:gd name="connsiteX42" fmla="*/ 8615 w 10000"/>
              <a:gd name="connsiteY42" fmla="*/ 8625 h 9681"/>
              <a:gd name="connsiteX43" fmla="*/ 8615 w 10000"/>
              <a:gd name="connsiteY43" fmla="*/ 8843 h 9681"/>
              <a:gd name="connsiteX44" fmla="*/ 8546 w 10000"/>
              <a:gd name="connsiteY44" fmla="*/ 9162 h 9681"/>
              <a:gd name="connsiteX45" fmla="*/ 8477 w 10000"/>
              <a:gd name="connsiteY45" fmla="*/ 9362 h 9681"/>
              <a:gd name="connsiteX46" fmla="*/ 8326 w 10000"/>
              <a:gd name="connsiteY46" fmla="*/ 9681 h 9681"/>
              <a:gd name="connsiteX47" fmla="*/ 7682 w 10000"/>
              <a:gd name="connsiteY47" fmla="*/ 8207 h 9681"/>
              <a:gd name="connsiteX48" fmla="*/ 7750 w 10000"/>
              <a:gd name="connsiteY48" fmla="*/ 8107 h 9681"/>
              <a:gd name="connsiteX49" fmla="*/ 7819 w 10000"/>
              <a:gd name="connsiteY49" fmla="*/ 7988 h 9681"/>
              <a:gd name="connsiteX50" fmla="*/ 7819 w 10000"/>
              <a:gd name="connsiteY50" fmla="*/ 7887 h 9681"/>
              <a:gd name="connsiteX51" fmla="*/ 7901 w 10000"/>
              <a:gd name="connsiteY51" fmla="*/ 7788 h 9681"/>
              <a:gd name="connsiteX52" fmla="*/ 7970 w 10000"/>
              <a:gd name="connsiteY52" fmla="*/ 7569 h 9681"/>
              <a:gd name="connsiteX53" fmla="*/ 7970 w 10000"/>
              <a:gd name="connsiteY53" fmla="*/ 7371 h 9681"/>
              <a:gd name="connsiteX54" fmla="*/ 8038 w 10000"/>
              <a:gd name="connsiteY54" fmla="*/ 7151 h 9681"/>
              <a:gd name="connsiteX55" fmla="*/ 8107 w 10000"/>
              <a:gd name="connsiteY55" fmla="*/ 6832 h 9681"/>
              <a:gd name="connsiteX56" fmla="*/ 8189 w 10000"/>
              <a:gd name="connsiteY56" fmla="*/ 6515 h 9681"/>
              <a:gd name="connsiteX57" fmla="*/ 8189 w 10000"/>
              <a:gd name="connsiteY57" fmla="*/ 6096 h 9681"/>
              <a:gd name="connsiteX58" fmla="*/ 8326 w 10000"/>
              <a:gd name="connsiteY58" fmla="*/ 5359 h 9681"/>
              <a:gd name="connsiteX59" fmla="*/ 8409 w 10000"/>
              <a:gd name="connsiteY59" fmla="*/ 4522 h 9681"/>
              <a:gd name="connsiteX60" fmla="*/ 8409 w 10000"/>
              <a:gd name="connsiteY60" fmla="*/ 3785 h 9681"/>
              <a:gd name="connsiteX61" fmla="*/ 8477 w 10000"/>
              <a:gd name="connsiteY61" fmla="*/ 3048 h 9681"/>
              <a:gd name="connsiteX62" fmla="*/ 8477 w 10000"/>
              <a:gd name="connsiteY62" fmla="*/ 2729 h 9681"/>
              <a:gd name="connsiteX63" fmla="*/ 8477 w 10000"/>
              <a:gd name="connsiteY63" fmla="*/ 2430 h 9681"/>
              <a:gd name="connsiteX64" fmla="*/ 8477 w 10000"/>
              <a:gd name="connsiteY64" fmla="*/ 2211 h 9681"/>
              <a:gd name="connsiteX65" fmla="*/ 8477 w 10000"/>
              <a:gd name="connsiteY65" fmla="*/ 1992 h 9681"/>
              <a:gd name="connsiteX66" fmla="*/ 8477 w 10000"/>
              <a:gd name="connsiteY66" fmla="*/ 1793 h 9681"/>
              <a:gd name="connsiteX67" fmla="*/ 8477 w 10000"/>
              <a:gd name="connsiteY67" fmla="*/ 1694 h 9681"/>
              <a:gd name="connsiteX68" fmla="*/ 8409 w 10000"/>
              <a:gd name="connsiteY68" fmla="*/ 1573 h 9681"/>
              <a:gd name="connsiteX69" fmla="*/ 8409 w 10000"/>
              <a:gd name="connsiteY69" fmla="*/ 1474 h 9681"/>
              <a:gd name="connsiteX70" fmla="*/ 8409 w 10000"/>
              <a:gd name="connsiteY70" fmla="*/ 1374 h 9681"/>
              <a:gd name="connsiteX71" fmla="*/ 8326 w 10000"/>
              <a:gd name="connsiteY71" fmla="*/ 1374 h 9681"/>
              <a:gd name="connsiteX72" fmla="*/ 8258 w 10000"/>
              <a:gd name="connsiteY72" fmla="*/ 1256 h 9681"/>
              <a:gd name="connsiteX73" fmla="*/ 8258 w 10000"/>
              <a:gd name="connsiteY73" fmla="*/ 1256 h 9681"/>
              <a:gd name="connsiteX74" fmla="*/ 8107 w 10000"/>
              <a:gd name="connsiteY74" fmla="*/ 1256 h 9681"/>
              <a:gd name="connsiteX75" fmla="*/ 8038 w 10000"/>
              <a:gd name="connsiteY75" fmla="*/ 1256 h 9681"/>
              <a:gd name="connsiteX76" fmla="*/ 7970 w 10000"/>
              <a:gd name="connsiteY76" fmla="*/ 1256 h 9681"/>
              <a:gd name="connsiteX77" fmla="*/ 7819 w 10000"/>
              <a:gd name="connsiteY77" fmla="*/ 1256 h 9681"/>
              <a:gd name="connsiteX78" fmla="*/ 7682 w 10000"/>
              <a:gd name="connsiteY78" fmla="*/ 1256 h 9681"/>
              <a:gd name="connsiteX79" fmla="*/ 7462 w 10000"/>
              <a:gd name="connsiteY79" fmla="*/ 1256 h 9681"/>
              <a:gd name="connsiteX80" fmla="*/ 7311 w 10000"/>
              <a:gd name="connsiteY80" fmla="*/ 1256 h 9681"/>
              <a:gd name="connsiteX81" fmla="*/ 7092 w 10000"/>
              <a:gd name="connsiteY81" fmla="*/ 1256 h 9681"/>
              <a:gd name="connsiteX82" fmla="*/ 6804 w 10000"/>
              <a:gd name="connsiteY82" fmla="*/ 1256 h 9681"/>
              <a:gd name="connsiteX83" fmla="*/ 6516 w 10000"/>
              <a:gd name="connsiteY83" fmla="*/ 1374 h 9681"/>
              <a:gd name="connsiteX84" fmla="*/ 6228 w 10000"/>
              <a:gd name="connsiteY84" fmla="*/ 1374 h 9681"/>
              <a:gd name="connsiteX85" fmla="*/ 5871 w 10000"/>
              <a:gd name="connsiteY85" fmla="*/ 1474 h 9681"/>
              <a:gd name="connsiteX86" fmla="*/ 5144 w 10000"/>
              <a:gd name="connsiteY86" fmla="*/ 1573 h 9681"/>
              <a:gd name="connsiteX87" fmla="*/ 4417 w 10000"/>
              <a:gd name="connsiteY87" fmla="*/ 1793 h 9681"/>
              <a:gd name="connsiteX88" fmla="*/ 3690 w 10000"/>
              <a:gd name="connsiteY88" fmla="*/ 1893 h 9681"/>
              <a:gd name="connsiteX89" fmla="*/ 2963 w 10000"/>
              <a:gd name="connsiteY89" fmla="*/ 1992 h 9681"/>
              <a:gd name="connsiteX90" fmla="*/ 2167 w 10000"/>
              <a:gd name="connsiteY90" fmla="*/ 2112 h 9681"/>
              <a:gd name="connsiteX91" fmla="*/ 1454 w 10000"/>
              <a:gd name="connsiteY91" fmla="*/ 2211 h 9681"/>
              <a:gd name="connsiteX92" fmla="*/ 727 w 10000"/>
              <a:gd name="connsiteY92" fmla="*/ 2310 h 9681"/>
              <a:gd name="connsiteX93" fmla="*/ 0 w 10000"/>
              <a:gd name="connsiteY93" fmla="*/ 2430 h 9681"/>
              <a:gd name="connsiteX94" fmla="*/ 0 w 10000"/>
              <a:gd name="connsiteY94" fmla="*/ 1793 h 9681"/>
              <a:gd name="connsiteX95" fmla="*/ 576 w 10000"/>
              <a:gd name="connsiteY95" fmla="*/ 1694 h 9681"/>
              <a:gd name="connsiteX96" fmla="*/ 1152 w 10000"/>
              <a:gd name="connsiteY96" fmla="*/ 1573 h 9681"/>
              <a:gd name="connsiteX97" fmla="*/ 1660 w 10000"/>
              <a:gd name="connsiteY97" fmla="*/ 1474 h 9681"/>
              <a:gd name="connsiteX98" fmla="*/ 2167 w 10000"/>
              <a:gd name="connsiteY98" fmla="*/ 1374 h 9681"/>
              <a:gd name="connsiteX99" fmla="*/ 2675 w 10000"/>
              <a:gd name="connsiteY99" fmla="*/ 1374 h 9681"/>
              <a:gd name="connsiteX100" fmla="*/ 3114 w 10000"/>
              <a:gd name="connsiteY100" fmla="*/ 1256 h 9681"/>
              <a:gd name="connsiteX101" fmla="*/ 3553 w 10000"/>
              <a:gd name="connsiteY101" fmla="*/ 1156 h 9681"/>
              <a:gd name="connsiteX102" fmla="*/ 3978 w 10000"/>
              <a:gd name="connsiteY102" fmla="*/ 1156 h 9681"/>
              <a:gd name="connsiteX103" fmla="*/ 4348 w 10000"/>
              <a:gd name="connsiteY103" fmla="*/ 1056 h 9681"/>
              <a:gd name="connsiteX104" fmla="*/ 4705 w 10000"/>
              <a:gd name="connsiteY104" fmla="*/ 956 h 9681"/>
              <a:gd name="connsiteX105" fmla="*/ 5075 w 10000"/>
              <a:gd name="connsiteY105" fmla="*/ 956 h 9681"/>
              <a:gd name="connsiteX106" fmla="*/ 5364 w 10000"/>
              <a:gd name="connsiteY106" fmla="*/ 837 h 9681"/>
              <a:gd name="connsiteX107" fmla="*/ 5720 w 10000"/>
              <a:gd name="connsiteY107" fmla="*/ 837 h 9681"/>
              <a:gd name="connsiteX108" fmla="*/ 5940 w 10000"/>
              <a:gd name="connsiteY108" fmla="*/ 837 h 9681"/>
              <a:gd name="connsiteX109" fmla="*/ 6228 w 10000"/>
              <a:gd name="connsiteY109" fmla="*/ 737 h 9681"/>
              <a:gd name="connsiteX110" fmla="*/ 6447 w 10000"/>
              <a:gd name="connsiteY110" fmla="*/ 737 h 9681"/>
              <a:gd name="connsiteX111" fmla="*/ 6804 w 10000"/>
              <a:gd name="connsiteY111" fmla="*/ 639 h 9681"/>
              <a:gd name="connsiteX112" fmla="*/ 7174 w 10000"/>
              <a:gd name="connsiteY112" fmla="*/ 639 h 9681"/>
              <a:gd name="connsiteX113" fmla="*/ 7462 w 10000"/>
              <a:gd name="connsiteY113" fmla="*/ 517 h 9681"/>
              <a:gd name="connsiteX114" fmla="*/ 7750 w 10000"/>
              <a:gd name="connsiteY114" fmla="*/ 517 h 9681"/>
              <a:gd name="connsiteX115" fmla="*/ 7901 w 10000"/>
              <a:gd name="connsiteY115" fmla="*/ 419 h 9681"/>
              <a:gd name="connsiteX116" fmla="*/ 8038 w 10000"/>
              <a:gd name="connsiteY116" fmla="*/ 319 h 9681"/>
              <a:gd name="connsiteX117" fmla="*/ 8189 w 10000"/>
              <a:gd name="connsiteY117" fmla="*/ 319 h 9681"/>
              <a:gd name="connsiteX118" fmla="*/ 8189 w 10000"/>
              <a:gd name="connsiteY118" fmla="*/ 219 h 9681"/>
              <a:gd name="connsiteX119" fmla="*/ 8189 w 10000"/>
              <a:gd name="connsiteY119" fmla="*/ 219 h 9681"/>
              <a:gd name="connsiteX0" fmla="*/ 8189 w 10000"/>
              <a:gd name="connsiteY0" fmla="*/ 226 h 10000"/>
              <a:gd name="connsiteX1" fmla="*/ 8258 w 10000"/>
              <a:gd name="connsiteY1" fmla="*/ 103 h 10000"/>
              <a:gd name="connsiteX2" fmla="*/ 8409 w 10000"/>
              <a:gd name="connsiteY2" fmla="*/ 10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103 h 10000"/>
              <a:gd name="connsiteX6" fmla="*/ 8916 w 10000"/>
              <a:gd name="connsiteY6" fmla="*/ 226 h 10000"/>
              <a:gd name="connsiteX7" fmla="*/ 8985 w 10000"/>
              <a:gd name="connsiteY7" fmla="*/ 330 h 10000"/>
              <a:gd name="connsiteX8" fmla="*/ 9122 w 10000"/>
              <a:gd name="connsiteY8" fmla="*/ 534 h 10000"/>
              <a:gd name="connsiteX9" fmla="*/ 9204 w 10000"/>
              <a:gd name="connsiteY9" fmla="*/ 660 h 10000"/>
              <a:gd name="connsiteX10" fmla="*/ 9342 w 10000"/>
              <a:gd name="connsiteY10" fmla="*/ 761 h 10000"/>
              <a:gd name="connsiteX11" fmla="*/ 9492 w 10000"/>
              <a:gd name="connsiteY11" fmla="*/ 988 h 10000"/>
              <a:gd name="connsiteX12" fmla="*/ 9630 w 10000"/>
              <a:gd name="connsiteY12" fmla="*/ 1091 h 10000"/>
              <a:gd name="connsiteX13" fmla="*/ 9712 w 10000"/>
              <a:gd name="connsiteY13" fmla="*/ 1297 h 10000"/>
              <a:gd name="connsiteX14" fmla="*/ 9849 w 10000"/>
              <a:gd name="connsiteY14" fmla="*/ 1419 h 10000"/>
              <a:gd name="connsiteX15" fmla="*/ 9918 w 10000"/>
              <a:gd name="connsiteY15" fmla="*/ 1523 h 10000"/>
              <a:gd name="connsiteX16" fmla="*/ 9918 w 10000"/>
              <a:gd name="connsiteY16" fmla="*/ 1625 h 10000"/>
              <a:gd name="connsiteX17" fmla="*/ 10000 w 10000"/>
              <a:gd name="connsiteY17" fmla="*/ 1625 h 10000"/>
              <a:gd name="connsiteX18" fmla="*/ 10000 w 10000"/>
              <a:gd name="connsiteY18" fmla="*/ 1750 h 10000"/>
              <a:gd name="connsiteX19" fmla="*/ 10000 w 10000"/>
              <a:gd name="connsiteY19" fmla="*/ 1852 h 10000"/>
              <a:gd name="connsiteX20" fmla="*/ 9918 w 10000"/>
              <a:gd name="connsiteY20" fmla="*/ 1955 h 10000"/>
              <a:gd name="connsiteX21" fmla="*/ 9849 w 10000"/>
              <a:gd name="connsiteY21" fmla="*/ 1955 h 10000"/>
              <a:gd name="connsiteX22" fmla="*/ 9781 w 10000"/>
              <a:gd name="connsiteY22" fmla="*/ 2058 h 10000"/>
              <a:gd name="connsiteX23" fmla="*/ 9712 w 10000"/>
              <a:gd name="connsiteY23" fmla="*/ 2058 h 10000"/>
              <a:gd name="connsiteX24" fmla="*/ 9712 w 10000"/>
              <a:gd name="connsiteY24" fmla="*/ 2182 h 10000"/>
              <a:gd name="connsiteX25" fmla="*/ 9630 w 10000"/>
              <a:gd name="connsiteY25" fmla="*/ 2284 h 10000"/>
              <a:gd name="connsiteX26" fmla="*/ 9561 w 10000"/>
              <a:gd name="connsiteY26" fmla="*/ 2510 h 10000"/>
              <a:gd name="connsiteX27" fmla="*/ 9561 w 10000"/>
              <a:gd name="connsiteY27" fmla="*/ 2715 h 10000"/>
              <a:gd name="connsiteX28" fmla="*/ 9492 w 10000"/>
              <a:gd name="connsiteY28" fmla="*/ 2943 h 10000"/>
              <a:gd name="connsiteX29" fmla="*/ 9492 w 10000"/>
              <a:gd name="connsiteY29" fmla="*/ 3271 h 10000"/>
              <a:gd name="connsiteX30" fmla="*/ 9492 w 10000"/>
              <a:gd name="connsiteY30" fmla="*/ 3477 h 10000"/>
              <a:gd name="connsiteX31" fmla="*/ 9410 w 10000"/>
              <a:gd name="connsiteY31" fmla="*/ 3807 h 10000"/>
              <a:gd name="connsiteX32" fmla="*/ 9410 w 10000"/>
              <a:gd name="connsiteY32" fmla="*/ 4238 h 10000"/>
              <a:gd name="connsiteX33" fmla="*/ 9342 w 10000"/>
              <a:gd name="connsiteY33" fmla="*/ 4568 h 10000"/>
              <a:gd name="connsiteX34" fmla="*/ 9273 w 10000"/>
              <a:gd name="connsiteY34" fmla="*/ 4999 h 10000"/>
              <a:gd name="connsiteX35" fmla="*/ 9204 w 10000"/>
              <a:gd name="connsiteY35" fmla="*/ 5432 h 10000"/>
              <a:gd name="connsiteX36" fmla="*/ 9122 w 10000"/>
              <a:gd name="connsiteY36" fmla="*/ 5864 h 10000"/>
              <a:gd name="connsiteX37" fmla="*/ 8985 w 10000"/>
              <a:gd name="connsiteY37" fmla="*/ 6852 h 10000"/>
              <a:gd name="connsiteX38" fmla="*/ 8916 w 10000"/>
              <a:gd name="connsiteY38" fmla="*/ 7284 h 10000"/>
              <a:gd name="connsiteX39" fmla="*/ 8834 w 10000"/>
              <a:gd name="connsiteY39" fmla="*/ 7715 h 10000"/>
              <a:gd name="connsiteX40" fmla="*/ 8765 w 10000"/>
              <a:gd name="connsiteY40" fmla="*/ 8147 h 10000"/>
              <a:gd name="connsiteX41" fmla="*/ 8697 w 10000"/>
              <a:gd name="connsiteY41" fmla="*/ 8581 h 10000"/>
              <a:gd name="connsiteX42" fmla="*/ 8615 w 10000"/>
              <a:gd name="connsiteY42" fmla="*/ 8909 h 10000"/>
              <a:gd name="connsiteX43" fmla="*/ 8615 w 10000"/>
              <a:gd name="connsiteY43" fmla="*/ 9134 h 10000"/>
              <a:gd name="connsiteX44" fmla="*/ 8546 w 10000"/>
              <a:gd name="connsiteY44" fmla="*/ 9464 h 10000"/>
              <a:gd name="connsiteX45" fmla="*/ 8477 w 10000"/>
              <a:gd name="connsiteY45" fmla="*/ 9670 h 10000"/>
              <a:gd name="connsiteX46" fmla="*/ 8326 w 10000"/>
              <a:gd name="connsiteY46" fmla="*/ 10000 h 10000"/>
              <a:gd name="connsiteX47" fmla="*/ 7682 w 10000"/>
              <a:gd name="connsiteY47" fmla="*/ 8477 h 10000"/>
              <a:gd name="connsiteX48" fmla="*/ 7750 w 10000"/>
              <a:gd name="connsiteY48" fmla="*/ 8374 h 10000"/>
              <a:gd name="connsiteX49" fmla="*/ 7819 w 10000"/>
              <a:gd name="connsiteY49" fmla="*/ 8147 h 10000"/>
              <a:gd name="connsiteX50" fmla="*/ 7901 w 10000"/>
              <a:gd name="connsiteY50" fmla="*/ 8045 h 10000"/>
              <a:gd name="connsiteX51" fmla="*/ 7970 w 10000"/>
              <a:gd name="connsiteY51" fmla="*/ 7818 h 10000"/>
              <a:gd name="connsiteX52" fmla="*/ 7970 w 10000"/>
              <a:gd name="connsiteY52" fmla="*/ 7614 h 10000"/>
              <a:gd name="connsiteX53" fmla="*/ 8038 w 10000"/>
              <a:gd name="connsiteY53" fmla="*/ 7387 h 10000"/>
              <a:gd name="connsiteX54" fmla="*/ 8107 w 10000"/>
              <a:gd name="connsiteY54" fmla="*/ 7057 h 10000"/>
              <a:gd name="connsiteX55" fmla="*/ 8189 w 10000"/>
              <a:gd name="connsiteY55" fmla="*/ 6730 h 10000"/>
              <a:gd name="connsiteX56" fmla="*/ 8189 w 10000"/>
              <a:gd name="connsiteY56" fmla="*/ 6297 h 10000"/>
              <a:gd name="connsiteX57" fmla="*/ 8326 w 10000"/>
              <a:gd name="connsiteY57" fmla="*/ 5536 h 10000"/>
              <a:gd name="connsiteX58" fmla="*/ 8409 w 10000"/>
              <a:gd name="connsiteY58" fmla="*/ 4671 h 10000"/>
              <a:gd name="connsiteX59" fmla="*/ 8409 w 10000"/>
              <a:gd name="connsiteY59" fmla="*/ 3910 h 10000"/>
              <a:gd name="connsiteX60" fmla="*/ 8477 w 10000"/>
              <a:gd name="connsiteY60" fmla="*/ 3148 h 10000"/>
              <a:gd name="connsiteX61" fmla="*/ 8477 w 10000"/>
              <a:gd name="connsiteY61" fmla="*/ 2819 h 10000"/>
              <a:gd name="connsiteX62" fmla="*/ 8477 w 10000"/>
              <a:gd name="connsiteY62" fmla="*/ 2510 h 10000"/>
              <a:gd name="connsiteX63" fmla="*/ 8477 w 10000"/>
              <a:gd name="connsiteY63" fmla="*/ 2284 h 10000"/>
              <a:gd name="connsiteX64" fmla="*/ 8477 w 10000"/>
              <a:gd name="connsiteY64" fmla="*/ 2058 h 10000"/>
              <a:gd name="connsiteX65" fmla="*/ 8477 w 10000"/>
              <a:gd name="connsiteY65" fmla="*/ 1852 h 10000"/>
              <a:gd name="connsiteX66" fmla="*/ 8477 w 10000"/>
              <a:gd name="connsiteY66" fmla="*/ 1750 h 10000"/>
              <a:gd name="connsiteX67" fmla="*/ 8409 w 10000"/>
              <a:gd name="connsiteY67" fmla="*/ 1625 h 10000"/>
              <a:gd name="connsiteX68" fmla="*/ 8409 w 10000"/>
              <a:gd name="connsiteY68" fmla="*/ 1523 h 10000"/>
              <a:gd name="connsiteX69" fmla="*/ 8409 w 10000"/>
              <a:gd name="connsiteY69" fmla="*/ 1419 h 10000"/>
              <a:gd name="connsiteX70" fmla="*/ 8326 w 10000"/>
              <a:gd name="connsiteY70" fmla="*/ 1419 h 10000"/>
              <a:gd name="connsiteX71" fmla="*/ 8258 w 10000"/>
              <a:gd name="connsiteY71" fmla="*/ 1297 h 10000"/>
              <a:gd name="connsiteX72" fmla="*/ 8258 w 10000"/>
              <a:gd name="connsiteY72" fmla="*/ 1297 h 10000"/>
              <a:gd name="connsiteX73" fmla="*/ 8107 w 10000"/>
              <a:gd name="connsiteY73" fmla="*/ 1297 h 10000"/>
              <a:gd name="connsiteX74" fmla="*/ 8038 w 10000"/>
              <a:gd name="connsiteY74" fmla="*/ 1297 h 10000"/>
              <a:gd name="connsiteX75" fmla="*/ 7970 w 10000"/>
              <a:gd name="connsiteY75" fmla="*/ 1297 h 10000"/>
              <a:gd name="connsiteX76" fmla="*/ 7819 w 10000"/>
              <a:gd name="connsiteY76" fmla="*/ 1297 h 10000"/>
              <a:gd name="connsiteX77" fmla="*/ 7682 w 10000"/>
              <a:gd name="connsiteY77" fmla="*/ 1297 h 10000"/>
              <a:gd name="connsiteX78" fmla="*/ 7462 w 10000"/>
              <a:gd name="connsiteY78" fmla="*/ 1297 h 10000"/>
              <a:gd name="connsiteX79" fmla="*/ 7311 w 10000"/>
              <a:gd name="connsiteY79" fmla="*/ 1297 h 10000"/>
              <a:gd name="connsiteX80" fmla="*/ 7092 w 10000"/>
              <a:gd name="connsiteY80" fmla="*/ 1297 h 10000"/>
              <a:gd name="connsiteX81" fmla="*/ 6804 w 10000"/>
              <a:gd name="connsiteY81" fmla="*/ 1297 h 10000"/>
              <a:gd name="connsiteX82" fmla="*/ 6516 w 10000"/>
              <a:gd name="connsiteY82" fmla="*/ 1419 h 10000"/>
              <a:gd name="connsiteX83" fmla="*/ 6228 w 10000"/>
              <a:gd name="connsiteY83" fmla="*/ 1419 h 10000"/>
              <a:gd name="connsiteX84" fmla="*/ 5871 w 10000"/>
              <a:gd name="connsiteY84" fmla="*/ 1523 h 10000"/>
              <a:gd name="connsiteX85" fmla="*/ 5144 w 10000"/>
              <a:gd name="connsiteY85" fmla="*/ 1625 h 10000"/>
              <a:gd name="connsiteX86" fmla="*/ 4417 w 10000"/>
              <a:gd name="connsiteY86" fmla="*/ 1852 h 10000"/>
              <a:gd name="connsiteX87" fmla="*/ 3690 w 10000"/>
              <a:gd name="connsiteY87" fmla="*/ 1955 h 10000"/>
              <a:gd name="connsiteX88" fmla="*/ 2963 w 10000"/>
              <a:gd name="connsiteY88" fmla="*/ 2058 h 10000"/>
              <a:gd name="connsiteX89" fmla="*/ 2167 w 10000"/>
              <a:gd name="connsiteY89" fmla="*/ 2182 h 10000"/>
              <a:gd name="connsiteX90" fmla="*/ 1454 w 10000"/>
              <a:gd name="connsiteY90" fmla="*/ 2284 h 10000"/>
              <a:gd name="connsiteX91" fmla="*/ 727 w 10000"/>
              <a:gd name="connsiteY91" fmla="*/ 2386 h 10000"/>
              <a:gd name="connsiteX92" fmla="*/ 0 w 10000"/>
              <a:gd name="connsiteY92" fmla="*/ 2510 h 10000"/>
              <a:gd name="connsiteX93" fmla="*/ 0 w 10000"/>
              <a:gd name="connsiteY93" fmla="*/ 1852 h 10000"/>
              <a:gd name="connsiteX94" fmla="*/ 576 w 10000"/>
              <a:gd name="connsiteY94" fmla="*/ 1750 h 10000"/>
              <a:gd name="connsiteX95" fmla="*/ 1152 w 10000"/>
              <a:gd name="connsiteY95" fmla="*/ 1625 h 10000"/>
              <a:gd name="connsiteX96" fmla="*/ 1660 w 10000"/>
              <a:gd name="connsiteY96" fmla="*/ 1523 h 10000"/>
              <a:gd name="connsiteX97" fmla="*/ 2167 w 10000"/>
              <a:gd name="connsiteY97" fmla="*/ 1419 h 10000"/>
              <a:gd name="connsiteX98" fmla="*/ 2675 w 10000"/>
              <a:gd name="connsiteY98" fmla="*/ 1419 h 10000"/>
              <a:gd name="connsiteX99" fmla="*/ 3114 w 10000"/>
              <a:gd name="connsiteY99" fmla="*/ 1297 h 10000"/>
              <a:gd name="connsiteX100" fmla="*/ 3553 w 10000"/>
              <a:gd name="connsiteY100" fmla="*/ 1194 h 10000"/>
              <a:gd name="connsiteX101" fmla="*/ 3978 w 10000"/>
              <a:gd name="connsiteY101" fmla="*/ 1194 h 10000"/>
              <a:gd name="connsiteX102" fmla="*/ 4348 w 10000"/>
              <a:gd name="connsiteY102" fmla="*/ 1091 h 10000"/>
              <a:gd name="connsiteX103" fmla="*/ 4705 w 10000"/>
              <a:gd name="connsiteY103" fmla="*/ 988 h 10000"/>
              <a:gd name="connsiteX104" fmla="*/ 5075 w 10000"/>
              <a:gd name="connsiteY104" fmla="*/ 988 h 10000"/>
              <a:gd name="connsiteX105" fmla="*/ 5364 w 10000"/>
              <a:gd name="connsiteY105" fmla="*/ 865 h 10000"/>
              <a:gd name="connsiteX106" fmla="*/ 5720 w 10000"/>
              <a:gd name="connsiteY106" fmla="*/ 865 h 10000"/>
              <a:gd name="connsiteX107" fmla="*/ 5940 w 10000"/>
              <a:gd name="connsiteY107" fmla="*/ 865 h 10000"/>
              <a:gd name="connsiteX108" fmla="*/ 6228 w 10000"/>
              <a:gd name="connsiteY108" fmla="*/ 761 h 10000"/>
              <a:gd name="connsiteX109" fmla="*/ 6447 w 10000"/>
              <a:gd name="connsiteY109" fmla="*/ 761 h 10000"/>
              <a:gd name="connsiteX110" fmla="*/ 6804 w 10000"/>
              <a:gd name="connsiteY110" fmla="*/ 660 h 10000"/>
              <a:gd name="connsiteX111" fmla="*/ 7174 w 10000"/>
              <a:gd name="connsiteY111" fmla="*/ 660 h 10000"/>
              <a:gd name="connsiteX112" fmla="*/ 7462 w 10000"/>
              <a:gd name="connsiteY112" fmla="*/ 534 h 10000"/>
              <a:gd name="connsiteX113" fmla="*/ 7750 w 10000"/>
              <a:gd name="connsiteY113" fmla="*/ 534 h 10000"/>
              <a:gd name="connsiteX114" fmla="*/ 7901 w 10000"/>
              <a:gd name="connsiteY114" fmla="*/ 433 h 10000"/>
              <a:gd name="connsiteX115" fmla="*/ 8038 w 10000"/>
              <a:gd name="connsiteY115" fmla="*/ 330 h 10000"/>
              <a:gd name="connsiteX116" fmla="*/ 8189 w 10000"/>
              <a:gd name="connsiteY116" fmla="*/ 330 h 10000"/>
              <a:gd name="connsiteX117" fmla="*/ 8189 w 10000"/>
              <a:gd name="connsiteY117" fmla="*/ 226 h 10000"/>
              <a:gd name="connsiteX118" fmla="*/ 8189 w 10000"/>
              <a:gd name="connsiteY118" fmla="*/ 226 h 10000"/>
              <a:gd name="connsiteX0" fmla="*/ 8189 w 10000"/>
              <a:gd name="connsiteY0" fmla="*/ 226 h 10000"/>
              <a:gd name="connsiteX1" fmla="*/ 8258 w 10000"/>
              <a:gd name="connsiteY1" fmla="*/ 103 h 10000"/>
              <a:gd name="connsiteX2" fmla="*/ 8409 w 10000"/>
              <a:gd name="connsiteY2" fmla="*/ 10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103 h 10000"/>
              <a:gd name="connsiteX6" fmla="*/ 8916 w 10000"/>
              <a:gd name="connsiteY6" fmla="*/ 226 h 10000"/>
              <a:gd name="connsiteX7" fmla="*/ 8985 w 10000"/>
              <a:gd name="connsiteY7" fmla="*/ 330 h 10000"/>
              <a:gd name="connsiteX8" fmla="*/ 9122 w 10000"/>
              <a:gd name="connsiteY8" fmla="*/ 534 h 10000"/>
              <a:gd name="connsiteX9" fmla="*/ 9204 w 10000"/>
              <a:gd name="connsiteY9" fmla="*/ 660 h 10000"/>
              <a:gd name="connsiteX10" fmla="*/ 9342 w 10000"/>
              <a:gd name="connsiteY10" fmla="*/ 761 h 10000"/>
              <a:gd name="connsiteX11" fmla="*/ 9492 w 10000"/>
              <a:gd name="connsiteY11" fmla="*/ 988 h 10000"/>
              <a:gd name="connsiteX12" fmla="*/ 9630 w 10000"/>
              <a:gd name="connsiteY12" fmla="*/ 1091 h 10000"/>
              <a:gd name="connsiteX13" fmla="*/ 9712 w 10000"/>
              <a:gd name="connsiteY13" fmla="*/ 1297 h 10000"/>
              <a:gd name="connsiteX14" fmla="*/ 9849 w 10000"/>
              <a:gd name="connsiteY14" fmla="*/ 1419 h 10000"/>
              <a:gd name="connsiteX15" fmla="*/ 9918 w 10000"/>
              <a:gd name="connsiteY15" fmla="*/ 1523 h 10000"/>
              <a:gd name="connsiteX16" fmla="*/ 9918 w 10000"/>
              <a:gd name="connsiteY16" fmla="*/ 1625 h 10000"/>
              <a:gd name="connsiteX17" fmla="*/ 10000 w 10000"/>
              <a:gd name="connsiteY17" fmla="*/ 1625 h 10000"/>
              <a:gd name="connsiteX18" fmla="*/ 10000 w 10000"/>
              <a:gd name="connsiteY18" fmla="*/ 1750 h 10000"/>
              <a:gd name="connsiteX19" fmla="*/ 10000 w 10000"/>
              <a:gd name="connsiteY19" fmla="*/ 1852 h 10000"/>
              <a:gd name="connsiteX20" fmla="*/ 9918 w 10000"/>
              <a:gd name="connsiteY20" fmla="*/ 1955 h 10000"/>
              <a:gd name="connsiteX21" fmla="*/ 9849 w 10000"/>
              <a:gd name="connsiteY21" fmla="*/ 1955 h 10000"/>
              <a:gd name="connsiteX22" fmla="*/ 9781 w 10000"/>
              <a:gd name="connsiteY22" fmla="*/ 2058 h 10000"/>
              <a:gd name="connsiteX23" fmla="*/ 9712 w 10000"/>
              <a:gd name="connsiteY23" fmla="*/ 2058 h 10000"/>
              <a:gd name="connsiteX24" fmla="*/ 9712 w 10000"/>
              <a:gd name="connsiteY24" fmla="*/ 2182 h 10000"/>
              <a:gd name="connsiteX25" fmla="*/ 9630 w 10000"/>
              <a:gd name="connsiteY25" fmla="*/ 2284 h 10000"/>
              <a:gd name="connsiteX26" fmla="*/ 9561 w 10000"/>
              <a:gd name="connsiteY26" fmla="*/ 2510 h 10000"/>
              <a:gd name="connsiteX27" fmla="*/ 9561 w 10000"/>
              <a:gd name="connsiteY27" fmla="*/ 2715 h 10000"/>
              <a:gd name="connsiteX28" fmla="*/ 9492 w 10000"/>
              <a:gd name="connsiteY28" fmla="*/ 2943 h 10000"/>
              <a:gd name="connsiteX29" fmla="*/ 9492 w 10000"/>
              <a:gd name="connsiteY29" fmla="*/ 3271 h 10000"/>
              <a:gd name="connsiteX30" fmla="*/ 9492 w 10000"/>
              <a:gd name="connsiteY30" fmla="*/ 3477 h 10000"/>
              <a:gd name="connsiteX31" fmla="*/ 9410 w 10000"/>
              <a:gd name="connsiteY31" fmla="*/ 3807 h 10000"/>
              <a:gd name="connsiteX32" fmla="*/ 9410 w 10000"/>
              <a:gd name="connsiteY32" fmla="*/ 4238 h 10000"/>
              <a:gd name="connsiteX33" fmla="*/ 9342 w 10000"/>
              <a:gd name="connsiteY33" fmla="*/ 4568 h 10000"/>
              <a:gd name="connsiteX34" fmla="*/ 9273 w 10000"/>
              <a:gd name="connsiteY34" fmla="*/ 4999 h 10000"/>
              <a:gd name="connsiteX35" fmla="*/ 9204 w 10000"/>
              <a:gd name="connsiteY35" fmla="*/ 5432 h 10000"/>
              <a:gd name="connsiteX36" fmla="*/ 9122 w 10000"/>
              <a:gd name="connsiteY36" fmla="*/ 5864 h 10000"/>
              <a:gd name="connsiteX37" fmla="*/ 8985 w 10000"/>
              <a:gd name="connsiteY37" fmla="*/ 6852 h 10000"/>
              <a:gd name="connsiteX38" fmla="*/ 8916 w 10000"/>
              <a:gd name="connsiteY38" fmla="*/ 7284 h 10000"/>
              <a:gd name="connsiteX39" fmla="*/ 8834 w 10000"/>
              <a:gd name="connsiteY39" fmla="*/ 7715 h 10000"/>
              <a:gd name="connsiteX40" fmla="*/ 8765 w 10000"/>
              <a:gd name="connsiteY40" fmla="*/ 8147 h 10000"/>
              <a:gd name="connsiteX41" fmla="*/ 8697 w 10000"/>
              <a:gd name="connsiteY41" fmla="*/ 8581 h 10000"/>
              <a:gd name="connsiteX42" fmla="*/ 8615 w 10000"/>
              <a:gd name="connsiteY42" fmla="*/ 8909 h 10000"/>
              <a:gd name="connsiteX43" fmla="*/ 8615 w 10000"/>
              <a:gd name="connsiteY43" fmla="*/ 9134 h 10000"/>
              <a:gd name="connsiteX44" fmla="*/ 8546 w 10000"/>
              <a:gd name="connsiteY44" fmla="*/ 9464 h 10000"/>
              <a:gd name="connsiteX45" fmla="*/ 8477 w 10000"/>
              <a:gd name="connsiteY45" fmla="*/ 9670 h 10000"/>
              <a:gd name="connsiteX46" fmla="*/ 8326 w 10000"/>
              <a:gd name="connsiteY46" fmla="*/ 10000 h 10000"/>
              <a:gd name="connsiteX47" fmla="*/ 7682 w 10000"/>
              <a:gd name="connsiteY47" fmla="*/ 8477 h 10000"/>
              <a:gd name="connsiteX48" fmla="*/ 7819 w 10000"/>
              <a:gd name="connsiteY48" fmla="*/ 8147 h 10000"/>
              <a:gd name="connsiteX49" fmla="*/ 7901 w 10000"/>
              <a:gd name="connsiteY49" fmla="*/ 8045 h 10000"/>
              <a:gd name="connsiteX50" fmla="*/ 7970 w 10000"/>
              <a:gd name="connsiteY50" fmla="*/ 7818 h 10000"/>
              <a:gd name="connsiteX51" fmla="*/ 7970 w 10000"/>
              <a:gd name="connsiteY51" fmla="*/ 7614 h 10000"/>
              <a:gd name="connsiteX52" fmla="*/ 8038 w 10000"/>
              <a:gd name="connsiteY52" fmla="*/ 7387 h 10000"/>
              <a:gd name="connsiteX53" fmla="*/ 8107 w 10000"/>
              <a:gd name="connsiteY53" fmla="*/ 7057 h 10000"/>
              <a:gd name="connsiteX54" fmla="*/ 8189 w 10000"/>
              <a:gd name="connsiteY54" fmla="*/ 6730 h 10000"/>
              <a:gd name="connsiteX55" fmla="*/ 8189 w 10000"/>
              <a:gd name="connsiteY55" fmla="*/ 6297 h 10000"/>
              <a:gd name="connsiteX56" fmla="*/ 8326 w 10000"/>
              <a:gd name="connsiteY56" fmla="*/ 5536 h 10000"/>
              <a:gd name="connsiteX57" fmla="*/ 8409 w 10000"/>
              <a:gd name="connsiteY57" fmla="*/ 4671 h 10000"/>
              <a:gd name="connsiteX58" fmla="*/ 8409 w 10000"/>
              <a:gd name="connsiteY58" fmla="*/ 3910 h 10000"/>
              <a:gd name="connsiteX59" fmla="*/ 8477 w 10000"/>
              <a:gd name="connsiteY59" fmla="*/ 3148 h 10000"/>
              <a:gd name="connsiteX60" fmla="*/ 8477 w 10000"/>
              <a:gd name="connsiteY60" fmla="*/ 2819 h 10000"/>
              <a:gd name="connsiteX61" fmla="*/ 8477 w 10000"/>
              <a:gd name="connsiteY61" fmla="*/ 2510 h 10000"/>
              <a:gd name="connsiteX62" fmla="*/ 8477 w 10000"/>
              <a:gd name="connsiteY62" fmla="*/ 2284 h 10000"/>
              <a:gd name="connsiteX63" fmla="*/ 8477 w 10000"/>
              <a:gd name="connsiteY63" fmla="*/ 2058 h 10000"/>
              <a:gd name="connsiteX64" fmla="*/ 8477 w 10000"/>
              <a:gd name="connsiteY64" fmla="*/ 1852 h 10000"/>
              <a:gd name="connsiteX65" fmla="*/ 8477 w 10000"/>
              <a:gd name="connsiteY65" fmla="*/ 1750 h 10000"/>
              <a:gd name="connsiteX66" fmla="*/ 8409 w 10000"/>
              <a:gd name="connsiteY66" fmla="*/ 1625 h 10000"/>
              <a:gd name="connsiteX67" fmla="*/ 8409 w 10000"/>
              <a:gd name="connsiteY67" fmla="*/ 1523 h 10000"/>
              <a:gd name="connsiteX68" fmla="*/ 8409 w 10000"/>
              <a:gd name="connsiteY68" fmla="*/ 1419 h 10000"/>
              <a:gd name="connsiteX69" fmla="*/ 8326 w 10000"/>
              <a:gd name="connsiteY69" fmla="*/ 1419 h 10000"/>
              <a:gd name="connsiteX70" fmla="*/ 8258 w 10000"/>
              <a:gd name="connsiteY70" fmla="*/ 1297 h 10000"/>
              <a:gd name="connsiteX71" fmla="*/ 8258 w 10000"/>
              <a:gd name="connsiteY71" fmla="*/ 1297 h 10000"/>
              <a:gd name="connsiteX72" fmla="*/ 8107 w 10000"/>
              <a:gd name="connsiteY72" fmla="*/ 1297 h 10000"/>
              <a:gd name="connsiteX73" fmla="*/ 8038 w 10000"/>
              <a:gd name="connsiteY73" fmla="*/ 1297 h 10000"/>
              <a:gd name="connsiteX74" fmla="*/ 7970 w 10000"/>
              <a:gd name="connsiteY74" fmla="*/ 1297 h 10000"/>
              <a:gd name="connsiteX75" fmla="*/ 7819 w 10000"/>
              <a:gd name="connsiteY75" fmla="*/ 1297 h 10000"/>
              <a:gd name="connsiteX76" fmla="*/ 7682 w 10000"/>
              <a:gd name="connsiteY76" fmla="*/ 1297 h 10000"/>
              <a:gd name="connsiteX77" fmla="*/ 7462 w 10000"/>
              <a:gd name="connsiteY77" fmla="*/ 1297 h 10000"/>
              <a:gd name="connsiteX78" fmla="*/ 7311 w 10000"/>
              <a:gd name="connsiteY78" fmla="*/ 1297 h 10000"/>
              <a:gd name="connsiteX79" fmla="*/ 7092 w 10000"/>
              <a:gd name="connsiteY79" fmla="*/ 1297 h 10000"/>
              <a:gd name="connsiteX80" fmla="*/ 6804 w 10000"/>
              <a:gd name="connsiteY80" fmla="*/ 1297 h 10000"/>
              <a:gd name="connsiteX81" fmla="*/ 6516 w 10000"/>
              <a:gd name="connsiteY81" fmla="*/ 1419 h 10000"/>
              <a:gd name="connsiteX82" fmla="*/ 6228 w 10000"/>
              <a:gd name="connsiteY82" fmla="*/ 1419 h 10000"/>
              <a:gd name="connsiteX83" fmla="*/ 5871 w 10000"/>
              <a:gd name="connsiteY83" fmla="*/ 1523 h 10000"/>
              <a:gd name="connsiteX84" fmla="*/ 5144 w 10000"/>
              <a:gd name="connsiteY84" fmla="*/ 1625 h 10000"/>
              <a:gd name="connsiteX85" fmla="*/ 4417 w 10000"/>
              <a:gd name="connsiteY85" fmla="*/ 1852 h 10000"/>
              <a:gd name="connsiteX86" fmla="*/ 3690 w 10000"/>
              <a:gd name="connsiteY86" fmla="*/ 1955 h 10000"/>
              <a:gd name="connsiteX87" fmla="*/ 2963 w 10000"/>
              <a:gd name="connsiteY87" fmla="*/ 2058 h 10000"/>
              <a:gd name="connsiteX88" fmla="*/ 2167 w 10000"/>
              <a:gd name="connsiteY88" fmla="*/ 2182 h 10000"/>
              <a:gd name="connsiteX89" fmla="*/ 1454 w 10000"/>
              <a:gd name="connsiteY89" fmla="*/ 2284 h 10000"/>
              <a:gd name="connsiteX90" fmla="*/ 727 w 10000"/>
              <a:gd name="connsiteY90" fmla="*/ 2386 h 10000"/>
              <a:gd name="connsiteX91" fmla="*/ 0 w 10000"/>
              <a:gd name="connsiteY91" fmla="*/ 2510 h 10000"/>
              <a:gd name="connsiteX92" fmla="*/ 0 w 10000"/>
              <a:gd name="connsiteY92" fmla="*/ 1852 h 10000"/>
              <a:gd name="connsiteX93" fmla="*/ 576 w 10000"/>
              <a:gd name="connsiteY93" fmla="*/ 1750 h 10000"/>
              <a:gd name="connsiteX94" fmla="*/ 1152 w 10000"/>
              <a:gd name="connsiteY94" fmla="*/ 1625 h 10000"/>
              <a:gd name="connsiteX95" fmla="*/ 1660 w 10000"/>
              <a:gd name="connsiteY95" fmla="*/ 1523 h 10000"/>
              <a:gd name="connsiteX96" fmla="*/ 2167 w 10000"/>
              <a:gd name="connsiteY96" fmla="*/ 1419 h 10000"/>
              <a:gd name="connsiteX97" fmla="*/ 2675 w 10000"/>
              <a:gd name="connsiteY97" fmla="*/ 1419 h 10000"/>
              <a:gd name="connsiteX98" fmla="*/ 3114 w 10000"/>
              <a:gd name="connsiteY98" fmla="*/ 1297 h 10000"/>
              <a:gd name="connsiteX99" fmla="*/ 3553 w 10000"/>
              <a:gd name="connsiteY99" fmla="*/ 1194 h 10000"/>
              <a:gd name="connsiteX100" fmla="*/ 3978 w 10000"/>
              <a:gd name="connsiteY100" fmla="*/ 1194 h 10000"/>
              <a:gd name="connsiteX101" fmla="*/ 4348 w 10000"/>
              <a:gd name="connsiteY101" fmla="*/ 1091 h 10000"/>
              <a:gd name="connsiteX102" fmla="*/ 4705 w 10000"/>
              <a:gd name="connsiteY102" fmla="*/ 988 h 10000"/>
              <a:gd name="connsiteX103" fmla="*/ 5075 w 10000"/>
              <a:gd name="connsiteY103" fmla="*/ 988 h 10000"/>
              <a:gd name="connsiteX104" fmla="*/ 5364 w 10000"/>
              <a:gd name="connsiteY104" fmla="*/ 865 h 10000"/>
              <a:gd name="connsiteX105" fmla="*/ 5720 w 10000"/>
              <a:gd name="connsiteY105" fmla="*/ 865 h 10000"/>
              <a:gd name="connsiteX106" fmla="*/ 5940 w 10000"/>
              <a:gd name="connsiteY106" fmla="*/ 865 h 10000"/>
              <a:gd name="connsiteX107" fmla="*/ 6228 w 10000"/>
              <a:gd name="connsiteY107" fmla="*/ 761 h 10000"/>
              <a:gd name="connsiteX108" fmla="*/ 6447 w 10000"/>
              <a:gd name="connsiteY108" fmla="*/ 761 h 10000"/>
              <a:gd name="connsiteX109" fmla="*/ 6804 w 10000"/>
              <a:gd name="connsiteY109" fmla="*/ 660 h 10000"/>
              <a:gd name="connsiteX110" fmla="*/ 7174 w 10000"/>
              <a:gd name="connsiteY110" fmla="*/ 660 h 10000"/>
              <a:gd name="connsiteX111" fmla="*/ 7462 w 10000"/>
              <a:gd name="connsiteY111" fmla="*/ 534 h 10000"/>
              <a:gd name="connsiteX112" fmla="*/ 7750 w 10000"/>
              <a:gd name="connsiteY112" fmla="*/ 534 h 10000"/>
              <a:gd name="connsiteX113" fmla="*/ 7901 w 10000"/>
              <a:gd name="connsiteY113" fmla="*/ 433 h 10000"/>
              <a:gd name="connsiteX114" fmla="*/ 8038 w 10000"/>
              <a:gd name="connsiteY114" fmla="*/ 330 h 10000"/>
              <a:gd name="connsiteX115" fmla="*/ 8189 w 10000"/>
              <a:gd name="connsiteY115" fmla="*/ 330 h 10000"/>
              <a:gd name="connsiteX116" fmla="*/ 8189 w 10000"/>
              <a:gd name="connsiteY116" fmla="*/ 226 h 10000"/>
              <a:gd name="connsiteX117" fmla="*/ 8189 w 10000"/>
              <a:gd name="connsiteY117" fmla="*/ 226 h 10000"/>
              <a:gd name="connsiteX0" fmla="*/ 8189 w 10000"/>
              <a:gd name="connsiteY0" fmla="*/ 226 h 10000"/>
              <a:gd name="connsiteX1" fmla="*/ 8258 w 10000"/>
              <a:gd name="connsiteY1" fmla="*/ 103 h 10000"/>
              <a:gd name="connsiteX2" fmla="*/ 8409 w 10000"/>
              <a:gd name="connsiteY2" fmla="*/ 10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103 h 10000"/>
              <a:gd name="connsiteX6" fmla="*/ 8916 w 10000"/>
              <a:gd name="connsiteY6" fmla="*/ 226 h 10000"/>
              <a:gd name="connsiteX7" fmla="*/ 8985 w 10000"/>
              <a:gd name="connsiteY7" fmla="*/ 330 h 10000"/>
              <a:gd name="connsiteX8" fmla="*/ 9122 w 10000"/>
              <a:gd name="connsiteY8" fmla="*/ 534 h 10000"/>
              <a:gd name="connsiteX9" fmla="*/ 9204 w 10000"/>
              <a:gd name="connsiteY9" fmla="*/ 660 h 10000"/>
              <a:gd name="connsiteX10" fmla="*/ 9342 w 10000"/>
              <a:gd name="connsiteY10" fmla="*/ 761 h 10000"/>
              <a:gd name="connsiteX11" fmla="*/ 9492 w 10000"/>
              <a:gd name="connsiteY11" fmla="*/ 988 h 10000"/>
              <a:gd name="connsiteX12" fmla="*/ 9630 w 10000"/>
              <a:gd name="connsiteY12" fmla="*/ 1091 h 10000"/>
              <a:gd name="connsiteX13" fmla="*/ 9712 w 10000"/>
              <a:gd name="connsiteY13" fmla="*/ 1297 h 10000"/>
              <a:gd name="connsiteX14" fmla="*/ 9849 w 10000"/>
              <a:gd name="connsiteY14" fmla="*/ 1419 h 10000"/>
              <a:gd name="connsiteX15" fmla="*/ 9918 w 10000"/>
              <a:gd name="connsiteY15" fmla="*/ 1523 h 10000"/>
              <a:gd name="connsiteX16" fmla="*/ 9918 w 10000"/>
              <a:gd name="connsiteY16" fmla="*/ 1625 h 10000"/>
              <a:gd name="connsiteX17" fmla="*/ 10000 w 10000"/>
              <a:gd name="connsiteY17" fmla="*/ 1625 h 10000"/>
              <a:gd name="connsiteX18" fmla="*/ 10000 w 10000"/>
              <a:gd name="connsiteY18" fmla="*/ 1750 h 10000"/>
              <a:gd name="connsiteX19" fmla="*/ 10000 w 10000"/>
              <a:gd name="connsiteY19" fmla="*/ 1852 h 10000"/>
              <a:gd name="connsiteX20" fmla="*/ 9918 w 10000"/>
              <a:gd name="connsiteY20" fmla="*/ 1955 h 10000"/>
              <a:gd name="connsiteX21" fmla="*/ 9849 w 10000"/>
              <a:gd name="connsiteY21" fmla="*/ 1955 h 10000"/>
              <a:gd name="connsiteX22" fmla="*/ 9781 w 10000"/>
              <a:gd name="connsiteY22" fmla="*/ 2058 h 10000"/>
              <a:gd name="connsiteX23" fmla="*/ 9712 w 10000"/>
              <a:gd name="connsiteY23" fmla="*/ 2058 h 10000"/>
              <a:gd name="connsiteX24" fmla="*/ 9712 w 10000"/>
              <a:gd name="connsiteY24" fmla="*/ 2182 h 10000"/>
              <a:gd name="connsiteX25" fmla="*/ 9630 w 10000"/>
              <a:gd name="connsiteY25" fmla="*/ 2284 h 10000"/>
              <a:gd name="connsiteX26" fmla="*/ 9561 w 10000"/>
              <a:gd name="connsiteY26" fmla="*/ 2510 h 10000"/>
              <a:gd name="connsiteX27" fmla="*/ 9561 w 10000"/>
              <a:gd name="connsiteY27" fmla="*/ 2715 h 10000"/>
              <a:gd name="connsiteX28" fmla="*/ 9492 w 10000"/>
              <a:gd name="connsiteY28" fmla="*/ 2943 h 10000"/>
              <a:gd name="connsiteX29" fmla="*/ 9492 w 10000"/>
              <a:gd name="connsiteY29" fmla="*/ 3271 h 10000"/>
              <a:gd name="connsiteX30" fmla="*/ 9492 w 10000"/>
              <a:gd name="connsiteY30" fmla="*/ 3477 h 10000"/>
              <a:gd name="connsiteX31" fmla="*/ 9410 w 10000"/>
              <a:gd name="connsiteY31" fmla="*/ 3807 h 10000"/>
              <a:gd name="connsiteX32" fmla="*/ 9410 w 10000"/>
              <a:gd name="connsiteY32" fmla="*/ 4238 h 10000"/>
              <a:gd name="connsiteX33" fmla="*/ 9342 w 10000"/>
              <a:gd name="connsiteY33" fmla="*/ 4568 h 10000"/>
              <a:gd name="connsiteX34" fmla="*/ 9273 w 10000"/>
              <a:gd name="connsiteY34" fmla="*/ 4999 h 10000"/>
              <a:gd name="connsiteX35" fmla="*/ 9204 w 10000"/>
              <a:gd name="connsiteY35" fmla="*/ 5432 h 10000"/>
              <a:gd name="connsiteX36" fmla="*/ 9122 w 10000"/>
              <a:gd name="connsiteY36" fmla="*/ 5864 h 10000"/>
              <a:gd name="connsiteX37" fmla="*/ 8985 w 10000"/>
              <a:gd name="connsiteY37" fmla="*/ 6852 h 10000"/>
              <a:gd name="connsiteX38" fmla="*/ 8916 w 10000"/>
              <a:gd name="connsiteY38" fmla="*/ 7284 h 10000"/>
              <a:gd name="connsiteX39" fmla="*/ 8834 w 10000"/>
              <a:gd name="connsiteY39" fmla="*/ 7715 h 10000"/>
              <a:gd name="connsiteX40" fmla="*/ 8765 w 10000"/>
              <a:gd name="connsiteY40" fmla="*/ 8147 h 10000"/>
              <a:gd name="connsiteX41" fmla="*/ 8697 w 10000"/>
              <a:gd name="connsiteY41" fmla="*/ 8581 h 10000"/>
              <a:gd name="connsiteX42" fmla="*/ 8615 w 10000"/>
              <a:gd name="connsiteY42" fmla="*/ 8909 h 10000"/>
              <a:gd name="connsiteX43" fmla="*/ 8615 w 10000"/>
              <a:gd name="connsiteY43" fmla="*/ 9134 h 10000"/>
              <a:gd name="connsiteX44" fmla="*/ 8546 w 10000"/>
              <a:gd name="connsiteY44" fmla="*/ 9464 h 10000"/>
              <a:gd name="connsiteX45" fmla="*/ 8477 w 10000"/>
              <a:gd name="connsiteY45" fmla="*/ 9670 h 10000"/>
              <a:gd name="connsiteX46" fmla="*/ 8326 w 10000"/>
              <a:gd name="connsiteY46" fmla="*/ 10000 h 10000"/>
              <a:gd name="connsiteX47" fmla="*/ 7819 w 10000"/>
              <a:gd name="connsiteY47" fmla="*/ 8147 h 10000"/>
              <a:gd name="connsiteX48" fmla="*/ 7901 w 10000"/>
              <a:gd name="connsiteY48" fmla="*/ 8045 h 10000"/>
              <a:gd name="connsiteX49" fmla="*/ 7970 w 10000"/>
              <a:gd name="connsiteY49" fmla="*/ 7818 h 10000"/>
              <a:gd name="connsiteX50" fmla="*/ 7970 w 10000"/>
              <a:gd name="connsiteY50" fmla="*/ 7614 h 10000"/>
              <a:gd name="connsiteX51" fmla="*/ 8038 w 10000"/>
              <a:gd name="connsiteY51" fmla="*/ 7387 h 10000"/>
              <a:gd name="connsiteX52" fmla="*/ 8107 w 10000"/>
              <a:gd name="connsiteY52" fmla="*/ 7057 h 10000"/>
              <a:gd name="connsiteX53" fmla="*/ 8189 w 10000"/>
              <a:gd name="connsiteY53" fmla="*/ 6730 h 10000"/>
              <a:gd name="connsiteX54" fmla="*/ 8189 w 10000"/>
              <a:gd name="connsiteY54" fmla="*/ 6297 h 10000"/>
              <a:gd name="connsiteX55" fmla="*/ 8326 w 10000"/>
              <a:gd name="connsiteY55" fmla="*/ 5536 h 10000"/>
              <a:gd name="connsiteX56" fmla="*/ 8409 w 10000"/>
              <a:gd name="connsiteY56" fmla="*/ 4671 h 10000"/>
              <a:gd name="connsiteX57" fmla="*/ 8409 w 10000"/>
              <a:gd name="connsiteY57" fmla="*/ 3910 h 10000"/>
              <a:gd name="connsiteX58" fmla="*/ 8477 w 10000"/>
              <a:gd name="connsiteY58" fmla="*/ 3148 h 10000"/>
              <a:gd name="connsiteX59" fmla="*/ 8477 w 10000"/>
              <a:gd name="connsiteY59" fmla="*/ 2819 h 10000"/>
              <a:gd name="connsiteX60" fmla="*/ 8477 w 10000"/>
              <a:gd name="connsiteY60" fmla="*/ 2510 h 10000"/>
              <a:gd name="connsiteX61" fmla="*/ 8477 w 10000"/>
              <a:gd name="connsiteY61" fmla="*/ 2284 h 10000"/>
              <a:gd name="connsiteX62" fmla="*/ 8477 w 10000"/>
              <a:gd name="connsiteY62" fmla="*/ 2058 h 10000"/>
              <a:gd name="connsiteX63" fmla="*/ 8477 w 10000"/>
              <a:gd name="connsiteY63" fmla="*/ 1852 h 10000"/>
              <a:gd name="connsiteX64" fmla="*/ 8477 w 10000"/>
              <a:gd name="connsiteY64" fmla="*/ 1750 h 10000"/>
              <a:gd name="connsiteX65" fmla="*/ 8409 w 10000"/>
              <a:gd name="connsiteY65" fmla="*/ 1625 h 10000"/>
              <a:gd name="connsiteX66" fmla="*/ 8409 w 10000"/>
              <a:gd name="connsiteY66" fmla="*/ 1523 h 10000"/>
              <a:gd name="connsiteX67" fmla="*/ 8409 w 10000"/>
              <a:gd name="connsiteY67" fmla="*/ 1419 h 10000"/>
              <a:gd name="connsiteX68" fmla="*/ 8326 w 10000"/>
              <a:gd name="connsiteY68" fmla="*/ 1419 h 10000"/>
              <a:gd name="connsiteX69" fmla="*/ 8258 w 10000"/>
              <a:gd name="connsiteY69" fmla="*/ 1297 h 10000"/>
              <a:gd name="connsiteX70" fmla="*/ 8258 w 10000"/>
              <a:gd name="connsiteY70" fmla="*/ 1297 h 10000"/>
              <a:gd name="connsiteX71" fmla="*/ 8107 w 10000"/>
              <a:gd name="connsiteY71" fmla="*/ 1297 h 10000"/>
              <a:gd name="connsiteX72" fmla="*/ 8038 w 10000"/>
              <a:gd name="connsiteY72" fmla="*/ 1297 h 10000"/>
              <a:gd name="connsiteX73" fmla="*/ 7970 w 10000"/>
              <a:gd name="connsiteY73" fmla="*/ 1297 h 10000"/>
              <a:gd name="connsiteX74" fmla="*/ 7819 w 10000"/>
              <a:gd name="connsiteY74" fmla="*/ 1297 h 10000"/>
              <a:gd name="connsiteX75" fmla="*/ 7682 w 10000"/>
              <a:gd name="connsiteY75" fmla="*/ 1297 h 10000"/>
              <a:gd name="connsiteX76" fmla="*/ 7462 w 10000"/>
              <a:gd name="connsiteY76" fmla="*/ 1297 h 10000"/>
              <a:gd name="connsiteX77" fmla="*/ 7311 w 10000"/>
              <a:gd name="connsiteY77" fmla="*/ 1297 h 10000"/>
              <a:gd name="connsiteX78" fmla="*/ 7092 w 10000"/>
              <a:gd name="connsiteY78" fmla="*/ 1297 h 10000"/>
              <a:gd name="connsiteX79" fmla="*/ 6804 w 10000"/>
              <a:gd name="connsiteY79" fmla="*/ 1297 h 10000"/>
              <a:gd name="connsiteX80" fmla="*/ 6516 w 10000"/>
              <a:gd name="connsiteY80" fmla="*/ 1419 h 10000"/>
              <a:gd name="connsiteX81" fmla="*/ 6228 w 10000"/>
              <a:gd name="connsiteY81" fmla="*/ 1419 h 10000"/>
              <a:gd name="connsiteX82" fmla="*/ 5871 w 10000"/>
              <a:gd name="connsiteY82" fmla="*/ 1523 h 10000"/>
              <a:gd name="connsiteX83" fmla="*/ 5144 w 10000"/>
              <a:gd name="connsiteY83" fmla="*/ 1625 h 10000"/>
              <a:gd name="connsiteX84" fmla="*/ 4417 w 10000"/>
              <a:gd name="connsiteY84" fmla="*/ 1852 h 10000"/>
              <a:gd name="connsiteX85" fmla="*/ 3690 w 10000"/>
              <a:gd name="connsiteY85" fmla="*/ 1955 h 10000"/>
              <a:gd name="connsiteX86" fmla="*/ 2963 w 10000"/>
              <a:gd name="connsiteY86" fmla="*/ 2058 h 10000"/>
              <a:gd name="connsiteX87" fmla="*/ 2167 w 10000"/>
              <a:gd name="connsiteY87" fmla="*/ 2182 h 10000"/>
              <a:gd name="connsiteX88" fmla="*/ 1454 w 10000"/>
              <a:gd name="connsiteY88" fmla="*/ 2284 h 10000"/>
              <a:gd name="connsiteX89" fmla="*/ 727 w 10000"/>
              <a:gd name="connsiteY89" fmla="*/ 2386 h 10000"/>
              <a:gd name="connsiteX90" fmla="*/ 0 w 10000"/>
              <a:gd name="connsiteY90" fmla="*/ 2510 h 10000"/>
              <a:gd name="connsiteX91" fmla="*/ 0 w 10000"/>
              <a:gd name="connsiteY91" fmla="*/ 1852 h 10000"/>
              <a:gd name="connsiteX92" fmla="*/ 576 w 10000"/>
              <a:gd name="connsiteY92" fmla="*/ 1750 h 10000"/>
              <a:gd name="connsiteX93" fmla="*/ 1152 w 10000"/>
              <a:gd name="connsiteY93" fmla="*/ 1625 h 10000"/>
              <a:gd name="connsiteX94" fmla="*/ 1660 w 10000"/>
              <a:gd name="connsiteY94" fmla="*/ 1523 h 10000"/>
              <a:gd name="connsiteX95" fmla="*/ 2167 w 10000"/>
              <a:gd name="connsiteY95" fmla="*/ 1419 h 10000"/>
              <a:gd name="connsiteX96" fmla="*/ 2675 w 10000"/>
              <a:gd name="connsiteY96" fmla="*/ 1419 h 10000"/>
              <a:gd name="connsiteX97" fmla="*/ 3114 w 10000"/>
              <a:gd name="connsiteY97" fmla="*/ 1297 h 10000"/>
              <a:gd name="connsiteX98" fmla="*/ 3553 w 10000"/>
              <a:gd name="connsiteY98" fmla="*/ 1194 h 10000"/>
              <a:gd name="connsiteX99" fmla="*/ 3978 w 10000"/>
              <a:gd name="connsiteY99" fmla="*/ 1194 h 10000"/>
              <a:gd name="connsiteX100" fmla="*/ 4348 w 10000"/>
              <a:gd name="connsiteY100" fmla="*/ 1091 h 10000"/>
              <a:gd name="connsiteX101" fmla="*/ 4705 w 10000"/>
              <a:gd name="connsiteY101" fmla="*/ 988 h 10000"/>
              <a:gd name="connsiteX102" fmla="*/ 5075 w 10000"/>
              <a:gd name="connsiteY102" fmla="*/ 988 h 10000"/>
              <a:gd name="connsiteX103" fmla="*/ 5364 w 10000"/>
              <a:gd name="connsiteY103" fmla="*/ 865 h 10000"/>
              <a:gd name="connsiteX104" fmla="*/ 5720 w 10000"/>
              <a:gd name="connsiteY104" fmla="*/ 865 h 10000"/>
              <a:gd name="connsiteX105" fmla="*/ 5940 w 10000"/>
              <a:gd name="connsiteY105" fmla="*/ 865 h 10000"/>
              <a:gd name="connsiteX106" fmla="*/ 6228 w 10000"/>
              <a:gd name="connsiteY106" fmla="*/ 761 h 10000"/>
              <a:gd name="connsiteX107" fmla="*/ 6447 w 10000"/>
              <a:gd name="connsiteY107" fmla="*/ 761 h 10000"/>
              <a:gd name="connsiteX108" fmla="*/ 6804 w 10000"/>
              <a:gd name="connsiteY108" fmla="*/ 660 h 10000"/>
              <a:gd name="connsiteX109" fmla="*/ 7174 w 10000"/>
              <a:gd name="connsiteY109" fmla="*/ 660 h 10000"/>
              <a:gd name="connsiteX110" fmla="*/ 7462 w 10000"/>
              <a:gd name="connsiteY110" fmla="*/ 534 h 10000"/>
              <a:gd name="connsiteX111" fmla="*/ 7750 w 10000"/>
              <a:gd name="connsiteY111" fmla="*/ 534 h 10000"/>
              <a:gd name="connsiteX112" fmla="*/ 7901 w 10000"/>
              <a:gd name="connsiteY112" fmla="*/ 433 h 10000"/>
              <a:gd name="connsiteX113" fmla="*/ 8038 w 10000"/>
              <a:gd name="connsiteY113" fmla="*/ 330 h 10000"/>
              <a:gd name="connsiteX114" fmla="*/ 8189 w 10000"/>
              <a:gd name="connsiteY114" fmla="*/ 330 h 10000"/>
              <a:gd name="connsiteX115" fmla="*/ 8189 w 10000"/>
              <a:gd name="connsiteY115" fmla="*/ 226 h 10000"/>
              <a:gd name="connsiteX116" fmla="*/ 8189 w 10000"/>
              <a:gd name="connsiteY116" fmla="*/ 226 h 10000"/>
              <a:gd name="connsiteX0" fmla="*/ 8189 w 10000"/>
              <a:gd name="connsiteY0" fmla="*/ 226 h 10000"/>
              <a:gd name="connsiteX1" fmla="*/ 8258 w 10000"/>
              <a:gd name="connsiteY1" fmla="*/ 103 h 10000"/>
              <a:gd name="connsiteX2" fmla="*/ 8409 w 10000"/>
              <a:gd name="connsiteY2" fmla="*/ 10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103 h 10000"/>
              <a:gd name="connsiteX6" fmla="*/ 8916 w 10000"/>
              <a:gd name="connsiteY6" fmla="*/ 226 h 10000"/>
              <a:gd name="connsiteX7" fmla="*/ 8985 w 10000"/>
              <a:gd name="connsiteY7" fmla="*/ 330 h 10000"/>
              <a:gd name="connsiteX8" fmla="*/ 9122 w 10000"/>
              <a:gd name="connsiteY8" fmla="*/ 534 h 10000"/>
              <a:gd name="connsiteX9" fmla="*/ 9204 w 10000"/>
              <a:gd name="connsiteY9" fmla="*/ 660 h 10000"/>
              <a:gd name="connsiteX10" fmla="*/ 9342 w 10000"/>
              <a:gd name="connsiteY10" fmla="*/ 761 h 10000"/>
              <a:gd name="connsiteX11" fmla="*/ 9492 w 10000"/>
              <a:gd name="connsiteY11" fmla="*/ 988 h 10000"/>
              <a:gd name="connsiteX12" fmla="*/ 9630 w 10000"/>
              <a:gd name="connsiteY12" fmla="*/ 1091 h 10000"/>
              <a:gd name="connsiteX13" fmla="*/ 9712 w 10000"/>
              <a:gd name="connsiteY13" fmla="*/ 1297 h 10000"/>
              <a:gd name="connsiteX14" fmla="*/ 9849 w 10000"/>
              <a:gd name="connsiteY14" fmla="*/ 1419 h 10000"/>
              <a:gd name="connsiteX15" fmla="*/ 9918 w 10000"/>
              <a:gd name="connsiteY15" fmla="*/ 1523 h 10000"/>
              <a:gd name="connsiteX16" fmla="*/ 9918 w 10000"/>
              <a:gd name="connsiteY16" fmla="*/ 1625 h 10000"/>
              <a:gd name="connsiteX17" fmla="*/ 10000 w 10000"/>
              <a:gd name="connsiteY17" fmla="*/ 1625 h 10000"/>
              <a:gd name="connsiteX18" fmla="*/ 10000 w 10000"/>
              <a:gd name="connsiteY18" fmla="*/ 1750 h 10000"/>
              <a:gd name="connsiteX19" fmla="*/ 10000 w 10000"/>
              <a:gd name="connsiteY19" fmla="*/ 1852 h 10000"/>
              <a:gd name="connsiteX20" fmla="*/ 9918 w 10000"/>
              <a:gd name="connsiteY20" fmla="*/ 1955 h 10000"/>
              <a:gd name="connsiteX21" fmla="*/ 9849 w 10000"/>
              <a:gd name="connsiteY21" fmla="*/ 1955 h 10000"/>
              <a:gd name="connsiteX22" fmla="*/ 9781 w 10000"/>
              <a:gd name="connsiteY22" fmla="*/ 2058 h 10000"/>
              <a:gd name="connsiteX23" fmla="*/ 9712 w 10000"/>
              <a:gd name="connsiteY23" fmla="*/ 2058 h 10000"/>
              <a:gd name="connsiteX24" fmla="*/ 9712 w 10000"/>
              <a:gd name="connsiteY24" fmla="*/ 2182 h 10000"/>
              <a:gd name="connsiteX25" fmla="*/ 9630 w 10000"/>
              <a:gd name="connsiteY25" fmla="*/ 2284 h 10000"/>
              <a:gd name="connsiteX26" fmla="*/ 9561 w 10000"/>
              <a:gd name="connsiteY26" fmla="*/ 2510 h 10000"/>
              <a:gd name="connsiteX27" fmla="*/ 9561 w 10000"/>
              <a:gd name="connsiteY27" fmla="*/ 2715 h 10000"/>
              <a:gd name="connsiteX28" fmla="*/ 9492 w 10000"/>
              <a:gd name="connsiteY28" fmla="*/ 2943 h 10000"/>
              <a:gd name="connsiteX29" fmla="*/ 9492 w 10000"/>
              <a:gd name="connsiteY29" fmla="*/ 3271 h 10000"/>
              <a:gd name="connsiteX30" fmla="*/ 9492 w 10000"/>
              <a:gd name="connsiteY30" fmla="*/ 3477 h 10000"/>
              <a:gd name="connsiteX31" fmla="*/ 9410 w 10000"/>
              <a:gd name="connsiteY31" fmla="*/ 3807 h 10000"/>
              <a:gd name="connsiteX32" fmla="*/ 9410 w 10000"/>
              <a:gd name="connsiteY32" fmla="*/ 4238 h 10000"/>
              <a:gd name="connsiteX33" fmla="*/ 9342 w 10000"/>
              <a:gd name="connsiteY33" fmla="*/ 4568 h 10000"/>
              <a:gd name="connsiteX34" fmla="*/ 9273 w 10000"/>
              <a:gd name="connsiteY34" fmla="*/ 4999 h 10000"/>
              <a:gd name="connsiteX35" fmla="*/ 9204 w 10000"/>
              <a:gd name="connsiteY35" fmla="*/ 5432 h 10000"/>
              <a:gd name="connsiteX36" fmla="*/ 9122 w 10000"/>
              <a:gd name="connsiteY36" fmla="*/ 5864 h 10000"/>
              <a:gd name="connsiteX37" fmla="*/ 8985 w 10000"/>
              <a:gd name="connsiteY37" fmla="*/ 6852 h 10000"/>
              <a:gd name="connsiteX38" fmla="*/ 8916 w 10000"/>
              <a:gd name="connsiteY38" fmla="*/ 7284 h 10000"/>
              <a:gd name="connsiteX39" fmla="*/ 8834 w 10000"/>
              <a:gd name="connsiteY39" fmla="*/ 7715 h 10000"/>
              <a:gd name="connsiteX40" fmla="*/ 8765 w 10000"/>
              <a:gd name="connsiteY40" fmla="*/ 8147 h 10000"/>
              <a:gd name="connsiteX41" fmla="*/ 8697 w 10000"/>
              <a:gd name="connsiteY41" fmla="*/ 8581 h 10000"/>
              <a:gd name="connsiteX42" fmla="*/ 8615 w 10000"/>
              <a:gd name="connsiteY42" fmla="*/ 8909 h 10000"/>
              <a:gd name="connsiteX43" fmla="*/ 8615 w 10000"/>
              <a:gd name="connsiteY43" fmla="*/ 9134 h 10000"/>
              <a:gd name="connsiteX44" fmla="*/ 8546 w 10000"/>
              <a:gd name="connsiteY44" fmla="*/ 9464 h 10000"/>
              <a:gd name="connsiteX45" fmla="*/ 8477 w 10000"/>
              <a:gd name="connsiteY45" fmla="*/ 9670 h 10000"/>
              <a:gd name="connsiteX46" fmla="*/ 8326 w 10000"/>
              <a:gd name="connsiteY46" fmla="*/ 10000 h 10000"/>
              <a:gd name="connsiteX47" fmla="*/ 7819 w 10000"/>
              <a:gd name="connsiteY47" fmla="*/ 8147 h 10000"/>
              <a:gd name="connsiteX48" fmla="*/ 7970 w 10000"/>
              <a:gd name="connsiteY48" fmla="*/ 7818 h 10000"/>
              <a:gd name="connsiteX49" fmla="*/ 7970 w 10000"/>
              <a:gd name="connsiteY49" fmla="*/ 7614 h 10000"/>
              <a:gd name="connsiteX50" fmla="*/ 8038 w 10000"/>
              <a:gd name="connsiteY50" fmla="*/ 7387 h 10000"/>
              <a:gd name="connsiteX51" fmla="*/ 8107 w 10000"/>
              <a:gd name="connsiteY51" fmla="*/ 7057 h 10000"/>
              <a:gd name="connsiteX52" fmla="*/ 8189 w 10000"/>
              <a:gd name="connsiteY52" fmla="*/ 6730 h 10000"/>
              <a:gd name="connsiteX53" fmla="*/ 8189 w 10000"/>
              <a:gd name="connsiteY53" fmla="*/ 6297 h 10000"/>
              <a:gd name="connsiteX54" fmla="*/ 8326 w 10000"/>
              <a:gd name="connsiteY54" fmla="*/ 5536 h 10000"/>
              <a:gd name="connsiteX55" fmla="*/ 8409 w 10000"/>
              <a:gd name="connsiteY55" fmla="*/ 4671 h 10000"/>
              <a:gd name="connsiteX56" fmla="*/ 8409 w 10000"/>
              <a:gd name="connsiteY56" fmla="*/ 3910 h 10000"/>
              <a:gd name="connsiteX57" fmla="*/ 8477 w 10000"/>
              <a:gd name="connsiteY57" fmla="*/ 3148 h 10000"/>
              <a:gd name="connsiteX58" fmla="*/ 8477 w 10000"/>
              <a:gd name="connsiteY58" fmla="*/ 2819 h 10000"/>
              <a:gd name="connsiteX59" fmla="*/ 8477 w 10000"/>
              <a:gd name="connsiteY59" fmla="*/ 2510 h 10000"/>
              <a:gd name="connsiteX60" fmla="*/ 8477 w 10000"/>
              <a:gd name="connsiteY60" fmla="*/ 2284 h 10000"/>
              <a:gd name="connsiteX61" fmla="*/ 8477 w 10000"/>
              <a:gd name="connsiteY61" fmla="*/ 2058 h 10000"/>
              <a:gd name="connsiteX62" fmla="*/ 8477 w 10000"/>
              <a:gd name="connsiteY62" fmla="*/ 1852 h 10000"/>
              <a:gd name="connsiteX63" fmla="*/ 8477 w 10000"/>
              <a:gd name="connsiteY63" fmla="*/ 1750 h 10000"/>
              <a:gd name="connsiteX64" fmla="*/ 8409 w 10000"/>
              <a:gd name="connsiteY64" fmla="*/ 1625 h 10000"/>
              <a:gd name="connsiteX65" fmla="*/ 8409 w 10000"/>
              <a:gd name="connsiteY65" fmla="*/ 1523 h 10000"/>
              <a:gd name="connsiteX66" fmla="*/ 8409 w 10000"/>
              <a:gd name="connsiteY66" fmla="*/ 1419 h 10000"/>
              <a:gd name="connsiteX67" fmla="*/ 8326 w 10000"/>
              <a:gd name="connsiteY67" fmla="*/ 1419 h 10000"/>
              <a:gd name="connsiteX68" fmla="*/ 8258 w 10000"/>
              <a:gd name="connsiteY68" fmla="*/ 1297 h 10000"/>
              <a:gd name="connsiteX69" fmla="*/ 8258 w 10000"/>
              <a:gd name="connsiteY69" fmla="*/ 1297 h 10000"/>
              <a:gd name="connsiteX70" fmla="*/ 8107 w 10000"/>
              <a:gd name="connsiteY70" fmla="*/ 1297 h 10000"/>
              <a:gd name="connsiteX71" fmla="*/ 8038 w 10000"/>
              <a:gd name="connsiteY71" fmla="*/ 1297 h 10000"/>
              <a:gd name="connsiteX72" fmla="*/ 7970 w 10000"/>
              <a:gd name="connsiteY72" fmla="*/ 1297 h 10000"/>
              <a:gd name="connsiteX73" fmla="*/ 7819 w 10000"/>
              <a:gd name="connsiteY73" fmla="*/ 1297 h 10000"/>
              <a:gd name="connsiteX74" fmla="*/ 7682 w 10000"/>
              <a:gd name="connsiteY74" fmla="*/ 1297 h 10000"/>
              <a:gd name="connsiteX75" fmla="*/ 7462 w 10000"/>
              <a:gd name="connsiteY75" fmla="*/ 1297 h 10000"/>
              <a:gd name="connsiteX76" fmla="*/ 7311 w 10000"/>
              <a:gd name="connsiteY76" fmla="*/ 1297 h 10000"/>
              <a:gd name="connsiteX77" fmla="*/ 7092 w 10000"/>
              <a:gd name="connsiteY77" fmla="*/ 1297 h 10000"/>
              <a:gd name="connsiteX78" fmla="*/ 6804 w 10000"/>
              <a:gd name="connsiteY78" fmla="*/ 1297 h 10000"/>
              <a:gd name="connsiteX79" fmla="*/ 6516 w 10000"/>
              <a:gd name="connsiteY79" fmla="*/ 1419 h 10000"/>
              <a:gd name="connsiteX80" fmla="*/ 6228 w 10000"/>
              <a:gd name="connsiteY80" fmla="*/ 1419 h 10000"/>
              <a:gd name="connsiteX81" fmla="*/ 5871 w 10000"/>
              <a:gd name="connsiteY81" fmla="*/ 1523 h 10000"/>
              <a:gd name="connsiteX82" fmla="*/ 5144 w 10000"/>
              <a:gd name="connsiteY82" fmla="*/ 1625 h 10000"/>
              <a:gd name="connsiteX83" fmla="*/ 4417 w 10000"/>
              <a:gd name="connsiteY83" fmla="*/ 1852 h 10000"/>
              <a:gd name="connsiteX84" fmla="*/ 3690 w 10000"/>
              <a:gd name="connsiteY84" fmla="*/ 1955 h 10000"/>
              <a:gd name="connsiteX85" fmla="*/ 2963 w 10000"/>
              <a:gd name="connsiteY85" fmla="*/ 2058 h 10000"/>
              <a:gd name="connsiteX86" fmla="*/ 2167 w 10000"/>
              <a:gd name="connsiteY86" fmla="*/ 2182 h 10000"/>
              <a:gd name="connsiteX87" fmla="*/ 1454 w 10000"/>
              <a:gd name="connsiteY87" fmla="*/ 2284 h 10000"/>
              <a:gd name="connsiteX88" fmla="*/ 727 w 10000"/>
              <a:gd name="connsiteY88" fmla="*/ 2386 h 10000"/>
              <a:gd name="connsiteX89" fmla="*/ 0 w 10000"/>
              <a:gd name="connsiteY89" fmla="*/ 2510 h 10000"/>
              <a:gd name="connsiteX90" fmla="*/ 0 w 10000"/>
              <a:gd name="connsiteY90" fmla="*/ 1852 h 10000"/>
              <a:gd name="connsiteX91" fmla="*/ 576 w 10000"/>
              <a:gd name="connsiteY91" fmla="*/ 1750 h 10000"/>
              <a:gd name="connsiteX92" fmla="*/ 1152 w 10000"/>
              <a:gd name="connsiteY92" fmla="*/ 1625 h 10000"/>
              <a:gd name="connsiteX93" fmla="*/ 1660 w 10000"/>
              <a:gd name="connsiteY93" fmla="*/ 1523 h 10000"/>
              <a:gd name="connsiteX94" fmla="*/ 2167 w 10000"/>
              <a:gd name="connsiteY94" fmla="*/ 1419 h 10000"/>
              <a:gd name="connsiteX95" fmla="*/ 2675 w 10000"/>
              <a:gd name="connsiteY95" fmla="*/ 1419 h 10000"/>
              <a:gd name="connsiteX96" fmla="*/ 3114 w 10000"/>
              <a:gd name="connsiteY96" fmla="*/ 1297 h 10000"/>
              <a:gd name="connsiteX97" fmla="*/ 3553 w 10000"/>
              <a:gd name="connsiteY97" fmla="*/ 1194 h 10000"/>
              <a:gd name="connsiteX98" fmla="*/ 3978 w 10000"/>
              <a:gd name="connsiteY98" fmla="*/ 1194 h 10000"/>
              <a:gd name="connsiteX99" fmla="*/ 4348 w 10000"/>
              <a:gd name="connsiteY99" fmla="*/ 1091 h 10000"/>
              <a:gd name="connsiteX100" fmla="*/ 4705 w 10000"/>
              <a:gd name="connsiteY100" fmla="*/ 988 h 10000"/>
              <a:gd name="connsiteX101" fmla="*/ 5075 w 10000"/>
              <a:gd name="connsiteY101" fmla="*/ 988 h 10000"/>
              <a:gd name="connsiteX102" fmla="*/ 5364 w 10000"/>
              <a:gd name="connsiteY102" fmla="*/ 865 h 10000"/>
              <a:gd name="connsiteX103" fmla="*/ 5720 w 10000"/>
              <a:gd name="connsiteY103" fmla="*/ 865 h 10000"/>
              <a:gd name="connsiteX104" fmla="*/ 5940 w 10000"/>
              <a:gd name="connsiteY104" fmla="*/ 865 h 10000"/>
              <a:gd name="connsiteX105" fmla="*/ 6228 w 10000"/>
              <a:gd name="connsiteY105" fmla="*/ 761 h 10000"/>
              <a:gd name="connsiteX106" fmla="*/ 6447 w 10000"/>
              <a:gd name="connsiteY106" fmla="*/ 761 h 10000"/>
              <a:gd name="connsiteX107" fmla="*/ 6804 w 10000"/>
              <a:gd name="connsiteY107" fmla="*/ 660 h 10000"/>
              <a:gd name="connsiteX108" fmla="*/ 7174 w 10000"/>
              <a:gd name="connsiteY108" fmla="*/ 660 h 10000"/>
              <a:gd name="connsiteX109" fmla="*/ 7462 w 10000"/>
              <a:gd name="connsiteY109" fmla="*/ 534 h 10000"/>
              <a:gd name="connsiteX110" fmla="*/ 7750 w 10000"/>
              <a:gd name="connsiteY110" fmla="*/ 534 h 10000"/>
              <a:gd name="connsiteX111" fmla="*/ 7901 w 10000"/>
              <a:gd name="connsiteY111" fmla="*/ 433 h 10000"/>
              <a:gd name="connsiteX112" fmla="*/ 8038 w 10000"/>
              <a:gd name="connsiteY112" fmla="*/ 330 h 10000"/>
              <a:gd name="connsiteX113" fmla="*/ 8189 w 10000"/>
              <a:gd name="connsiteY113" fmla="*/ 330 h 10000"/>
              <a:gd name="connsiteX114" fmla="*/ 8189 w 10000"/>
              <a:gd name="connsiteY114" fmla="*/ 226 h 10000"/>
              <a:gd name="connsiteX115" fmla="*/ 8189 w 10000"/>
              <a:gd name="connsiteY115" fmla="*/ 226 h 10000"/>
              <a:gd name="connsiteX0" fmla="*/ 8189 w 10000"/>
              <a:gd name="connsiteY0" fmla="*/ 226 h 10000"/>
              <a:gd name="connsiteX1" fmla="*/ 8258 w 10000"/>
              <a:gd name="connsiteY1" fmla="*/ 103 h 10000"/>
              <a:gd name="connsiteX2" fmla="*/ 8409 w 10000"/>
              <a:gd name="connsiteY2" fmla="*/ 10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103 h 10000"/>
              <a:gd name="connsiteX6" fmla="*/ 8916 w 10000"/>
              <a:gd name="connsiteY6" fmla="*/ 226 h 10000"/>
              <a:gd name="connsiteX7" fmla="*/ 8985 w 10000"/>
              <a:gd name="connsiteY7" fmla="*/ 330 h 10000"/>
              <a:gd name="connsiteX8" fmla="*/ 9122 w 10000"/>
              <a:gd name="connsiteY8" fmla="*/ 534 h 10000"/>
              <a:gd name="connsiteX9" fmla="*/ 9204 w 10000"/>
              <a:gd name="connsiteY9" fmla="*/ 660 h 10000"/>
              <a:gd name="connsiteX10" fmla="*/ 9342 w 10000"/>
              <a:gd name="connsiteY10" fmla="*/ 761 h 10000"/>
              <a:gd name="connsiteX11" fmla="*/ 9492 w 10000"/>
              <a:gd name="connsiteY11" fmla="*/ 988 h 10000"/>
              <a:gd name="connsiteX12" fmla="*/ 9630 w 10000"/>
              <a:gd name="connsiteY12" fmla="*/ 1091 h 10000"/>
              <a:gd name="connsiteX13" fmla="*/ 9712 w 10000"/>
              <a:gd name="connsiteY13" fmla="*/ 1297 h 10000"/>
              <a:gd name="connsiteX14" fmla="*/ 9849 w 10000"/>
              <a:gd name="connsiteY14" fmla="*/ 1419 h 10000"/>
              <a:gd name="connsiteX15" fmla="*/ 9918 w 10000"/>
              <a:gd name="connsiteY15" fmla="*/ 1523 h 10000"/>
              <a:gd name="connsiteX16" fmla="*/ 9918 w 10000"/>
              <a:gd name="connsiteY16" fmla="*/ 1625 h 10000"/>
              <a:gd name="connsiteX17" fmla="*/ 10000 w 10000"/>
              <a:gd name="connsiteY17" fmla="*/ 1625 h 10000"/>
              <a:gd name="connsiteX18" fmla="*/ 10000 w 10000"/>
              <a:gd name="connsiteY18" fmla="*/ 1750 h 10000"/>
              <a:gd name="connsiteX19" fmla="*/ 10000 w 10000"/>
              <a:gd name="connsiteY19" fmla="*/ 1852 h 10000"/>
              <a:gd name="connsiteX20" fmla="*/ 9918 w 10000"/>
              <a:gd name="connsiteY20" fmla="*/ 1955 h 10000"/>
              <a:gd name="connsiteX21" fmla="*/ 9849 w 10000"/>
              <a:gd name="connsiteY21" fmla="*/ 1955 h 10000"/>
              <a:gd name="connsiteX22" fmla="*/ 9781 w 10000"/>
              <a:gd name="connsiteY22" fmla="*/ 2058 h 10000"/>
              <a:gd name="connsiteX23" fmla="*/ 9712 w 10000"/>
              <a:gd name="connsiteY23" fmla="*/ 2058 h 10000"/>
              <a:gd name="connsiteX24" fmla="*/ 9712 w 10000"/>
              <a:gd name="connsiteY24" fmla="*/ 2182 h 10000"/>
              <a:gd name="connsiteX25" fmla="*/ 9630 w 10000"/>
              <a:gd name="connsiteY25" fmla="*/ 2284 h 10000"/>
              <a:gd name="connsiteX26" fmla="*/ 9561 w 10000"/>
              <a:gd name="connsiteY26" fmla="*/ 2510 h 10000"/>
              <a:gd name="connsiteX27" fmla="*/ 9561 w 10000"/>
              <a:gd name="connsiteY27" fmla="*/ 2715 h 10000"/>
              <a:gd name="connsiteX28" fmla="*/ 9492 w 10000"/>
              <a:gd name="connsiteY28" fmla="*/ 2943 h 10000"/>
              <a:gd name="connsiteX29" fmla="*/ 9492 w 10000"/>
              <a:gd name="connsiteY29" fmla="*/ 3271 h 10000"/>
              <a:gd name="connsiteX30" fmla="*/ 9492 w 10000"/>
              <a:gd name="connsiteY30" fmla="*/ 3477 h 10000"/>
              <a:gd name="connsiteX31" fmla="*/ 9410 w 10000"/>
              <a:gd name="connsiteY31" fmla="*/ 3807 h 10000"/>
              <a:gd name="connsiteX32" fmla="*/ 9410 w 10000"/>
              <a:gd name="connsiteY32" fmla="*/ 4238 h 10000"/>
              <a:gd name="connsiteX33" fmla="*/ 9342 w 10000"/>
              <a:gd name="connsiteY33" fmla="*/ 4568 h 10000"/>
              <a:gd name="connsiteX34" fmla="*/ 9273 w 10000"/>
              <a:gd name="connsiteY34" fmla="*/ 4999 h 10000"/>
              <a:gd name="connsiteX35" fmla="*/ 9204 w 10000"/>
              <a:gd name="connsiteY35" fmla="*/ 5432 h 10000"/>
              <a:gd name="connsiteX36" fmla="*/ 9122 w 10000"/>
              <a:gd name="connsiteY36" fmla="*/ 5864 h 10000"/>
              <a:gd name="connsiteX37" fmla="*/ 8985 w 10000"/>
              <a:gd name="connsiteY37" fmla="*/ 6852 h 10000"/>
              <a:gd name="connsiteX38" fmla="*/ 8916 w 10000"/>
              <a:gd name="connsiteY38" fmla="*/ 7284 h 10000"/>
              <a:gd name="connsiteX39" fmla="*/ 8834 w 10000"/>
              <a:gd name="connsiteY39" fmla="*/ 7715 h 10000"/>
              <a:gd name="connsiteX40" fmla="*/ 8765 w 10000"/>
              <a:gd name="connsiteY40" fmla="*/ 8147 h 10000"/>
              <a:gd name="connsiteX41" fmla="*/ 8697 w 10000"/>
              <a:gd name="connsiteY41" fmla="*/ 8581 h 10000"/>
              <a:gd name="connsiteX42" fmla="*/ 8615 w 10000"/>
              <a:gd name="connsiteY42" fmla="*/ 8909 h 10000"/>
              <a:gd name="connsiteX43" fmla="*/ 8615 w 10000"/>
              <a:gd name="connsiteY43" fmla="*/ 9134 h 10000"/>
              <a:gd name="connsiteX44" fmla="*/ 8546 w 10000"/>
              <a:gd name="connsiteY44" fmla="*/ 9464 h 10000"/>
              <a:gd name="connsiteX45" fmla="*/ 8477 w 10000"/>
              <a:gd name="connsiteY45" fmla="*/ 9670 h 10000"/>
              <a:gd name="connsiteX46" fmla="*/ 8326 w 10000"/>
              <a:gd name="connsiteY46" fmla="*/ 10000 h 10000"/>
              <a:gd name="connsiteX47" fmla="*/ 7819 w 10000"/>
              <a:gd name="connsiteY47" fmla="*/ 8147 h 10000"/>
              <a:gd name="connsiteX48" fmla="*/ 7970 w 10000"/>
              <a:gd name="connsiteY48" fmla="*/ 7614 h 10000"/>
              <a:gd name="connsiteX49" fmla="*/ 8038 w 10000"/>
              <a:gd name="connsiteY49" fmla="*/ 7387 h 10000"/>
              <a:gd name="connsiteX50" fmla="*/ 8107 w 10000"/>
              <a:gd name="connsiteY50" fmla="*/ 7057 h 10000"/>
              <a:gd name="connsiteX51" fmla="*/ 8189 w 10000"/>
              <a:gd name="connsiteY51" fmla="*/ 6730 h 10000"/>
              <a:gd name="connsiteX52" fmla="*/ 8189 w 10000"/>
              <a:gd name="connsiteY52" fmla="*/ 6297 h 10000"/>
              <a:gd name="connsiteX53" fmla="*/ 8326 w 10000"/>
              <a:gd name="connsiteY53" fmla="*/ 5536 h 10000"/>
              <a:gd name="connsiteX54" fmla="*/ 8409 w 10000"/>
              <a:gd name="connsiteY54" fmla="*/ 4671 h 10000"/>
              <a:gd name="connsiteX55" fmla="*/ 8409 w 10000"/>
              <a:gd name="connsiteY55" fmla="*/ 3910 h 10000"/>
              <a:gd name="connsiteX56" fmla="*/ 8477 w 10000"/>
              <a:gd name="connsiteY56" fmla="*/ 3148 h 10000"/>
              <a:gd name="connsiteX57" fmla="*/ 8477 w 10000"/>
              <a:gd name="connsiteY57" fmla="*/ 2819 h 10000"/>
              <a:gd name="connsiteX58" fmla="*/ 8477 w 10000"/>
              <a:gd name="connsiteY58" fmla="*/ 2510 h 10000"/>
              <a:gd name="connsiteX59" fmla="*/ 8477 w 10000"/>
              <a:gd name="connsiteY59" fmla="*/ 2284 h 10000"/>
              <a:gd name="connsiteX60" fmla="*/ 8477 w 10000"/>
              <a:gd name="connsiteY60" fmla="*/ 2058 h 10000"/>
              <a:gd name="connsiteX61" fmla="*/ 8477 w 10000"/>
              <a:gd name="connsiteY61" fmla="*/ 1852 h 10000"/>
              <a:gd name="connsiteX62" fmla="*/ 8477 w 10000"/>
              <a:gd name="connsiteY62" fmla="*/ 1750 h 10000"/>
              <a:gd name="connsiteX63" fmla="*/ 8409 w 10000"/>
              <a:gd name="connsiteY63" fmla="*/ 1625 h 10000"/>
              <a:gd name="connsiteX64" fmla="*/ 8409 w 10000"/>
              <a:gd name="connsiteY64" fmla="*/ 1523 h 10000"/>
              <a:gd name="connsiteX65" fmla="*/ 8409 w 10000"/>
              <a:gd name="connsiteY65" fmla="*/ 1419 h 10000"/>
              <a:gd name="connsiteX66" fmla="*/ 8326 w 10000"/>
              <a:gd name="connsiteY66" fmla="*/ 1419 h 10000"/>
              <a:gd name="connsiteX67" fmla="*/ 8258 w 10000"/>
              <a:gd name="connsiteY67" fmla="*/ 1297 h 10000"/>
              <a:gd name="connsiteX68" fmla="*/ 8258 w 10000"/>
              <a:gd name="connsiteY68" fmla="*/ 1297 h 10000"/>
              <a:gd name="connsiteX69" fmla="*/ 8107 w 10000"/>
              <a:gd name="connsiteY69" fmla="*/ 1297 h 10000"/>
              <a:gd name="connsiteX70" fmla="*/ 8038 w 10000"/>
              <a:gd name="connsiteY70" fmla="*/ 1297 h 10000"/>
              <a:gd name="connsiteX71" fmla="*/ 7970 w 10000"/>
              <a:gd name="connsiteY71" fmla="*/ 1297 h 10000"/>
              <a:gd name="connsiteX72" fmla="*/ 7819 w 10000"/>
              <a:gd name="connsiteY72" fmla="*/ 1297 h 10000"/>
              <a:gd name="connsiteX73" fmla="*/ 7682 w 10000"/>
              <a:gd name="connsiteY73" fmla="*/ 1297 h 10000"/>
              <a:gd name="connsiteX74" fmla="*/ 7462 w 10000"/>
              <a:gd name="connsiteY74" fmla="*/ 1297 h 10000"/>
              <a:gd name="connsiteX75" fmla="*/ 7311 w 10000"/>
              <a:gd name="connsiteY75" fmla="*/ 1297 h 10000"/>
              <a:gd name="connsiteX76" fmla="*/ 7092 w 10000"/>
              <a:gd name="connsiteY76" fmla="*/ 1297 h 10000"/>
              <a:gd name="connsiteX77" fmla="*/ 6804 w 10000"/>
              <a:gd name="connsiteY77" fmla="*/ 1297 h 10000"/>
              <a:gd name="connsiteX78" fmla="*/ 6516 w 10000"/>
              <a:gd name="connsiteY78" fmla="*/ 1419 h 10000"/>
              <a:gd name="connsiteX79" fmla="*/ 6228 w 10000"/>
              <a:gd name="connsiteY79" fmla="*/ 1419 h 10000"/>
              <a:gd name="connsiteX80" fmla="*/ 5871 w 10000"/>
              <a:gd name="connsiteY80" fmla="*/ 1523 h 10000"/>
              <a:gd name="connsiteX81" fmla="*/ 5144 w 10000"/>
              <a:gd name="connsiteY81" fmla="*/ 1625 h 10000"/>
              <a:gd name="connsiteX82" fmla="*/ 4417 w 10000"/>
              <a:gd name="connsiteY82" fmla="*/ 1852 h 10000"/>
              <a:gd name="connsiteX83" fmla="*/ 3690 w 10000"/>
              <a:gd name="connsiteY83" fmla="*/ 1955 h 10000"/>
              <a:gd name="connsiteX84" fmla="*/ 2963 w 10000"/>
              <a:gd name="connsiteY84" fmla="*/ 2058 h 10000"/>
              <a:gd name="connsiteX85" fmla="*/ 2167 w 10000"/>
              <a:gd name="connsiteY85" fmla="*/ 2182 h 10000"/>
              <a:gd name="connsiteX86" fmla="*/ 1454 w 10000"/>
              <a:gd name="connsiteY86" fmla="*/ 2284 h 10000"/>
              <a:gd name="connsiteX87" fmla="*/ 727 w 10000"/>
              <a:gd name="connsiteY87" fmla="*/ 2386 h 10000"/>
              <a:gd name="connsiteX88" fmla="*/ 0 w 10000"/>
              <a:gd name="connsiteY88" fmla="*/ 2510 h 10000"/>
              <a:gd name="connsiteX89" fmla="*/ 0 w 10000"/>
              <a:gd name="connsiteY89" fmla="*/ 1852 h 10000"/>
              <a:gd name="connsiteX90" fmla="*/ 576 w 10000"/>
              <a:gd name="connsiteY90" fmla="*/ 1750 h 10000"/>
              <a:gd name="connsiteX91" fmla="*/ 1152 w 10000"/>
              <a:gd name="connsiteY91" fmla="*/ 1625 h 10000"/>
              <a:gd name="connsiteX92" fmla="*/ 1660 w 10000"/>
              <a:gd name="connsiteY92" fmla="*/ 1523 h 10000"/>
              <a:gd name="connsiteX93" fmla="*/ 2167 w 10000"/>
              <a:gd name="connsiteY93" fmla="*/ 1419 h 10000"/>
              <a:gd name="connsiteX94" fmla="*/ 2675 w 10000"/>
              <a:gd name="connsiteY94" fmla="*/ 1419 h 10000"/>
              <a:gd name="connsiteX95" fmla="*/ 3114 w 10000"/>
              <a:gd name="connsiteY95" fmla="*/ 1297 h 10000"/>
              <a:gd name="connsiteX96" fmla="*/ 3553 w 10000"/>
              <a:gd name="connsiteY96" fmla="*/ 1194 h 10000"/>
              <a:gd name="connsiteX97" fmla="*/ 3978 w 10000"/>
              <a:gd name="connsiteY97" fmla="*/ 1194 h 10000"/>
              <a:gd name="connsiteX98" fmla="*/ 4348 w 10000"/>
              <a:gd name="connsiteY98" fmla="*/ 1091 h 10000"/>
              <a:gd name="connsiteX99" fmla="*/ 4705 w 10000"/>
              <a:gd name="connsiteY99" fmla="*/ 988 h 10000"/>
              <a:gd name="connsiteX100" fmla="*/ 5075 w 10000"/>
              <a:gd name="connsiteY100" fmla="*/ 988 h 10000"/>
              <a:gd name="connsiteX101" fmla="*/ 5364 w 10000"/>
              <a:gd name="connsiteY101" fmla="*/ 865 h 10000"/>
              <a:gd name="connsiteX102" fmla="*/ 5720 w 10000"/>
              <a:gd name="connsiteY102" fmla="*/ 865 h 10000"/>
              <a:gd name="connsiteX103" fmla="*/ 5940 w 10000"/>
              <a:gd name="connsiteY103" fmla="*/ 865 h 10000"/>
              <a:gd name="connsiteX104" fmla="*/ 6228 w 10000"/>
              <a:gd name="connsiteY104" fmla="*/ 761 h 10000"/>
              <a:gd name="connsiteX105" fmla="*/ 6447 w 10000"/>
              <a:gd name="connsiteY105" fmla="*/ 761 h 10000"/>
              <a:gd name="connsiteX106" fmla="*/ 6804 w 10000"/>
              <a:gd name="connsiteY106" fmla="*/ 660 h 10000"/>
              <a:gd name="connsiteX107" fmla="*/ 7174 w 10000"/>
              <a:gd name="connsiteY107" fmla="*/ 660 h 10000"/>
              <a:gd name="connsiteX108" fmla="*/ 7462 w 10000"/>
              <a:gd name="connsiteY108" fmla="*/ 534 h 10000"/>
              <a:gd name="connsiteX109" fmla="*/ 7750 w 10000"/>
              <a:gd name="connsiteY109" fmla="*/ 534 h 10000"/>
              <a:gd name="connsiteX110" fmla="*/ 7901 w 10000"/>
              <a:gd name="connsiteY110" fmla="*/ 433 h 10000"/>
              <a:gd name="connsiteX111" fmla="*/ 8038 w 10000"/>
              <a:gd name="connsiteY111" fmla="*/ 330 h 10000"/>
              <a:gd name="connsiteX112" fmla="*/ 8189 w 10000"/>
              <a:gd name="connsiteY112" fmla="*/ 330 h 10000"/>
              <a:gd name="connsiteX113" fmla="*/ 8189 w 10000"/>
              <a:gd name="connsiteY113" fmla="*/ 226 h 10000"/>
              <a:gd name="connsiteX114" fmla="*/ 8189 w 10000"/>
              <a:gd name="connsiteY114" fmla="*/ 226 h 10000"/>
              <a:gd name="connsiteX0" fmla="*/ 8189 w 10000"/>
              <a:gd name="connsiteY0" fmla="*/ 226 h 10000"/>
              <a:gd name="connsiteX1" fmla="*/ 8258 w 10000"/>
              <a:gd name="connsiteY1" fmla="*/ 103 h 10000"/>
              <a:gd name="connsiteX2" fmla="*/ 8409 w 10000"/>
              <a:gd name="connsiteY2" fmla="*/ 10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103 h 10000"/>
              <a:gd name="connsiteX6" fmla="*/ 8916 w 10000"/>
              <a:gd name="connsiteY6" fmla="*/ 226 h 10000"/>
              <a:gd name="connsiteX7" fmla="*/ 8985 w 10000"/>
              <a:gd name="connsiteY7" fmla="*/ 330 h 10000"/>
              <a:gd name="connsiteX8" fmla="*/ 9122 w 10000"/>
              <a:gd name="connsiteY8" fmla="*/ 534 h 10000"/>
              <a:gd name="connsiteX9" fmla="*/ 9204 w 10000"/>
              <a:gd name="connsiteY9" fmla="*/ 660 h 10000"/>
              <a:gd name="connsiteX10" fmla="*/ 9342 w 10000"/>
              <a:gd name="connsiteY10" fmla="*/ 761 h 10000"/>
              <a:gd name="connsiteX11" fmla="*/ 9492 w 10000"/>
              <a:gd name="connsiteY11" fmla="*/ 988 h 10000"/>
              <a:gd name="connsiteX12" fmla="*/ 9630 w 10000"/>
              <a:gd name="connsiteY12" fmla="*/ 1091 h 10000"/>
              <a:gd name="connsiteX13" fmla="*/ 9712 w 10000"/>
              <a:gd name="connsiteY13" fmla="*/ 1297 h 10000"/>
              <a:gd name="connsiteX14" fmla="*/ 9849 w 10000"/>
              <a:gd name="connsiteY14" fmla="*/ 1419 h 10000"/>
              <a:gd name="connsiteX15" fmla="*/ 9918 w 10000"/>
              <a:gd name="connsiteY15" fmla="*/ 1523 h 10000"/>
              <a:gd name="connsiteX16" fmla="*/ 9918 w 10000"/>
              <a:gd name="connsiteY16" fmla="*/ 1625 h 10000"/>
              <a:gd name="connsiteX17" fmla="*/ 10000 w 10000"/>
              <a:gd name="connsiteY17" fmla="*/ 1625 h 10000"/>
              <a:gd name="connsiteX18" fmla="*/ 10000 w 10000"/>
              <a:gd name="connsiteY18" fmla="*/ 1750 h 10000"/>
              <a:gd name="connsiteX19" fmla="*/ 10000 w 10000"/>
              <a:gd name="connsiteY19" fmla="*/ 1852 h 10000"/>
              <a:gd name="connsiteX20" fmla="*/ 9918 w 10000"/>
              <a:gd name="connsiteY20" fmla="*/ 1955 h 10000"/>
              <a:gd name="connsiteX21" fmla="*/ 9849 w 10000"/>
              <a:gd name="connsiteY21" fmla="*/ 1955 h 10000"/>
              <a:gd name="connsiteX22" fmla="*/ 9781 w 10000"/>
              <a:gd name="connsiteY22" fmla="*/ 2058 h 10000"/>
              <a:gd name="connsiteX23" fmla="*/ 9712 w 10000"/>
              <a:gd name="connsiteY23" fmla="*/ 2058 h 10000"/>
              <a:gd name="connsiteX24" fmla="*/ 9712 w 10000"/>
              <a:gd name="connsiteY24" fmla="*/ 2182 h 10000"/>
              <a:gd name="connsiteX25" fmla="*/ 9630 w 10000"/>
              <a:gd name="connsiteY25" fmla="*/ 2284 h 10000"/>
              <a:gd name="connsiteX26" fmla="*/ 9561 w 10000"/>
              <a:gd name="connsiteY26" fmla="*/ 2510 h 10000"/>
              <a:gd name="connsiteX27" fmla="*/ 9561 w 10000"/>
              <a:gd name="connsiteY27" fmla="*/ 2715 h 10000"/>
              <a:gd name="connsiteX28" fmla="*/ 9492 w 10000"/>
              <a:gd name="connsiteY28" fmla="*/ 2943 h 10000"/>
              <a:gd name="connsiteX29" fmla="*/ 9492 w 10000"/>
              <a:gd name="connsiteY29" fmla="*/ 3271 h 10000"/>
              <a:gd name="connsiteX30" fmla="*/ 9492 w 10000"/>
              <a:gd name="connsiteY30" fmla="*/ 3477 h 10000"/>
              <a:gd name="connsiteX31" fmla="*/ 9410 w 10000"/>
              <a:gd name="connsiteY31" fmla="*/ 3807 h 10000"/>
              <a:gd name="connsiteX32" fmla="*/ 9410 w 10000"/>
              <a:gd name="connsiteY32" fmla="*/ 4238 h 10000"/>
              <a:gd name="connsiteX33" fmla="*/ 9342 w 10000"/>
              <a:gd name="connsiteY33" fmla="*/ 4568 h 10000"/>
              <a:gd name="connsiteX34" fmla="*/ 9273 w 10000"/>
              <a:gd name="connsiteY34" fmla="*/ 4999 h 10000"/>
              <a:gd name="connsiteX35" fmla="*/ 9204 w 10000"/>
              <a:gd name="connsiteY35" fmla="*/ 5432 h 10000"/>
              <a:gd name="connsiteX36" fmla="*/ 9122 w 10000"/>
              <a:gd name="connsiteY36" fmla="*/ 5864 h 10000"/>
              <a:gd name="connsiteX37" fmla="*/ 8985 w 10000"/>
              <a:gd name="connsiteY37" fmla="*/ 6852 h 10000"/>
              <a:gd name="connsiteX38" fmla="*/ 8916 w 10000"/>
              <a:gd name="connsiteY38" fmla="*/ 7284 h 10000"/>
              <a:gd name="connsiteX39" fmla="*/ 8834 w 10000"/>
              <a:gd name="connsiteY39" fmla="*/ 7715 h 10000"/>
              <a:gd name="connsiteX40" fmla="*/ 8765 w 10000"/>
              <a:gd name="connsiteY40" fmla="*/ 8147 h 10000"/>
              <a:gd name="connsiteX41" fmla="*/ 8697 w 10000"/>
              <a:gd name="connsiteY41" fmla="*/ 8581 h 10000"/>
              <a:gd name="connsiteX42" fmla="*/ 8615 w 10000"/>
              <a:gd name="connsiteY42" fmla="*/ 8909 h 10000"/>
              <a:gd name="connsiteX43" fmla="*/ 8615 w 10000"/>
              <a:gd name="connsiteY43" fmla="*/ 9134 h 10000"/>
              <a:gd name="connsiteX44" fmla="*/ 8546 w 10000"/>
              <a:gd name="connsiteY44" fmla="*/ 9464 h 10000"/>
              <a:gd name="connsiteX45" fmla="*/ 8477 w 10000"/>
              <a:gd name="connsiteY45" fmla="*/ 9670 h 10000"/>
              <a:gd name="connsiteX46" fmla="*/ 8326 w 10000"/>
              <a:gd name="connsiteY46" fmla="*/ 10000 h 10000"/>
              <a:gd name="connsiteX47" fmla="*/ 7970 w 10000"/>
              <a:gd name="connsiteY47" fmla="*/ 7614 h 10000"/>
              <a:gd name="connsiteX48" fmla="*/ 8038 w 10000"/>
              <a:gd name="connsiteY48" fmla="*/ 7387 h 10000"/>
              <a:gd name="connsiteX49" fmla="*/ 8107 w 10000"/>
              <a:gd name="connsiteY49" fmla="*/ 7057 h 10000"/>
              <a:gd name="connsiteX50" fmla="*/ 8189 w 10000"/>
              <a:gd name="connsiteY50" fmla="*/ 6730 h 10000"/>
              <a:gd name="connsiteX51" fmla="*/ 8189 w 10000"/>
              <a:gd name="connsiteY51" fmla="*/ 6297 h 10000"/>
              <a:gd name="connsiteX52" fmla="*/ 8326 w 10000"/>
              <a:gd name="connsiteY52" fmla="*/ 5536 h 10000"/>
              <a:gd name="connsiteX53" fmla="*/ 8409 w 10000"/>
              <a:gd name="connsiteY53" fmla="*/ 4671 h 10000"/>
              <a:gd name="connsiteX54" fmla="*/ 8409 w 10000"/>
              <a:gd name="connsiteY54" fmla="*/ 3910 h 10000"/>
              <a:gd name="connsiteX55" fmla="*/ 8477 w 10000"/>
              <a:gd name="connsiteY55" fmla="*/ 3148 h 10000"/>
              <a:gd name="connsiteX56" fmla="*/ 8477 w 10000"/>
              <a:gd name="connsiteY56" fmla="*/ 2819 h 10000"/>
              <a:gd name="connsiteX57" fmla="*/ 8477 w 10000"/>
              <a:gd name="connsiteY57" fmla="*/ 2510 h 10000"/>
              <a:gd name="connsiteX58" fmla="*/ 8477 w 10000"/>
              <a:gd name="connsiteY58" fmla="*/ 2284 h 10000"/>
              <a:gd name="connsiteX59" fmla="*/ 8477 w 10000"/>
              <a:gd name="connsiteY59" fmla="*/ 2058 h 10000"/>
              <a:gd name="connsiteX60" fmla="*/ 8477 w 10000"/>
              <a:gd name="connsiteY60" fmla="*/ 1852 h 10000"/>
              <a:gd name="connsiteX61" fmla="*/ 8477 w 10000"/>
              <a:gd name="connsiteY61" fmla="*/ 1750 h 10000"/>
              <a:gd name="connsiteX62" fmla="*/ 8409 w 10000"/>
              <a:gd name="connsiteY62" fmla="*/ 1625 h 10000"/>
              <a:gd name="connsiteX63" fmla="*/ 8409 w 10000"/>
              <a:gd name="connsiteY63" fmla="*/ 1523 h 10000"/>
              <a:gd name="connsiteX64" fmla="*/ 8409 w 10000"/>
              <a:gd name="connsiteY64" fmla="*/ 1419 h 10000"/>
              <a:gd name="connsiteX65" fmla="*/ 8326 w 10000"/>
              <a:gd name="connsiteY65" fmla="*/ 1419 h 10000"/>
              <a:gd name="connsiteX66" fmla="*/ 8258 w 10000"/>
              <a:gd name="connsiteY66" fmla="*/ 1297 h 10000"/>
              <a:gd name="connsiteX67" fmla="*/ 8258 w 10000"/>
              <a:gd name="connsiteY67" fmla="*/ 1297 h 10000"/>
              <a:gd name="connsiteX68" fmla="*/ 8107 w 10000"/>
              <a:gd name="connsiteY68" fmla="*/ 1297 h 10000"/>
              <a:gd name="connsiteX69" fmla="*/ 8038 w 10000"/>
              <a:gd name="connsiteY69" fmla="*/ 1297 h 10000"/>
              <a:gd name="connsiteX70" fmla="*/ 7970 w 10000"/>
              <a:gd name="connsiteY70" fmla="*/ 1297 h 10000"/>
              <a:gd name="connsiteX71" fmla="*/ 7819 w 10000"/>
              <a:gd name="connsiteY71" fmla="*/ 1297 h 10000"/>
              <a:gd name="connsiteX72" fmla="*/ 7682 w 10000"/>
              <a:gd name="connsiteY72" fmla="*/ 1297 h 10000"/>
              <a:gd name="connsiteX73" fmla="*/ 7462 w 10000"/>
              <a:gd name="connsiteY73" fmla="*/ 1297 h 10000"/>
              <a:gd name="connsiteX74" fmla="*/ 7311 w 10000"/>
              <a:gd name="connsiteY74" fmla="*/ 1297 h 10000"/>
              <a:gd name="connsiteX75" fmla="*/ 7092 w 10000"/>
              <a:gd name="connsiteY75" fmla="*/ 1297 h 10000"/>
              <a:gd name="connsiteX76" fmla="*/ 6804 w 10000"/>
              <a:gd name="connsiteY76" fmla="*/ 1297 h 10000"/>
              <a:gd name="connsiteX77" fmla="*/ 6516 w 10000"/>
              <a:gd name="connsiteY77" fmla="*/ 1419 h 10000"/>
              <a:gd name="connsiteX78" fmla="*/ 6228 w 10000"/>
              <a:gd name="connsiteY78" fmla="*/ 1419 h 10000"/>
              <a:gd name="connsiteX79" fmla="*/ 5871 w 10000"/>
              <a:gd name="connsiteY79" fmla="*/ 1523 h 10000"/>
              <a:gd name="connsiteX80" fmla="*/ 5144 w 10000"/>
              <a:gd name="connsiteY80" fmla="*/ 1625 h 10000"/>
              <a:gd name="connsiteX81" fmla="*/ 4417 w 10000"/>
              <a:gd name="connsiteY81" fmla="*/ 1852 h 10000"/>
              <a:gd name="connsiteX82" fmla="*/ 3690 w 10000"/>
              <a:gd name="connsiteY82" fmla="*/ 1955 h 10000"/>
              <a:gd name="connsiteX83" fmla="*/ 2963 w 10000"/>
              <a:gd name="connsiteY83" fmla="*/ 2058 h 10000"/>
              <a:gd name="connsiteX84" fmla="*/ 2167 w 10000"/>
              <a:gd name="connsiteY84" fmla="*/ 2182 h 10000"/>
              <a:gd name="connsiteX85" fmla="*/ 1454 w 10000"/>
              <a:gd name="connsiteY85" fmla="*/ 2284 h 10000"/>
              <a:gd name="connsiteX86" fmla="*/ 727 w 10000"/>
              <a:gd name="connsiteY86" fmla="*/ 2386 h 10000"/>
              <a:gd name="connsiteX87" fmla="*/ 0 w 10000"/>
              <a:gd name="connsiteY87" fmla="*/ 2510 h 10000"/>
              <a:gd name="connsiteX88" fmla="*/ 0 w 10000"/>
              <a:gd name="connsiteY88" fmla="*/ 1852 h 10000"/>
              <a:gd name="connsiteX89" fmla="*/ 576 w 10000"/>
              <a:gd name="connsiteY89" fmla="*/ 1750 h 10000"/>
              <a:gd name="connsiteX90" fmla="*/ 1152 w 10000"/>
              <a:gd name="connsiteY90" fmla="*/ 1625 h 10000"/>
              <a:gd name="connsiteX91" fmla="*/ 1660 w 10000"/>
              <a:gd name="connsiteY91" fmla="*/ 1523 h 10000"/>
              <a:gd name="connsiteX92" fmla="*/ 2167 w 10000"/>
              <a:gd name="connsiteY92" fmla="*/ 1419 h 10000"/>
              <a:gd name="connsiteX93" fmla="*/ 2675 w 10000"/>
              <a:gd name="connsiteY93" fmla="*/ 1419 h 10000"/>
              <a:gd name="connsiteX94" fmla="*/ 3114 w 10000"/>
              <a:gd name="connsiteY94" fmla="*/ 1297 h 10000"/>
              <a:gd name="connsiteX95" fmla="*/ 3553 w 10000"/>
              <a:gd name="connsiteY95" fmla="*/ 1194 h 10000"/>
              <a:gd name="connsiteX96" fmla="*/ 3978 w 10000"/>
              <a:gd name="connsiteY96" fmla="*/ 1194 h 10000"/>
              <a:gd name="connsiteX97" fmla="*/ 4348 w 10000"/>
              <a:gd name="connsiteY97" fmla="*/ 1091 h 10000"/>
              <a:gd name="connsiteX98" fmla="*/ 4705 w 10000"/>
              <a:gd name="connsiteY98" fmla="*/ 988 h 10000"/>
              <a:gd name="connsiteX99" fmla="*/ 5075 w 10000"/>
              <a:gd name="connsiteY99" fmla="*/ 988 h 10000"/>
              <a:gd name="connsiteX100" fmla="*/ 5364 w 10000"/>
              <a:gd name="connsiteY100" fmla="*/ 865 h 10000"/>
              <a:gd name="connsiteX101" fmla="*/ 5720 w 10000"/>
              <a:gd name="connsiteY101" fmla="*/ 865 h 10000"/>
              <a:gd name="connsiteX102" fmla="*/ 5940 w 10000"/>
              <a:gd name="connsiteY102" fmla="*/ 865 h 10000"/>
              <a:gd name="connsiteX103" fmla="*/ 6228 w 10000"/>
              <a:gd name="connsiteY103" fmla="*/ 761 h 10000"/>
              <a:gd name="connsiteX104" fmla="*/ 6447 w 10000"/>
              <a:gd name="connsiteY104" fmla="*/ 761 h 10000"/>
              <a:gd name="connsiteX105" fmla="*/ 6804 w 10000"/>
              <a:gd name="connsiteY105" fmla="*/ 660 h 10000"/>
              <a:gd name="connsiteX106" fmla="*/ 7174 w 10000"/>
              <a:gd name="connsiteY106" fmla="*/ 660 h 10000"/>
              <a:gd name="connsiteX107" fmla="*/ 7462 w 10000"/>
              <a:gd name="connsiteY107" fmla="*/ 534 h 10000"/>
              <a:gd name="connsiteX108" fmla="*/ 7750 w 10000"/>
              <a:gd name="connsiteY108" fmla="*/ 534 h 10000"/>
              <a:gd name="connsiteX109" fmla="*/ 7901 w 10000"/>
              <a:gd name="connsiteY109" fmla="*/ 433 h 10000"/>
              <a:gd name="connsiteX110" fmla="*/ 8038 w 10000"/>
              <a:gd name="connsiteY110" fmla="*/ 330 h 10000"/>
              <a:gd name="connsiteX111" fmla="*/ 8189 w 10000"/>
              <a:gd name="connsiteY111" fmla="*/ 330 h 10000"/>
              <a:gd name="connsiteX112" fmla="*/ 8189 w 10000"/>
              <a:gd name="connsiteY112" fmla="*/ 226 h 10000"/>
              <a:gd name="connsiteX113" fmla="*/ 8189 w 10000"/>
              <a:gd name="connsiteY113" fmla="*/ 226 h 10000"/>
              <a:gd name="connsiteX0" fmla="*/ 8189 w 10000"/>
              <a:gd name="connsiteY0" fmla="*/ 226 h 10000"/>
              <a:gd name="connsiteX1" fmla="*/ 8258 w 10000"/>
              <a:gd name="connsiteY1" fmla="*/ 103 h 10000"/>
              <a:gd name="connsiteX2" fmla="*/ 8409 w 10000"/>
              <a:gd name="connsiteY2" fmla="*/ 10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103 h 10000"/>
              <a:gd name="connsiteX6" fmla="*/ 8916 w 10000"/>
              <a:gd name="connsiteY6" fmla="*/ 226 h 10000"/>
              <a:gd name="connsiteX7" fmla="*/ 8985 w 10000"/>
              <a:gd name="connsiteY7" fmla="*/ 330 h 10000"/>
              <a:gd name="connsiteX8" fmla="*/ 9122 w 10000"/>
              <a:gd name="connsiteY8" fmla="*/ 534 h 10000"/>
              <a:gd name="connsiteX9" fmla="*/ 9204 w 10000"/>
              <a:gd name="connsiteY9" fmla="*/ 660 h 10000"/>
              <a:gd name="connsiteX10" fmla="*/ 9342 w 10000"/>
              <a:gd name="connsiteY10" fmla="*/ 761 h 10000"/>
              <a:gd name="connsiteX11" fmla="*/ 9492 w 10000"/>
              <a:gd name="connsiteY11" fmla="*/ 988 h 10000"/>
              <a:gd name="connsiteX12" fmla="*/ 9630 w 10000"/>
              <a:gd name="connsiteY12" fmla="*/ 1091 h 10000"/>
              <a:gd name="connsiteX13" fmla="*/ 9712 w 10000"/>
              <a:gd name="connsiteY13" fmla="*/ 1297 h 10000"/>
              <a:gd name="connsiteX14" fmla="*/ 9849 w 10000"/>
              <a:gd name="connsiteY14" fmla="*/ 1419 h 10000"/>
              <a:gd name="connsiteX15" fmla="*/ 9918 w 10000"/>
              <a:gd name="connsiteY15" fmla="*/ 1523 h 10000"/>
              <a:gd name="connsiteX16" fmla="*/ 9918 w 10000"/>
              <a:gd name="connsiteY16" fmla="*/ 1625 h 10000"/>
              <a:gd name="connsiteX17" fmla="*/ 10000 w 10000"/>
              <a:gd name="connsiteY17" fmla="*/ 1625 h 10000"/>
              <a:gd name="connsiteX18" fmla="*/ 10000 w 10000"/>
              <a:gd name="connsiteY18" fmla="*/ 1750 h 10000"/>
              <a:gd name="connsiteX19" fmla="*/ 10000 w 10000"/>
              <a:gd name="connsiteY19" fmla="*/ 1852 h 10000"/>
              <a:gd name="connsiteX20" fmla="*/ 9918 w 10000"/>
              <a:gd name="connsiteY20" fmla="*/ 1955 h 10000"/>
              <a:gd name="connsiteX21" fmla="*/ 9849 w 10000"/>
              <a:gd name="connsiteY21" fmla="*/ 1955 h 10000"/>
              <a:gd name="connsiteX22" fmla="*/ 9781 w 10000"/>
              <a:gd name="connsiteY22" fmla="*/ 2058 h 10000"/>
              <a:gd name="connsiteX23" fmla="*/ 9712 w 10000"/>
              <a:gd name="connsiteY23" fmla="*/ 2058 h 10000"/>
              <a:gd name="connsiteX24" fmla="*/ 9712 w 10000"/>
              <a:gd name="connsiteY24" fmla="*/ 2182 h 10000"/>
              <a:gd name="connsiteX25" fmla="*/ 9630 w 10000"/>
              <a:gd name="connsiteY25" fmla="*/ 2284 h 10000"/>
              <a:gd name="connsiteX26" fmla="*/ 9561 w 10000"/>
              <a:gd name="connsiteY26" fmla="*/ 2510 h 10000"/>
              <a:gd name="connsiteX27" fmla="*/ 9561 w 10000"/>
              <a:gd name="connsiteY27" fmla="*/ 2715 h 10000"/>
              <a:gd name="connsiteX28" fmla="*/ 9492 w 10000"/>
              <a:gd name="connsiteY28" fmla="*/ 2943 h 10000"/>
              <a:gd name="connsiteX29" fmla="*/ 9492 w 10000"/>
              <a:gd name="connsiteY29" fmla="*/ 3271 h 10000"/>
              <a:gd name="connsiteX30" fmla="*/ 9492 w 10000"/>
              <a:gd name="connsiteY30" fmla="*/ 3477 h 10000"/>
              <a:gd name="connsiteX31" fmla="*/ 9410 w 10000"/>
              <a:gd name="connsiteY31" fmla="*/ 3807 h 10000"/>
              <a:gd name="connsiteX32" fmla="*/ 9410 w 10000"/>
              <a:gd name="connsiteY32" fmla="*/ 4238 h 10000"/>
              <a:gd name="connsiteX33" fmla="*/ 9342 w 10000"/>
              <a:gd name="connsiteY33" fmla="*/ 4568 h 10000"/>
              <a:gd name="connsiteX34" fmla="*/ 9273 w 10000"/>
              <a:gd name="connsiteY34" fmla="*/ 4999 h 10000"/>
              <a:gd name="connsiteX35" fmla="*/ 9204 w 10000"/>
              <a:gd name="connsiteY35" fmla="*/ 5432 h 10000"/>
              <a:gd name="connsiteX36" fmla="*/ 9122 w 10000"/>
              <a:gd name="connsiteY36" fmla="*/ 5864 h 10000"/>
              <a:gd name="connsiteX37" fmla="*/ 8985 w 10000"/>
              <a:gd name="connsiteY37" fmla="*/ 6852 h 10000"/>
              <a:gd name="connsiteX38" fmla="*/ 8916 w 10000"/>
              <a:gd name="connsiteY38" fmla="*/ 7284 h 10000"/>
              <a:gd name="connsiteX39" fmla="*/ 8834 w 10000"/>
              <a:gd name="connsiteY39" fmla="*/ 7715 h 10000"/>
              <a:gd name="connsiteX40" fmla="*/ 8765 w 10000"/>
              <a:gd name="connsiteY40" fmla="*/ 8147 h 10000"/>
              <a:gd name="connsiteX41" fmla="*/ 8697 w 10000"/>
              <a:gd name="connsiteY41" fmla="*/ 8581 h 10000"/>
              <a:gd name="connsiteX42" fmla="*/ 8615 w 10000"/>
              <a:gd name="connsiteY42" fmla="*/ 8909 h 10000"/>
              <a:gd name="connsiteX43" fmla="*/ 8615 w 10000"/>
              <a:gd name="connsiteY43" fmla="*/ 9134 h 10000"/>
              <a:gd name="connsiteX44" fmla="*/ 8546 w 10000"/>
              <a:gd name="connsiteY44" fmla="*/ 9464 h 10000"/>
              <a:gd name="connsiteX45" fmla="*/ 8477 w 10000"/>
              <a:gd name="connsiteY45" fmla="*/ 9670 h 10000"/>
              <a:gd name="connsiteX46" fmla="*/ 8326 w 10000"/>
              <a:gd name="connsiteY46" fmla="*/ 10000 h 10000"/>
              <a:gd name="connsiteX47" fmla="*/ 8038 w 10000"/>
              <a:gd name="connsiteY47" fmla="*/ 7387 h 10000"/>
              <a:gd name="connsiteX48" fmla="*/ 8107 w 10000"/>
              <a:gd name="connsiteY48" fmla="*/ 7057 h 10000"/>
              <a:gd name="connsiteX49" fmla="*/ 8189 w 10000"/>
              <a:gd name="connsiteY49" fmla="*/ 6730 h 10000"/>
              <a:gd name="connsiteX50" fmla="*/ 8189 w 10000"/>
              <a:gd name="connsiteY50" fmla="*/ 6297 h 10000"/>
              <a:gd name="connsiteX51" fmla="*/ 8326 w 10000"/>
              <a:gd name="connsiteY51" fmla="*/ 5536 h 10000"/>
              <a:gd name="connsiteX52" fmla="*/ 8409 w 10000"/>
              <a:gd name="connsiteY52" fmla="*/ 4671 h 10000"/>
              <a:gd name="connsiteX53" fmla="*/ 8409 w 10000"/>
              <a:gd name="connsiteY53" fmla="*/ 3910 h 10000"/>
              <a:gd name="connsiteX54" fmla="*/ 8477 w 10000"/>
              <a:gd name="connsiteY54" fmla="*/ 3148 h 10000"/>
              <a:gd name="connsiteX55" fmla="*/ 8477 w 10000"/>
              <a:gd name="connsiteY55" fmla="*/ 2819 h 10000"/>
              <a:gd name="connsiteX56" fmla="*/ 8477 w 10000"/>
              <a:gd name="connsiteY56" fmla="*/ 2510 h 10000"/>
              <a:gd name="connsiteX57" fmla="*/ 8477 w 10000"/>
              <a:gd name="connsiteY57" fmla="*/ 2284 h 10000"/>
              <a:gd name="connsiteX58" fmla="*/ 8477 w 10000"/>
              <a:gd name="connsiteY58" fmla="*/ 2058 h 10000"/>
              <a:gd name="connsiteX59" fmla="*/ 8477 w 10000"/>
              <a:gd name="connsiteY59" fmla="*/ 1852 h 10000"/>
              <a:gd name="connsiteX60" fmla="*/ 8477 w 10000"/>
              <a:gd name="connsiteY60" fmla="*/ 1750 h 10000"/>
              <a:gd name="connsiteX61" fmla="*/ 8409 w 10000"/>
              <a:gd name="connsiteY61" fmla="*/ 1625 h 10000"/>
              <a:gd name="connsiteX62" fmla="*/ 8409 w 10000"/>
              <a:gd name="connsiteY62" fmla="*/ 1523 h 10000"/>
              <a:gd name="connsiteX63" fmla="*/ 8409 w 10000"/>
              <a:gd name="connsiteY63" fmla="*/ 1419 h 10000"/>
              <a:gd name="connsiteX64" fmla="*/ 8326 w 10000"/>
              <a:gd name="connsiteY64" fmla="*/ 1419 h 10000"/>
              <a:gd name="connsiteX65" fmla="*/ 8258 w 10000"/>
              <a:gd name="connsiteY65" fmla="*/ 1297 h 10000"/>
              <a:gd name="connsiteX66" fmla="*/ 8258 w 10000"/>
              <a:gd name="connsiteY66" fmla="*/ 1297 h 10000"/>
              <a:gd name="connsiteX67" fmla="*/ 8107 w 10000"/>
              <a:gd name="connsiteY67" fmla="*/ 1297 h 10000"/>
              <a:gd name="connsiteX68" fmla="*/ 8038 w 10000"/>
              <a:gd name="connsiteY68" fmla="*/ 1297 h 10000"/>
              <a:gd name="connsiteX69" fmla="*/ 7970 w 10000"/>
              <a:gd name="connsiteY69" fmla="*/ 1297 h 10000"/>
              <a:gd name="connsiteX70" fmla="*/ 7819 w 10000"/>
              <a:gd name="connsiteY70" fmla="*/ 1297 h 10000"/>
              <a:gd name="connsiteX71" fmla="*/ 7682 w 10000"/>
              <a:gd name="connsiteY71" fmla="*/ 1297 h 10000"/>
              <a:gd name="connsiteX72" fmla="*/ 7462 w 10000"/>
              <a:gd name="connsiteY72" fmla="*/ 1297 h 10000"/>
              <a:gd name="connsiteX73" fmla="*/ 7311 w 10000"/>
              <a:gd name="connsiteY73" fmla="*/ 1297 h 10000"/>
              <a:gd name="connsiteX74" fmla="*/ 7092 w 10000"/>
              <a:gd name="connsiteY74" fmla="*/ 1297 h 10000"/>
              <a:gd name="connsiteX75" fmla="*/ 6804 w 10000"/>
              <a:gd name="connsiteY75" fmla="*/ 1297 h 10000"/>
              <a:gd name="connsiteX76" fmla="*/ 6516 w 10000"/>
              <a:gd name="connsiteY76" fmla="*/ 1419 h 10000"/>
              <a:gd name="connsiteX77" fmla="*/ 6228 w 10000"/>
              <a:gd name="connsiteY77" fmla="*/ 1419 h 10000"/>
              <a:gd name="connsiteX78" fmla="*/ 5871 w 10000"/>
              <a:gd name="connsiteY78" fmla="*/ 1523 h 10000"/>
              <a:gd name="connsiteX79" fmla="*/ 5144 w 10000"/>
              <a:gd name="connsiteY79" fmla="*/ 1625 h 10000"/>
              <a:gd name="connsiteX80" fmla="*/ 4417 w 10000"/>
              <a:gd name="connsiteY80" fmla="*/ 1852 h 10000"/>
              <a:gd name="connsiteX81" fmla="*/ 3690 w 10000"/>
              <a:gd name="connsiteY81" fmla="*/ 1955 h 10000"/>
              <a:gd name="connsiteX82" fmla="*/ 2963 w 10000"/>
              <a:gd name="connsiteY82" fmla="*/ 2058 h 10000"/>
              <a:gd name="connsiteX83" fmla="*/ 2167 w 10000"/>
              <a:gd name="connsiteY83" fmla="*/ 2182 h 10000"/>
              <a:gd name="connsiteX84" fmla="*/ 1454 w 10000"/>
              <a:gd name="connsiteY84" fmla="*/ 2284 h 10000"/>
              <a:gd name="connsiteX85" fmla="*/ 727 w 10000"/>
              <a:gd name="connsiteY85" fmla="*/ 2386 h 10000"/>
              <a:gd name="connsiteX86" fmla="*/ 0 w 10000"/>
              <a:gd name="connsiteY86" fmla="*/ 2510 h 10000"/>
              <a:gd name="connsiteX87" fmla="*/ 0 w 10000"/>
              <a:gd name="connsiteY87" fmla="*/ 1852 h 10000"/>
              <a:gd name="connsiteX88" fmla="*/ 576 w 10000"/>
              <a:gd name="connsiteY88" fmla="*/ 1750 h 10000"/>
              <a:gd name="connsiteX89" fmla="*/ 1152 w 10000"/>
              <a:gd name="connsiteY89" fmla="*/ 1625 h 10000"/>
              <a:gd name="connsiteX90" fmla="*/ 1660 w 10000"/>
              <a:gd name="connsiteY90" fmla="*/ 1523 h 10000"/>
              <a:gd name="connsiteX91" fmla="*/ 2167 w 10000"/>
              <a:gd name="connsiteY91" fmla="*/ 1419 h 10000"/>
              <a:gd name="connsiteX92" fmla="*/ 2675 w 10000"/>
              <a:gd name="connsiteY92" fmla="*/ 1419 h 10000"/>
              <a:gd name="connsiteX93" fmla="*/ 3114 w 10000"/>
              <a:gd name="connsiteY93" fmla="*/ 1297 h 10000"/>
              <a:gd name="connsiteX94" fmla="*/ 3553 w 10000"/>
              <a:gd name="connsiteY94" fmla="*/ 1194 h 10000"/>
              <a:gd name="connsiteX95" fmla="*/ 3978 w 10000"/>
              <a:gd name="connsiteY95" fmla="*/ 1194 h 10000"/>
              <a:gd name="connsiteX96" fmla="*/ 4348 w 10000"/>
              <a:gd name="connsiteY96" fmla="*/ 1091 h 10000"/>
              <a:gd name="connsiteX97" fmla="*/ 4705 w 10000"/>
              <a:gd name="connsiteY97" fmla="*/ 988 h 10000"/>
              <a:gd name="connsiteX98" fmla="*/ 5075 w 10000"/>
              <a:gd name="connsiteY98" fmla="*/ 988 h 10000"/>
              <a:gd name="connsiteX99" fmla="*/ 5364 w 10000"/>
              <a:gd name="connsiteY99" fmla="*/ 865 h 10000"/>
              <a:gd name="connsiteX100" fmla="*/ 5720 w 10000"/>
              <a:gd name="connsiteY100" fmla="*/ 865 h 10000"/>
              <a:gd name="connsiteX101" fmla="*/ 5940 w 10000"/>
              <a:gd name="connsiteY101" fmla="*/ 865 h 10000"/>
              <a:gd name="connsiteX102" fmla="*/ 6228 w 10000"/>
              <a:gd name="connsiteY102" fmla="*/ 761 h 10000"/>
              <a:gd name="connsiteX103" fmla="*/ 6447 w 10000"/>
              <a:gd name="connsiteY103" fmla="*/ 761 h 10000"/>
              <a:gd name="connsiteX104" fmla="*/ 6804 w 10000"/>
              <a:gd name="connsiteY104" fmla="*/ 660 h 10000"/>
              <a:gd name="connsiteX105" fmla="*/ 7174 w 10000"/>
              <a:gd name="connsiteY105" fmla="*/ 660 h 10000"/>
              <a:gd name="connsiteX106" fmla="*/ 7462 w 10000"/>
              <a:gd name="connsiteY106" fmla="*/ 534 h 10000"/>
              <a:gd name="connsiteX107" fmla="*/ 7750 w 10000"/>
              <a:gd name="connsiteY107" fmla="*/ 534 h 10000"/>
              <a:gd name="connsiteX108" fmla="*/ 7901 w 10000"/>
              <a:gd name="connsiteY108" fmla="*/ 433 h 10000"/>
              <a:gd name="connsiteX109" fmla="*/ 8038 w 10000"/>
              <a:gd name="connsiteY109" fmla="*/ 330 h 10000"/>
              <a:gd name="connsiteX110" fmla="*/ 8189 w 10000"/>
              <a:gd name="connsiteY110" fmla="*/ 330 h 10000"/>
              <a:gd name="connsiteX111" fmla="*/ 8189 w 10000"/>
              <a:gd name="connsiteY111" fmla="*/ 226 h 10000"/>
              <a:gd name="connsiteX112" fmla="*/ 8189 w 10000"/>
              <a:gd name="connsiteY112" fmla="*/ 226 h 10000"/>
              <a:gd name="connsiteX0" fmla="*/ 8189 w 10000"/>
              <a:gd name="connsiteY0" fmla="*/ 226 h 10000"/>
              <a:gd name="connsiteX1" fmla="*/ 8258 w 10000"/>
              <a:gd name="connsiteY1" fmla="*/ 103 h 10000"/>
              <a:gd name="connsiteX2" fmla="*/ 8409 w 10000"/>
              <a:gd name="connsiteY2" fmla="*/ 103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103 h 10000"/>
              <a:gd name="connsiteX6" fmla="*/ 8916 w 10000"/>
              <a:gd name="connsiteY6" fmla="*/ 226 h 10000"/>
              <a:gd name="connsiteX7" fmla="*/ 8985 w 10000"/>
              <a:gd name="connsiteY7" fmla="*/ 330 h 10000"/>
              <a:gd name="connsiteX8" fmla="*/ 9122 w 10000"/>
              <a:gd name="connsiteY8" fmla="*/ 534 h 10000"/>
              <a:gd name="connsiteX9" fmla="*/ 9204 w 10000"/>
              <a:gd name="connsiteY9" fmla="*/ 660 h 10000"/>
              <a:gd name="connsiteX10" fmla="*/ 9342 w 10000"/>
              <a:gd name="connsiteY10" fmla="*/ 761 h 10000"/>
              <a:gd name="connsiteX11" fmla="*/ 9492 w 10000"/>
              <a:gd name="connsiteY11" fmla="*/ 988 h 10000"/>
              <a:gd name="connsiteX12" fmla="*/ 9630 w 10000"/>
              <a:gd name="connsiteY12" fmla="*/ 1091 h 10000"/>
              <a:gd name="connsiteX13" fmla="*/ 9712 w 10000"/>
              <a:gd name="connsiteY13" fmla="*/ 1297 h 10000"/>
              <a:gd name="connsiteX14" fmla="*/ 9849 w 10000"/>
              <a:gd name="connsiteY14" fmla="*/ 1419 h 10000"/>
              <a:gd name="connsiteX15" fmla="*/ 9918 w 10000"/>
              <a:gd name="connsiteY15" fmla="*/ 1523 h 10000"/>
              <a:gd name="connsiteX16" fmla="*/ 9918 w 10000"/>
              <a:gd name="connsiteY16" fmla="*/ 1625 h 10000"/>
              <a:gd name="connsiteX17" fmla="*/ 10000 w 10000"/>
              <a:gd name="connsiteY17" fmla="*/ 1625 h 10000"/>
              <a:gd name="connsiteX18" fmla="*/ 10000 w 10000"/>
              <a:gd name="connsiteY18" fmla="*/ 1750 h 10000"/>
              <a:gd name="connsiteX19" fmla="*/ 10000 w 10000"/>
              <a:gd name="connsiteY19" fmla="*/ 1852 h 10000"/>
              <a:gd name="connsiteX20" fmla="*/ 9918 w 10000"/>
              <a:gd name="connsiteY20" fmla="*/ 1955 h 10000"/>
              <a:gd name="connsiteX21" fmla="*/ 9849 w 10000"/>
              <a:gd name="connsiteY21" fmla="*/ 1955 h 10000"/>
              <a:gd name="connsiteX22" fmla="*/ 9781 w 10000"/>
              <a:gd name="connsiteY22" fmla="*/ 2058 h 10000"/>
              <a:gd name="connsiteX23" fmla="*/ 9712 w 10000"/>
              <a:gd name="connsiteY23" fmla="*/ 2058 h 10000"/>
              <a:gd name="connsiteX24" fmla="*/ 9712 w 10000"/>
              <a:gd name="connsiteY24" fmla="*/ 2182 h 10000"/>
              <a:gd name="connsiteX25" fmla="*/ 9630 w 10000"/>
              <a:gd name="connsiteY25" fmla="*/ 2284 h 10000"/>
              <a:gd name="connsiteX26" fmla="*/ 9561 w 10000"/>
              <a:gd name="connsiteY26" fmla="*/ 2510 h 10000"/>
              <a:gd name="connsiteX27" fmla="*/ 9561 w 10000"/>
              <a:gd name="connsiteY27" fmla="*/ 2715 h 10000"/>
              <a:gd name="connsiteX28" fmla="*/ 9492 w 10000"/>
              <a:gd name="connsiteY28" fmla="*/ 2943 h 10000"/>
              <a:gd name="connsiteX29" fmla="*/ 9492 w 10000"/>
              <a:gd name="connsiteY29" fmla="*/ 3271 h 10000"/>
              <a:gd name="connsiteX30" fmla="*/ 9492 w 10000"/>
              <a:gd name="connsiteY30" fmla="*/ 3477 h 10000"/>
              <a:gd name="connsiteX31" fmla="*/ 9410 w 10000"/>
              <a:gd name="connsiteY31" fmla="*/ 3807 h 10000"/>
              <a:gd name="connsiteX32" fmla="*/ 9410 w 10000"/>
              <a:gd name="connsiteY32" fmla="*/ 4238 h 10000"/>
              <a:gd name="connsiteX33" fmla="*/ 9342 w 10000"/>
              <a:gd name="connsiteY33" fmla="*/ 4568 h 10000"/>
              <a:gd name="connsiteX34" fmla="*/ 9273 w 10000"/>
              <a:gd name="connsiteY34" fmla="*/ 4999 h 10000"/>
              <a:gd name="connsiteX35" fmla="*/ 9204 w 10000"/>
              <a:gd name="connsiteY35" fmla="*/ 5432 h 10000"/>
              <a:gd name="connsiteX36" fmla="*/ 9122 w 10000"/>
              <a:gd name="connsiteY36" fmla="*/ 5864 h 10000"/>
              <a:gd name="connsiteX37" fmla="*/ 8985 w 10000"/>
              <a:gd name="connsiteY37" fmla="*/ 6852 h 10000"/>
              <a:gd name="connsiteX38" fmla="*/ 8916 w 10000"/>
              <a:gd name="connsiteY38" fmla="*/ 7284 h 10000"/>
              <a:gd name="connsiteX39" fmla="*/ 8834 w 10000"/>
              <a:gd name="connsiteY39" fmla="*/ 7715 h 10000"/>
              <a:gd name="connsiteX40" fmla="*/ 8765 w 10000"/>
              <a:gd name="connsiteY40" fmla="*/ 8147 h 10000"/>
              <a:gd name="connsiteX41" fmla="*/ 8697 w 10000"/>
              <a:gd name="connsiteY41" fmla="*/ 8581 h 10000"/>
              <a:gd name="connsiteX42" fmla="*/ 8615 w 10000"/>
              <a:gd name="connsiteY42" fmla="*/ 8909 h 10000"/>
              <a:gd name="connsiteX43" fmla="*/ 8615 w 10000"/>
              <a:gd name="connsiteY43" fmla="*/ 9134 h 10000"/>
              <a:gd name="connsiteX44" fmla="*/ 8546 w 10000"/>
              <a:gd name="connsiteY44" fmla="*/ 9464 h 10000"/>
              <a:gd name="connsiteX45" fmla="*/ 8477 w 10000"/>
              <a:gd name="connsiteY45" fmla="*/ 9670 h 10000"/>
              <a:gd name="connsiteX46" fmla="*/ 8326 w 10000"/>
              <a:gd name="connsiteY46" fmla="*/ 10000 h 10000"/>
              <a:gd name="connsiteX47" fmla="*/ 8107 w 10000"/>
              <a:gd name="connsiteY47" fmla="*/ 7057 h 10000"/>
              <a:gd name="connsiteX48" fmla="*/ 8189 w 10000"/>
              <a:gd name="connsiteY48" fmla="*/ 6730 h 10000"/>
              <a:gd name="connsiteX49" fmla="*/ 8189 w 10000"/>
              <a:gd name="connsiteY49" fmla="*/ 6297 h 10000"/>
              <a:gd name="connsiteX50" fmla="*/ 8326 w 10000"/>
              <a:gd name="connsiteY50" fmla="*/ 5536 h 10000"/>
              <a:gd name="connsiteX51" fmla="*/ 8409 w 10000"/>
              <a:gd name="connsiteY51" fmla="*/ 4671 h 10000"/>
              <a:gd name="connsiteX52" fmla="*/ 8409 w 10000"/>
              <a:gd name="connsiteY52" fmla="*/ 3910 h 10000"/>
              <a:gd name="connsiteX53" fmla="*/ 8477 w 10000"/>
              <a:gd name="connsiteY53" fmla="*/ 3148 h 10000"/>
              <a:gd name="connsiteX54" fmla="*/ 8477 w 10000"/>
              <a:gd name="connsiteY54" fmla="*/ 2819 h 10000"/>
              <a:gd name="connsiteX55" fmla="*/ 8477 w 10000"/>
              <a:gd name="connsiteY55" fmla="*/ 2510 h 10000"/>
              <a:gd name="connsiteX56" fmla="*/ 8477 w 10000"/>
              <a:gd name="connsiteY56" fmla="*/ 2284 h 10000"/>
              <a:gd name="connsiteX57" fmla="*/ 8477 w 10000"/>
              <a:gd name="connsiteY57" fmla="*/ 2058 h 10000"/>
              <a:gd name="connsiteX58" fmla="*/ 8477 w 10000"/>
              <a:gd name="connsiteY58" fmla="*/ 1852 h 10000"/>
              <a:gd name="connsiteX59" fmla="*/ 8477 w 10000"/>
              <a:gd name="connsiteY59" fmla="*/ 1750 h 10000"/>
              <a:gd name="connsiteX60" fmla="*/ 8409 w 10000"/>
              <a:gd name="connsiteY60" fmla="*/ 1625 h 10000"/>
              <a:gd name="connsiteX61" fmla="*/ 8409 w 10000"/>
              <a:gd name="connsiteY61" fmla="*/ 1523 h 10000"/>
              <a:gd name="connsiteX62" fmla="*/ 8409 w 10000"/>
              <a:gd name="connsiteY62" fmla="*/ 1419 h 10000"/>
              <a:gd name="connsiteX63" fmla="*/ 8326 w 10000"/>
              <a:gd name="connsiteY63" fmla="*/ 1419 h 10000"/>
              <a:gd name="connsiteX64" fmla="*/ 8258 w 10000"/>
              <a:gd name="connsiteY64" fmla="*/ 1297 h 10000"/>
              <a:gd name="connsiteX65" fmla="*/ 8258 w 10000"/>
              <a:gd name="connsiteY65" fmla="*/ 1297 h 10000"/>
              <a:gd name="connsiteX66" fmla="*/ 8107 w 10000"/>
              <a:gd name="connsiteY66" fmla="*/ 1297 h 10000"/>
              <a:gd name="connsiteX67" fmla="*/ 8038 w 10000"/>
              <a:gd name="connsiteY67" fmla="*/ 1297 h 10000"/>
              <a:gd name="connsiteX68" fmla="*/ 7970 w 10000"/>
              <a:gd name="connsiteY68" fmla="*/ 1297 h 10000"/>
              <a:gd name="connsiteX69" fmla="*/ 7819 w 10000"/>
              <a:gd name="connsiteY69" fmla="*/ 1297 h 10000"/>
              <a:gd name="connsiteX70" fmla="*/ 7682 w 10000"/>
              <a:gd name="connsiteY70" fmla="*/ 1297 h 10000"/>
              <a:gd name="connsiteX71" fmla="*/ 7462 w 10000"/>
              <a:gd name="connsiteY71" fmla="*/ 1297 h 10000"/>
              <a:gd name="connsiteX72" fmla="*/ 7311 w 10000"/>
              <a:gd name="connsiteY72" fmla="*/ 1297 h 10000"/>
              <a:gd name="connsiteX73" fmla="*/ 7092 w 10000"/>
              <a:gd name="connsiteY73" fmla="*/ 1297 h 10000"/>
              <a:gd name="connsiteX74" fmla="*/ 6804 w 10000"/>
              <a:gd name="connsiteY74" fmla="*/ 1297 h 10000"/>
              <a:gd name="connsiteX75" fmla="*/ 6516 w 10000"/>
              <a:gd name="connsiteY75" fmla="*/ 1419 h 10000"/>
              <a:gd name="connsiteX76" fmla="*/ 6228 w 10000"/>
              <a:gd name="connsiteY76" fmla="*/ 1419 h 10000"/>
              <a:gd name="connsiteX77" fmla="*/ 5871 w 10000"/>
              <a:gd name="connsiteY77" fmla="*/ 1523 h 10000"/>
              <a:gd name="connsiteX78" fmla="*/ 5144 w 10000"/>
              <a:gd name="connsiteY78" fmla="*/ 1625 h 10000"/>
              <a:gd name="connsiteX79" fmla="*/ 4417 w 10000"/>
              <a:gd name="connsiteY79" fmla="*/ 1852 h 10000"/>
              <a:gd name="connsiteX80" fmla="*/ 3690 w 10000"/>
              <a:gd name="connsiteY80" fmla="*/ 1955 h 10000"/>
              <a:gd name="connsiteX81" fmla="*/ 2963 w 10000"/>
              <a:gd name="connsiteY81" fmla="*/ 2058 h 10000"/>
              <a:gd name="connsiteX82" fmla="*/ 2167 w 10000"/>
              <a:gd name="connsiteY82" fmla="*/ 2182 h 10000"/>
              <a:gd name="connsiteX83" fmla="*/ 1454 w 10000"/>
              <a:gd name="connsiteY83" fmla="*/ 2284 h 10000"/>
              <a:gd name="connsiteX84" fmla="*/ 727 w 10000"/>
              <a:gd name="connsiteY84" fmla="*/ 2386 h 10000"/>
              <a:gd name="connsiteX85" fmla="*/ 0 w 10000"/>
              <a:gd name="connsiteY85" fmla="*/ 2510 h 10000"/>
              <a:gd name="connsiteX86" fmla="*/ 0 w 10000"/>
              <a:gd name="connsiteY86" fmla="*/ 1852 h 10000"/>
              <a:gd name="connsiteX87" fmla="*/ 576 w 10000"/>
              <a:gd name="connsiteY87" fmla="*/ 1750 h 10000"/>
              <a:gd name="connsiteX88" fmla="*/ 1152 w 10000"/>
              <a:gd name="connsiteY88" fmla="*/ 1625 h 10000"/>
              <a:gd name="connsiteX89" fmla="*/ 1660 w 10000"/>
              <a:gd name="connsiteY89" fmla="*/ 1523 h 10000"/>
              <a:gd name="connsiteX90" fmla="*/ 2167 w 10000"/>
              <a:gd name="connsiteY90" fmla="*/ 1419 h 10000"/>
              <a:gd name="connsiteX91" fmla="*/ 2675 w 10000"/>
              <a:gd name="connsiteY91" fmla="*/ 1419 h 10000"/>
              <a:gd name="connsiteX92" fmla="*/ 3114 w 10000"/>
              <a:gd name="connsiteY92" fmla="*/ 1297 h 10000"/>
              <a:gd name="connsiteX93" fmla="*/ 3553 w 10000"/>
              <a:gd name="connsiteY93" fmla="*/ 1194 h 10000"/>
              <a:gd name="connsiteX94" fmla="*/ 3978 w 10000"/>
              <a:gd name="connsiteY94" fmla="*/ 1194 h 10000"/>
              <a:gd name="connsiteX95" fmla="*/ 4348 w 10000"/>
              <a:gd name="connsiteY95" fmla="*/ 1091 h 10000"/>
              <a:gd name="connsiteX96" fmla="*/ 4705 w 10000"/>
              <a:gd name="connsiteY96" fmla="*/ 988 h 10000"/>
              <a:gd name="connsiteX97" fmla="*/ 5075 w 10000"/>
              <a:gd name="connsiteY97" fmla="*/ 988 h 10000"/>
              <a:gd name="connsiteX98" fmla="*/ 5364 w 10000"/>
              <a:gd name="connsiteY98" fmla="*/ 865 h 10000"/>
              <a:gd name="connsiteX99" fmla="*/ 5720 w 10000"/>
              <a:gd name="connsiteY99" fmla="*/ 865 h 10000"/>
              <a:gd name="connsiteX100" fmla="*/ 5940 w 10000"/>
              <a:gd name="connsiteY100" fmla="*/ 865 h 10000"/>
              <a:gd name="connsiteX101" fmla="*/ 6228 w 10000"/>
              <a:gd name="connsiteY101" fmla="*/ 761 h 10000"/>
              <a:gd name="connsiteX102" fmla="*/ 6447 w 10000"/>
              <a:gd name="connsiteY102" fmla="*/ 761 h 10000"/>
              <a:gd name="connsiteX103" fmla="*/ 6804 w 10000"/>
              <a:gd name="connsiteY103" fmla="*/ 660 h 10000"/>
              <a:gd name="connsiteX104" fmla="*/ 7174 w 10000"/>
              <a:gd name="connsiteY104" fmla="*/ 660 h 10000"/>
              <a:gd name="connsiteX105" fmla="*/ 7462 w 10000"/>
              <a:gd name="connsiteY105" fmla="*/ 534 h 10000"/>
              <a:gd name="connsiteX106" fmla="*/ 7750 w 10000"/>
              <a:gd name="connsiteY106" fmla="*/ 534 h 10000"/>
              <a:gd name="connsiteX107" fmla="*/ 7901 w 10000"/>
              <a:gd name="connsiteY107" fmla="*/ 433 h 10000"/>
              <a:gd name="connsiteX108" fmla="*/ 8038 w 10000"/>
              <a:gd name="connsiteY108" fmla="*/ 330 h 10000"/>
              <a:gd name="connsiteX109" fmla="*/ 8189 w 10000"/>
              <a:gd name="connsiteY109" fmla="*/ 330 h 10000"/>
              <a:gd name="connsiteX110" fmla="*/ 8189 w 10000"/>
              <a:gd name="connsiteY110" fmla="*/ 226 h 10000"/>
              <a:gd name="connsiteX111" fmla="*/ 8189 w 10000"/>
              <a:gd name="connsiteY111" fmla="*/ 226 h 10000"/>
              <a:gd name="connsiteX0" fmla="*/ 8189 w 10000"/>
              <a:gd name="connsiteY0" fmla="*/ 226 h 9670"/>
              <a:gd name="connsiteX1" fmla="*/ 8258 w 10000"/>
              <a:gd name="connsiteY1" fmla="*/ 103 h 9670"/>
              <a:gd name="connsiteX2" fmla="*/ 8409 w 10000"/>
              <a:gd name="connsiteY2" fmla="*/ 103 h 9670"/>
              <a:gd name="connsiteX3" fmla="*/ 8477 w 10000"/>
              <a:gd name="connsiteY3" fmla="*/ 0 h 9670"/>
              <a:gd name="connsiteX4" fmla="*/ 8546 w 10000"/>
              <a:gd name="connsiteY4" fmla="*/ 0 h 9670"/>
              <a:gd name="connsiteX5" fmla="*/ 8697 w 10000"/>
              <a:gd name="connsiteY5" fmla="*/ 103 h 9670"/>
              <a:gd name="connsiteX6" fmla="*/ 8916 w 10000"/>
              <a:gd name="connsiteY6" fmla="*/ 226 h 9670"/>
              <a:gd name="connsiteX7" fmla="*/ 8985 w 10000"/>
              <a:gd name="connsiteY7" fmla="*/ 330 h 9670"/>
              <a:gd name="connsiteX8" fmla="*/ 9122 w 10000"/>
              <a:gd name="connsiteY8" fmla="*/ 534 h 9670"/>
              <a:gd name="connsiteX9" fmla="*/ 9204 w 10000"/>
              <a:gd name="connsiteY9" fmla="*/ 660 h 9670"/>
              <a:gd name="connsiteX10" fmla="*/ 9342 w 10000"/>
              <a:gd name="connsiteY10" fmla="*/ 761 h 9670"/>
              <a:gd name="connsiteX11" fmla="*/ 9492 w 10000"/>
              <a:gd name="connsiteY11" fmla="*/ 988 h 9670"/>
              <a:gd name="connsiteX12" fmla="*/ 9630 w 10000"/>
              <a:gd name="connsiteY12" fmla="*/ 1091 h 9670"/>
              <a:gd name="connsiteX13" fmla="*/ 9712 w 10000"/>
              <a:gd name="connsiteY13" fmla="*/ 1297 h 9670"/>
              <a:gd name="connsiteX14" fmla="*/ 9849 w 10000"/>
              <a:gd name="connsiteY14" fmla="*/ 1419 h 9670"/>
              <a:gd name="connsiteX15" fmla="*/ 9918 w 10000"/>
              <a:gd name="connsiteY15" fmla="*/ 1523 h 9670"/>
              <a:gd name="connsiteX16" fmla="*/ 9918 w 10000"/>
              <a:gd name="connsiteY16" fmla="*/ 1625 h 9670"/>
              <a:gd name="connsiteX17" fmla="*/ 10000 w 10000"/>
              <a:gd name="connsiteY17" fmla="*/ 1625 h 9670"/>
              <a:gd name="connsiteX18" fmla="*/ 10000 w 10000"/>
              <a:gd name="connsiteY18" fmla="*/ 1750 h 9670"/>
              <a:gd name="connsiteX19" fmla="*/ 10000 w 10000"/>
              <a:gd name="connsiteY19" fmla="*/ 1852 h 9670"/>
              <a:gd name="connsiteX20" fmla="*/ 9918 w 10000"/>
              <a:gd name="connsiteY20" fmla="*/ 1955 h 9670"/>
              <a:gd name="connsiteX21" fmla="*/ 9849 w 10000"/>
              <a:gd name="connsiteY21" fmla="*/ 1955 h 9670"/>
              <a:gd name="connsiteX22" fmla="*/ 9781 w 10000"/>
              <a:gd name="connsiteY22" fmla="*/ 2058 h 9670"/>
              <a:gd name="connsiteX23" fmla="*/ 9712 w 10000"/>
              <a:gd name="connsiteY23" fmla="*/ 2058 h 9670"/>
              <a:gd name="connsiteX24" fmla="*/ 9712 w 10000"/>
              <a:gd name="connsiteY24" fmla="*/ 2182 h 9670"/>
              <a:gd name="connsiteX25" fmla="*/ 9630 w 10000"/>
              <a:gd name="connsiteY25" fmla="*/ 2284 h 9670"/>
              <a:gd name="connsiteX26" fmla="*/ 9561 w 10000"/>
              <a:gd name="connsiteY26" fmla="*/ 2510 h 9670"/>
              <a:gd name="connsiteX27" fmla="*/ 9561 w 10000"/>
              <a:gd name="connsiteY27" fmla="*/ 2715 h 9670"/>
              <a:gd name="connsiteX28" fmla="*/ 9492 w 10000"/>
              <a:gd name="connsiteY28" fmla="*/ 2943 h 9670"/>
              <a:gd name="connsiteX29" fmla="*/ 9492 w 10000"/>
              <a:gd name="connsiteY29" fmla="*/ 3271 h 9670"/>
              <a:gd name="connsiteX30" fmla="*/ 9492 w 10000"/>
              <a:gd name="connsiteY30" fmla="*/ 3477 h 9670"/>
              <a:gd name="connsiteX31" fmla="*/ 9410 w 10000"/>
              <a:gd name="connsiteY31" fmla="*/ 3807 h 9670"/>
              <a:gd name="connsiteX32" fmla="*/ 9410 w 10000"/>
              <a:gd name="connsiteY32" fmla="*/ 4238 h 9670"/>
              <a:gd name="connsiteX33" fmla="*/ 9342 w 10000"/>
              <a:gd name="connsiteY33" fmla="*/ 4568 h 9670"/>
              <a:gd name="connsiteX34" fmla="*/ 9273 w 10000"/>
              <a:gd name="connsiteY34" fmla="*/ 4999 h 9670"/>
              <a:gd name="connsiteX35" fmla="*/ 9204 w 10000"/>
              <a:gd name="connsiteY35" fmla="*/ 5432 h 9670"/>
              <a:gd name="connsiteX36" fmla="*/ 9122 w 10000"/>
              <a:gd name="connsiteY36" fmla="*/ 5864 h 9670"/>
              <a:gd name="connsiteX37" fmla="*/ 8985 w 10000"/>
              <a:gd name="connsiteY37" fmla="*/ 6852 h 9670"/>
              <a:gd name="connsiteX38" fmla="*/ 8916 w 10000"/>
              <a:gd name="connsiteY38" fmla="*/ 7284 h 9670"/>
              <a:gd name="connsiteX39" fmla="*/ 8834 w 10000"/>
              <a:gd name="connsiteY39" fmla="*/ 7715 h 9670"/>
              <a:gd name="connsiteX40" fmla="*/ 8765 w 10000"/>
              <a:gd name="connsiteY40" fmla="*/ 8147 h 9670"/>
              <a:gd name="connsiteX41" fmla="*/ 8697 w 10000"/>
              <a:gd name="connsiteY41" fmla="*/ 8581 h 9670"/>
              <a:gd name="connsiteX42" fmla="*/ 8615 w 10000"/>
              <a:gd name="connsiteY42" fmla="*/ 8909 h 9670"/>
              <a:gd name="connsiteX43" fmla="*/ 8615 w 10000"/>
              <a:gd name="connsiteY43" fmla="*/ 9134 h 9670"/>
              <a:gd name="connsiteX44" fmla="*/ 8546 w 10000"/>
              <a:gd name="connsiteY44" fmla="*/ 9464 h 9670"/>
              <a:gd name="connsiteX45" fmla="*/ 8477 w 10000"/>
              <a:gd name="connsiteY45" fmla="*/ 9670 h 9670"/>
              <a:gd name="connsiteX46" fmla="*/ 8107 w 10000"/>
              <a:gd name="connsiteY46" fmla="*/ 7057 h 9670"/>
              <a:gd name="connsiteX47" fmla="*/ 8189 w 10000"/>
              <a:gd name="connsiteY47" fmla="*/ 6730 h 9670"/>
              <a:gd name="connsiteX48" fmla="*/ 8189 w 10000"/>
              <a:gd name="connsiteY48" fmla="*/ 6297 h 9670"/>
              <a:gd name="connsiteX49" fmla="*/ 8326 w 10000"/>
              <a:gd name="connsiteY49" fmla="*/ 5536 h 9670"/>
              <a:gd name="connsiteX50" fmla="*/ 8409 w 10000"/>
              <a:gd name="connsiteY50" fmla="*/ 4671 h 9670"/>
              <a:gd name="connsiteX51" fmla="*/ 8409 w 10000"/>
              <a:gd name="connsiteY51" fmla="*/ 3910 h 9670"/>
              <a:gd name="connsiteX52" fmla="*/ 8477 w 10000"/>
              <a:gd name="connsiteY52" fmla="*/ 3148 h 9670"/>
              <a:gd name="connsiteX53" fmla="*/ 8477 w 10000"/>
              <a:gd name="connsiteY53" fmla="*/ 2819 h 9670"/>
              <a:gd name="connsiteX54" fmla="*/ 8477 w 10000"/>
              <a:gd name="connsiteY54" fmla="*/ 2510 h 9670"/>
              <a:gd name="connsiteX55" fmla="*/ 8477 w 10000"/>
              <a:gd name="connsiteY55" fmla="*/ 2284 h 9670"/>
              <a:gd name="connsiteX56" fmla="*/ 8477 w 10000"/>
              <a:gd name="connsiteY56" fmla="*/ 2058 h 9670"/>
              <a:gd name="connsiteX57" fmla="*/ 8477 w 10000"/>
              <a:gd name="connsiteY57" fmla="*/ 1852 h 9670"/>
              <a:gd name="connsiteX58" fmla="*/ 8477 w 10000"/>
              <a:gd name="connsiteY58" fmla="*/ 1750 h 9670"/>
              <a:gd name="connsiteX59" fmla="*/ 8409 w 10000"/>
              <a:gd name="connsiteY59" fmla="*/ 1625 h 9670"/>
              <a:gd name="connsiteX60" fmla="*/ 8409 w 10000"/>
              <a:gd name="connsiteY60" fmla="*/ 1523 h 9670"/>
              <a:gd name="connsiteX61" fmla="*/ 8409 w 10000"/>
              <a:gd name="connsiteY61" fmla="*/ 1419 h 9670"/>
              <a:gd name="connsiteX62" fmla="*/ 8326 w 10000"/>
              <a:gd name="connsiteY62" fmla="*/ 1419 h 9670"/>
              <a:gd name="connsiteX63" fmla="*/ 8258 w 10000"/>
              <a:gd name="connsiteY63" fmla="*/ 1297 h 9670"/>
              <a:gd name="connsiteX64" fmla="*/ 8258 w 10000"/>
              <a:gd name="connsiteY64" fmla="*/ 1297 h 9670"/>
              <a:gd name="connsiteX65" fmla="*/ 8107 w 10000"/>
              <a:gd name="connsiteY65" fmla="*/ 1297 h 9670"/>
              <a:gd name="connsiteX66" fmla="*/ 8038 w 10000"/>
              <a:gd name="connsiteY66" fmla="*/ 1297 h 9670"/>
              <a:gd name="connsiteX67" fmla="*/ 7970 w 10000"/>
              <a:gd name="connsiteY67" fmla="*/ 1297 h 9670"/>
              <a:gd name="connsiteX68" fmla="*/ 7819 w 10000"/>
              <a:gd name="connsiteY68" fmla="*/ 1297 h 9670"/>
              <a:gd name="connsiteX69" fmla="*/ 7682 w 10000"/>
              <a:gd name="connsiteY69" fmla="*/ 1297 h 9670"/>
              <a:gd name="connsiteX70" fmla="*/ 7462 w 10000"/>
              <a:gd name="connsiteY70" fmla="*/ 1297 h 9670"/>
              <a:gd name="connsiteX71" fmla="*/ 7311 w 10000"/>
              <a:gd name="connsiteY71" fmla="*/ 1297 h 9670"/>
              <a:gd name="connsiteX72" fmla="*/ 7092 w 10000"/>
              <a:gd name="connsiteY72" fmla="*/ 1297 h 9670"/>
              <a:gd name="connsiteX73" fmla="*/ 6804 w 10000"/>
              <a:gd name="connsiteY73" fmla="*/ 1297 h 9670"/>
              <a:gd name="connsiteX74" fmla="*/ 6516 w 10000"/>
              <a:gd name="connsiteY74" fmla="*/ 1419 h 9670"/>
              <a:gd name="connsiteX75" fmla="*/ 6228 w 10000"/>
              <a:gd name="connsiteY75" fmla="*/ 1419 h 9670"/>
              <a:gd name="connsiteX76" fmla="*/ 5871 w 10000"/>
              <a:gd name="connsiteY76" fmla="*/ 1523 h 9670"/>
              <a:gd name="connsiteX77" fmla="*/ 5144 w 10000"/>
              <a:gd name="connsiteY77" fmla="*/ 1625 h 9670"/>
              <a:gd name="connsiteX78" fmla="*/ 4417 w 10000"/>
              <a:gd name="connsiteY78" fmla="*/ 1852 h 9670"/>
              <a:gd name="connsiteX79" fmla="*/ 3690 w 10000"/>
              <a:gd name="connsiteY79" fmla="*/ 1955 h 9670"/>
              <a:gd name="connsiteX80" fmla="*/ 2963 w 10000"/>
              <a:gd name="connsiteY80" fmla="*/ 2058 h 9670"/>
              <a:gd name="connsiteX81" fmla="*/ 2167 w 10000"/>
              <a:gd name="connsiteY81" fmla="*/ 2182 h 9670"/>
              <a:gd name="connsiteX82" fmla="*/ 1454 w 10000"/>
              <a:gd name="connsiteY82" fmla="*/ 2284 h 9670"/>
              <a:gd name="connsiteX83" fmla="*/ 727 w 10000"/>
              <a:gd name="connsiteY83" fmla="*/ 2386 h 9670"/>
              <a:gd name="connsiteX84" fmla="*/ 0 w 10000"/>
              <a:gd name="connsiteY84" fmla="*/ 2510 h 9670"/>
              <a:gd name="connsiteX85" fmla="*/ 0 w 10000"/>
              <a:gd name="connsiteY85" fmla="*/ 1852 h 9670"/>
              <a:gd name="connsiteX86" fmla="*/ 576 w 10000"/>
              <a:gd name="connsiteY86" fmla="*/ 1750 h 9670"/>
              <a:gd name="connsiteX87" fmla="*/ 1152 w 10000"/>
              <a:gd name="connsiteY87" fmla="*/ 1625 h 9670"/>
              <a:gd name="connsiteX88" fmla="*/ 1660 w 10000"/>
              <a:gd name="connsiteY88" fmla="*/ 1523 h 9670"/>
              <a:gd name="connsiteX89" fmla="*/ 2167 w 10000"/>
              <a:gd name="connsiteY89" fmla="*/ 1419 h 9670"/>
              <a:gd name="connsiteX90" fmla="*/ 2675 w 10000"/>
              <a:gd name="connsiteY90" fmla="*/ 1419 h 9670"/>
              <a:gd name="connsiteX91" fmla="*/ 3114 w 10000"/>
              <a:gd name="connsiteY91" fmla="*/ 1297 h 9670"/>
              <a:gd name="connsiteX92" fmla="*/ 3553 w 10000"/>
              <a:gd name="connsiteY92" fmla="*/ 1194 h 9670"/>
              <a:gd name="connsiteX93" fmla="*/ 3978 w 10000"/>
              <a:gd name="connsiteY93" fmla="*/ 1194 h 9670"/>
              <a:gd name="connsiteX94" fmla="*/ 4348 w 10000"/>
              <a:gd name="connsiteY94" fmla="*/ 1091 h 9670"/>
              <a:gd name="connsiteX95" fmla="*/ 4705 w 10000"/>
              <a:gd name="connsiteY95" fmla="*/ 988 h 9670"/>
              <a:gd name="connsiteX96" fmla="*/ 5075 w 10000"/>
              <a:gd name="connsiteY96" fmla="*/ 988 h 9670"/>
              <a:gd name="connsiteX97" fmla="*/ 5364 w 10000"/>
              <a:gd name="connsiteY97" fmla="*/ 865 h 9670"/>
              <a:gd name="connsiteX98" fmla="*/ 5720 w 10000"/>
              <a:gd name="connsiteY98" fmla="*/ 865 h 9670"/>
              <a:gd name="connsiteX99" fmla="*/ 5940 w 10000"/>
              <a:gd name="connsiteY99" fmla="*/ 865 h 9670"/>
              <a:gd name="connsiteX100" fmla="*/ 6228 w 10000"/>
              <a:gd name="connsiteY100" fmla="*/ 761 h 9670"/>
              <a:gd name="connsiteX101" fmla="*/ 6447 w 10000"/>
              <a:gd name="connsiteY101" fmla="*/ 761 h 9670"/>
              <a:gd name="connsiteX102" fmla="*/ 6804 w 10000"/>
              <a:gd name="connsiteY102" fmla="*/ 660 h 9670"/>
              <a:gd name="connsiteX103" fmla="*/ 7174 w 10000"/>
              <a:gd name="connsiteY103" fmla="*/ 660 h 9670"/>
              <a:gd name="connsiteX104" fmla="*/ 7462 w 10000"/>
              <a:gd name="connsiteY104" fmla="*/ 534 h 9670"/>
              <a:gd name="connsiteX105" fmla="*/ 7750 w 10000"/>
              <a:gd name="connsiteY105" fmla="*/ 534 h 9670"/>
              <a:gd name="connsiteX106" fmla="*/ 7901 w 10000"/>
              <a:gd name="connsiteY106" fmla="*/ 433 h 9670"/>
              <a:gd name="connsiteX107" fmla="*/ 8038 w 10000"/>
              <a:gd name="connsiteY107" fmla="*/ 330 h 9670"/>
              <a:gd name="connsiteX108" fmla="*/ 8189 w 10000"/>
              <a:gd name="connsiteY108" fmla="*/ 330 h 9670"/>
              <a:gd name="connsiteX109" fmla="*/ 8189 w 10000"/>
              <a:gd name="connsiteY109" fmla="*/ 226 h 9670"/>
              <a:gd name="connsiteX110" fmla="*/ 8189 w 10000"/>
              <a:gd name="connsiteY110" fmla="*/ 226 h 9670"/>
              <a:gd name="connsiteX0" fmla="*/ 8189 w 10000"/>
              <a:gd name="connsiteY0" fmla="*/ 234 h 9787"/>
              <a:gd name="connsiteX1" fmla="*/ 8258 w 10000"/>
              <a:gd name="connsiteY1" fmla="*/ 107 h 9787"/>
              <a:gd name="connsiteX2" fmla="*/ 8409 w 10000"/>
              <a:gd name="connsiteY2" fmla="*/ 107 h 9787"/>
              <a:gd name="connsiteX3" fmla="*/ 8477 w 10000"/>
              <a:gd name="connsiteY3" fmla="*/ 0 h 9787"/>
              <a:gd name="connsiteX4" fmla="*/ 8546 w 10000"/>
              <a:gd name="connsiteY4" fmla="*/ 0 h 9787"/>
              <a:gd name="connsiteX5" fmla="*/ 8697 w 10000"/>
              <a:gd name="connsiteY5" fmla="*/ 107 h 9787"/>
              <a:gd name="connsiteX6" fmla="*/ 8916 w 10000"/>
              <a:gd name="connsiteY6" fmla="*/ 234 h 9787"/>
              <a:gd name="connsiteX7" fmla="*/ 8985 w 10000"/>
              <a:gd name="connsiteY7" fmla="*/ 341 h 9787"/>
              <a:gd name="connsiteX8" fmla="*/ 9122 w 10000"/>
              <a:gd name="connsiteY8" fmla="*/ 552 h 9787"/>
              <a:gd name="connsiteX9" fmla="*/ 9204 w 10000"/>
              <a:gd name="connsiteY9" fmla="*/ 683 h 9787"/>
              <a:gd name="connsiteX10" fmla="*/ 9342 w 10000"/>
              <a:gd name="connsiteY10" fmla="*/ 787 h 9787"/>
              <a:gd name="connsiteX11" fmla="*/ 9492 w 10000"/>
              <a:gd name="connsiteY11" fmla="*/ 1022 h 9787"/>
              <a:gd name="connsiteX12" fmla="*/ 9630 w 10000"/>
              <a:gd name="connsiteY12" fmla="*/ 1128 h 9787"/>
              <a:gd name="connsiteX13" fmla="*/ 9712 w 10000"/>
              <a:gd name="connsiteY13" fmla="*/ 1341 h 9787"/>
              <a:gd name="connsiteX14" fmla="*/ 9849 w 10000"/>
              <a:gd name="connsiteY14" fmla="*/ 1467 h 9787"/>
              <a:gd name="connsiteX15" fmla="*/ 9918 w 10000"/>
              <a:gd name="connsiteY15" fmla="*/ 1575 h 9787"/>
              <a:gd name="connsiteX16" fmla="*/ 9918 w 10000"/>
              <a:gd name="connsiteY16" fmla="*/ 1680 h 9787"/>
              <a:gd name="connsiteX17" fmla="*/ 10000 w 10000"/>
              <a:gd name="connsiteY17" fmla="*/ 1680 h 9787"/>
              <a:gd name="connsiteX18" fmla="*/ 10000 w 10000"/>
              <a:gd name="connsiteY18" fmla="*/ 1810 h 9787"/>
              <a:gd name="connsiteX19" fmla="*/ 10000 w 10000"/>
              <a:gd name="connsiteY19" fmla="*/ 1915 h 9787"/>
              <a:gd name="connsiteX20" fmla="*/ 9918 w 10000"/>
              <a:gd name="connsiteY20" fmla="*/ 2022 h 9787"/>
              <a:gd name="connsiteX21" fmla="*/ 9849 w 10000"/>
              <a:gd name="connsiteY21" fmla="*/ 2022 h 9787"/>
              <a:gd name="connsiteX22" fmla="*/ 9781 w 10000"/>
              <a:gd name="connsiteY22" fmla="*/ 2128 h 9787"/>
              <a:gd name="connsiteX23" fmla="*/ 9712 w 10000"/>
              <a:gd name="connsiteY23" fmla="*/ 2128 h 9787"/>
              <a:gd name="connsiteX24" fmla="*/ 9712 w 10000"/>
              <a:gd name="connsiteY24" fmla="*/ 2256 h 9787"/>
              <a:gd name="connsiteX25" fmla="*/ 9630 w 10000"/>
              <a:gd name="connsiteY25" fmla="*/ 2362 h 9787"/>
              <a:gd name="connsiteX26" fmla="*/ 9561 w 10000"/>
              <a:gd name="connsiteY26" fmla="*/ 2596 h 9787"/>
              <a:gd name="connsiteX27" fmla="*/ 9561 w 10000"/>
              <a:gd name="connsiteY27" fmla="*/ 2808 h 9787"/>
              <a:gd name="connsiteX28" fmla="*/ 9492 w 10000"/>
              <a:gd name="connsiteY28" fmla="*/ 3043 h 9787"/>
              <a:gd name="connsiteX29" fmla="*/ 9492 w 10000"/>
              <a:gd name="connsiteY29" fmla="*/ 3383 h 9787"/>
              <a:gd name="connsiteX30" fmla="*/ 9492 w 10000"/>
              <a:gd name="connsiteY30" fmla="*/ 3596 h 9787"/>
              <a:gd name="connsiteX31" fmla="*/ 9410 w 10000"/>
              <a:gd name="connsiteY31" fmla="*/ 3937 h 9787"/>
              <a:gd name="connsiteX32" fmla="*/ 9410 w 10000"/>
              <a:gd name="connsiteY32" fmla="*/ 4383 h 9787"/>
              <a:gd name="connsiteX33" fmla="*/ 9342 w 10000"/>
              <a:gd name="connsiteY33" fmla="*/ 4724 h 9787"/>
              <a:gd name="connsiteX34" fmla="*/ 9273 w 10000"/>
              <a:gd name="connsiteY34" fmla="*/ 5170 h 9787"/>
              <a:gd name="connsiteX35" fmla="*/ 9204 w 10000"/>
              <a:gd name="connsiteY35" fmla="*/ 5617 h 9787"/>
              <a:gd name="connsiteX36" fmla="*/ 9122 w 10000"/>
              <a:gd name="connsiteY36" fmla="*/ 6064 h 9787"/>
              <a:gd name="connsiteX37" fmla="*/ 8985 w 10000"/>
              <a:gd name="connsiteY37" fmla="*/ 7086 h 9787"/>
              <a:gd name="connsiteX38" fmla="*/ 8916 w 10000"/>
              <a:gd name="connsiteY38" fmla="*/ 7533 h 9787"/>
              <a:gd name="connsiteX39" fmla="*/ 8834 w 10000"/>
              <a:gd name="connsiteY39" fmla="*/ 7978 h 9787"/>
              <a:gd name="connsiteX40" fmla="*/ 8765 w 10000"/>
              <a:gd name="connsiteY40" fmla="*/ 8425 h 9787"/>
              <a:gd name="connsiteX41" fmla="*/ 8697 w 10000"/>
              <a:gd name="connsiteY41" fmla="*/ 8874 h 9787"/>
              <a:gd name="connsiteX42" fmla="*/ 8615 w 10000"/>
              <a:gd name="connsiteY42" fmla="*/ 9213 h 9787"/>
              <a:gd name="connsiteX43" fmla="*/ 8615 w 10000"/>
              <a:gd name="connsiteY43" fmla="*/ 9446 h 9787"/>
              <a:gd name="connsiteX44" fmla="*/ 8546 w 10000"/>
              <a:gd name="connsiteY44" fmla="*/ 9787 h 9787"/>
              <a:gd name="connsiteX45" fmla="*/ 8107 w 10000"/>
              <a:gd name="connsiteY45" fmla="*/ 7298 h 9787"/>
              <a:gd name="connsiteX46" fmla="*/ 8189 w 10000"/>
              <a:gd name="connsiteY46" fmla="*/ 6960 h 9787"/>
              <a:gd name="connsiteX47" fmla="*/ 8189 w 10000"/>
              <a:gd name="connsiteY47" fmla="*/ 6512 h 9787"/>
              <a:gd name="connsiteX48" fmla="*/ 8326 w 10000"/>
              <a:gd name="connsiteY48" fmla="*/ 5725 h 9787"/>
              <a:gd name="connsiteX49" fmla="*/ 8409 w 10000"/>
              <a:gd name="connsiteY49" fmla="*/ 4830 h 9787"/>
              <a:gd name="connsiteX50" fmla="*/ 8409 w 10000"/>
              <a:gd name="connsiteY50" fmla="*/ 4043 h 9787"/>
              <a:gd name="connsiteX51" fmla="*/ 8477 w 10000"/>
              <a:gd name="connsiteY51" fmla="*/ 3255 h 9787"/>
              <a:gd name="connsiteX52" fmla="*/ 8477 w 10000"/>
              <a:gd name="connsiteY52" fmla="*/ 2915 h 9787"/>
              <a:gd name="connsiteX53" fmla="*/ 8477 w 10000"/>
              <a:gd name="connsiteY53" fmla="*/ 2596 h 9787"/>
              <a:gd name="connsiteX54" fmla="*/ 8477 w 10000"/>
              <a:gd name="connsiteY54" fmla="*/ 2362 h 9787"/>
              <a:gd name="connsiteX55" fmla="*/ 8477 w 10000"/>
              <a:gd name="connsiteY55" fmla="*/ 2128 h 9787"/>
              <a:gd name="connsiteX56" fmla="*/ 8477 w 10000"/>
              <a:gd name="connsiteY56" fmla="*/ 1915 h 9787"/>
              <a:gd name="connsiteX57" fmla="*/ 8477 w 10000"/>
              <a:gd name="connsiteY57" fmla="*/ 1810 h 9787"/>
              <a:gd name="connsiteX58" fmla="*/ 8409 w 10000"/>
              <a:gd name="connsiteY58" fmla="*/ 1680 h 9787"/>
              <a:gd name="connsiteX59" fmla="*/ 8409 w 10000"/>
              <a:gd name="connsiteY59" fmla="*/ 1575 h 9787"/>
              <a:gd name="connsiteX60" fmla="*/ 8409 w 10000"/>
              <a:gd name="connsiteY60" fmla="*/ 1467 h 9787"/>
              <a:gd name="connsiteX61" fmla="*/ 8326 w 10000"/>
              <a:gd name="connsiteY61" fmla="*/ 1467 h 9787"/>
              <a:gd name="connsiteX62" fmla="*/ 8258 w 10000"/>
              <a:gd name="connsiteY62" fmla="*/ 1341 h 9787"/>
              <a:gd name="connsiteX63" fmla="*/ 8258 w 10000"/>
              <a:gd name="connsiteY63" fmla="*/ 1341 h 9787"/>
              <a:gd name="connsiteX64" fmla="*/ 8107 w 10000"/>
              <a:gd name="connsiteY64" fmla="*/ 1341 h 9787"/>
              <a:gd name="connsiteX65" fmla="*/ 8038 w 10000"/>
              <a:gd name="connsiteY65" fmla="*/ 1341 h 9787"/>
              <a:gd name="connsiteX66" fmla="*/ 7970 w 10000"/>
              <a:gd name="connsiteY66" fmla="*/ 1341 h 9787"/>
              <a:gd name="connsiteX67" fmla="*/ 7819 w 10000"/>
              <a:gd name="connsiteY67" fmla="*/ 1341 h 9787"/>
              <a:gd name="connsiteX68" fmla="*/ 7682 w 10000"/>
              <a:gd name="connsiteY68" fmla="*/ 1341 h 9787"/>
              <a:gd name="connsiteX69" fmla="*/ 7462 w 10000"/>
              <a:gd name="connsiteY69" fmla="*/ 1341 h 9787"/>
              <a:gd name="connsiteX70" fmla="*/ 7311 w 10000"/>
              <a:gd name="connsiteY70" fmla="*/ 1341 h 9787"/>
              <a:gd name="connsiteX71" fmla="*/ 7092 w 10000"/>
              <a:gd name="connsiteY71" fmla="*/ 1341 h 9787"/>
              <a:gd name="connsiteX72" fmla="*/ 6804 w 10000"/>
              <a:gd name="connsiteY72" fmla="*/ 1341 h 9787"/>
              <a:gd name="connsiteX73" fmla="*/ 6516 w 10000"/>
              <a:gd name="connsiteY73" fmla="*/ 1467 h 9787"/>
              <a:gd name="connsiteX74" fmla="*/ 6228 w 10000"/>
              <a:gd name="connsiteY74" fmla="*/ 1467 h 9787"/>
              <a:gd name="connsiteX75" fmla="*/ 5871 w 10000"/>
              <a:gd name="connsiteY75" fmla="*/ 1575 h 9787"/>
              <a:gd name="connsiteX76" fmla="*/ 5144 w 10000"/>
              <a:gd name="connsiteY76" fmla="*/ 1680 h 9787"/>
              <a:gd name="connsiteX77" fmla="*/ 4417 w 10000"/>
              <a:gd name="connsiteY77" fmla="*/ 1915 h 9787"/>
              <a:gd name="connsiteX78" fmla="*/ 3690 w 10000"/>
              <a:gd name="connsiteY78" fmla="*/ 2022 h 9787"/>
              <a:gd name="connsiteX79" fmla="*/ 2963 w 10000"/>
              <a:gd name="connsiteY79" fmla="*/ 2128 h 9787"/>
              <a:gd name="connsiteX80" fmla="*/ 2167 w 10000"/>
              <a:gd name="connsiteY80" fmla="*/ 2256 h 9787"/>
              <a:gd name="connsiteX81" fmla="*/ 1454 w 10000"/>
              <a:gd name="connsiteY81" fmla="*/ 2362 h 9787"/>
              <a:gd name="connsiteX82" fmla="*/ 727 w 10000"/>
              <a:gd name="connsiteY82" fmla="*/ 2467 h 9787"/>
              <a:gd name="connsiteX83" fmla="*/ 0 w 10000"/>
              <a:gd name="connsiteY83" fmla="*/ 2596 h 9787"/>
              <a:gd name="connsiteX84" fmla="*/ 0 w 10000"/>
              <a:gd name="connsiteY84" fmla="*/ 1915 h 9787"/>
              <a:gd name="connsiteX85" fmla="*/ 576 w 10000"/>
              <a:gd name="connsiteY85" fmla="*/ 1810 h 9787"/>
              <a:gd name="connsiteX86" fmla="*/ 1152 w 10000"/>
              <a:gd name="connsiteY86" fmla="*/ 1680 h 9787"/>
              <a:gd name="connsiteX87" fmla="*/ 1660 w 10000"/>
              <a:gd name="connsiteY87" fmla="*/ 1575 h 9787"/>
              <a:gd name="connsiteX88" fmla="*/ 2167 w 10000"/>
              <a:gd name="connsiteY88" fmla="*/ 1467 h 9787"/>
              <a:gd name="connsiteX89" fmla="*/ 2675 w 10000"/>
              <a:gd name="connsiteY89" fmla="*/ 1467 h 9787"/>
              <a:gd name="connsiteX90" fmla="*/ 3114 w 10000"/>
              <a:gd name="connsiteY90" fmla="*/ 1341 h 9787"/>
              <a:gd name="connsiteX91" fmla="*/ 3553 w 10000"/>
              <a:gd name="connsiteY91" fmla="*/ 1235 h 9787"/>
              <a:gd name="connsiteX92" fmla="*/ 3978 w 10000"/>
              <a:gd name="connsiteY92" fmla="*/ 1235 h 9787"/>
              <a:gd name="connsiteX93" fmla="*/ 4348 w 10000"/>
              <a:gd name="connsiteY93" fmla="*/ 1128 h 9787"/>
              <a:gd name="connsiteX94" fmla="*/ 4705 w 10000"/>
              <a:gd name="connsiteY94" fmla="*/ 1022 h 9787"/>
              <a:gd name="connsiteX95" fmla="*/ 5075 w 10000"/>
              <a:gd name="connsiteY95" fmla="*/ 1022 h 9787"/>
              <a:gd name="connsiteX96" fmla="*/ 5364 w 10000"/>
              <a:gd name="connsiteY96" fmla="*/ 895 h 9787"/>
              <a:gd name="connsiteX97" fmla="*/ 5720 w 10000"/>
              <a:gd name="connsiteY97" fmla="*/ 895 h 9787"/>
              <a:gd name="connsiteX98" fmla="*/ 5940 w 10000"/>
              <a:gd name="connsiteY98" fmla="*/ 895 h 9787"/>
              <a:gd name="connsiteX99" fmla="*/ 6228 w 10000"/>
              <a:gd name="connsiteY99" fmla="*/ 787 h 9787"/>
              <a:gd name="connsiteX100" fmla="*/ 6447 w 10000"/>
              <a:gd name="connsiteY100" fmla="*/ 787 h 9787"/>
              <a:gd name="connsiteX101" fmla="*/ 6804 w 10000"/>
              <a:gd name="connsiteY101" fmla="*/ 683 h 9787"/>
              <a:gd name="connsiteX102" fmla="*/ 7174 w 10000"/>
              <a:gd name="connsiteY102" fmla="*/ 683 h 9787"/>
              <a:gd name="connsiteX103" fmla="*/ 7462 w 10000"/>
              <a:gd name="connsiteY103" fmla="*/ 552 h 9787"/>
              <a:gd name="connsiteX104" fmla="*/ 7750 w 10000"/>
              <a:gd name="connsiteY104" fmla="*/ 552 h 9787"/>
              <a:gd name="connsiteX105" fmla="*/ 7901 w 10000"/>
              <a:gd name="connsiteY105" fmla="*/ 448 h 9787"/>
              <a:gd name="connsiteX106" fmla="*/ 8038 w 10000"/>
              <a:gd name="connsiteY106" fmla="*/ 341 h 9787"/>
              <a:gd name="connsiteX107" fmla="*/ 8189 w 10000"/>
              <a:gd name="connsiteY107" fmla="*/ 341 h 9787"/>
              <a:gd name="connsiteX108" fmla="*/ 8189 w 10000"/>
              <a:gd name="connsiteY108" fmla="*/ 234 h 9787"/>
              <a:gd name="connsiteX109" fmla="*/ 8189 w 10000"/>
              <a:gd name="connsiteY109" fmla="*/ 234 h 9787"/>
              <a:gd name="connsiteX0" fmla="*/ 8189 w 10000"/>
              <a:gd name="connsiteY0" fmla="*/ 239 h 9652"/>
              <a:gd name="connsiteX1" fmla="*/ 8258 w 10000"/>
              <a:gd name="connsiteY1" fmla="*/ 109 h 9652"/>
              <a:gd name="connsiteX2" fmla="*/ 8409 w 10000"/>
              <a:gd name="connsiteY2" fmla="*/ 109 h 9652"/>
              <a:gd name="connsiteX3" fmla="*/ 8477 w 10000"/>
              <a:gd name="connsiteY3" fmla="*/ 0 h 9652"/>
              <a:gd name="connsiteX4" fmla="*/ 8546 w 10000"/>
              <a:gd name="connsiteY4" fmla="*/ 0 h 9652"/>
              <a:gd name="connsiteX5" fmla="*/ 8697 w 10000"/>
              <a:gd name="connsiteY5" fmla="*/ 109 h 9652"/>
              <a:gd name="connsiteX6" fmla="*/ 8916 w 10000"/>
              <a:gd name="connsiteY6" fmla="*/ 239 h 9652"/>
              <a:gd name="connsiteX7" fmla="*/ 8985 w 10000"/>
              <a:gd name="connsiteY7" fmla="*/ 348 h 9652"/>
              <a:gd name="connsiteX8" fmla="*/ 9122 w 10000"/>
              <a:gd name="connsiteY8" fmla="*/ 564 h 9652"/>
              <a:gd name="connsiteX9" fmla="*/ 9204 w 10000"/>
              <a:gd name="connsiteY9" fmla="*/ 698 h 9652"/>
              <a:gd name="connsiteX10" fmla="*/ 9342 w 10000"/>
              <a:gd name="connsiteY10" fmla="*/ 804 h 9652"/>
              <a:gd name="connsiteX11" fmla="*/ 9492 w 10000"/>
              <a:gd name="connsiteY11" fmla="*/ 1044 h 9652"/>
              <a:gd name="connsiteX12" fmla="*/ 9630 w 10000"/>
              <a:gd name="connsiteY12" fmla="*/ 1153 h 9652"/>
              <a:gd name="connsiteX13" fmla="*/ 9712 w 10000"/>
              <a:gd name="connsiteY13" fmla="*/ 1370 h 9652"/>
              <a:gd name="connsiteX14" fmla="*/ 9849 w 10000"/>
              <a:gd name="connsiteY14" fmla="*/ 1499 h 9652"/>
              <a:gd name="connsiteX15" fmla="*/ 9918 w 10000"/>
              <a:gd name="connsiteY15" fmla="*/ 1609 h 9652"/>
              <a:gd name="connsiteX16" fmla="*/ 9918 w 10000"/>
              <a:gd name="connsiteY16" fmla="*/ 1717 h 9652"/>
              <a:gd name="connsiteX17" fmla="*/ 10000 w 10000"/>
              <a:gd name="connsiteY17" fmla="*/ 1717 h 9652"/>
              <a:gd name="connsiteX18" fmla="*/ 10000 w 10000"/>
              <a:gd name="connsiteY18" fmla="*/ 1849 h 9652"/>
              <a:gd name="connsiteX19" fmla="*/ 10000 w 10000"/>
              <a:gd name="connsiteY19" fmla="*/ 1957 h 9652"/>
              <a:gd name="connsiteX20" fmla="*/ 9918 w 10000"/>
              <a:gd name="connsiteY20" fmla="*/ 2066 h 9652"/>
              <a:gd name="connsiteX21" fmla="*/ 9849 w 10000"/>
              <a:gd name="connsiteY21" fmla="*/ 2066 h 9652"/>
              <a:gd name="connsiteX22" fmla="*/ 9781 w 10000"/>
              <a:gd name="connsiteY22" fmla="*/ 2174 h 9652"/>
              <a:gd name="connsiteX23" fmla="*/ 9712 w 10000"/>
              <a:gd name="connsiteY23" fmla="*/ 2174 h 9652"/>
              <a:gd name="connsiteX24" fmla="*/ 9712 w 10000"/>
              <a:gd name="connsiteY24" fmla="*/ 2305 h 9652"/>
              <a:gd name="connsiteX25" fmla="*/ 9630 w 10000"/>
              <a:gd name="connsiteY25" fmla="*/ 2413 h 9652"/>
              <a:gd name="connsiteX26" fmla="*/ 9561 w 10000"/>
              <a:gd name="connsiteY26" fmla="*/ 2652 h 9652"/>
              <a:gd name="connsiteX27" fmla="*/ 9561 w 10000"/>
              <a:gd name="connsiteY27" fmla="*/ 2869 h 9652"/>
              <a:gd name="connsiteX28" fmla="*/ 9492 w 10000"/>
              <a:gd name="connsiteY28" fmla="*/ 3109 h 9652"/>
              <a:gd name="connsiteX29" fmla="*/ 9492 w 10000"/>
              <a:gd name="connsiteY29" fmla="*/ 3457 h 9652"/>
              <a:gd name="connsiteX30" fmla="*/ 9492 w 10000"/>
              <a:gd name="connsiteY30" fmla="*/ 3674 h 9652"/>
              <a:gd name="connsiteX31" fmla="*/ 9410 w 10000"/>
              <a:gd name="connsiteY31" fmla="*/ 4023 h 9652"/>
              <a:gd name="connsiteX32" fmla="*/ 9410 w 10000"/>
              <a:gd name="connsiteY32" fmla="*/ 4478 h 9652"/>
              <a:gd name="connsiteX33" fmla="*/ 9342 w 10000"/>
              <a:gd name="connsiteY33" fmla="*/ 4827 h 9652"/>
              <a:gd name="connsiteX34" fmla="*/ 9273 w 10000"/>
              <a:gd name="connsiteY34" fmla="*/ 5283 h 9652"/>
              <a:gd name="connsiteX35" fmla="*/ 9204 w 10000"/>
              <a:gd name="connsiteY35" fmla="*/ 5739 h 9652"/>
              <a:gd name="connsiteX36" fmla="*/ 9122 w 10000"/>
              <a:gd name="connsiteY36" fmla="*/ 6196 h 9652"/>
              <a:gd name="connsiteX37" fmla="*/ 8985 w 10000"/>
              <a:gd name="connsiteY37" fmla="*/ 7240 h 9652"/>
              <a:gd name="connsiteX38" fmla="*/ 8916 w 10000"/>
              <a:gd name="connsiteY38" fmla="*/ 7697 h 9652"/>
              <a:gd name="connsiteX39" fmla="*/ 8834 w 10000"/>
              <a:gd name="connsiteY39" fmla="*/ 8152 h 9652"/>
              <a:gd name="connsiteX40" fmla="*/ 8765 w 10000"/>
              <a:gd name="connsiteY40" fmla="*/ 8608 h 9652"/>
              <a:gd name="connsiteX41" fmla="*/ 8697 w 10000"/>
              <a:gd name="connsiteY41" fmla="*/ 9067 h 9652"/>
              <a:gd name="connsiteX42" fmla="*/ 8615 w 10000"/>
              <a:gd name="connsiteY42" fmla="*/ 9414 h 9652"/>
              <a:gd name="connsiteX43" fmla="*/ 8615 w 10000"/>
              <a:gd name="connsiteY43" fmla="*/ 9652 h 9652"/>
              <a:gd name="connsiteX44" fmla="*/ 8107 w 10000"/>
              <a:gd name="connsiteY44" fmla="*/ 7457 h 9652"/>
              <a:gd name="connsiteX45" fmla="*/ 8189 w 10000"/>
              <a:gd name="connsiteY45" fmla="*/ 7111 h 9652"/>
              <a:gd name="connsiteX46" fmla="*/ 8189 w 10000"/>
              <a:gd name="connsiteY46" fmla="*/ 6654 h 9652"/>
              <a:gd name="connsiteX47" fmla="*/ 8326 w 10000"/>
              <a:gd name="connsiteY47" fmla="*/ 5850 h 9652"/>
              <a:gd name="connsiteX48" fmla="*/ 8409 w 10000"/>
              <a:gd name="connsiteY48" fmla="*/ 4935 h 9652"/>
              <a:gd name="connsiteX49" fmla="*/ 8409 w 10000"/>
              <a:gd name="connsiteY49" fmla="*/ 4131 h 9652"/>
              <a:gd name="connsiteX50" fmla="*/ 8477 w 10000"/>
              <a:gd name="connsiteY50" fmla="*/ 3326 h 9652"/>
              <a:gd name="connsiteX51" fmla="*/ 8477 w 10000"/>
              <a:gd name="connsiteY51" fmla="*/ 2978 h 9652"/>
              <a:gd name="connsiteX52" fmla="*/ 8477 w 10000"/>
              <a:gd name="connsiteY52" fmla="*/ 2652 h 9652"/>
              <a:gd name="connsiteX53" fmla="*/ 8477 w 10000"/>
              <a:gd name="connsiteY53" fmla="*/ 2413 h 9652"/>
              <a:gd name="connsiteX54" fmla="*/ 8477 w 10000"/>
              <a:gd name="connsiteY54" fmla="*/ 2174 h 9652"/>
              <a:gd name="connsiteX55" fmla="*/ 8477 w 10000"/>
              <a:gd name="connsiteY55" fmla="*/ 1957 h 9652"/>
              <a:gd name="connsiteX56" fmla="*/ 8477 w 10000"/>
              <a:gd name="connsiteY56" fmla="*/ 1849 h 9652"/>
              <a:gd name="connsiteX57" fmla="*/ 8409 w 10000"/>
              <a:gd name="connsiteY57" fmla="*/ 1717 h 9652"/>
              <a:gd name="connsiteX58" fmla="*/ 8409 w 10000"/>
              <a:gd name="connsiteY58" fmla="*/ 1609 h 9652"/>
              <a:gd name="connsiteX59" fmla="*/ 8409 w 10000"/>
              <a:gd name="connsiteY59" fmla="*/ 1499 h 9652"/>
              <a:gd name="connsiteX60" fmla="*/ 8326 w 10000"/>
              <a:gd name="connsiteY60" fmla="*/ 1499 h 9652"/>
              <a:gd name="connsiteX61" fmla="*/ 8258 w 10000"/>
              <a:gd name="connsiteY61" fmla="*/ 1370 h 9652"/>
              <a:gd name="connsiteX62" fmla="*/ 8258 w 10000"/>
              <a:gd name="connsiteY62" fmla="*/ 1370 h 9652"/>
              <a:gd name="connsiteX63" fmla="*/ 8107 w 10000"/>
              <a:gd name="connsiteY63" fmla="*/ 1370 h 9652"/>
              <a:gd name="connsiteX64" fmla="*/ 8038 w 10000"/>
              <a:gd name="connsiteY64" fmla="*/ 1370 h 9652"/>
              <a:gd name="connsiteX65" fmla="*/ 7970 w 10000"/>
              <a:gd name="connsiteY65" fmla="*/ 1370 h 9652"/>
              <a:gd name="connsiteX66" fmla="*/ 7819 w 10000"/>
              <a:gd name="connsiteY66" fmla="*/ 1370 h 9652"/>
              <a:gd name="connsiteX67" fmla="*/ 7682 w 10000"/>
              <a:gd name="connsiteY67" fmla="*/ 1370 h 9652"/>
              <a:gd name="connsiteX68" fmla="*/ 7462 w 10000"/>
              <a:gd name="connsiteY68" fmla="*/ 1370 h 9652"/>
              <a:gd name="connsiteX69" fmla="*/ 7311 w 10000"/>
              <a:gd name="connsiteY69" fmla="*/ 1370 h 9652"/>
              <a:gd name="connsiteX70" fmla="*/ 7092 w 10000"/>
              <a:gd name="connsiteY70" fmla="*/ 1370 h 9652"/>
              <a:gd name="connsiteX71" fmla="*/ 6804 w 10000"/>
              <a:gd name="connsiteY71" fmla="*/ 1370 h 9652"/>
              <a:gd name="connsiteX72" fmla="*/ 6516 w 10000"/>
              <a:gd name="connsiteY72" fmla="*/ 1499 h 9652"/>
              <a:gd name="connsiteX73" fmla="*/ 6228 w 10000"/>
              <a:gd name="connsiteY73" fmla="*/ 1499 h 9652"/>
              <a:gd name="connsiteX74" fmla="*/ 5871 w 10000"/>
              <a:gd name="connsiteY74" fmla="*/ 1609 h 9652"/>
              <a:gd name="connsiteX75" fmla="*/ 5144 w 10000"/>
              <a:gd name="connsiteY75" fmla="*/ 1717 h 9652"/>
              <a:gd name="connsiteX76" fmla="*/ 4417 w 10000"/>
              <a:gd name="connsiteY76" fmla="*/ 1957 h 9652"/>
              <a:gd name="connsiteX77" fmla="*/ 3690 w 10000"/>
              <a:gd name="connsiteY77" fmla="*/ 2066 h 9652"/>
              <a:gd name="connsiteX78" fmla="*/ 2963 w 10000"/>
              <a:gd name="connsiteY78" fmla="*/ 2174 h 9652"/>
              <a:gd name="connsiteX79" fmla="*/ 2167 w 10000"/>
              <a:gd name="connsiteY79" fmla="*/ 2305 h 9652"/>
              <a:gd name="connsiteX80" fmla="*/ 1454 w 10000"/>
              <a:gd name="connsiteY80" fmla="*/ 2413 h 9652"/>
              <a:gd name="connsiteX81" fmla="*/ 727 w 10000"/>
              <a:gd name="connsiteY81" fmla="*/ 2521 h 9652"/>
              <a:gd name="connsiteX82" fmla="*/ 0 w 10000"/>
              <a:gd name="connsiteY82" fmla="*/ 2652 h 9652"/>
              <a:gd name="connsiteX83" fmla="*/ 0 w 10000"/>
              <a:gd name="connsiteY83" fmla="*/ 1957 h 9652"/>
              <a:gd name="connsiteX84" fmla="*/ 576 w 10000"/>
              <a:gd name="connsiteY84" fmla="*/ 1849 h 9652"/>
              <a:gd name="connsiteX85" fmla="*/ 1152 w 10000"/>
              <a:gd name="connsiteY85" fmla="*/ 1717 h 9652"/>
              <a:gd name="connsiteX86" fmla="*/ 1660 w 10000"/>
              <a:gd name="connsiteY86" fmla="*/ 1609 h 9652"/>
              <a:gd name="connsiteX87" fmla="*/ 2167 w 10000"/>
              <a:gd name="connsiteY87" fmla="*/ 1499 h 9652"/>
              <a:gd name="connsiteX88" fmla="*/ 2675 w 10000"/>
              <a:gd name="connsiteY88" fmla="*/ 1499 h 9652"/>
              <a:gd name="connsiteX89" fmla="*/ 3114 w 10000"/>
              <a:gd name="connsiteY89" fmla="*/ 1370 h 9652"/>
              <a:gd name="connsiteX90" fmla="*/ 3553 w 10000"/>
              <a:gd name="connsiteY90" fmla="*/ 1262 h 9652"/>
              <a:gd name="connsiteX91" fmla="*/ 3978 w 10000"/>
              <a:gd name="connsiteY91" fmla="*/ 1262 h 9652"/>
              <a:gd name="connsiteX92" fmla="*/ 4348 w 10000"/>
              <a:gd name="connsiteY92" fmla="*/ 1153 h 9652"/>
              <a:gd name="connsiteX93" fmla="*/ 4705 w 10000"/>
              <a:gd name="connsiteY93" fmla="*/ 1044 h 9652"/>
              <a:gd name="connsiteX94" fmla="*/ 5075 w 10000"/>
              <a:gd name="connsiteY94" fmla="*/ 1044 h 9652"/>
              <a:gd name="connsiteX95" fmla="*/ 5364 w 10000"/>
              <a:gd name="connsiteY95" fmla="*/ 914 h 9652"/>
              <a:gd name="connsiteX96" fmla="*/ 5720 w 10000"/>
              <a:gd name="connsiteY96" fmla="*/ 914 h 9652"/>
              <a:gd name="connsiteX97" fmla="*/ 5940 w 10000"/>
              <a:gd name="connsiteY97" fmla="*/ 914 h 9652"/>
              <a:gd name="connsiteX98" fmla="*/ 6228 w 10000"/>
              <a:gd name="connsiteY98" fmla="*/ 804 h 9652"/>
              <a:gd name="connsiteX99" fmla="*/ 6447 w 10000"/>
              <a:gd name="connsiteY99" fmla="*/ 804 h 9652"/>
              <a:gd name="connsiteX100" fmla="*/ 6804 w 10000"/>
              <a:gd name="connsiteY100" fmla="*/ 698 h 9652"/>
              <a:gd name="connsiteX101" fmla="*/ 7174 w 10000"/>
              <a:gd name="connsiteY101" fmla="*/ 698 h 9652"/>
              <a:gd name="connsiteX102" fmla="*/ 7462 w 10000"/>
              <a:gd name="connsiteY102" fmla="*/ 564 h 9652"/>
              <a:gd name="connsiteX103" fmla="*/ 7750 w 10000"/>
              <a:gd name="connsiteY103" fmla="*/ 564 h 9652"/>
              <a:gd name="connsiteX104" fmla="*/ 7901 w 10000"/>
              <a:gd name="connsiteY104" fmla="*/ 458 h 9652"/>
              <a:gd name="connsiteX105" fmla="*/ 8038 w 10000"/>
              <a:gd name="connsiteY105" fmla="*/ 348 h 9652"/>
              <a:gd name="connsiteX106" fmla="*/ 8189 w 10000"/>
              <a:gd name="connsiteY106" fmla="*/ 348 h 9652"/>
              <a:gd name="connsiteX107" fmla="*/ 8189 w 10000"/>
              <a:gd name="connsiteY107" fmla="*/ 239 h 9652"/>
              <a:gd name="connsiteX108" fmla="*/ 8189 w 10000"/>
              <a:gd name="connsiteY108" fmla="*/ 239 h 9652"/>
              <a:gd name="connsiteX0" fmla="*/ 8189 w 10000"/>
              <a:gd name="connsiteY0" fmla="*/ 248 h 9753"/>
              <a:gd name="connsiteX1" fmla="*/ 8258 w 10000"/>
              <a:gd name="connsiteY1" fmla="*/ 113 h 9753"/>
              <a:gd name="connsiteX2" fmla="*/ 8409 w 10000"/>
              <a:gd name="connsiteY2" fmla="*/ 113 h 9753"/>
              <a:gd name="connsiteX3" fmla="*/ 8477 w 10000"/>
              <a:gd name="connsiteY3" fmla="*/ 0 h 9753"/>
              <a:gd name="connsiteX4" fmla="*/ 8546 w 10000"/>
              <a:gd name="connsiteY4" fmla="*/ 0 h 9753"/>
              <a:gd name="connsiteX5" fmla="*/ 8697 w 10000"/>
              <a:gd name="connsiteY5" fmla="*/ 113 h 9753"/>
              <a:gd name="connsiteX6" fmla="*/ 8916 w 10000"/>
              <a:gd name="connsiteY6" fmla="*/ 248 h 9753"/>
              <a:gd name="connsiteX7" fmla="*/ 8985 w 10000"/>
              <a:gd name="connsiteY7" fmla="*/ 361 h 9753"/>
              <a:gd name="connsiteX8" fmla="*/ 9122 w 10000"/>
              <a:gd name="connsiteY8" fmla="*/ 584 h 9753"/>
              <a:gd name="connsiteX9" fmla="*/ 9204 w 10000"/>
              <a:gd name="connsiteY9" fmla="*/ 723 h 9753"/>
              <a:gd name="connsiteX10" fmla="*/ 9342 w 10000"/>
              <a:gd name="connsiteY10" fmla="*/ 833 h 9753"/>
              <a:gd name="connsiteX11" fmla="*/ 9492 w 10000"/>
              <a:gd name="connsiteY11" fmla="*/ 1082 h 9753"/>
              <a:gd name="connsiteX12" fmla="*/ 9630 w 10000"/>
              <a:gd name="connsiteY12" fmla="*/ 1195 h 9753"/>
              <a:gd name="connsiteX13" fmla="*/ 9712 w 10000"/>
              <a:gd name="connsiteY13" fmla="*/ 1419 h 9753"/>
              <a:gd name="connsiteX14" fmla="*/ 9849 w 10000"/>
              <a:gd name="connsiteY14" fmla="*/ 1553 h 9753"/>
              <a:gd name="connsiteX15" fmla="*/ 9918 w 10000"/>
              <a:gd name="connsiteY15" fmla="*/ 1667 h 9753"/>
              <a:gd name="connsiteX16" fmla="*/ 9918 w 10000"/>
              <a:gd name="connsiteY16" fmla="*/ 1779 h 9753"/>
              <a:gd name="connsiteX17" fmla="*/ 10000 w 10000"/>
              <a:gd name="connsiteY17" fmla="*/ 1779 h 9753"/>
              <a:gd name="connsiteX18" fmla="*/ 10000 w 10000"/>
              <a:gd name="connsiteY18" fmla="*/ 1916 h 9753"/>
              <a:gd name="connsiteX19" fmla="*/ 10000 w 10000"/>
              <a:gd name="connsiteY19" fmla="*/ 2028 h 9753"/>
              <a:gd name="connsiteX20" fmla="*/ 9918 w 10000"/>
              <a:gd name="connsiteY20" fmla="*/ 2140 h 9753"/>
              <a:gd name="connsiteX21" fmla="*/ 9849 w 10000"/>
              <a:gd name="connsiteY21" fmla="*/ 2140 h 9753"/>
              <a:gd name="connsiteX22" fmla="*/ 9781 w 10000"/>
              <a:gd name="connsiteY22" fmla="*/ 2252 h 9753"/>
              <a:gd name="connsiteX23" fmla="*/ 9712 w 10000"/>
              <a:gd name="connsiteY23" fmla="*/ 2252 h 9753"/>
              <a:gd name="connsiteX24" fmla="*/ 9712 w 10000"/>
              <a:gd name="connsiteY24" fmla="*/ 2388 h 9753"/>
              <a:gd name="connsiteX25" fmla="*/ 9630 w 10000"/>
              <a:gd name="connsiteY25" fmla="*/ 2500 h 9753"/>
              <a:gd name="connsiteX26" fmla="*/ 9561 w 10000"/>
              <a:gd name="connsiteY26" fmla="*/ 2748 h 9753"/>
              <a:gd name="connsiteX27" fmla="*/ 9561 w 10000"/>
              <a:gd name="connsiteY27" fmla="*/ 2972 h 9753"/>
              <a:gd name="connsiteX28" fmla="*/ 9492 w 10000"/>
              <a:gd name="connsiteY28" fmla="*/ 3221 h 9753"/>
              <a:gd name="connsiteX29" fmla="*/ 9492 w 10000"/>
              <a:gd name="connsiteY29" fmla="*/ 3582 h 9753"/>
              <a:gd name="connsiteX30" fmla="*/ 9492 w 10000"/>
              <a:gd name="connsiteY30" fmla="*/ 3806 h 9753"/>
              <a:gd name="connsiteX31" fmla="*/ 9410 w 10000"/>
              <a:gd name="connsiteY31" fmla="*/ 4168 h 9753"/>
              <a:gd name="connsiteX32" fmla="*/ 9410 w 10000"/>
              <a:gd name="connsiteY32" fmla="*/ 4639 h 9753"/>
              <a:gd name="connsiteX33" fmla="*/ 9342 w 10000"/>
              <a:gd name="connsiteY33" fmla="*/ 5001 h 9753"/>
              <a:gd name="connsiteX34" fmla="*/ 9273 w 10000"/>
              <a:gd name="connsiteY34" fmla="*/ 5473 h 9753"/>
              <a:gd name="connsiteX35" fmla="*/ 9204 w 10000"/>
              <a:gd name="connsiteY35" fmla="*/ 5946 h 9753"/>
              <a:gd name="connsiteX36" fmla="*/ 9122 w 10000"/>
              <a:gd name="connsiteY36" fmla="*/ 6419 h 9753"/>
              <a:gd name="connsiteX37" fmla="*/ 8985 w 10000"/>
              <a:gd name="connsiteY37" fmla="*/ 7501 h 9753"/>
              <a:gd name="connsiteX38" fmla="*/ 8916 w 10000"/>
              <a:gd name="connsiteY38" fmla="*/ 7975 h 9753"/>
              <a:gd name="connsiteX39" fmla="*/ 8834 w 10000"/>
              <a:gd name="connsiteY39" fmla="*/ 8446 h 9753"/>
              <a:gd name="connsiteX40" fmla="*/ 8765 w 10000"/>
              <a:gd name="connsiteY40" fmla="*/ 8918 h 9753"/>
              <a:gd name="connsiteX41" fmla="*/ 8697 w 10000"/>
              <a:gd name="connsiteY41" fmla="*/ 9394 h 9753"/>
              <a:gd name="connsiteX42" fmla="*/ 8615 w 10000"/>
              <a:gd name="connsiteY42" fmla="*/ 9753 h 9753"/>
              <a:gd name="connsiteX43" fmla="*/ 8107 w 10000"/>
              <a:gd name="connsiteY43" fmla="*/ 7726 h 9753"/>
              <a:gd name="connsiteX44" fmla="*/ 8189 w 10000"/>
              <a:gd name="connsiteY44" fmla="*/ 7367 h 9753"/>
              <a:gd name="connsiteX45" fmla="*/ 8189 w 10000"/>
              <a:gd name="connsiteY45" fmla="*/ 6894 h 9753"/>
              <a:gd name="connsiteX46" fmla="*/ 8326 w 10000"/>
              <a:gd name="connsiteY46" fmla="*/ 6061 h 9753"/>
              <a:gd name="connsiteX47" fmla="*/ 8409 w 10000"/>
              <a:gd name="connsiteY47" fmla="*/ 5113 h 9753"/>
              <a:gd name="connsiteX48" fmla="*/ 8409 w 10000"/>
              <a:gd name="connsiteY48" fmla="*/ 4280 h 9753"/>
              <a:gd name="connsiteX49" fmla="*/ 8477 w 10000"/>
              <a:gd name="connsiteY49" fmla="*/ 3446 h 9753"/>
              <a:gd name="connsiteX50" fmla="*/ 8477 w 10000"/>
              <a:gd name="connsiteY50" fmla="*/ 3085 h 9753"/>
              <a:gd name="connsiteX51" fmla="*/ 8477 w 10000"/>
              <a:gd name="connsiteY51" fmla="*/ 2748 h 9753"/>
              <a:gd name="connsiteX52" fmla="*/ 8477 w 10000"/>
              <a:gd name="connsiteY52" fmla="*/ 2500 h 9753"/>
              <a:gd name="connsiteX53" fmla="*/ 8477 w 10000"/>
              <a:gd name="connsiteY53" fmla="*/ 2252 h 9753"/>
              <a:gd name="connsiteX54" fmla="*/ 8477 w 10000"/>
              <a:gd name="connsiteY54" fmla="*/ 2028 h 9753"/>
              <a:gd name="connsiteX55" fmla="*/ 8477 w 10000"/>
              <a:gd name="connsiteY55" fmla="*/ 1916 h 9753"/>
              <a:gd name="connsiteX56" fmla="*/ 8409 w 10000"/>
              <a:gd name="connsiteY56" fmla="*/ 1779 h 9753"/>
              <a:gd name="connsiteX57" fmla="*/ 8409 w 10000"/>
              <a:gd name="connsiteY57" fmla="*/ 1667 h 9753"/>
              <a:gd name="connsiteX58" fmla="*/ 8409 w 10000"/>
              <a:gd name="connsiteY58" fmla="*/ 1553 h 9753"/>
              <a:gd name="connsiteX59" fmla="*/ 8326 w 10000"/>
              <a:gd name="connsiteY59" fmla="*/ 1553 h 9753"/>
              <a:gd name="connsiteX60" fmla="*/ 8258 w 10000"/>
              <a:gd name="connsiteY60" fmla="*/ 1419 h 9753"/>
              <a:gd name="connsiteX61" fmla="*/ 8258 w 10000"/>
              <a:gd name="connsiteY61" fmla="*/ 1419 h 9753"/>
              <a:gd name="connsiteX62" fmla="*/ 8107 w 10000"/>
              <a:gd name="connsiteY62" fmla="*/ 1419 h 9753"/>
              <a:gd name="connsiteX63" fmla="*/ 8038 w 10000"/>
              <a:gd name="connsiteY63" fmla="*/ 1419 h 9753"/>
              <a:gd name="connsiteX64" fmla="*/ 7970 w 10000"/>
              <a:gd name="connsiteY64" fmla="*/ 1419 h 9753"/>
              <a:gd name="connsiteX65" fmla="*/ 7819 w 10000"/>
              <a:gd name="connsiteY65" fmla="*/ 1419 h 9753"/>
              <a:gd name="connsiteX66" fmla="*/ 7682 w 10000"/>
              <a:gd name="connsiteY66" fmla="*/ 1419 h 9753"/>
              <a:gd name="connsiteX67" fmla="*/ 7462 w 10000"/>
              <a:gd name="connsiteY67" fmla="*/ 1419 h 9753"/>
              <a:gd name="connsiteX68" fmla="*/ 7311 w 10000"/>
              <a:gd name="connsiteY68" fmla="*/ 1419 h 9753"/>
              <a:gd name="connsiteX69" fmla="*/ 7092 w 10000"/>
              <a:gd name="connsiteY69" fmla="*/ 1419 h 9753"/>
              <a:gd name="connsiteX70" fmla="*/ 6804 w 10000"/>
              <a:gd name="connsiteY70" fmla="*/ 1419 h 9753"/>
              <a:gd name="connsiteX71" fmla="*/ 6516 w 10000"/>
              <a:gd name="connsiteY71" fmla="*/ 1553 h 9753"/>
              <a:gd name="connsiteX72" fmla="*/ 6228 w 10000"/>
              <a:gd name="connsiteY72" fmla="*/ 1553 h 9753"/>
              <a:gd name="connsiteX73" fmla="*/ 5871 w 10000"/>
              <a:gd name="connsiteY73" fmla="*/ 1667 h 9753"/>
              <a:gd name="connsiteX74" fmla="*/ 5144 w 10000"/>
              <a:gd name="connsiteY74" fmla="*/ 1779 h 9753"/>
              <a:gd name="connsiteX75" fmla="*/ 4417 w 10000"/>
              <a:gd name="connsiteY75" fmla="*/ 2028 h 9753"/>
              <a:gd name="connsiteX76" fmla="*/ 3690 w 10000"/>
              <a:gd name="connsiteY76" fmla="*/ 2140 h 9753"/>
              <a:gd name="connsiteX77" fmla="*/ 2963 w 10000"/>
              <a:gd name="connsiteY77" fmla="*/ 2252 h 9753"/>
              <a:gd name="connsiteX78" fmla="*/ 2167 w 10000"/>
              <a:gd name="connsiteY78" fmla="*/ 2388 h 9753"/>
              <a:gd name="connsiteX79" fmla="*/ 1454 w 10000"/>
              <a:gd name="connsiteY79" fmla="*/ 2500 h 9753"/>
              <a:gd name="connsiteX80" fmla="*/ 727 w 10000"/>
              <a:gd name="connsiteY80" fmla="*/ 2612 h 9753"/>
              <a:gd name="connsiteX81" fmla="*/ 0 w 10000"/>
              <a:gd name="connsiteY81" fmla="*/ 2748 h 9753"/>
              <a:gd name="connsiteX82" fmla="*/ 0 w 10000"/>
              <a:gd name="connsiteY82" fmla="*/ 2028 h 9753"/>
              <a:gd name="connsiteX83" fmla="*/ 576 w 10000"/>
              <a:gd name="connsiteY83" fmla="*/ 1916 h 9753"/>
              <a:gd name="connsiteX84" fmla="*/ 1152 w 10000"/>
              <a:gd name="connsiteY84" fmla="*/ 1779 h 9753"/>
              <a:gd name="connsiteX85" fmla="*/ 1660 w 10000"/>
              <a:gd name="connsiteY85" fmla="*/ 1667 h 9753"/>
              <a:gd name="connsiteX86" fmla="*/ 2167 w 10000"/>
              <a:gd name="connsiteY86" fmla="*/ 1553 h 9753"/>
              <a:gd name="connsiteX87" fmla="*/ 2675 w 10000"/>
              <a:gd name="connsiteY87" fmla="*/ 1553 h 9753"/>
              <a:gd name="connsiteX88" fmla="*/ 3114 w 10000"/>
              <a:gd name="connsiteY88" fmla="*/ 1419 h 9753"/>
              <a:gd name="connsiteX89" fmla="*/ 3553 w 10000"/>
              <a:gd name="connsiteY89" fmla="*/ 1308 h 9753"/>
              <a:gd name="connsiteX90" fmla="*/ 3978 w 10000"/>
              <a:gd name="connsiteY90" fmla="*/ 1308 h 9753"/>
              <a:gd name="connsiteX91" fmla="*/ 4348 w 10000"/>
              <a:gd name="connsiteY91" fmla="*/ 1195 h 9753"/>
              <a:gd name="connsiteX92" fmla="*/ 4705 w 10000"/>
              <a:gd name="connsiteY92" fmla="*/ 1082 h 9753"/>
              <a:gd name="connsiteX93" fmla="*/ 5075 w 10000"/>
              <a:gd name="connsiteY93" fmla="*/ 1082 h 9753"/>
              <a:gd name="connsiteX94" fmla="*/ 5364 w 10000"/>
              <a:gd name="connsiteY94" fmla="*/ 947 h 9753"/>
              <a:gd name="connsiteX95" fmla="*/ 5720 w 10000"/>
              <a:gd name="connsiteY95" fmla="*/ 947 h 9753"/>
              <a:gd name="connsiteX96" fmla="*/ 5940 w 10000"/>
              <a:gd name="connsiteY96" fmla="*/ 947 h 9753"/>
              <a:gd name="connsiteX97" fmla="*/ 6228 w 10000"/>
              <a:gd name="connsiteY97" fmla="*/ 833 h 9753"/>
              <a:gd name="connsiteX98" fmla="*/ 6447 w 10000"/>
              <a:gd name="connsiteY98" fmla="*/ 833 h 9753"/>
              <a:gd name="connsiteX99" fmla="*/ 6804 w 10000"/>
              <a:gd name="connsiteY99" fmla="*/ 723 h 9753"/>
              <a:gd name="connsiteX100" fmla="*/ 7174 w 10000"/>
              <a:gd name="connsiteY100" fmla="*/ 723 h 9753"/>
              <a:gd name="connsiteX101" fmla="*/ 7462 w 10000"/>
              <a:gd name="connsiteY101" fmla="*/ 584 h 9753"/>
              <a:gd name="connsiteX102" fmla="*/ 7750 w 10000"/>
              <a:gd name="connsiteY102" fmla="*/ 584 h 9753"/>
              <a:gd name="connsiteX103" fmla="*/ 7901 w 10000"/>
              <a:gd name="connsiteY103" fmla="*/ 475 h 9753"/>
              <a:gd name="connsiteX104" fmla="*/ 8038 w 10000"/>
              <a:gd name="connsiteY104" fmla="*/ 361 h 9753"/>
              <a:gd name="connsiteX105" fmla="*/ 8189 w 10000"/>
              <a:gd name="connsiteY105" fmla="*/ 361 h 9753"/>
              <a:gd name="connsiteX106" fmla="*/ 8189 w 10000"/>
              <a:gd name="connsiteY106" fmla="*/ 248 h 9753"/>
              <a:gd name="connsiteX107" fmla="*/ 8189 w 10000"/>
              <a:gd name="connsiteY107" fmla="*/ 248 h 9753"/>
              <a:gd name="connsiteX0" fmla="*/ 8189 w 10000"/>
              <a:gd name="connsiteY0" fmla="*/ 254 h 9632"/>
              <a:gd name="connsiteX1" fmla="*/ 8258 w 10000"/>
              <a:gd name="connsiteY1" fmla="*/ 116 h 9632"/>
              <a:gd name="connsiteX2" fmla="*/ 8409 w 10000"/>
              <a:gd name="connsiteY2" fmla="*/ 116 h 9632"/>
              <a:gd name="connsiteX3" fmla="*/ 8477 w 10000"/>
              <a:gd name="connsiteY3" fmla="*/ 0 h 9632"/>
              <a:gd name="connsiteX4" fmla="*/ 8546 w 10000"/>
              <a:gd name="connsiteY4" fmla="*/ 0 h 9632"/>
              <a:gd name="connsiteX5" fmla="*/ 8697 w 10000"/>
              <a:gd name="connsiteY5" fmla="*/ 116 h 9632"/>
              <a:gd name="connsiteX6" fmla="*/ 8916 w 10000"/>
              <a:gd name="connsiteY6" fmla="*/ 254 h 9632"/>
              <a:gd name="connsiteX7" fmla="*/ 8985 w 10000"/>
              <a:gd name="connsiteY7" fmla="*/ 370 h 9632"/>
              <a:gd name="connsiteX8" fmla="*/ 9122 w 10000"/>
              <a:gd name="connsiteY8" fmla="*/ 599 h 9632"/>
              <a:gd name="connsiteX9" fmla="*/ 9204 w 10000"/>
              <a:gd name="connsiteY9" fmla="*/ 741 h 9632"/>
              <a:gd name="connsiteX10" fmla="*/ 9342 w 10000"/>
              <a:gd name="connsiteY10" fmla="*/ 854 h 9632"/>
              <a:gd name="connsiteX11" fmla="*/ 9492 w 10000"/>
              <a:gd name="connsiteY11" fmla="*/ 1109 h 9632"/>
              <a:gd name="connsiteX12" fmla="*/ 9630 w 10000"/>
              <a:gd name="connsiteY12" fmla="*/ 1225 h 9632"/>
              <a:gd name="connsiteX13" fmla="*/ 9712 w 10000"/>
              <a:gd name="connsiteY13" fmla="*/ 1455 h 9632"/>
              <a:gd name="connsiteX14" fmla="*/ 9849 w 10000"/>
              <a:gd name="connsiteY14" fmla="*/ 1592 h 9632"/>
              <a:gd name="connsiteX15" fmla="*/ 9918 w 10000"/>
              <a:gd name="connsiteY15" fmla="*/ 1709 h 9632"/>
              <a:gd name="connsiteX16" fmla="*/ 9918 w 10000"/>
              <a:gd name="connsiteY16" fmla="*/ 1824 h 9632"/>
              <a:gd name="connsiteX17" fmla="*/ 10000 w 10000"/>
              <a:gd name="connsiteY17" fmla="*/ 1824 h 9632"/>
              <a:gd name="connsiteX18" fmla="*/ 10000 w 10000"/>
              <a:gd name="connsiteY18" fmla="*/ 1965 h 9632"/>
              <a:gd name="connsiteX19" fmla="*/ 10000 w 10000"/>
              <a:gd name="connsiteY19" fmla="*/ 2079 h 9632"/>
              <a:gd name="connsiteX20" fmla="*/ 9918 w 10000"/>
              <a:gd name="connsiteY20" fmla="*/ 2194 h 9632"/>
              <a:gd name="connsiteX21" fmla="*/ 9849 w 10000"/>
              <a:gd name="connsiteY21" fmla="*/ 2194 h 9632"/>
              <a:gd name="connsiteX22" fmla="*/ 9781 w 10000"/>
              <a:gd name="connsiteY22" fmla="*/ 2309 h 9632"/>
              <a:gd name="connsiteX23" fmla="*/ 9712 w 10000"/>
              <a:gd name="connsiteY23" fmla="*/ 2309 h 9632"/>
              <a:gd name="connsiteX24" fmla="*/ 9712 w 10000"/>
              <a:gd name="connsiteY24" fmla="*/ 2448 h 9632"/>
              <a:gd name="connsiteX25" fmla="*/ 9630 w 10000"/>
              <a:gd name="connsiteY25" fmla="*/ 2563 h 9632"/>
              <a:gd name="connsiteX26" fmla="*/ 9561 w 10000"/>
              <a:gd name="connsiteY26" fmla="*/ 2818 h 9632"/>
              <a:gd name="connsiteX27" fmla="*/ 9561 w 10000"/>
              <a:gd name="connsiteY27" fmla="*/ 3047 h 9632"/>
              <a:gd name="connsiteX28" fmla="*/ 9492 w 10000"/>
              <a:gd name="connsiteY28" fmla="*/ 3303 h 9632"/>
              <a:gd name="connsiteX29" fmla="*/ 9492 w 10000"/>
              <a:gd name="connsiteY29" fmla="*/ 3673 h 9632"/>
              <a:gd name="connsiteX30" fmla="*/ 9492 w 10000"/>
              <a:gd name="connsiteY30" fmla="*/ 3902 h 9632"/>
              <a:gd name="connsiteX31" fmla="*/ 9410 w 10000"/>
              <a:gd name="connsiteY31" fmla="*/ 4274 h 9632"/>
              <a:gd name="connsiteX32" fmla="*/ 9410 w 10000"/>
              <a:gd name="connsiteY32" fmla="*/ 4756 h 9632"/>
              <a:gd name="connsiteX33" fmla="*/ 9342 w 10000"/>
              <a:gd name="connsiteY33" fmla="*/ 5128 h 9632"/>
              <a:gd name="connsiteX34" fmla="*/ 9273 w 10000"/>
              <a:gd name="connsiteY34" fmla="*/ 5612 h 9632"/>
              <a:gd name="connsiteX35" fmla="*/ 9204 w 10000"/>
              <a:gd name="connsiteY35" fmla="*/ 6097 h 9632"/>
              <a:gd name="connsiteX36" fmla="*/ 9122 w 10000"/>
              <a:gd name="connsiteY36" fmla="*/ 6582 h 9632"/>
              <a:gd name="connsiteX37" fmla="*/ 8985 w 10000"/>
              <a:gd name="connsiteY37" fmla="*/ 7691 h 9632"/>
              <a:gd name="connsiteX38" fmla="*/ 8916 w 10000"/>
              <a:gd name="connsiteY38" fmla="*/ 8177 h 9632"/>
              <a:gd name="connsiteX39" fmla="*/ 8834 w 10000"/>
              <a:gd name="connsiteY39" fmla="*/ 8660 h 9632"/>
              <a:gd name="connsiteX40" fmla="*/ 8765 w 10000"/>
              <a:gd name="connsiteY40" fmla="*/ 9144 h 9632"/>
              <a:gd name="connsiteX41" fmla="*/ 8697 w 10000"/>
              <a:gd name="connsiteY41" fmla="*/ 9632 h 9632"/>
              <a:gd name="connsiteX42" fmla="*/ 8107 w 10000"/>
              <a:gd name="connsiteY42" fmla="*/ 7922 h 9632"/>
              <a:gd name="connsiteX43" fmla="*/ 8189 w 10000"/>
              <a:gd name="connsiteY43" fmla="*/ 7554 h 9632"/>
              <a:gd name="connsiteX44" fmla="*/ 8189 w 10000"/>
              <a:gd name="connsiteY44" fmla="*/ 7069 h 9632"/>
              <a:gd name="connsiteX45" fmla="*/ 8326 w 10000"/>
              <a:gd name="connsiteY45" fmla="*/ 6214 h 9632"/>
              <a:gd name="connsiteX46" fmla="*/ 8409 w 10000"/>
              <a:gd name="connsiteY46" fmla="*/ 5242 h 9632"/>
              <a:gd name="connsiteX47" fmla="*/ 8409 w 10000"/>
              <a:gd name="connsiteY47" fmla="*/ 4388 h 9632"/>
              <a:gd name="connsiteX48" fmla="*/ 8477 w 10000"/>
              <a:gd name="connsiteY48" fmla="*/ 3533 h 9632"/>
              <a:gd name="connsiteX49" fmla="*/ 8477 w 10000"/>
              <a:gd name="connsiteY49" fmla="*/ 3163 h 9632"/>
              <a:gd name="connsiteX50" fmla="*/ 8477 w 10000"/>
              <a:gd name="connsiteY50" fmla="*/ 2818 h 9632"/>
              <a:gd name="connsiteX51" fmla="*/ 8477 w 10000"/>
              <a:gd name="connsiteY51" fmla="*/ 2563 h 9632"/>
              <a:gd name="connsiteX52" fmla="*/ 8477 w 10000"/>
              <a:gd name="connsiteY52" fmla="*/ 2309 h 9632"/>
              <a:gd name="connsiteX53" fmla="*/ 8477 w 10000"/>
              <a:gd name="connsiteY53" fmla="*/ 2079 h 9632"/>
              <a:gd name="connsiteX54" fmla="*/ 8477 w 10000"/>
              <a:gd name="connsiteY54" fmla="*/ 1965 h 9632"/>
              <a:gd name="connsiteX55" fmla="*/ 8409 w 10000"/>
              <a:gd name="connsiteY55" fmla="*/ 1824 h 9632"/>
              <a:gd name="connsiteX56" fmla="*/ 8409 w 10000"/>
              <a:gd name="connsiteY56" fmla="*/ 1709 h 9632"/>
              <a:gd name="connsiteX57" fmla="*/ 8409 w 10000"/>
              <a:gd name="connsiteY57" fmla="*/ 1592 h 9632"/>
              <a:gd name="connsiteX58" fmla="*/ 8326 w 10000"/>
              <a:gd name="connsiteY58" fmla="*/ 1592 h 9632"/>
              <a:gd name="connsiteX59" fmla="*/ 8258 w 10000"/>
              <a:gd name="connsiteY59" fmla="*/ 1455 h 9632"/>
              <a:gd name="connsiteX60" fmla="*/ 8258 w 10000"/>
              <a:gd name="connsiteY60" fmla="*/ 1455 h 9632"/>
              <a:gd name="connsiteX61" fmla="*/ 8107 w 10000"/>
              <a:gd name="connsiteY61" fmla="*/ 1455 h 9632"/>
              <a:gd name="connsiteX62" fmla="*/ 8038 w 10000"/>
              <a:gd name="connsiteY62" fmla="*/ 1455 h 9632"/>
              <a:gd name="connsiteX63" fmla="*/ 7970 w 10000"/>
              <a:gd name="connsiteY63" fmla="*/ 1455 h 9632"/>
              <a:gd name="connsiteX64" fmla="*/ 7819 w 10000"/>
              <a:gd name="connsiteY64" fmla="*/ 1455 h 9632"/>
              <a:gd name="connsiteX65" fmla="*/ 7682 w 10000"/>
              <a:gd name="connsiteY65" fmla="*/ 1455 h 9632"/>
              <a:gd name="connsiteX66" fmla="*/ 7462 w 10000"/>
              <a:gd name="connsiteY66" fmla="*/ 1455 h 9632"/>
              <a:gd name="connsiteX67" fmla="*/ 7311 w 10000"/>
              <a:gd name="connsiteY67" fmla="*/ 1455 h 9632"/>
              <a:gd name="connsiteX68" fmla="*/ 7092 w 10000"/>
              <a:gd name="connsiteY68" fmla="*/ 1455 h 9632"/>
              <a:gd name="connsiteX69" fmla="*/ 6804 w 10000"/>
              <a:gd name="connsiteY69" fmla="*/ 1455 h 9632"/>
              <a:gd name="connsiteX70" fmla="*/ 6516 w 10000"/>
              <a:gd name="connsiteY70" fmla="*/ 1592 h 9632"/>
              <a:gd name="connsiteX71" fmla="*/ 6228 w 10000"/>
              <a:gd name="connsiteY71" fmla="*/ 1592 h 9632"/>
              <a:gd name="connsiteX72" fmla="*/ 5871 w 10000"/>
              <a:gd name="connsiteY72" fmla="*/ 1709 h 9632"/>
              <a:gd name="connsiteX73" fmla="*/ 5144 w 10000"/>
              <a:gd name="connsiteY73" fmla="*/ 1824 h 9632"/>
              <a:gd name="connsiteX74" fmla="*/ 4417 w 10000"/>
              <a:gd name="connsiteY74" fmla="*/ 2079 h 9632"/>
              <a:gd name="connsiteX75" fmla="*/ 3690 w 10000"/>
              <a:gd name="connsiteY75" fmla="*/ 2194 h 9632"/>
              <a:gd name="connsiteX76" fmla="*/ 2963 w 10000"/>
              <a:gd name="connsiteY76" fmla="*/ 2309 h 9632"/>
              <a:gd name="connsiteX77" fmla="*/ 2167 w 10000"/>
              <a:gd name="connsiteY77" fmla="*/ 2448 h 9632"/>
              <a:gd name="connsiteX78" fmla="*/ 1454 w 10000"/>
              <a:gd name="connsiteY78" fmla="*/ 2563 h 9632"/>
              <a:gd name="connsiteX79" fmla="*/ 727 w 10000"/>
              <a:gd name="connsiteY79" fmla="*/ 2678 h 9632"/>
              <a:gd name="connsiteX80" fmla="*/ 0 w 10000"/>
              <a:gd name="connsiteY80" fmla="*/ 2818 h 9632"/>
              <a:gd name="connsiteX81" fmla="*/ 0 w 10000"/>
              <a:gd name="connsiteY81" fmla="*/ 2079 h 9632"/>
              <a:gd name="connsiteX82" fmla="*/ 576 w 10000"/>
              <a:gd name="connsiteY82" fmla="*/ 1965 h 9632"/>
              <a:gd name="connsiteX83" fmla="*/ 1152 w 10000"/>
              <a:gd name="connsiteY83" fmla="*/ 1824 h 9632"/>
              <a:gd name="connsiteX84" fmla="*/ 1660 w 10000"/>
              <a:gd name="connsiteY84" fmla="*/ 1709 h 9632"/>
              <a:gd name="connsiteX85" fmla="*/ 2167 w 10000"/>
              <a:gd name="connsiteY85" fmla="*/ 1592 h 9632"/>
              <a:gd name="connsiteX86" fmla="*/ 2675 w 10000"/>
              <a:gd name="connsiteY86" fmla="*/ 1592 h 9632"/>
              <a:gd name="connsiteX87" fmla="*/ 3114 w 10000"/>
              <a:gd name="connsiteY87" fmla="*/ 1455 h 9632"/>
              <a:gd name="connsiteX88" fmla="*/ 3553 w 10000"/>
              <a:gd name="connsiteY88" fmla="*/ 1341 h 9632"/>
              <a:gd name="connsiteX89" fmla="*/ 3978 w 10000"/>
              <a:gd name="connsiteY89" fmla="*/ 1341 h 9632"/>
              <a:gd name="connsiteX90" fmla="*/ 4348 w 10000"/>
              <a:gd name="connsiteY90" fmla="*/ 1225 h 9632"/>
              <a:gd name="connsiteX91" fmla="*/ 4705 w 10000"/>
              <a:gd name="connsiteY91" fmla="*/ 1109 h 9632"/>
              <a:gd name="connsiteX92" fmla="*/ 5075 w 10000"/>
              <a:gd name="connsiteY92" fmla="*/ 1109 h 9632"/>
              <a:gd name="connsiteX93" fmla="*/ 5364 w 10000"/>
              <a:gd name="connsiteY93" fmla="*/ 971 h 9632"/>
              <a:gd name="connsiteX94" fmla="*/ 5720 w 10000"/>
              <a:gd name="connsiteY94" fmla="*/ 971 h 9632"/>
              <a:gd name="connsiteX95" fmla="*/ 5940 w 10000"/>
              <a:gd name="connsiteY95" fmla="*/ 971 h 9632"/>
              <a:gd name="connsiteX96" fmla="*/ 6228 w 10000"/>
              <a:gd name="connsiteY96" fmla="*/ 854 h 9632"/>
              <a:gd name="connsiteX97" fmla="*/ 6447 w 10000"/>
              <a:gd name="connsiteY97" fmla="*/ 854 h 9632"/>
              <a:gd name="connsiteX98" fmla="*/ 6804 w 10000"/>
              <a:gd name="connsiteY98" fmla="*/ 741 h 9632"/>
              <a:gd name="connsiteX99" fmla="*/ 7174 w 10000"/>
              <a:gd name="connsiteY99" fmla="*/ 741 h 9632"/>
              <a:gd name="connsiteX100" fmla="*/ 7462 w 10000"/>
              <a:gd name="connsiteY100" fmla="*/ 599 h 9632"/>
              <a:gd name="connsiteX101" fmla="*/ 7750 w 10000"/>
              <a:gd name="connsiteY101" fmla="*/ 599 h 9632"/>
              <a:gd name="connsiteX102" fmla="*/ 7901 w 10000"/>
              <a:gd name="connsiteY102" fmla="*/ 487 h 9632"/>
              <a:gd name="connsiteX103" fmla="*/ 8038 w 10000"/>
              <a:gd name="connsiteY103" fmla="*/ 370 h 9632"/>
              <a:gd name="connsiteX104" fmla="*/ 8189 w 10000"/>
              <a:gd name="connsiteY104" fmla="*/ 370 h 9632"/>
              <a:gd name="connsiteX105" fmla="*/ 8189 w 10000"/>
              <a:gd name="connsiteY105" fmla="*/ 254 h 9632"/>
              <a:gd name="connsiteX106" fmla="*/ 8189 w 10000"/>
              <a:gd name="connsiteY106" fmla="*/ 254 h 9632"/>
              <a:gd name="connsiteX0" fmla="*/ 8189 w 10000"/>
              <a:gd name="connsiteY0" fmla="*/ 264 h 9493"/>
              <a:gd name="connsiteX1" fmla="*/ 8258 w 10000"/>
              <a:gd name="connsiteY1" fmla="*/ 120 h 9493"/>
              <a:gd name="connsiteX2" fmla="*/ 8409 w 10000"/>
              <a:gd name="connsiteY2" fmla="*/ 120 h 9493"/>
              <a:gd name="connsiteX3" fmla="*/ 8477 w 10000"/>
              <a:gd name="connsiteY3" fmla="*/ 0 h 9493"/>
              <a:gd name="connsiteX4" fmla="*/ 8546 w 10000"/>
              <a:gd name="connsiteY4" fmla="*/ 0 h 9493"/>
              <a:gd name="connsiteX5" fmla="*/ 8697 w 10000"/>
              <a:gd name="connsiteY5" fmla="*/ 120 h 9493"/>
              <a:gd name="connsiteX6" fmla="*/ 8916 w 10000"/>
              <a:gd name="connsiteY6" fmla="*/ 264 h 9493"/>
              <a:gd name="connsiteX7" fmla="*/ 8985 w 10000"/>
              <a:gd name="connsiteY7" fmla="*/ 384 h 9493"/>
              <a:gd name="connsiteX8" fmla="*/ 9122 w 10000"/>
              <a:gd name="connsiteY8" fmla="*/ 622 h 9493"/>
              <a:gd name="connsiteX9" fmla="*/ 9204 w 10000"/>
              <a:gd name="connsiteY9" fmla="*/ 769 h 9493"/>
              <a:gd name="connsiteX10" fmla="*/ 9342 w 10000"/>
              <a:gd name="connsiteY10" fmla="*/ 887 h 9493"/>
              <a:gd name="connsiteX11" fmla="*/ 9492 w 10000"/>
              <a:gd name="connsiteY11" fmla="*/ 1151 h 9493"/>
              <a:gd name="connsiteX12" fmla="*/ 9630 w 10000"/>
              <a:gd name="connsiteY12" fmla="*/ 1272 h 9493"/>
              <a:gd name="connsiteX13" fmla="*/ 9712 w 10000"/>
              <a:gd name="connsiteY13" fmla="*/ 1511 h 9493"/>
              <a:gd name="connsiteX14" fmla="*/ 9849 w 10000"/>
              <a:gd name="connsiteY14" fmla="*/ 1653 h 9493"/>
              <a:gd name="connsiteX15" fmla="*/ 9918 w 10000"/>
              <a:gd name="connsiteY15" fmla="*/ 1774 h 9493"/>
              <a:gd name="connsiteX16" fmla="*/ 9918 w 10000"/>
              <a:gd name="connsiteY16" fmla="*/ 1894 h 9493"/>
              <a:gd name="connsiteX17" fmla="*/ 10000 w 10000"/>
              <a:gd name="connsiteY17" fmla="*/ 1894 h 9493"/>
              <a:gd name="connsiteX18" fmla="*/ 10000 w 10000"/>
              <a:gd name="connsiteY18" fmla="*/ 2040 h 9493"/>
              <a:gd name="connsiteX19" fmla="*/ 10000 w 10000"/>
              <a:gd name="connsiteY19" fmla="*/ 2158 h 9493"/>
              <a:gd name="connsiteX20" fmla="*/ 9918 w 10000"/>
              <a:gd name="connsiteY20" fmla="*/ 2278 h 9493"/>
              <a:gd name="connsiteX21" fmla="*/ 9849 w 10000"/>
              <a:gd name="connsiteY21" fmla="*/ 2278 h 9493"/>
              <a:gd name="connsiteX22" fmla="*/ 9781 w 10000"/>
              <a:gd name="connsiteY22" fmla="*/ 2397 h 9493"/>
              <a:gd name="connsiteX23" fmla="*/ 9712 w 10000"/>
              <a:gd name="connsiteY23" fmla="*/ 2397 h 9493"/>
              <a:gd name="connsiteX24" fmla="*/ 9712 w 10000"/>
              <a:gd name="connsiteY24" fmla="*/ 2542 h 9493"/>
              <a:gd name="connsiteX25" fmla="*/ 9630 w 10000"/>
              <a:gd name="connsiteY25" fmla="*/ 2661 h 9493"/>
              <a:gd name="connsiteX26" fmla="*/ 9561 w 10000"/>
              <a:gd name="connsiteY26" fmla="*/ 2926 h 9493"/>
              <a:gd name="connsiteX27" fmla="*/ 9561 w 10000"/>
              <a:gd name="connsiteY27" fmla="*/ 3163 h 9493"/>
              <a:gd name="connsiteX28" fmla="*/ 9492 w 10000"/>
              <a:gd name="connsiteY28" fmla="*/ 3429 h 9493"/>
              <a:gd name="connsiteX29" fmla="*/ 9492 w 10000"/>
              <a:gd name="connsiteY29" fmla="*/ 3813 h 9493"/>
              <a:gd name="connsiteX30" fmla="*/ 9492 w 10000"/>
              <a:gd name="connsiteY30" fmla="*/ 4051 h 9493"/>
              <a:gd name="connsiteX31" fmla="*/ 9410 w 10000"/>
              <a:gd name="connsiteY31" fmla="*/ 4437 h 9493"/>
              <a:gd name="connsiteX32" fmla="*/ 9410 w 10000"/>
              <a:gd name="connsiteY32" fmla="*/ 4938 h 9493"/>
              <a:gd name="connsiteX33" fmla="*/ 9342 w 10000"/>
              <a:gd name="connsiteY33" fmla="*/ 5324 h 9493"/>
              <a:gd name="connsiteX34" fmla="*/ 9273 w 10000"/>
              <a:gd name="connsiteY34" fmla="*/ 5826 h 9493"/>
              <a:gd name="connsiteX35" fmla="*/ 9204 w 10000"/>
              <a:gd name="connsiteY35" fmla="*/ 6330 h 9493"/>
              <a:gd name="connsiteX36" fmla="*/ 9122 w 10000"/>
              <a:gd name="connsiteY36" fmla="*/ 6833 h 9493"/>
              <a:gd name="connsiteX37" fmla="*/ 8985 w 10000"/>
              <a:gd name="connsiteY37" fmla="*/ 7985 h 9493"/>
              <a:gd name="connsiteX38" fmla="*/ 8916 w 10000"/>
              <a:gd name="connsiteY38" fmla="*/ 8489 h 9493"/>
              <a:gd name="connsiteX39" fmla="*/ 8834 w 10000"/>
              <a:gd name="connsiteY39" fmla="*/ 8991 h 9493"/>
              <a:gd name="connsiteX40" fmla="*/ 8765 w 10000"/>
              <a:gd name="connsiteY40" fmla="*/ 9493 h 9493"/>
              <a:gd name="connsiteX41" fmla="*/ 8107 w 10000"/>
              <a:gd name="connsiteY41" fmla="*/ 8225 h 9493"/>
              <a:gd name="connsiteX42" fmla="*/ 8189 w 10000"/>
              <a:gd name="connsiteY42" fmla="*/ 7843 h 9493"/>
              <a:gd name="connsiteX43" fmla="*/ 8189 w 10000"/>
              <a:gd name="connsiteY43" fmla="*/ 7339 h 9493"/>
              <a:gd name="connsiteX44" fmla="*/ 8326 w 10000"/>
              <a:gd name="connsiteY44" fmla="*/ 6451 h 9493"/>
              <a:gd name="connsiteX45" fmla="*/ 8409 w 10000"/>
              <a:gd name="connsiteY45" fmla="*/ 5442 h 9493"/>
              <a:gd name="connsiteX46" fmla="*/ 8409 w 10000"/>
              <a:gd name="connsiteY46" fmla="*/ 4556 h 9493"/>
              <a:gd name="connsiteX47" fmla="*/ 8477 w 10000"/>
              <a:gd name="connsiteY47" fmla="*/ 3668 h 9493"/>
              <a:gd name="connsiteX48" fmla="*/ 8477 w 10000"/>
              <a:gd name="connsiteY48" fmla="*/ 3284 h 9493"/>
              <a:gd name="connsiteX49" fmla="*/ 8477 w 10000"/>
              <a:gd name="connsiteY49" fmla="*/ 2926 h 9493"/>
              <a:gd name="connsiteX50" fmla="*/ 8477 w 10000"/>
              <a:gd name="connsiteY50" fmla="*/ 2661 h 9493"/>
              <a:gd name="connsiteX51" fmla="*/ 8477 w 10000"/>
              <a:gd name="connsiteY51" fmla="*/ 2397 h 9493"/>
              <a:gd name="connsiteX52" fmla="*/ 8477 w 10000"/>
              <a:gd name="connsiteY52" fmla="*/ 2158 h 9493"/>
              <a:gd name="connsiteX53" fmla="*/ 8477 w 10000"/>
              <a:gd name="connsiteY53" fmla="*/ 2040 h 9493"/>
              <a:gd name="connsiteX54" fmla="*/ 8409 w 10000"/>
              <a:gd name="connsiteY54" fmla="*/ 1894 h 9493"/>
              <a:gd name="connsiteX55" fmla="*/ 8409 w 10000"/>
              <a:gd name="connsiteY55" fmla="*/ 1774 h 9493"/>
              <a:gd name="connsiteX56" fmla="*/ 8409 w 10000"/>
              <a:gd name="connsiteY56" fmla="*/ 1653 h 9493"/>
              <a:gd name="connsiteX57" fmla="*/ 8326 w 10000"/>
              <a:gd name="connsiteY57" fmla="*/ 1653 h 9493"/>
              <a:gd name="connsiteX58" fmla="*/ 8258 w 10000"/>
              <a:gd name="connsiteY58" fmla="*/ 1511 h 9493"/>
              <a:gd name="connsiteX59" fmla="*/ 8258 w 10000"/>
              <a:gd name="connsiteY59" fmla="*/ 1511 h 9493"/>
              <a:gd name="connsiteX60" fmla="*/ 8107 w 10000"/>
              <a:gd name="connsiteY60" fmla="*/ 1511 h 9493"/>
              <a:gd name="connsiteX61" fmla="*/ 8038 w 10000"/>
              <a:gd name="connsiteY61" fmla="*/ 1511 h 9493"/>
              <a:gd name="connsiteX62" fmla="*/ 7970 w 10000"/>
              <a:gd name="connsiteY62" fmla="*/ 1511 h 9493"/>
              <a:gd name="connsiteX63" fmla="*/ 7819 w 10000"/>
              <a:gd name="connsiteY63" fmla="*/ 1511 h 9493"/>
              <a:gd name="connsiteX64" fmla="*/ 7682 w 10000"/>
              <a:gd name="connsiteY64" fmla="*/ 1511 h 9493"/>
              <a:gd name="connsiteX65" fmla="*/ 7462 w 10000"/>
              <a:gd name="connsiteY65" fmla="*/ 1511 h 9493"/>
              <a:gd name="connsiteX66" fmla="*/ 7311 w 10000"/>
              <a:gd name="connsiteY66" fmla="*/ 1511 h 9493"/>
              <a:gd name="connsiteX67" fmla="*/ 7092 w 10000"/>
              <a:gd name="connsiteY67" fmla="*/ 1511 h 9493"/>
              <a:gd name="connsiteX68" fmla="*/ 6804 w 10000"/>
              <a:gd name="connsiteY68" fmla="*/ 1511 h 9493"/>
              <a:gd name="connsiteX69" fmla="*/ 6516 w 10000"/>
              <a:gd name="connsiteY69" fmla="*/ 1653 h 9493"/>
              <a:gd name="connsiteX70" fmla="*/ 6228 w 10000"/>
              <a:gd name="connsiteY70" fmla="*/ 1653 h 9493"/>
              <a:gd name="connsiteX71" fmla="*/ 5871 w 10000"/>
              <a:gd name="connsiteY71" fmla="*/ 1774 h 9493"/>
              <a:gd name="connsiteX72" fmla="*/ 5144 w 10000"/>
              <a:gd name="connsiteY72" fmla="*/ 1894 h 9493"/>
              <a:gd name="connsiteX73" fmla="*/ 4417 w 10000"/>
              <a:gd name="connsiteY73" fmla="*/ 2158 h 9493"/>
              <a:gd name="connsiteX74" fmla="*/ 3690 w 10000"/>
              <a:gd name="connsiteY74" fmla="*/ 2278 h 9493"/>
              <a:gd name="connsiteX75" fmla="*/ 2963 w 10000"/>
              <a:gd name="connsiteY75" fmla="*/ 2397 h 9493"/>
              <a:gd name="connsiteX76" fmla="*/ 2167 w 10000"/>
              <a:gd name="connsiteY76" fmla="*/ 2542 h 9493"/>
              <a:gd name="connsiteX77" fmla="*/ 1454 w 10000"/>
              <a:gd name="connsiteY77" fmla="*/ 2661 h 9493"/>
              <a:gd name="connsiteX78" fmla="*/ 727 w 10000"/>
              <a:gd name="connsiteY78" fmla="*/ 2780 h 9493"/>
              <a:gd name="connsiteX79" fmla="*/ 0 w 10000"/>
              <a:gd name="connsiteY79" fmla="*/ 2926 h 9493"/>
              <a:gd name="connsiteX80" fmla="*/ 0 w 10000"/>
              <a:gd name="connsiteY80" fmla="*/ 2158 h 9493"/>
              <a:gd name="connsiteX81" fmla="*/ 576 w 10000"/>
              <a:gd name="connsiteY81" fmla="*/ 2040 h 9493"/>
              <a:gd name="connsiteX82" fmla="*/ 1152 w 10000"/>
              <a:gd name="connsiteY82" fmla="*/ 1894 h 9493"/>
              <a:gd name="connsiteX83" fmla="*/ 1660 w 10000"/>
              <a:gd name="connsiteY83" fmla="*/ 1774 h 9493"/>
              <a:gd name="connsiteX84" fmla="*/ 2167 w 10000"/>
              <a:gd name="connsiteY84" fmla="*/ 1653 h 9493"/>
              <a:gd name="connsiteX85" fmla="*/ 2675 w 10000"/>
              <a:gd name="connsiteY85" fmla="*/ 1653 h 9493"/>
              <a:gd name="connsiteX86" fmla="*/ 3114 w 10000"/>
              <a:gd name="connsiteY86" fmla="*/ 1511 h 9493"/>
              <a:gd name="connsiteX87" fmla="*/ 3553 w 10000"/>
              <a:gd name="connsiteY87" fmla="*/ 1392 h 9493"/>
              <a:gd name="connsiteX88" fmla="*/ 3978 w 10000"/>
              <a:gd name="connsiteY88" fmla="*/ 1392 h 9493"/>
              <a:gd name="connsiteX89" fmla="*/ 4348 w 10000"/>
              <a:gd name="connsiteY89" fmla="*/ 1272 h 9493"/>
              <a:gd name="connsiteX90" fmla="*/ 4705 w 10000"/>
              <a:gd name="connsiteY90" fmla="*/ 1151 h 9493"/>
              <a:gd name="connsiteX91" fmla="*/ 5075 w 10000"/>
              <a:gd name="connsiteY91" fmla="*/ 1151 h 9493"/>
              <a:gd name="connsiteX92" fmla="*/ 5364 w 10000"/>
              <a:gd name="connsiteY92" fmla="*/ 1008 h 9493"/>
              <a:gd name="connsiteX93" fmla="*/ 5720 w 10000"/>
              <a:gd name="connsiteY93" fmla="*/ 1008 h 9493"/>
              <a:gd name="connsiteX94" fmla="*/ 5940 w 10000"/>
              <a:gd name="connsiteY94" fmla="*/ 1008 h 9493"/>
              <a:gd name="connsiteX95" fmla="*/ 6228 w 10000"/>
              <a:gd name="connsiteY95" fmla="*/ 887 h 9493"/>
              <a:gd name="connsiteX96" fmla="*/ 6447 w 10000"/>
              <a:gd name="connsiteY96" fmla="*/ 887 h 9493"/>
              <a:gd name="connsiteX97" fmla="*/ 6804 w 10000"/>
              <a:gd name="connsiteY97" fmla="*/ 769 h 9493"/>
              <a:gd name="connsiteX98" fmla="*/ 7174 w 10000"/>
              <a:gd name="connsiteY98" fmla="*/ 769 h 9493"/>
              <a:gd name="connsiteX99" fmla="*/ 7462 w 10000"/>
              <a:gd name="connsiteY99" fmla="*/ 622 h 9493"/>
              <a:gd name="connsiteX100" fmla="*/ 7750 w 10000"/>
              <a:gd name="connsiteY100" fmla="*/ 622 h 9493"/>
              <a:gd name="connsiteX101" fmla="*/ 7901 w 10000"/>
              <a:gd name="connsiteY101" fmla="*/ 506 h 9493"/>
              <a:gd name="connsiteX102" fmla="*/ 8038 w 10000"/>
              <a:gd name="connsiteY102" fmla="*/ 384 h 9493"/>
              <a:gd name="connsiteX103" fmla="*/ 8189 w 10000"/>
              <a:gd name="connsiteY103" fmla="*/ 384 h 9493"/>
              <a:gd name="connsiteX104" fmla="*/ 8189 w 10000"/>
              <a:gd name="connsiteY104" fmla="*/ 264 h 9493"/>
              <a:gd name="connsiteX105" fmla="*/ 8189 w 10000"/>
              <a:gd name="connsiteY105" fmla="*/ 264 h 9493"/>
              <a:gd name="connsiteX0" fmla="*/ 8189 w 10000"/>
              <a:gd name="connsiteY0" fmla="*/ 278 h 9471"/>
              <a:gd name="connsiteX1" fmla="*/ 8258 w 10000"/>
              <a:gd name="connsiteY1" fmla="*/ 126 h 9471"/>
              <a:gd name="connsiteX2" fmla="*/ 8409 w 10000"/>
              <a:gd name="connsiteY2" fmla="*/ 126 h 9471"/>
              <a:gd name="connsiteX3" fmla="*/ 8477 w 10000"/>
              <a:gd name="connsiteY3" fmla="*/ 0 h 9471"/>
              <a:gd name="connsiteX4" fmla="*/ 8546 w 10000"/>
              <a:gd name="connsiteY4" fmla="*/ 0 h 9471"/>
              <a:gd name="connsiteX5" fmla="*/ 8697 w 10000"/>
              <a:gd name="connsiteY5" fmla="*/ 126 h 9471"/>
              <a:gd name="connsiteX6" fmla="*/ 8916 w 10000"/>
              <a:gd name="connsiteY6" fmla="*/ 278 h 9471"/>
              <a:gd name="connsiteX7" fmla="*/ 8985 w 10000"/>
              <a:gd name="connsiteY7" fmla="*/ 405 h 9471"/>
              <a:gd name="connsiteX8" fmla="*/ 9122 w 10000"/>
              <a:gd name="connsiteY8" fmla="*/ 655 h 9471"/>
              <a:gd name="connsiteX9" fmla="*/ 9204 w 10000"/>
              <a:gd name="connsiteY9" fmla="*/ 810 h 9471"/>
              <a:gd name="connsiteX10" fmla="*/ 9342 w 10000"/>
              <a:gd name="connsiteY10" fmla="*/ 934 h 9471"/>
              <a:gd name="connsiteX11" fmla="*/ 9492 w 10000"/>
              <a:gd name="connsiteY11" fmla="*/ 1212 h 9471"/>
              <a:gd name="connsiteX12" fmla="*/ 9630 w 10000"/>
              <a:gd name="connsiteY12" fmla="*/ 1340 h 9471"/>
              <a:gd name="connsiteX13" fmla="*/ 9712 w 10000"/>
              <a:gd name="connsiteY13" fmla="*/ 1592 h 9471"/>
              <a:gd name="connsiteX14" fmla="*/ 9849 w 10000"/>
              <a:gd name="connsiteY14" fmla="*/ 1741 h 9471"/>
              <a:gd name="connsiteX15" fmla="*/ 9918 w 10000"/>
              <a:gd name="connsiteY15" fmla="*/ 1869 h 9471"/>
              <a:gd name="connsiteX16" fmla="*/ 9918 w 10000"/>
              <a:gd name="connsiteY16" fmla="*/ 1995 h 9471"/>
              <a:gd name="connsiteX17" fmla="*/ 10000 w 10000"/>
              <a:gd name="connsiteY17" fmla="*/ 1995 h 9471"/>
              <a:gd name="connsiteX18" fmla="*/ 10000 w 10000"/>
              <a:gd name="connsiteY18" fmla="*/ 2149 h 9471"/>
              <a:gd name="connsiteX19" fmla="*/ 10000 w 10000"/>
              <a:gd name="connsiteY19" fmla="*/ 2273 h 9471"/>
              <a:gd name="connsiteX20" fmla="*/ 9918 w 10000"/>
              <a:gd name="connsiteY20" fmla="*/ 2400 h 9471"/>
              <a:gd name="connsiteX21" fmla="*/ 9849 w 10000"/>
              <a:gd name="connsiteY21" fmla="*/ 2400 h 9471"/>
              <a:gd name="connsiteX22" fmla="*/ 9781 w 10000"/>
              <a:gd name="connsiteY22" fmla="*/ 2525 h 9471"/>
              <a:gd name="connsiteX23" fmla="*/ 9712 w 10000"/>
              <a:gd name="connsiteY23" fmla="*/ 2525 h 9471"/>
              <a:gd name="connsiteX24" fmla="*/ 9712 w 10000"/>
              <a:gd name="connsiteY24" fmla="*/ 2678 h 9471"/>
              <a:gd name="connsiteX25" fmla="*/ 9630 w 10000"/>
              <a:gd name="connsiteY25" fmla="*/ 2803 h 9471"/>
              <a:gd name="connsiteX26" fmla="*/ 9561 w 10000"/>
              <a:gd name="connsiteY26" fmla="*/ 3082 h 9471"/>
              <a:gd name="connsiteX27" fmla="*/ 9561 w 10000"/>
              <a:gd name="connsiteY27" fmla="*/ 3332 h 9471"/>
              <a:gd name="connsiteX28" fmla="*/ 9492 w 10000"/>
              <a:gd name="connsiteY28" fmla="*/ 3612 h 9471"/>
              <a:gd name="connsiteX29" fmla="*/ 9492 w 10000"/>
              <a:gd name="connsiteY29" fmla="*/ 4017 h 9471"/>
              <a:gd name="connsiteX30" fmla="*/ 9492 w 10000"/>
              <a:gd name="connsiteY30" fmla="*/ 4267 h 9471"/>
              <a:gd name="connsiteX31" fmla="*/ 9410 w 10000"/>
              <a:gd name="connsiteY31" fmla="*/ 4674 h 9471"/>
              <a:gd name="connsiteX32" fmla="*/ 9410 w 10000"/>
              <a:gd name="connsiteY32" fmla="*/ 5202 h 9471"/>
              <a:gd name="connsiteX33" fmla="*/ 9342 w 10000"/>
              <a:gd name="connsiteY33" fmla="*/ 5608 h 9471"/>
              <a:gd name="connsiteX34" fmla="*/ 9273 w 10000"/>
              <a:gd name="connsiteY34" fmla="*/ 6137 h 9471"/>
              <a:gd name="connsiteX35" fmla="*/ 9204 w 10000"/>
              <a:gd name="connsiteY35" fmla="*/ 6668 h 9471"/>
              <a:gd name="connsiteX36" fmla="*/ 9122 w 10000"/>
              <a:gd name="connsiteY36" fmla="*/ 7198 h 9471"/>
              <a:gd name="connsiteX37" fmla="*/ 8985 w 10000"/>
              <a:gd name="connsiteY37" fmla="*/ 8411 h 9471"/>
              <a:gd name="connsiteX38" fmla="*/ 8916 w 10000"/>
              <a:gd name="connsiteY38" fmla="*/ 8942 h 9471"/>
              <a:gd name="connsiteX39" fmla="*/ 8834 w 10000"/>
              <a:gd name="connsiteY39" fmla="*/ 9471 h 9471"/>
              <a:gd name="connsiteX40" fmla="*/ 8107 w 10000"/>
              <a:gd name="connsiteY40" fmla="*/ 8664 h 9471"/>
              <a:gd name="connsiteX41" fmla="*/ 8189 w 10000"/>
              <a:gd name="connsiteY41" fmla="*/ 8262 h 9471"/>
              <a:gd name="connsiteX42" fmla="*/ 8189 w 10000"/>
              <a:gd name="connsiteY42" fmla="*/ 7731 h 9471"/>
              <a:gd name="connsiteX43" fmla="*/ 8326 w 10000"/>
              <a:gd name="connsiteY43" fmla="*/ 6796 h 9471"/>
              <a:gd name="connsiteX44" fmla="*/ 8409 w 10000"/>
              <a:gd name="connsiteY44" fmla="*/ 5733 h 9471"/>
              <a:gd name="connsiteX45" fmla="*/ 8409 w 10000"/>
              <a:gd name="connsiteY45" fmla="*/ 4799 h 9471"/>
              <a:gd name="connsiteX46" fmla="*/ 8477 w 10000"/>
              <a:gd name="connsiteY46" fmla="*/ 3864 h 9471"/>
              <a:gd name="connsiteX47" fmla="*/ 8477 w 10000"/>
              <a:gd name="connsiteY47" fmla="*/ 3459 h 9471"/>
              <a:gd name="connsiteX48" fmla="*/ 8477 w 10000"/>
              <a:gd name="connsiteY48" fmla="*/ 3082 h 9471"/>
              <a:gd name="connsiteX49" fmla="*/ 8477 w 10000"/>
              <a:gd name="connsiteY49" fmla="*/ 2803 h 9471"/>
              <a:gd name="connsiteX50" fmla="*/ 8477 w 10000"/>
              <a:gd name="connsiteY50" fmla="*/ 2525 h 9471"/>
              <a:gd name="connsiteX51" fmla="*/ 8477 w 10000"/>
              <a:gd name="connsiteY51" fmla="*/ 2273 h 9471"/>
              <a:gd name="connsiteX52" fmla="*/ 8477 w 10000"/>
              <a:gd name="connsiteY52" fmla="*/ 2149 h 9471"/>
              <a:gd name="connsiteX53" fmla="*/ 8409 w 10000"/>
              <a:gd name="connsiteY53" fmla="*/ 1995 h 9471"/>
              <a:gd name="connsiteX54" fmla="*/ 8409 w 10000"/>
              <a:gd name="connsiteY54" fmla="*/ 1869 h 9471"/>
              <a:gd name="connsiteX55" fmla="*/ 8409 w 10000"/>
              <a:gd name="connsiteY55" fmla="*/ 1741 h 9471"/>
              <a:gd name="connsiteX56" fmla="*/ 8326 w 10000"/>
              <a:gd name="connsiteY56" fmla="*/ 1741 h 9471"/>
              <a:gd name="connsiteX57" fmla="*/ 8258 w 10000"/>
              <a:gd name="connsiteY57" fmla="*/ 1592 h 9471"/>
              <a:gd name="connsiteX58" fmla="*/ 8258 w 10000"/>
              <a:gd name="connsiteY58" fmla="*/ 1592 h 9471"/>
              <a:gd name="connsiteX59" fmla="*/ 8107 w 10000"/>
              <a:gd name="connsiteY59" fmla="*/ 1592 h 9471"/>
              <a:gd name="connsiteX60" fmla="*/ 8038 w 10000"/>
              <a:gd name="connsiteY60" fmla="*/ 1592 h 9471"/>
              <a:gd name="connsiteX61" fmla="*/ 7970 w 10000"/>
              <a:gd name="connsiteY61" fmla="*/ 1592 h 9471"/>
              <a:gd name="connsiteX62" fmla="*/ 7819 w 10000"/>
              <a:gd name="connsiteY62" fmla="*/ 1592 h 9471"/>
              <a:gd name="connsiteX63" fmla="*/ 7682 w 10000"/>
              <a:gd name="connsiteY63" fmla="*/ 1592 h 9471"/>
              <a:gd name="connsiteX64" fmla="*/ 7462 w 10000"/>
              <a:gd name="connsiteY64" fmla="*/ 1592 h 9471"/>
              <a:gd name="connsiteX65" fmla="*/ 7311 w 10000"/>
              <a:gd name="connsiteY65" fmla="*/ 1592 h 9471"/>
              <a:gd name="connsiteX66" fmla="*/ 7092 w 10000"/>
              <a:gd name="connsiteY66" fmla="*/ 1592 h 9471"/>
              <a:gd name="connsiteX67" fmla="*/ 6804 w 10000"/>
              <a:gd name="connsiteY67" fmla="*/ 1592 h 9471"/>
              <a:gd name="connsiteX68" fmla="*/ 6516 w 10000"/>
              <a:gd name="connsiteY68" fmla="*/ 1741 h 9471"/>
              <a:gd name="connsiteX69" fmla="*/ 6228 w 10000"/>
              <a:gd name="connsiteY69" fmla="*/ 1741 h 9471"/>
              <a:gd name="connsiteX70" fmla="*/ 5871 w 10000"/>
              <a:gd name="connsiteY70" fmla="*/ 1869 h 9471"/>
              <a:gd name="connsiteX71" fmla="*/ 5144 w 10000"/>
              <a:gd name="connsiteY71" fmla="*/ 1995 h 9471"/>
              <a:gd name="connsiteX72" fmla="*/ 4417 w 10000"/>
              <a:gd name="connsiteY72" fmla="*/ 2273 h 9471"/>
              <a:gd name="connsiteX73" fmla="*/ 3690 w 10000"/>
              <a:gd name="connsiteY73" fmla="*/ 2400 h 9471"/>
              <a:gd name="connsiteX74" fmla="*/ 2963 w 10000"/>
              <a:gd name="connsiteY74" fmla="*/ 2525 h 9471"/>
              <a:gd name="connsiteX75" fmla="*/ 2167 w 10000"/>
              <a:gd name="connsiteY75" fmla="*/ 2678 h 9471"/>
              <a:gd name="connsiteX76" fmla="*/ 1454 w 10000"/>
              <a:gd name="connsiteY76" fmla="*/ 2803 h 9471"/>
              <a:gd name="connsiteX77" fmla="*/ 727 w 10000"/>
              <a:gd name="connsiteY77" fmla="*/ 2928 h 9471"/>
              <a:gd name="connsiteX78" fmla="*/ 0 w 10000"/>
              <a:gd name="connsiteY78" fmla="*/ 3082 h 9471"/>
              <a:gd name="connsiteX79" fmla="*/ 0 w 10000"/>
              <a:gd name="connsiteY79" fmla="*/ 2273 h 9471"/>
              <a:gd name="connsiteX80" fmla="*/ 576 w 10000"/>
              <a:gd name="connsiteY80" fmla="*/ 2149 h 9471"/>
              <a:gd name="connsiteX81" fmla="*/ 1152 w 10000"/>
              <a:gd name="connsiteY81" fmla="*/ 1995 h 9471"/>
              <a:gd name="connsiteX82" fmla="*/ 1660 w 10000"/>
              <a:gd name="connsiteY82" fmla="*/ 1869 h 9471"/>
              <a:gd name="connsiteX83" fmla="*/ 2167 w 10000"/>
              <a:gd name="connsiteY83" fmla="*/ 1741 h 9471"/>
              <a:gd name="connsiteX84" fmla="*/ 2675 w 10000"/>
              <a:gd name="connsiteY84" fmla="*/ 1741 h 9471"/>
              <a:gd name="connsiteX85" fmla="*/ 3114 w 10000"/>
              <a:gd name="connsiteY85" fmla="*/ 1592 h 9471"/>
              <a:gd name="connsiteX86" fmla="*/ 3553 w 10000"/>
              <a:gd name="connsiteY86" fmla="*/ 1466 h 9471"/>
              <a:gd name="connsiteX87" fmla="*/ 3978 w 10000"/>
              <a:gd name="connsiteY87" fmla="*/ 1466 h 9471"/>
              <a:gd name="connsiteX88" fmla="*/ 4348 w 10000"/>
              <a:gd name="connsiteY88" fmla="*/ 1340 h 9471"/>
              <a:gd name="connsiteX89" fmla="*/ 4705 w 10000"/>
              <a:gd name="connsiteY89" fmla="*/ 1212 h 9471"/>
              <a:gd name="connsiteX90" fmla="*/ 5075 w 10000"/>
              <a:gd name="connsiteY90" fmla="*/ 1212 h 9471"/>
              <a:gd name="connsiteX91" fmla="*/ 5364 w 10000"/>
              <a:gd name="connsiteY91" fmla="*/ 1062 h 9471"/>
              <a:gd name="connsiteX92" fmla="*/ 5720 w 10000"/>
              <a:gd name="connsiteY92" fmla="*/ 1062 h 9471"/>
              <a:gd name="connsiteX93" fmla="*/ 5940 w 10000"/>
              <a:gd name="connsiteY93" fmla="*/ 1062 h 9471"/>
              <a:gd name="connsiteX94" fmla="*/ 6228 w 10000"/>
              <a:gd name="connsiteY94" fmla="*/ 934 h 9471"/>
              <a:gd name="connsiteX95" fmla="*/ 6447 w 10000"/>
              <a:gd name="connsiteY95" fmla="*/ 934 h 9471"/>
              <a:gd name="connsiteX96" fmla="*/ 6804 w 10000"/>
              <a:gd name="connsiteY96" fmla="*/ 810 h 9471"/>
              <a:gd name="connsiteX97" fmla="*/ 7174 w 10000"/>
              <a:gd name="connsiteY97" fmla="*/ 810 h 9471"/>
              <a:gd name="connsiteX98" fmla="*/ 7462 w 10000"/>
              <a:gd name="connsiteY98" fmla="*/ 655 h 9471"/>
              <a:gd name="connsiteX99" fmla="*/ 7750 w 10000"/>
              <a:gd name="connsiteY99" fmla="*/ 655 h 9471"/>
              <a:gd name="connsiteX100" fmla="*/ 7901 w 10000"/>
              <a:gd name="connsiteY100" fmla="*/ 533 h 9471"/>
              <a:gd name="connsiteX101" fmla="*/ 8038 w 10000"/>
              <a:gd name="connsiteY101" fmla="*/ 405 h 9471"/>
              <a:gd name="connsiteX102" fmla="*/ 8189 w 10000"/>
              <a:gd name="connsiteY102" fmla="*/ 405 h 9471"/>
              <a:gd name="connsiteX103" fmla="*/ 8189 w 10000"/>
              <a:gd name="connsiteY103" fmla="*/ 278 h 9471"/>
              <a:gd name="connsiteX104" fmla="*/ 8189 w 10000"/>
              <a:gd name="connsiteY104" fmla="*/ 278 h 9471"/>
              <a:gd name="connsiteX0" fmla="*/ 8189 w 10000"/>
              <a:gd name="connsiteY0" fmla="*/ 294 h 9486"/>
              <a:gd name="connsiteX1" fmla="*/ 8258 w 10000"/>
              <a:gd name="connsiteY1" fmla="*/ 133 h 9486"/>
              <a:gd name="connsiteX2" fmla="*/ 8409 w 10000"/>
              <a:gd name="connsiteY2" fmla="*/ 133 h 9486"/>
              <a:gd name="connsiteX3" fmla="*/ 8477 w 10000"/>
              <a:gd name="connsiteY3" fmla="*/ 0 h 9486"/>
              <a:gd name="connsiteX4" fmla="*/ 8546 w 10000"/>
              <a:gd name="connsiteY4" fmla="*/ 0 h 9486"/>
              <a:gd name="connsiteX5" fmla="*/ 8697 w 10000"/>
              <a:gd name="connsiteY5" fmla="*/ 133 h 9486"/>
              <a:gd name="connsiteX6" fmla="*/ 8916 w 10000"/>
              <a:gd name="connsiteY6" fmla="*/ 294 h 9486"/>
              <a:gd name="connsiteX7" fmla="*/ 8985 w 10000"/>
              <a:gd name="connsiteY7" fmla="*/ 428 h 9486"/>
              <a:gd name="connsiteX8" fmla="*/ 9122 w 10000"/>
              <a:gd name="connsiteY8" fmla="*/ 692 h 9486"/>
              <a:gd name="connsiteX9" fmla="*/ 9204 w 10000"/>
              <a:gd name="connsiteY9" fmla="*/ 855 h 9486"/>
              <a:gd name="connsiteX10" fmla="*/ 9342 w 10000"/>
              <a:gd name="connsiteY10" fmla="*/ 986 h 9486"/>
              <a:gd name="connsiteX11" fmla="*/ 9492 w 10000"/>
              <a:gd name="connsiteY11" fmla="*/ 1280 h 9486"/>
              <a:gd name="connsiteX12" fmla="*/ 9630 w 10000"/>
              <a:gd name="connsiteY12" fmla="*/ 1415 h 9486"/>
              <a:gd name="connsiteX13" fmla="*/ 9712 w 10000"/>
              <a:gd name="connsiteY13" fmla="*/ 1681 h 9486"/>
              <a:gd name="connsiteX14" fmla="*/ 9849 w 10000"/>
              <a:gd name="connsiteY14" fmla="*/ 1838 h 9486"/>
              <a:gd name="connsiteX15" fmla="*/ 9918 w 10000"/>
              <a:gd name="connsiteY15" fmla="*/ 1973 h 9486"/>
              <a:gd name="connsiteX16" fmla="*/ 9918 w 10000"/>
              <a:gd name="connsiteY16" fmla="*/ 2106 h 9486"/>
              <a:gd name="connsiteX17" fmla="*/ 10000 w 10000"/>
              <a:gd name="connsiteY17" fmla="*/ 2106 h 9486"/>
              <a:gd name="connsiteX18" fmla="*/ 10000 w 10000"/>
              <a:gd name="connsiteY18" fmla="*/ 2269 h 9486"/>
              <a:gd name="connsiteX19" fmla="*/ 10000 w 10000"/>
              <a:gd name="connsiteY19" fmla="*/ 2400 h 9486"/>
              <a:gd name="connsiteX20" fmla="*/ 9918 w 10000"/>
              <a:gd name="connsiteY20" fmla="*/ 2534 h 9486"/>
              <a:gd name="connsiteX21" fmla="*/ 9849 w 10000"/>
              <a:gd name="connsiteY21" fmla="*/ 2534 h 9486"/>
              <a:gd name="connsiteX22" fmla="*/ 9781 w 10000"/>
              <a:gd name="connsiteY22" fmla="*/ 2666 h 9486"/>
              <a:gd name="connsiteX23" fmla="*/ 9712 w 10000"/>
              <a:gd name="connsiteY23" fmla="*/ 2666 h 9486"/>
              <a:gd name="connsiteX24" fmla="*/ 9712 w 10000"/>
              <a:gd name="connsiteY24" fmla="*/ 2828 h 9486"/>
              <a:gd name="connsiteX25" fmla="*/ 9630 w 10000"/>
              <a:gd name="connsiteY25" fmla="*/ 2960 h 9486"/>
              <a:gd name="connsiteX26" fmla="*/ 9561 w 10000"/>
              <a:gd name="connsiteY26" fmla="*/ 3254 h 9486"/>
              <a:gd name="connsiteX27" fmla="*/ 9561 w 10000"/>
              <a:gd name="connsiteY27" fmla="*/ 3518 h 9486"/>
              <a:gd name="connsiteX28" fmla="*/ 9492 w 10000"/>
              <a:gd name="connsiteY28" fmla="*/ 3814 h 9486"/>
              <a:gd name="connsiteX29" fmla="*/ 9492 w 10000"/>
              <a:gd name="connsiteY29" fmla="*/ 4241 h 9486"/>
              <a:gd name="connsiteX30" fmla="*/ 9492 w 10000"/>
              <a:gd name="connsiteY30" fmla="*/ 4505 h 9486"/>
              <a:gd name="connsiteX31" fmla="*/ 9410 w 10000"/>
              <a:gd name="connsiteY31" fmla="*/ 4935 h 9486"/>
              <a:gd name="connsiteX32" fmla="*/ 9410 w 10000"/>
              <a:gd name="connsiteY32" fmla="*/ 5493 h 9486"/>
              <a:gd name="connsiteX33" fmla="*/ 9342 w 10000"/>
              <a:gd name="connsiteY33" fmla="*/ 5921 h 9486"/>
              <a:gd name="connsiteX34" fmla="*/ 9273 w 10000"/>
              <a:gd name="connsiteY34" fmla="*/ 6480 h 9486"/>
              <a:gd name="connsiteX35" fmla="*/ 9204 w 10000"/>
              <a:gd name="connsiteY35" fmla="*/ 7040 h 9486"/>
              <a:gd name="connsiteX36" fmla="*/ 9122 w 10000"/>
              <a:gd name="connsiteY36" fmla="*/ 7600 h 9486"/>
              <a:gd name="connsiteX37" fmla="*/ 8985 w 10000"/>
              <a:gd name="connsiteY37" fmla="*/ 8881 h 9486"/>
              <a:gd name="connsiteX38" fmla="*/ 8916 w 10000"/>
              <a:gd name="connsiteY38" fmla="*/ 9441 h 9486"/>
              <a:gd name="connsiteX39" fmla="*/ 8107 w 10000"/>
              <a:gd name="connsiteY39" fmla="*/ 9148 h 9486"/>
              <a:gd name="connsiteX40" fmla="*/ 8189 w 10000"/>
              <a:gd name="connsiteY40" fmla="*/ 8723 h 9486"/>
              <a:gd name="connsiteX41" fmla="*/ 8189 w 10000"/>
              <a:gd name="connsiteY41" fmla="*/ 8163 h 9486"/>
              <a:gd name="connsiteX42" fmla="*/ 8326 w 10000"/>
              <a:gd name="connsiteY42" fmla="*/ 7176 h 9486"/>
              <a:gd name="connsiteX43" fmla="*/ 8409 w 10000"/>
              <a:gd name="connsiteY43" fmla="*/ 6053 h 9486"/>
              <a:gd name="connsiteX44" fmla="*/ 8409 w 10000"/>
              <a:gd name="connsiteY44" fmla="*/ 5067 h 9486"/>
              <a:gd name="connsiteX45" fmla="*/ 8477 w 10000"/>
              <a:gd name="connsiteY45" fmla="*/ 4080 h 9486"/>
              <a:gd name="connsiteX46" fmla="*/ 8477 w 10000"/>
              <a:gd name="connsiteY46" fmla="*/ 3652 h 9486"/>
              <a:gd name="connsiteX47" fmla="*/ 8477 w 10000"/>
              <a:gd name="connsiteY47" fmla="*/ 3254 h 9486"/>
              <a:gd name="connsiteX48" fmla="*/ 8477 w 10000"/>
              <a:gd name="connsiteY48" fmla="*/ 2960 h 9486"/>
              <a:gd name="connsiteX49" fmla="*/ 8477 w 10000"/>
              <a:gd name="connsiteY49" fmla="*/ 2666 h 9486"/>
              <a:gd name="connsiteX50" fmla="*/ 8477 w 10000"/>
              <a:gd name="connsiteY50" fmla="*/ 2400 h 9486"/>
              <a:gd name="connsiteX51" fmla="*/ 8477 w 10000"/>
              <a:gd name="connsiteY51" fmla="*/ 2269 h 9486"/>
              <a:gd name="connsiteX52" fmla="*/ 8409 w 10000"/>
              <a:gd name="connsiteY52" fmla="*/ 2106 h 9486"/>
              <a:gd name="connsiteX53" fmla="*/ 8409 w 10000"/>
              <a:gd name="connsiteY53" fmla="*/ 1973 h 9486"/>
              <a:gd name="connsiteX54" fmla="*/ 8409 w 10000"/>
              <a:gd name="connsiteY54" fmla="*/ 1838 h 9486"/>
              <a:gd name="connsiteX55" fmla="*/ 8326 w 10000"/>
              <a:gd name="connsiteY55" fmla="*/ 1838 h 9486"/>
              <a:gd name="connsiteX56" fmla="*/ 8258 w 10000"/>
              <a:gd name="connsiteY56" fmla="*/ 1681 h 9486"/>
              <a:gd name="connsiteX57" fmla="*/ 8258 w 10000"/>
              <a:gd name="connsiteY57" fmla="*/ 1681 h 9486"/>
              <a:gd name="connsiteX58" fmla="*/ 8107 w 10000"/>
              <a:gd name="connsiteY58" fmla="*/ 1681 h 9486"/>
              <a:gd name="connsiteX59" fmla="*/ 8038 w 10000"/>
              <a:gd name="connsiteY59" fmla="*/ 1681 h 9486"/>
              <a:gd name="connsiteX60" fmla="*/ 7970 w 10000"/>
              <a:gd name="connsiteY60" fmla="*/ 1681 h 9486"/>
              <a:gd name="connsiteX61" fmla="*/ 7819 w 10000"/>
              <a:gd name="connsiteY61" fmla="*/ 1681 h 9486"/>
              <a:gd name="connsiteX62" fmla="*/ 7682 w 10000"/>
              <a:gd name="connsiteY62" fmla="*/ 1681 h 9486"/>
              <a:gd name="connsiteX63" fmla="*/ 7462 w 10000"/>
              <a:gd name="connsiteY63" fmla="*/ 1681 h 9486"/>
              <a:gd name="connsiteX64" fmla="*/ 7311 w 10000"/>
              <a:gd name="connsiteY64" fmla="*/ 1681 h 9486"/>
              <a:gd name="connsiteX65" fmla="*/ 7092 w 10000"/>
              <a:gd name="connsiteY65" fmla="*/ 1681 h 9486"/>
              <a:gd name="connsiteX66" fmla="*/ 6804 w 10000"/>
              <a:gd name="connsiteY66" fmla="*/ 1681 h 9486"/>
              <a:gd name="connsiteX67" fmla="*/ 6516 w 10000"/>
              <a:gd name="connsiteY67" fmla="*/ 1838 h 9486"/>
              <a:gd name="connsiteX68" fmla="*/ 6228 w 10000"/>
              <a:gd name="connsiteY68" fmla="*/ 1838 h 9486"/>
              <a:gd name="connsiteX69" fmla="*/ 5871 w 10000"/>
              <a:gd name="connsiteY69" fmla="*/ 1973 h 9486"/>
              <a:gd name="connsiteX70" fmla="*/ 5144 w 10000"/>
              <a:gd name="connsiteY70" fmla="*/ 2106 h 9486"/>
              <a:gd name="connsiteX71" fmla="*/ 4417 w 10000"/>
              <a:gd name="connsiteY71" fmla="*/ 2400 h 9486"/>
              <a:gd name="connsiteX72" fmla="*/ 3690 w 10000"/>
              <a:gd name="connsiteY72" fmla="*/ 2534 h 9486"/>
              <a:gd name="connsiteX73" fmla="*/ 2963 w 10000"/>
              <a:gd name="connsiteY73" fmla="*/ 2666 h 9486"/>
              <a:gd name="connsiteX74" fmla="*/ 2167 w 10000"/>
              <a:gd name="connsiteY74" fmla="*/ 2828 h 9486"/>
              <a:gd name="connsiteX75" fmla="*/ 1454 w 10000"/>
              <a:gd name="connsiteY75" fmla="*/ 2960 h 9486"/>
              <a:gd name="connsiteX76" fmla="*/ 727 w 10000"/>
              <a:gd name="connsiteY76" fmla="*/ 3092 h 9486"/>
              <a:gd name="connsiteX77" fmla="*/ 0 w 10000"/>
              <a:gd name="connsiteY77" fmla="*/ 3254 h 9486"/>
              <a:gd name="connsiteX78" fmla="*/ 0 w 10000"/>
              <a:gd name="connsiteY78" fmla="*/ 2400 h 9486"/>
              <a:gd name="connsiteX79" fmla="*/ 576 w 10000"/>
              <a:gd name="connsiteY79" fmla="*/ 2269 h 9486"/>
              <a:gd name="connsiteX80" fmla="*/ 1152 w 10000"/>
              <a:gd name="connsiteY80" fmla="*/ 2106 h 9486"/>
              <a:gd name="connsiteX81" fmla="*/ 1660 w 10000"/>
              <a:gd name="connsiteY81" fmla="*/ 1973 h 9486"/>
              <a:gd name="connsiteX82" fmla="*/ 2167 w 10000"/>
              <a:gd name="connsiteY82" fmla="*/ 1838 h 9486"/>
              <a:gd name="connsiteX83" fmla="*/ 2675 w 10000"/>
              <a:gd name="connsiteY83" fmla="*/ 1838 h 9486"/>
              <a:gd name="connsiteX84" fmla="*/ 3114 w 10000"/>
              <a:gd name="connsiteY84" fmla="*/ 1681 h 9486"/>
              <a:gd name="connsiteX85" fmla="*/ 3553 w 10000"/>
              <a:gd name="connsiteY85" fmla="*/ 1548 h 9486"/>
              <a:gd name="connsiteX86" fmla="*/ 3978 w 10000"/>
              <a:gd name="connsiteY86" fmla="*/ 1548 h 9486"/>
              <a:gd name="connsiteX87" fmla="*/ 4348 w 10000"/>
              <a:gd name="connsiteY87" fmla="*/ 1415 h 9486"/>
              <a:gd name="connsiteX88" fmla="*/ 4705 w 10000"/>
              <a:gd name="connsiteY88" fmla="*/ 1280 h 9486"/>
              <a:gd name="connsiteX89" fmla="*/ 5075 w 10000"/>
              <a:gd name="connsiteY89" fmla="*/ 1280 h 9486"/>
              <a:gd name="connsiteX90" fmla="*/ 5364 w 10000"/>
              <a:gd name="connsiteY90" fmla="*/ 1121 h 9486"/>
              <a:gd name="connsiteX91" fmla="*/ 5720 w 10000"/>
              <a:gd name="connsiteY91" fmla="*/ 1121 h 9486"/>
              <a:gd name="connsiteX92" fmla="*/ 5940 w 10000"/>
              <a:gd name="connsiteY92" fmla="*/ 1121 h 9486"/>
              <a:gd name="connsiteX93" fmla="*/ 6228 w 10000"/>
              <a:gd name="connsiteY93" fmla="*/ 986 h 9486"/>
              <a:gd name="connsiteX94" fmla="*/ 6447 w 10000"/>
              <a:gd name="connsiteY94" fmla="*/ 986 h 9486"/>
              <a:gd name="connsiteX95" fmla="*/ 6804 w 10000"/>
              <a:gd name="connsiteY95" fmla="*/ 855 h 9486"/>
              <a:gd name="connsiteX96" fmla="*/ 7174 w 10000"/>
              <a:gd name="connsiteY96" fmla="*/ 855 h 9486"/>
              <a:gd name="connsiteX97" fmla="*/ 7462 w 10000"/>
              <a:gd name="connsiteY97" fmla="*/ 692 h 9486"/>
              <a:gd name="connsiteX98" fmla="*/ 7750 w 10000"/>
              <a:gd name="connsiteY98" fmla="*/ 692 h 9486"/>
              <a:gd name="connsiteX99" fmla="*/ 7901 w 10000"/>
              <a:gd name="connsiteY99" fmla="*/ 563 h 9486"/>
              <a:gd name="connsiteX100" fmla="*/ 8038 w 10000"/>
              <a:gd name="connsiteY100" fmla="*/ 428 h 9486"/>
              <a:gd name="connsiteX101" fmla="*/ 8189 w 10000"/>
              <a:gd name="connsiteY101" fmla="*/ 428 h 9486"/>
              <a:gd name="connsiteX102" fmla="*/ 8189 w 10000"/>
              <a:gd name="connsiteY102" fmla="*/ 294 h 9486"/>
              <a:gd name="connsiteX103" fmla="*/ 8189 w 10000"/>
              <a:gd name="connsiteY103" fmla="*/ 294 h 9486"/>
              <a:gd name="connsiteX0" fmla="*/ 8189 w 10000"/>
              <a:gd name="connsiteY0" fmla="*/ 310 h 9672"/>
              <a:gd name="connsiteX1" fmla="*/ 8258 w 10000"/>
              <a:gd name="connsiteY1" fmla="*/ 140 h 9672"/>
              <a:gd name="connsiteX2" fmla="*/ 8409 w 10000"/>
              <a:gd name="connsiteY2" fmla="*/ 140 h 9672"/>
              <a:gd name="connsiteX3" fmla="*/ 8477 w 10000"/>
              <a:gd name="connsiteY3" fmla="*/ 0 h 9672"/>
              <a:gd name="connsiteX4" fmla="*/ 8546 w 10000"/>
              <a:gd name="connsiteY4" fmla="*/ 0 h 9672"/>
              <a:gd name="connsiteX5" fmla="*/ 8697 w 10000"/>
              <a:gd name="connsiteY5" fmla="*/ 140 h 9672"/>
              <a:gd name="connsiteX6" fmla="*/ 8916 w 10000"/>
              <a:gd name="connsiteY6" fmla="*/ 310 h 9672"/>
              <a:gd name="connsiteX7" fmla="*/ 8985 w 10000"/>
              <a:gd name="connsiteY7" fmla="*/ 451 h 9672"/>
              <a:gd name="connsiteX8" fmla="*/ 9122 w 10000"/>
              <a:gd name="connsiteY8" fmla="*/ 729 h 9672"/>
              <a:gd name="connsiteX9" fmla="*/ 9204 w 10000"/>
              <a:gd name="connsiteY9" fmla="*/ 901 h 9672"/>
              <a:gd name="connsiteX10" fmla="*/ 9342 w 10000"/>
              <a:gd name="connsiteY10" fmla="*/ 1039 h 9672"/>
              <a:gd name="connsiteX11" fmla="*/ 9492 w 10000"/>
              <a:gd name="connsiteY11" fmla="*/ 1349 h 9672"/>
              <a:gd name="connsiteX12" fmla="*/ 9630 w 10000"/>
              <a:gd name="connsiteY12" fmla="*/ 1492 h 9672"/>
              <a:gd name="connsiteX13" fmla="*/ 9712 w 10000"/>
              <a:gd name="connsiteY13" fmla="*/ 1772 h 9672"/>
              <a:gd name="connsiteX14" fmla="*/ 9849 w 10000"/>
              <a:gd name="connsiteY14" fmla="*/ 1938 h 9672"/>
              <a:gd name="connsiteX15" fmla="*/ 9918 w 10000"/>
              <a:gd name="connsiteY15" fmla="*/ 2080 h 9672"/>
              <a:gd name="connsiteX16" fmla="*/ 9918 w 10000"/>
              <a:gd name="connsiteY16" fmla="*/ 2220 h 9672"/>
              <a:gd name="connsiteX17" fmla="*/ 10000 w 10000"/>
              <a:gd name="connsiteY17" fmla="*/ 2220 h 9672"/>
              <a:gd name="connsiteX18" fmla="*/ 10000 w 10000"/>
              <a:gd name="connsiteY18" fmla="*/ 2392 h 9672"/>
              <a:gd name="connsiteX19" fmla="*/ 10000 w 10000"/>
              <a:gd name="connsiteY19" fmla="*/ 2530 h 9672"/>
              <a:gd name="connsiteX20" fmla="*/ 9918 w 10000"/>
              <a:gd name="connsiteY20" fmla="*/ 2671 h 9672"/>
              <a:gd name="connsiteX21" fmla="*/ 9849 w 10000"/>
              <a:gd name="connsiteY21" fmla="*/ 2671 h 9672"/>
              <a:gd name="connsiteX22" fmla="*/ 9781 w 10000"/>
              <a:gd name="connsiteY22" fmla="*/ 2810 h 9672"/>
              <a:gd name="connsiteX23" fmla="*/ 9712 w 10000"/>
              <a:gd name="connsiteY23" fmla="*/ 2810 h 9672"/>
              <a:gd name="connsiteX24" fmla="*/ 9712 w 10000"/>
              <a:gd name="connsiteY24" fmla="*/ 2981 h 9672"/>
              <a:gd name="connsiteX25" fmla="*/ 9630 w 10000"/>
              <a:gd name="connsiteY25" fmla="*/ 3120 h 9672"/>
              <a:gd name="connsiteX26" fmla="*/ 9561 w 10000"/>
              <a:gd name="connsiteY26" fmla="*/ 3430 h 9672"/>
              <a:gd name="connsiteX27" fmla="*/ 9561 w 10000"/>
              <a:gd name="connsiteY27" fmla="*/ 3709 h 9672"/>
              <a:gd name="connsiteX28" fmla="*/ 9492 w 10000"/>
              <a:gd name="connsiteY28" fmla="*/ 4021 h 9672"/>
              <a:gd name="connsiteX29" fmla="*/ 9492 w 10000"/>
              <a:gd name="connsiteY29" fmla="*/ 4471 h 9672"/>
              <a:gd name="connsiteX30" fmla="*/ 9492 w 10000"/>
              <a:gd name="connsiteY30" fmla="*/ 4749 h 9672"/>
              <a:gd name="connsiteX31" fmla="*/ 9410 w 10000"/>
              <a:gd name="connsiteY31" fmla="*/ 5202 h 9672"/>
              <a:gd name="connsiteX32" fmla="*/ 9410 w 10000"/>
              <a:gd name="connsiteY32" fmla="*/ 5791 h 9672"/>
              <a:gd name="connsiteX33" fmla="*/ 9342 w 10000"/>
              <a:gd name="connsiteY33" fmla="*/ 6242 h 9672"/>
              <a:gd name="connsiteX34" fmla="*/ 9273 w 10000"/>
              <a:gd name="connsiteY34" fmla="*/ 6831 h 9672"/>
              <a:gd name="connsiteX35" fmla="*/ 9204 w 10000"/>
              <a:gd name="connsiteY35" fmla="*/ 7421 h 9672"/>
              <a:gd name="connsiteX36" fmla="*/ 9122 w 10000"/>
              <a:gd name="connsiteY36" fmla="*/ 8012 h 9672"/>
              <a:gd name="connsiteX37" fmla="*/ 8985 w 10000"/>
              <a:gd name="connsiteY37" fmla="*/ 9362 h 9672"/>
              <a:gd name="connsiteX38" fmla="*/ 8107 w 10000"/>
              <a:gd name="connsiteY38" fmla="*/ 9644 h 9672"/>
              <a:gd name="connsiteX39" fmla="*/ 8189 w 10000"/>
              <a:gd name="connsiteY39" fmla="*/ 9196 h 9672"/>
              <a:gd name="connsiteX40" fmla="*/ 8189 w 10000"/>
              <a:gd name="connsiteY40" fmla="*/ 8605 h 9672"/>
              <a:gd name="connsiteX41" fmla="*/ 8326 w 10000"/>
              <a:gd name="connsiteY41" fmla="*/ 7565 h 9672"/>
              <a:gd name="connsiteX42" fmla="*/ 8409 w 10000"/>
              <a:gd name="connsiteY42" fmla="*/ 6381 h 9672"/>
              <a:gd name="connsiteX43" fmla="*/ 8409 w 10000"/>
              <a:gd name="connsiteY43" fmla="*/ 5342 h 9672"/>
              <a:gd name="connsiteX44" fmla="*/ 8477 w 10000"/>
              <a:gd name="connsiteY44" fmla="*/ 4301 h 9672"/>
              <a:gd name="connsiteX45" fmla="*/ 8477 w 10000"/>
              <a:gd name="connsiteY45" fmla="*/ 3850 h 9672"/>
              <a:gd name="connsiteX46" fmla="*/ 8477 w 10000"/>
              <a:gd name="connsiteY46" fmla="*/ 3430 h 9672"/>
              <a:gd name="connsiteX47" fmla="*/ 8477 w 10000"/>
              <a:gd name="connsiteY47" fmla="*/ 3120 h 9672"/>
              <a:gd name="connsiteX48" fmla="*/ 8477 w 10000"/>
              <a:gd name="connsiteY48" fmla="*/ 2810 h 9672"/>
              <a:gd name="connsiteX49" fmla="*/ 8477 w 10000"/>
              <a:gd name="connsiteY49" fmla="*/ 2530 h 9672"/>
              <a:gd name="connsiteX50" fmla="*/ 8477 w 10000"/>
              <a:gd name="connsiteY50" fmla="*/ 2392 h 9672"/>
              <a:gd name="connsiteX51" fmla="*/ 8409 w 10000"/>
              <a:gd name="connsiteY51" fmla="*/ 2220 h 9672"/>
              <a:gd name="connsiteX52" fmla="*/ 8409 w 10000"/>
              <a:gd name="connsiteY52" fmla="*/ 2080 h 9672"/>
              <a:gd name="connsiteX53" fmla="*/ 8409 w 10000"/>
              <a:gd name="connsiteY53" fmla="*/ 1938 h 9672"/>
              <a:gd name="connsiteX54" fmla="*/ 8326 w 10000"/>
              <a:gd name="connsiteY54" fmla="*/ 1938 h 9672"/>
              <a:gd name="connsiteX55" fmla="*/ 8258 w 10000"/>
              <a:gd name="connsiteY55" fmla="*/ 1772 h 9672"/>
              <a:gd name="connsiteX56" fmla="*/ 8258 w 10000"/>
              <a:gd name="connsiteY56" fmla="*/ 1772 h 9672"/>
              <a:gd name="connsiteX57" fmla="*/ 8107 w 10000"/>
              <a:gd name="connsiteY57" fmla="*/ 1772 h 9672"/>
              <a:gd name="connsiteX58" fmla="*/ 8038 w 10000"/>
              <a:gd name="connsiteY58" fmla="*/ 1772 h 9672"/>
              <a:gd name="connsiteX59" fmla="*/ 7970 w 10000"/>
              <a:gd name="connsiteY59" fmla="*/ 1772 h 9672"/>
              <a:gd name="connsiteX60" fmla="*/ 7819 w 10000"/>
              <a:gd name="connsiteY60" fmla="*/ 1772 h 9672"/>
              <a:gd name="connsiteX61" fmla="*/ 7682 w 10000"/>
              <a:gd name="connsiteY61" fmla="*/ 1772 h 9672"/>
              <a:gd name="connsiteX62" fmla="*/ 7462 w 10000"/>
              <a:gd name="connsiteY62" fmla="*/ 1772 h 9672"/>
              <a:gd name="connsiteX63" fmla="*/ 7311 w 10000"/>
              <a:gd name="connsiteY63" fmla="*/ 1772 h 9672"/>
              <a:gd name="connsiteX64" fmla="*/ 7092 w 10000"/>
              <a:gd name="connsiteY64" fmla="*/ 1772 h 9672"/>
              <a:gd name="connsiteX65" fmla="*/ 6804 w 10000"/>
              <a:gd name="connsiteY65" fmla="*/ 1772 h 9672"/>
              <a:gd name="connsiteX66" fmla="*/ 6516 w 10000"/>
              <a:gd name="connsiteY66" fmla="*/ 1938 h 9672"/>
              <a:gd name="connsiteX67" fmla="*/ 6228 w 10000"/>
              <a:gd name="connsiteY67" fmla="*/ 1938 h 9672"/>
              <a:gd name="connsiteX68" fmla="*/ 5871 w 10000"/>
              <a:gd name="connsiteY68" fmla="*/ 2080 h 9672"/>
              <a:gd name="connsiteX69" fmla="*/ 5144 w 10000"/>
              <a:gd name="connsiteY69" fmla="*/ 2220 h 9672"/>
              <a:gd name="connsiteX70" fmla="*/ 4417 w 10000"/>
              <a:gd name="connsiteY70" fmla="*/ 2530 h 9672"/>
              <a:gd name="connsiteX71" fmla="*/ 3690 w 10000"/>
              <a:gd name="connsiteY71" fmla="*/ 2671 h 9672"/>
              <a:gd name="connsiteX72" fmla="*/ 2963 w 10000"/>
              <a:gd name="connsiteY72" fmla="*/ 2810 h 9672"/>
              <a:gd name="connsiteX73" fmla="*/ 2167 w 10000"/>
              <a:gd name="connsiteY73" fmla="*/ 2981 h 9672"/>
              <a:gd name="connsiteX74" fmla="*/ 1454 w 10000"/>
              <a:gd name="connsiteY74" fmla="*/ 3120 h 9672"/>
              <a:gd name="connsiteX75" fmla="*/ 727 w 10000"/>
              <a:gd name="connsiteY75" fmla="*/ 3260 h 9672"/>
              <a:gd name="connsiteX76" fmla="*/ 0 w 10000"/>
              <a:gd name="connsiteY76" fmla="*/ 3430 h 9672"/>
              <a:gd name="connsiteX77" fmla="*/ 0 w 10000"/>
              <a:gd name="connsiteY77" fmla="*/ 2530 h 9672"/>
              <a:gd name="connsiteX78" fmla="*/ 576 w 10000"/>
              <a:gd name="connsiteY78" fmla="*/ 2392 h 9672"/>
              <a:gd name="connsiteX79" fmla="*/ 1152 w 10000"/>
              <a:gd name="connsiteY79" fmla="*/ 2220 h 9672"/>
              <a:gd name="connsiteX80" fmla="*/ 1660 w 10000"/>
              <a:gd name="connsiteY80" fmla="*/ 2080 h 9672"/>
              <a:gd name="connsiteX81" fmla="*/ 2167 w 10000"/>
              <a:gd name="connsiteY81" fmla="*/ 1938 h 9672"/>
              <a:gd name="connsiteX82" fmla="*/ 2675 w 10000"/>
              <a:gd name="connsiteY82" fmla="*/ 1938 h 9672"/>
              <a:gd name="connsiteX83" fmla="*/ 3114 w 10000"/>
              <a:gd name="connsiteY83" fmla="*/ 1772 h 9672"/>
              <a:gd name="connsiteX84" fmla="*/ 3553 w 10000"/>
              <a:gd name="connsiteY84" fmla="*/ 1632 h 9672"/>
              <a:gd name="connsiteX85" fmla="*/ 3978 w 10000"/>
              <a:gd name="connsiteY85" fmla="*/ 1632 h 9672"/>
              <a:gd name="connsiteX86" fmla="*/ 4348 w 10000"/>
              <a:gd name="connsiteY86" fmla="*/ 1492 h 9672"/>
              <a:gd name="connsiteX87" fmla="*/ 4705 w 10000"/>
              <a:gd name="connsiteY87" fmla="*/ 1349 h 9672"/>
              <a:gd name="connsiteX88" fmla="*/ 5075 w 10000"/>
              <a:gd name="connsiteY88" fmla="*/ 1349 h 9672"/>
              <a:gd name="connsiteX89" fmla="*/ 5364 w 10000"/>
              <a:gd name="connsiteY89" fmla="*/ 1182 h 9672"/>
              <a:gd name="connsiteX90" fmla="*/ 5720 w 10000"/>
              <a:gd name="connsiteY90" fmla="*/ 1182 h 9672"/>
              <a:gd name="connsiteX91" fmla="*/ 5940 w 10000"/>
              <a:gd name="connsiteY91" fmla="*/ 1182 h 9672"/>
              <a:gd name="connsiteX92" fmla="*/ 6228 w 10000"/>
              <a:gd name="connsiteY92" fmla="*/ 1039 h 9672"/>
              <a:gd name="connsiteX93" fmla="*/ 6447 w 10000"/>
              <a:gd name="connsiteY93" fmla="*/ 1039 h 9672"/>
              <a:gd name="connsiteX94" fmla="*/ 6804 w 10000"/>
              <a:gd name="connsiteY94" fmla="*/ 901 h 9672"/>
              <a:gd name="connsiteX95" fmla="*/ 7174 w 10000"/>
              <a:gd name="connsiteY95" fmla="*/ 901 h 9672"/>
              <a:gd name="connsiteX96" fmla="*/ 7462 w 10000"/>
              <a:gd name="connsiteY96" fmla="*/ 729 h 9672"/>
              <a:gd name="connsiteX97" fmla="*/ 7750 w 10000"/>
              <a:gd name="connsiteY97" fmla="*/ 729 h 9672"/>
              <a:gd name="connsiteX98" fmla="*/ 7901 w 10000"/>
              <a:gd name="connsiteY98" fmla="*/ 594 h 9672"/>
              <a:gd name="connsiteX99" fmla="*/ 8038 w 10000"/>
              <a:gd name="connsiteY99" fmla="*/ 451 h 9672"/>
              <a:gd name="connsiteX100" fmla="*/ 8189 w 10000"/>
              <a:gd name="connsiteY100" fmla="*/ 451 h 9672"/>
              <a:gd name="connsiteX101" fmla="*/ 8189 w 10000"/>
              <a:gd name="connsiteY101" fmla="*/ 310 h 9672"/>
              <a:gd name="connsiteX102" fmla="*/ 8189 w 10000"/>
              <a:gd name="connsiteY102" fmla="*/ 310 h 9672"/>
              <a:gd name="connsiteX0" fmla="*/ 8189 w 10000"/>
              <a:gd name="connsiteY0" fmla="*/ 321 h 9971"/>
              <a:gd name="connsiteX1" fmla="*/ 8258 w 10000"/>
              <a:gd name="connsiteY1" fmla="*/ 145 h 9971"/>
              <a:gd name="connsiteX2" fmla="*/ 8409 w 10000"/>
              <a:gd name="connsiteY2" fmla="*/ 145 h 9971"/>
              <a:gd name="connsiteX3" fmla="*/ 8477 w 10000"/>
              <a:gd name="connsiteY3" fmla="*/ 0 h 9971"/>
              <a:gd name="connsiteX4" fmla="*/ 8546 w 10000"/>
              <a:gd name="connsiteY4" fmla="*/ 0 h 9971"/>
              <a:gd name="connsiteX5" fmla="*/ 8697 w 10000"/>
              <a:gd name="connsiteY5" fmla="*/ 145 h 9971"/>
              <a:gd name="connsiteX6" fmla="*/ 8916 w 10000"/>
              <a:gd name="connsiteY6" fmla="*/ 321 h 9971"/>
              <a:gd name="connsiteX7" fmla="*/ 8985 w 10000"/>
              <a:gd name="connsiteY7" fmla="*/ 466 h 9971"/>
              <a:gd name="connsiteX8" fmla="*/ 9122 w 10000"/>
              <a:gd name="connsiteY8" fmla="*/ 754 h 9971"/>
              <a:gd name="connsiteX9" fmla="*/ 9204 w 10000"/>
              <a:gd name="connsiteY9" fmla="*/ 932 h 9971"/>
              <a:gd name="connsiteX10" fmla="*/ 9342 w 10000"/>
              <a:gd name="connsiteY10" fmla="*/ 1074 h 9971"/>
              <a:gd name="connsiteX11" fmla="*/ 9492 w 10000"/>
              <a:gd name="connsiteY11" fmla="*/ 1395 h 9971"/>
              <a:gd name="connsiteX12" fmla="*/ 9630 w 10000"/>
              <a:gd name="connsiteY12" fmla="*/ 1543 h 9971"/>
              <a:gd name="connsiteX13" fmla="*/ 9712 w 10000"/>
              <a:gd name="connsiteY13" fmla="*/ 1832 h 9971"/>
              <a:gd name="connsiteX14" fmla="*/ 9849 w 10000"/>
              <a:gd name="connsiteY14" fmla="*/ 2004 h 9971"/>
              <a:gd name="connsiteX15" fmla="*/ 9918 w 10000"/>
              <a:gd name="connsiteY15" fmla="*/ 2151 h 9971"/>
              <a:gd name="connsiteX16" fmla="*/ 9918 w 10000"/>
              <a:gd name="connsiteY16" fmla="*/ 2295 h 9971"/>
              <a:gd name="connsiteX17" fmla="*/ 10000 w 10000"/>
              <a:gd name="connsiteY17" fmla="*/ 2295 h 9971"/>
              <a:gd name="connsiteX18" fmla="*/ 10000 w 10000"/>
              <a:gd name="connsiteY18" fmla="*/ 2473 h 9971"/>
              <a:gd name="connsiteX19" fmla="*/ 10000 w 10000"/>
              <a:gd name="connsiteY19" fmla="*/ 2616 h 9971"/>
              <a:gd name="connsiteX20" fmla="*/ 9918 w 10000"/>
              <a:gd name="connsiteY20" fmla="*/ 2762 h 9971"/>
              <a:gd name="connsiteX21" fmla="*/ 9849 w 10000"/>
              <a:gd name="connsiteY21" fmla="*/ 2762 h 9971"/>
              <a:gd name="connsiteX22" fmla="*/ 9781 w 10000"/>
              <a:gd name="connsiteY22" fmla="*/ 2905 h 9971"/>
              <a:gd name="connsiteX23" fmla="*/ 9712 w 10000"/>
              <a:gd name="connsiteY23" fmla="*/ 2905 h 9971"/>
              <a:gd name="connsiteX24" fmla="*/ 9712 w 10000"/>
              <a:gd name="connsiteY24" fmla="*/ 3082 h 9971"/>
              <a:gd name="connsiteX25" fmla="*/ 9630 w 10000"/>
              <a:gd name="connsiteY25" fmla="*/ 3226 h 9971"/>
              <a:gd name="connsiteX26" fmla="*/ 9561 w 10000"/>
              <a:gd name="connsiteY26" fmla="*/ 3546 h 9971"/>
              <a:gd name="connsiteX27" fmla="*/ 9561 w 10000"/>
              <a:gd name="connsiteY27" fmla="*/ 3835 h 9971"/>
              <a:gd name="connsiteX28" fmla="*/ 9492 w 10000"/>
              <a:gd name="connsiteY28" fmla="*/ 4157 h 9971"/>
              <a:gd name="connsiteX29" fmla="*/ 9492 w 10000"/>
              <a:gd name="connsiteY29" fmla="*/ 4623 h 9971"/>
              <a:gd name="connsiteX30" fmla="*/ 9492 w 10000"/>
              <a:gd name="connsiteY30" fmla="*/ 4910 h 9971"/>
              <a:gd name="connsiteX31" fmla="*/ 9410 w 10000"/>
              <a:gd name="connsiteY31" fmla="*/ 5378 h 9971"/>
              <a:gd name="connsiteX32" fmla="*/ 9410 w 10000"/>
              <a:gd name="connsiteY32" fmla="*/ 5987 h 9971"/>
              <a:gd name="connsiteX33" fmla="*/ 9342 w 10000"/>
              <a:gd name="connsiteY33" fmla="*/ 6454 h 9971"/>
              <a:gd name="connsiteX34" fmla="*/ 9273 w 10000"/>
              <a:gd name="connsiteY34" fmla="*/ 7063 h 9971"/>
              <a:gd name="connsiteX35" fmla="*/ 9204 w 10000"/>
              <a:gd name="connsiteY35" fmla="*/ 7673 h 9971"/>
              <a:gd name="connsiteX36" fmla="*/ 9122 w 10000"/>
              <a:gd name="connsiteY36" fmla="*/ 8284 h 9971"/>
              <a:gd name="connsiteX37" fmla="*/ 8107 w 10000"/>
              <a:gd name="connsiteY37" fmla="*/ 9971 h 9971"/>
              <a:gd name="connsiteX38" fmla="*/ 8189 w 10000"/>
              <a:gd name="connsiteY38" fmla="*/ 9508 h 9971"/>
              <a:gd name="connsiteX39" fmla="*/ 8189 w 10000"/>
              <a:gd name="connsiteY39" fmla="*/ 8897 h 9971"/>
              <a:gd name="connsiteX40" fmla="*/ 8326 w 10000"/>
              <a:gd name="connsiteY40" fmla="*/ 7822 h 9971"/>
              <a:gd name="connsiteX41" fmla="*/ 8409 w 10000"/>
              <a:gd name="connsiteY41" fmla="*/ 6597 h 9971"/>
              <a:gd name="connsiteX42" fmla="*/ 8409 w 10000"/>
              <a:gd name="connsiteY42" fmla="*/ 5523 h 9971"/>
              <a:gd name="connsiteX43" fmla="*/ 8477 w 10000"/>
              <a:gd name="connsiteY43" fmla="*/ 4447 h 9971"/>
              <a:gd name="connsiteX44" fmla="*/ 8477 w 10000"/>
              <a:gd name="connsiteY44" fmla="*/ 3981 h 9971"/>
              <a:gd name="connsiteX45" fmla="*/ 8477 w 10000"/>
              <a:gd name="connsiteY45" fmla="*/ 3546 h 9971"/>
              <a:gd name="connsiteX46" fmla="*/ 8477 w 10000"/>
              <a:gd name="connsiteY46" fmla="*/ 3226 h 9971"/>
              <a:gd name="connsiteX47" fmla="*/ 8477 w 10000"/>
              <a:gd name="connsiteY47" fmla="*/ 2905 h 9971"/>
              <a:gd name="connsiteX48" fmla="*/ 8477 w 10000"/>
              <a:gd name="connsiteY48" fmla="*/ 2616 h 9971"/>
              <a:gd name="connsiteX49" fmla="*/ 8477 w 10000"/>
              <a:gd name="connsiteY49" fmla="*/ 2473 h 9971"/>
              <a:gd name="connsiteX50" fmla="*/ 8409 w 10000"/>
              <a:gd name="connsiteY50" fmla="*/ 2295 h 9971"/>
              <a:gd name="connsiteX51" fmla="*/ 8409 w 10000"/>
              <a:gd name="connsiteY51" fmla="*/ 2151 h 9971"/>
              <a:gd name="connsiteX52" fmla="*/ 8409 w 10000"/>
              <a:gd name="connsiteY52" fmla="*/ 2004 h 9971"/>
              <a:gd name="connsiteX53" fmla="*/ 8326 w 10000"/>
              <a:gd name="connsiteY53" fmla="*/ 2004 h 9971"/>
              <a:gd name="connsiteX54" fmla="*/ 8258 w 10000"/>
              <a:gd name="connsiteY54" fmla="*/ 1832 h 9971"/>
              <a:gd name="connsiteX55" fmla="*/ 8258 w 10000"/>
              <a:gd name="connsiteY55" fmla="*/ 1832 h 9971"/>
              <a:gd name="connsiteX56" fmla="*/ 8107 w 10000"/>
              <a:gd name="connsiteY56" fmla="*/ 1832 h 9971"/>
              <a:gd name="connsiteX57" fmla="*/ 8038 w 10000"/>
              <a:gd name="connsiteY57" fmla="*/ 1832 h 9971"/>
              <a:gd name="connsiteX58" fmla="*/ 7970 w 10000"/>
              <a:gd name="connsiteY58" fmla="*/ 1832 h 9971"/>
              <a:gd name="connsiteX59" fmla="*/ 7819 w 10000"/>
              <a:gd name="connsiteY59" fmla="*/ 1832 h 9971"/>
              <a:gd name="connsiteX60" fmla="*/ 7682 w 10000"/>
              <a:gd name="connsiteY60" fmla="*/ 1832 h 9971"/>
              <a:gd name="connsiteX61" fmla="*/ 7462 w 10000"/>
              <a:gd name="connsiteY61" fmla="*/ 1832 h 9971"/>
              <a:gd name="connsiteX62" fmla="*/ 7311 w 10000"/>
              <a:gd name="connsiteY62" fmla="*/ 1832 h 9971"/>
              <a:gd name="connsiteX63" fmla="*/ 7092 w 10000"/>
              <a:gd name="connsiteY63" fmla="*/ 1832 h 9971"/>
              <a:gd name="connsiteX64" fmla="*/ 6804 w 10000"/>
              <a:gd name="connsiteY64" fmla="*/ 1832 h 9971"/>
              <a:gd name="connsiteX65" fmla="*/ 6516 w 10000"/>
              <a:gd name="connsiteY65" fmla="*/ 2004 h 9971"/>
              <a:gd name="connsiteX66" fmla="*/ 6228 w 10000"/>
              <a:gd name="connsiteY66" fmla="*/ 2004 h 9971"/>
              <a:gd name="connsiteX67" fmla="*/ 5871 w 10000"/>
              <a:gd name="connsiteY67" fmla="*/ 2151 h 9971"/>
              <a:gd name="connsiteX68" fmla="*/ 5144 w 10000"/>
              <a:gd name="connsiteY68" fmla="*/ 2295 h 9971"/>
              <a:gd name="connsiteX69" fmla="*/ 4417 w 10000"/>
              <a:gd name="connsiteY69" fmla="*/ 2616 h 9971"/>
              <a:gd name="connsiteX70" fmla="*/ 3690 w 10000"/>
              <a:gd name="connsiteY70" fmla="*/ 2762 h 9971"/>
              <a:gd name="connsiteX71" fmla="*/ 2963 w 10000"/>
              <a:gd name="connsiteY71" fmla="*/ 2905 h 9971"/>
              <a:gd name="connsiteX72" fmla="*/ 2167 w 10000"/>
              <a:gd name="connsiteY72" fmla="*/ 3082 h 9971"/>
              <a:gd name="connsiteX73" fmla="*/ 1454 w 10000"/>
              <a:gd name="connsiteY73" fmla="*/ 3226 h 9971"/>
              <a:gd name="connsiteX74" fmla="*/ 727 w 10000"/>
              <a:gd name="connsiteY74" fmla="*/ 3371 h 9971"/>
              <a:gd name="connsiteX75" fmla="*/ 0 w 10000"/>
              <a:gd name="connsiteY75" fmla="*/ 3546 h 9971"/>
              <a:gd name="connsiteX76" fmla="*/ 0 w 10000"/>
              <a:gd name="connsiteY76" fmla="*/ 2616 h 9971"/>
              <a:gd name="connsiteX77" fmla="*/ 576 w 10000"/>
              <a:gd name="connsiteY77" fmla="*/ 2473 h 9971"/>
              <a:gd name="connsiteX78" fmla="*/ 1152 w 10000"/>
              <a:gd name="connsiteY78" fmla="*/ 2295 h 9971"/>
              <a:gd name="connsiteX79" fmla="*/ 1660 w 10000"/>
              <a:gd name="connsiteY79" fmla="*/ 2151 h 9971"/>
              <a:gd name="connsiteX80" fmla="*/ 2167 w 10000"/>
              <a:gd name="connsiteY80" fmla="*/ 2004 h 9971"/>
              <a:gd name="connsiteX81" fmla="*/ 2675 w 10000"/>
              <a:gd name="connsiteY81" fmla="*/ 2004 h 9971"/>
              <a:gd name="connsiteX82" fmla="*/ 3114 w 10000"/>
              <a:gd name="connsiteY82" fmla="*/ 1832 h 9971"/>
              <a:gd name="connsiteX83" fmla="*/ 3553 w 10000"/>
              <a:gd name="connsiteY83" fmla="*/ 1687 h 9971"/>
              <a:gd name="connsiteX84" fmla="*/ 3978 w 10000"/>
              <a:gd name="connsiteY84" fmla="*/ 1687 h 9971"/>
              <a:gd name="connsiteX85" fmla="*/ 4348 w 10000"/>
              <a:gd name="connsiteY85" fmla="*/ 1543 h 9971"/>
              <a:gd name="connsiteX86" fmla="*/ 4705 w 10000"/>
              <a:gd name="connsiteY86" fmla="*/ 1395 h 9971"/>
              <a:gd name="connsiteX87" fmla="*/ 5075 w 10000"/>
              <a:gd name="connsiteY87" fmla="*/ 1395 h 9971"/>
              <a:gd name="connsiteX88" fmla="*/ 5364 w 10000"/>
              <a:gd name="connsiteY88" fmla="*/ 1222 h 9971"/>
              <a:gd name="connsiteX89" fmla="*/ 5720 w 10000"/>
              <a:gd name="connsiteY89" fmla="*/ 1222 h 9971"/>
              <a:gd name="connsiteX90" fmla="*/ 5940 w 10000"/>
              <a:gd name="connsiteY90" fmla="*/ 1222 h 9971"/>
              <a:gd name="connsiteX91" fmla="*/ 6228 w 10000"/>
              <a:gd name="connsiteY91" fmla="*/ 1074 h 9971"/>
              <a:gd name="connsiteX92" fmla="*/ 6447 w 10000"/>
              <a:gd name="connsiteY92" fmla="*/ 1074 h 9971"/>
              <a:gd name="connsiteX93" fmla="*/ 6804 w 10000"/>
              <a:gd name="connsiteY93" fmla="*/ 932 h 9971"/>
              <a:gd name="connsiteX94" fmla="*/ 7174 w 10000"/>
              <a:gd name="connsiteY94" fmla="*/ 932 h 9971"/>
              <a:gd name="connsiteX95" fmla="*/ 7462 w 10000"/>
              <a:gd name="connsiteY95" fmla="*/ 754 h 9971"/>
              <a:gd name="connsiteX96" fmla="*/ 7750 w 10000"/>
              <a:gd name="connsiteY96" fmla="*/ 754 h 9971"/>
              <a:gd name="connsiteX97" fmla="*/ 7901 w 10000"/>
              <a:gd name="connsiteY97" fmla="*/ 614 h 9971"/>
              <a:gd name="connsiteX98" fmla="*/ 8038 w 10000"/>
              <a:gd name="connsiteY98" fmla="*/ 466 h 9971"/>
              <a:gd name="connsiteX99" fmla="*/ 8189 w 10000"/>
              <a:gd name="connsiteY99" fmla="*/ 466 h 9971"/>
              <a:gd name="connsiteX100" fmla="*/ 8189 w 10000"/>
              <a:gd name="connsiteY100" fmla="*/ 321 h 9971"/>
              <a:gd name="connsiteX101" fmla="*/ 8189 w 10000"/>
              <a:gd name="connsiteY101" fmla="*/ 321 h 9971"/>
              <a:gd name="connsiteX0" fmla="*/ 8189 w 10000"/>
              <a:gd name="connsiteY0" fmla="*/ 322 h 9536"/>
              <a:gd name="connsiteX1" fmla="*/ 8258 w 10000"/>
              <a:gd name="connsiteY1" fmla="*/ 145 h 9536"/>
              <a:gd name="connsiteX2" fmla="*/ 8409 w 10000"/>
              <a:gd name="connsiteY2" fmla="*/ 145 h 9536"/>
              <a:gd name="connsiteX3" fmla="*/ 8477 w 10000"/>
              <a:gd name="connsiteY3" fmla="*/ 0 h 9536"/>
              <a:gd name="connsiteX4" fmla="*/ 8546 w 10000"/>
              <a:gd name="connsiteY4" fmla="*/ 0 h 9536"/>
              <a:gd name="connsiteX5" fmla="*/ 8697 w 10000"/>
              <a:gd name="connsiteY5" fmla="*/ 145 h 9536"/>
              <a:gd name="connsiteX6" fmla="*/ 8916 w 10000"/>
              <a:gd name="connsiteY6" fmla="*/ 322 h 9536"/>
              <a:gd name="connsiteX7" fmla="*/ 8985 w 10000"/>
              <a:gd name="connsiteY7" fmla="*/ 467 h 9536"/>
              <a:gd name="connsiteX8" fmla="*/ 9122 w 10000"/>
              <a:gd name="connsiteY8" fmla="*/ 756 h 9536"/>
              <a:gd name="connsiteX9" fmla="*/ 9204 w 10000"/>
              <a:gd name="connsiteY9" fmla="*/ 935 h 9536"/>
              <a:gd name="connsiteX10" fmla="*/ 9342 w 10000"/>
              <a:gd name="connsiteY10" fmla="*/ 1077 h 9536"/>
              <a:gd name="connsiteX11" fmla="*/ 9492 w 10000"/>
              <a:gd name="connsiteY11" fmla="*/ 1399 h 9536"/>
              <a:gd name="connsiteX12" fmla="*/ 9630 w 10000"/>
              <a:gd name="connsiteY12" fmla="*/ 1547 h 9536"/>
              <a:gd name="connsiteX13" fmla="*/ 9712 w 10000"/>
              <a:gd name="connsiteY13" fmla="*/ 1837 h 9536"/>
              <a:gd name="connsiteX14" fmla="*/ 9849 w 10000"/>
              <a:gd name="connsiteY14" fmla="*/ 2010 h 9536"/>
              <a:gd name="connsiteX15" fmla="*/ 9918 w 10000"/>
              <a:gd name="connsiteY15" fmla="*/ 2157 h 9536"/>
              <a:gd name="connsiteX16" fmla="*/ 9918 w 10000"/>
              <a:gd name="connsiteY16" fmla="*/ 2302 h 9536"/>
              <a:gd name="connsiteX17" fmla="*/ 10000 w 10000"/>
              <a:gd name="connsiteY17" fmla="*/ 2302 h 9536"/>
              <a:gd name="connsiteX18" fmla="*/ 10000 w 10000"/>
              <a:gd name="connsiteY18" fmla="*/ 2480 h 9536"/>
              <a:gd name="connsiteX19" fmla="*/ 10000 w 10000"/>
              <a:gd name="connsiteY19" fmla="*/ 2624 h 9536"/>
              <a:gd name="connsiteX20" fmla="*/ 9918 w 10000"/>
              <a:gd name="connsiteY20" fmla="*/ 2770 h 9536"/>
              <a:gd name="connsiteX21" fmla="*/ 9849 w 10000"/>
              <a:gd name="connsiteY21" fmla="*/ 2770 h 9536"/>
              <a:gd name="connsiteX22" fmla="*/ 9781 w 10000"/>
              <a:gd name="connsiteY22" fmla="*/ 2913 h 9536"/>
              <a:gd name="connsiteX23" fmla="*/ 9712 w 10000"/>
              <a:gd name="connsiteY23" fmla="*/ 2913 h 9536"/>
              <a:gd name="connsiteX24" fmla="*/ 9712 w 10000"/>
              <a:gd name="connsiteY24" fmla="*/ 3091 h 9536"/>
              <a:gd name="connsiteX25" fmla="*/ 9630 w 10000"/>
              <a:gd name="connsiteY25" fmla="*/ 3235 h 9536"/>
              <a:gd name="connsiteX26" fmla="*/ 9561 w 10000"/>
              <a:gd name="connsiteY26" fmla="*/ 3556 h 9536"/>
              <a:gd name="connsiteX27" fmla="*/ 9561 w 10000"/>
              <a:gd name="connsiteY27" fmla="*/ 3846 h 9536"/>
              <a:gd name="connsiteX28" fmla="*/ 9492 w 10000"/>
              <a:gd name="connsiteY28" fmla="*/ 4169 h 9536"/>
              <a:gd name="connsiteX29" fmla="*/ 9492 w 10000"/>
              <a:gd name="connsiteY29" fmla="*/ 4636 h 9536"/>
              <a:gd name="connsiteX30" fmla="*/ 9492 w 10000"/>
              <a:gd name="connsiteY30" fmla="*/ 4924 h 9536"/>
              <a:gd name="connsiteX31" fmla="*/ 9410 w 10000"/>
              <a:gd name="connsiteY31" fmla="*/ 5394 h 9536"/>
              <a:gd name="connsiteX32" fmla="*/ 9410 w 10000"/>
              <a:gd name="connsiteY32" fmla="*/ 6004 h 9536"/>
              <a:gd name="connsiteX33" fmla="*/ 9342 w 10000"/>
              <a:gd name="connsiteY33" fmla="*/ 6473 h 9536"/>
              <a:gd name="connsiteX34" fmla="*/ 9273 w 10000"/>
              <a:gd name="connsiteY34" fmla="*/ 7084 h 9536"/>
              <a:gd name="connsiteX35" fmla="*/ 9204 w 10000"/>
              <a:gd name="connsiteY35" fmla="*/ 7695 h 9536"/>
              <a:gd name="connsiteX36" fmla="*/ 9122 w 10000"/>
              <a:gd name="connsiteY36" fmla="*/ 8308 h 9536"/>
              <a:gd name="connsiteX37" fmla="*/ 8189 w 10000"/>
              <a:gd name="connsiteY37" fmla="*/ 9536 h 9536"/>
              <a:gd name="connsiteX38" fmla="*/ 8189 w 10000"/>
              <a:gd name="connsiteY38" fmla="*/ 8923 h 9536"/>
              <a:gd name="connsiteX39" fmla="*/ 8326 w 10000"/>
              <a:gd name="connsiteY39" fmla="*/ 7845 h 9536"/>
              <a:gd name="connsiteX40" fmla="*/ 8409 w 10000"/>
              <a:gd name="connsiteY40" fmla="*/ 6616 h 9536"/>
              <a:gd name="connsiteX41" fmla="*/ 8409 w 10000"/>
              <a:gd name="connsiteY41" fmla="*/ 5539 h 9536"/>
              <a:gd name="connsiteX42" fmla="*/ 8477 w 10000"/>
              <a:gd name="connsiteY42" fmla="*/ 4460 h 9536"/>
              <a:gd name="connsiteX43" fmla="*/ 8477 w 10000"/>
              <a:gd name="connsiteY43" fmla="*/ 3993 h 9536"/>
              <a:gd name="connsiteX44" fmla="*/ 8477 w 10000"/>
              <a:gd name="connsiteY44" fmla="*/ 3556 h 9536"/>
              <a:gd name="connsiteX45" fmla="*/ 8477 w 10000"/>
              <a:gd name="connsiteY45" fmla="*/ 3235 h 9536"/>
              <a:gd name="connsiteX46" fmla="*/ 8477 w 10000"/>
              <a:gd name="connsiteY46" fmla="*/ 2913 h 9536"/>
              <a:gd name="connsiteX47" fmla="*/ 8477 w 10000"/>
              <a:gd name="connsiteY47" fmla="*/ 2624 h 9536"/>
              <a:gd name="connsiteX48" fmla="*/ 8477 w 10000"/>
              <a:gd name="connsiteY48" fmla="*/ 2480 h 9536"/>
              <a:gd name="connsiteX49" fmla="*/ 8409 w 10000"/>
              <a:gd name="connsiteY49" fmla="*/ 2302 h 9536"/>
              <a:gd name="connsiteX50" fmla="*/ 8409 w 10000"/>
              <a:gd name="connsiteY50" fmla="*/ 2157 h 9536"/>
              <a:gd name="connsiteX51" fmla="*/ 8409 w 10000"/>
              <a:gd name="connsiteY51" fmla="*/ 2010 h 9536"/>
              <a:gd name="connsiteX52" fmla="*/ 8326 w 10000"/>
              <a:gd name="connsiteY52" fmla="*/ 2010 h 9536"/>
              <a:gd name="connsiteX53" fmla="*/ 8258 w 10000"/>
              <a:gd name="connsiteY53" fmla="*/ 1837 h 9536"/>
              <a:gd name="connsiteX54" fmla="*/ 8258 w 10000"/>
              <a:gd name="connsiteY54" fmla="*/ 1837 h 9536"/>
              <a:gd name="connsiteX55" fmla="*/ 8107 w 10000"/>
              <a:gd name="connsiteY55" fmla="*/ 1837 h 9536"/>
              <a:gd name="connsiteX56" fmla="*/ 8038 w 10000"/>
              <a:gd name="connsiteY56" fmla="*/ 1837 h 9536"/>
              <a:gd name="connsiteX57" fmla="*/ 7970 w 10000"/>
              <a:gd name="connsiteY57" fmla="*/ 1837 h 9536"/>
              <a:gd name="connsiteX58" fmla="*/ 7819 w 10000"/>
              <a:gd name="connsiteY58" fmla="*/ 1837 h 9536"/>
              <a:gd name="connsiteX59" fmla="*/ 7682 w 10000"/>
              <a:gd name="connsiteY59" fmla="*/ 1837 h 9536"/>
              <a:gd name="connsiteX60" fmla="*/ 7462 w 10000"/>
              <a:gd name="connsiteY60" fmla="*/ 1837 h 9536"/>
              <a:gd name="connsiteX61" fmla="*/ 7311 w 10000"/>
              <a:gd name="connsiteY61" fmla="*/ 1837 h 9536"/>
              <a:gd name="connsiteX62" fmla="*/ 7092 w 10000"/>
              <a:gd name="connsiteY62" fmla="*/ 1837 h 9536"/>
              <a:gd name="connsiteX63" fmla="*/ 6804 w 10000"/>
              <a:gd name="connsiteY63" fmla="*/ 1837 h 9536"/>
              <a:gd name="connsiteX64" fmla="*/ 6516 w 10000"/>
              <a:gd name="connsiteY64" fmla="*/ 2010 h 9536"/>
              <a:gd name="connsiteX65" fmla="*/ 6228 w 10000"/>
              <a:gd name="connsiteY65" fmla="*/ 2010 h 9536"/>
              <a:gd name="connsiteX66" fmla="*/ 5871 w 10000"/>
              <a:gd name="connsiteY66" fmla="*/ 2157 h 9536"/>
              <a:gd name="connsiteX67" fmla="*/ 5144 w 10000"/>
              <a:gd name="connsiteY67" fmla="*/ 2302 h 9536"/>
              <a:gd name="connsiteX68" fmla="*/ 4417 w 10000"/>
              <a:gd name="connsiteY68" fmla="*/ 2624 h 9536"/>
              <a:gd name="connsiteX69" fmla="*/ 3690 w 10000"/>
              <a:gd name="connsiteY69" fmla="*/ 2770 h 9536"/>
              <a:gd name="connsiteX70" fmla="*/ 2963 w 10000"/>
              <a:gd name="connsiteY70" fmla="*/ 2913 h 9536"/>
              <a:gd name="connsiteX71" fmla="*/ 2167 w 10000"/>
              <a:gd name="connsiteY71" fmla="*/ 3091 h 9536"/>
              <a:gd name="connsiteX72" fmla="*/ 1454 w 10000"/>
              <a:gd name="connsiteY72" fmla="*/ 3235 h 9536"/>
              <a:gd name="connsiteX73" fmla="*/ 727 w 10000"/>
              <a:gd name="connsiteY73" fmla="*/ 3381 h 9536"/>
              <a:gd name="connsiteX74" fmla="*/ 0 w 10000"/>
              <a:gd name="connsiteY74" fmla="*/ 3556 h 9536"/>
              <a:gd name="connsiteX75" fmla="*/ 0 w 10000"/>
              <a:gd name="connsiteY75" fmla="*/ 2624 h 9536"/>
              <a:gd name="connsiteX76" fmla="*/ 576 w 10000"/>
              <a:gd name="connsiteY76" fmla="*/ 2480 h 9536"/>
              <a:gd name="connsiteX77" fmla="*/ 1152 w 10000"/>
              <a:gd name="connsiteY77" fmla="*/ 2302 h 9536"/>
              <a:gd name="connsiteX78" fmla="*/ 1660 w 10000"/>
              <a:gd name="connsiteY78" fmla="*/ 2157 h 9536"/>
              <a:gd name="connsiteX79" fmla="*/ 2167 w 10000"/>
              <a:gd name="connsiteY79" fmla="*/ 2010 h 9536"/>
              <a:gd name="connsiteX80" fmla="*/ 2675 w 10000"/>
              <a:gd name="connsiteY80" fmla="*/ 2010 h 9536"/>
              <a:gd name="connsiteX81" fmla="*/ 3114 w 10000"/>
              <a:gd name="connsiteY81" fmla="*/ 1837 h 9536"/>
              <a:gd name="connsiteX82" fmla="*/ 3553 w 10000"/>
              <a:gd name="connsiteY82" fmla="*/ 1692 h 9536"/>
              <a:gd name="connsiteX83" fmla="*/ 3978 w 10000"/>
              <a:gd name="connsiteY83" fmla="*/ 1692 h 9536"/>
              <a:gd name="connsiteX84" fmla="*/ 4348 w 10000"/>
              <a:gd name="connsiteY84" fmla="*/ 1547 h 9536"/>
              <a:gd name="connsiteX85" fmla="*/ 4705 w 10000"/>
              <a:gd name="connsiteY85" fmla="*/ 1399 h 9536"/>
              <a:gd name="connsiteX86" fmla="*/ 5075 w 10000"/>
              <a:gd name="connsiteY86" fmla="*/ 1399 h 9536"/>
              <a:gd name="connsiteX87" fmla="*/ 5364 w 10000"/>
              <a:gd name="connsiteY87" fmla="*/ 1226 h 9536"/>
              <a:gd name="connsiteX88" fmla="*/ 5720 w 10000"/>
              <a:gd name="connsiteY88" fmla="*/ 1226 h 9536"/>
              <a:gd name="connsiteX89" fmla="*/ 5940 w 10000"/>
              <a:gd name="connsiteY89" fmla="*/ 1226 h 9536"/>
              <a:gd name="connsiteX90" fmla="*/ 6228 w 10000"/>
              <a:gd name="connsiteY90" fmla="*/ 1077 h 9536"/>
              <a:gd name="connsiteX91" fmla="*/ 6447 w 10000"/>
              <a:gd name="connsiteY91" fmla="*/ 1077 h 9536"/>
              <a:gd name="connsiteX92" fmla="*/ 6804 w 10000"/>
              <a:gd name="connsiteY92" fmla="*/ 935 h 9536"/>
              <a:gd name="connsiteX93" fmla="*/ 7174 w 10000"/>
              <a:gd name="connsiteY93" fmla="*/ 935 h 9536"/>
              <a:gd name="connsiteX94" fmla="*/ 7462 w 10000"/>
              <a:gd name="connsiteY94" fmla="*/ 756 h 9536"/>
              <a:gd name="connsiteX95" fmla="*/ 7750 w 10000"/>
              <a:gd name="connsiteY95" fmla="*/ 756 h 9536"/>
              <a:gd name="connsiteX96" fmla="*/ 7901 w 10000"/>
              <a:gd name="connsiteY96" fmla="*/ 616 h 9536"/>
              <a:gd name="connsiteX97" fmla="*/ 8038 w 10000"/>
              <a:gd name="connsiteY97" fmla="*/ 467 h 9536"/>
              <a:gd name="connsiteX98" fmla="*/ 8189 w 10000"/>
              <a:gd name="connsiteY98" fmla="*/ 467 h 9536"/>
              <a:gd name="connsiteX99" fmla="*/ 8189 w 10000"/>
              <a:gd name="connsiteY99" fmla="*/ 322 h 9536"/>
              <a:gd name="connsiteX100" fmla="*/ 8189 w 10000"/>
              <a:gd name="connsiteY100" fmla="*/ 322 h 9536"/>
              <a:gd name="connsiteX0" fmla="*/ 8189 w 10000"/>
              <a:gd name="connsiteY0" fmla="*/ 338 h 9438"/>
              <a:gd name="connsiteX1" fmla="*/ 8258 w 10000"/>
              <a:gd name="connsiteY1" fmla="*/ 152 h 9438"/>
              <a:gd name="connsiteX2" fmla="*/ 8409 w 10000"/>
              <a:gd name="connsiteY2" fmla="*/ 152 h 9438"/>
              <a:gd name="connsiteX3" fmla="*/ 8477 w 10000"/>
              <a:gd name="connsiteY3" fmla="*/ 0 h 9438"/>
              <a:gd name="connsiteX4" fmla="*/ 8546 w 10000"/>
              <a:gd name="connsiteY4" fmla="*/ 0 h 9438"/>
              <a:gd name="connsiteX5" fmla="*/ 8697 w 10000"/>
              <a:gd name="connsiteY5" fmla="*/ 152 h 9438"/>
              <a:gd name="connsiteX6" fmla="*/ 8916 w 10000"/>
              <a:gd name="connsiteY6" fmla="*/ 338 h 9438"/>
              <a:gd name="connsiteX7" fmla="*/ 8985 w 10000"/>
              <a:gd name="connsiteY7" fmla="*/ 490 h 9438"/>
              <a:gd name="connsiteX8" fmla="*/ 9122 w 10000"/>
              <a:gd name="connsiteY8" fmla="*/ 793 h 9438"/>
              <a:gd name="connsiteX9" fmla="*/ 9204 w 10000"/>
              <a:gd name="connsiteY9" fmla="*/ 980 h 9438"/>
              <a:gd name="connsiteX10" fmla="*/ 9342 w 10000"/>
              <a:gd name="connsiteY10" fmla="*/ 1129 h 9438"/>
              <a:gd name="connsiteX11" fmla="*/ 9492 w 10000"/>
              <a:gd name="connsiteY11" fmla="*/ 1467 h 9438"/>
              <a:gd name="connsiteX12" fmla="*/ 9630 w 10000"/>
              <a:gd name="connsiteY12" fmla="*/ 1622 h 9438"/>
              <a:gd name="connsiteX13" fmla="*/ 9712 w 10000"/>
              <a:gd name="connsiteY13" fmla="*/ 1926 h 9438"/>
              <a:gd name="connsiteX14" fmla="*/ 9849 w 10000"/>
              <a:gd name="connsiteY14" fmla="*/ 2108 h 9438"/>
              <a:gd name="connsiteX15" fmla="*/ 9918 w 10000"/>
              <a:gd name="connsiteY15" fmla="*/ 2262 h 9438"/>
              <a:gd name="connsiteX16" fmla="*/ 9918 w 10000"/>
              <a:gd name="connsiteY16" fmla="*/ 2414 h 9438"/>
              <a:gd name="connsiteX17" fmla="*/ 10000 w 10000"/>
              <a:gd name="connsiteY17" fmla="*/ 2414 h 9438"/>
              <a:gd name="connsiteX18" fmla="*/ 10000 w 10000"/>
              <a:gd name="connsiteY18" fmla="*/ 2601 h 9438"/>
              <a:gd name="connsiteX19" fmla="*/ 10000 w 10000"/>
              <a:gd name="connsiteY19" fmla="*/ 2752 h 9438"/>
              <a:gd name="connsiteX20" fmla="*/ 9918 w 10000"/>
              <a:gd name="connsiteY20" fmla="*/ 2905 h 9438"/>
              <a:gd name="connsiteX21" fmla="*/ 9849 w 10000"/>
              <a:gd name="connsiteY21" fmla="*/ 2905 h 9438"/>
              <a:gd name="connsiteX22" fmla="*/ 9781 w 10000"/>
              <a:gd name="connsiteY22" fmla="*/ 3055 h 9438"/>
              <a:gd name="connsiteX23" fmla="*/ 9712 w 10000"/>
              <a:gd name="connsiteY23" fmla="*/ 3055 h 9438"/>
              <a:gd name="connsiteX24" fmla="*/ 9712 w 10000"/>
              <a:gd name="connsiteY24" fmla="*/ 3241 h 9438"/>
              <a:gd name="connsiteX25" fmla="*/ 9630 w 10000"/>
              <a:gd name="connsiteY25" fmla="*/ 3392 h 9438"/>
              <a:gd name="connsiteX26" fmla="*/ 9561 w 10000"/>
              <a:gd name="connsiteY26" fmla="*/ 3729 h 9438"/>
              <a:gd name="connsiteX27" fmla="*/ 9561 w 10000"/>
              <a:gd name="connsiteY27" fmla="*/ 4033 h 9438"/>
              <a:gd name="connsiteX28" fmla="*/ 9492 w 10000"/>
              <a:gd name="connsiteY28" fmla="*/ 4372 h 9438"/>
              <a:gd name="connsiteX29" fmla="*/ 9492 w 10000"/>
              <a:gd name="connsiteY29" fmla="*/ 4862 h 9438"/>
              <a:gd name="connsiteX30" fmla="*/ 9492 w 10000"/>
              <a:gd name="connsiteY30" fmla="*/ 5164 h 9438"/>
              <a:gd name="connsiteX31" fmla="*/ 9410 w 10000"/>
              <a:gd name="connsiteY31" fmla="*/ 5656 h 9438"/>
              <a:gd name="connsiteX32" fmla="*/ 9410 w 10000"/>
              <a:gd name="connsiteY32" fmla="*/ 6296 h 9438"/>
              <a:gd name="connsiteX33" fmla="*/ 9342 w 10000"/>
              <a:gd name="connsiteY33" fmla="*/ 6788 h 9438"/>
              <a:gd name="connsiteX34" fmla="*/ 9273 w 10000"/>
              <a:gd name="connsiteY34" fmla="*/ 7429 h 9438"/>
              <a:gd name="connsiteX35" fmla="*/ 9204 w 10000"/>
              <a:gd name="connsiteY35" fmla="*/ 8069 h 9438"/>
              <a:gd name="connsiteX36" fmla="*/ 9122 w 10000"/>
              <a:gd name="connsiteY36" fmla="*/ 8712 h 9438"/>
              <a:gd name="connsiteX37" fmla="*/ 8189 w 10000"/>
              <a:gd name="connsiteY37" fmla="*/ 9357 h 9438"/>
              <a:gd name="connsiteX38" fmla="*/ 8326 w 10000"/>
              <a:gd name="connsiteY38" fmla="*/ 8227 h 9438"/>
              <a:gd name="connsiteX39" fmla="*/ 8409 w 10000"/>
              <a:gd name="connsiteY39" fmla="*/ 6938 h 9438"/>
              <a:gd name="connsiteX40" fmla="*/ 8409 w 10000"/>
              <a:gd name="connsiteY40" fmla="*/ 5809 h 9438"/>
              <a:gd name="connsiteX41" fmla="*/ 8477 w 10000"/>
              <a:gd name="connsiteY41" fmla="*/ 4677 h 9438"/>
              <a:gd name="connsiteX42" fmla="*/ 8477 w 10000"/>
              <a:gd name="connsiteY42" fmla="*/ 4187 h 9438"/>
              <a:gd name="connsiteX43" fmla="*/ 8477 w 10000"/>
              <a:gd name="connsiteY43" fmla="*/ 3729 h 9438"/>
              <a:gd name="connsiteX44" fmla="*/ 8477 w 10000"/>
              <a:gd name="connsiteY44" fmla="*/ 3392 h 9438"/>
              <a:gd name="connsiteX45" fmla="*/ 8477 w 10000"/>
              <a:gd name="connsiteY45" fmla="*/ 3055 h 9438"/>
              <a:gd name="connsiteX46" fmla="*/ 8477 w 10000"/>
              <a:gd name="connsiteY46" fmla="*/ 2752 h 9438"/>
              <a:gd name="connsiteX47" fmla="*/ 8477 w 10000"/>
              <a:gd name="connsiteY47" fmla="*/ 2601 h 9438"/>
              <a:gd name="connsiteX48" fmla="*/ 8409 w 10000"/>
              <a:gd name="connsiteY48" fmla="*/ 2414 h 9438"/>
              <a:gd name="connsiteX49" fmla="*/ 8409 w 10000"/>
              <a:gd name="connsiteY49" fmla="*/ 2262 h 9438"/>
              <a:gd name="connsiteX50" fmla="*/ 8409 w 10000"/>
              <a:gd name="connsiteY50" fmla="*/ 2108 h 9438"/>
              <a:gd name="connsiteX51" fmla="*/ 8326 w 10000"/>
              <a:gd name="connsiteY51" fmla="*/ 2108 h 9438"/>
              <a:gd name="connsiteX52" fmla="*/ 8258 w 10000"/>
              <a:gd name="connsiteY52" fmla="*/ 1926 h 9438"/>
              <a:gd name="connsiteX53" fmla="*/ 8258 w 10000"/>
              <a:gd name="connsiteY53" fmla="*/ 1926 h 9438"/>
              <a:gd name="connsiteX54" fmla="*/ 8107 w 10000"/>
              <a:gd name="connsiteY54" fmla="*/ 1926 h 9438"/>
              <a:gd name="connsiteX55" fmla="*/ 8038 w 10000"/>
              <a:gd name="connsiteY55" fmla="*/ 1926 h 9438"/>
              <a:gd name="connsiteX56" fmla="*/ 7970 w 10000"/>
              <a:gd name="connsiteY56" fmla="*/ 1926 h 9438"/>
              <a:gd name="connsiteX57" fmla="*/ 7819 w 10000"/>
              <a:gd name="connsiteY57" fmla="*/ 1926 h 9438"/>
              <a:gd name="connsiteX58" fmla="*/ 7682 w 10000"/>
              <a:gd name="connsiteY58" fmla="*/ 1926 h 9438"/>
              <a:gd name="connsiteX59" fmla="*/ 7462 w 10000"/>
              <a:gd name="connsiteY59" fmla="*/ 1926 h 9438"/>
              <a:gd name="connsiteX60" fmla="*/ 7311 w 10000"/>
              <a:gd name="connsiteY60" fmla="*/ 1926 h 9438"/>
              <a:gd name="connsiteX61" fmla="*/ 7092 w 10000"/>
              <a:gd name="connsiteY61" fmla="*/ 1926 h 9438"/>
              <a:gd name="connsiteX62" fmla="*/ 6804 w 10000"/>
              <a:gd name="connsiteY62" fmla="*/ 1926 h 9438"/>
              <a:gd name="connsiteX63" fmla="*/ 6516 w 10000"/>
              <a:gd name="connsiteY63" fmla="*/ 2108 h 9438"/>
              <a:gd name="connsiteX64" fmla="*/ 6228 w 10000"/>
              <a:gd name="connsiteY64" fmla="*/ 2108 h 9438"/>
              <a:gd name="connsiteX65" fmla="*/ 5871 w 10000"/>
              <a:gd name="connsiteY65" fmla="*/ 2262 h 9438"/>
              <a:gd name="connsiteX66" fmla="*/ 5144 w 10000"/>
              <a:gd name="connsiteY66" fmla="*/ 2414 h 9438"/>
              <a:gd name="connsiteX67" fmla="*/ 4417 w 10000"/>
              <a:gd name="connsiteY67" fmla="*/ 2752 h 9438"/>
              <a:gd name="connsiteX68" fmla="*/ 3690 w 10000"/>
              <a:gd name="connsiteY68" fmla="*/ 2905 h 9438"/>
              <a:gd name="connsiteX69" fmla="*/ 2963 w 10000"/>
              <a:gd name="connsiteY69" fmla="*/ 3055 h 9438"/>
              <a:gd name="connsiteX70" fmla="*/ 2167 w 10000"/>
              <a:gd name="connsiteY70" fmla="*/ 3241 h 9438"/>
              <a:gd name="connsiteX71" fmla="*/ 1454 w 10000"/>
              <a:gd name="connsiteY71" fmla="*/ 3392 h 9438"/>
              <a:gd name="connsiteX72" fmla="*/ 727 w 10000"/>
              <a:gd name="connsiteY72" fmla="*/ 3546 h 9438"/>
              <a:gd name="connsiteX73" fmla="*/ 0 w 10000"/>
              <a:gd name="connsiteY73" fmla="*/ 3729 h 9438"/>
              <a:gd name="connsiteX74" fmla="*/ 0 w 10000"/>
              <a:gd name="connsiteY74" fmla="*/ 2752 h 9438"/>
              <a:gd name="connsiteX75" fmla="*/ 576 w 10000"/>
              <a:gd name="connsiteY75" fmla="*/ 2601 h 9438"/>
              <a:gd name="connsiteX76" fmla="*/ 1152 w 10000"/>
              <a:gd name="connsiteY76" fmla="*/ 2414 h 9438"/>
              <a:gd name="connsiteX77" fmla="*/ 1660 w 10000"/>
              <a:gd name="connsiteY77" fmla="*/ 2262 h 9438"/>
              <a:gd name="connsiteX78" fmla="*/ 2167 w 10000"/>
              <a:gd name="connsiteY78" fmla="*/ 2108 h 9438"/>
              <a:gd name="connsiteX79" fmla="*/ 2675 w 10000"/>
              <a:gd name="connsiteY79" fmla="*/ 2108 h 9438"/>
              <a:gd name="connsiteX80" fmla="*/ 3114 w 10000"/>
              <a:gd name="connsiteY80" fmla="*/ 1926 h 9438"/>
              <a:gd name="connsiteX81" fmla="*/ 3553 w 10000"/>
              <a:gd name="connsiteY81" fmla="*/ 1774 h 9438"/>
              <a:gd name="connsiteX82" fmla="*/ 3978 w 10000"/>
              <a:gd name="connsiteY82" fmla="*/ 1774 h 9438"/>
              <a:gd name="connsiteX83" fmla="*/ 4348 w 10000"/>
              <a:gd name="connsiteY83" fmla="*/ 1622 h 9438"/>
              <a:gd name="connsiteX84" fmla="*/ 4705 w 10000"/>
              <a:gd name="connsiteY84" fmla="*/ 1467 h 9438"/>
              <a:gd name="connsiteX85" fmla="*/ 5075 w 10000"/>
              <a:gd name="connsiteY85" fmla="*/ 1467 h 9438"/>
              <a:gd name="connsiteX86" fmla="*/ 5364 w 10000"/>
              <a:gd name="connsiteY86" fmla="*/ 1286 h 9438"/>
              <a:gd name="connsiteX87" fmla="*/ 5720 w 10000"/>
              <a:gd name="connsiteY87" fmla="*/ 1286 h 9438"/>
              <a:gd name="connsiteX88" fmla="*/ 5940 w 10000"/>
              <a:gd name="connsiteY88" fmla="*/ 1286 h 9438"/>
              <a:gd name="connsiteX89" fmla="*/ 6228 w 10000"/>
              <a:gd name="connsiteY89" fmla="*/ 1129 h 9438"/>
              <a:gd name="connsiteX90" fmla="*/ 6447 w 10000"/>
              <a:gd name="connsiteY90" fmla="*/ 1129 h 9438"/>
              <a:gd name="connsiteX91" fmla="*/ 6804 w 10000"/>
              <a:gd name="connsiteY91" fmla="*/ 980 h 9438"/>
              <a:gd name="connsiteX92" fmla="*/ 7174 w 10000"/>
              <a:gd name="connsiteY92" fmla="*/ 980 h 9438"/>
              <a:gd name="connsiteX93" fmla="*/ 7462 w 10000"/>
              <a:gd name="connsiteY93" fmla="*/ 793 h 9438"/>
              <a:gd name="connsiteX94" fmla="*/ 7750 w 10000"/>
              <a:gd name="connsiteY94" fmla="*/ 793 h 9438"/>
              <a:gd name="connsiteX95" fmla="*/ 7901 w 10000"/>
              <a:gd name="connsiteY95" fmla="*/ 646 h 9438"/>
              <a:gd name="connsiteX96" fmla="*/ 8038 w 10000"/>
              <a:gd name="connsiteY96" fmla="*/ 490 h 9438"/>
              <a:gd name="connsiteX97" fmla="*/ 8189 w 10000"/>
              <a:gd name="connsiteY97" fmla="*/ 490 h 9438"/>
              <a:gd name="connsiteX98" fmla="*/ 8189 w 10000"/>
              <a:gd name="connsiteY98" fmla="*/ 338 h 9438"/>
              <a:gd name="connsiteX99" fmla="*/ 8189 w 10000"/>
              <a:gd name="connsiteY99" fmla="*/ 338 h 9438"/>
              <a:gd name="connsiteX0" fmla="*/ 8189 w 10000"/>
              <a:gd name="connsiteY0" fmla="*/ 358 h 9259"/>
              <a:gd name="connsiteX1" fmla="*/ 8258 w 10000"/>
              <a:gd name="connsiteY1" fmla="*/ 161 h 9259"/>
              <a:gd name="connsiteX2" fmla="*/ 8409 w 10000"/>
              <a:gd name="connsiteY2" fmla="*/ 161 h 9259"/>
              <a:gd name="connsiteX3" fmla="*/ 8477 w 10000"/>
              <a:gd name="connsiteY3" fmla="*/ 0 h 9259"/>
              <a:gd name="connsiteX4" fmla="*/ 8546 w 10000"/>
              <a:gd name="connsiteY4" fmla="*/ 0 h 9259"/>
              <a:gd name="connsiteX5" fmla="*/ 8697 w 10000"/>
              <a:gd name="connsiteY5" fmla="*/ 161 h 9259"/>
              <a:gd name="connsiteX6" fmla="*/ 8916 w 10000"/>
              <a:gd name="connsiteY6" fmla="*/ 358 h 9259"/>
              <a:gd name="connsiteX7" fmla="*/ 8985 w 10000"/>
              <a:gd name="connsiteY7" fmla="*/ 519 h 9259"/>
              <a:gd name="connsiteX8" fmla="*/ 9122 w 10000"/>
              <a:gd name="connsiteY8" fmla="*/ 840 h 9259"/>
              <a:gd name="connsiteX9" fmla="*/ 9204 w 10000"/>
              <a:gd name="connsiteY9" fmla="*/ 1038 h 9259"/>
              <a:gd name="connsiteX10" fmla="*/ 9342 w 10000"/>
              <a:gd name="connsiteY10" fmla="*/ 1196 h 9259"/>
              <a:gd name="connsiteX11" fmla="*/ 9492 w 10000"/>
              <a:gd name="connsiteY11" fmla="*/ 1554 h 9259"/>
              <a:gd name="connsiteX12" fmla="*/ 9630 w 10000"/>
              <a:gd name="connsiteY12" fmla="*/ 1719 h 9259"/>
              <a:gd name="connsiteX13" fmla="*/ 9712 w 10000"/>
              <a:gd name="connsiteY13" fmla="*/ 2041 h 9259"/>
              <a:gd name="connsiteX14" fmla="*/ 9849 w 10000"/>
              <a:gd name="connsiteY14" fmla="*/ 2234 h 9259"/>
              <a:gd name="connsiteX15" fmla="*/ 9918 w 10000"/>
              <a:gd name="connsiteY15" fmla="*/ 2397 h 9259"/>
              <a:gd name="connsiteX16" fmla="*/ 9918 w 10000"/>
              <a:gd name="connsiteY16" fmla="*/ 2558 h 9259"/>
              <a:gd name="connsiteX17" fmla="*/ 10000 w 10000"/>
              <a:gd name="connsiteY17" fmla="*/ 2558 h 9259"/>
              <a:gd name="connsiteX18" fmla="*/ 10000 w 10000"/>
              <a:gd name="connsiteY18" fmla="*/ 2756 h 9259"/>
              <a:gd name="connsiteX19" fmla="*/ 10000 w 10000"/>
              <a:gd name="connsiteY19" fmla="*/ 2916 h 9259"/>
              <a:gd name="connsiteX20" fmla="*/ 9918 w 10000"/>
              <a:gd name="connsiteY20" fmla="*/ 3078 h 9259"/>
              <a:gd name="connsiteX21" fmla="*/ 9849 w 10000"/>
              <a:gd name="connsiteY21" fmla="*/ 3078 h 9259"/>
              <a:gd name="connsiteX22" fmla="*/ 9781 w 10000"/>
              <a:gd name="connsiteY22" fmla="*/ 3237 h 9259"/>
              <a:gd name="connsiteX23" fmla="*/ 9712 w 10000"/>
              <a:gd name="connsiteY23" fmla="*/ 3237 h 9259"/>
              <a:gd name="connsiteX24" fmla="*/ 9712 w 10000"/>
              <a:gd name="connsiteY24" fmla="*/ 3434 h 9259"/>
              <a:gd name="connsiteX25" fmla="*/ 9630 w 10000"/>
              <a:gd name="connsiteY25" fmla="*/ 3594 h 9259"/>
              <a:gd name="connsiteX26" fmla="*/ 9561 w 10000"/>
              <a:gd name="connsiteY26" fmla="*/ 3951 h 9259"/>
              <a:gd name="connsiteX27" fmla="*/ 9561 w 10000"/>
              <a:gd name="connsiteY27" fmla="*/ 4273 h 9259"/>
              <a:gd name="connsiteX28" fmla="*/ 9492 w 10000"/>
              <a:gd name="connsiteY28" fmla="*/ 4632 h 9259"/>
              <a:gd name="connsiteX29" fmla="*/ 9492 w 10000"/>
              <a:gd name="connsiteY29" fmla="*/ 5152 h 9259"/>
              <a:gd name="connsiteX30" fmla="*/ 9492 w 10000"/>
              <a:gd name="connsiteY30" fmla="*/ 5471 h 9259"/>
              <a:gd name="connsiteX31" fmla="*/ 9410 w 10000"/>
              <a:gd name="connsiteY31" fmla="*/ 5993 h 9259"/>
              <a:gd name="connsiteX32" fmla="*/ 9410 w 10000"/>
              <a:gd name="connsiteY32" fmla="*/ 6671 h 9259"/>
              <a:gd name="connsiteX33" fmla="*/ 9342 w 10000"/>
              <a:gd name="connsiteY33" fmla="*/ 7192 h 9259"/>
              <a:gd name="connsiteX34" fmla="*/ 9273 w 10000"/>
              <a:gd name="connsiteY34" fmla="*/ 7871 h 9259"/>
              <a:gd name="connsiteX35" fmla="*/ 9204 w 10000"/>
              <a:gd name="connsiteY35" fmla="*/ 8549 h 9259"/>
              <a:gd name="connsiteX36" fmla="*/ 9122 w 10000"/>
              <a:gd name="connsiteY36" fmla="*/ 9231 h 9259"/>
              <a:gd name="connsiteX37" fmla="*/ 8326 w 10000"/>
              <a:gd name="connsiteY37" fmla="*/ 8717 h 9259"/>
              <a:gd name="connsiteX38" fmla="*/ 8409 w 10000"/>
              <a:gd name="connsiteY38" fmla="*/ 7351 h 9259"/>
              <a:gd name="connsiteX39" fmla="*/ 8409 w 10000"/>
              <a:gd name="connsiteY39" fmla="*/ 6155 h 9259"/>
              <a:gd name="connsiteX40" fmla="*/ 8477 w 10000"/>
              <a:gd name="connsiteY40" fmla="*/ 4955 h 9259"/>
              <a:gd name="connsiteX41" fmla="*/ 8477 w 10000"/>
              <a:gd name="connsiteY41" fmla="*/ 4436 h 9259"/>
              <a:gd name="connsiteX42" fmla="*/ 8477 w 10000"/>
              <a:gd name="connsiteY42" fmla="*/ 3951 h 9259"/>
              <a:gd name="connsiteX43" fmla="*/ 8477 w 10000"/>
              <a:gd name="connsiteY43" fmla="*/ 3594 h 9259"/>
              <a:gd name="connsiteX44" fmla="*/ 8477 w 10000"/>
              <a:gd name="connsiteY44" fmla="*/ 3237 h 9259"/>
              <a:gd name="connsiteX45" fmla="*/ 8477 w 10000"/>
              <a:gd name="connsiteY45" fmla="*/ 2916 h 9259"/>
              <a:gd name="connsiteX46" fmla="*/ 8477 w 10000"/>
              <a:gd name="connsiteY46" fmla="*/ 2756 h 9259"/>
              <a:gd name="connsiteX47" fmla="*/ 8409 w 10000"/>
              <a:gd name="connsiteY47" fmla="*/ 2558 h 9259"/>
              <a:gd name="connsiteX48" fmla="*/ 8409 w 10000"/>
              <a:gd name="connsiteY48" fmla="*/ 2397 h 9259"/>
              <a:gd name="connsiteX49" fmla="*/ 8409 w 10000"/>
              <a:gd name="connsiteY49" fmla="*/ 2234 h 9259"/>
              <a:gd name="connsiteX50" fmla="*/ 8326 w 10000"/>
              <a:gd name="connsiteY50" fmla="*/ 2234 h 9259"/>
              <a:gd name="connsiteX51" fmla="*/ 8258 w 10000"/>
              <a:gd name="connsiteY51" fmla="*/ 2041 h 9259"/>
              <a:gd name="connsiteX52" fmla="*/ 8258 w 10000"/>
              <a:gd name="connsiteY52" fmla="*/ 2041 h 9259"/>
              <a:gd name="connsiteX53" fmla="*/ 8107 w 10000"/>
              <a:gd name="connsiteY53" fmla="*/ 2041 h 9259"/>
              <a:gd name="connsiteX54" fmla="*/ 8038 w 10000"/>
              <a:gd name="connsiteY54" fmla="*/ 2041 h 9259"/>
              <a:gd name="connsiteX55" fmla="*/ 7970 w 10000"/>
              <a:gd name="connsiteY55" fmla="*/ 2041 h 9259"/>
              <a:gd name="connsiteX56" fmla="*/ 7819 w 10000"/>
              <a:gd name="connsiteY56" fmla="*/ 2041 h 9259"/>
              <a:gd name="connsiteX57" fmla="*/ 7682 w 10000"/>
              <a:gd name="connsiteY57" fmla="*/ 2041 h 9259"/>
              <a:gd name="connsiteX58" fmla="*/ 7462 w 10000"/>
              <a:gd name="connsiteY58" fmla="*/ 2041 h 9259"/>
              <a:gd name="connsiteX59" fmla="*/ 7311 w 10000"/>
              <a:gd name="connsiteY59" fmla="*/ 2041 h 9259"/>
              <a:gd name="connsiteX60" fmla="*/ 7092 w 10000"/>
              <a:gd name="connsiteY60" fmla="*/ 2041 h 9259"/>
              <a:gd name="connsiteX61" fmla="*/ 6804 w 10000"/>
              <a:gd name="connsiteY61" fmla="*/ 2041 h 9259"/>
              <a:gd name="connsiteX62" fmla="*/ 6516 w 10000"/>
              <a:gd name="connsiteY62" fmla="*/ 2234 h 9259"/>
              <a:gd name="connsiteX63" fmla="*/ 6228 w 10000"/>
              <a:gd name="connsiteY63" fmla="*/ 2234 h 9259"/>
              <a:gd name="connsiteX64" fmla="*/ 5871 w 10000"/>
              <a:gd name="connsiteY64" fmla="*/ 2397 h 9259"/>
              <a:gd name="connsiteX65" fmla="*/ 5144 w 10000"/>
              <a:gd name="connsiteY65" fmla="*/ 2558 h 9259"/>
              <a:gd name="connsiteX66" fmla="*/ 4417 w 10000"/>
              <a:gd name="connsiteY66" fmla="*/ 2916 h 9259"/>
              <a:gd name="connsiteX67" fmla="*/ 3690 w 10000"/>
              <a:gd name="connsiteY67" fmla="*/ 3078 h 9259"/>
              <a:gd name="connsiteX68" fmla="*/ 2963 w 10000"/>
              <a:gd name="connsiteY68" fmla="*/ 3237 h 9259"/>
              <a:gd name="connsiteX69" fmla="*/ 2167 w 10000"/>
              <a:gd name="connsiteY69" fmla="*/ 3434 h 9259"/>
              <a:gd name="connsiteX70" fmla="*/ 1454 w 10000"/>
              <a:gd name="connsiteY70" fmla="*/ 3594 h 9259"/>
              <a:gd name="connsiteX71" fmla="*/ 727 w 10000"/>
              <a:gd name="connsiteY71" fmla="*/ 3757 h 9259"/>
              <a:gd name="connsiteX72" fmla="*/ 0 w 10000"/>
              <a:gd name="connsiteY72" fmla="*/ 3951 h 9259"/>
              <a:gd name="connsiteX73" fmla="*/ 0 w 10000"/>
              <a:gd name="connsiteY73" fmla="*/ 2916 h 9259"/>
              <a:gd name="connsiteX74" fmla="*/ 576 w 10000"/>
              <a:gd name="connsiteY74" fmla="*/ 2756 h 9259"/>
              <a:gd name="connsiteX75" fmla="*/ 1152 w 10000"/>
              <a:gd name="connsiteY75" fmla="*/ 2558 h 9259"/>
              <a:gd name="connsiteX76" fmla="*/ 1660 w 10000"/>
              <a:gd name="connsiteY76" fmla="*/ 2397 h 9259"/>
              <a:gd name="connsiteX77" fmla="*/ 2167 w 10000"/>
              <a:gd name="connsiteY77" fmla="*/ 2234 h 9259"/>
              <a:gd name="connsiteX78" fmla="*/ 2675 w 10000"/>
              <a:gd name="connsiteY78" fmla="*/ 2234 h 9259"/>
              <a:gd name="connsiteX79" fmla="*/ 3114 w 10000"/>
              <a:gd name="connsiteY79" fmla="*/ 2041 h 9259"/>
              <a:gd name="connsiteX80" fmla="*/ 3553 w 10000"/>
              <a:gd name="connsiteY80" fmla="*/ 1880 h 9259"/>
              <a:gd name="connsiteX81" fmla="*/ 3978 w 10000"/>
              <a:gd name="connsiteY81" fmla="*/ 1880 h 9259"/>
              <a:gd name="connsiteX82" fmla="*/ 4348 w 10000"/>
              <a:gd name="connsiteY82" fmla="*/ 1719 h 9259"/>
              <a:gd name="connsiteX83" fmla="*/ 4705 w 10000"/>
              <a:gd name="connsiteY83" fmla="*/ 1554 h 9259"/>
              <a:gd name="connsiteX84" fmla="*/ 5075 w 10000"/>
              <a:gd name="connsiteY84" fmla="*/ 1554 h 9259"/>
              <a:gd name="connsiteX85" fmla="*/ 5364 w 10000"/>
              <a:gd name="connsiteY85" fmla="*/ 1363 h 9259"/>
              <a:gd name="connsiteX86" fmla="*/ 5720 w 10000"/>
              <a:gd name="connsiteY86" fmla="*/ 1363 h 9259"/>
              <a:gd name="connsiteX87" fmla="*/ 5940 w 10000"/>
              <a:gd name="connsiteY87" fmla="*/ 1363 h 9259"/>
              <a:gd name="connsiteX88" fmla="*/ 6228 w 10000"/>
              <a:gd name="connsiteY88" fmla="*/ 1196 h 9259"/>
              <a:gd name="connsiteX89" fmla="*/ 6447 w 10000"/>
              <a:gd name="connsiteY89" fmla="*/ 1196 h 9259"/>
              <a:gd name="connsiteX90" fmla="*/ 6804 w 10000"/>
              <a:gd name="connsiteY90" fmla="*/ 1038 h 9259"/>
              <a:gd name="connsiteX91" fmla="*/ 7174 w 10000"/>
              <a:gd name="connsiteY91" fmla="*/ 1038 h 9259"/>
              <a:gd name="connsiteX92" fmla="*/ 7462 w 10000"/>
              <a:gd name="connsiteY92" fmla="*/ 840 h 9259"/>
              <a:gd name="connsiteX93" fmla="*/ 7750 w 10000"/>
              <a:gd name="connsiteY93" fmla="*/ 840 h 9259"/>
              <a:gd name="connsiteX94" fmla="*/ 7901 w 10000"/>
              <a:gd name="connsiteY94" fmla="*/ 684 h 9259"/>
              <a:gd name="connsiteX95" fmla="*/ 8038 w 10000"/>
              <a:gd name="connsiteY95" fmla="*/ 519 h 9259"/>
              <a:gd name="connsiteX96" fmla="*/ 8189 w 10000"/>
              <a:gd name="connsiteY96" fmla="*/ 519 h 9259"/>
              <a:gd name="connsiteX97" fmla="*/ 8189 w 10000"/>
              <a:gd name="connsiteY97" fmla="*/ 358 h 9259"/>
              <a:gd name="connsiteX98" fmla="*/ 8189 w 10000"/>
              <a:gd name="connsiteY98" fmla="*/ 358 h 9259"/>
              <a:gd name="connsiteX0" fmla="*/ 8189 w 10000"/>
              <a:gd name="connsiteY0" fmla="*/ 387 h 9970"/>
              <a:gd name="connsiteX1" fmla="*/ 8258 w 10000"/>
              <a:gd name="connsiteY1" fmla="*/ 174 h 9970"/>
              <a:gd name="connsiteX2" fmla="*/ 8409 w 10000"/>
              <a:gd name="connsiteY2" fmla="*/ 174 h 9970"/>
              <a:gd name="connsiteX3" fmla="*/ 8477 w 10000"/>
              <a:gd name="connsiteY3" fmla="*/ 0 h 9970"/>
              <a:gd name="connsiteX4" fmla="*/ 8546 w 10000"/>
              <a:gd name="connsiteY4" fmla="*/ 0 h 9970"/>
              <a:gd name="connsiteX5" fmla="*/ 8697 w 10000"/>
              <a:gd name="connsiteY5" fmla="*/ 174 h 9970"/>
              <a:gd name="connsiteX6" fmla="*/ 8916 w 10000"/>
              <a:gd name="connsiteY6" fmla="*/ 387 h 9970"/>
              <a:gd name="connsiteX7" fmla="*/ 8985 w 10000"/>
              <a:gd name="connsiteY7" fmla="*/ 561 h 9970"/>
              <a:gd name="connsiteX8" fmla="*/ 9122 w 10000"/>
              <a:gd name="connsiteY8" fmla="*/ 907 h 9970"/>
              <a:gd name="connsiteX9" fmla="*/ 9204 w 10000"/>
              <a:gd name="connsiteY9" fmla="*/ 1121 h 9970"/>
              <a:gd name="connsiteX10" fmla="*/ 9342 w 10000"/>
              <a:gd name="connsiteY10" fmla="*/ 1292 h 9970"/>
              <a:gd name="connsiteX11" fmla="*/ 9492 w 10000"/>
              <a:gd name="connsiteY11" fmla="*/ 1678 h 9970"/>
              <a:gd name="connsiteX12" fmla="*/ 9630 w 10000"/>
              <a:gd name="connsiteY12" fmla="*/ 1857 h 9970"/>
              <a:gd name="connsiteX13" fmla="*/ 9712 w 10000"/>
              <a:gd name="connsiteY13" fmla="*/ 2204 h 9970"/>
              <a:gd name="connsiteX14" fmla="*/ 9849 w 10000"/>
              <a:gd name="connsiteY14" fmla="*/ 2413 h 9970"/>
              <a:gd name="connsiteX15" fmla="*/ 9918 w 10000"/>
              <a:gd name="connsiteY15" fmla="*/ 2589 h 9970"/>
              <a:gd name="connsiteX16" fmla="*/ 9918 w 10000"/>
              <a:gd name="connsiteY16" fmla="*/ 2763 h 9970"/>
              <a:gd name="connsiteX17" fmla="*/ 10000 w 10000"/>
              <a:gd name="connsiteY17" fmla="*/ 2763 h 9970"/>
              <a:gd name="connsiteX18" fmla="*/ 10000 w 10000"/>
              <a:gd name="connsiteY18" fmla="*/ 2977 h 9970"/>
              <a:gd name="connsiteX19" fmla="*/ 10000 w 10000"/>
              <a:gd name="connsiteY19" fmla="*/ 3149 h 9970"/>
              <a:gd name="connsiteX20" fmla="*/ 9918 w 10000"/>
              <a:gd name="connsiteY20" fmla="*/ 3324 h 9970"/>
              <a:gd name="connsiteX21" fmla="*/ 9849 w 10000"/>
              <a:gd name="connsiteY21" fmla="*/ 3324 h 9970"/>
              <a:gd name="connsiteX22" fmla="*/ 9781 w 10000"/>
              <a:gd name="connsiteY22" fmla="*/ 3496 h 9970"/>
              <a:gd name="connsiteX23" fmla="*/ 9712 w 10000"/>
              <a:gd name="connsiteY23" fmla="*/ 3496 h 9970"/>
              <a:gd name="connsiteX24" fmla="*/ 9712 w 10000"/>
              <a:gd name="connsiteY24" fmla="*/ 3709 h 9970"/>
              <a:gd name="connsiteX25" fmla="*/ 9630 w 10000"/>
              <a:gd name="connsiteY25" fmla="*/ 3882 h 9970"/>
              <a:gd name="connsiteX26" fmla="*/ 9561 w 10000"/>
              <a:gd name="connsiteY26" fmla="*/ 4267 h 9970"/>
              <a:gd name="connsiteX27" fmla="*/ 9561 w 10000"/>
              <a:gd name="connsiteY27" fmla="*/ 4615 h 9970"/>
              <a:gd name="connsiteX28" fmla="*/ 9492 w 10000"/>
              <a:gd name="connsiteY28" fmla="*/ 5003 h 9970"/>
              <a:gd name="connsiteX29" fmla="*/ 9492 w 10000"/>
              <a:gd name="connsiteY29" fmla="*/ 5564 h 9970"/>
              <a:gd name="connsiteX30" fmla="*/ 9492 w 10000"/>
              <a:gd name="connsiteY30" fmla="*/ 5909 h 9970"/>
              <a:gd name="connsiteX31" fmla="*/ 9410 w 10000"/>
              <a:gd name="connsiteY31" fmla="*/ 6473 h 9970"/>
              <a:gd name="connsiteX32" fmla="*/ 9410 w 10000"/>
              <a:gd name="connsiteY32" fmla="*/ 7205 h 9970"/>
              <a:gd name="connsiteX33" fmla="*/ 9342 w 10000"/>
              <a:gd name="connsiteY33" fmla="*/ 7768 h 9970"/>
              <a:gd name="connsiteX34" fmla="*/ 9273 w 10000"/>
              <a:gd name="connsiteY34" fmla="*/ 8501 h 9970"/>
              <a:gd name="connsiteX35" fmla="*/ 9204 w 10000"/>
              <a:gd name="connsiteY35" fmla="*/ 9233 h 9970"/>
              <a:gd name="connsiteX36" fmla="*/ 9122 w 10000"/>
              <a:gd name="connsiteY36" fmla="*/ 9970 h 9970"/>
              <a:gd name="connsiteX37" fmla="*/ 8409 w 10000"/>
              <a:gd name="connsiteY37" fmla="*/ 7939 h 9970"/>
              <a:gd name="connsiteX38" fmla="*/ 8409 w 10000"/>
              <a:gd name="connsiteY38" fmla="*/ 6648 h 9970"/>
              <a:gd name="connsiteX39" fmla="*/ 8477 w 10000"/>
              <a:gd name="connsiteY39" fmla="*/ 5352 h 9970"/>
              <a:gd name="connsiteX40" fmla="*/ 8477 w 10000"/>
              <a:gd name="connsiteY40" fmla="*/ 4791 h 9970"/>
              <a:gd name="connsiteX41" fmla="*/ 8477 w 10000"/>
              <a:gd name="connsiteY41" fmla="*/ 4267 h 9970"/>
              <a:gd name="connsiteX42" fmla="*/ 8477 w 10000"/>
              <a:gd name="connsiteY42" fmla="*/ 3882 h 9970"/>
              <a:gd name="connsiteX43" fmla="*/ 8477 w 10000"/>
              <a:gd name="connsiteY43" fmla="*/ 3496 h 9970"/>
              <a:gd name="connsiteX44" fmla="*/ 8477 w 10000"/>
              <a:gd name="connsiteY44" fmla="*/ 3149 h 9970"/>
              <a:gd name="connsiteX45" fmla="*/ 8477 w 10000"/>
              <a:gd name="connsiteY45" fmla="*/ 2977 h 9970"/>
              <a:gd name="connsiteX46" fmla="*/ 8409 w 10000"/>
              <a:gd name="connsiteY46" fmla="*/ 2763 h 9970"/>
              <a:gd name="connsiteX47" fmla="*/ 8409 w 10000"/>
              <a:gd name="connsiteY47" fmla="*/ 2589 h 9970"/>
              <a:gd name="connsiteX48" fmla="*/ 8409 w 10000"/>
              <a:gd name="connsiteY48" fmla="*/ 2413 h 9970"/>
              <a:gd name="connsiteX49" fmla="*/ 8326 w 10000"/>
              <a:gd name="connsiteY49" fmla="*/ 2413 h 9970"/>
              <a:gd name="connsiteX50" fmla="*/ 8258 w 10000"/>
              <a:gd name="connsiteY50" fmla="*/ 2204 h 9970"/>
              <a:gd name="connsiteX51" fmla="*/ 8258 w 10000"/>
              <a:gd name="connsiteY51" fmla="*/ 2204 h 9970"/>
              <a:gd name="connsiteX52" fmla="*/ 8107 w 10000"/>
              <a:gd name="connsiteY52" fmla="*/ 2204 h 9970"/>
              <a:gd name="connsiteX53" fmla="*/ 8038 w 10000"/>
              <a:gd name="connsiteY53" fmla="*/ 2204 h 9970"/>
              <a:gd name="connsiteX54" fmla="*/ 7970 w 10000"/>
              <a:gd name="connsiteY54" fmla="*/ 2204 h 9970"/>
              <a:gd name="connsiteX55" fmla="*/ 7819 w 10000"/>
              <a:gd name="connsiteY55" fmla="*/ 2204 h 9970"/>
              <a:gd name="connsiteX56" fmla="*/ 7682 w 10000"/>
              <a:gd name="connsiteY56" fmla="*/ 2204 h 9970"/>
              <a:gd name="connsiteX57" fmla="*/ 7462 w 10000"/>
              <a:gd name="connsiteY57" fmla="*/ 2204 h 9970"/>
              <a:gd name="connsiteX58" fmla="*/ 7311 w 10000"/>
              <a:gd name="connsiteY58" fmla="*/ 2204 h 9970"/>
              <a:gd name="connsiteX59" fmla="*/ 7092 w 10000"/>
              <a:gd name="connsiteY59" fmla="*/ 2204 h 9970"/>
              <a:gd name="connsiteX60" fmla="*/ 6804 w 10000"/>
              <a:gd name="connsiteY60" fmla="*/ 2204 h 9970"/>
              <a:gd name="connsiteX61" fmla="*/ 6516 w 10000"/>
              <a:gd name="connsiteY61" fmla="*/ 2413 h 9970"/>
              <a:gd name="connsiteX62" fmla="*/ 6228 w 10000"/>
              <a:gd name="connsiteY62" fmla="*/ 2413 h 9970"/>
              <a:gd name="connsiteX63" fmla="*/ 5871 w 10000"/>
              <a:gd name="connsiteY63" fmla="*/ 2589 h 9970"/>
              <a:gd name="connsiteX64" fmla="*/ 5144 w 10000"/>
              <a:gd name="connsiteY64" fmla="*/ 2763 h 9970"/>
              <a:gd name="connsiteX65" fmla="*/ 4417 w 10000"/>
              <a:gd name="connsiteY65" fmla="*/ 3149 h 9970"/>
              <a:gd name="connsiteX66" fmla="*/ 3690 w 10000"/>
              <a:gd name="connsiteY66" fmla="*/ 3324 h 9970"/>
              <a:gd name="connsiteX67" fmla="*/ 2963 w 10000"/>
              <a:gd name="connsiteY67" fmla="*/ 3496 h 9970"/>
              <a:gd name="connsiteX68" fmla="*/ 2167 w 10000"/>
              <a:gd name="connsiteY68" fmla="*/ 3709 h 9970"/>
              <a:gd name="connsiteX69" fmla="*/ 1454 w 10000"/>
              <a:gd name="connsiteY69" fmla="*/ 3882 h 9970"/>
              <a:gd name="connsiteX70" fmla="*/ 727 w 10000"/>
              <a:gd name="connsiteY70" fmla="*/ 4058 h 9970"/>
              <a:gd name="connsiteX71" fmla="*/ 0 w 10000"/>
              <a:gd name="connsiteY71" fmla="*/ 4267 h 9970"/>
              <a:gd name="connsiteX72" fmla="*/ 0 w 10000"/>
              <a:gd name="connsiteY72" fmla="*/ 3149 h 9970"/>
              <a:gd name="connsiteX73" fmla="*/ 576 w 10000"/>
              <a:gd name="connsiteY73" fmla="*/ 2977 h 9970"/>
              <a:gd name="connsiteX74" fmla="*/ 1152 w 10000"/>
              <a:gd name="connsiteY74" fmla="*/ 2763 h 9970"/>
              <a:gd name="connsiteX75" fmla="*/ 1660 w 10000"/>
              <a:gd name="connsiteY75" fmla="*/ 2589 h 9970"/>
              <a:gd name="connsiteX76" fmla="*/ 2167 w 10000"/>
              <a:gd name="connsiteY76" fmla="*/ 2413 h 9970"/>
              <a:gd name="connsiteX77" fmla="*/ 2675 w 10000"/>
              <a:gd name="connsiteY77" fmla="*/ 2413 h 9970"/>
              <a:gd name="connsiteX78" fmla="*/ 3114 w 10000"/>
              <a:gd name="connsiteY78" fmla="*/ 2204 h 9970"/>
              <a:gd name="connsiteX79" fmla="*/ 3553 w 10000"/>
              <a:gd name="connsiteY79" fmla="*/ 2030 h 9970"/>
              <a:gd name="connsiteX80" fmla="*/ 3978 w 10000"/>
              <a:gd name="connsiteY80" fmla="*/ 2030 h 9970"/>
              <a:gd name="connsiteX81" fmla="*/ 4348 w 10000"/>
              <a:gd name="connsiteY81" fmla="*/ 1857 h 9970"/>
              <a:gd name="connsiteX82" fmla="*/ 4705 w 10000"/>
              <a:gd name="connsiteY82" fmla="*/ 1678 h 9970"/>
              <a:gd name="connsiteX83" fmla="*/ 5075 w 10000"/>
              <a:gd name="connsiteY83" fmla="*/ 1678 h 9970"/>
              <a:gd name="connsiteX84" fmla="*/ 5364 w 10000"/>
              <a:gd name="connsiteY84" fmla="*/ 1472 h 9970"/>
              <a:gd name="connsiteX85" fmla="*/ 5720 w 10000"/>
              <a:gd name="connsiteY85" fmla="*/ 1472 h 9970"/>
              <a:gd name="connsiteX86" fmla="*/ 5940 w 10000"/>
              <a:gd name="connsiteY86" fmla="*/ 1472 h 9970"/>
              <a:gd name="connsiteX87" fmla="*/ 6228 w 10000"/>
              <a:gd name="connsiteY87" fmla="*/ 1292 h 9970"/>
              <a:gd name="connsiteX88" fmla="*/ 6447 w 10000"/>
              <a:gd name="connsiteY88" fmla="*/ 1292 h 9970"/>
              <a:gd name="connsiteX89" fmla="*/ 6804 w 10000"/>
              <a:gd name="connsiteY89" fmla="*/ 1121 h 9970"/>
              <a:gd name="connsiteX90" fmla="*/ 7174 w 10000"/>
              <a:gd name="connsiteY90" fmla="*/ 1121 h 9970"/>
              <a:gd name="connsiteX91" fmla="*/ 7462 w 10000"/>
              <a:gd name="connsiteY91" fmla="*/ 907 h 9970"/>
              <a:gd name="connsiteX92" fmla="*/ 7750 w 10000"/>
              <a:gd name="connsiteY92" fmla="*/ 907 h 9970"/>
              <a:gd name="connsiteX93" fmla="*/ 7901 w 10000"/>
              <a:gd name="connsiteY93" fmla="*/ 739 h 9970"/>
              <a:gd name="connsiteX94" fmla="*/ 8038 w 10000"/>
              <a:gd name="connsiteY94" fmla="*/ 561 h 9970"/>
              <a:gd name="connsiteX95" fmla="*/ 8189 w 10000"/>
              <a:gd name="connsiteY95" fmla="*/ 561 h 9970"/>
              <a:gd name="connsiteX96" fmla="*/ 8189 w 10000"/>
              <a:gd name="connsiteY96" fmla="*/ 387 h 9970"/>
              <a:gd name="connsiteX97" fmla="*/ 8189 w 10000"/>
              <a:gd name="connsiteY97" fmla="*/ 387 h 9970"/>
              <a:gd name="connsiteX0" fmla="*/ 8189 w 10000"/>
              <a:gd name="connsiteY0" fmla="*/ 388 h 9261"/>
              <a:gd name="connsiteX1" fmla="*/ 8258 w 10000"/>
              <a:gd name="connsiteY1" fmla="*/ 175 h 9261"/>
              <a:gd name="connsiteX2" fmla="*/ 8409 w 10000"/>
              <a:gd name="connsiteY2" fmla="*/ 175 h 9261"/>
              <a:gd name="connsiteX3" fmla="*/ 8477 w 10000"/>
              <a:gd name="connsiteY3" fmla="*/ 0 h 9261"/>
              <a:gd name="connsiteX4" fmla="*/ 8546 w 10000"/>
              <a:gd name="connsiteY4" fmla="*/ 0 h 9261"/>
              <a:gd name="connsiteX5" fmla="*/ 8697 w 10000"/>
              <a:gd name="connsiteY5" fmla="*/ 175 h 9261"/>
              <a:gd name="connsiteX6" fmla="*/ 8916 w 10000"/>
              <a:gd name="connsiteY6" fmla="*/ 388 h 9261"/>
              <a:gd name="connsiteX7" fmla="*/ 8985 w 10000"/>
              <a:gd name="connsiteY7" fmla="*/ 563 h 9261"/>
              <a:gd name="connsiteX8" fmla="*/ 9122 w 10000"/>
              <a:gd name="connsiteY8" fmla="*/ 910 h 9261"/>
              <a:gd name="connsiteX9" fmla="*/ 9204 w 10000"/>
              <a:gd name="connsiteY9" fmla="*/ 1124 h 9261"/>
              <a:gd name="connsiteX10" fmla="*/ 9342 w 10000"/>
              <a:gd name="connsiteY10" fmla="*/ 1296 h 9261"/>
              <a:gd name="connsiteX11" fmla="*/ 9492 w 10000"/>
              <a:gd name="connsiteY11" fmla="*/ 1683 h 9261"/>
              <a:gd name="connsiteX12" fmla="*/ 9630 w 10000"/>
              <a:gd name="connsiteY12" fmla="*/ 1863 h 9261"/>
              <a:gd name="connsiteX13" fmla="*/ 9712 w 10000"/>
              <a:gd name="connsiteY13" fmla="*/ 2211 h 9261"/>
              <a:gd name="connsiteX14" fmla="*/ 9849 w 10000"/>
              <a:gd name="connsiteY14" fmla="*/ 2420 h 9261"/>
              <a:gd name="connsiteX15" fmla="*/ 9918 w 10000"/>
              <a:gd name="connsiteY15" fmla="*/ 2597 h 9261"/>
              <a:gd name="connsiteX16" fmla="*/ 9918 w 10000"/>
              <a:gd name="connsiteY16" fmla="*/ 2771 h 9261"/>
              <a:gd name="connsiteX17" fmla="*/ 10000 w 10000"/>
              <a:gd name="connsiteY17" fmla="*/ 2771 h 9261"/>
              <a:gd name="connsiteX18" fmla="*/ 10000 w 10000"/>
              <a:gd name="connsiteY18" fmla="*/ 2986 h 9261"/>
              <a:gd name="connsiteX19" fmla="*/ 10000 w 10000"/>
              <a:gd name="connsiteY19" fmla="*/ 3158 h 9261"/>
              <a:gd name="connsiteX20" fmla="*/ 9918 w 10000"/>
              <a:gd name="connsiteY20" fmla="*/ 3334 h 9261"/>
              <a:gd name="connsiteX21" fmla="*/ 9849 w 10000"/>
              <a:gd name="connsiteY21" fmla="*/ 3334 h 9261"/>
              <a:gd name="connsiteX22" fmla="*/ 9781 w 10000"/>
              <a:gd name="connsiteY22" fmla="*/ 3507 h 9261"/>
              <a:gd name="connsiteX23" fmla="*/ 9712 w 10000"/>
              <a:gd name="connsiteY23" fmla="*/ 3507 h 9261"/>
              <a:gd name="connsiteX24" fmla="*/ 9712 w 10000"/>
              <a:gd name="connsiteY24" fmla="*/ 3720 h 9261"/>
              <a:gd name="connsiteX25" fmla="*/ 9630 w 10000"/>
              <a:gd name="connsiteY25" fmla="*/ 3894 h 9261"/>
              <a:gd name="connsiteX26" fmla="*/ 9561 w 10000"/>
              <a:gd name="connsiteY26" fmla="*/ 4280 h 9261"/>
              <a:gd name="connsiteX27" fmla="*/ 9561 w 10000"/>
              <a:gd name="connsiteY27" fmla="*/ 4629 h 9261"/>
              <a:gd name="connsiteX28" fmla="*/ 9492 w 10000"/>
              <a:gd name="connsiteY28" fmla="*/ 5018 h 9261"/>
              <a:gd name="connsiteX29" fmla="*/ 9492 w 10000"/>
              <a:gd name="connsiteY29" fmla="*/ 5581 h 9261"/>
              <a:gd name="connsiteX30" fmla="*/ 9492 w 10000"/>
              <a:gd name="connsiteY30" fmla="*/ 5927 h 9261"/>
              <a:gd name="connsiteX31" fmla="*/ 9410 w 10000"/>
              <a:gd name="connsiteY31" fmla="*/ 6492 h 9261"/>
              <a:gd name="connsiteX32" fmla="*/ 9410 w 10000"/>
              <a:gd name="connsiteY32" fmla="*/ 7227 h 9261"/>
              <a:gd name="connsiteX33" fmla="*/ 9342 w 10000"/>
              <a:gd name="connsiteY33" fmla="*/ 7791 h 9261"/>
              <a:gd name="connsiteX34" fmla="*/ 9273 w 10000"/>
              <a:gd name="connsiteY34" fmla="*/ 8527 h 9261"/>
              <a:gd name="connsiteX35" fmla="*/ 9204 w 10000"/>
              <a:gd name="connsiteY35" fmla="*/ 9261 h 9261"/>
              <a:gd name="connsiteX36" fmla="*/ 8409 w 10000"/>
              <a:gd name="connsiteY36" fmla="*/ 7963 h 9261"/>
              <a:gd name="connsiteX37" fmla="*/ 8409 w 10000"/>
              <a:gd name="connsiteY37" fmla="*/ 6668 h 9261"/>
              <a:gd name="connsiteX38" fmla="*/ 8477 w 10000"/>
              <a:gd name="connsiteY38" fmla="*/ 5368 h 9261"/>
              <a:gd name="connsiteX39" fmla="*/ 8477 w 10000"/>
              <a:gd name="connsiteY39" fmla="*/ 4805 h 9261"/>
              <a:gd name="connsiteX40" fmla="*/ 8477 w 10000"/>
              <a:gd name="connsiteY40" fmla="*/ 4280 h 9261"/>
              <a:gd name="connsiteX41" fmla="*/ 8477 w 10000"/>
              <a:gd name="connsiteY41" fmla="*/ 3894 h 9261"/>
              <a:gd name="connsiteX42" fmla="*/ 8477 w 10000"/>
              <a:gd name="connsiteY42" fmla="*/ 3507 h 9261"/>
              <a:gd name="connsiteX43" fmla="*/ 8477 w 10000"/>
              <a:gd name="connsiteY43" fmla="*/ 3158 h 9261"/>
              <a:gd name="connsiteX44" fmla="*/ 8477 w 10000"/>
              <a:gd name="connsiteY44" fmla="*/ 2986 h 9261"/>
              <a:gd name="connsiteX45" fmla="*/ 8409 w 10000"/>
              <a:gd name="connsiteY45" fmla="*/ 2771 h 9261"/>
              <a:gd name="connsiteX46" fmla="*/ 8409 w 10000"/>
              <a:gd name="connsiteY46" fmla="*/ 2597 h 9261"/>
              <a:gd name="connsiteX47" fmla="*/ 8409 w 10000"/>
              <a:gd name="connsiteY47" fmla="*/ 2420 h 9261"/>
              <a:gd name="connsiteX48" fmla="*/ 8326 w 10000"/>
              <a:gd name="connsiteY48" fmla="*/ 2420 h 9261"/>
              <a:gd name="connsiteX49" fmla="*/ 8258 w 10000"/>
              <a:gd name="connsiteY49" fmla="*/ 2211 h 9261"/>
              <a:gd name="connsiteX50" fmla="*/ 8258 w 10000"/>
              <a:gd name="connsiteY50" fmla="*/ 2211 h 9261"/>
              <a:gd name="connsiteX51" fmla="*/ 8107 w 10000"/>
              <a:gd name="connsiteY51" fmla="*/ 2211 h 9261"/>
              <a:gd name="connsiteX52" fmla="*/ 8038 w 10000"/>
              <a:gd name="connsiteY52" fmla="*/ 2211 h 9261"/>
              <a:gd name="connsiteX53" fmla="*/ 7970 w 10000"/>
              <a:gd name="connsiteY53" fmla="*/ 2211 h 9261"/>
              <a:gd name="connsiteX54" fmla="*/ 7819 w 10000"/>
              <a:gd name="connsiteY54" fmla="*/ 2211 h 9261"/>
              <a:gd name="connsiteX55" fmla="*/ 7682 w 10000"/>
              <a:gd name="connsiteY55" fmla="*/ 2211 h 9261"/>
              <a:gd name="connsiteX56" fmla="*/ 7462 w 10000"/>
              <a:gd name="connsiteY56" fmla="*/ 2211 h 9261"/>
              <a:gd name="connsiteX57" fmla="*/ 7311 w 10000"/>
              <a:gd name="connsiteY57" fmla="*/ 2211 h 9261"/>
              <a:gd name="connsiteX58" fmla="*/ 7092 w 10000"/>
              <a:gd name="connsiteY58" fmla="*/ 2211 h 9261"/>
              <a:gd name="connsiteX59" fmla="*/ 6804 w 10000"/>
              <a:gd name="connsiteY59" fmla="*/ 2211 h 9261"/>
              <a:gd name="connsiteX60" fmla="*/ 6516 w 10000"/>
              <a:gd name="connsiteY60" fmla="*/ 2420 h 9261"/>
              <a:gd name="connsiteX61" fmla="*/ 6228 w 10000"/>
              <a:gd name="connsiteY61" fmla="*/ 2420 h 9261"/>
              <a:gd name="connsiteX62" fmla="*/ 5871 w 10000"/>
              <a:gd name="connsiteY62" fmla="*/ 2597 h 9261"/>
              <a:gd name="connsiteX63" fmla="*/ 5144 w 10000"/>
              <a:gd name="connsiteY63" fmla="*/ 2771 h 9261"/>
              <a:gd name="connsiteX64" fmla="*/ 4417 w 10000"/>
              <a:gd name="connsiteY64" fmla="*/ 3158 h 9261"/>
              <a:gd name="connsiteX65" fmla="*/ 3690 w 10000"/>
              <a:gd name="connsiteY65" fmla="*/ 3334 h 9261"/>
              <a:gd name="connsiteX66" fmla="*/ 2963 w 10000"/>
              <a:gd name="connsiteY66" fmla="*/ 3507 h 9261"/>
              <a:gd name="connsiteX67" fmla="*/ 2167 w 10000"/>
              <a:gd name="connsiteY67" fmla="*/ 3720 h 9261"/>
              <a:gd name="connsiteX68" fmla="*/ 1454 w 10000"/>
              <a:gd name="connsiteY68" fmla="*/ 3894 h 9261"/>
              <a:gd name="connsiteX69" fmla="*/ 727 w 10000"/>
              <a:gd name="connsiteY69" fmla="*/ 4070 h 9261"/>
              <a:gd name="connsiteX70" fmla="*/ 0 w 10000"/>
              <a:gd name="connsiteY70" fmla="*/ 4280 h 9261"/>
              <a:gd name="connsiteX71" fmla="*/ 0 w 10000"/>
              <a:gd name="connsiteY71" fmla="*/ 3158 h 9261"/>
              <a:gd name="connsiteX72" fmla="*/ 576 w 10000"/>
              <a:gd name="connsiteY72" fmla="*/ 2986 h 9261"/>
              <a:gd name="connsiteX73" fmla="*/ 1152 w 10000"/>
              <a:gd name="connsiteY73" fmla="*/ 2771 h 9261"/>
              <a:gd name="connsiteX74" fmla="*/ 1660 w 10000"/>
              <a:gd name="connsiteY74" fmla="*/ 2597 h 9261"/>
              <a:gd name="connsiteX75" fmla="*/ 2167 w 10000"/>
              <a:gd name="connsiteY75" fmla="*/ 2420 h 9261"/>
              <a:gd name="connsiteX76" fmla="*/ 2675 w 10000"/>
              <a:gd name="connsiteY76" fmla="*/ 2420 h 9261"/>
              <a:gd name="connsiteX77" fmla="*/ 3114 w 10000"/>
              <a:gd name="connsiteY77" fmla="*/ 2211 h 9261"/>
              <a:gd name="connsiteX78" fmla="*/ 3553 w 10000"/>
              <a:gd name="connsiteY78" fmla="*/ 2036 h 9261"/>
              <a:gd name="connsiteX79" fmla="*/ 3978 w 10000"/>
              <a:gd name="connsiteY79" fmla="*/ 2036 h 9261"/>
              <a:gd name="connsiteX80" fmla="*/ 4348 w 10000"/>
              <a:gd name="connsiteY80" fmla="*/ 1863 h 9261"/>
              <a:gd name="connsiteX81" fmla="*/ 4705 w 10000"/>
              <a:gd name="connsiteY81" fmla="*/ 1683 h 9261"/>
              <a:gd name="connsiteX82" fmla="*/ 5075 w 10000"/>
              <a:gd name="connsiteY82" fmla="*/ 1683 h 9261"/>
              <a:gd name="connsiteX83" fmla="*/ 5364 w 10000"/>
              <a:gd name="connsiteY83" fmla="*/ 1476 h 9261"/>
              <a:gd name="connsiteX84" fmla="*/ 5720 w 10000"/>
              <a:gd name="connsiteY84" fmla="*/ 1476 h 9261"/>
              <a:gd name="connsiteX85" fmla="*/ 5940 w 10000"/>
              <a:gd name="connsiteY85" fmla="*/ 1476 h 9261"/>
              <a:gd name="connsiteX86" fmla="*/ 6228 w 10000"/>
              <a:gd name="connsiteY86" fmla="*/ 1296 h 9261"/>
              <a:gd name="connsiteX87" fmla="*/ 6447 w 10000"/>
              <a:gd name="connsiteY87" fmla="*/ 1296 h 9261"/>
              <a:gd name="connsiteX88" fmla="*/ 6804 w 10000"/>
              <a:gd name="connsiteY88" fmla="*/ 1124 h 9261"/>
              <a:gd name="connsiteX89" fmla="*/ 7174 w 10000"/>
              <a:gd name="connsiteY89" fmla="*/ 1124 h 9261"/>
              <a:gd name="connsiteX90" fmla="*/ 7462 w 10000"/>
              <a:gd name="connsiteY90" fmla="*/ 910 h 9261"/>
              <a:gd name="connsiteX91" fmla="*/ 7750 w 10000"/>
              <a:gd name="connsiteY91" fmla="*/ 910 h 9261"/>
              <a:gd name="connsiteX92" fmla="*/ 7901 w 10000"/>
              <a:gd name="connsiteY92" fmla="*/ 741 h 9261"/>
              <a:gd name="connsiteX93" fmla="*/ 8038 w 10000"/>
              <a:gd name="connsiteY93" fmla="*/ 563 h 9261"/>
              <a:gd name="connsiteX94" fmla="*/ 8189 w 10000"/>
              <a:gd name="connsiteY94" fmla="*/ 563 h 9261"/>
              <a:gd name="connsiteX95" fmla="*/ 8189 w 10000"/>
              <a:gd name="connsiteY95" fmla="*/ 388 h 9261"/>
              <a:gd name="connsiteX96" fmla="*/ 8189 w 10000"/>
              <a:gd name="connsiteY96" fmla="*/ 388 h 9261"/>
              <a:gd name="connsiteX0" fmla="*/ 8189 w 10000"/>
              <a:gd name="connsiteY0" fmla="*/ 419 h 9238"/>
              <a:gd name="connsiteX1" fmla="*/ 8258 w 10000"/>
              <a:gd name="connsiteY1" fmla="*/ 189 h 9238"/>
              <a:gd name="connsiteX2" fmla="*/ 8409 w 10000"/>
              <a:gd name="connsiteY2" fmla="*/ 189 h 9238"/>
              <a:gd name="connsiteX3" fmla="*/ 8477 w 10000"/>
              <a:gd name="connsiteY3" fmla="*/ 0 h 9238"/>
              <a:gd name="connsiteX4" fmla="*/ 8546 w 10000"/>
              <a:gd name="connsiteY4" fmla="*/ 0 h 9238"/>
              <a:gd name="connsiteX5" fmla="*/ 8697 w 10000"/>
              <a:gd name="connsiteY5" fmla="*/ 189 h 9238"/>
              <a:gd name="connsiteX6" fmla="*/ 8916 w 10000"/>
              <a:gd name="connsiteY6" fmla="*/ 419 h 9238"/>
              <a:gd name="connsiteX7" fmla="*/ 8985 w 10000"/>
              <a:gd name="connsiteY7" fmla="*/ 608 h 9238"/>
              <a:gd name="connsiteX8" fmla="*/ 9122 w 10000"/>
              <a:gd name="connsiteY8" fmla="*/ 983 h 9238"/>
              <a:gd name="connsiteX9" fmla="*/ 9204 w 10000"/>
              <a:gd name="connsiteY9" fmla="*/ 1214 h 9238"/>
              <a:gd name="connsiteX10" fmla="*/ 9342 w 10000"/>
              <a:gd name="connsiteY10" fmla="*/ 1399 h 9238"/>
              <a:gd name="connsiteX11" fmla="*/ 9492 w 10000"/>
              <a:gd name="connsiteY11" fmla="*/ 1817 h 9238"/>
              <a:gd name="connsiteX12" fmla="*/ 9630 w 10000"/>
              <a:gd name="connsiteY12" fmla="*/ 2012 h 9238"/>
              <a:gd name="connsiteX13" fmla="*/ 9712 w 10000"/>
              <a:gd name="connsiteY13" fmla="*/ 2387 h 9238"/>
              <a:gd name="connsiteX14" fmla="*/ 9849 w 10000"/>
              <a:gd name="connsiteY14" fmla="*/ 2613 h 9238"/>
              <a:gd name="connsiteX15" fmla="*/ 9918 w 10000"/>
              <a:gd name="connsiteY15" fmla="*/ 2804 h 9238"/>
              <a:gd name="connsiteX16" fmla="*/ 9918 w 10000"/>
              <a:gd name="connsiteY16" fmla="*/ 2992 h 9238"/>
              <a:gd name="connsiteX17" fmla="*/ 10000 w 10000"/>
              <a:gd name="connsiteY17" fmla="*/ 2992 h 9238"/>
              <a:gd name="connsiteX18" fmla="*/ 10000 w 10000"/>
              <a:gd name="connsiteY18" fmla="*/ 3224 h 9238"/>
              <a:gd name="connsiteX19" fmla="*/ 10000 w 10000"/>
              <a:gd name="connsiteY19" fmla="*/ 3410 h 9238"/>
              <a:gd name="connsiteX20" fmla="*/ 9918 w 10000"/>
              <a:gd name="connsiteY20" fmla="*/ 3600 h 9238"/>
              <a:gd name="connsiteX21" fmla="*/ 9849 w 10000"/>
              <a:gd name="connsiteY21" fmla="*/ 3600 h 9238"/>
              <a:gd name="connsiteX22" fmla="*/ 9781 w 10000"/>
              <a:gd name="connsiteY22" fmla="*/ 3787 h 9238"/>
              <a:gd name="connsiteX23" fmla="*/ 9712 w 10000"/>
              <a:gd name="connsiteY23" fmla="*/ 3787 h 9238"/>
              <a:gd name="connsiteX24" fmla="*/ 9712 w 10000"/>
              <a:gd name="connsiteY24" fmla="*/ 4017 h 9238"/>
              <a:gd name="connsiteX25" fmla="*/ 9630 w 10000"/>
              <a:gd name="connsiteY25" fmla="*/ 4205 h 9238"/>
              <a:gd name="connsiteX26" fmla="*/ 9561 w 10000"/>
              <a:gd name="connsiteY26" fmla="*/ 4622 h 9238"/>
              <a:gd name="connsiteX27" fmla="*/ 9561 w 10000"/>
              <a:gd name="connsiteY27" fmla="*/ 4998 h 9238"/>
              <a:gd name="connsiteX28" fmla="*/ 9492 w 10000"/>
              <a:gd name="connsiteY28" fmla="*/ 5418 h 9238"/>
              <a:gd name="connsiteX29" fmla="*/ 9492 w 10000"/>
              <a:gd name="connsiteY29" fmla="*/ 6026 h 9238"/>
              <a:gd name="connsiteX30" fmla="*/ 9492 w 10000"/>
              <a:gd name="connsiteY30" fmla="*/ 6400 h 9238"/>
              <a:gd name="connsiteX31" fmla="*/ 9410 w 10000"/>
              <a:gd name="connsiteY31" fmla="*/ 7010 h 9238"/>
              <a:gd name="connsiteX32" fmla="*/ 9410 w 10000"/>
              <a:gd name="connsiteY32" fmla="*/ 7804 h 9238"/>
              <a:gd name="connsiteX33" fmla="*/ 9342 w 10000"/>
              <a:gd name="connsiteY33" fmla="*/ 8413 h 9238"/>
              <a:gd name="connsiteX34" fmla="*/ 9273 w 10000"/>
              <a:gd name="connsiteY34" fmla="*/ 9207 h 9238"/>
              <a:gd name="connsiteX35" fmla="*/ 8409 w 10000"/>
              <a:gd name="connsiteY35" fmla="*/ 8598 h 9238"/>
              <a:gd name="connsiteX36" fmla="*/ 8409 w 10000"/>
              <a:gd name="connsiteY36" fmla="*/ 7200 h 9238"/>
              <a:gd name="connsiteX37" fmla="*/ 8477 w 10000"/>
              <a:gd name="connsiteY37" fmla="*/ 5796 h 9238"/>
              <a:gd name="connsiteX38" fmla="*/ 8477 w 10000"/>
              <a:gd name="connsiteY38" fmla="*/ 5188 h 9238"/>
              <a:gd name="connsiteX39" fmla="*/ 8477 w 10000"/>
              <a:gd name="connsiteY39" fmla="*/ 4622 h 9238"/>
              <a:gd name="connsiteX40" fmla="*/ 8477 w 10000"/>
              <a:gd name="connsiteY40" fmla="*/ 4205 h 9238"/>
              <a:gd name="connsiteX41" fmla="*/ 8477 w 10000"/>
              <a:gd name="connsiteY41" fmla="*/ 3787 h 9238"/>
              <a:gd name="connsiteX42" fmla="*/ 8477 w 10000"/>
              <a:gd name="connsiteY42" fmla="*/ 3410 h 9238"/>
              <a:gd name="connsiteX43" fmla="*/ 8477 w 10000"/>
              <a:gd name="connsiteY43" fmla="*/ 3224 h 9238"/>
              <a:gd name="connsiteX44" fmla="*/ 8409 w 10000"/>
              <a:gd name="connsiteY44" fmla="*/ 2992 h 9238"/>
              <a:gd name="connsiteX45" fmla="*/ 8409 w 10000"/>
              <a:gd name="connsiteY45" fmla="*/ 2804 h 9238"/>
              <a:gd name="connsiteX46" fmla="*/ 8409 w 10000"/>
              <a:gd name="connsiteY46" fmla="*/ 2613 h 9238"/>
              <a:gd name="connsiteX47" fmla="*/ 8326 w 10000"/>
              <a:gd name="connsiteY47" fmla="*/ 2613 h 9238"/>
              <a:gd name="connsiteX48" fmla="*/ 8258 w 10000"/>
              <a:gd name="connsiteY48" fmla="*/ 2387 h 9238"/>
              <a:gd name="connsiteX49" fmla="*/ 8258 w 10000"/>
              <a:gd name="connsiteY49" fmla="*/ 2387 h 9238"/>
              <a:gd name="connsiteX50" fmla="*/ 8107 w 10000"/>
              <a:gd name="connsiteY50" fmla="*/ 2387 h 9238"/>
              <a:gd name="connsiteX51" fmla="*/ 8038 w 10000"/>
              <a:gd name="connsiteY51" fmla="*/ 2387 h 9238"/>
              <a:gd name="connsiteX52" fmla="*/ 7970 w 10000"/>
              <a:gd name="connsiteY52" fmla="*/ 2387 h 9238"/>
              <a:gd name="connsiteX53" fmla="*/ 7819 w 10000"/>
              <a:gd name="connsiteY53" fmla="*/ 2387 h 9238"/>
              <a:gd name="connsiteX54" fmla="*/ 7682 w 10000"/>
              <a:gd name="connsiteY54" fmla="*/ 2387 h 9238"/>
              <a:gd name="connsiteX55" fmla="*/ 7462 w 10000"/>
              <a:gd name="connsiteY55" fmla="*/ 2387 h 9238"/>
              <a:gd name="connsiteX56" fmla="*/ 7311 w 10000"/>
              <a:gd name="connsiteY56" fmla="*/ 2387 h 9238"/>
              <a:gd name="connsiteX57" fmla="*/ 7092 w 10000"/>
              <a:gd name="connsiteY57" fmla="*/ 2387 h 9238"/>
              <a:gd name="connsiteX58" fmla="*/ 6804 w 10000"/>
              <a:gd name="connsiteY58" fmla="*/ 2387 h 9238"/>
              <a:gd name="connsiteX59" fmla="*/ 6516 w 10000"/>
              <a:gd name="connsiteY59" fmla="*/ 2613 h 9238"/>
              <a:gd name="connsiteX60" fmla="*/ 6228 w 10000"/>
              <a:gd name="connsiteY60" fmla="*/ 2613 h 9238"/>
              <a:gd name="connsiteX61" fmla="*/ 5871 w 10000"/>
              <a:gd name="connsiteY61" fmla="*/ 2804 h 9238"/>
              <a:gd name="connsiteX62" fmla="*/ 5144 w 10000"/>
              <a:gd name="connsiteY62" fmla="*/ 2992 h 9238"/>
              <a:gd name="connsiteX63" fmla="*/ 4417 w 10000"/>
              <a:gd name="connsiteY63" fmla="*/ 3410 h 9238"/>
              <a:gd name="connsiteX64" fmla="*/ 3690 w 10000"/>
              <a:gd name="connsiteY64" fmla="*/ 3600 h 9238"/>
              <a:gd name="connsiteX65" fmla="*/ 2963 w 10000"/>
              <a:gd name="connsiteY65" fmla="*/ 3787 h 9238"/>
              <a:gd name="connsiteX66" fmla="*/ 2167 w 10000"/>
              <a:gd name="connsiteY66" fmla="*/ 4017 h 9238"/>
              <a:gd name="connsiteX67" fmla="*/ 1454 w 10000"/>
              <a:gd name="connsiteY67" fmla="*/ 4205 h 9238"/>
              <a:gd name="connsiteX68" fmla="*/ 727 w 10000"/>
              <a:gd name="connsiteY68" fmla="*/ 4395 h 9238"/>
              <a:gd name="connsiteX69" fmla="*/ 0 w 10000"/>
              <a:gd name="connsiteY69" fmla="*/ 4622 h 9238"/>
              <a:gd name="connsiteX70" fmla="*/ 0 w 10000"/>
              <a:gd name="connsiteY70" fmla="*/ 3410 h 9238"/>
              <a:gd name="connsiteX71" fmla="*/ 576 w 10000"/>
              <a:gd name="connsiteY71" fmla="*/ 3224 h 9238"/>
              <a:gd name="connsiteX72" fmla="*/ 1152 w 10000"/>
              <a:gd name="connsiteY72" fmla="*/ 2992 h 9238"/>
              <a:gd name="connsiteX73" fmla="*/ 1660 w 10000"/>
              <a:gd name="connsiteY73" fmla="*/ 2804 h 9238"/>
              <a:gd name="connsiteX74" fmla="*/ 2167 w 10000"/>
              <a:gd name="connsiteY74" fmla="*/ 2613 h 9238"/>
              <a:gd name="connsiteX75" fmla="*/ 2675 w 10000"/>
              <a:gd name="connsiteY75" fmla="*/ 2613 h 9238"/>
              <a:gd name="connsiteX76" fmla="*/ 3114 w 10000"/>
              <a:gd name="connsiteY76" fmla="*/ 2387 h 9238"/>
              <a:gd name="connsiteX77" fmla="*/ 3553 w 10000"/>
              <a:gd name="connsiteY77" fmla="*/ 2198 h 9238"/>
              <a:gd name="connsiteX78" fmla="*/ 3978 w 10000"/>
              <a:gd name="connsiteY78" fmla="*/ 2198 h 9238"/>
              <a:gd name="connsiteX79" fmla="*/ 4348 w 10000"/>
              <a:gd name="connsiteY79" fmla="*/ 2012 h 9238"/>
              <a:gd name="connsiteX80" fmla="*/ 4705 w 10000"/>
              <a:gd name="connsiteY80" fmla="*/ 1817 h 9238"/>
              <a:gd name="connsiteX81" fmla="*/ 5075 w 10000"/>
              <a:gd name="connsiteY81" fmla="*/ 1817 h 9238"/>
              <a:gd name="connsiteX82" fmla="*/ 5364 w 10000"/>
              <a:gd name="connsiteY82" fmla="*/ 1594 h 9238"/>
              <a:gd name="connsiteX83" fmla="*/ 5720 w 10000"/>
              <a:gd name="connsiteY83" fmla="*/ 1594 h 9238"/>
              <a:gd name="connsiteX84" fmla="*/ 5940 w 10000"/>
              <a:gd name="connsiteY84" fmla="*/ 1594 h 9238"/>
              <a:gd name="connsiteX85" fmla="*/ 6228 w 10000"/>
              <a:gd name="connsiteY85" fmla="*/ 1399 h 9238"/>
              <a:gd name="connsiteX86" fmla="*/ 6447 w 10000"/>
              <a:gd name="connsiteY86" fmla="*/ 1399 h 9238"/>
              <a:gd name="connsiteX87" fmla="*/ 6804 w 10000"/>
              <a:gd name="connsiteY87" fmla="*/ 1214 h 9238"/>
              <a:gd name="connsiteX88" fmla="*/ 7174 w 10000"/>
              <a:gd name="connsiteY88" fmla="*/ 1214 h 9238"/>
              <a:gd name="connsiteX89" fmla="*/ 7462 w 10000"/>
              <a:gd name="connsiteY89" fmla="*/ 983 h 9238"/>
              <a:gd name="connsiteX90" fmla="*/ 7750 w 10000"/>
              <a:gd name="connsiteY90" fmla="*/ 983 h 9238"/>
              <a:gd name="connsiteX91" fmla="*/ 7901 w 10000"/>
              <a:gd name="connsiteY91" fmla="*/ 800 h 9238"/>
              <a:gd name="connsiteX92" fmla="*/ 8038 w 10000"/>
              <a:gd name="connsiteY92" fmla="*/ 608 h 9238"/>
              <a:gd name="connsiteX93" fmla="*/ 8189 w 10000"/>
              <a:gd name="connsiteY93" fmla="*/ 608 h 9238"/>
              <a:gd name="connsiteX94" fmla="*/ 8189 w 10000"/>
              <a:gd name="connsiteY94" fmla="*/ 419 h 9238"/>
              <a:gd name="connsiteX95" fmla="*/ 8189 w 10000"/>
              <a:gd name="connsiteY95" fmla="*/ 419 h 9238"/>
              <a:gd name="connsiteX0" fmla="*/ 8189 w 10000"/>
              <a:gd name="connsiteY0" fmla="*/ 454 h 9526"/>
              <a:gd name="connsiteX1" fmla="*/ 8258 w 10000"/>
              <a:gd name="connsiteY1" fmla="*/ 205 h 9526"/>
              <a:gd name="connsiteX2" fmla="*/ 8409 w 10000"/>
              <a:gd name="connsiteY2" fmla="*/ 205 h 9526"/>
              <a:gd name="connsiteX3" fmla="*/ 8477 w 10000"/>
              <a:gd name="connsiteY3" fmla="*/ 0 h 9526"/>
              <a:gd name="connsiteX4" fmla="*/ 8546 w 10000"/>
              <a:gd name="connsiteY4" fmla="*/ 0 h 9526"/>
              <a:gd name="connsiteX5" fmla="*/ 8697 w 10000"/>
              <a:gd name="connsiteY5" fmla="*/ 205 h 9526"/>
              <a:gd name="connsiteX6" fmla="*/ 8916 w 10000"/>
              <a:gd name="connsiteY6" fmla="*/ 454 h 9526"/>
              <a:gd name="connsiteX7" fmla="*/ 8985 w 10000"/>
              <a:gd name="connsiteY7" fmla="*/ 658 h 9526"/>
              <a:gd name="connsiteX8" fmla="*/ 9122 w 10000"/>
              <a:gd name="connsiteY8" fmla="*/ 1064 h 9526"/>
              <a:gd name="connsiteX9" fmla="*/ 9204 w 10000"/>
              <a:gd name="connsiteY9" fmla="*/ 1314 h 9526"/>
              <a:gd name="connsiteX10" fmla="*/ 9342 w 10000"/>
              <a:gd name="connsiteY10" fmla="*/ 1514 h 9526"/>
              <a:gd name="connsiteX11" fmla="*/ 9492 w 10000"/>
              <a:gd name="connsiteY11" fmla="*/ 1967 h 9526"/>
              <a:gd name="connsiteX12" fmla="*/ 9630 w 10000"/>
              <a:gd name="connsiteY12" fmla="*/ 2178 h 9526"/>
              <a:gd name="connsiteX13" fmla="*/ 9712 w 10000"/>
              <a:gd name="connsiteY13" fmla="*/ 2584 h 9526"/>
              <a:gd name="connsiteX14" fmla="*/ 9849 w 10000"/>
              <a:gd name="connsiteY14" fmla="*/ 2829 h 9526"/>
              <a:gd name="connsiteX15" fmla="*/ 9918 w 10000"/>
              <a:gd name="connsiteY15" fmla="*/ 3035 h 9526"/>
              <a:gd name="connsiteX16" fmla="*/ 9918 w 10000"/>
              <a:gd name="connsiteY16" fmla="*/ 3239 h 9526"/>
              <a:gd name="connsiteX17" fmla="*/ 10000 w 10000"/>
              <a:gd name="connsiteY17" fmla="*/ 3239 h 9526"/>
              <a:gd name="connsiteX18" fmla="*/ 10000 w 10000"/>
              <a:gd name="connsiteY18" fmla="*/ 3490 h 9526"/>
              <a:gd name="connsiteX19" fmla="*/ 10000 w 10000"/>
              <a:gd name="connsiteY19" fmla="*/ 3691 h 9526"/>
              <a:gd name="connsiteX20" fmla="*/ 9918 w 10000"/>
              <a:gd name="connsiteY20" fmla="*/ 3897 h 9526"/>
              <a:gd name="connsiteX21" fmla="*/ 9849 w 10000"/>
              <a:gd name="connsiteY21" fmla="*/ 3897 h 9526"/>
              <a:gd name="connsiteX22" fmla="*/ 9781 w 10000"/>
              <a:gd name="connsiteY22" fmla="*/ 4099 h 9526"/>
              <a:gd name="connsiteX23" fmla="*/ 9712 w 10000"/>
              <a:gd name="connsiteY23" fmla="*/ 4099 h 9526"/>
              <a:gd name="connsiteX24" fmla="*/ 9712 w 10000"/>
              <a:gd name="connsiteY24" fmla="*/ 4348 h 9526"/>
              <a:gd name="connsiteX25" fmla="*/ 9630 w 10000"/>
              <a:gd name="connsiteY25" fmla="*/ 4552 h 9526"/>
              <a:gd name="connsiteX26" fmla="*/ 9561 w 10000"/>
              <a:gd name="connsiteY26" fmla="*/ 5003 h 9526"/>
              <a:gd name="connsiteX27" fmla="*/ 9561 w 10000"/>
              <a:gd name="connsiteY27" fmla="*/ 5410 h 9526"/>
              <a:gd name="connsiteX28" fmla="*/ 9492 w 10000"/>
              <a:gd name="connsiteY28" fmla="*/ 5865 h 9526"/>
              <a:gd name="connsiteX29" fmla="*/ 9492 w 10000"/>
              <a:gd name="connsiteY29" fmla="*/ 6523 h 9526"/>
              <a:gd name="connsiteX30" fmla="*/ 9492 w 10000"/>
              <a:gd name="connsiteY30" fmla="*/ 6928 h 9526"/>
              <a:gd name="connsiteX31" fmla="*/ 9410 w 10000"/>
              <a:gd name="connsiteY31" fmla="*/ 7588 h 9526"/>
              <a:gd name="connsiteX32" fmla="*/ 9410 w 10000"/>
              <a:gd name="connsiteY32" fmla="*/ 8448 h 9526"/>
              <a:gd name="connsiteX33" fmla="*/ 9342 w 10000"/>
              <a:gd name="connsiteY33" fmla="*/ 9107 h 9526"/>
              <a:gd name="connsiteX34" fmla="*/ 8409 w 10000"/>
              <a:gd name="connsiteY34" fmla="*/ 9307 h 9526"/>
              <a:gd name="connsiteX35" fmla="*/ 8409 w 10000"/>
              <a:gd name="connsiteY35" fmla="*/ 7794 h 9526"/>
              <a:gd name="connsiteX36" fmla="*/ 8477 w 10000"/>
              <a:gd name="connsiteY36" fmla="*/ 6274 h 9526"/>
              <a:gd name="connsiteX37" fmla="*/ 8477 w 10000"/>
              <a:gd name="connsiteY37" fmla="*/ 5616 h 9526"/>
              <a:gd name="connsiteX38" fmla="*/ 8477 w 10000"/>
              <a:gd name="connsiteY38" fmla="*/ 5003 h 9526"/>
              <a:gd name="connsiteX39" fmla="*/ 8477 w 10000"/>
              <a:gd name="connsiteY39" fmla="*/ 4552 h 9526"/>
              <a:gd name="connsiteX40" fmla="*/ 8477 w 10000"/>
              <a:gd name="connsiteY40" fmla="*/ 4099 h 9526"/>
              <a:gd name="connsiteX41" fmla="*/ 8477 w 10000"/>
              <a:gd name="connsiteY41" fmla="*/ 3691 h 9526"/>
              <a:gd name="connsiteX42" fmla="*/ 8477 w 10000"/>
              <a:gd name="connsiteY42" fmla="*/ 3490 h 9526"/>
              <a:gd name="connsiteX43" fmla="*/ 8409 w 10000"/>
              <a:gd name="connsiteY43" fmla="*/ 3239 h 9526"/>
              <a:gd name="connsiteX44" fmla="*/ 8409 w 10000"/>
              <a:gd name="connsiteY44" fmla="*/ 3035 h 9526"/>
              <a:gd name="connsiteX45" fmla="*/ 8409 w 10000"/>
              <a:gd name="connsiteY45" fmla="*/ 2829 h 9526"/>
              <a:gd name="connsiteX46" fmla="*/ 8326 w 10000"/>
              <a:gd name="connsiteY46" fmla="*/ 2829 h 9526"/>
              <a:gd name="connsiteX47" fmla="*/ 8258 w 10000"/>
              <a:gd name="connsiteY47" fmla="*/ 2584 h 9526"/>
              <a:gd name="connsiteX48" fmla="*/ 8258 w 10000"/>
              <a:gd name="connsiteY48" fmla="*/ 2584 h 9526"/>
              <a:gd name="connsiteX49" fmla="*/ 8107 w 10000"/>
              <a:gd name="connsiteY49" fmla="*/ 2584 h 9526"/>
              <a:gd name="connsiteX50" fmla="*/ 8038 w 10000"/>
              <a:gd name="connsiteY50" fmla="*/ 2584 h 9526"/>
              <a:gd name="connsiteX51" fmla="*/ 7970 w 10000"/>
              <a:gd name="connsiteY51" fmla="*/ 2584 h 9526"/>
              <a:gd name="connsiteX52" fmla="*/ 7819 w 10000"/>
              <a:gd name="connsiteY52" fmla="*/ 2584 h 9526"/>
              <a:gd name="connsiteX53" fmla="*/ 7682 w 10000"/>
              <a:gd name="connsiteY53" fmla="*/ 2584 h 9526"/>
              <a:gd name="connsiteX54" fmla="*/ 7462 w 10000"/>
              <a:gd name="connsiteY54" fmla="*/ 2584 h 9526"/>
              <a:gd name="connsiteX55" fmla="*/ 7311 w 10000"/>
              <a:gd name="connsiteY55" fmla="*/ 2584 h 9526"/>
              <a:gd name="connsiteX56" fmla="*/ 7092 w 10000"/>
              <a:gd name="connsiteY56" fmla="*/ 2584 h 9526"/>
              <a:gd name="connsiteX57" fmla="*/ 6804 w 10000"/>
              <a:gd name="connsiteY57" fmla="*/ 2584 h 9526"/>
              <a:gd name="connsiteX58" fmla="*/ 6516 w 10000"/>
              <a:gd name="connsiteY58" fmla="*/ 2829 h 9526"/>
              <a:gd name="connsiteX59" fmla="*/ 6228 w 10000"/>
              <a:gd name="connsiteY59" fmla="*/ 2829 h 9526"/>
              <a:gd name="connsiteX60" fmla="*/ 5871 w 10000"/>
              <a:gd name="connsiteY60" fmla="*/ 3035 h 9526"/>
              <a:gd name="connsiteX61" fmla="*/ 5144 w 10000"/>
              <a:gd name="connsiteY61" fmla="*/ 3239 h 9526"/>
              <a:gd name="connsiteX62" fmla="*/ 4417 w 10000"/>
              <a:gd name="connsiteY62" fmla="*/ 3691 h 9526"/>
              <a:gd name="connsiteX63" fmla="*/ 3690 w 10000"/>
              <a:gd name="connsiteY63" fmla="*/ 3897 h 9526"/>
              <a:gd name="connsiteX64" fmla="*/ 2963 w 10000"/>
              <a:gd name="connsiteY64" fmla="*/ 4099 h 9526"/>
              <a:gd name="connsiteX65" fmla="*/ 2167 w 10000"/>
              <a:gd name="connsiteY65" fmla="*/ 4348 h 9526"/>
              <a:gd name="connsiteX66" fmla="*/ 1454 w 10000"/>
              <a:gd name="connsiteY66" fmla="*/ 4552 h 9526"/>
              <a:gd name="connsiteX67" fmla="*/ 727 w 10000"/>
              <a:gd name="connsiteY67" fmla="*/ 4758 h 9526"/>
              <a:gd name="connsiteX68" fmla="*/ 0 w 10000"/>
              <a:gd name="connsiteY68" fmla="*/ 5003 h 9526"/>
              <a:gd name="connsiteX69" fmla="*/ 0 w 10000"/>
              <a:gd name="connsiteY69" fmla="*/ 3691 h 9526"/>
              <a:gd name="connsiteX70" fmla="*/ 576 w 10000"/>
              <a:gd name="connsiteY70" fmla="*/ 3490 h 9526"/>
              <a:gd name="connsiteX71" fmla="*/ 1152 w 10000"/>
              <a:gd name="connsiteY71" fmla="*/ 3239 h 9526"/>
              <a:gd name="connsiteX72" fmla="*/ 1660 w 10000"/>
              <a:gd name="connsiteY72" fmla="*/ 3035 h 9526"/>
              <a:gd name="connsiteX73" fmla="*/ 2167 w 10000"/>
              <a:gd name="connsiteY73" fmla="*/ 2829 h 9526"/>
              <a:gd name="connsiteX74" fmla="*/ 2675 w 10000"/>
              <a:gd name="connsiteY74" fmla="*/ 2829 h 9526"/>
              <a:gd name="connsiteX75" fmla="*/ 3114 w 10000"/>
              <a:gd name="connsiteY75" fmla="*/ 2584 h 9526"/>
              <a:gd name="connsiteX76" fmla="*/ 3553 w 10000"/>
              <a:gd name="connsiteY76" fmla="*/ 2379 h 9526"/>
              <a:gd name="connsiteX77" fmla="*/ 3978 w 10000"/>
              <a:gd name="connsiteY77" fmla="*/ 2379 h 9526"/>
              <a:gd name="connsiteX78" fmla="*/ 4348 w 10000"/>
              <a:gd name="connsiteY78" fmla="*/ 2178 h 9526"/>
              <a:gd name="connsiteX79" fmla="*/ 4705 w 10000"/>
              <a:gd name="connsiteY79" fmla="*/ 1967 h 9526"/>
              <a:gd name="connsiteX80" fmla="*/ 5075 w 10000"/>
              <a:gd name="connsiteY80" fmla="*/ 1967 h 9526"/>
              <a:gd name="connsiteX81" fmla="*/ 5364 w 10000"/>
              <a:gd name="connsiteY81" fmla="*/ 1725 h 9526"/>
              <a:gd name="connsiteX82" fmla="*/ 5720 w 10000"/>
              <a:gd name="connsiteY82" fmla="*/ 1725 h 9526"/>
              <a:gd name="connsiteX83" fmla="*/ 5940 w 10000"/>
              <a:gd name="connsiteY83" fmla="*/ 1725 h 9526"/>
              <a:gd name="connsiteX84" fmla="*/ 6228 w 10000"/>
              <a:gd name="connsiteY84" fmla="*/ 1514 h 9526"/>
              <a:gd name="connsiteX85" fmla="*/ 6447 w 10000"/>
              <a:gd name="connsiteY85" fmla="*/ 1514 h 9526"/>
              <a:gd name="connsiteX86" fmla="*/ 6804 w 10000"/>
              <a:gd name="connsiteY86" fmla="*/ 1314 h 9526"/>
              <a:gd name="connsiteX87" fmla="*/ 7174 w 10000"/>
              <a:gd name="connsiteY87" fmla="*/ 1314 h 9526"/>
              <a:gd name="connsiteX88" fmla="*/ 7462 w 10000"/>
              <a:gd name="connsiteY88" fmla="*/ 1064 h 9526"/>
              <a:gd name="connsiteX89" fmla="*/ 7750 w 10000"/>
              <a:gd name="connsiteY89" fmla="*/ 1064 h 9526"/>
              <a:gd name="connsiteX90" fmla="*/ 7901 w 10000"/>
              <a:gd name="connsiteY90" fmla="*/ 866 h 9526"/>
              <a:gd name="connsiteX91" fmla="*/ 8038 w 10000"/>
              <a:gd name="connsiteY91" fmla="*/ 658 h 9526"/>
              <a:gd name="connsiteX92" fmla="*/ 8189 w 10000"/>
              <a:gd name="connsiteY92" fmla="*/ 658 h 9526"/>
              <a:gd name="connsiteX93" fmla="*/ 8189 w 10000"/>
              <a:gd name="connsiteY93" fmla="*/ 454 h 9526"/>
              <a:gd name="connsiteX94" fmla="*/ 8189 w 10000"/>
              <a:gd name="connsiteY94" fmla="*/ 454 h 9526"/>
              <a:gd name="connsiteX0" fmla="*/ 8189 w 10000"/>
              <a:gd name="connsiteY0" fmla="*/ 477 h 9884"/>
              <a:gd name="connsiteX1" fmla="*/ 8258 w 10000"/>
              <a:gd name="connsiteY1" fmla="*/ 215 h 9884"/>
              <a:gd name="connsiteX2" fmla="*/ 8409 w 10000"/>
              <a:gd name="connsiteY2" fmla="*/ 215 h 9884"/>
              <a:gd name="connsiteX3" fmla="*/ 8477 w 10000"/>
              <a:gd name="connsiteY3" fmla="*/ 0 h 9884"/>
              <a:gd name="connsiteX4" fmla="*/ 8546 w 10000"/>
              <a:gd name="connsiteY4" fmla="*/ 0 h 9884"/>
              <a:gd name="connsiteX5" fmla="*/ 8697 w 10000"/>
              <a:gd name="connsiteY5" fmla="*/ 215 h 9884"/>
              <a:gd name="connsiteX6" fmla="*/ 8916 w 10000"/>
              <a:gd name="connsiteY6" fmla="*/ 477 h 9884"/>
              <a:gd name="connsiteX7" fmla="*/ 8985 w 10000"/>
              <a:gd name="connsiteY7" fmla="*/ 691 h 9884"/>
              <a:gd name="connsiteX8" fmla="*/ 9122 w 10000"/>
              <a:gd name="connsiteY8" fmla="*/ 1117 h 9884"/>
              <a:gd name="connsiteX9" fmla="*/ 9204 w 10000"/>
              <a:gd name="connsiteY9" fmla="*/ 1379 h 9884"/>
              <a:gd name="connsiteX10" fmla="*/ 9342 w 10000"/>
              <a:gd name="connsiteY10" fmla="*/ 1589 h 9884"/>
              <a:gd name="connsiteX11" fmla="*/ 9492 w 10000"/>
              <a:gd name="connsiteY11" fmla="*/ 2065 h 9884"/>
              <a:gd name="connsiteX12" fmla="*/ 9630 w 10000"/>
              <a:gd name="connsiteY12" fmla="*/ 2286 h 9884"/>
              <a:gd name="connsiteX13" fmla="*/ 9712 w 10000"/>
              <a:gd name="connsiteY13" fmla="*/ 2713 h 9884"/>
              <a:gd name="connsiteX14" fmla="*/ 9849 w 10000"/>
              <a:gd name="connsiteY14" fmla="*/ 2970 h 9884"/>
              <a:gd name="connsiteX15" fmla="*/ 9918 w 10000"/>
              <a:gd name="connsiteY15" fmla="*/ 3186 h 9884"/>
              <a:gd name="connsiteX16" fmla="*/ 9918 w 10000"/>
              <a:gd name="connsiteY16" fmla="*/ 3400 h 9884"/>
              <a:gd name="connsiteX17" fmla="*/ 10000 w 10000"/>
              <a:gd name="connsiteY17" fmla="*/ 3400 h 9884"/>
              <a:gd name="connsiteX18" fmla="*/ 10000 w 10000"/>
              <a:gd name="connsiteY18" fmla="*/ 3664 h 9884"/>
              <a:gd name="connsiteX19" fmla="*/ 10000 w 10000"/>
              <a:gd name="connsiteY19" fmla="*/ 3875 h 9884"/>
              <a:gd name="connsiteX20" fmla="*/ 9918 w 10000"/>
              <a:gd name="connsiteY20" fmla="*/ 4091 h 9884"/>
              <a:gd name="connsiteX21" fmla="*/ 9849 w 10000"/>
              <a:gd name="connsiteY21" fmla="*/ 4091 h 9884"/>
              <a:gd name="connsiteX22" fmla="*/ 9781 w 10000"/>
              <a:gd name="connsiteY22" fmla="*/ 4303 h 9884"/>
              <a:gd name="connsiteX23" fmla="*/ 9712 w 10000"/>
              <a:gd name="connsiteY23" fmla="*/ 4303 h 9884"/>
              <a:gd name="connsiteX24" fmla="*/ 9712 w 10000"/>
              <a:gd name="connsiteY24" fmla="*/ 4564 h 9884"/>
              <a:gd name="connsiteX25" fmla="*/ 9630 w 10000"/>
              <a:gd name="connsiteY25" fmla="*/ 4779 h 9884"/>
              <a:gd name="connsiteX26" fmla="*/ 9561 w 10000"/>
              <a:gd name="connsiteY26" fmla="*/ 5252 h 9884"/>
              <a:gd name="connsiteX27" fmla="*/ 9561 w 10000"/>
              <a:gd name="connsiteY27" fmla="*/ 5679 h 9884"/>
              <a:gd name="connsiteX28" fmla="*/ 9492 w 10000"/>
              <a:gd name="connsiteY28" fmla="*/ 6157 h 9884"/>
              <a:gd name="connsiteX29" fmla="*/ 9492 w 10000"/>
              <a:gd name="connsiteY29" fmla="*/ 6848 h 9884"/>
              <a:gd name="connsiteX30" fmla="*/ 9492 w 10000"/>
              <a:gd name="connsiteY30" fmla="*/ 7273 h 9884"/>
              <a:gd name="connsiteX31" fmla="*/ 9410 w 10000"/>
              <a:gd name="connsiteY31" fmla="*/ 7966 h 9884"/>
              <a:gd name="connsiteX32" fmla="*/ 9410 w 10000"/>
              <a:gd name="connsiteY32" fmla="*/ 8868 h 9884"/>
              <a:gd name="connsiteX33" fmla="*/ 8409 w 10000"/>
              <a:gd name="connsiteY33" fmla="*/ 9770 h 9884"/>
              <a:gd name="connsiteX34" fmla="*/ 8409 w 10000"/>
              <a:gd name="connsiteY34" fmla="*/ 8182 h 9884"/>
              <a:gd name="connsiteX35" fmla="*/ 8477 w 10000"/>
              <a:gd name="connsiteY35" fmla="*/ 6586 h 9884"/>
              <a:gd name="connsiteX36" fmla="*/ 8477 w 10000"/>
              <a:gd name="connsiteY36" fmla="*/ 5895 h 9884"/>
              <a:gd name="connsiteX37" fmla="*/ 8477 w 10000"/>
              <a:gd name="connsiteY37" fmla="*/ 5252 h 9884"/>
              <a:gd name="connsiteX38" fmla="*/ 8477 w 10000"/>
              <a:gd name="connsiteY38" fmla="*/ 4779 h 9884"/>
              <a:gd name="connsiteX39" fmla="*/ 8477 w 10000"/>
              <a:gd name="connsiteY39" fmla="*/ 4303 h 9884"/>
              <a:gd name="connsiteX40" fmla="*/ 8477 w 10000"/>
              <a:gd name="connsiteY40" fmla="*/ 3875 h 9884"/>
              <a:gd name="connsiteX41" fmla="*/ 8477 w 10000"/>
              <a:gd name="connsiteY41" fmla="*/ 3664 h 9884"/>
              <a:gd name="connsiteX42" fmla="*/ 8409 w 10000"/>
              <a:gd name="connsiteY42" fmla="*/ 3400 h 9884"/>
              <a:gd name="connsiteX43" fmla="*/ 8409 w 10000"/>
              <a:gd name="connsiteY43" fmla="*/ 3186 h 9884"/>
              <a:gd name="connsiteX44" fmla="*/ 8409 w 10000"/>
              <a:gd name="connsiteY44" fmla="*/ 2970 h 9884"/>
              <a:gd name="connsiteX45" fmla="*/ 8326 w 10000"/>
              <a:gd name="connsiteY45" fmla="*/ 2970 h 9884"/>
              <a:gd name="connsiteX46" fmla="*/ 8258 w 10000"/>
              <a:gd name="connsiteY46" fmla="*/ 2713 h 9884"/>
              <a:gd name="connsiteX47" fmla="*/ 8258 w 10000"/>
              <a:gd name="connsiteY47" fmla="*/ 2713 h 9884"/>
              <a:gd name="connsiteX48" fmla="*/ 8107 w 10000"/>
              <a:gd name="connsiteY48" fmla="*/ 2713 h 9884"/>
              <a:gd name="connsiteX49" fmla="*/ 8038 w 10000"/>
              <a:gd name="connsiteY49" fmla="*/ 2713 h 9884"/>
              <a:gd name="connsiteX50" fmla="*/ 7970 w 10000"/>
              <a:gd name="connsiteY50" fmla="*/ 2713 h 9884"/>
              <a:gd name="connsiteX51" fmla="*/ 7819 w 10000"/>
              <a:gd name="connsiteY51" fmla="*/ 2713 h 9884"/>
              <a:gd name="connsiteX52" fmla="*/ 7682 w 10000"/>
              <a:gd name="connsiteY52" fmla="*/ 2713 h 9884"/>
              <a:gd name="connsiteX53" fmla="*/ 7462 w 10000"/>
              <a:gd name="connsiteY53" fmla="*/ 2713 h 9884"/>
              <a:gd name="connsiteX54" fmla="*/ 7311 w 10000"/>
              <a:gd name="connsiteY54" fmla="*/ 2713 h 9884"/>
              <a:gd name="connsiteX55" fmla="*/ 7092 w 10000"/>
              <a:gd name="connsiteY55" fmla="*/ 2713 h 9884"/>
              <a:gd name="connsiteX56" fmla="*/ 6804 w 10000"/>
              <a:gd name="connsiteY56" fmla="*/ 2713 h 9884"/>
              <a:gd name="connsiteX57" fmla="*/ 6516 w 10000"/>
              <a:gd name="connsiteY57" fmla="*/ 2970 h 9884"/>
              <a:gd name="connsiteX58" fmla="*/ 6228 w 10000"/>
              <a:gd name="connsiteY58" fmla="*/ 2970 h 9884"/>
              <a:gd name="connsiteX59" fmla="*/ 5871 w 10000"/>
              <a:gd name="connsiteY59" fmla="*/ 3186 h 9884"/>
              <a:gd name="connsiteX60" fmla="*/ 5144 w 10000"/>
              <a:gd name="connsiteY60" fmla="*/ 3400 h 9884"/>
              <a:gd name="connsiteX61" fmla="*/ 4417 w 10000"/>
              <a:gd name="connsiteY61" fmla="*/ 3875 h 9884"/>
              <a:gd name="connsiteX62" fmla="*/ 3690 w 10000"/>
              <a:gd name="connsiteY62" fmla="*/ 4091 h 9884"/>
              <a:gd name="connsiteX63" fmla="*/ 2963 w 10000"/>
              <a:gd name="connsiteY63" fmla="*/ 4303 h 9884"/>
              <a:gd name="connsiteX64" fmla="*/ 2167 w 10000"/>
              <a:gd name="connsiteY64" fmla="*/ 4564 h 9884"/>
              <a:gd name="connsiteX65" fmla="*/ 1454 w 10000"/>
              <a:gd name="connsiteY65" fmla="*/ 4779 h 9884"/>
              <a:gd name="connsiteX66" fmla="*/ 727 w 10000"/>
              <a:gd name="connsiteY66" fmla="*/ 4995 h 9884"/>
              <a:gd name="connsiteX67" fmla="*/ 0 w 10000"/>
              <a:gd name="connsiteY67" fmla="*/ 5252 h 9884"/>
              <a:gd name="connsiteX68" fmla="*/ 0 w 10000"/>
              <a:gd name="connsiteY68" fmla="*/ 3875 h 9884"/>
              <a:gd name="connsiteX69" fmla="*/ 576 w 10000"/>
              <a:gd name="connsiteY69" fmla="*/ 3664 h 9884"/>
              <a:gd name="connsiteX70" fmla="*/ 1152 w 10000"/>
              <a:gd name="connsiteY70" fmla="*/ 3400 h 9884"/>
              <a:gd name="connsiteX71" fmla="*/ 1660 w 10000"/>
              <a:gd name="connsiteY71" fmla="*/ 3186 h 9884"/>
              <a:gd name="connsiteX72" fmla="*/ 2167 w 10000"/>
              <a:gd name="connsiteY72" fmla="*/ 2970 h 9884"/>
              <a:gd name="connsiteX73" fmla="*/ 2675 w 10000"/>
              <a:gd name="connsiteY73" fmla="*/ 2970 h 9884"/>
              <a:gd name="connsiteX74" fmla="*/ 3114 w 10000"/>
              <a:gd name="connsiteY74" fmla="*/ 2713 h 9884"/>
              <a:gd name="connsiteX75" fmla="*/ 3553 w 10000"/>
              <a:gd name="connsiteY75" fmla="*/ 2497 h 9884"/>
              <a:gd name="connsiteX76" fmla="*/ 3978 w 10000"/>
              <a:gd name="connsiteY76" fmla="*/ 2497 h 9884"/>
              <a:gd name="connsiteX77" fmla="*/ 4348 w 10000"/>
              <a:gd name="connsiteY77" fmla="*/ 2286 h 9884"/>
              <a:gd name="connsiteX78" fmla="*/ 4705 w 10000"/>
              <a:gd name="connsiteY78" fmla="*/ 2065 h 9884"/>
              <a:gd name="connsiteX79" fmla="*/ 5075 w 10000"/>
              <a:gd name="connsiteY79" fmla="*/ 2065 h 9884"/>
              <a:gd name="connsiteX80" fmla="*/ 5364 w 10000"/>
              <a:gd name="connsiteY80" fmla="*/ 1811 h 9884"/>
              <a:gd name="connsiteX81" fmla="*/ 5720 w 10000"/>
              <a:gd name="connsiteY81" fmla="*/ 1811 h 9884"/>
              <a:gd name="connsiteX82" fmla="*/ 5940 w 10000"/>
              <a:gd name="connsiteY82" fmla="*/ 1811 h 9884"/>
              <a:gd name="connsiteX83" fmla="*/ 6228 w 10000"/>
              <a:gd name="connsiteY83" fmla="*/ 1589 h 9884"/>
              <a:gd name="connsiteX84" fmla="*/ 6447 w 10000"/>
              <a:gd name="connsiteY84" fmla="*/ 1589 h 9884"/>
              <a:gd name="connsiteX85" fmla="*/ 6804 w 10000"/>
              <a:gd name="connsiteY85" fmla="*/ 1379 h 9884"/>
              <a:gd name="connsiteX86" fmla="*/ 7174 w 10000"/>
              <a:gd name="connsiteY86" fmla="*/ 1379 h 9884"/>
              <a:gd name="connsiteX87" fmla="*/ 7462 w 10000"/>
              <a:gd name="connsiteY87" fmla="*/ 1117 h 9884"/>
              <a:gd name="connsiteX88" fmla="*/ 7750 w 10000"/>
              <a:gd name="connsiteY88" fmla="*/ 1117 h 9884"/>
              <a:gd name="connsiteX89" fmla="*/ 7901 w 10000"/>
              <a:gd name="connsiteY89" fmla="*/ 909 h 9884"/>
              <a:gd name="connsiteX90" fmla="*/ 8038 w 10000"/>
              <a:gd name="connsiteY90" fmla="*/ 691 h 9884"/>
              <a:gd name="connsiteX91" fmla="*/ 8189 w 10000"/>
              <a:gd name="connsiteY91" fmla="*/ 691 h 9884"/>
              <a:gd name="connsiteX92" fmla="*/ 8189 w 10000"/>
              <a:gd name="connsiteY92" fmla="*/ 477 h 9884"/>
              <a:gd name="connsiteX93" fmla="*/ 8189 w 10000"/>
              <a:gd name="connsiteY93" fmla="*/ 477 h 9884"/>
              <a:gd name="connsiteX0" fmla="*/ 8189 w 10000"/>
              <a:gd name="connsiteY0" fmla="*/ 483 h 9885"/>
              <a:gd name="connsiteX1" fmla="*/ 8258 w 10000"/>
              <a:gd name="connsiteY1" fmla="*/ 218 h 9885"/>
              <a:gd name="connsiteX2" fmla="*/ 8409 w 10000"/>
              <a:gd name="connsiteY2" fmla="*/ 218 h 9885"/>
              <a:gd name="connsiteX3" fmla="*/ 8477 w 10000"/>
              <a:gd name="connsiteY3" fmla="*/ 0 h 9885"/>
              <a:gd name="connsiteX4" fmla="*/ 8546 w 10000"/>
              <a:gd name="connsiteY4" fmla="*/ 0 h 9885"/>
              <a:gd name="connsiteX5" fmla="*/ 8697 w 10000"/>
              <a:gd name="connsiteY5" fmla="*/ 218 h 9885"/>
              <a:gd name="connsiteX6" fmla="*/ 8916 w 10000"/>
              <a:gd name="connsiteY6" fmla="*/ 483 h 9885"/>
              <a:gd name="connsiteX7" fmla="*/ 8985 w 10000"/>
              <a:gd name="connsiteY7" fmla="*/ 699 h 9885"/>
              <a:gd name="connsiteX8" fmla="*/ 9122 w 10000"/>
              <a:gd name="connsiteY8" fmla="*/ 1130 h 9885"/>
              <a:gd name="connsiteX9" fmla="*/ 9204 w 10000"/>
              <a:gd name="connsiteY9" fmla="*/ 1395 h 9885"/>
              <a:gd name="connsiteX10" fmla="*/ 9342 w 10000"/>
              <a:gd name="connsiteY10" fmla="*/ 1608 h 9885"/>
              <a:gd name="connsiteX11" fmla="*/ 9492 w 10000"/>
              <a:gd name="connsiteY11" fmla="*/ 2089 h 9885"/>
              <a:gd name="connsiteX12" fmla="*/ 9630 w 10000"/>
              <a:gd name="connsiteY12" fmla="*/ 2313 h 9885"/>
              <a:gd name="connsiteX13" fmla="*/ 9712 w 10000"/>
              <a:gd name="connsiteY13" fmla="*/ 2745 h 9885"/>
              <a:gd name="connsiteX14" fmla="*/ 9849 w 10000"/>
              <a:gd name="connsiteY14" fmla="*/ 3005 h 9885"/>
              <a:gd name="connsiteX15" fmla="*/ 9918 w 10000"/>
              <a:gd name="connsiteY15" fmla="*/ 3223 h 9885"/>
              <a:gd name="connsiteX16" fmla="*/ 9918 w 10000"/>
              <a:gd name="connsiteY16" fmla="*/ 3440 h 9885"/>
              <a:gd name="connsiteX17" fmla="*/ 10000 w 10000"/>
              <a:gd name="connsiteY17" fmla="*/ 3440 h 9885"/>
              <a:gd name="connsiteX18" fmla="*/ 10000 w 10000"/>
              <a:gd name="connsiteY18" fmla="*/ 3707 h 9885"/>
              <a:gd name="connsiteX19" fmla="*/ 10000 w 10000"/>
              <a:gd name="connsiteY19" fmla="*/ 3920 h 9885"/>
              <a:gd name="connsiteX20" fmla="*/ 9918 w 10000"/>
              <a:gd name="connsiteY20" fmla="*/ 4139 h 9885"/>
              <a:gd name="connsiteX21" fmla="*/ 9849 w 10000"/>
              <a:gd name="connsiteY21" fmla="*/ 4139 h 9885"/>
              <a:gd name="connsiteX22" fmla="*/ 9781 w 10000"/>
              <a:gd name="connsiteY22" fmla="*/ 4354 h 9885"/>
              <a:gd name="connsiteX23" fmla="*/ 9712 w 10000"/>
              <a:gd name="connsiteY23" fmla="*/ 4354 h 9885"/>
              <a:gd name="connsiteX24" fmla="*/ 9712 w 10000"/>
              <a:gd name="connsiteY24" fmla="*/ 4618 h 9885"/>
              <a:gd name="connsiteX25" fmla="*/ 9630 w 10000"/>
              <a:gd name="connsiteY25" fmla="*/ 4835 h 9885"/>
              <a:gd name="connsiteX26" fmla="*/ 9561 w 10000"/>
              <a:gd name="connsiteY26" fmla="*/ 5314 h 9885"/>
              <a:gd name="connsiteX27" fmla="*/ 9561 w 10000"/>
              <a:gd name="connsiteY27" fmla="*/ 5746 h 9885"/>
              <a:gd name="connsiteX28" fmla="*/ 9492 w 10000"/>
              <a:gd name="connsiteY28" fmla="*/ 6229 h 9885"/>
              <a:gd name="connsiteX29" fmla="*/ 9492 w 10000"/>
              <a:gd name="connsiteY29" fmla="*/ 6928 h 9885"/>
              <a:gd name="connsiteX30" fmla="*/ 9492 w 10000"/>
              <a:gd name="connsiteY30" fmla="*/ 7358 h 9885"/>
              <a:gd name="connsiteX31" fmla="*/ 9410 w 10000"/>
              <a:gd name="connsiteY31" fmla="*/ 8059 h 9885"/>
              <a:gd name="connsiteX32" fmla="*/ 8409 w 10000"/>
              <a:gd name="connsiteY32" fmla="*/ 9885 h 9885"/>
              <a:gd name="connsiteX33" fmla="*/ 8409 w 10000"/>
              <a:gd name="connsiteY33" fmla="*/ 8278 h 9885"/>
              <a:gd name="connsiteX34" fmla="*/ 8477 w 10000"/>
              <a:gd name="connsiteY34" fmla="*/ 6663 h 9885"/>
              <a:gd name="connsiteX35" fmla="*/ 8477 w 10000"/>
              <a:gd name="connsiteY35" fmla="*/ 5964 h 9885"/>
              <a:gd name="connsiteX36" fmla="*/ 8477 w 10000"/>
              <a:gd name="connsiteY36" fmla="*/ 5314 h 9885"/>
              <a:gd name="connsiteX37" fmla="*/ 8477 w 10000"/>
              <a:gd name="connsiteY37" fmla="*/ 4835 h 9885"/>
              <a:gd name="connsiteX38" fmla="*/ 8477 w 10000"/>
              <a:gd name="connsiteY38" fmla="*/ 4354 h 9885"/>
              <a:gd name="connsiteX39" fmla="*/ 8477 w 10000"/>
              <a:gd name="connsiteY39" fmla="*/ 3920 h 9885"/>
              <a:gd name="connsiteX40" fmla="*/ 8477 w 10000"/>
              <a:gd name="connsiteY40" fmla="*/ 3707 h 9885"/>
              <a:gd name="connsiteX41" fmla="*/ 8409 w 10000"/>
              <a:gd name="connsiteY41" fmla="*/ 3440 h 9885"/>
              <a:gd name="connsiteX42" fmla="*/ 8409 w 10000"/>
              <a:gd name="connsiteY42" fmla="*/ 3223 h 9885"/>
              <a:gd name="connsiteX43" fmla="*/ 8409 w 10000"/>
              <a:gd name="connsiteY43" fmla="*/ 3005 h 9885"/>
              <a:gd name="connsiteX44" fmla="*/ 8326 w 10000"/>
              <a:gd name="connsiteY44" fmla="*/ 3005 h 9885"/>
              <a:gd name="connsiteX45" fmla="*/ 8258 w 10000"/>
              <a:gd name="connsiteY45" fmla="*/ 2745 h 9885"/>
              <a:gd name="connsiteX46" fmla="*/ 8258 w 10000"/>
              <a:gd name="connsiteY46" fmla="*/ 2745 h 9885"/>
              <a:gd name="connsiteX47" fmla="*/ 8107 w 10000"/>
              <a:gd name="connsiteY47" fmla="*/ 2745 h 9885"/>
              <a:gd name="connsiteX48" fmla="*/ 8038 w 10000"/>
              <a:gd name="connsiteY48" fmla="*/ 2745 h 9885"/>
              <a:gd name="connsiteX49" fmla="*/ 7970 w 10000"/>
              <a:gd name="connsiteY49" fmla="*/ 2745 h 9885"/>
              <a:gd name="connsiteX50" fmla="*/ 7819 w 10000"/>
              <a:gd name="connsiteY50" fmla="*/ 2745 h 9885"/>
              <a:gd name="connsiteX51" fmla="*/ 7682 w 10000"/>
              <a:gd name="connsiteY51" fmla="*/ 2745 h 9885"/>
              <a:gd name="connsiteX52" fmla="*/ 7462 w 10000"/>
              <a:gd name="connsiteY52" fmla="*/ 2745 h 9885"/>
              <a:gd name="connsiteX53" fmla="*/ 7311 w 10000"/>
              <a:gd name="connsiteY53" fmla="*/ 2745 h 9885"/>
              <a:gd name="connsiteX54" fmla="*/ 7092 w 10000"/>
              <a:gd name="connsiteY54" fmla="*/ 2745 h 9885"/>
              <a:gd name="connsiteX55" fmla="*/ 6804 w 10000"/>
              <a:gd name="connsiteY55" fmla="*/ 2745 h 9885"/>
              <a:gd name="connsiteX56" fmla="*/ 6516 w 10000"/>
              <a:gd name="connsiteY56" fmla="*/ 3005 h 9885"/>
              <a:gd name="connsiteX57" fmla="*/ 6228 w 10000"/>
              <a:gd name="connsiteY57" fmla="*/ 3005 h 9885"/>
              <a:gd name="connsiteX58" fmla="*/ 5871 w 10000"/>
              <a:gd name="connsiteY58" fmla="*/ 3223 h 9885"/>
              <a:gd name="connsiteX59" fmla="*/ 5144 w 10000"/>
              <a:gd name="connsiteY59" fmla="*/ 3440 h 9885"/>
              <a:gd name="connsiteX60" fmla="*/ 4417 w 10000"/>
              <a:gd name="connsiteY60" fmla="*/ 3920 h 9885"/>
              <a:gd name="connsiteX61" fmla="*/ 3690 w 10000"/>
              <a:gd name="connsiteY61" fmla="*/ 4139 h 9885"/>
              <a:gd name="connsiteX62" fmla="*/ 2963 w 10000"/>
              <a:gd name="connsiteY62" fmla="*/ 4354 h 9885"/>
              <a:gd name="connsiteX63" fmla="*/ 2167 w 10000"/>
              <a:gd name="connsiteY63" fmla="*/ 4618 h 9885"/>
              <a:gd name="connsiteX64" fmla="*/ 1454 w 10000"/>
              <a:gd name="connsiteY64" fmla="*/ 4835 h 9885"/>
              <a:gd name="connsiteX65" fmla="*/ 727 w 10000"/>
              <a:gd name="connsiteY65" fmla="*/ 5054 h 9885"/>
              <a:gd name="connsiteX66" fmla="*/ 0 w 10000"/>
              <a:gd name="connsiteY66" fmla="*/ 5314 h 9885"/>
              <a:gd name="connsiteX67" fmla="*/ 0 w 10000"/>
              <a:gd name="connsiteY67" fmla="*/ 3920 h 9885"/>
              <a:gd name="connsiteX68" fmla="*/ 576 w 10000"/>
              <a:gd name="connsiteY68" fmla="*/ 3707 h 9885"/>
              <a:gd name="connsiteX69" fmla="*/ 1152 w 10000"/>
              <a:gd name="connsiteY69" fmla="*/ 3440 h 9885"/>
              <a:gd name="connsiteX70" fmla="*/ 1660 w 10000"/>
              <a:gd name="connsiteY70" fmla="*/ 3223 h 9885"/>
              <a:gd name="connsiteX71" fmla="*/ 2167 w 10000"/>
              <a:gd name="connsiteY71" fmla="*/ 3005 h 9885"/>
              <a:gd name="connsiteX72" fmla="*/ 2675 w 10000"/>
              <a:gd name="connsiteY72" fmla="*/ 3005 h 9885"/>
              <a:gd name="connsiteX73" fmla="*/ 3114 w 10000"/>
              <a:gd name="connsiteY73" fmla="*/ 2745 h 9885"/>
              <a:gd name="connsiteX74" fmla="*/ 3553 w 10000"/>
              <a:gd name="connsiteY74" fmla="*/ 2526 h 9885"/>
              <a:gd name="connsiteX75" fmla="*/ 3978 w 10000"/>
              <a:gd name="connsiteY75" fmla="*/ 2526 h 9885"/>
              <a:gd name="connsiteX76" fmla="*/ 4348 w 10000"/>
              <a:gd name="connsiteY76" fmla="*/ 2313 h 9885"/>
              <a:gd name="connsiteX77" fmla="*/ 4705 w 10000"/>
              <a:gd name="connsiteY77" fmla="*/ 2089 h 9885"/>
              <a:gd name="connsiteX78" fmla="*/ 5075 w 10000"/>
              <a:gd name="connsiteY78" fmla="*/ 2089 h 9885"/>
              <a:gd name="connsiteX79" fmla="*/ 5364 w 10000"/>
              <a:gd name="connsiteY79" fmla="*/ 1832 h 9885"/>
              <a:gd name="connsiteX80" fmla="*/ 5720 w 10000"/>
              <a:gd name="connsiteY80" fmla="*/ 1832 h 9885"/>
              <a:gd name="connsiteX81" fmla="*/ 5940 w 10000"/>
              <a:gd name="connsiteY81" fmla="*/ 1832 h 9885"/>
              <a:gd name="connsiteX82" fmla="*/ 6228 w 10000"/>
              <a:gd name="connsiteY82" fmla="*/ 1608 h 9885"/>
              <a:gd name="connsiteX83" fmla="*/ 6447 w 10000"/>
              <a:gd name="connsiteY83" fmla="*/ 1608 h 9885"/>
              <a:gd name="connsiteX84" fmla="*/ 6804 w 10000"/>
              <a:gd name="connsiteY84" fmla="*/ 1395 h 9885"/>
              <a:gd name="connsiteX85" fmla="*/ 7174 w 10000"/>
              <a:gd name="connsiteY85" fmla="*/ 1395 h 9885"/>
              <a:gd name="connsiteX86" fmla="*/ 7462 w 10000"/>
              <a:gd name="connsiteY86" fmla="*/ 1130 h 9885"/>
              <a:gd name="connsiteX87" fmla="*/ 7750 w 10000"/>
              <a:gd name="connsiteY87" fmla="*/ 1130 h 9885"/>
              <a:gd name="connsiteX88" fmla="*/ 7901 w 10000"/>
              <a:gd name="connsiteY88" fmla="*/ 920 h 9885"/>
              <a:gd name="connsiteX89" fmla="*/ 8038 w 10000"/>
              <a:gd name="connsiteY89" fmla="*/ 699 h 9885"/>
              <a:gd name="connsiteX90" fmla="*/ 8189 w 10000"/>
              <a:gd name="connsiteY90" fmla="*/ 699 h 9885"/>
              <a:gd name="connsiteX91" fmla="*/ 8189 w 10000"/>
              <a:gd name="connsiteY91" fmla="*/ 483 h 9885"/>
              <a:gd name="connsiteX92" fmla="*/ 8189 w 10000"/>
              <a:gd name="connsiteY92" fmla="*/ 483 h 9885"/>
              <a:gd name="connsiteX0" fmla="*/ 8189 w 10000"/>
              <a:gd name="connsiteY0" fmla="*/ 489 h 10000"/>
              <a:gd name="connsiteX1" fmla="*/ 8258 w 10000"/>
              <a:gd name="connsiteY1" fmla="*/ 221 h 10000"/>
              <a:gd name="connsiteX2" fmla="*/ 8409 w 10000"/>
              <a:gd name="connsiteY2" fmla="*/ 221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221 h 10000"/>
              <a:gd name="connsiteX6" fmla="*/ 8916 w 10000"/>
              <a:gd name="connsiteY6" fmla="*/ 489 h 10000"/>
              <a:gd name="connsiteX7" fmla="*/ 8985 w 10000"/>
              <a:gd name="connsiteY7" fmla="*/ 707 h 10000"/>
              <a:gd name="connsiteX8" fmla="*/ 9122 w 10000"/>
              <a:gd name="connsiteY8" fmla="*/ 1143 h 10000"/>
              <a:gd name="connsiteX9" fmla="*/ 9204 w 10000"/>
              <a:gd name="connsiteY9" fmla="*/ 1411 h 10000"/>
              <a:gd name="connsiteX10" fmla="*/ 9342 w 10000"/>
              <a:gd name="connsiteY10" fmla="*/ 1627 h 10000"/>
              <a:gd name="connsiteX11" fmla="*/ 9492 w 10000"/>
              <a:gd name="connsiteY11" fmla="*/ 2113 h 10000"/>
              <a:gd name="connsiteX12" fmla="*/ 9630 w 10000"/>
              <a:gd name="connsiteY12" fmla="*/ 2340 h 10000"/>
              <a:gd name="connsiteX13" fmla="*/ 9712 w 10000"/>
              <a:gd name="connsiteY13" fmla="*/ 2777 h 10000"/>
              <a:gd name="connsiteX14" fmla="*/ 9849 w 10000"/>
              <a:gd name="connsiteY14" fmla="*/ 3040 h 10000"/>
              <a:gd name="connsiteX15" fmla="*/ 9918 w 10000"/>
              <a:gd name="connsiteY15" fmla="*/ 3260 h 10000"/>
              <a:gd name="connsiteX16" fmla="*/ 9918 w 10000"/>
              <a:gd name="connsiteY16" fmla="*/ 3480 h 10000"/>
              <a:gd name="connsiteX17" fmla="*/ 10000 w 10000"/>
              <a:gd name="connsiteY17" fmla="*/ 3480 h 10000"/>
              <a:gd name="connsiteX18" fmla="*/ 10000 w 10000"/>
              <a:gd name="connsiteY18" fmla="*/ 3750 h 10000"/>
              <a:gd name="connsiteX19" fmla="*/ 10000 w 10000"/>
              <a:gd name="connsiteY19" fmla="*/ 3966 h 10000"/>
              <a:gd name="connsiteX20" fmla="*/ 9918 w 10000"/>
              <a:gd name="connsiteY20" fmla="*/ 4187 h 10000"/>
              <a:gd name="connsiteX21" fmla="*/ 9849 w 10000"/>
              <a:gd name="connsiteY21" fmla="*/ 4187 h 10000"/>
              <a:gd name="connsiteX22" fmla="*/ 9781 w 10000"/>
              <a:gd name="connsiteY22" fmla="*/ 4405 h 10000"/>
              <a:gd name="connsiteX23" fmla="*/ 9712 w 10000"/>
              <a:gd name="connsiteY23" fmla="*/ 4405 h 10000"/>
              <a:gd name="connsiteX24" fmla="*/ 9712 w 10000"/>
              <a:gd name="connsiteY24" fmla="*/ 4672 h 10000"/>
              <a:gd name="connsiteX25" fmla="*/ 9630 w 10000"/>
              <a:gd name="connsiteY25" fmla="*/ 4891 h 10000"/>
              <a:gd name="connsiteX26" fmla="*/ 9561 w 10000"/>
              <a:gd name="connsiteY26" fmla="*/ 5376 h 10000"/>
              <a:gd name="connsiteX27" fmla="*/ 9561 w 10000"/>
              <a:gd name="connsiteY27" fmla="*/ 5813 h 10000"/>
              <a:gd name="connsiteX28" fmla="*/ 9492 w 10000"/>
              <a:gd name="connsiteY28" fmla="*/ 6301 h 10000"/>
              <a:gd name="connsiteX29" fmla="*/ 9492 w 10000"/>
              <a:gd name="connsiteY29" fmla="*/ 7009 h 10000"/>
              <a:gd name="connsiteX30" fmla="*/ 9492 w 10000"/>
              <a:gd name="connsiteY30" fmla="*/ 7444 h 10000"/>
              <a:gd name="connsiteX31" fmla="*/ 8409 w 10000"/>
              <a:gd name="connsiteY31" fmla="*/ 10000 h 10000"/>
              <a:gd name="connsiteX32" fmla="*/ 8409 w 10000"/>
              <a:gd name="connsiteY32" fmla="*/ 8374 h 10000"/>
              <a:gd name="connsiteX33" fmla="*/ 8477 w 10000"/>
              <a:gd name="connsiteY33" fmla="*/ 6741 h 10000"/>
              <a:gd name="connsiteX34" fmla="*/ 8477 w 10000"/>
              <a:gd name="connsiteY34" fmla="*/ 6033 h 10000"/>
              <a:gd name="connsiteX35" fmla="*/ 8477 w 10000"/>
              <a:gd name="connsiteY35" fmla="*/ 5376 h 10000"/>
              <a:gd name="connsiteX36" fmla="*/ 8477 w 10000"/>
              <a:gd name="connsiteY36" fmla="*/ 4891 h 10000"/>
              <a:gd name="connsiteX37" fmla="*/ 8477 w 10000"/>
              <a:gd name="connsiteY37" fmla="*/ 4405 h 10000"/>
              <a:gd name="connsiteX38" fmla="*/ 8477 w 10000"/>
              <a:gd name="connsiteY38" fmla="*/ 3966 h 10000"/>
              <a:gd name="connsiteX39" fmla="*/ 8477 w 10000"/>
              <a:gd name="connsiteY39" fmla="*/ 3750 h 10000"/>
              <a:gd name="connsiteX40" fmla="*/ 8409 w 10000"/>
              <a:gd name="connsiteY40" fmla="*/ 3480 h 10000"/>
              <a:gd name="connsiteX41" fmla="*/ 8409 w 10000"/>
              <a:gd name="connsiteY41" fmla="*/ 3260 h 10000"/>
              <a:gd name="connsiteX42" fmla="*/ 8409 w 10000"/>
              <a:gd name="connsiteY42" fmla="*/ 3040 h 10000"/>
              <a:gd name="connsiteX43" fmla="*/ 8326 w 10000"/>
              <a:gd name="connsiteY43" fmla="*/ 3040 h 10000"/>
              <a:gd name="connsiteX44" fmla="*/ 8258 w 10000"/>
              <a:gd name="connsiteY44" fmla="*/ 2777 h 10000"/>
              <a:gd name="connsiteX45" fmla="*/ 8258 w 10000"/>
              <a:gd name="connsiteY45" fmla="*/ 2777 h 10000"/>
              <a:gd name="connsiteX46" fmla="*/ 8107 w 10000"/>
              <a:gd name="connsiteY46" fmla="*/ 2777 h 10000"/>
              <a:gd name="connsiteX47" fmla="*/ 8038 w 10000"/>
              <a:gd name="connsiteY47" fmla="*/ 2777 h 10000"/>
              <a:gd name="connsiteX48" fmla="*/ 7970 w 10000"/>
              <a:gd name="connsiteY48" fmla="*/ 2777 h 10000"/>
              <a:gd name="connsiteX49" fmla="*/ 7819 w 10000"/>
              <a:gd name="connsiteY49" fmla="*/ 2777 h 10000"/>
              <a:gd name="connsiteX50" fmla="*/ 7682 w 10000"/>
              <a:gd name="connsiteY50" fmla="*/ 2777 h 10000"/>
              <a:gd name="connsiteX51" fmla="*/ 7462 w 10000"/>
              <a:gd name="connsiteY51" fmla="*/ 2777 h 10000"/>
              <a:gd name="connsiteX52" fmla="*/ 7311 w 10000"/>
              <a:gd name="connsiteY52" fmla="*/ 2777 h 10000"/>
              <a:gd name="connsiteX53" fmla="*/ 7092 w 10000"/>
              <a:gd name="connsiteY53" fmla="*/ 2777 h 10000"/>
              <a:gd name="connsiteX54" fmla="*/ 6804 w 10000"/>
              <a:gd name="connsiteY54" fmla="*/ 2777 h 10000"/>
              <a:gd name="connsiteX55" fmla="*/ 6516 w 10000"/>
              <a:gd name="connsiteY55" fmla="*/ 3040 h 10000"/>
              <a:gd name="connsiteX56" fmla="*/ 6228 w 10000"/>
              <a:gd name="connsiteY56" fmla="*/ 3040 h 10000"/>
              <a:gd name="connsiteX57" fmla="*/ 5871 w 10000"/>
              <a:gd name="connsiteY57" fmla="*/ 3260 h 10000"/>
              <a:gd name="connsiteX58" fmla="*/ 5144 w 10000"/>
              <a:gd name="connsiteY58" fmla="*/ 3480 h 10000"/>
              <a:gd name="connsiteX59" fmla="*/ 4417 w 10000"/>
              <a:gd name="connsiteY59" fmla="*/ 3966 h 10000"/>
              <a:gd name="connsiteX60" fmla="*/ 3690 w 10000"/>
              <a:gd name="connsiteY60" fmla="*/ 4187 h 10000"/>
              <a:gd name="connsiteX61" fmla="*/ 2963 w 10000"/>
              <a:gd name="connsiteY61" fmla="*/ 4405 h 10000"/>
              <a:gd name="connsiteX62" fmla="*/ 2167 w 10000"/>
              <a:gd name="connsiteY62" fmla="*/ 4672 h 10000"/>
              <a:gd name="connsiteX63" fmla="*/ 1454 w 10000"/>
              <a:gd name="connsiteY63" fmla="*/ 4891 h 10000"/>
              <a:gd name="connsiteX64" fmla="*/ 727 w 10000"/>
              <a:gd name="connsiteY64" fmla="*/ 5113 h 10000"/>
              <a:gd name="connsiteX65" fmla="*/ 0 w 10000"/>
              <a:gd name="connsiteY65" fmla="*/ 5376 h 10000"/>
              <a:gd name="connsiteX66" fmla="*/ 0 w 10000"/>
              <a:gd name="connsiteY66" fmla="*/ 3966 h 10000"/>
              <a:gd name="connsiteX67" fmla="*/ 576 w 10000"/>
              <a:gd name="connsiteY67" fmla="*/ 3750 h 10000"/>
              <a:gd name="connsiteX68" fmla="*/ 1152 w 10000"/>
              <a:gd name="connsiteY68" fmla="*/ 3480 h 10000"/>
              <a:gd name="connsiteX69" fmla="*/ 1660 w 10000"/>
              <a:gd name="connsiteY69" fmla="*/ 3260 h 10000"/>
              <a:gd name="connsiteX70" fmla="*/ 2167 w 10000"/>
              <a:gd name="connsiteY70" fmla="*/ 3040 h 10000"/>
              <a:gd name="connsiteX71" fmla="*/ 2675 w 10000"/>
              <a:gd name="connsiteY71" fmla="*/ 3040 h 10000"/>
              <a:gd name="connsiteX72" fmla="*/ 3114 w 10000"/>
              <a:gd name="connsiteY72" fmla="*/ 2777 h 10000"/>
              <a:gd name="connsiteX73" fmla="*/ 3553 w 10000"/>
              <a:gd name="connsiteY73" fmla="*/ 2555 h 10000"/>
              <a:gd name="connsiteX74" fmla="*/ 3978 w 10000"/>
              <a:gd name="connsiteY74" fmla="*/ 2555 h 10000"/>
              <a:gd name="connsiteX75" fmla="*/ 4348 w 10000"/>
              <a:gd name="connsiteY75" fmla="*/ 2340 h 10000"/>
              <a:gd name="connsiteX76" fmla="*/ 4705 w 10000"/>
              <a:gd name="connsiteY76" fmla="*/ 2113 h 10000"/>
              <a:gd name="connsiteX77" fmla="*/ 5075 w 10000"/>
              <a:gd name="connsiteY77" fmla="*/ 2113 h 10000"/>
              <a:gd name="connsiteX78" fmla="*/ 5364 w 10000"/>
              <a:gd name="connsiteY78" fmla="*/ 1853 h 10000"/>
              <a:gd name="connsiteX79" fmla="*/ 5720 w 10000"/>
              <a:gd name="connsiteY79" fmla="*/ 1853 h 10000"/>
              <a:gd name="connsiteX80" fmla="*/ 5940 w 10000"/>
              <a:gd name="connsiteY80" fmla="*/ 1853 h 10000"/>
              <a:gd name="connsiteX81" fmla="*/ 6228 w 10000"/>
              <a:gd name="connsiteY81" fmla="*/ 1627 h 10000"/>
              <a:gd name="connsiteX82" fmla="*/ 6447 w 10000"/>
              <a:gd name="connsiteY82" fmla="*/ 1627 h 10000"/>
              <a:gd name="connsiteX83" fmla="*/ 6804 w 10000"/>
              <a:gd name="connsiteY83" fmla="*/ 1411 h 10000"/>
              <a:gd name="connsiteX84" fmla="*/ 7174 w 10000"/>
              <a:gd name="connsiteY84" fmla="*/ 1411 h 10000"/>
              <a:gd name="connsiteX85" fmla="*/ 7462 w 10000"/>
              <a:gd name="connsiteY85" fmla="*/ 1143 h 10000"/>
              <a:gd name="connsiteX86" fmla="*/ 7750 w 10000"/>
              <a:gd name="connsiteY86" fmla="*/ 1143 h 10000"/>
              <a:gd name="connsiteX87" fmla="*/ 7901 w 10000"/>
              <a:gd name="connsiteY87" fmla="*/ 931 h 10000"/>
              <a:gd name="connsiteX88" fmla="*/ 8038 w 10000"/>
              <a:gd name="connsiteY88" fmla="*/ 707 h 10000"/>
              <a:gd name="connsiteX89" fmla="*/ 8189 w 10000"/>
              <a:gd name="connsiteY89" fmla="*/ 707 h 10000"/>
              <a:gd name="connsiteX90" fmla="*/ 8189 w 10000"/>
              <a:gd name="connsiteY90" fmla="*/ 489 h 10000"/>
              <a:gd name="connsiteX91" fmla="*/ 8189 w 10000"/>
              <a:gd name="connsiteY91" fmla="*/ 489 h 10000"/>
              <a:gd name="connsiteX0" fmla="*/ 8189 w 10000"/>
              <a:gd name="connsiteY0" fmla="*/ 489 h 8491"/>
              <a:gd name="connsiteX1" fmla="*/ 8258 w 10000"/>
              <a:gd name="connsiteY1" fmla="*/ 221 h 8491"/>
              <a:gd name="connsiteX2" fmla="*/ 8409 w 10000"/>
              <a:gd name="connsiteY2" fmla="*/ 221 h 8491"/>
              <a:gd name="connsiteX3" fmla="*/ 8477 w 10000"/>
              <a:gd name="connsiteY3" fmla="*/ 0 h 8491"/>
              <a:gd name="connsiteX4" fmla="*/ 8546 w 10000"/>
              <a:gd name="connsiteY4" fmla="*/ 0 h 8491"/>
              <a:gd name="connsiteX5" fmla="*/ 8697 w 10000"/>
              <a:gd name="connsiteY5" fmla="*/ 221 h 8491"/>
              <a:gd name="connsiteX6" fmla="*/ 8916 w 10000"/>
              <a:gd name="connsiteY6" fmla="*/ 489 h 8491"/>
              <a:gd name="connsiteX7" fmla="*/ 8985 w 10000"/>
              <a:gd name="connsiteY7" fmla="*/ 707 h 8491"/>
              <a:gd name="connsiteX8" fmla="*/ 9122 w 10000"/>
              <a:gd name="connsiteY8" fmla="*/ 1143 h 8491"/>
              <a:gd name="connsiteX9" fmla="*/ 9204 w 10000"/>
              <a:gd name="connsiteY9" fmla="*/ 1411 h 8491"/>
              <a:gd name="connsiteX10" fmla="*/ 9342 w 10000"/>
              <a:gd name="connsiteY10" fmla="*/ 1627 h 8491"/>
              <a:gd name="connsiteX11" fmla="*/ 9492 w 10000"/>
              <a:gd name="connsiteY11" fmla="*/ 2113 h 8491"/>
              <a:gd name="connsiteX12" fmla="*/ 9630 w 10000"/>
              <a:gd name="connsiteY12" fmla="*/ 2340 h 8491"/>
              <a:gd name="connsiteX13" fmla="*/ 9712 w 10000"/>
              <a:gd name="connsiteY13" fmla="*/ 2777 h 8491"/>
              <a:gd name="connsiteX14" fmla="*/ 9849 w 10000"/>
              <a:gd name="connsiteY14" fmla="*/ 3040 h 8491"/>
              <a:gd name="connsiteX15" fmla="*/ 9918 w 10000"/>
              <a:gd name="connsiteY15" fmla="*/ 3260 h 8491"/>
              <a:gd name="connsiteX16" fmla="*/ 9918 w 10000"/>
              <a:gd name="connsiteY16" fmla="*/ 3480 h 8491"/>
              <a:gd name="connsiteX17" fmla="*/ 10000 w 10000"/>
              <a:gd name="connsiteY17" fmla="*/ 3480 h 8491"/>
              <a:gd name="connsiteX18" fmla="*/ 10000 w 10000"/>
              <a:gd name="connsiteY18" fmla="*/ 3750 h 8491"/>
              <a:gd name="connsiteX19" fmla="*/ 10000 w 10000"/>
              <a:gd name="connsiteY19" fmla="*/ 3966 h 8491"/>
              <a:gd name="connsiteX20" fmla="*/ 9918 w 10000"/>
              <a:gd name="connsiteY20" fmla="*/ 4187 h 8491"/>
              <a:gd name="connsiteX21" fmla="*/ 9849 w 10000"/>
              <a:gd name="connsiteY21" fmla="*/ 4187 h 8491"/>
              <a:gd name="connsiteX22" fmla="*/ 9781 w 10000"/>
              <a:gd name="connsiteY22" fmla="*/ 4405 h 8491"/>
              <a:gd name="connsiteX23" fmla="*/ 9712 w 10000"/>
              <a:gd name="connsiteY23" fmla="*/ 4405 h 8491"/>
              <a:gd name="connsiteX24" fmla="*/ 9712 w 10000"/>
              <a:gd name="connsiteY24" fmla="*/ 4672 h 8491"/>
              <a:gd name="connsiteX25" fmla="*/ 9630 w 10000"/>
              <a:gd name="connsiteY25" fmla="*/ 4891 h 8491"/>
              <a:gd name="connsiteX26" fmla="*/ 9561 w 10000"/>
              <a:gd name="connsiteY26" fmla="*/ 5376 h 8491"/>
              <a:gd name="connsiteX27" fmla="*/ 9561 w 10000"/>
              <a:gd name="connsiteY27" fmla="*/ 5813 h 8491"/>
              <a:gd name="connsiteX28" fmla="*/ 9492 w 10000"/>
              <a:gd name="connsiteY28" fmla="*/ 6301 h 8491"/>
              <a:gd name="connsiteX29" fmla="*/ 9492 w 10000"/>
              <a:gd name="connsiteY29" fmla="*/ 7009 h 8491"/>
              <a:gd name="connsiteX30" fmla="*/ 9492 w 10000"/>
              <a:gd name="connsiteY30" fmla="*/ 7444 h 8491"/>
              <a:gd name="connsiteX31" fmla="*/ 8409 w 10000"/>
              <a:gd name="connsiteY31" fmla="*/ 8374 h 8491"/>
              <a:gd name="connsiteX32" fmla="*/ 8477 w 10000"/>
              <a:gd name="connsiteY32" fmla="*/ 6741 h 8491"/>
              <a:gd name="connsiteX33" fmla="*/ 8477 w 10000"/>
              <a:gd name="connsiteY33" fmla="*/ 6033 h 8491"/>
              <a:gd name="connsiteX34" fmla="*/ 8477 w 10000"/>
              <a:gd name="connsiteY34" fmla="*/ 5376 h 8491"/>
              <a:gd name="connsiteX35" fmla="*/ 8477 w 10000"/>
              <a:gd name="connsiteY35" fmla="*/ 4891 h 8491"/>
              <a:gd name="connsiteX36" fmla="*/ 8477 w 10000"/>
              <a:gd name="connsiteY36" fmla="*/ 4405 h 8491"/>
              <a:gd name="connsiteX37" fmla="*/ 8477 w 10000"/>
              <a:gd name="connsiteY37" fmla="*/ 3966 h 8491"/>
              <a:gd name="connsiteX38" fmla="*/ 8477 w 10000"/>
              <a:gd name="connsiteY38" fmla="*/ 3750 h 8491"/>
              <a:gd name="connsiteX39" fmla="*/ 8409 w 10000"/>
              <a:gd name="connsiteY39" fmla="*/ 3480 h 8491"/>
              <a:gd name="connsiteX40" fmla="*/ 8409 w 10000"/>
              <a:gd name="connsiteY40" fmla="*/ 3260 h 8491"/>
              <a:gd name="connsiteX41" fmla="*/ 8409 w 10000"/>
              <a:gd name="connsiteY41" fmla="*/ 3040 h 8491"/>
              <a:gd name="connsiteX42" fmla="*/ 8326 w 10000"/>
              <a:gd name="connsiteY42" fmla="*/ 3040 h 8491"/>
              <a:gd name="connsiteX43" fmla="*/ 8258 w 10000"/>
              <a:gd name="connsiteY43" fmla="*/ 2777 h 8491"/>
              <a:gd name="connsiteX44" fmla="*/ 8258 w 10000"/>
              <a:gd name="connsiteY44" fmla="*/ 2777 h 8491"/>
              <a:gd name="connsiteX45" fmla="*/ 8107 w 10000"/>
              <a:gd name="connsiteY45" fmla="*/ 2777 h 8491"/>
              <a:gd name="connsiteX46" fmla="*/ 8038 w 10000"/>
              <a:gd name="connsiteY46" fmla="*/ 2777 h 8491"/>
              <a:gd name="connsiteX47" fmla="*/ 7970 w 10000"/>
              <a:gd name="connsiteY47" fmla="*/ 2777 h 8491"/>
              <a:gd name="connsiteX48" fmla="*/ 7819 w 10000"/>
              <a:gd name="connsiteY48" fmla="*/ 2777 h 8491"/>
              <a:gd name="connsiteX49" fmla="*/ 7682 w 10000"/>
              <a:gd name="connsiteY49" fmla="*/ 2777 h 8491"/>
              <a:gd name="connsiteX50" fmla="*/ 7462 w 10000"/>
              <a:gd name="connsiteY50" fmla="*/ 2777 h 8491"/>
              <a:gd name="connsiteX51" fmla="*/ 7311 w 10000"/>
              <a:gd name="connsiteY51" fmla="*/ 2777 h 8491"/>
              <a:gd name="connsiteX52" fmla="*/ 7092 w 10000"/>
              <a:gd name="connsiteY52" fmla="*/ 2777 h 8491"/>
              <a:gd name="connsiteX53" fmla="*/ 6804 w 10000"/>
              <a:gd name="connsiteY53" fmla="*/ 2777 h 8491"/>
              <a:gd name="connsiteX54" fmla="*/ 6516 w 10000"/>
              <a:gd name="connsiteY54" fmla="*/ 3040 h 8491"/>
              <a:gd name="connsiteX55" fmla="*/ 6228 w 10000"/>
              <a:gd name="connsiteY55" fmla="*/ 3040 h 8491"/>
              <a:gd name="connsiteX56" fmla="*/ 5871 w 10000"/>
              <a:gd name="connsiteY56" fmla="*/ 3260 h 8491"/>
              <a:gd name="connsiteX57" fmla="*/ 5144 w 10000"/>
              <a:gd name="connsiteY57" fmla="*/ 3480 h 8491"/>
              <a:gd name="connsiteX58" fmla="*/ 4417 w 10000"/>
              <a:gd name="connsiteY58" fmla="*/ 3966 h 8491"/>
              <a:gd name="connsiteX59" fmla="*/ 3690 w 10000"/>
              <a:gd name="connsiteY59" fmla="*/ 4187 h 8491"/>
              <a:gd name="connsiteX60" fmla="*/ 2963 w 10000"/>
              <a:gd name="connsiteY60" fmla="*/ 4405 h 8491"/>
              <a:gd name="connsiteX61" fmla="*/ 2167 w 10000"/>
              <a:gd name="connsiteY61" fmla="*/ 4672 h 8491"/>
              <a:gd name="connsiteX62" fmla="*/ 1454 w 10000"/>
              <a:gd name="connsiteY62" fmla="*/ 4891 h 8491"/>
              <a:gd name="connsiteX63" fmla="*/ 727 w 10000"/>
              <a:gd name="connsiteY63" fmla="*/ 5113 h 8491"/>
              <a:gd name="connsiteX64" fmla="*/ 0 w 10000"/>
              <a:gd name="connsiteY64" fmla="*/ 5376 h 8491"/>
              <a:gd name="connsiteX65" fmla="*/ 0 w 10000"/>
              <a:gd name="connsiteY65" fmla="*/ 3966 h 8491"/>
              <a:gd name="connsiteX66" fmla="*/ 576 w 10000"/>
              <a:gd name="connsiteY66" fmla="*/ 3750 h 8491"/>
              <a:gd name="connsiteX67" fmla="*/ 1152 w 10000"/>
              <a:gd name="connsiteY67" fmla="*/ 3480 h 8491"/>
              <a:gd name="connsiteX68" fmla="*/ 1660 w 10000"/>
              <a:gd name="connsiteY68" fmla="*/ 3260 h 8491"/>
              <a:gd name="connsiteX69" fmla="*/ 2167 w 10000"/>
              <a:gd name="connsiteY69" fmla="*/ 3040 h 8491"/>
              <a:gd name="connsiteX70" fmla="*/ 2675 w 10000"/>
              <a:gd name="connsiteY70" fmla="*/ 3040 h 8491"/>
              <a:gd name="connsiteX71" fmla="*/ 3114 w 10000"/>
              <a:gd name="connsiteY71" fmla="*/ 2777 h 8491"/>
              <a:gd name="connsiteX72" fmla="*/ 3553 w 10000"/>
              <a:gd name="connsiteY72" fmla="*/ 2555 h 8491"/>
              <a:gd name="connsiteX73" fmla="*/ 3978 w 10000"/>
              <a:gd name="connsiteY73" fmla="*/ 2555 h 8491"/>
              <a:gd name="connsiteX74" fmla="*/ 4348 w 10000"/>
              <a:gd name="connsiteY74" fmla="*/ 2340 h 8491"/>
              <a:gd name="connsiteX75" fmla="*/ 4705 w 10000"/>
              <a:gd name="connsiteY75" fmla="*/ 2113 h 8491"/>
              <a:gd name="connsiteX76" fmla="*/ 5075 w 10000"/>
              <a:gd name="connsiteY76" fmla="*/ 2113 h 8491"/>
              <a:gd name="connsiteX77" fmla="*/ 5364 w 10000"/>
              <a:gd name="connsiteY77" fmla="*/ 1853 h 8491"/>
              <a:gd name="connsiteX78" fmla="*/ 5720 w 10000"/>
              <a:gd name="connsiteY78" fmla="*/ 1853 h 8491"/>
              <a:gd name="connsiteX79" fmla="*/ 5940 w 10000"/>
              <a:gd name="connsiteY79" fmla="*/ 1853 h 8491"/>
              <a:gd name="connsiteX80" fmla="*/ 6228 w 10000"/>
              <a:gd name="connsiteY80" fmla="*/ 1627 h 8491"/>
              <a:gd name="connsiteX81" fmla="*/ 6447 w 10000"/>
              <a:gd name="connsiteY81" fmla="*/ 1627 h 8491"/>
              <a:gd name="connsiteX82" fmla="*/ 6804 w 10000"/>
              <a:gd name="connsiteY82" fmla="*/ 1411 h 8491"/>
              <a:gd name="connsiteX83" fmla="*/ 7174 w 10000"/>
              <a:gd name="connsiteY83" fmla="*/ 1411 h 8491"/>
              <a:gd name="connsiteX84" fmla="*/ 7462 w 10000"/>
              <a:gd name="connsiteY84" fmla="*/ 1143 h 8491"/>
              <a:gd name="connsiteX85" fmla="*/ 7750 w 10000"/>
              <a:gd name="connsiteY85" fmla="*/ 1143 h 8491"/>
              <a:gd name="connsiteX86" fmla="*/ 7901 w 10000"/>
              <a:gd name="connsiteY86" fmla="*/ 931 h 8491"/>
              <a:gd name="connsiteX87" fmla="*/ 8038 w 10000"/>
              <a:gd name="connsiteY87" fmla="*/ 707 h 8491"/>
              <a:gd name="connsiteX88" fmla="*/ 8189 w 10000"/>
              <a:gd name="connsiteY88" fmla="*/ 707 h 8491"/>
              <a:gd name="connsiteX89" fmla="*/ 8189 w 10000"/>
              <a:gd name="connsiteY89" fmla="*/ 489 h 8491"/>
              <a:gd name="connsiteX90" fmla="*/ 8189 w 10000"/>
              <a:gd name="connsiteY90" fmla="*/ 489 h 8491"/>
              <a:gd name="connsiteX0" fmla="*/ 8189 w 10000"/>
              <a:gd name="connsiteY0" fmla="*/ 576 h 8767"/>
              <a:gd name="connsiteX1" fmla="*/ 8258 w 10000"/>
              <a:gd name="connsiteY1" fmla="*/ 260 h 8767"/>
              <a:gd name="connsiteX2" fmla="*/ 8409 w 10000"/>
              <a:gd name="connsiteY2" fmla="*/ 260 h 8767"/>
              <a:gd name="connsiteX3" fmla="*/ 8477 w 10000"/>
              <a:gd name="connsiteY3" fmla="*/ 0 h 8767"/>
              <a:gd name="connsiteX4" fmla="*/ 8546 w 10000"/>
              <a:gd name="connsiteY4" fmla="*/ 0 h 8767"/>
              <a:gd name="connsiteX5" fmla="*/ 8697 w 10000"/>
              <a:gd name="connsiteY5" fmla="*/ 260 h 8767"/>
              <a:gd name="connsiteX6" fmla="*/ 8916 w 10000"/>
              <a:gd name="connsiteY6" fmla="*/ 576 h 8767"/>
              <a:gd name="connsiteX7" fmla="*/ 8985 w 10000"/>
              <a:gd name="connsiteY7" fmla="*/ 833 h 8767"/>
              <a:gd name="connsiteX8" fmla="*/ 9122 w 10000"/>
              <a:gd name="connsiteY8" fmla="*/ 1346 h 8767"/>
              <a:gd name="connsiteX9" fmla="*/ 9204 w 10000"/>
              <a:gd name="connsiteY9" fmla="*/ 1662 h 8767"/>
              <a:gd name="connsiteX10" fmla="*/ 9342 w 10000"/>
              <a:gd name="connsiteY10" fmla="*/ 1916 h 8767"/>
              <a:gd name="connsiteX11" fmla="*/ 9492 w 10000"/>
              <a:gd name="connsiteY11" fmla="*/ 2489 h 8767"/>
              <a:gd name="connsiteX12" fmla="*/ 9630 w 10000"/>
              <a:gd name="connsiteY12" fmla="*/ 2756 h 8767"/>
              <a:gd name="connsiteX13" fmla="*/ 9712 w 10000"/>
              <a:gd name="connsiteY13" fmla="*/ 3271 h 8767"/>
              <a:gd name="connsiteX14" fmla="*/ 9849 w 10000"/>
              <a:gd name="connsiteY14" fmla="*/ 3580 h 8767"/>
              <a:gd name="connsiteX15" fmla="*/ 9918 w 10000"/>
              <a:gd name="connsiteY15" fmla="*/ 3839 h 8767"/>
              <a:gd name="connsiteX16" fmla="*/ 9918 w 10000"/>
              <a:gd name="connsiteY16" fmla="*/ 4098 h 8767"/>
              <a:gd name="connsiteX17" fmla="*/ 10000 w 10000"/>
              <a:gd name="connsiteY17" fmla="*/ 4098 h 8767"/>
              <a:gd name="connsiteX18" fmla="*/ 10000 w 10000"/>
              <a:gd name="connsiteY18" fmla="*/ 4416 h 8767"/>
              <a:gd name="connsiteX19" fmla="*/ 10000 w 10000"/>
              <a:gd name="connsiteY19" fmla="*/ 4671 h 8767"/>
              <a:gd name="connsiteX20" fmla="*/ 9918 w 10000"/>
              <a:gd name="connsiteY20" fmla="*/ 4931 h 8767"/>
              <a:gd name="connsiteX21" fmla="*/ 9849 w 10000"/>
              <a:gd name="connsiteY21" fmla="*/ 4931 h 8767"/>
              <a:gd name="connsiteX22" fmla="*/ 9781 w 10000"/>
              <a:gd name="connsiteY22" fmla="*/ 5188 h 8767"/>
              <a:gd name="connsiteX23" fmla="*/ 9712 w 10000"/>
              <a:gd name="connsiteY23" fmla="*/ 5188 h 8767"/>
              <a:gd name="connsiteX24" fmla="*/ 9712 w 10000"/>
              <a:gd name="connsiteY24" fmla="*/ 5502 h 8767"/>
              <a:gd name="connsiteX25" fmla="*/ 9630 w 10000"/>
              <a:gd name="connsiteY25" fmla="*/ 5760 h 8767"/>
              <a:gd name="connsiteX26" fmla="*/ 9561 w 10000"/>
              <a:gd name="connsiteY26" fmla="*/ 6331 h 8767"/>
              <a:gd name="connsiteX27" fmla="*/ 9561 w 10000"/>
              <a:gd name="connsiteY27" fmla="*/ 6846 h 8767"/>
              <a:gd name="connsiteX28" fmla="*/ 9492 w 10000"/>
              <a:gd name="connsiteY28" fmla="*/ 7421 h 8767"/>
              <a:gd name="connsiteX29" fmla="*/ 9492 w 10000"/>
              <a:gd name="connsiteY29" fmla="*/ 8255 h 8767"/>
              <a:gd name="connsiteX30" fmla="*/ 9492 w 10000"/>
              <a:gd name="connsiteY30" fmla="*/ 8767 h 8767"/>
              <a:gd name="connsiteX31" fmla="*/ 8477 w 10000"/>
              <a:gd name="connsiteY31" fmla="*/ 7939 h 8767"/>
              <a:gd name="connsiteX32" fmla="*/ 8477 w 10000"/>
              <a:gd name="connsiteY32" fmla="*/ 7105 h 8767"/>
              <a:gd name="connsiteX33" fmla="*/ 8477 w 10000"/>
              <a:gd name="connsiteY33" fmla="*/ 6331 h 8767"/>
              <a:gd name="connsiteX34" fmla="*/ 8477 w 10000"/>
              <a:gd name="connsiteY34" fmla="*/ 5760 h 8767"/>
              <a:gd name="connsiteX35" fmla="*/ 8477 w 10000"/>
              <a:gd name="connsiteY35" fmla="*/ 5188 h 8767"/>
              <a:gd name="connsiteX36" fmla="*/ 8477 w 10000"/>
              <a:gd name="connsiteY36" fmla="*/ 4671 h 8767"/>
              <a:gd name="connsiteX37" fmla="*/ 8477 w 10000"/>
              <a:gd name="connsiteY37" fmla="*/ 4416 h 8767"/>
              <a:gd name="connsiteX38" fmla="*/ 8409 w 10000"/>
              <a:gd name="connsiteY38" fmla="*/ 4098 h 8767"/>
              <a:gd name="connsiteX39" fmla="*/ 8409 w 10000"/>
              <a:gd name="connsiteY39" fmla="*/ 3839 h 8767"/>
              <a:gd name="connsiteX40" fmla="*/ 8409 w 10000"/>
              <a:gd name="connsiteY40" fmla="*/ 3580 h 8767"/>
              <a:gd name="connsiteX41" fmla="*/ 8326 w 10000"/>
              <a:gd name="connsiteY41" fmla="*/ 3580 h 8767"/>
              <a:gd name="connsiteX42" fmla="*/ 8258 w 10000"/>
              <a:gd name="connsiteY42" fmla="*/ 3271 h 8767"/>
              <a:gd name="connsiteX43" fmla="*/ 8258 w 10000"/>
              <a:gd name="connsiteY43" fmla="*/ 3271 h 8767"/>
              <a:gd name="connsiteX44" fmla="*/ 8107 w 10000"/>
              <a:gd name="connsiteY44" fmla="*/ 3271 h 8767"/>
              <a:gd name="connsiteX45" fmla="*/ 8038 w 10000"/>
              <a:gd name="connsiteY45" fmla="*/ 3271 h 8767"/>
              <a:gd name="connsiteX46" fmla="*/ 7970 w 10000"/>
              <a:gd name="connsiteY46" fmla="*/ 3271 h 8767"/>
              <a:gd name="connsiteX47" fmla="*/ 7819 w 10000"/>
              <a:gd name="connsiteY47" fmla="*/ 3271 h 8767"/>
              <a:gd name="connsiteX48" fmla="*/ 7682 w 10000"/>
              <a:gd name="connsiteY48" fmla="*/ 3271 h 8767"/>
              <a:gd name="connsiteX49" fmla="*/ 7462 w 10000"/>
              <a:gd name="connsiteY49" fmla="*/ 3271 h 8767"/>
              <a:gd name="connsiteX50" fmla="*/ 7311 w 10000"/>
              <a:gd name="connsiteY50" fmla="*/ 3271 h 8767"/>
              <a:gd name="connsiteX51" fmla="*/ 7092 w 10000"/>
              <a:gd name="connsiteY51" fmla="*/ 3271 h 8767"/>
              <a:gd name="connsiteX52" fmla="*/ 6804 w 10000"/>
              <a:gd name="connsiteY52" fmla="*/ 3271 h 8767"/>
              <a:gd name="connsiteX53" fmla="*/ 6516 w 10000"/>
              <a:gd name="connsiteY53" fmla="*/ 3580 h 8767"/>
              <a:gd name="connsiteX54" fmla="*/ 6228 w 10000"/>
              <a:gd name="connsiteY54" fmla="*/ 3580 h 8767"/>
              <a:gd name="connsiteX55" fmla="*/ 5871 w 10000"/>
              <a:gd name="connsiteY55" fmla="*/ 3839 h 8767"/>
              <a:gd name="connsiteX56" fmla="*/ 5144 w 10000"/>
              <a:gd name="connsiteY56" fmla="*/ 4098 h 8767"/>
              <a:gd name="connsiteX57" fmla="*/ 4417 w 10000"/>
              <a:gd name="connsiteY57" fmla="*/ 4671 h 8767"/>
              <a:gd name="connsiteX58" fmla="*/ 3690 w 10000"/>
              <a:gd name="connsiteY58" fmla="*/ 4931 h 8767"/>
              <a:gd name="connsiteX59" fmla="*/ 2963 w 10000"/>
              <a:gd name="connsiteY59" fmla="*/ 5188 h 8767"/>
              <a:gd name="connsiteX60" fmla="*/ 2167 w 10000"/>
              <a:gd name="connsiteY60" fmla="*/ 5502 h 8767"/>
              <a:gd name="connsiteX61" fmla="*/ 1454 w 10000"/>
              <a:gd name="connsiteY61" fmla="*/ 5760 h 8767"/>
              <a:gd name="connsiteX62" fmla="*/ 727 w 10000"/>
              <a:gd name="connsiteY62" fmla="*/ 6022 h 8767"/>
              <a:gd name="connsiteX63" fmla="*/ 0 w 10000"/>
              <a:gd name="connsiteY63" fmla="*/ 6331 h 8767"/>
              <a:gd name="connsiteX64" fmla="*/ 0 w 10000"/>
              <a:gd name="connsiteY64" fmla="*/ 4671 h 8767"/>
              <a:gd name="connsiteX65" fmla="*/ 576 w 10000"/>
              <a:gd name="connsiteY65" fmla="*/ 4416 h 8767"/>
              <a:gd name="connsiteX66" fmla="*/ 1152 w 10000"/>
              <a:gd name="connsiteY66" fmla="*/ 4098 h 8767"/>
              <a:gd name="connsiteX67" fmla="*/ 1660 w 10000"/>
              <a:gd name="connsiteY67" fmla="*/ 3839 h 8767"/>
              <a:gd name="connsiteX68" fmla="*/ 2167 w 10000"/>
              <a:gd name="connsiteY68" fmla="*/ 3580 h 8767"/>
              <a:gd name="connsiteX69" fmla="*/ 2675 w 10000"/>
              <a:gd name="connsiteY69" fmla="*/ 3580 h 8767"/>
              <a:gd name="connsiteX70" fmla="*/ 3114 w 10000"/>
              <a:gd name="connsiteY70" fmla="*/ 3271 h 8767"/>
              <a:gd name="connsiteX71" fmla="*/ 3553 w 10000"/>
              <a:gd name="connsiteY71" fmla="*/ 3009 h 8767"/>
              <a:gd name="connsiteX72" fmla="*/ 3978 w 10000"/>
              <a:gd name="connsiteY72" fmla="*/ 3009 h 8767"/>
              <a:gd name="connsiteX73" fmla="*/ 4348 w 10000"/>
              <a:gd name="connsiteY73" fmla="*/ 2756 h 8767"/>
              <a:gd name="connsiteX74" fmla="*/ 4705 w 10000"/>
              <a:gd name="connsiteY74" fmla="*/ 2489 h 8767"/>
              <a:gd name="connsiteX75" fmla="*/ 5075 w 10000"/>
              <a:gd name="connsiteY75" fmla="*/ 2489 h 8767"/>
              <a:gd name="connsiteX76" fmla="*/ 5364 w 10000"/>
              <a:gd name="connsiteY76" fmla="*/ 2182 h 8767"/>
              <a:gd name="connsiteX77" fmla="*/ 5720 w 10000"/>
              <a:gd name="connsiteY77" fmla="*/ 2182 h 8767"/>
              <a:gd name="connsiteX78" fmla="*/ 5940 w 10000"/>
              <a:gd name="connsiteY78" fmla="*/ 2182 h 8767"/>
              <a:gd name="connsiteX79" fmla="*/ 6228 w 10000"/>
              <a:gd name="connsiteY79" fmla="*/ 1916 h 8767"/>
              <a:gd name="connsiteX80" fmla="*/ 6447 w 10000"/>
              <a:gd name="connsiteY80" fmla="*/ 1916 h 8767"/>
              <a:gd name="connsiteX81" fmla="*/ 6804 w 10000"/>
              <a:gd name="connsiteY81" fmla="*/ 1662 h 8767"/>
              <a:gd name="connsiteX82" fmla="*/ 7174 w 10000"/>
              <a:gd name="connsiteY82" fmla="*/ 1662 h 8767"/>
              <a:gd name="connsiteX83" fmla="*/ 7462 w 10000"/>
              <a:gd name="connsiteY83" fmla="*/ 1346 h 8767"/>
              <a:gd name="connsiteX84" fmla="*/ 7750 w 10000"/>
              <a:gd name="connsiteY84" fmla="*/ 1346 h 8767"/>
              <a:gd name="connsiteX85" fmla="*/ 7901 w 10000"/>
              <a:gd name="connsiteY85" fmla="*/ 1096 h 8767"/>
              <a:gd name="connsiteX86" fmla="*/ 8038 w 10000"/>
              <a:gd name="connsiteY86" fmla="*/ 833 h 8767"/>
              <a:gd name="connsiteX87" fmla="*/ 8189 w 10000"/>
              <a:gd name="connsiteY87" fmla="*/ 833 h 8767"/>
              <a:gd name="connsiteX88" fmla="*/ 8189 w 10000"/>
              <a:gd name="connsiteY88" fmla="*/ 576 h 8767"/>
              <a:gd name="connsiteX89" fmla="*/ 8189 w 10000"/>
              <a:gd name="connsiteY89" fmla="*/ 576 h 8767"/>
              <a:gd name="connsiteX0" fmla="*/ 8189 w 10000"/>
              <a:gd name="connsiteY0" fmla="*/ 657 h 10000"/>
              <a:gd name="connsiteX1" fmla="*/ 8258 w 10000"/>
              <a:gd name="connsiteY1" fmla="*/ 297 h 10000"/>
              <a:gd name="connsiteX2" fmla="*/ 8409 w 10000"/>
              <a:gd name="connsiteY2" fmla="*/ 297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297 h 10000"/>
              <a:gd name="connsiteX6" fmla="*/ 8916 w 10000"/>
              <a:gd name="connsiteY6" fmla="*/ 657 h 10000"/>
              <a:gd name="connsiteX7" fmla="*/ 8985 w 10000"/>
              <a:gd name="connsiteY7" fmla="*/ 950 h 10000"/>
              <a:gd name="connsiteX8" fmla="*/ 9122 w 10000"/>
              <a:gd name="connsiteY8" fmla="*/ 1535 h 10000"/>
              <a:gd name="connsiteX9" fmla="*/ 9204 w 10000"/>
              <a:gd name="connsiteY9" fmla="*/ 1896 h 10000"/>
              <a:gd name="connsiteX10" fmla="*/ 9342 w 10000"/>
              <a:gd name="connsiteY10" fmla="*/ 2185 h 10000"/>
              <a:gd name="connsiteX11" fmla="*/ 9492 w 10000"/>
              <a:gd name="connsiteY11" fmla="*/ 2839 h 10000"/>
              <a:gd name="connsiteX12" fmla="*/ 9630 w 10000"/>
              <a:gd name="connsiteY12" fmla="*/ 3144 h 10000"/>
              <a:gd name="connsiteX13" fmla="*/ 9712 w 10000"/>
              <a:gd name="connsiteY13" fmla="*/ 3731 h 10000"/>
              <a:gd name="connsiteX14" fmla="*/ 9849 w 10000"/>
              <a:gd name="connsiteY14" fmla="*/ 4083 h 10000"/>
              <a:gd name="connsiteX15" fmla="*/ 9918 w 10000"/>
              <a:gd name="connsiteY15" fmla="*/ 4379 h 10000"/>
              <a:gd name="connsiteX16" fmla="*/ 9918 w 10000"/>
              <a:gd name="connsiteY16" fmla="*/ 4674 h 10000"/>
              <a:gd name="connsiteX17" fmla="*/ 10000 w 10000"/>
              <a:gd name="connsiteY17" fmla="*/ 4674 h 10000"/>
              <a:gd name="connsiteX18" fmla="*/ 10000 w 10000"/>
              <a:gd name="connsiteY18" fmla="*/ 5037 h 10000"/>
              <a:gd name="connsiteX19" fmla="*/ 10000 w 10000"/>
              <a:gd name="connsiteY19" fmla="*/ 5328 h 10000"/>
              <a:gd name="connsiteX20" fmla="*/ 9918 w 10000"/>
              <a:gd name="connsiteY20" fmla="*/ 5625 h 10000"/>
              <a:gd name="connsiteX21" fmla="*/ 9849 w 10000"/>
              <a:gd name="connsiteY21" fmla="*/ 5625 h 10000"/>
              <a:gd name="connsiteX22" fmla="*/ 9781 w 10000"/>
              <a:gd name="connsiteY22" fmla="*/ 5918 h 10000"/>
              <a:gd name="connsiteX23" fmla="*/ 9712 w 10000"/>
              <a:gd name="connsiteY23" fmla="*/ 5918 h 10000"/>
              <a:gd name="connsiteX24" fmla="*/ 9712 w 10000"/>
              <a:gd name="connsiteY24" fmla="*/ 6276 h 10000"/>
              <a:gd name="connsiteX25" fmla="*/ 9630 w 10000"/>
              <a:gd name="connsiteY25" fmla="*/ 6570 h 10000"/>
              <a:gd name="connsiteX26" fmla="*/ 9561 w 10000"/>
              <a:gd name="connsiteY26" fmla="*/ 7221 h 10000"/>
              <a:gd name="connsiteX27" fmla="*/ 9561 w 10000"/>
              <a:gd name="connsiteY27" fmla="*/ 7809 h 10000"/>
              <a:gd name="connsiteX28" fmla="*/ 9492 w 10000"/>
              <a:gd name="connsiteY28" fmla="*/ 8465 h 10000"/>
              <a:gd name="connsiteX29" fmla="*/ 9492 w 10000"/>
              <a:gd name="connsiteY29" fmla="*/ 9416 h 10000"/>
              <a:gd name="connsiteX30" fmla="*/ 9492 w 10000"/>
              <a:gd name="connsiteY30" fmla="*/ 10000 h 10000"/>
              <a:gd name="connsiteX31" fmla="*/ 8477 w 10000"/>
              <a:gd name="connsiteY31" fmla="*/ 8104 h 10000"/>
              <a:gd name="connsiteX32" fmla="*/ 8477 w 10000"/>
              <a:gd name="connsiteY32" fmla="*/ 7221 h 10000"/>
              <a:gd name="connsiteX33" fmla="*/ 8477 w 10000"/>
              <a:gd name="connsiteY33" fmla="*/ 6570 h 10000"/>
              <a:gd name="connsiteX34" fmla="*/ 8477 w 10000"/>
              <a:gd name="connsiteY34" fmla="*/ 5918 h 10000"/>
              <a:gd name="connsiteX35" fmla="*/ 8477 w 10000"/>
              <a:gd name="connsiteY35" fmla="*/ 5328 h 10000"/>
              <a:gd name="connsiteX36" fmla="*/ 8477 w 10000"/>
              <a:gd name="connsiteY36" fmla="*/ 5037 h 10000"/>
              <a:gd name="connsiteX37" fmla="*/ 8409 w 10000"/>
              <a:gd name="connsiteY37" fmla="*/ 4674 h 10000"/>
              <a:gd name="connsiteX38" fmla="*/ 8409 w 10000"/>
              <a:gd name="connsiteY38" fmla="*/ 4379 h 10000"/>
              <a:gd name="connsiteX39" fmla="*/ 8409 w 10000"/>
              <a:gd name="connsiteY39" fmla="*/ 4083 h 10000"/>
              <a:gd name="connsiteX40" fmla="*/ 8326 w 10000"/>
              <a:gd name="connsiteY40" fmla="*/ 4083 h 10000"/>
              <a:gd name="connsiteX41" fmla="*/ 8258 w 10000"/>
              <a:gd name="connsiteY41" fmla="*/ 3731 h 10000"/>
              <a:gd name="connsiteX42" fmla="*/ 8258 w 10000"/>
              <a:gd name="connsiteY42" fmla="*/ 3731 h 10000"/>
              <a:gd name="connsiteX43" fmla="*/ 8107 w 10000"/>
              <a:gd name="connsiteY43" fmla="*/ 3731 h 10000"/>
              <a:gd name="connsiteX44" fmla="*/ 8038 w 10000"/>
              <a:gd name="connsiteY44" fmla="*/ 3731 h 10000"/>
              <a:gd name="connsiteX45" fmla="*/ 7970 w 10000"/>
              <a:gd name="connsiteY45" fmla="*/ 3731 h 10000"/>
              <a:gd name="connsiteX46" fmla="*/ 7819 w 10000"/>
              <a:gd name="connsiteY46" fmla="*/ 3731 h 10000"/>
              <a:gd name="connsiteX47" fmla="*/ 7682 w 10000"/>
              <a:gd name="connsiteY47" fmla="*/ 3731 h 10000"/>
              <a:gd name="connsiteX48" fmla="*/ 7462 w 10000"/>
              <a:gd name="connsiteY48" fmla="*/ 3731 h 10000"/>
              <a:gd name="connsiteX49" fmla="*/ 7311 w 10000"/>
              <a:gd name="connsiteY49" fmla="*/ 3731 h 10000"/>
              <a:gd name="connsiteX50" fmla="*/ 7092 w 10000"/>
              <a:gd name="connsiteY50" fmla="*/ 3731 h 10000"/>
              <a:gd name="connsiteX51" fmla="*/ 6804 w 10000"/>
              <a:gd name="connsiteY51" fmla="*/ 3731 h 10000"/>
              <a:gd name="connsiteX52" fmla="*/ 6516 w 10000"/>
              <a:gd name="connsiteY52" fmla="*/ 4083 h 10000"/>
              <a:gd name="connsiteX53" fmla="*/ 6228 w 10000"/>
              <a:gd name="connsiteY53" fmla="*/ 4083 h 10000"/>
              <a:gd name="connsiteX54" fmla="*/ 5871 w 10000"/>
              <a:gd name="connsiteY54" fmla="*/ 4379 h 10000"/>
              <a:gd name="connsiteX55" fmla="*/ 5144 w 10000"/>
              <a:gd name="connsiteY55" fmla="*/ 4674 h 10000"/>
              <a:gd name="connsiteX56" fmla="*/ 4417 w 10000"/>
              <a:gd name="connsiteY56" fmla="*/ 5328 h 10000"/>
              <a:gd name="connsiteX57" fmla="*/ 3690 w 10000"/>
              <a:gd name="connsiteY57" fmla="*/ 5625 h 10000"/>
              <a:gd name="connsiteX58" fmla="*/ 2963 w 10000"/>
              <a:gd name="connsiteY58" fmla="*/ 5918 h 10000"/>
              <a:gd name="connsiteX59" fmla="*/ 2167 w 10000"/>
              <a:gd name="connsiteY59" fmla="*/ 6276 h 10000"/>
              <a:gd name="connsiteX60" fmla="*/ 1454 w 10000"/>
              <a:gd name="connsiteY60" fmla="*/ 6570 h 10000"/>
              <a:gd name="connsiteX61" fmla="*/ 727 w 10000"/>
              <a:gd name="connsiteY61" fmla="*/ 6869 h 10000"/>
              <a:gd name="connsiteX62" fmla="*/ 0 w 10000"/>
              <a:gd name="connsiteY62" fmla="*/ 7221 h 10000"/>
              <a:gd name="connsiteX63" fmla="*/ 0 w 10000"/>
              <a:gd name="connsiteY63" fmla="*/ 5328 h 10000"/>
              <a:gd name="connsiteX64" fmla="*/ 576 w 10000"/>
              <a:gd name="connsiteY64" fmla="*/ 5037 h 10000"/>
              <a:gd name="connsiteX65" fmla="*/ 1152 w 10000"/>
              <a:gd name="connsiteY65" fmla="*/ 4674 h 10000"/>
              <a:gd name="connsiteX66" fmla="*/ 1660 w 10000"/>
              <a:gd name="connsiteY66" fmla="*/ 4379 h 10000"/>
              <a:gd name="connsiteX67" fmla="*/ 2167 w 10000"/>
              <a:gd name="connsiteY67" fmla="*/ 4083 h 10000"/>
              <a:gd name="connsiteX68" fmla="*/ 2675 w 10000"/>
              <a:gd name="connsiteY68" fmla="*/ 4083 h 10000"/>
              <a:gd name="connsiteX69" fmla="*/ 3114 w 10000"/>
              <a:gd name="connsiteY69" fmla="*/ 3731 h 10000"/>
              <a:gd name="connsiteX70" fmla="*/ 3553 w 10000"/>
              <a:gd name="connsiteY70" fmla="*/ 3432 h 10000"/>
              <a:gd name="connsiteX71" fmla="*/ 3978 w 10000"/>
              <a:gd name="connsiteY71" fmla="*/ 3432 h 10000"/>
              <a:gd name="connsiteX72" fmla="*/ 4348 w 10000"/>
              <a:gd name="connsiteY72" fmla="*/ 3144 h 10000"/>
              <a:gd name="connsiteX73" fmla="*/ 4705 w 10000"/>
              <a:gd name="connsiteY73" fmla="*/ 2839 h 10000"/>
              <a:gd name="connsiteX74" fmla="*/ 5075 w 10000"/>
              <a:gd name="connsiteY74" fmla="*/ 2839 h 10000"/>
              <a:gd name="connsiteX75" fmla="*/ 5364 w 10000"/>
              <a:gd name="connsiteY75" fmla="*/ 2489 h 10000"/>
              <a:gd name="connsiteX76" fmla="*/ 5720 w 10000"/>
              <a:gd name="connsiteY76" fmla="*/ 2489 h 10000"/>
              <a:gd name="connsiteX77" fmla="*/ 5940 w 10000"/>
              <a:gd name="connsiteY77" fmla="*/ 2489 h 10000"/>
              <a:gd name="connsiteX78" fmla="*/ 6228 w 10000"/>
              <a:gd name="connsiteY78" fmla="*/ 2185 h 10000"/>
              <a:gd name="connsiteX79" fmla="*/ 6447 w 10000"/>
              <a:gd name="connsiteY79" fmla="*/ 2185 h 10000"/>
              <a:gd name="connsiteX80" fmla="*/ 6804 w 10000"/>
              <a:gd name="connsiteY80" fmla="*/ 1896 h 10000"/>
              <a:gd name="connsiteX81" fmla="*/ 7174 w 10000"/>
              <a:gd name="connsiteY81" fmla="*/ 1896 h 10000"/>
              <a:gd name="connsiteX82" fmla="*/ 7462 w 10000"/>
              <a:gd name="connsiteY82" fmla="*/ 1535 h 10000"/>
              <a:gd name="connsiteX83" fmla="*/ 7750 w 10000"/>
              <a:gd name="connsiteY83" fmla="*/ 1535 h 10000"/>
              <a:gd name="connsiteX84" fmla="*/ 7901 w 10000"/>
              <a:gd name="connsiteY84" fmla="*/ 1250 h 10000"/>
              <a:gd name="connsiteX85" fmla="*/ 8038 w 10000"/>
              <a:gd name="connsiteY85" fmla="*/ 950 h 10000"/>
              <a:gd name="connsiteX86" fmla="*/ 8189 w 10000"/>
              <a:gd name="connsiteY86" fmla="*/ 950 h 10000"/>
              <a:gd name="connsiteX87" fmla="*/ 8189 w 10000"/>
              <a:gd name="connsiteY87" fmla="*/ 657 h 10000"/>
              <a:gd name="connsiteX88" fmla="*/ 8189 w 10000"/>
              <a:gd name="connsiteY88" fmla="*/ 657 h 10000"/>
              <a:gd name="connsiteX0" fmla="*/ 8189 w 10000"/>
              <a:gd name="connsiteY0" fmla="*/ 657 h 10000"/>
              <a:gd name="connsiteX1" fmla="*/ 8258 w 10000"/>
              <a:gd name="connsiteY1" fmla="*/ 297 h 10000"/>
              <a:gd name="connsiteX2" fmla="*/ 8409 w 10000"/>
              <a:gd name="connsiteY2" fmla="*/ 297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297 h 10000"/>
              <a:gd name="connsiteX6" fmla="*/ 8916 w 10000"/>
              <a:gd name="connsiteY6" fmla="*/ 657 h 10000"/>
              <a:gd name="connsiteX7" fmla="*/ 8985 w 10000"/>
              <a:gd name="connsiteY7" fmla="*/ 950 h 10000"/>
              <a:gd name="connsiteX8" fmla="*/ 9122 w 10000"/>
              <a:gd name="connsiteY8" fmla="*/ 1535 h 10000"/>
              <a:gd name="connsiteX9" fmla="*/ 9204 w 10000"/>
              <a:gd name="connsiteY9" fmla="*/ 1896 h 10000"/>
              <a:gd name="connsiteX10" fmla="*/ 9342 w 10000"/>
              <a:gd name="connsiteY10" fmla="*/ 2185 h 10000"/>
              <a:gd name="connsiteX11" fmla="*/ 9492 w 10000"/>
              <a:gd name="connsiteY11" fmla="*/ 2839 h 10000"/>
              <a:gd name="connsiteX12" fmla="*/ 9630 w 10000"/>
              <a:gd name="connsiteY12" fmla="*/ 3144 h 10000"/>
              <a:gd name="connsiteX13" fmla="*/ 9712 w 10000"/>
              <a:gd name="connsiteY13" fmla="*/ 3731 h 10000"/>
              <a:gd name="connsiteX14" fmla="*/ 9849 w 10000"/>
              <a:gd name="connsiteY14" fmla="*/ 4083 h 10000"/>
              <a:gd name="connsiteX15" fmla="*/ 9918 w 10000"/>
              <a:gd name="connsiteY15" fmla="*/ 4379 h 10000"/>
              <a:gd name="connsiteX16" fmla="*/ 9918 w 10000"/>
              <a:gd name="connsiteY16" fmla="*/ 4674 h 10000"/>
              <a:gd name="connsiteX17" fmla="*/ 10000 w 10000"/>
              <a:gd name="connsiteY17" fmla="*/ 4674 h 10000"/>
              <a:gd name="connsiteX18" fmla="*/ 10000 w 10000"/>
              <a:gd name="connsiteY18" fmla="*/ 5037 h 10000"/>
              <a:gd name="connsiteX19" fmla="*/ 10000 w 10000"/>
              <a:gd name="connsiteY19" fmla="*/ 5328 h 10000"/>
              <a:gd name="connsiteX20" fmla="*/ 9918 w 10000"/>
              <a:gd name="connsiteY20" fmla="*/ 5625 h 10000"/>
              <a:gd name="connsiteX21" fmla="*/ 9849 w 10000"/>
              <a:gd name="connsiteY21" fmla="*/ 5625 h 10000"/>
              <a:gd name="connsiteX22" fmla="*/ 9781 w 10000"/>
              <a:gd name="connsiteY22" fmla="*/ 5918 h 10000"/>
              <a:gd name="connsiteX23" fmla="*/ 9712 w 10000"/>
              <a:gd name="connsiteY23" fmla="*/ 5918 h 10000"/>
              <a:gd name="connsiteX24" fmla="*/ 9712 w 10000"/>
              <a:gd name="connsiteY24" fmla="*/ 6276 h 10000"/>
              <a:gd name="connsiteX25" fmla="*/ 9630 w 10000"/>
              <a:gd name="connsiteY25" fmla="*/ 6570 h 10000"/>
              <a:gd name="connsiteX26" fmla="*/ 9561 w 10000"/>
              <a:gd name="connsiteY26" fmla="*/ 7221 h 10000"/>
              <a:gd name="connsiteX27" fmla="*/ 9561 w 10000"/>
              <a:gd name="connsiteY27" fmla="*/ 7809 h 10000"/>
              <a:gd name="connsiteX28" fmla="*/ 9492 w 10000"/>
              <a:gd name="connsiteY28" fmla="*/ 8465 h 10000"/>
              <a:gd name="connsiteX29" fmla="*/ 9492 w 10000"/>
              <a:gd name="connsiteY29" fmla="*/ 9416 h 10000"/>
              <a:gd name="connsiteX30" fmla="*/ 9492 w 10000"/>
              <a:gd name="connsiteY30" fmla="*/ 10000 h 10000"/>
              <a:gd name="connsiteX31" fmla="*/ 8477 w 10000"/>
              <a:gd name="connsiteY31" fmla="*/ 7221 h 10000"/>
              <a:gd name="connsiteX32" fmla="*/ 8477 w 10000"/>
              <a:gd name="connsiteY32" fmla="*/ 6570 h 10000"/>
              <a:gd name="connsiteX33" fmla="*/ 8477 w 10000"/>
              <a:gd name="connsiteY33" fmla="*/ 5918 h 10000"/>
              <a:gd name="connsiteX34" fmla="*/ 8477 w 10000"/>
              <a:gd name="connsiteY34" fmla="*/ 5328 h 10000"/>
              <a:gd name="connsiteX35" fmla="*/ 8477 w 10000"/>
              <a:gd name="connsiteY35" fmla="*/ 5037 h 10000"/>
              <a:gd name="connsiteX36" fmla="*/ 8409 w 10000"/>
              <a:gd name="connsiteY36" fmla="*/ 4674 h 10000"/>
              <a:gd name="connsiteX37" fmla="*/ 8409 w 10000"/>
              <a:gd name="connsiteY37" fmla="*/ 4379 h 10000"/>
              <a:gd name="connsiteX38" fmla="*/ 8409 w 10000"/>
              <a:gd name="connsiteY38" fmla="*/ 4083 h 10000"/>
              <a:gd name="connsiteX39" fmla="*/ 8326 w 10000"/>
              <a:gd name="connsiteY39" fmla="*/ 4083 h 10000"/>
              <a:gd name="connsiteX40" fmla="*/ 8258 w 10000"/>
              <a:gd name="connsiteY40" fmla="*/ 3731 h 10000"/>
              <a:gd name="connsiteX41" fmla="*/ 8258 w 10000"/>
              <a:gd name="connsiteY41" fmla="*/ 3731 h 10000"/>
              <a:gd name="connsiteX42" fmla="*/ 8107 w 10000"/>
              <a:gd name="connsiteY42" fmla="*/ 3731 h 10000"/>
              <a:gd name="connsiteX43" fmla="*/ 8038 w 10000"/>
              <a:gd name="connsiteY43" fmla="*/ 3731 h 10000"/>
              <a:gd name="connsiteX44" fmla="*/ 7970 w 10000"/>
              <a:gd name="connsiteY44" fmla="*/ 3731 h 10000"/>
              <a:gd name="connsiteX45" fmla="*/ 7819 w 10000"/>
              <a:gd name="connsiteY45" fmla="*/ 3731 h 10000"/>
              <a:gd name="connsiteX46" fmla="*/ 7682 w 10000"/>
              <a:gd name="connsiteY46" fmla="*/ 3731 h 10000"/>
              <a:gd name="connsiteX47" fmla="*/ 7462 w 10000"/>
              <a:gd name="connsiteY47" fmla="*/ 3731 h 10000"/>
              <a:gd name="connsiteX48" fmla="*/ 7311 w 10000"/>
              <a:gd name="connsiteY48" fmla="*/ 3731 h 10000"/>
              <a:gd name="connsiteX49" fmla="*/ 7092 w 10000"/>
              <a:gd name="connsiteY49" fmla="*/ 3731 h 10000"/>
              <a:gd name="connsiteX50" fmla="*/ 6804 w 10000"/>
              <a:gd name="connsiteY50" fmla="*/ 3731 h 10000"/>
              <a:gd name="connsiteX51" fmla="*/ 6516 w 10000"/>
              <a:gd name="connsiteY51" fmla="*/ 4083 h 10000"/>
              <a:gd name="connsiteX52" fmla="*/ 6228 w 10000"/>
              <a:gd name="connsiteY52" fmla="*/ 4083 h 10000"/>
              <a:gd name="connsiteX53" fmla="*/ 5871 w 10000"/>
              <a:gd name="connsiteY53" fmla="*/ 4379 h 10000"/>
              <a:gd name="connsiteX54" fmla="*/ 5144 w 10000"/>
              <a:gd name="connsiteY54" fmla="*/ 4674 h 10000"/>
              <a:gd name="connsiteX55" fmla="*/ 4417 w 10000"/>
              <a:gd name="connsiteY55" fmla="*/ 5328 h 10000"/>
              <a:gd name="connsiteX56" fmla="*/ 3690 w 10000"/>
              <a:gd name="connsiteY56" fmla="*/ 5625 h 10000"/>
              <a:gd name="connsiteX57" fmla="*/ 2963 w 10000"/>
              <a:gd name="connsiteY57" fmla="*/ 5918 h 10000"/>
              <a:gd name="connsiteX58" fmla="*/ 2167 w 10000"/>
              <a:gd name="connsiteY58" fmla="*/ 6276 h 10000"/>
              <a:gd name="connsiteX59" fmla="*/ 1454 w 10000"/>
              <a:gd name="connsiteY59" fmla="*/ 6570 h 10000"/>
              <a:gd name="connsiteX60" fmla="*/ 727 w 10000"/>
              <a:gd name="connsiteY60" fmla="*/ 6869 h 10000"/>
              <a:gd name="connsiteX61" fmla="*/ 0 w 10000"/>
              <a:gd name="connsiteY61" fmla="*/ 7221 h 10000"/>
              <a:gd name="connsiteX62" fmla="*/ 0 w 10000"/>
              <a:gd name="connsiteY62" fmla="*/ 5328 h 10000"/>
              <a:gd name="connsiteX63" fmla="*/ 576 w 10000"/>
              <a:gd name="connsiteY63" fmla="*/ 5037 h 10000"/>
              <a:gd name="connsiteX64" fmla="*/ 1152 w 10000"/>
              <a:gd name="connsiteY64" fmla="*/ 4674 h 10000"/>
              <a:gd name="connsiteX65" fmla="*/ 1660 w 10000"/>
              <a:gd name="connsiteY65" fmla="*/ 4379 h 10000"/>
              <a:gd name="connsiteX66" fmla="*/ 2167 w 10000"/>
              <a:gd name="connsiteY66" fmla="*/ 4083 h 10000"/>
              <a:gd name="connsiteX67" fmla="*/ 2675 w 10000"/>
              <a:gd name="connsiteY67" fmla="*/ 4083 h 10000"/>
              <a:gd name="connsiteX68" fmla="*/ 3114 w 10000"/>
              <a:gd name="connsiteY68" fmla="*/ 3731 h 10000"/>
              <a:gd name="connsiteX69" fmla="*/ 3553 w 10000"/>
              <a:gd name="connsiteY69" fmla="*/ 3432 h 10000"/>
              <a:gd name="connsiteX70" fmla="*/ 3978 w 10000"/>
              <a:gd name="connsiteY70" fmla="*/ 3432 h 10000"/>
              <a:gd name="connsiteX71" fmla="*/ 4348 w 10000"/>
              <a:gd name="connsiteY71" fmla="*/ 3144 h 10000"/>
              <a:gd name="connsiteX72" fmla="*/ 4705 w 10000"/>
              <a:gd name="connsiteY72" fmla="*/ 2839 h 10000"/>
              <a:gd name="connsiteX73" fmla="*/ 5075 w 10000"/>
              <a:gd name="connsiteY73" fmla="*/ 2839 h 10000"/>
              <a:gd name="connsiteX74" fmla="*/ 5364 w 10000"/>
              <a:gd name="connsiteY74" fmla="*/ 2489 h 10000"/>
              <a:gd name="connsiteX75" fmla="*/ 5720 w 10000"/>
              <a:gd name="connsiteY75" fmla="*/ 2489 h 10000"/>
              <a:gd name="connsiteX76" fmla="*/ 5940 w 10000"/>
              <a:gd name="connsiteY76" fmla="*/ 2489 h 10000"/>
              <a:gd name="connsiteX77" fmla="*/ 6228 w 10000"/>
              <a:gd name="connsiteY77" fmla="*/ 2185 h 10000"/>
              <a:gd name="connsiteX78" fmla="*/ 6447 w 10000"/>
              <a:gd name="connsiteY78" fmla="*/ 2185 h 10000"/>
              <a:gd name="connsiteX79" fmla="*/ 6804 w 10000"/>
              <a:gd name="connsiteY79" fmla="*/ 1896 h 10000"/>
              <a:gd name="connsiteX80" fmla="*/ 7174 w 10000"/>
              <a:gd name="connsiteY80" fmla="*/ 1896 h 10000"/>
              <a:gd name="connsiteX81" fmla="*/ 7462 w 10000"/>
              <a:gd name="connsiteY81" fmla="*/ 1535 h 10000"/>
              <a:gd name="connsiteX82" fmla="*/ 7750 w 10000"/>
              <a:gd name="connsiteY82" fmla="*/ 1535 h 10000"/>
              <a:gd name="connsiteX83" fmla="*/ 7901 w 10000"/>
              <a:gd name="connsiteY83" fmla="*/ 1250 h 10000"/>
              <a:gd name="connsiteX84" fmla="*/ 8038 w 10000"/>
              <a:gd name="connsiteY84" fmla="*/ 950 h 10000"/>
              <a:gd name="connsiteX85" fmla="*/ 8189 w 10000"/>
              <a:gd name="connsiteY85" fmla="*/ 950 h 10000"/>
              <a:gd name="connsiteX86" fmla="*/ 8189 w 10000"/>
              <a:gd name="connsiteY86" fmla="*/ 657 h 10000"/>
              <a:gd name="connsiteX87" fmla="*/ 8189 w 10000"/>
              <a:gd name="connsiteY87" fmla="*/ 657 h 10000"/>
              <a:gd name="connsiteX0" fmla="*/ 8189 w 10000"/>
              <a:gd name="connsiteY0" fmla="*/ 657 h 9416"/>
              <a:gd name="connsiteX1" fmla="*/ 8258 w 10000"/>
              <a:gd name="connsiteY1" fmla="*/ 297 h 9416"/>
              <a:gd name="connsiteX2" fmla="*/ 8409 w 10000"/>
              <a:gd name="connsiteY2" fmla="*/ 297 h 9416"/>
              <a:gd name="connsiteX3" fmla="*/ 8477 w 10000"/>
              <a:gd name="connsiteY3" fmla="*/ 0 h 9416"/>
              <a:gd name="connsiteX4" fmla="*/ 8546 w 10000"/>
              <a:gd name="connsiteY4" fmla="*/ 0 h 9416"/>
              <a:gd name="connsiteX5" fmla="*/ 8697 w 10000"/>
              <a:gd name="connsiteY5" fmla="*/ 297 h 9416"/>
              <a:gd name="connsiteX6" fmla="*/ 8916 w 10000"/>
              <a:gd name="connsiteY6" fmla="*/ 657 h 9416"/>
              <a:gd name="connsiteX7" fmla="*/ 8985 w 10000"/>
              <a:gd name="connsiteY7" fmla="*/ 950 h 9416"/>
              <a:gd name="connsiteX8" fmla="*/ 9122 w 10000"/>
              <a:gd name="connsiteY8" fmla="*/ 1535 h 9416"/>
              <a:gd name="connsiteX9" fmla="*/ 9204 w 10000"/>
              <a:gd name="connsiteY9" fmla="*/ 1896 h 9416"/>
              <a:gd name="connsiteX10" fmla="*/ 9342 w 10000"/>
              <a:gd name="connsiteY10" fmla="*/ 2185 h 9416"/>
              <a:gd name="connsiteX11" fmla="*/ 9492 w 10000"/>
              <a:gd name="connsiteY11" fmla="*/ 2839 h 9416"/>
              <a:gd name="connsiteX12" fmla="*/ 9630 w 10000"/>
              <a:gd name="connsiteY12" fmla="*/ 3144 h 9416"/>
              <a:gd name="connsiteX13" fmla="*/ 9712 w 10000"/>
              <a:gd name="connsiteY13" fmla="*/ 3731 h 9416"/>
              <a:gd name="connsiteX14" fmla="*/ 9849 w 10000"/>
              <a:gd name="connsiteY14" fmla="*/ 4083 h 9416"/>
              <a:gd name="connsiteX15" fmla="*/ 9918 w 10000"/>
              <a:gd name="connsiteY15" fmla="*/ 4379 h 9416"/>
              <a:gd name="connsiteX16" fmla="*/ 9918 w 10000"/>
              <a:gd name="connsiteY16" fmla="*/ 4674 h 9416"/>
              <a:gd name="connsiteX17" fmla="*/ 10000 w 10000"/>
              <a:gd name="connsiteY17" fmla="*/ 4674 h 9416"/>
              <a:gd name="connsiteX18" fmla="*/ 10000 w 10000"/>
              <a:gd name="connsiteY18" fmla="*/ 5037 h 9416"/>
              <a:gd name="connsiteX19" fmla="*/ 10000 w 10000"/>
              <a:gd name="connsiteY19" fmla="*/ 5328 h 9416"/>
              <a:gd name="connsiteX20" fmla="*/ 9918 w 10000"/>
              <a:gd name="connsiteY20" fmla="*/ 5625 h 9416"/>
              <a:gd name="connsiteX21" fmla="*/ 9849 w 10000"/>
              <a:gd name="connsiteY21" fmla="*/ 5625 h 9416"/>
              <a:gd name="connsiteX22" fmla="*/ 9781 w 10000"/>
              <a:gd name="connsiteY22" fmla="*/ 5918 h 9416"/>
              <a:gd name="connsiteX23" fmla="*/ 9712 w 10000"/>
              <a:gd name="connsiteY23" fmla="*/ 5918 h 9416"/>
              <a:gd name="connsiteX24" fmla="*/ 9712 w 10000"/>
              <a:gd name="connsiteY24" fmla="*/ 6276 h 9416"/>
              <a:gd name="connsiteX25" fmla="*/ 9630 w 10000"/>
              <a:gd name="connsiteY25" fmla="*/ 6570 h 9416"/>
              <a:gd name="connsiteX26" fmla="*/ 9561 w 10000"/>
              <a:gd name="connsiteY26" fmla="*/ 7221 h 9416"/>
              <a:gd name="connsiteX27" fmla="*/ 9561 w 10000"/>
              <a:gd name="connsiteY27" fmla="*/ 7809 h 9416"/>
              <a:gd name="connsiteX28" fmla="*/ 9492 w 10000"/>
              <a:gd name="connsiteY28" fmla="*/ 8465 h 9416"/>
              <a:gd name="connsiteX29" fmla="*/ 9492 w 10000"/>
              <a:gd name="connsiteY29" fmla="*/ 9416 h 9416"/>
              <a:gd name="connsiteX30" fmla="*/ 8477 w 10000"/>
              <a:gd name="connsiteY30" fmla="*/ 7221 h 9416"/>
              <a:gd name="connsiteX31" fmla="*/ 8477 w 10000"/>
              <a:gd name="connsiteY31" fmla="*/ 6570 h 9416"/>
              <a:gd name="connsiteX32" fmla="*/ 8477 w 10000"/>
              <a:gd name="connsiteY32" fmla="*/ 5918 h 9416"/>
              <a:gd name="connsiteX33" fmla="*/ 8477 w 10000"/>
              <a:gd name="connsiteY33" fmla="*/ 5328 h 9416"/>
              <a:gd name="connsiteX34" fmla="*/ 8477 w 10000"/>
              <a:gd name="connsiteY34" fmla="*/ 5037 h 9416"/>
              <a:gd name="connsiteX35" fmla="*/ 8409 w 10000"/>
              <a:gd name="connsiteY35" fmla="*/ 4674 h 9416"/>
              <a:gd name="connsiteX36" fmla="*/ 8409 w 10000"/>
              <a:gd name="connsiteY36" fmla="*/ 4379 h 9416"/>
              <a:gd name="connsiteX37" fmla="*/ 8409 w 10000"/>
              <a:gd name="connsiteY37" fmla="*/ 4083 h 9416"/>
              <a:gd name="connsiteX38" fmla="*/ 8326 w 10000"/>
              <a:gd name="connsiteY38" fmla="*/ 4083 h 9416"/>
              <a:gd name="connsiteX39" fmla="*/ 8258 w 10000"/>
              <a:gd name="connsiteY39" fmla="*/ 3731 h 9416"/>
              <a:gd name="connsiteX40" fmla="*/ 8258 w 10000"/>
              <a:gd name="connsiteY40" fmla="*/ 3731 h 9416"/>
              <a:gd name="connsiteX41" fmla="*/ 8107 w 10000"/>
              <a:gd name="connsiteY41" fmla="*/ 3731 h 9416"/>
              <a:gd name="connsiteX42" fmla="*/ 8038 w 10000"/>
              <a:gd name="connsiteY42" fmla="*/ 3731 h 9416"/>
              <a:gd name="connsiteX43" fmla="*/ 7970 w 10000"/>
              <a:gd name="connsiteY43" fmla="*/ 3731 h 9416"/>
              <a:gd name="connsiteX44" fmla="*/ 7819 w 10000"/>
              <a:gd name="connsiteY44" fmla="*/ 3731 h 9416"/>
              <a:gd name="connsiteX45" fmla="*/ 7682 w 10000"/>
              <a:gd name="connsiteY45" fmla="*/ 3731 h 9416"/>
              <a:gd name="connsiteX46" fmla="*/ 7462 w 10000"/>
              <a:gd name="connsiteY46" fmla="*/ 3731 h 9416"/>
              <a:gd name="connsiteX47" fmla="*/ 7311 w 10000"/>
              <a:gd name="connsiteY47" fmla="*/ 3731 h 9416"/>
              <a:gd name="connsiteX48" fmla="*/ 7092 w 10000"/>
              <a:gd name="connsiteY48" fmla="*/ 3731 h 9416"/>
              <a:gd name="connsiteX49" fmla="*/ 6804 w 10000"/>
              <a:gd name="connsiteY49" fmla="*/ 3731 h 9416"/>
              <a:gd name="connsiteX50" fmla="*/ 6516 w 10000"/>
              <a:gd name="connsiteY50" fmla="*/ 4083 h 9416"/>
              <a:gd name="connsiteX51" fmla="*/ 6228 w 10000"/>
              <a:gd name="connsiteY51" fmla="*/ 4083 h 9416"/>
              <a:gd name="connsiteX52" fmla="*/ 5871 w 10000"/>
              <a:gd name="connsiteY52" fmla="*/ 4379 h 9416"/>
              <a:gd name="connsiteX53" fmla="*/ 5144 w 10000"/>
              <a:gd name="connsiteY53" fmla="*/ 4674 h 9416"/>
              <a:gd name="connsiteX54" fmla="*/ 4417 w 10000"/>
              <a:gd name="connsiteY54" fmla="*/ 5328 h 9416"/>
              <a:gd name="connsiteX55" fmla="*/ 3690 w 10000"/>
              <a:gd name="connsiteY55" fmla="*/ 5625 h 9416"/>
              <a:gd name="connsiteX56" fmla="*/ 2963 w 10000"/>
              <a:gd name="connsiteY56" fmla="*/ 5918 h 9416"/>
              <a:gd name="connsiteX57" fmla="*/ 2167 w 10000"/>
              <a:gd name="connsiteY57" fmla="*/ 6276 h 9416"/>
              <a:gd name="connsiteX58" fmla="*/ 1454 w 10000"/>
              <a:gd name="connsiteY58" fmla="*/ 6570 h 9416"/>
              <a:gd name="connsiteX59" fmla="*/ 727 w 10000"/>
              <a:gd name="connsiteY59" fmla="*/ 6869 h 9416"/>
              <a:gd name="connsiteX60" fmla="*/ 0 w 10000"/>
              <a:gd name="connsiteY60" fmla="*/ 7221 h 9416"/>
              <a:gd name="connsiteX61" fmla="*/ 0 w 10000"/>
              <a:gd name="connsiteY61" fmla="*/ 5328 h 9416"/>
              <a:gd name="connsiteX62" fmla="*/ 576 w 10000"/>
              <a:gd name="connsiteY62" fmla="*/ 5037 h 9416"/>
              <a:gd name="connsiteX63" fmla="*/ 1152 w 10000"/>
              <a:gd name="connsiteY63" fmla="*/ 4674 h 9416"/>
              <a:gd name="connsiteX64" fmla="*/ 1660 w 10000"/>
              <a:gd name="connsiteY64" fmla="*/ 4379 h 9416"/>
              <a:gd name="connsiteX65" fmla="*/ 2167 w 10000"/>
              <a:gd name="connsiteY65" fmla="*/ 4083 h 9416"/>
              <a:gd name="connsiteX66" fmla="*/ 2675 w 10000"/>
              <a:gd name="connsiteY66" fmla="*/ 4083 h 9416"/>
              <a:gd name="connsiteX67" fmla="*/ 3114 w 10000"/>
              <a:gd name="connsiteY67" fmla="*/ 3731 h 9416"/>
              <a:gd name="connsiteX68" fmla="*/ 3553 w 10000"/>
              <a:gd name="connsiteY68" fmla="*/ 3432 h 9416"/>
              <a:gd name="connsiteX69" fmla="*/ 3978 w 10000"/>
              <a:gd name="connsiteY69" fmla="*/ 3432 h 9416"/>
              <a:gd name="connsiteX70" fmla="*/ 4348 w 10000"/>
              <a:gd name="connsiteY70" fmla="*/ 3144 h 9416"/>
              <a:gd name="connsiteX71" fmla="*/ 4705 w 10000"/>
              <a:gd name="connsiteY71" fmla="*/ 2839 h 9416"/>
              <a:gd name="connsiteX72" fmla="*/ 5075 w 10000"/>
              <a:gd name="connsiteY72" fmla="*/ 2839 h 9416"/>
              <a:gd name="connsiteX73" fmla="*/ 5364 w 10000"/>
              <a:gd name="connsiteY73" fmla="*/ 2489 h 9416"/>
              <a:gd name="connsiteX74" fmla="*/ 5720 w 10000"/>
              <a:gd name="connsiteY74" fmla="*/ 2489 h 9416"/>
              <a:gd name="connsiteX75" fmla="*/ 5940 w 10000"/>
              <a:gd name="connsiteY75" fmla="*/ 2489 h 9416"/>
              <a:gd name="connsiteX76" fmla="*/ 6228 w 10000"/>
              <a:gd name="connsiteY76" fmla="*/ 2185 h 9416"/>
              <a:gd name="connsiteX77" fmla="*/ 6447 w 10000"/>
              <a:gd name="connsiteY77" fmla="*/ 2185 h 9416"/>
              <a:gd name="connsiteX78" fmla="*/ 6804 w 10000"/>
              <a:gd name="connsiteY78" fmla="*/ 1896 h 9416"/>
              <a:gd name="connsiteX79" fmla="*/ 7174 w 10000"/>
              <a:gd name="connsiteY79" fmla="*/ 1896 h 9416"/>
              <a:gd name="connsiteX80" fmla="*/ 7462 w 10000"/>
              <a:gd name="connsiteY80" fmla="*/ 1535 h 9416"/>
              <a:gd name="connsiteX81" fmla="*/ 7750 w 10000"/>
              <a:gd name="connsiteY81" fmla="*/ 1535 h 9416"/>
              <a:gd name="connsiteX82" fmla="*/ 7901 w 10000"/>
              <a:gd name="connsiteY82" fmla="*/ 1250 h 9416"/>
              <a:gd name="connsiteX83" fmla="*/ 8038 w 10000"/>
              <a:gd name="connsiteY83" fmla="*/ 950 h 9416"/>
              <a:gd name="connsiteX84" fmla="*/ 8189 w 10000"/>
              <a:gd name="connsiteY84" fmla="*/ 950 h 9416"/>
              <a:gd name="connsiteX85" fmla="*/ 8189 w 10000"/>
              <a:gd name="connsiteY85" fmla="*/ 657 h 9416"/>
              <a:gd name="connsiteX86" fmla="*/ 8189 w 10000"/>
              <a:gd name="connsiteY86" fmla="*/ 657 h 9416"/>
              <a:gd name="connsiteX0" fmla="*/ 8189 w 10000"/>
              <a:gd name="connsiteY0" fmla="*/ 698 h 8990"/>
              <a:gd name="connsiteX1" fmla="*/ 8258 w 10000"/>
              <a:gd name="connsiteY1" fmla="*/ 315 h 8990"/>
              <a:gd name="connsiteX2" fmla="*/ 8409 w 10000"/>
              <a:gd name="connsiteY2" fmla="*/ 315 h 8990"/>
              <a:gd name="connsiteX3" fmla="*/ 8477 w 10000"/>
              <a:gd name="connsiteY3" fmla="*/ 0 h 8990"/>
              <a:gd name="connsiteX4" fmla="*/ 8546 w 10000"/>
              <a:gd name="connsiteY4" fmla="*/ 0 h 8990"/>
              <a:gd name="connsiteX5" fmla="*/ 8697 w 10000"/>
              <a:gd name="connsiteY5" fmla="*/ 315 h 8990"/>
              <a:gd name="connsiteX6" fmla="*/ 8916 w 10000"/>
              <a:gd name="connsiteY6" fmla="*/ 698 h 8990"/>
              <a:gd name="connsiteX7" fmla="*/ 8985 w 10000"/>
              <a:gd name="connsiteY7" fmla="*/ 1009 h 8990"/>
              <a:gd name="connsiteX8" fmla="*/ 9122 w 10000"/>
              <a:gd name="connsiteY8" fmla="*/ 1630 h 8990"/>
              <a:gd name="connsiteX9" fmla="*/ 9204 w 10000"/>
              <a:gd name="connsiteY9" fmla="*/ 2014 h 8990"/>
              <a:gd name="connsiteX10" fmla="*/ 9342 w 10000"/>
              <a:gd name="connsiteY10" fmla="*/ 2321 h 8990"/>
              <a:gd name="connsiteX11" fmla="*/ 9492 w 10000"/>
              <a:gd name="connsiteY11" fmla="*/ 3015 h 8990"/>
              <a:gd name="connsiteX12" fmla="*/ 9630 w 10000"/>
              <a:gd name="connsiteY12" fmla="*/ 3339 h 8990"/>
              <a:gd name="connsiteX13" fmla="*/ 9712 w 10000"/>
              <a:gd name="connsiteY13" fmla="*/ 3962 h 8990"/>
              <a:gd name="connsiteX14" fmla="*/ 9849 w 10000"/>
              <a:gd name="connsiteY14" fmla="*/ 4336 h 8990"/>
              <a:gd name="connsiteX15" fmla="*/ 9918 w 10000"/>
              <a:gd name="connsiteY15" fmla="*/ 4651 h 8990"/>
              <a:gd name="connsiteX16" fmla="*/ 9918 w 10000"/>
              <a:gd name="connsiteY16" fmla="*/ 4964 h 8990"/>
              <a:gd name="connsiteX17" fmla="*/ 10000 w 10000"/>
              <a:gd name="connsiteY17" fmla="*/ 4964 h 8990"/>
              <a:gd name="connsiteX18" fmla="*/ 10000 w 10000"/>
              <a:gd name="connsiteY18" fmla="*/ 5349 h 8990"/>
              <a:gd name="connsiteX19" fmla="*/ 10000 w 10000"/>
              <a:gd name="connsiteY19" fmla="*/ 5658 h 8990"/>
              <a:gd name="connsiteX20" fmla="*/ 9918 w 10000"/>
              <a:gd name="connsiteY20" fmla="*/ 5974 h 8990"/>
              <a:gd name="connsiteX21" fmla="*/ 9849 w 10000"/>
              <a:gd name="connsiteY21" fmla="*/ 5974 h 8990"/>
              <a:gd name="connsiteX22" fmla="*/ 9781 w 10000"/>
              <a:gd name="connsiteY22" fmla="*/ 6285 h 8990"/>
              <a:gd name="connsiteX23" fmla="*/ 9712 w 10000"/>
              <a:gd name="connsiteY23" fmla="*/ 6285 h 8990"/>
              <a:gd name="connsiteX24" fmla="*/ 9712 w 10000"/>
              <a:gd name="connsiteY24" fmla="*/ 6665 h 8990"/>
              <a:gd name="connsiteX25" fmla="*/ 9630 w 10000"/>
              <a:gd name="connsiteY25" fmla="*/ 6977 h 8990"/>
              <a:gd name="connsiteX26" fmla="*/ 9561 w 10000"/>
              <a:gd name="connsiteY26" fmla="*/ 7669 h 8990"/>
              <a:gd name="connsiteX27" fmla="*/ 9561 w 10000"/>
              <a:gd name="connsiteY27" fmla="*/ 8293 h 8990"/>
              <a:gd name="connsiteX28" fmla="*/ 9492 w 10000"/>
              <a:gd name="connsiteY28" fmla="*/ 8990 h 8990"/>
              <a:gd name="connsiteX29" fmla="*/ 8477 w 10000"/>
              <a:gd name="connsiteY29" fmla="*/ 7669 h 8990"/>
              <a:gd name="connsiteX30" fmla="*/ 8477 w 10000"/>
              <a:gd name="connsiteY30" fmla="*/ 6977 h 8990"/>
              <a:gd name="connsiteX31" fmla="*/ 8477 w 10000"/>
              <a:gd name="connsiteY31" fmla="*/ 6285 h 8990"/>
              <a:gd name="connsiteX32" fmla="*/ 8477 w 10000"/>
              <a:gd name="connsiteY32" fmla="*/ 5658 h 8990"/>
              <a:gd name="connsiteX33" fmla="*/ 8477 w 10000"/>
              <a:gd name="connsiteY33" fmla="*/ 5349 h 8990"/>
              <a:gd name="connsiteX34" fmla="*/ 8409 w 10000"/>
              <a:gd name="connsiteY34" fmla="*/ 4964 h 8990"/>
              <a:gd name="connsiteX35" fmla="*/ 8409 w 10000"/>
              <a:gd name="connsiteY35" fmla="*/ 4651 h 8990"/>
              <a:gd name="connsiteX36" fmla="*/ 8409 w 10000"/>
              <a:gd name="connsiteY36" fmla="*/ 4336 h 8990"/>
              <a:gd name="connsiteX37" fmla="*/ 8326 w 10000"/>
              <a:gd name="connsiteY37" fmla="*/ 4336 h 8990"/>
              <a:gd name="connsiteX38" fmla="*/ 8258 w 10000"/>
              <a:gd name="connsiteY38" fmla="*/ 3962 h 8990"/>
              <a:gd name="connsiteX39" fmla="*/ 8258 w 10000"/>
              <a:gd name="connsiteY39" fmla="*/ 3962 h 8990"/>
              <a:gd name="connsiteX40" fmla="*/ 8107 w 10000"/>
              <a:gd name="connsiteY40" fmla="*/ 3962 h 8990"/>
              <a:gd name="connsiteX41" fmla="*/ 8038 w 10000"/>
              <a:gd name="connsiteY41" fmla="*/ 3962 h 8990"/>
              <a:gd name="connsiteX42" fmla="*/ 7970 w 10000"/>
              <a:gd name="connsiteY42" fmla="*/ 3962 h 8990"/>
              <a:gd name="connsiteX43" fmla="*/ 7819 w 10000"/>
              <a:gd name="connsiteY43" fmla="*/ 3962 h 8990"/>
              <a:gd name="connsiteX44" fmla="*/ 7682 w 10000"/>
              <a:gd name="connsiteY44" fmla="*/ 3962 h 8990"/>
              <a:gd name="connsiteX45" fmla="*/ 7462 w 10000"/>
              <a:gd name="connsiteY45" fmla="*/ 3962 h 8990"/>
              <a:gd name="connsiteX46" fmla="*/ 7311 w 10000"/>
              <a:gd name="connsiteY46" fmla="*/ 3962 h 8990"/>
              <a:gd name="connsiteX47" fmla="*/ 7092 w 10000"/>
              <a:gd name="connsiteY47" fmla="*/ 3962 h 8990"/>
              <a:gd name="connsiteX48" fmla="*/ 6804 w 10000"/>
              <a:gd name="connsiteY48" fmla="*/ 3962 h 8990"/>
              <a:gd name="connsiteX49" fmla="*/ 6516 w 10000"/>
              <a:gd name="connsiteY49" fmla="*/ 4336 h 8990"/>
              <a:gd name="connsiteX50" fmla="*/ 6228 w 10000"/>
              <a:gd name="connsiteY50" fmla="*/ 4336 h 8990"/>
              <a:gd name="connsiteX51" fmla="*/ 5871 w 10000"/>
              <a:gd name="connsiteY51" fmla="*/ 4651 h 8990"/>
              <a:gd name="connsiteX52" fmla="*/ 5144 w 10000"/>
              <a:gd name="connsiteY52" fmla="*/ 4964 h 8990"/>
              <a:gd name="connsiteX53" fmla="*/ 4417 w 10000"/>
              <a:gd name="connsiteY53" fmla="*/ 5658 h 8990"/>
              <a:gd name="connsiteX54" fmla="*/ 3690 w 10000"/>
              <a:gd name="connsiteY54" fmla="*/ 5974 h 8990"/>
              <a:gd name="connsiteX55" fmla="*/ 2963 w 10000"/>
              <a:gd name="connsiteY55" fmla="*/ 6285 h 8990"/>
              <a:gd name="connsiteX56" fmla="*/ 2167 w 10000"/>
              <a:gd name="connsiteY56" fmla="*/ 6665 h 8990"/>
              <a:gd name="connsiteX57" fmla="*/ 1454 w 10000"/>
              <a:gd name="connsiteY57" fmla="*/ 6977 h 8990"/>
              <a:gd name="connsiteX58" fmla="*/ 727 w 10000"/>
              <a:gd name="connsiteY58" fmla="*/ 7295 h 8990"/>
              <a:gd name="connsiteX59" fmla="*/ 0 w 10000"/>
              <a:gd name="connsiteY59" fmla="*/ 7669 h 8990"/>
              <a:gd name="connsiteX60" fmla="*/ 0 w 10000"/>
              <a:gd name="connsiteY60" fmla="*/ 5658 h 8990"/>
              <a:gd name="connsiteX61" fmla="*/ 576 w 10000"/>
              <a:gd name="connsiteY61" fmla="*/ 5349 h 8990"/>
              <a:gd name="connsiteX62" fmla="*/ 1152 w 10000"/>
              <a:gd name="connsiteY62" fmla="*/ 4964 h 8990"/>
              <a:gd name="connsiteX63" fmla="*/ 1660 w 10000"/>
              <a:gd name="connsiteY63" fmla="*/ 4651 h 8990"/>
              <a:gd name="connsiteX64" fmla="*/ 2167 w 10000"/>
              <a:gd name="connsiteY64" fmla="*/ 4336 h 8990"/>
              <a:gd name="connsiteX65" fmla="*/ 2675 w 10000"/>
              <a:gd name="connsiteY65" fmla="*/ 4336 h 8990"/>
              <a:gd name="connsiteX66" fmla="*/ 3114 w 10000"/>
              <a:gd name="connsiteY66" fmla="*/ 3962 h 8990"/>
              <a:gd name="connsiteX67" fmla="*/ 3553 w 10000"/>
              <a:gd name="connsiteY67" fmla="*/ 3645 h 8990"/>
              <a:gd name="connsiteX68" fmla="*/ 3978 w 10000"/>
              <a:gd name="connsiteY68" fmla="*/ 3645 h 8990"/>
              <a:gd name="connsiteX69" fmla="*/ 4348 w 10000"/>
              <a:gd name="connsiteY69" fmla="*/ 3339 h 8990"/>
              <a:gd name="connsiteX70" fmla="*/ 4705 w 10000"/>
              <a:gd name="connsiteY70" fmla="*/ 3015 h 8990"/>
              <a:gd name="connsiteX71" fmla="*/ 5075 w 10000"/>
              <a:gd name="connsiteY71" fmla="*/ 3015 h 8990"/>
              <a:gd name="connsiteX72" fmla="*/ 5364 w 10000"/>
              <a:gd name="connsiteY72" fmla="*/ 2643 h 8990"/>
              <a:gd name="connsiteX73" fmla="*/ 5720 w 10000"/>
              <a:gd name="connsiteY73" fmla="*/ 2643 h 8990"/>
              <a:gd name="connsiteX74" fmla="*/ 5940 w 10000"/>
              <a:gd name="connsiteY74" fmla="*/ 2643 h 8990"/>
              <a:gd name="connsiteX75" fmla="*/ 6228 w 10000"/>
              <a:gd name="connsiteY75" fmla="*/ 2321 h 8990"/>
              <a:gd name="connsiteX76" fmla="*/ 6447 w 10000"/>
              <a:gd name="connsiteY76" fmla="*/ 2321 h 8990"/>
              <a:gd name="connsiteX77" fmla="*/ 6804 w 10000"/>
              <a:gd name="connsiteY77" fmla="*/ 2014 h 8990"/>
              <a:gd name="connsiteX78" fmla="*/ 7174 w 10000"/>
              <a:gd name="connsiteY78" fmla="*/ 2014 h 8990"/>
              <a:gd name="connsiteX79" fmla="*/ 7462 w 10000"/>
              <a:gd name="connsiteY79" fmla="*/ 1630 h 8990"/>
              <a:gd name="connsiteX80" fmla="*/ 7750 w 10000"/>
              <a:gd name="connsiteY80" fmla="*/ 1630 h 8990"/>
              <a:gd name="connsiteX81" fmla="*/ 7901 w 10000"/>
              <a:gd name="connsiteY81" fmla="*/ 1328 h 8990"/>
              <a:gd name="connsiteX82" fmla="*/ 8038 w 10000"/>
              <a:gd name="connsiteY82" fmla="*/ 1009 h 8990"/>
              <a:gd name="connsiteX83" fmla="*/ 8189 w 10000"/>
              <a:gd name="connsiteY83" fmla="*/ 1009 h 8990"/>
              <a:gd name="connsiteX84" fmla="*/ 8189 w 10000"/>
              <a:gd name="connsiteY84" fmla="*/ 698 h 8990"/>
              <a:gd name="connsiteX85" fmla="*/ 8189 w 10000"/>
              <a:gd name="connsiteY85" fmla="*/ 698 h 8990"/>
              <a:gd name="connsiteX0" fmla="*/ 8189 w 10000"/>
              <a:gd name="connsiteY0" fmla="*/ 776 h 9225"/>
              <a:gd name="connsiteX1" fmla="*/ 8258 w 10000"/>
              <a:gd name="connsiteY1" fmla="*/ 350 h 9225"/>
              <a:gd name="connsiteX2" fmla="*/ 8409 w 10000"/>
              <a:gd name="connsiteY2" fmla="*/ 350 h 9225"/>
              <a:gd name="connsiteX3" fmla="*/ 8477 w 10000"/>
              <a:gd name="connsiteY3" fmla="*/ 0 h 9225"/>
              <a:gd name="connsiteX4" fmla="*/ 8546 w 10000"/>
              <a:gd name="connsiteY4" fmla="*/ 0 h 9225"/>
              <a:gd name="connsiteX5" fmla="*/ 8697 w 10000"/>
              <a:gd name="connsiteY5" fmla="*/ 350 h 9225"/>
              <a:gd name="connsiteX6" fmla="*/ 8916 w 10000"/>
              <a:gd name="connsiteY6" fmla="*/ 776 h 9225"/>
              <a:gd name="connsiteX7" fmla="*/ 8985 w 10000"/>
              <a:gd name="connsiteY7" fmla="*/ 1122 h 9225"/>
              <a:gd name="connsiteX8" fmla="*/ 9122 w 10000"/>
              <a:gd name="connsiteY8" fmla="*/ 1813 h 9225"/>
              <a:gd name="connsiteX9" fmla="*/ 9204 w 10000"/>
              <a:gd name="connsiteY9" fmla="*/ 2240 h 9225"/>
              <a:gd name="connsiteX10" fmla="*/ 9342 w 10000"/>
              <a:gd name="connsiteY10" fmla="*/ 2582 h 9225"/>
              <a:gd name="connsiteX11" fmla="*/ 9492 w 10000"/>
              <a:gd name="connsiteY11" fmla="*/ 3354 h 9225"/>
              <a:gd name="connsiteX12" fmla="*/ 9630 w 10000"/>
              <a:gd name="connsiteY12" fmla="*/ 3714 h 9225"/>
              <a:gd name="connsiteX13" fmla="*/ 9712 w 10000"/>
              <a:gd name="connsiteY13" fmla="*/ 4407 h 9225"/>
              <a:gd name="connsiteX14" fmla="*/ 9849 w 10000"/>
              <a:gd name="connsiteY14" fmla="*/ 4823 h 9225"/>
              <a:gd name="connsiteX15" fmla="*/ 9918 w 10000"/>
              <a:gd name="connsiteY15" fmla="*/ 5174 h 9225"/>
              <a:gd name="connsiteX16" fmla="*/ 9918 w 10000"/>
              <a:gd name="connsiteY16" fmla="*/ 5522 h 9225"/>
              <a:gd name="connsiteX17" fmla="*/ 10000 w 10000"/>
              <a:gd name="connsiteY17" fmla="*/ 5522 h 9225"/>
              <a:gd name="connsiteX18" fmla="*/ 10000 w 10000"/>
              <a:gd name="connsiteY18" fmla="*/ 5950 h 9225"/>
              <a:gd name="connsiteX19" fmla="*/ 10000 w 10000"/>
              <a:gd name="connsiteY19" fmla="*/ 6294 h 9225"/>
              <a:gd name="connsiteX20" fmla="*/ 9918 w 10000"/>
              <a:gd name="connsiteY20" fmla="*/ 6645 h 9225"/>
              <a:gd name="connsiteX21" fmla="*/ 9849 w 10000"/>
              <a:gd name="connsiteY21" fmla="*/ 6645 h 9225"/>
              <a:gd name="connsiteX22" fmla="*/ 9781 w 10000"/>
              <a:gd name="connsiteY22" fmla="*/ 6991 h 9225"/>
              <a:gd name="connsiteX23" fmla="*/ 9712 w 10000"/>
              <a:gd name="connsiteY23" fmla="*/ 6991 h 9225"/>
              <a:gd name="connsiteX24" fmla="*/ 9712 w 10000"/>
              <a:gd name="connsiteY24" fmla="*/ 7414 h 9225"/>
              <a:gd name="connsiteX25" fmla="*/ 9630 w 10000"/>
              <a:gd name="connsiteY25" fmla="*/ 7761 h 9225"/>
              <a:gd name="connsiteX26" fmla="*/ 9561 w 10000"/>
              <a:gd name="connsiteY26" fmla="*/ 8531 h 9225"/>
              <a:gd name="connsiteX27" fmla="*/ 9561 w 10000"/>
              <a:gd name="connsiteY27" fmla="*/ 9225 h 9225"/>
              <a:gd name="connsiteX28" fmla="*/ 8477 w 10000"/>
              <a:gd name="connsiteY28" fmla="*/ 8531 h 9225"/>
              <a:gd name="connsiteX29" fmla="*/ 8477 w 10000"/>
              <a:gd name="connsiteY29" fmla="*/ 7761 h 9225"/>
              <a:gd name="connsiteX30" fmla="*/ 8477 w 10000"/>
              <a:gd name="connsiteY30" fmla="*/ 6991 h 9225"/>
              <a:gd name="connsiteX31" fmla="*/ 8477 w 10000"/>
              <a:gd name="connsiteY31" fmla="*/ 6294 h 9225"/>
              <a:gd name="connsiteX32" fmla="*/ 8477 w 10000"/>
              <a:gd name="connsiteY32" fmla="*/ 5950 h 9225"/>
              <a:gd name="connsiteX33" fmla="*/ 8409 w 10000"/>
              <a:gd name="connsiteY33" fmla="*/ 5522 h 9225"/>
              <a:gd name="connsiteX34" fmla="*/ 8409 w 10000"/>
              <a:gd name="connsiteY34" fmla="*/ 5174 h 9225"/>
              <a:gd name="connsiteX35" fmla="*/ 8409 w 10000"/>
              <a:gd name="connsiteY35" fmla="*/ 4823 h 9225"/>
              <a:gd name="connsiteX36" fmla="*/ 8326 w 10000"/>
              <a:gd name="connsiteY36" fmla="*/ 4823 h 9225"/>
              <a:gd name="connsiteX37" fmla="*/ 8258 w 10000"/>
              <a:gd name="connsiteY37" fmla="*/ 4407 h 9225"/>
              <a:gd name="connsiteX38" fmla="*/ 8258 w 10000"/>
              <a:gd name="connsiteY38" fmla="*/ 4407 h 9225"/>
              <a:gd name="connsiteX39" fmla="*/ 8107 w 10000"/>
              <a:gd name="connsiteY39" fmla="*/ 4407 h 9225"/>
              <a:gd name="connsiteX40" fmla="*/ 8038 w 10000"/>
              <a:gd name="connsiteY40" fmla="*/ 4407 h 9225"/>
              <a:gd name="connsiteX41" fmla="*/ 7970 w 10000"/>
              <a:gd name="connsiteY41" fmla="*/ 4407 h 9225"/>
              <a:gd name="connsiteX42" fmla="*/ 7819 w 10000"/>
              <a:gd name="connsiteY42" fmla="*/ 4407 h 9225"/>
              <a:gd name="connsiteX43" fmla="*/ 7682 w 10000"/>
              <a:gd name="connsiteY43" fmla="*/ 4407 h 9225"/>
              <a:gd name="connsiteX44" fmla="*/ 7462 w 10000"/>
              <a:gd name="connsiteY44" fmla="*/ 4407 h 9225"/>
              <a:gd name="connsiteX45" fmla="*/ 7311 w 10000"/>
              <a:gd name="connsiteY45" fmla="*/ 4407 h 9225"/>
              <a:gd name="connsiteX46" fmla="*/ 7092 w 10000"/>
              <a:gd name="connsiteY46" fmla="*/ 4407 h 9225"/>
              <a:gd name="connsiteX47" fmla="*/ 6804 w 10000"/>
              <a:gd name="connsiteY47" fmla="*/ 4407 h 9225"/>
              <a:gd name="connsiteX48" fmla="*/ 6516 w 10000"/>
              <a:gd name="connsiteY48" fmla="*/ 4823 h 9225"/>
              <a:gd name="connsiteX49" fmla="*/ 6228 w 10000"/>
              <a:gd name="connsiteY49" fmla="*/ 4823 h 9225"/>
              <a:gd name="connsiteX50" fmla="*/ 5871 w 10000"/>
              <a:gd name="connsiteY50" fmla="*/ 5174 h 9225"/>
              <a:gd name="connsiteX51" fmla="*/ 5144 w 10000"/>
              <a:gd name="connsiteY51" fmla="*/ 5522 h 9225"/>
              <a:gd name="connsiteX52" fmla="*/ 4417 w 10000"/>
              <a:gd name="connsiteY52" fmla="*/ 6294 h 9225"/>
              <a:gd name="connsiteX53" fmla="*/ 3690 w 10000"/>
              <a:gd name="connsiteY53" fmla="*/ 6645 h 9225"/>
              <a:gd name="connsiteX54" fmla="*/ 2963 w 10000"/>
              <a:gd name="connsiteY54" fmla="*/ 6991 h 9225"/>
              <a:gd name="connsiteX55" fmla="*/ 2167 w 10000"/>
              <a:gd name="connsiteY55" fmla="*/ 7414 h 9225"/>
              <a:gd name="connsiteX56" fmla="*/ 1454 w 10000"/>
              <a:gd name="connsiteY56" fmla="*/ 7761 h 9225"/>
              <a:gd name="connsiteX57" fmla="*/ 727 w 10000"/>
              <a:gd name="connsiteY57" fmla="*/ 8115 h 9225"/>
              <a:gd name="connsiteX58" fmla="*/ 0 w 10000"/>
              <a:gd name="connsiteY58" fmla="*/ 8531 h 9225"/>
              <a:gd name="connsiteX59" fmla="*/ 0 w 10000"/>
              <a:gd name="connsiteY59" fmla="*/ 6294 h 9225"/>
              <a:gd name="connsiteX60" fmla="*/ 576 w 10000"/>
              <a:gd name="connsiteY60" fmla="*/ 5950 h 9225"/>
              <a:gd name="connsiteX61" fmla="*/ 1152 w 10000"/>
              <a:gd name="connsiteY61" fmla="*/ 5522 h 9225"/>
              <a:gd name="connsiteX62" fmla="*/ 1660 w 10000"/>
              <a:gd name="connsiteY62" fmla="*/ 5174 h 9225"/>
              <a:gd name="connsiteX63" fmla="*/ 2167 w 10000"/>
              <a:gd name="connsiteY63" fmla="*/ 4823 h 9225"/>
              <a:gd name="connsiteX64" fmla="*/ 2675 w 10000"/>
              <a:gd name="connsiteY64" fmla="*/ 4823 h 9225"/>
              <a:gd name="connsiteX65" fmla="*/ 3114 w 10000"/>
              <a:gd name="connsiteY65" fmla="*/ 4407 h 9225"/>
              <a:gd name="connsiteX66" fmla="*/ 3553 w 10000"/>
              <a:gd name="connsiteY66" fmla="*/ 4055 h 9225"/>
              <a:gd name="connsiteX67" fmla="*/ 3978 w 10000"/>
              <a:gd name="connsiteY67" fmla="*/ 4055 h 9225"/>
              <a:gd name="connsiteX68" fmla="*/ 4348 w 10000"/>
              <a:gd name="connsiteY68" fmla="*/ 3714 h 9225"/>
              <a:gd name="connsiteX69" fmla="*/ 4705 w 10000"/>
              <a:gd name="connsiteY69" fmla="*/ 3354 h 9225"/>
              <a:gd name="connsiteX70" fmla="*/ 5075 w 10000"/>
              <a:gd name="connsiteY70" fmla="*/ 3354 h 9225"/>
              <a:gd name="connsiteX71" fmla="*/ 5364 w 10000"/>
              <a:gd name="connsiteY71" fmla="*/ 2940 h 9225"/>
              <a:gd name="connsiteX72" fmla="*/ 5720 w 10000"/>
              <a:gd name="connsiteY72" fmla="*/ 2940 h 9225"/>
              <a:gd name="connsiteX73" fmla="*/ 5940 w 10000"/>
              <a:gd name="connsiteY73" fmla="*/ 2940 h 9225"/>
              <a:gd name="connsiteX74" fmla="*/ 6228 w 10000"/>
              <a:gd name="connsiteY74" fmla="*/ 2582 h 9225"/>
              <a:gd name="connsiteX75" fmla="*/ 6447 w 10000"/>
              <a:gd name="connsiteY75" fmla="*/ 2582 h 9225"/>
              <a:gd name="connsiteX76" fmla="*/ 6804 w 10000"/>
              <a:gd name="connsiteY76" fmla="*/ 2240 h 9225"/>
              <a:gd name="connsiteX77" fmla="*/ 7174 w 10000"/>
              <a:gd name="connsiteY77" fmla="*/ 2240 h 9225"/>
              <a:gd name="connsiteX78" fmla="*/ 7462 w 10000"/>
              <a:gd name="connsiteY78" fmla="*/ 1813 h 9225"/>
              <a:gd name="connsiteX79" fmla="*/ 7750 w 10000"/>
              <a:gd name="connsiteY79" fmla="*/ 1813 h 9225"/>
              <a:gd name="connsiteX80" fmla="*/ 7901 w 10000"/>
              <a:gd name="connsiteY80" fmla="*/ 1477 h 9225"/>
              <a:gd name="connsiteX81" fmla="*/ 8038 w 10000"/>
              <a:gd name="connsiteY81" fmla="*/ 1122 h 9225"/>
              <a:gd name="connsiteX82" fmla="*/ 8189 w 10000"/>
              <a:gd name="connsiteY82" fmla="*/ 1122 h 9225"/>
              <a:gd name="connsiteX83" fmla="*/ 8189 w 10000"/>
              <a:gd name="connsiteY83" fmla="*/ 776 h 9225"/>
              <a:gd name="connsiteX84" fmla="*/ 8189 w 10000"/>
              <a:gd name="connsiteY84" fmla="*/ 776 h 9225"/>
              <a:gd name="connsiteX0" fmla="*/ 8189 w 10000"/>
              <a:gd name="connsiteY0" fmla="*/ 841 h 9248"/>
              <a:gd name="connsiteX1" fmla="*/ 8258 w 10000"/>
              <a:gd name="connsiteY1" fmla="*/ 379 h 9248"/>
              <a:gd name="connsiteX2" fmla="*/ 8409 w 10000"/>
              <a:gd name="connsiteY2" fmla="*/ 379 h 9248"/>
              <a:gd name="connsiteX3" fmla="*/ 8477 w 10000"/>
              <a:gd name="connsiteY3" fmla="*/ 0 h 9248"/>
              <a:gd name="connsiteX4" fmla="*/ 8546 w 10000"/>
              <a:gd name="connsiteY4" fmla="*/ 0 h 9248"/>
              <a:gd name="connsiteX5" fmla="*/ 8697 w 10000"/>
              <a:gd name="connsiteY5" fmla="*/ 379 h 9248"/>
              <a:gd name="connsiteX6" fmla="*/ 8916 w 10000"/>
              <a:gd name="connsiteY6" fmla="*/ 841 h 9248"/>
              <a:gd name="connsiteX7" fmla="*/ 8985 w 10000"/>
              <a:gd name="connsiteY7" fmla="*/ 1216 h 9248"/>
              <a:gd name="connsiteX8" fmla="*/ 9122 w 10000"/>
              <a:gd name="connsiteY8" fmla="*/ 1965 h 9248"/>
              <a:gd name="connsiteX9" fmla="*/ 9204 w 10000"/>
              <a:gd name="connsiteY9" fmla="*/ 2428 h 9248"/>
              <a:gd name="connsiteX10" fmla="*/ 9342 w 10000"/>
              <a:gd name="connsiteY10" fmla="*/ 2799 h 9248"/>
              <a:gd name="connsiteX11" fmla="*/ 9492 w 10000"/>
              <a:gd name="connsiteY11" fmla="*/ 3636 h 9248"/>
              <a:gd name="connsiteX12" fmla="*/ 9630 w 10000"/>
              <a:gd name="connsiteY12" fmla="*/ 4026 h 9248"/>
              <a:gd name="connsiteX13" fmla="*/ 9712 w 10000"/>
              <a:gd name="connsiteY13" fmla="*/ 4777 h 9248"/>
              <a:gd name="connsiteX14" fmla="*/ 9849 w 10000"/>
              <a:gd name="connsiteY14" fmla="*/ 5228 h 9248"/>
              <a:gd name="connsiteX15" fmla="*/ 9918 w 10000"/>
              <a:gd name="connsiteY15" fmla="*/ 5609 h 9248"/>
              <a:gd name="connsiteX16" fmla="*/ 9918 w 10000"/>
              <a:gd name="connsiteY16" fmla="*/ 5986 h 9248"/>
              <a:gd name="connsiteX17" fmla="*/ 10000 w 10000"/>
              <a:gd name="connsiteY17" fmla="*/ 5986 h 9248"/>
              <a:gd name="connsiteX18" fmla="*/ 10000 w 10000"/>
              <a:gd name="connsiteY18" fmla="*/ 6450 h 9248"/>
              <a:gd name="connsiteX19" fmla="*/ 10000 w 10000"/>
              <a:gd name="connsiteY19" fmla="*/ 6823 h 9248"/>
              <a:gd name="connsiteX20" fmla="*/ 9918 w 10000"/>
              <a:gd name="connsiteY20" fmla="*/ 7203 h 9248"/>
              <a:gd name="connsiteX21" fmla="*/ 9849 w 10000"/>
              <a:gd name="connsiteY21" fmla="*/ 7203 h 9248"/>
              <a:gd name="connsiteX22" fmla="*/ 9781 w 10000"/>
              <a:gd name="connsiteY22" fmla="*/ 7578 h 9248"/>
              <a:gd name="connsiteX23" fmla="*/ 9712 w 10000"/>
              <a:gd name="connsiteY23" fmla="*/ 7578 h 9248"/>
              <a:gd name="connsiteX24" fmla="*/ 9712 w 10000"/>
              <a:gd name="connsiteY24" fmla="*/ 8037 h 9248"/>
              <a:gd name="connsiteX25" fmla="*/ 9630 w 10000"/>
              <a:gd name="connsiteY25" fmla="*/ 8413 h 9248"/>
              <a:gd name="connsiteX26" fmla="*/ 9561 w 10000"/>
              <a:gd name="connsiteY26" fmla="*/ 9248 h 9248"/>
              <a:gd name="connsiteX27" fmla="*/ 8477 w 10000"/>
              <a:gd name="connsiteY27" fmla="*/ 9248 h 9248"/>
              <a:gd name="connsiteX28" fmla="*/ 8477 w 10000"/>
              <a:gd name="connsiteY28" fmla="*/ 8413 h 9248"/>
              <a:gd name="connsiteX29" fmla="*/ 8477 w 10000"/>
              <a:gd name="connsiteY29" fmla="*/ 7578 h 9248"/>
              <a:gd name="connsiteX30" fmla="*/ 8477 w 10000"/>
              <a:gd name="connsiteY30" fmla="*/ 6823 h 9248"/>
              <a:gd name="connsiteX31" fmla="*/ 8477 w 10000"/>
              <a:gd name="connsiteY31" fmla="*/ 6450 h 9248"/>
              <a:gd name="connsiteX32" fmla="*/ 8409 w 10000"/>
              <a:gd name="connsiteY32" fmla="*/ 5986 h 9248"/>
              <a:gd name="connsiteX33" fmla="*/ 8409 w 10000"/>
              <a:gd name="connsiteY33" fmla="*/ 5609 h 9248"/>
              <a:gd name="connsiteX34" fmla="*/ 8409 w 10000"/>
              <a:gd name="connsiteY34" fmla="*/ 5228 h 9248"/>
              <a:gd name="connsiteX35" fmla="*/ 8326 w 10000"/>
              <a:gd name="connsiteY35" fmla="*/ 5228 h 9248"/>
              <a:gd name="connsiteX36" fmla="*/ 8258 w 10000"/>
              <a:gd name="connsiteY36" fmla="*/ 4777 h 9248"/>
              <a:gd name="connsiteX37" fmla="*/ 8258 w 10000"/>
              <a:gd name="connsiteY37" fmla="*/ 4777 h 9248"/>
              <a:gd name="connsiteX38" fmla="*/ 8107 w 10000"/>
              <a:gd name="connsiteY38" fmla="*/ 4777 h 9248"/>
              <a:gd name="connsiteX39" fmla="*/ 8038 w 10000"/>
              <a:gd name="connsiteY39" fmla="*/ 4777 h 9248"/>
              <a:gd name="connsiteX40" fmla="*/ 7970 w 10000"/>
              <a:gd name="connsiteY40" fmla="*/ 4777 h 9248"/>
              <a:gd name="connsiteX41" fmla="*/ 7819 w 10000"/>
              <a:gd name="connsiteY41" fmla="*/ 4777 h 9248"/>
              <a:gd name="connsiteX42" fmla="*/ 7682 w 10000"/>
              <a:gd name="connsiteY42" fmla="*/ 4777 h 9248"/>
              <a:gd name="connsiteX43" fmla="*/ 7462 w 10000"/>
              <a:gd name="connsiteY43" fmla="*/ 4777 h 9248"/>
              <a:gd name="connsiteX44" fmla="*/ 7311 w 10000"/>
              <a:gd name="connsiteY44" fmla="*/ 4777 h 9248"/>
              <a:gd name="connsiteX45" fmla="*/ 7092 w 10000"/>
              <a:gd name="connsiteY45" fmla="*/ 4777 h 9248"/>
              <a:gd name="connsiteX46" fmla="*/ 6804 w 10000"/>
              <a:gd name="connsiteY46" fmla="*/ 4777 h 9248"/>
              <a:gd name="connsiteX47" fmla="*/ 6516 w 10000"/>
              <a:gd name="connsiteY47" fmla="*/ 5228 h 9248"/>
              <a:gd name="connsiteX48" fmla="*/ 6228 w 10000"/>
              <a:gd name="connsiteY48" fmla="*/ 5228 h 9248"/>
              <a:gd name="connsiteX49" fmla="*/ 5871 w 10000"/>
              <a:gd name="connsiteY49" fmla="*/ 5609 h 9248"/>
              <a:gd name="connsiteX50" fmla="*/ 5144 w 10000"/>
              <a:gd name="connsiteY50" fmla="*/ 5986 h 9248"/>
              <a:gd name="connsiteX51" fmla="*/ 4417 w 10000"/>
              <a:gd name="connsiteY51" fmla="*/ 6823 h 9248"/>
              <a:gd name="connsiteX52" fmla="*/ 3690 w 10000"/>
              <a:gd name="connsiteY52" fmla="*/ 7203 h 9248"/>
              <a:gd name="connsiteX53" fmla="*/ 2963 w 10000"/>
              <a:gd name="connsiteY53" fmla="*/ 7578 h 9248"/>
              <a:gd name="connsiteX54" fmla="*/ 2167 w 10000"/>
              <a:gd name="connsiteY54" fmla="*/ 8037 h 9248"/>
              <a:gd name="connsiteX55" fmla="*/ 1454 w 10000"/>
              <a:gd name="connsiteY55" fmla="*/ 8413 h 9248"/>
              <a:gd name="connsiteX56" fmla="*/ 727 w 10000"/>
              <a:gd name="connsiteY56" fmla="*/ 8797 h 9248"/>
              <a:gd name="connsiteX57" fmla="*/ 0 w 10000"/>
              <a:gd name="connsiteY57" fmla="*/ 9248 h 9248"/>
              <a:gd name="connsiteX58" fmla="*/ 0 w 10000"/>
              <a:gd name="connsiteY58" fmla="*/ 6823 h 9248"/>
              <a:gd name="connsiteX59" fmla="*/ 576 w 10000"/>
              <a:gd name="connsiteY59" fmla="*/ 6450 h 9248"/>
              <a:gd name="connsiteX60" fmla="*/ 1152 w 10000"/>
              <a:gd name="connsiteY60" fmla="*/ 5986 h 9248"/>
              <a:gd name="connsiteX61" fmla="*/ 1660 w 10000"/>
              <a:gd name="connsiteY61" fmla="*/ 5609 h 9248"/>
              <a:gd name="connsiteX62" fmla="*/ 2167 w 10000"/>
              <a:gd name="connsiteY62" fmla="*/ 5228 h 9248"/>
              <a:gd name="connsiteX63" fmla="*/ 2675 w 10000"/>
              <a:gd name="connsiteY63" fmla="*/ 5228 h 9248"/>
              <a:gd name="connsiteX64" fmla="*/ 3114 w 10000"/>
              <a:gd name="connsiteY64" fmla="*/ 4777 h 9248"/>
              <a:gd name="connsiteX65" fmla="*/ 3553 w 10000"/>
              <a:gd name="connsiteY65" fmla="*/ 4396 h 9248"/>
              <a:gd name="connsiteX66" fmla="*/ 3978 w 10000"/>
              <a:gd name="connsiteY66" fmla="*/ 4396 h 9248"/>
              <a:gd name="connsiteX67" fmla="*/ 4348 w 10000"/>
              <a:gd name="connsiteY67" fmla="*/ 4026 h 9248"/>
              <a:gd name="connsiteX68" fmla="*/ 4705 w 10000"/>
              <a:gd name="connsiteY68" fmla="*/ 3636 h 9248"/>
              <a:gd name="connsiteX69" fmla="*/ 5075 w 10000"/>
              <a:gd name="connsiteY69" fmla="*/ 3636 h 9248"/>
              <a:gd name="connsiteX70" fmla="*/ 5364 w 10000"/>
              <a:gd name="connsiteY70" fmla="*/ 3187 h 9248"/>
              <a:gd name="connsiteX71" fmla="*/ 5720 w 10000"/>
              <a:gd name="connsiteY71" fmla="*/ 3187 h 9248"/>
              <a:gd name="connsiteX72" fmla="*/ 5940 w 10000"/>
              <a:gd name="connsiteY72" fmla="*/ 3187 h 9248"/>
              <a:gd name="connsiteX73" fmla="*/ 6228 w 10000"/>
              <a:gd name="connsiteY73" fmla="*/ 2799 h 9248"/>
              <a:gd name="connsiteX74" fmla="*/ 6447 w 10000"/>
              <a:gd name="connsiteY74" fmla="*/ 2799 h 9248"/>
              <a:gd name="connsiteX75" fmla="*/ 6804 w 10000"/>
              <a:gd name="connsiteY75" fmla="*/ 2428 h 9248"/>
              <a:gd name="connsiteX76" fmla="*/ 7174 w 10000"/>
              <a:gd name="connsiteY76" fmla="*/ 2428 h 9248"/>
              <a:gd name="connsiteX77" fmla="*/ 7462 w 10000"/>
              <a:gd name="connsiteY77" fmla="*/ 1965 h 9248"/>
              <a:gd name="connsiteX78" fmla="*/ 7750 w 10000"/>
              <a:gd name="connsiteY78" fmla="*/ 1965 h 9248"/>
              <a:gd name="connsiteX79" fmla="*/ 7901 w 10000"/>
              <a:gd name="connsiteY79" fmla="*/ 1601 h 9248"/>
              <a:gd name="connsiteX80" fmla="*/ 8038 w 10000"/>
              <a:gd name="connsiteY80" fmla="*/ 1216 h 9248"/>
              <a:gd name="connsiteX81" fmla="*/ 8189 w 10000"/>
              <a:gd name="connsiteY81" fmla="*/ 1216 h 9248"/>
              <a:gd name="connsiteX82" fmla="*/ 8189 w 10000"/>
              <a:gd name="connsiteY82" fmla="*/ 841 h 9248"/>
              <a:gd name="connsiteX83" fmla="*/ 8189 w 10000"/>
              <a:gd name="connsiteY83" fmla="*/ 841 h 9248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9849 w 10000"/>
              <a:gd name="connsiteY21" fmla="*/ 7789 h 10000"/>
              <a:gd name="connsiteX22" fmla="*/ 9781 w 10000"/>
              <a:gd name="connsiteY22" fmla="*/ 8194 h 10000"/>
              <a:gd name="connsiteX23" fmla="*/ 9712 w 10000"/>
              <a:gd name="connsiteY23" fmla="*/ 8194 h 10000"/>
              <a:gd name="connsiteX24" fmla="*/ 9712 w 10000"/>
              <a:gd name="connsiteY24" fmla="*/ 8691 h 10000"/>
              <a:gd name="connsiteX25" fmla="*/ 9630 w 10000"/>
              <a:gd name="connsiteY25" fmla="*/ 9097 h 10000"/>
              <a:gd name="connsiteX26" fmla="*/ 8477 w 10000"/>
              <a:gd name="connsiteY26" fmla="*/ 10000 h 10000"/>
              <a:gd name="connsiteX27" fmla="*/ 8477 w 10000"/>
              <a:gd name="connsiteY27" fmla="*/ 9097 h 10000"/>
              <a:gd name="connsiteX28" fmla="*/ 8477 w 10000"/>
              <a:gd name="connsiteY28" fmla="*/ 8194 h 10000"/>
              <a:gd name="connsiteX29" fmla="*/ 8477 w 10000"/>
              <a:gd name="connsiteY29" fmla="*/ 7378 h 10000"/>
              <a:gd name="connsiteX30" fmla="*/ 8477 w 10000"/>
              <a:gd name="connsiteY30" fmla="*/ 6974 h 10000"/>
              <a:gd name="connsiteX31" fmla="*/ 8409 w 10000"/>
              <a:gd name="connsiteY31" fmla="*/ 6473 h 10000"/>
              <a:gd name="connsiteX32" fmla="*/ 8409 w 10000"/>
              <a:gd name="connsiteY32" fmla="*/ 6065 h 10000"/>
              <a:gd name="connsiteX33" fmla="*/ 8409 w 10000"/>
              <a:gd name="connsiteY33" fmla="*/ 5653 h 10000"/>
              <a:gd name="connsiteX34" fmla="*/ 8326 w 10000"/>
              <a:gd name="connsiteY34" fmla="*/ 5653 h 10000"/>
              <a:gd name="connsiteX35" fmla="*/ 8258 w 10000"/>
              <a:gd name="connsiteY35" fmla="*/ 5165 h 10000"/>
              <a:gd name="connsiteX36" fmla="*/ 8258 w 10000"/>
              <a:gd name="connsiteY36" fmla="*/ 5165 h 10000"/>
              <a:gd name="connsiteX37" fmla="*/ 8107 w 10000"/>
              <a:gd name="connsiteY37" fmla="*/ 5165 h 10000"/>
              <a:gd name="connsiteX38" fmla="*/ 8038 w 10000"/>
              <a:gd name="connsiteY38" fmla="*/ 5165 h 10000"/>
              <a:gd name="connsiteX39" fmla="*/ 7970 w 10000"/>
              <a:gd name="connsiteY39" fmla="*/ 5165 h 10000"/>
              <a:gd name="connsiteX40" fmla="*/ 7819 w 10000"/>
              <a:gd name="connsiteY40" fmla="*/ 5165 h 10000"/>
              <a:gd name="connsiteX41" fmla="*/ 7682 w 10000"/>
              <a:gd name="connsiteY41" fmla="*/ 5165 h 10000"/>
              <a:gd name="connsiteX42" fmla="*/ 7462 w 10000"/>
              <a:gd name="connsiteY42" fmla="*/ 5165 h 10000"/>
              <a:gd name="connsiteX43" fmla="*/ 7311 w 10000"/>
              <a:gd name="connsiteY43" fmla="*/ 5165 h 10000"/>
              <a:gd name="connsiteX44" fmla="*/ 7092 w 10000"/>
              <a:gd name="connsiteY44" fmla="*/ 5165 h 10000"/>
              <a:gd name="connsiteX45" fmla="*/ 6804 w 10000"/>
              <a:gd name="connsiteY45" fmla="*/ 5165 h 10000"/>
              <a:gd name="connsiteX46" fmla="*/ 6516 w 10000"/>
              <a:gd name="connsiteY46" fmla="*/ 5653 h 10000"/>
              <a:gd name="connsiteX47" fmla="*/ 6228 w 10000"/>
              <a:gd name="connsiteY47" fmla="*/ 5653 h 10000"/>
              <a:gd name="connsiteX48" fmla="*/ 5871 w 10000"/>
              <a:gd name="connsiteY48" fmla="*/ 6065 h 10000"/>
              <a:gd name="connsiteX49" fmla="*/ 5144 w 10000"/>
              <a:gd name="connsiteY49" fmla="*/ 6473 h 10000"/>
              <a:gd name="connsiteX50" fmla="*/ 4417 w 10000"/>
              <a:gd name="connsiteY50" fmla="*/ 7378 h 10000"/>
              <a:gd name="connsiteX51" fmla="*/ 3690 w 10000"/>
              <a:gd name="connsiteY51" fmla="*/ 7789 h 10000"/>
              <a:gd name="connsiteX52" fmla="*/ 2963 w 10000"/>
              <a:gd name="connsiteY52" fmla="*/ 8194 h 10000"/>
              <a:gd name="connsiteX53" fmla="*/ 2167 w 10000"/>
              <a:gd name="connsiteY53" fmla="*/ 8691 h 10000"/>
              <a:gd name="connsiteX54" fmla="*/ 1454 w 10000"/>
              <a:gd name="connsiteY54" fmla="*/ 9097 h 10000"/>
              <a:gd name="connsiteX55" fmla="*/ 727 w 10000"/>
              <a:gd name="connsiteY55" fmla="*/ 9512 h 10000"/>
              <a:gd name="connsiteX56" fmla="*/ 0 w 10000"/>
              <a:gd name="connsiteY56" fmla="*/ 10000 h 10000"/>
              <a:gd name="connsiteX57" fmla="*/ 0 w 10000"/>
              <a:gd name="connsiteY57" fmla="*/ 7378 h 10000"/>
              <a:gd name="connsiteX58" fmla="*/ 576 w 10000"/>
              <a:gd name="connsiteY58" fmla="*/ 6974 h 10000"/>
              <a:gd name="connsiteX59" fmla="*/ 1152 w 10000"/>
              <a:gd name="connsiteY59" fmla="*/ 6473 h 10000"/>
              <a:gd name="connsiteX60" fmla="*/ 1660 w 10000"/>
              <a:gd name="connsiteY60" fmla="*/ 6065 h 10000"/>
              <a:gd name="connsiteX61" fmla="*/ 2167 w 10000"/>
              <a:gd name="connsiteY61" fmla="*/ 5653 h 10000"/>
              <a:gd name="connsiteX62" fmla="*/ 2675 w 10000"/>
              <a:gd name="connsiteY62" fmla="*/ 5653 h 10000"/>
              <a:gd name="connsiteX63" fmla="*/ 3114 w 10000"/>
              <a:gd name="connsiteY63" fmla="*/ 5165 h 10000"/>
              <a:gd name="connsiteX64" fmla="*/ 3553 w 10000"/>
              <a:gd name="connsiteY64" fmla="*/ 4753 h 10000"/>
              <a:gd name="connsiteX65" fmla="*/ 3978 w 10000"/>
              <a:gd name="connsiteY65" fmla="*/ 4753 h 10000"/>
              <a:gd name="connsiteX66" fmla="*/ 4348 w 10000"/>
              <a:gd name="connsiteY66" fmla="*/ 4353 h 10000"/>
              <a:gd name="connsiteX67" fmla="*/ 4705 w 10000"/>
              <a:gd name="connsiteY67" fmla="*/ 3932 h 10000"/>
              <a:gd name="connsiteX68" fmla="*/ 5075 w 10000"/>
              <a:gd name="connsiteY68" fmla="*/ 3932 h 10000"/>
              <a:gd name="connsiteX69" fmla="*/ 5364 w 10000"/>
              <a:gd name="connsiteY69" fmla="*/ 3446 h 10000"/>
              <a:gd name="connsiteX70" fmla="*/ 5720 w 10000"/>
              <a:gd name="connsiteY70" fmla="*/ 3446 h 10000"/>
              <a:gd name="connsiteX71" fmla="*/ 5940 w 10000"/>
              <a:gd name="connsiteY71" fmla="*/ 3446 h 10000"/>
              <a:gd name="connsiteX72" fmla="*/ 6228 w 10000"/>
              <a:gd name="connsiteY72" fmla="*/ 3027 h 10000"/>
              <a:gd name="connsiteX73" fmla="*/ 6447 w 10000"/>
              <a:gd name="connsiteY73" fmla="*/ 3027 h 10000"/>
              <a:gd name="connsiteX74" fmla="*/ 6804 w 10000"/>
              <a:gd name="connsiteY74" fmla="*/ 2625 h 10000"/>
              <a:gd name="connsiteX75" fmla="*/ 7174 w 10000"/>
              <a:gd name="connsiteY75" fmla="*/ 2625 h 10000"/>
              <a:gd name="connsiteX76" fmla="*/ 7462 w 10000"/>
              <a:gd name="connsiteY76" fmla="*/ 2125 h 10000"/>
              <a:gd name="connsiteX77" fmla="*/ 7750 w 10000"/>
              <a:gd name="connsiteY77" fmla="*/ 2125 h 10000"/>
              <a:gd name="connsiteX78" fmla="*/ 7901 w 10000"/>
              <a:gd name="connsiteY78" fmla="*/ 1731 h 10000"/>
              <a:gd name="connsiteX79" fmla="*/ 8038 w 10000"/>
              <a:gd name="connsiteY79" fmla="*/ 1315 h 10000"/>
              <a:gd name="connsiteX80" fmla="*/ 8189 w 10000"/>
              <a:gd name="connsiteY80" fmla="*/ 1315 h 10000"/>
              <a:gd name="connsiteX81" fmla="*/ 8189 w 10000"/>
              <a:gd name="connsiteY81" fmla="*/ 909 h 10000"/>
              <a:gd name="connsiteX82" fmla="*/ 8189 w 10000"/>
              <a:gd name="connsiteY82" fmla="*/ 909 h 10000"/>
              <a:gd name="connsiteX0" fmla="*/ 8189 w 10000"/>
              <a:gd name="connsiteY0" fmla="*/ 909 h 10068"/>
              <a:gd name="connsiteX1" fmla="*/ 8258 w 10000"/>
              <a:gd name="connsiteY1" fmla="*/ 410 h 10068"/>
              <a:gd name="connsiteX2" fmla="*/ 8409 w 10000"/>
              <a:gd name="connsiteY2" fmla="*/ 410 h 10068"/>
              <a:gd name="connsiteX3" fmla="*/ 8477 w 10000"/>
              <a:gd name="connsiteY3" fmla="*/ 0 h 10068"/>
              <a:gd name="connsiteX4" fmla="*/ 8546 w 10000"/>
              <a:gd name="connsiteY4" fmla="*/ 0 h 10068"/>
              <a:gd name="connsiteX5" fmla="*/ 8697 w 10000"/>
              <a:gd name="connsiteY5" fmla="*/ 410 h 10068"/>
              <a:gd name="connsiteX6" fmla="*/ 8916 w 10000"/>
              <a:gd name="connsiteY6" fmla="*/ 909 h 10068"/>
              <a:gd name="connsiteX7" fmla="*/ 8985 w 10000"/>
              <a:gd name="connsiteY7" fmla="*/ 1315 h 10068"/>
              <a:gd name="connsiteX8" fmla="*/ 9122 w 10000"/>
              <a:gd name="connsiteY8" fmla="*/ 2125 h 10068"/>
              <a:gd name="connsiteX9" fmla="*/ 9204 w 10000"/>
              <a:gd name="connsiteY9" fmla="*/ 2625 h 10068"/>
              <a:gd name="connsiteX10" fmla="*/ 9342 w 10000"/>
              <a:gd name="connsiteY10" fmla="*/ 3027 h 10068"/>
              <a:gd name="connsiteX11" fmla="*/ 9492 w 10000"/>
              <a:gd name="connsiteY11" fmla="*/ 3932 h 10068"/>
              <a:gd name="connsiteX12" fmla="*/ 9630 w 10000"/>
              <a:gd name="connsiteY12" fmla="*/ 4353 h 10068"/>
              <a:gd name="connsiteX13" fmla="*/ 9712 w 10000"/>
              <a:gd name="connsiteY13" fmla="*/ 5165 h 10068"/>
              <a:gd name="connsiteX14" fmla="*/ 9849 w 10000"/>
              <a:gd name="connsiteY14" fmla="*/ 5653 h 10068"/>
              <a:gd name="connsiteX15" fmla="*/ 9918 w 10000"/>
              <a:gd name="connsiteY15" fmla="*/ 6065 h 10068"/>
              <a:gd name="connsiteX16" fmla="*/ 9918 w 10000"/>
              <a:gd name="connsiteY16" fmla="*/ 6473 h 10068"/>
              <a:gd name="connsiteX17" fmla="*/ 10000 w 10000"/>
              <a:gd name="connsiteY17" fmla="*/ 6473 h 10068"/>
              <a:gd name="connsiteX18" fmla="*/ 10000 w 10000"/>
              <a:gd name="connsiteY18" fmla="*/ 6974 h 10068"/>
              <a:gd name="connsiteX19" fmla="*/ 10000 w 10000"/>
              <a:gd name="connsiteY19" fmla="*/ 7378 h 10068"/>
              <a:gd name="connsiteX20" fmla="*/ 9918 w 10000"/>
              <a:gd name="connsiteY20" fmla="*/ 7789 h 10068"/>
              <a:gd name="connsiteX21" fmla="*/ 9849 w 10000"/>
              <a:gd name="connsiteY21" fmla="*/ 7789 h 10068"/>
              <a:gd name="connsiteX22" fmla="*/ 9781 w 10000"/>
              <a:gd name="connsiteY22" fmla="*/ 8194 h 10068"/>
              <a:gd name="connsiteX23" fmla="*/ 9712 w 10000"/>
              <a:gd name="connsiteY23" fmla="*/ 8194 h 10068"/>
              <a:gd name="connsiteX24" fmla="*/ 9712 w 10000"/>
              <a:gd name="connsiteY24" fmla="*/ 8691 h 10068"/>
              <a:gd name="connsiteX25" fmla="*/ 8477 w 10000"/>
              <a:gd name="connsiteY25" fmla="*/ 10000 h 10068"/>
              <a:gd name="connsiteX26" fmla="*/ 8477 w 10000"/>
              <a:gd name="connsiteY26" fmla="*/ 9097 h 10068"/>
              <a:gd name="connsiteX27" fmla="*/ 8477 w 10000"/>
              <a:gd name="connsiteY27" fmla="*/ 8194 h 10068"/>
              <a:gd name="connsiteX28" fmla="*/ 8477 w 10000"/>
              <a:gd name="connsiteY28" fmla="*/ 7378 h 10068"/>
              <a:gd name="connsiteX29" fmla="*/ 8477 w 10000"/>
              <a:gd name="connsiteY29" fmla="*/ 6974 h 10068"/>
              <a:gd name="connsiteX30" fmla="*/ 8409 w 10000"/>
              <a:gd name="connsiteY30" fmla="*/ 6473 h 10068"/>
              <a:gd name="connsiteX31" fmla="*/ 8409 w 10000"/>
              <a:gd name="connsiteY31" fmla="*/ 6065 h 10068"/>
              <a:gd name="connsiteX32" fmla="*/ 8409 w 10000"/>
              <a:gd name="connsiteY32" fmla="*/ 5653 h 10068"/>
              <a:gd name="connsiteX33" fmla="*/ 8326 w 10000"/>
              <a:gd name="connsiteY33" fmla="*/ 5653 h 10068"/>
              <a:gd name="connsiteX34" fmla="*/ 8258 w 10000"/>
              <a:gd name="connsiteY34" fmla="*/ 5165 h 10068"/>
              <a:gd name="connsiteX35" fmla="*/ 8258 w 10000"/>
              <a:gd name="connsiteY35" fmla="*/ 5165 h 10068"/>
              <a:gd name="connsiteX36" fmla="*/ 8107 w 10000"/>
              <a:gd name="connsiteY36" fmla="*/ 5165 h 10068"/>
              <a:gd name="connsiteX37" fmla="*/ 8038 w 10000"/>
              <a:gd name="connsiteY37" fmla="*/ 5165 h 10068"/>
              <a:gd name="connsiteX38" fmla="*/ 7970 w 10000"/>
              <a:gd name="connsiteY38" fmla="*/ 5165 h 10068"/>
              <a:gd name="connsiteX39" fmla="*/ 7819 w 10000"/>
              <a:gd name="connsiteY39" fmla="*/ 5165 h 10068"/>
              <a:gd name="connsiteX40" fmla="*/ 7682 w 10000"/>
              <a:gd name="connsiteY40" fmla="*/ 5165 h 10068"/>
              <a:gd name="connsiteX41" fmla="*/ 7462 w 10000"/>
              <a:gd name="connsiteY41" fmla="*/ 5165 h 10068"/>
              <a:gd name="connsiteX42" fmla="*/ 7311 w 10000"/>
              <a:gd name="connsiteY42" fmla="*/ 5165 h 10068"/>
              <a:gd name="connsiteX43" fmla="*/ 7092 w 10000"/>
              <a:gd name="connsiteY43" fmla="*/ 5165 h 10068"/>
              <a:gd name="connsiteX44" fmla="*/ 6804 w 10000"/>
              <a:gd name="connsiteY44" fmla="*/ 5165 h 10068"/>
              <a:gd name="connsiteX45" fmla="*/ 6516 w 10000"/>
              <a:gd name="connsiteY45" fmla="*/ 5653 h 10068"/>
              <a:gd name="connsiteX46" fmla="*/ 6228 w 10000"/>
              <a:gd name="connsiteY46" fmla="*/ 5653 h 10068"/>
              <a:gd name="connsiteX47" fmla="*/ 5871 w 10000"/>
              <a:gd name="connsiteY47" fmla="*/ 6065 h 10068"/>
              <a:gd name="connsiteX48" fmla="*/ 5144 w 10000"/>
              <a:gd name="connsiteY48" fmla="*/ 6473 h 10068"/>
              <a:gd name="connsiteX49" fmla="*/ 4417 w 10000"/>
              <a:gd name="connsiteY49" fmla="*/ 7378 h 10068"/>
              <a:gd name="connsiteX50" fmla="*/ 3690 w 10000"/>
              <a:gd name="connsiteY50" fmla="*/ 7789 h 10068"/>
              <a:gd name="connsiteX51" fmla="*/ 2963 w 10000"/>
              <a:gd name="connsiteY51" fmla="*/ 8194 h 10068"/>
              <a:gd name="connsiteX52" fmla="*/ 2167 w 10000"/>
              <a:gd name="connsiteY52" fmla="*/ 8691 h 10068"/>
              <a:gd name="connsiteX53" fmla="*/ 1454 w 10000"/>
              <a:gd name="connsiteY53" fmla="*/ 9097 h 10068"/>
              <a:gd name="connsiteX54" fmla="*/ 727 w 10000"/>
              <a:gd name="connsiteY54" fmla="*/ 9512 h 10068"/>
              <a:gd name="connsiteX55" fmla="*/ 0 w 10000"/>
              <a:gd name="connsiteY55" fmla="*/ 10000 h 10068"/>
              <a:gd name="connsiteX56" fmla="*/ 0 w 10000"/>
              <a:gd name="connsiteY56" fmla="*/ 7378 h 10068"/>
              <a:gd name="connsiteX57" fmla="*/ 576 w 10000"/>
              <a:gd name="connsiteY57" fmla="*/ 6974 h 10068"/>
              <a:gd name="connsiteX58" fmla="*/ 1152 w 10000"/>
              <a:gd name="connsiteY58" fmla="*/ 6473 h 10068"/>
              <a:gd name="connsiteX59" fmla="*/ 1660 w 10000"/>
              <a:gd name="connsiteY59" fmla="*/ 6065 h 10068"/>
              <a:gd name="connsiteX60" fmla="*/ 2167 w 10000"/>
              <a:gd name="connsiteY60" fmla="*/ 5653 h 10068"/>
              <a:gd name="connsiteX61" fmla="*/ 2675 w 10000"/>
              <a:gd name="connsiteY61" fmla="*/ 5653 h 10068"/>
              <a:gd name="connsiteX62" fmla="*/ 3114 w 10000"/>
              <a:gd name="connsiteY62" fmla="*/ 5165 h 10068"/>
              <a:gd name="connsiteX63" fmla="*/ 3553 w 10000"/>
              <a:gd name="connsiteY63" fmla="*/ 4753 h 10068"/>
              <a:gd name="connsiteX64" fmla="*/ 3978 w 10000"/>
              <a:gd name="connsiteY64" fmla="*/ 4753 h 10068"/>
              <a:gd name="connsiteX65" fmla="*/ 4348 w 10000"/>
              <a:gd name="connsiteY65" fmla="*/ 4353 h 10068"/>
              <a:gd name="connsiteX66" fmla="*/ 4705 w 10000"/>
              <a:gd name="connsiteY66" fmla="*/ 3932 h 10068"/>
              <a:gd name="connsiteX67" fmla="*/ 5075 w 10000"/>
              <a:gd name="connsiteY67" fmla="*/ 3932 h 10068"/>
              <a:gd name="connsiteX68" fmla="*/ 5364 w 10000"/>
              <a:gd name="connsiteY68" fmla="*/ 3446 h 10068"/>
              <a:gd name="connsiteX69" fmla="*/ 5720 w 10000"/>
              <a:gd name="connsiteY69" fmla="*/ 3446 h 10068"/>
              <a:gd name="connsiteX70" fmla="*/ 5940 w 10000"/>
              <a:gd name="connsiteY70" fmla="*/ 3446 h 10068"/>
              <a:gd name="connsiteX71" fmla="*/ 6228 w 10000"/>
              <a:gd name="connsiteY71" fmla="*/ 3027 h 10068"/>
              <a:gd name="connsiteX72" fmla="*/ 6447 w 10000"/>
              <a:gd name="connsiteY72" fmla="*/ 3027 h 10068"/>
              <a:gd name="connsiteX73" fmla="*/ 6804 w 10000"/>
              <a:gd name="connsiteY73" fmla="*/ 2625 h 10068"/>
              <a:gd name="connsiteX74" fmla="*/ 7174 w 10000"/>
              <a:gd name="connsiteY74" fmla="*/ 2625 h 10068"/>
              <a:gd name="connsiteX75" fmla="*/ 7462 w 10000"/>
              <a:gd name="connsiteY75" fmla="*/ 2125 h 10068"/>
              <a:gd name="connsiteX76" fmla="*/ 7750 w 10000"/>
              <a:gd name="connsiteY76" fmla="*/ 2125 h 10068"/>
              <a:gd name="connsiteX77" fmla="*/ 7901 w 10000"/>
              <a:gd name="connsiteY77" fmla="*/ 1731 h 10068"/>
              <a:gd name="connsiteX78" fmla="*/ 8038 w 10000"/>
              <a:gd name="connsiteY78" fmla="*/ 1315 h 10068"/>
              <a:gd name="connsiteX79" fmla="*/ 8189 w 10000"/>
              <a:gd name="connsiteY79" fmla="*/ 1315 h 10068"/>
              <a:gd name="connsiteX80" fmla="*/ 8189 w 10000"/>
              <a:gd name="connsiteY80" fmla="*/ 909 h 10068"/>
              <a:gd name="connsiteX81" fmla="*/ 8189 w 10000"/>
              <a:gd name="connsiteY81" fmla="*/ 909 h 10068"/>
              <a:gd name="connsiteX0" fmla="*/ 8189 w 10000"/>
              <a:gd name="connsiteY0" fmla="*/ 909 h 10068"/>
              <a:gd name="connsiteX1" fmla="*/ 8258 w 10000"/>
              <a:gd name="connsiteY1" fmla="*/ 410 h 10068"/>
              <a:gd name="connsiteX2" fmla="*/ 8409 w 10000"/>
              <a:gd name="connsiteY2" fmla="*/ 410 h 10068"/>
              <a:gd name="connsiteX3" fmla="*/ 8477 w 10000"/>
              <a:gd name="connsiteY3" fmla="*/ 0 h 10068"/>
              <a:gd name="connsiteX4" fmla="*/ 8546 w 10000"/>
              <a:gd name="connsiteY4" fmla="*/ 0 h 10068"/>
              <a:gd name="connsiteX5" fmla="*/ 8697 w 10000"/>
              <a:gd name="connsiteY5" fmla="*/ 410 h 10068"/>
              <a:gd name="connsiteX6" fmla="*/ 8916 w 10000"/>
              <a:gd name="connsiteY6" fmla="*/ 909 h 10068"/>
              <a:gd name="connsiteX7" fmla="*/ 8985 w 10000"/>
              <a:gd name="connsiteY7" fmla="*/ 1315 h 10068"/>
              <a:gd name="connsiteX8" fmla="*/ 9122 w 10000"/>
              <a:gd name="connsiteY8" fmla="*/ 2125 h 10068"/>
              <a:gd name="connsiteX9" fmla="*/ 9204 w 10000"/>
              <a:gd name="connsiteY9" fmla="*/ 2625 h 10068"/>
              <a:gd name="connsiteX10" fmla="*/ 9342 w 10000"/>
              <a:gd name="connsiteY10" fmla="*/ 3027 h 10068"/>
              <a:gd name="connsiteX11" fmla="*/ 9492 w 10000"/>
              <a:gd name="connsiteY11" fmla="*/ 3932 h 10068"/>
              <a:gd name="connsiteX12" fmla="*/ 9630 w 10000"/>
              <a:gd name="connsiteY12" fmla="*/ 4353 h 10068"/>
              <a:gd name="connsiteX13" fmla="*/ 9712 w 10000"/>
              <a:gd name="connsiteY13" fmla="*/ 5165 h 10068"/>
              <a:gd name="connsiteX14" fmla="*/ 9849 w 10000"/>
              <a:gd name="connsiteY14" fmla="*/ 5653 h 10068"/>
              <a:gd name="connsiteX15" fmla="*/ 9918 w 10000"/>
              <a:gd name="connsiteY15" fmla="*/ 6065 h 10068"/>
              <a:gd name="connsiteX16" fmla="*/ 9918 w 10000"/>
              <a:gd name="connsiteY16" fmla="*/ 6473 h 10068"/>
              <a:gd name="connsiteX17" fmla="*/ 10000 w 10000"/>
              <a:gd name="connsiteY17" fmla="*/ 6473 h 10068"/>
              <a:gd name="connsiteX18" fmla="*/ 10000 w 10000"/>
              <a:gd name="connsiteY18" fmla="*/ 6974 h 10068"/>
              <a:gd name="connsiteX19" fmla="*/ 10000 w 10000"/>
              <a:gd name="connsiteY19" fmla="*/ 7378 h 10068"/>
              <a:gd name="connsiteX20" fmla="*/ 9918 w 10000"/>
              <a:gd name="connsiteY20" fmla="*/ 7789 h 10068"/>
              <a:gd name="connsiteX21" fmla="*/ 9849 w 10000"/>
              <a:gd name="connsiteY21" fmla="*/ 7789 h 10068"/>
              <a:gd name="connsiteX22" fmla="*/ 9781 w 10000"/>
              <a:gd name="connsiteY22" fmla="*/ 8194 h 10068"/>
              <a:gd name="connsiteX23" fmla="*/ 9712 w 10000"/>
              <a:gd name="connsiteY23" fmla="*/ 8194 h 10068"/>
              <a:gd name="connsiteX24" fmla="*/ 8477 w 10000"/>
              <a:gd name="connsiteY24" fmla="*/ 10000 h 10068"/>
              <a:gd name="connsiteX25" fmla="*/ 8477 w 10000"/>
              <a:gd name="connsiteY25" fmla="*/ 9097 h 10068"/>
              <a:gd name="connsiteX26" fmla="*/ 8477 w 10000"/>
              <a:gd name="connsiteY26" fmla="*/ 8194 h 10068"/>
              <a:gd name="connsiteX27" fmla="*/ 8477 w 10000"/>
              <a:gd name="connsiteY27" fmla="*/ 7378 h 10068"/>
              <a:gd name="connsiteX28" fmla="*/ 8477 w 10000"/>
              <a:gd name="connsiteY28" fmla="*/ 6974 h 10068"/>
              <a:gd name="connsiteX29" fmla="*/ 8409 w 10000"/>
              <a:gd name="connsiteY29" fmla="*/ 6473 h 10068"/>
              <a:gd name="connsiteX30" fmla="*/ 8409 w 10000"/>
              <a:gd name="connsiteY30" fmla="*/ 6065 h 10068"/>
              <a:gd name="connsiteX31" fmla="*/ 8409 w 10000"/>
              <a:gd name="connsiteY31" fmla="*/ 5653 h 10068"/>
              <a:gd name="connsiteX32" fmla="*/ 8326 w 10000"/>
              <a:gd name="connsiteY32" fmla="*/ 5653 h 10068"/>
              <a:gd name="connsiteX33" fmla="*/ 8258 w 10000"/>
              <a:gd name="connsiteY33" fmla="*/ 5165 h 10068"/>
              <a:gd name="connsiteX34" fmla="*/ 8258 w 10000"/>
              <a:gd name="connsiteY34" fmla="*/ 5165 h 10068"/>
              <a:gd name="connsiteX35" fmla="*/ 8107 w 10000"/>
              <a:gd name="connsiteY35" fmla="*/ 5165 h 10068"/>
              <a:gd name="connsiteX36" fmla="*/ 8038 w 10000"/>
              <a:gd name="connsiteY36" fmla="*/ 5165 h 10068"/>
              <a:gd name="connsiteX37" fmla="*/ 7970 w 10000"/>
              <a:gd name="connsiteY37" fmla="*/ 5165 h 10068"/>
              <a:gd name="connsiteX38" fmla="*/ 7819 w 10000"/>
              <a:gd name="connsiteY38" fmla="*/ 5165 h 10068"/>
              <a:gd name="connsiteX39" fmla="*/ 7682 w 10000"/>
              <a:gd name="connsiteY39" fmla="*/ 5165 h 10068"/>
              <a:gd name="connsiteX40" fmla="*/ 7462 w 10000"/>
              <a:gd name="connsiteY40" fmla="*/ 5165 h 10068"/>
              <a:gd name="connsiteX41" fmla="*/ 7311 w 10000"/>
              <a:gd name="connsiteY41" fmla="*/ 5165 h 10068"/>
              <a:gd name="connsiteX42" fmla="*/ 7092 w 10000"/>
              <a:gd name="connsiteY42" fmla="*/ 5165 h 10068"/>
              <a:gd name="connsiteX43" fmla="*/ 6804 w 10000"/>
              <a:gd name="connsiteY43" fmla="*/ 5165 h 10068"/>
              <a:gd name="connsiteX44" fmla="*/ 6516 w 10000"/>
              <a:gd name="connsiteY44" fmla="*/ 5653 h 10068"/>
              <a:gd name="connsiteX45" fmla="*/ 6228 w 10000"/>
              <a:gd name="connsiteY45" fmla="*/ 5653 h 10068"/>
              <a:gd name="connsiteX46" fmla="*/ 5871 w 10000"/>
              <a:gd name="connsiteY46" fmla="*/ 6065 h 10068"/>
              <a:gd name="connsiteX47" fmla="*/ 5144 w 10000"/>
              <a:gd name="connsiteY47" fmla="*/ 6473 h 10068"/>
              <a:gd name="connsiteX48" fmla="*/ 4417 w 10000"/>
              <a:gd name="connsiteY48" fmla="*/ 7378 h 10068"/>
              <a:gd name="connsiteX49" fmla="*/ 3690 w 10000"/>
              <a:gd name="connsiteY49" fmla="*/ 7789 h 10068"/>
              <a:gd name="connsiteX50" fmla="*/ 2963 w 10000"/>
              <a:gd name="connsiteY50" fmla="*/ 8194 h 10068"/>
              <a:gd name="connsiteX51" fmla="*/ 2167 w 10000"/>
              <a:gd name="connsiteY51" fmla="*/ 8691 h 10068"/>
              <a:gd name="connsiteX52" fmla="*/ 1454 w 10000"/>
              <a:gd name="connsiteY52" fmla="*/ 9097 h 10068"/>
              <a:gd name="connsiteX53" fmla="*/ 727 w 10000"/>
              <a:gd name="connsiteY53" fmla="*/ 9512 h 10068"/>
              <a:gd name="connsiteX54" fmla="*/ 0 w 10000"/>
              <a:gd name="connsiteY54" fmla="*/ 10000 h 10068"/>
              <a:gd name="connsiteX55" fmla="*/ 0 w 10000"/>
              <a:gd name="connsiteY55" fmla="*/ 7378 h 10068"/>
              <a:gd name="connsiteX56" fmla="*/ 576 w 10000"/>
              <a:gd name="connsiteY56" fmla="*/ 6974 h 10068"/>
              <a:gd name="connsiteX57" fmla="*/ 1152 w 10000"/>
              <a:gd name="connsiteY57" fmla="*/ 6473 h 10068"/>
              <a:gd name="connsiteX58" fmla="*/ 1660 w 10000"/>
              <a:gd name="connsiteY58" fmla="*/ 6065 h 10068"/>
              <a:gd name="connsiteX59" fmla="*/ 2167 w 10000"/>
              <a:gd name="connsiteY59" fmla="*/ 5653 h 10068"/>
              <a:gd name="connsiteX60" fmla="*/ 2675 w 10000"/>
              <a:gd name="connsiteY60" fmla="*/ 5653 h 10068"/>
              <a:gd name="connsiteX61" fmla="*/ 3114 w 10000"/>
              <a:gd name="connsiteY61" fmla="*/ 5165 h 10068"/>
              <a:gd name="connsiteX62" fmla="*/ 3553 w 10000"/>
              <a:gd name="connsiteY62" fmla="*/ 4753 h 10068"/>
              <a:gd name="connsiteX63" fmla="*/ 3978 w 10000"/>
              <a:gd name="connsiteY63" fmla="*/ 4753 h 10068"/>
              <a:gd name="connsiteX64" fmla="*/ 4348 w 10000"/>
              <a:gd name="connsiteY64" fmla="*/ 4353 h 10068"/>
              <a:gd name="connsiteX65" fmla="*/ 4705 w 10000"/>
              <a:gd name="connsiteY65" fmla="*/ 3932 h 10068"/>
              <a:gd name="connsiteX66" fmla="*/ 5075 w 10000"/>
              <a:gd name="connsiteY66" fmla="*/ 3932 h 10068"/>
              <a:gd name="connsiteX67" fmla="*/ 5364 w 10000"/>
              <a:gd name="connsiteY67" fmla="*/ 3446 h 10068"/>
              <a:gd name="connsiteX68" fmla="*/ 5720 w 10000"/>
              <a:gd name="connsiteY68" fmla="*/ 3446 h 10068"/>
              <a:gd name="connsiteX69" fmla="*/ 5940 w 10000"/>
              <a:gd name="connsiteY69" fmla="*/ 3446 h 10068"/>
              <a:gd name="connsiteX70" fmla="*/ 6228 w 10000"/>
              <a:gd name="connsiteY70" fmla="*/ 3027 h 10068"/>
              <a:gd name="connsiteX71" fmla="*/ 6447 w 10000"/>
              <a:gd name="connsiteY71" fmla="*/ 3027 h 10068"/>
              <a:gd name="connsiteX72" fmla="*/ 6804 w 10000"/>
              <a:gd name="connsiteY72" fmla="*/ 2625 h 10068"/>
              <a:gd name="connsiteX73" fmla="*/ 7174 w 10000"/>
              <a:gd name="connsiteY73" fmla="*/ 2625 h 10068"/>
              <a:gd name="connsiteX74" fmla="*/ 7462 w 10000"/>
              <a:gd name="connsiteY74" fmla="*/ 2125 h 10068"/>
              <a:gd name="connsiteX75" fmla="*/ 7750 w 10000"/>
              <a:gd name="connsiteY75" fmla="*/ 2125 h 10068"/>
              <a:gd name="connsiteX76" fmla="*/ 7901 w 10000"/>
              <a:gd name="connsiteY76" fmla="*/ 1731 h 10068"/>
              <a:gd name="connsiteX77" fmla="*/ 8038 w 10000"/>
              <a:gd name="connsiteY77" fmla="*/ 1315 h 10068"/>
              <a:gd name="connsiteX78" fmla="*/ 8189 w 10000"/>
              <a:gd name="connsiteY78" fmla="*/ 1315 h 10068"/>
              <a:gd name="connsiteX79" fmla="*/ 8189 w 10000"/>
              <a:gd name="connsiteY79" fmla="*/ 909 h 10068"/>
              <a:gd name="connsiteX80" fmla="*/ 8189 w 10000"/>
              <a:gd name="connsiteY80" fmla="*/ 909 h 10068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9849 w 10000"/>
              <a:gd name="connsiteY21" fmla="*/ 7789 h 10000"/>
              <a:gd name="connsiteX22" fmla="*/ 9781 w 10000"/>
              <a:gd name="connsiteY22" fmla="*/ 8194 h 10000"/>
              <a:gd name="connsiteX23" fmla="*/ 9712 w 10000"/>
              <a:gd name="connsiteY23" fmla="*/ 8194 h 10000"/>
              <a:gd name="connsiteX24" fmla="*/ 8477 w 10000"/>
              <a:gd name="connsiteY24" fmla="*/ 9097 h 10000"/>
              <a:gd name="connsiteX25" fmla="*/ 8477 w 10000"/>
              <a:gd name="connsiteY25" fmla="*/ 8194 h 10000"/>
              <a:gd name="connsiteX26" fmla="*/ 8477 w 10000"/>
              <a:gd name="connsiteY26" fmla="*/ 7378 h 10000"/>
              <a:gd name="connsiteX27" fmla="*/ 8477 w 10000"/>
              <a:gd name="connsiteY27" fmla="*/ 6974 h 10000"/>
              <a:gd name="connsiteX28" fmla="*/ 8409 w 10000"/>
              <a:gd name="connsiteY28" fmla="*/ 6473 h 10000"/>
              <a:gd name="connsiteX29" fmla="*/ 8409 w 10000"/>
              <a:gd name="connsiteY29" fmla="*/ 6065 h 10000"/>
              <a:gd name="connsiteX30" fmla="*/ 8409 w 10000"/>
              <a:gd name="connsiteY30" fmla="*/ 5653 h 10000"/>
              <a:gd name="connsiteX31" fmla="*/ 8326 w 10000"/>
              <a:gd name="connsiteY31" fmla="*/ 5653 h 10000"/>
              <a:gd name="connsiteX32" fmla="*/ 8258 w 10000"/>
              <a:gd name="connsiteY32" fmla="*/ 5165 h 10000"/>
              <a:gd name="connsiteX33" fmla="*/ 8258 w 10000"/>
              <a:gd name="connsiteY33" fmla="*/ 5165 h 10000"/>
              <a:gd name="connsiteX34" fmla="*/ 8107 w 10000"/>
              <a:gd name="connsiteY34" fmla="*/ 5165 h 10000"/>
              <a:gd name="connsiteX35" fmla="*/ 8038 w 10000"/>
              <a:gd name="connsiteY35" fmla="*/ 5165 h 10000"/>
              <a:gd name="connsiteX36" fmla="*/ 7970 w 10000"/>
              <a:gd name="connsiteY36" fmla="*/ 5165 h 10000"/>
              <a:gd name="connsiteX37" fmla="*/ 7819 w 10000"/>
              <a:gd name="connsiteY37" fmla="*/ 5165 h 10000"/>
              <a:gd name="connsiteX38" fmla="*/ 7682 w 10000"/>
              <a:gd name="connsiteY38" fmla="*/ 5165 h 10000"/>
              <a:gd name="connsiteX39" fmla="*/ 7462 w 10000"/>
              <a:gd name="connsiteY39" fmla="*/ 5165 h 10000"/>
              <a:gd name="connsiteX40" fmla="*/ 7311 w 10000"/>
              <a:gd name="connsiteY40" fmla="*/ 5165 h 10000"/>
              <a:gd name="connsiteX41" fmla="*/ 7092 w 10000"/>
              <a:gd name="connsiteY41" fmla="*/ 5165 h 10000"/>
              <a:gd name="connsiteX42" fmla="*/ 6804 w 10000"/>
              <a:gd name="connsiteY42" fmla="*/ 5165 h 10000"/>
              <a:gd name="connsiteX43" fmla="*/ 6516 w 10000"/>
              <a:gd name="connsiteY43" fmla="*/ 5653 h 10000"/>
              <a:gd name="connsiteX44" fmla="*/ 6228 w 10000"/>
              <a:gd name="connsiteY44" fmla="*/ 5653 h 10000"/>
              <a:gd name="connsiteX45" fmla="*/ 5871 w 10000"/>
              <a:gd name="connsiteY45" fmla="*/ 6065 h 10000"/>
              <a:gd name="connsiteX46" fmla="*/ 5144 w 10000"/>
              <a:gd name="connsiteY46" fmla="*/ 6473 h 10000"/>
              <a:gd name="connsiteX47" fmla="*/ 4417 w 10000"/>
              <a:gd name="connsiteY47" fmla="*/ 7378 h 10000"/>
              <a:gd name="connsiteX48" fmla="*/ 3690 w 10000"/>
              <a:gd name="connsiteY48" fmla="*/ 7789 h 10000"/>
              <a:gd name="connsiteX49" fmla="*/ 2963 w 10000"/>
              <a:gd name="connsiteY49" fmla="*/ 8194 h 10000"/>
              <a:gd name="connsiteX50" fmla="*/ 2167 w 10000"/>
              <a:gd name="connsiteY50" fmla="*/ 8691 h 10000"/>
              <a:gd name="connsiteX51" fmla="*/ 1454 w 10000"/>
              <a:gd name="connsiteY51" fmla="*/ 9097 h 10000"/>
              <a:gd name="connsiteX52" fmla="*/ 727 w 10000"/>
              <a:gd name="connsiteY52" fmla="*/ 9512 h 10000"/>
              <a:gd name="connsiteX53" fmla="*/ 0 w 10000"/>
              <a:gd name="connsiteY53" fmla="*/ 10000 h 10000"/>
              <a:gd name="connsiteX54" fmla="*/ 0 w 10000"/>
              <a:gd name="connsiteY54" fmla="*/ 7378 h 10000"/>
              <a:gd name="connsiteX55" fmla="*/ 576 w 10000"/>
              <a:gd name="connsiteY55" fmla="*/ 6974 h 10000"/>
              <a:gd name="connsiteX56" fmla="*/ 1152 w 10000"/>
              <a:gd name="connsiteY56" fmla="*/ 6473 h 10000"/>
              <a:gd name="connsiteX57" fmla="*/ 1660 w 10000"/>
              <a:gd name="connsiteY57" fmla="*/ 6065 h 10000"/>
              <a:gd name="connsiteX58" fmla="*/ 2167 w 10000"/>
              <a:gd name="connsiteY58" fmla="*/ 5653 h 10000"/>
              <a:gd name="connsiteX59" fmla="*/ 2675 w 10000"/>
              <a:gd name="connsiteY59" fmla="*/ 5653 h 10000"/>
              <a:gd name="connsiteX60" fmla="*/ 3114 w 10000"/>
              <a:gd name="connsiteY60" fmla="*/ 5165 h 10000"/>
              <a:gd name="connsiteX61" fmla="*/ 3553 w 10000"/>
              <a:gd name="connsiteY61" fmla="*/ 4753 h 10000"/>
              <a:gd name="connsiteX62" fmla="*/ 3978 w 10000"/>
              <a:gd name="connsiteY62" fmla="*/ 4753 h 10000"/>
              <a:gd name="connsiteX63" fmla="*/ 4348 w 10000"/>
              <a:gd name="connsiteY63" fmla="*/ 4353 h 10000"/>
              <a:gd name="connsiteX64" fmla="*/ 4705 w 10000"/>
              <a:gd name="connsiteY64" fmla="*/ 3932 h 10000"/>
              <a:gd name="connsiteX65" fmla="*/ 5075 w 10000"/>
              <a:gd name="connsiteY65" fmla="*/ 3932 h 10000"/>
              <a:gd name="connsiteX66" fmla="*/ 5364 w 10000"/>
              <a:gd name="connsiteY66" fmla="*/ 3446 h 10000"/>
              <a:gd name="connsiteX67" fmla="*/ 5720 w 10000"/>
              <a:gd name="connsiteY67" fmla="*/ 3446 h 10000"/>
              <a:gd name="connsiteX68" fmla="*/ 5940 w 10000"/>
              <a:gd name="connsiteY68" fmla="*/ 3446 h 10000"/>
              <a:gd name="connsiteX69" fmla="*/ 6228 w 10000"/>
              <a:gd name="connsiteY69" fmla="*/ 3027 h 10000"/>
              <a:gd name="connsiteX70" fmla="*/ 6447 w 10000"/>
              <a:gd name="connsiteY70" fmla="*/ 3027 h 10000"/>
              <a:gd name="connsiteX71" fmla="*/ 6804 w 10000"/>
              <a:gd name="connsiteY71" fmla="*/ 2625 h 10000"/>
              <a:gd name="connsiteX72" fmla="*/ 7174 w 10000"/>
              <a:gd name="connsiteY72" fmla="*/ 2625 h 10000"/>
              <a:gd name="connsiteX73" fmla="*/ 7462 w 10000"/>
              <a:gd name="connsiteY73" fmla="*/ 2125 h 10000"/>
              <a:gd name="connsiteX74" fmla="*/ 7750 w 10000"/>
              <a:gd name="connsiteY74" fmla="*/ 2125 h 10000"/>
              <a:gd name="connsiteX75" fmla="*/ 7901 w 10000"/>
              <a:gd name="connsiteY75" fmla="*/ 1731 h 10000"/>
              <a:gd name="connsiteX76" fmla="*/ 8038 w 10000"/>
              <a:gd name="connsiteY76" fmla="*/ 1315 h 10000"/>
              <a:gd name="connsiteX77" fmla="*/ 8189 w 10000"/>
              <a:gd name="connsiteY77" fmla="*/ 1315 h 10000"/>
              <a:gd name="connsiteX78" fmla="*/ 8189 w 10000"/>
              <a:gd name="connsiteY78" fmla="*/ 909 h 10000"/>
              <a:gd name="connsiteX79" fmla="*/ 8189 w 10000"/>
              <a:gd name="connsiteY79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9849 w 10000"/>
              <a:gd name="connsiteY21" fmla="*/ 7789 h 10000"/>
              <a:gd name="connsiteX22" fmla="*/ 9781 w 10000"/>
              <a:gd name="connsiteY22" fmla="*/ 8194 h 10000"/>
              <a:gd name="connsiteX23" fmla="*/ 9712 w 10000"/>
              <a:gd name="connsiteY23" fmla="*/ 8194 h 10000"/>
              <a:gd name="connsiteX24" fmla="*/ 8477 w 10000"/>
              <a:gd name="connsiteY24" fmla="*/ 8194 h 10000"/>
              <a:gd name="connsiteX25" fmla="*/ 8477 w 10000"/>
              <a:gd name="connsiteY25" fmla="*/ 7378 h 10000"/>
              <a:gd name="connsiteX26" fmla="*/ 8477 w 10000"/>
              <a:gd name="connsiteY26" fmla="*/ 6974 h 10000"/>
              <a:gd name="connsiteX27" fmla="*/ 8409 w 10000"/>
              <a:gd name="connsiteY27" fmla="*/ 6473 h 10000"/>
              <a:gd name="connsiteX28" fmla="*/ 8409 w 10000"/>
              <a:gd name="connsiteY28" fmla="*/ 6065 h 10000"/>
              <a:gd name="connsiteX29" fmla="*/ 8409 w 10000"/>
              <a:gd name="connsiteY29" fmla="*/ 5653 h 10000"/>
              <a:gd name="connsiteX30" fmla="*/ 8326 w 10000"/>
              <a:gd name="connsiteY30" fmla="*/ 5653 h 10000"/>
              <a:gd name="connsiteX31" fmla="*/ 8258 w 10000"/>
              <a:gd name="connsiteY31" fmla="*/ 5165 h 10000"/>
              <a:gd name="connsiteX32" fmla="*/ 8258 w 10000"/>
              <a:gd name="connsiteY32" fmla="*/ 5165 h 10000"/>
              <a:gd name="connsiteX33" fmla="*/ 8107 w 10000"/>
              <a:gd name="connsiteY33" fmla="*/ 5165 h 10000"/>
              <a:gd name="connsiteX34" fmla="*/ 8038 w 10000"/>
              <a:gd name="connsiteY34" fmla="*/ 5165 h 10000"/>
              <a:gd name="connsiteX35" fmla="*/ 7970 w 10000"/>
              <a:gd name="connsiteY35" fmla="*/ 5165 h 10000"/>
              <a:gd name="connsiteX36" fmla="*/ 7819 w 10000"/>
              <a:gd name="connsiteY36" fmla="*/ 5165 h 10000"/>
              <a:gd name="connsiteX37" fmla="*/ 7682 w 10000"/>
              <a:gd name="connsiteY37" fmla="*/ 5165 h 10000"/>
              <a:gd name="connsiteX38" fmla="*/ 7462 w 10000"/>
              <a:gd name="connsiteY38" fmla="*/ 5165 h 10000"/>
              <a:gd name="connsiteX39" fmla="*/ 7311 w 10000"/>
              <a:gd name="connsiteY39" fmla="*/ 5165 h 10000"/>
              <a:gd name="connsiteX40" fmla="*/ 7092 w 10000"/>
              <a:gd name="connsiteY40" fmla="*/ 5165 h 10000"/>
              <a:gd name="connsiteX41" fmla="*/ 6804 w 10000"/>
              <a:gd name="connsiteY41" fmla="*/ 5165 h 10000"/>
              <a:gd name="connsiteX42" fmla="*/ 6516 w 10000"/>
              <a:gd name="connsiteY42" fmla="*/ 5653 h 10000"/>
              <a:gd name="connsiteX43" fmla="*/ 6228 w 10000"/>
              <a:gd name="connsiteY43" fmla="*/ 5653 h 10000"/>
              <a:gd name="connsiteX44" fmla="*/ 5871 w 10000"/>
              <a:gd name="connsiteY44" fmla="*/ 6065 h 10000"/>
              <a:gd name="connsiteX45" fmla="*/ 5144 w 10000"/>
              <a:gd name="connsiteY45" fmla="*/ 6473 h 10000"/>
              <a:gd name="connsiteX46" fmla="*/ 4417 w 10000"/>
              <a:gd name="connsiteY46" fmla="*/ 7378 h 10000"/>
              <a:gd name="connsiteX47" fmla="*/ 3690 w 10000"/>
              <a:gd name="connsiteY47" fmla="*/ 7789 h 10000"/>
              <a:gd name="connsiteX48" fmla="*/ 2963 w 10000"/>
              <a:gd name="connsiteY48" fmla="*/ 8194 h 10000"/>
              <a:gd name="connsiteX49" fmla="*/ 2167 w 10000"/>
              <a:gd name="connsiteY49" fmla="*/ 8691 h 10000"/>
              <a:gd name="connsiteX50" fmla="*/ 1454 w 10000"/>
              <a:gd name="connsiteY50" fmla="*/ 9097 h 10000"/>
              <a:gd name="connsiteX51" fmla="*/ 727 w 10000"/>
              <a:gd name="connsiteY51" fmla="*/ 9512 h 10000"/>
              <a:gd name="connsiteX52" fmla="*/ 0 w 10000"/>
              <a:gd name="connsiteY52" fmla="*/ 10000 h 10000"/>
              <a:gd name="connsiteX53" fmla="*/ 0 w 10000"/>
              <a:gd name="connsiteY53" fmla="*/ 7378 h 10000"/>
              <a:gd name="connsiteX54" fmla="*/ 576 w 10000"/>
              <a:gd name="connsiteY54" fmla="*/ 6974 h 10000"/>
              <a:gd name="connsiteX55" fmla="*/ 1152 w 10000"/>
              <a:gd name="connsiteY55" fmla="*/ 6473 h 10000"/>
              <a:gd name="connsiteX56" fmla="*/ 1660 w 10000"/>
              <a:gd name="connsiteY56" fmla="*/ 6065 h 10000"/>
              <a:gd name="connsiteX57" fmla="*/ 2167 w 10000"/>
              <a:gd name="connsiteY57" fmla="*/ 5653 h 10000"/>
              <a:gd name="connsiteX58" fmla="*/ 2675 w 10000"/>
              <a:gd name="connsiteY58" fmla="*/ 5653 h 10000"/>
              <a:gd name="connsiteX59" fmla="*/ 3114 w 10000"/>
              <a:gd name="connsiteY59" fmla="*/ 5165 h 10000"/>
              <a:gd name="connsiteX60" fmla="*/ 3553 w 10000"/>
              <a:gd name="connsiteY60" fmla="*/ 4753 h 10000"/>
              <a:gd name="connsiteX61" fmla="*/ 3978 w 10000"/>
              <a:gd name="connsiteY61" fmla="*/ 4753 h 10000"/>
              <a:gd name="connsiteX62" fmla="*/ 4348 w 10000"/>
              <a:gd name="connsiteY62" fmla="*/ 4353 h 10000"/>
              <a:gd name="connsiteX63" fmla="*/ 4705 w 10000"/>
              <a:gd name="connsiteY63" fmla="*/ 3932 h 10000"/>
              <a:gd name="connsiteX64" fmla="*/ 5075 w 10000"/>
              <a:gd name="connsiteY64" fmla="*/ 3932 h 10000"/>
              <a:gd name="connsiteX65" fmla="*/ 5364 w 10000"/>
              <a:gd name="connsiteY65" fmla="*/ 3446 h 10000"/>
              <a:gd name="connsiteX66" fmla="*/ 5720 w 10000"/>
              <a:gd name="connsiteY66" fmla="*/ 3446 h 10000"/>
              <a:gd name="connsiteX67" fmla="*/ 5940 w 10000"/>
              <a:gd name="connsiteY67" fmla="*/ 3446 h 10000"/>
              <a:gd name="connsiteX68" fmla="*/ 6228 w 10000"/>
              <a:gd name="connsiteY68" fmla="*/ 3027 h 10000"/>
              <a:gd name="connsiteX69" fmla="*/ 6447 w 10000"/>
              <a:gd name="connsiteY69" fmla="*/ 3027 h 10000"/>
              <a:gd name="connsiteX70" fmla="*/ 6804 w 10000"/>
              <a:gd name="connsiteY70" fmla="*/ 2625 h 10000"/>
              <a:gd name="connsiteX71" fmla="*/ 7174 w 10000"/>
              <a:gd name="connsiteY71" fmla="*/ 2625 h 10000"/>
              <a:gd name="connsiteX72" fmla="*/ 7462 w 10000"/>
              <a:gd name="connsiteY72" fmla="*/ 2125 h 10000"/>
              <a:gd name="connsiteX73" fmla="*/ 7750 w 10000"/>
              <a:gd name="connsiteY73" fmla="*/ 2125 h 10000"/>
              <a:gd name="connsiteX74" fmla="*/ 7901 w 10000"/>
              <a:gd name="connsiteY74" fmla="*/ 1731 h 10000"/>
              <a:gd name="connsiteX75" fmla="*/ 8038 w 10000"/>
              <a:gd name="connsiteY75" fmla="*/ 1315 h 10000"/>
              <a:gd name="connsiteX76" fmla="*/ 8189 w 10000"/>
              <a:gd name="connsiteY76" fmla="*/ 1315 h 10000"/>
              <a:gd name="connsiteX77" fmla="*/ 8189 w 10000"/>
              <a:gd name="connsiteY77" fmla="*/ 909 h 10000"/>
              <a:gd name="connsiteX78" fmla="*/ 8189 w 10000"/>
              <a:gd name="connsiteY78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9849 w 10000"/>
              <a:gd name="connsiteY21" fmla="*/ 7789 h 10000"/>
              <a:gd name="connsiteX22" fmla="*/ 9781 w 10000"/>
              <a:gd name="connsiteY22" fmla="*/ 8194 h 10000"/>
              <a:gd name="connsiteX23" fmla="*/ 9712 w 10000"/>
              <a:gd name="connsiteY23" fmla="*/ 8194 h 10000"/>
              <a:gd name="connsiteX24" fmla="*/ 8477 w 10000"/>
              <a:gd name="connsiteY24" fmla="*/ 8194 h 10000"/>
              <a:gd name="connsiteX25" fmla="*/ 8477 w 10000"/>
              <a:gd name="connsiteY25" fmla="*/ 6974 h 10000"/>
              <a:gd name="connsiteX26" fmla="*/ 8409 w 10000"/>
              <a:gd name="connsiteY26" fmla="*/ 6473 h 10000"/>
              <a:gd name="connsiteX27" fmla="*/ 8409 w 10000"/>
              <a:gd name="connsiteY27" fmla="*/ 6065 h 10000"/>
              <a:gd name="connsiteX28" fmla="*/ 8409 w 10000"/>
              <a:gd name="connsiteY28" fmla="*/ 5653 h 10000"/>
              <a:gd name="connsiteX29" fmla="*/ 8326 w 10000"/>
              <a:gd name="connsiteY29" fmla="*/ 5653 h 10000"/>
              <a:gd name="connsiteX30" fmla="*/ 8258 w 10000"/>
              <a:gd name="connsiteY30" fmla="*/ 5165 h 10000"/>
              <a:gd name="connsiteX31" fmla="*/ 8258 w 10000"/>
              <a:gd name="connsiteY31" fmla="*/ 5165 h 10000"/>
              <a:gd name="connsiteX32" fmla="*/ 8107 w 10000"/>
              <a:gd name="connsiteY32" fmla="*/ 5165 h 10000"/>
              <a:gd name="connsiteX33" fmla="*/ 8038 w 10000"/>
              <a:gd name="connsiteY33" fmla="*/ 5165 h 10000"/>
              <a:gd name="connsiteX34" fmla="*/ 7970 w 10000"/>
              <a:gd name="connsiteY34" fmla="*/ 5165 h 10000"/>
              <a:gd name="connsiteX35" fmla="*/ 7819 w 10000"/>
              <a:gd name="connsiteY35" fmla="*/ 5165 h 10000"/>
              <a:gd name="connsiteX36" fmla="*/ 7682 w 10000"/>
              <a:gd name="connsiteY36" fmla="*/ 5165 h 10000"/>
              <a:gd name="connsiteX37" fmla="*/ 7462 w 10000"/>
              <a:gd name="connsiteY37" fmla="*/ 5165 h 10000"/>
              <a:gd name="connsiteX38" fmla="*/ 7311 w 10000"/>
              <a:gd name="connsiteY38" fmla="*/ 5165 h 10000"/>
              <a:gd name="connsiteX39" fmla="*/ 7092 w 10000"/>
              <a:gd name="connsiteY39" fmla="*/ 5165 h 10000"/>
              <a:gd name="connsiteX40" fmla="*/ 6804 w 10000"/>
              <a:gd name="connsiteY40" fmla="*/ 5165 h 10000"/>
              <a:gd name="connsiteX41" fmla="*/ 6516 w 10000"/>
              <a:gd name="connsiteY41" fmla="*/ 5653 h 10000"/>
              <a:gd name="connsiteX42" fmla="*/ 6228 w 10000"/>
              <a:gd name="connsiteY42" fmla="*/ 5653 h 10000"/>
              <a:gd name="connsiteX43" fmla="*/ 5871 w 10000"/>
              <a:gd name="connsiteY43" fmla="*/ 6065 h 10000"/>
              <a:gd name="connsiteX44" fmla="*/ 5144 w 10000"/>
              <a:gd name="connsiteY44" fmla="*/ 6473 h 10000"/>
              <a:gd name="connsiteX45" fmla="*/ 4417 w 10000"/>
              <a:gd name="connsiteY45" fmla="*/ 7378 h 10000"/>
              <a:gd name="connsiteX46" fmla="*/ 3690 w 10000"/>
              <a:gd name="connsiteY46" fmla="*/ 7789 h 10000"/>
              <a:gd name="connsiteX47" fmla="*/ 2963 w 10000"/>
              <a:gd name="connsiteY47" fmla="*/ 8194 h 10000"/>
              <a:gd name="connsiteX48" fmla="*/ 2167 w 10000"/>
              <a:gd name="connsiteY48" fmla="*/ 8691 h 10000"/>
              <a:gd name="connsiteX49" fmla="*/ 1454 w 10000"/>
              <a:gd name="connsiteY49" fmla="*/ 9097 h 10000"/>
              <a:gd name="connsiteX50" fmla="*/ 727 w 10000"/>
              <a:gd name="connsiteY50" fmla="*/ 9512 h 10000"/>
              <a:gd name="connsiteX51" fmla="*/ 0 w 10000"/>
              <a:gd name="connsiteY51" fmla="*/ 10000 h 10000"/>
              <a:gd name="connsiteX52" fmla="*/ 0 w 10000"/>
              <a:gd name="connsiteY52" fmla="*/ 7378 h 10000"/>
              <a:gd name="connsiteX53" fmla="*/ 576 w 10000"/>
              <a:gd name="connsiteY53" fmla="*/ 6974 h 10000"/>
              <a:gd name="connsiteX54" fmla="*/ 1152 w 10000"/>
              <a:gd name="connsiteY54" fmla="*/ 6473 h 10000"/>
              <a:gd name="connsiteX55" fmla="*/ 1660 w 10000"/>
              <a:gd name="connsiteY55" fmla="*/ 6065 h 10000"/>
              <a:gd name="connsiteX56" fmla="*/ 2167 w 10000"/>
              <a:gd name="connsiteY56" fmla="*/ 5653 h 10000"/>
              <a:gd name="connsiteX57" fmla="*/ 2675 w 10000"/>
              <a:gd name="connsiteY57" fmla="*/ 5653 h 10000"/>
              <a:gd name="connsiteX58" fmla="*/ 3114 w 10000"/>
              <a:gd name="connsiteY58" fmla="*/ 5165 h 10000"/>
              <a:gd name="connsiteX59" fmla="*/ 3553 w 10000"/>
              <a:gd name="connsiteY59" fmla="*/ 4753 h 10000"/>
              <a:gd name="connsiteX60" fmla="*/ 3978 w 10000"/>
              <a:gd name="connsiteY60" fmla="*/ 4753 h 10000"/>
              <a:gd name="connsiteX61" fmla="*/ 4348 w 10000"/>
              <a:gd name="connsiteY61" fmla="*/ 4353 h 10000"/>
              <a:gd name="connsiteX62" fmla="*/ 4705 w 10000"/>
              <a:gd name="connsiteY62" fmla="*/ 3932 h 10000"/>
              <a:gd name="connsiteX63" fmla="*/ 5075 w 10000"/>
              <a:gd name="connsiteY63" fmla="*/ 3932 h 10000"/>
              <a:gd name="connsiteX64" fmla="*/ 5364 w 10000"/>
              <a:gd name="connsiteY64" fmla="*/ 3446 h 10000"/>
              <a:gd name="connsiteX65" fmla="*/ 5720 w 10000"/>
              <a:gd name="connsiteY65" fmla="*/ 3446 h 10000"/>
              <a:gd name="connsiteX66" fmla="*/ 5940 w 10000"/>
              <a:gd name="connsiteY66" fmla="*/ 3446 h 10000"/>
              <a:gd name="connsiteX67" fmla="*/ 6228 w 10000"/>
              <a:gd name="connsiteY67" fmla="*/ 3027 h 10000"/>
              <a:gd name="connsiteX68" fmla="*/ 6447 w 10000"/>
              <a:gd name="connsiteY68" fmla="*/ 3027 h 10000"/>
              <a:gd name="connsiteX69" fmla="*/ 6804 w 10000"/>
              <a:gd name="connsiteY69" fmla="*/ 2625 h 10000"/>
              <a:gd name="connsiteX70" fmla="*/ 7174 w 10000"/>
              <a:gd name="connsiteY70" fmla="*/ 2625 h 10000"/>
              <a:gd name="connsiteX71" fmla="*/ 7462 w 10000"/>
              <a:gd name="connsiteY71" fmla="*/ 2125 h 10000"/>
              <a:gd name="connsiteX72" fmla="*/ 7750 w 10000"/>
              <a:gd name="connsiteY72" fmla="*/ 2125 h 10000"/>
              <a:gd name="connsiteX73" fmla="*/ 7901 w 10000"/>
              <a:gd name="connsiteY73" fmla="*/ 1731 h 10000"/>
              <a:gd name="connsiteX74" fmla="*/ 8038 w 10000"/>
              <a:gd name="connsiteY74" fmla="*/ 1315 h 10000"/>
              <a:gd name="connsiteX75" fmla="*/ 8189 w 10000"/>
              <a:gd name="connsiteY75" fmla="*/ 1315 h 10000"/>
              <a:gd name="connsiteX76" fmla="*/ 8189 w 10000"/>
              <a:gd name="connsiteY76" fmla="*/ 909 h 10000"/>
              <a:gd name="connsiteX77" fmla="*/ 8189 w 10000"/>
              <a:gd name="connsiteY77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9849 w 10000"/>
              <a:gd name="connsiteY21" fmla="*/ 7789 h 10000"/>
              <a:gd name="connsiteX22" fmla="*/ 9781 w 10000"/>
              <a:gd name="connsiteY22" fmla="*/ 8194 h 10000"/>
              <a:gd name="connsiteX23" fmla="*/ 9712 w 10000"/>
              <a:gd name="connsiteY23" fmla="*/ 8194 h 10000"/>
              <a:gd name="connsiteX24" fmla="*/ 8477 w 10000"/>
              <a:gd name="connsiteY24" fmla="*/ 8194 h 10000"/>
              <a:gd name="connsiteX25" fmla="*/ 8409 w 10000"/>
              <a:gd name="connsiteY25" fmla="*/ 6473 h 10000"/>
              <a:gd name="connsiteX26" fmla="*/ 8409 w 10000"/>
              <a:gd name="connsiteY26" fmla="*/ 6065 h 10000"/>
              <a:gd name="connsiteX27" fmla="*/ 8409 w 10000"/>
              <a:gd name="connsiteY27" fmla="*/ 5653 h 10000"/>
              <a:gd name="connsiteX28" fmla="*/ 8326 w 10000"/>
              <a:gd name="connsiteY28" fmla="*/ 5653 h 10000"/>
              <a:gd name="connsiteX29" fmla="*/ 8258 w 10000"/>
              <a:gd name="connsiteY29" fmla="*/ 5165 h 10000"/>
              <a:gd name="connsiteX30" fmla="*/ 8258 w 10000"/>
              <a:gd name="connsiteY30" fmla="*/ 5165 h 10000"/>
              <a:gd name="connsiteX31" fmla="*/ 8107 w 10000"/>
              <a:gd name="connsiteY31" fmla="*/ 5165 h 10000"/>
              <a:gd name="connsiteX32" fmla="*/ 8038 w 10000"/>
              <a:gd name="connsiteY32" fmla="*/ 5165 h 10000"/>
              <a:gd name="connsiteX33" fmla="*/ 7970 w 10000"/>
              <a:gd name="connsiteY33" fmla="*/ 5165 h 10000"/>
              <a:gd name="connsiteX34" fmla="*/ 7819 w 10000"/>
              <a:gd name="connsiteY34" fmla="*/ 5165 h 10000"/>
              <a:gd name="connsiteX35" fmla="*/ 7682 w 10000"/>
              <a:gd name="connsiteY35" fmla="*/ 5165 h 10000"/>
              <a:gd name="connsiteX36" fmla="*/ 7462 w 10000"/>
              <a:gd name="connsiteY36" fmla="*/ 5165 h 10000"/>
              <a:gd name="connsiteX37" fmla="*/ 7311 w 10000"/>
              <a:gd name="connsiteY37" fmla="*/ 5165 h 10000"/>
              <a:gd name="connsiteX38" fmla="*/ 7092 w 10000"/>
              <a:gd name="connsiteY38" fmla="*/ 5165 h 10000"/>
              <a:gd name="connsiteX39" fmla="*/ 6804 w 10000"/>
              <a:gd name="connsiteY39" fmla="*/ 5165 h 10000"/>
              <a:gd name="connsiteX40" fmla="*/ 6516 w 10000"/>
              <a:gd name="connsiteY40" fmla="*/ 5653 h 10000"/>
              <a:gd name="connsiteX41" fmla="*/ 6228 w 10000"/>
              <a:gd name="connsiteY41" fmla="*/ 5653 h 10000"/>
              <a:gd name="connsiteX42" fmla="*/ 5871 w 10000"/>
              <a:gd name="connsiteY42" fmla="*/ 6065 h 10000"/>
              <a:gd name="connsiteX43" fmla="*/ 5144 w 10000"/>
              <a:gd name="connsiteY43" fmla="*/ 6473 h 10000"/>
              <a:gd name="connsiteX44" fmla="*/ 4417 w 10000"/>
              <a:gd name="connsiteY44" fmla="*/ 7378 h 10000"/>
              <a:gd name="connsiteX45" fmla="*/ 3690 w 10000"/>
              <a:gd name="connsiteY45" fmla="*/ 7789 h 10000"/>
              <a:gd name="connsiteX46" fmla="*/ 2963 w 10000"/>
              <a:gd name="connsiteY46" fmla="*/ 8194 h 10000"/>
              <a:gd name="connsiteX47" fmla="*/ 2167 w 10000"/>
              <a:gd name="connsiteY47" fmla="*/ 8691 h 10000"/>
              <a:gd name="connsiteX48" fmla="*/ 1454 w 10000"/>
              <a:gd name="connsiteY48" fmla="*/ 9097 h 10000"/>
              <a:gd name="connsiteX49" fmla="*/ 727 w 10000"/>
              <a:gd name="connsiteY49" fmla="*/ 9512 h 10000"/>
              <a:gd name="connsiteX50" fmla="*/ 0 w 10000"/>
              <a:gd name="connsiteY50" fmla="*/ 10000 h 10000"/>
              <a:gd name="connsiteX51" fmla="*/ 0 w 10000"/>
              <a:gd name="connsiteY51" fmla="*/ 7378 h 10000"/>
              <a:gd name="connsiteX52" fmla="*/ 576 w 10000"/>
              <a:gd name="connsiteY52" fmla="*/ 6974 h 10000"/>
              <a:gd name="connsiteX53" fmla="*/ 1152 w 10000"/>
              <a:gd name="connsiteY53" fmla="*/ 6473 h 10000"/>
              <a:gd name="connsiteX54" fmla="*/ 1660 w 10000"/>
              <a:gd name="connsiteY54" fmla="*/ 6065 h 10000"/>
              <a:gd name="connsiteX55" fmla="*/ 2167 w 10000"/>
              <a:gd name="connsiteY55" fmla="*/ 5653 h 10000"/>
              <a:gd name="connsiteX56" fmla="*/ 2675 w 10000"/>
              <a:gd name="connsiteY56" fmla="*/ 5653 h 10000"/>
              <a:gd name="connsiteX57" fmla="*/ 3114 w 10000"/>
              <a:gd name="connsiteY57" fmla="*/ 5165 h 10000"/>
              <a:gd name="connsiteX58" fmla="*/ 3553 w 10000"/>
              <a:gd name="connsiteY58" fmla="*/ 4753 h 10000"/>
              <a:gd name="connsiteX59" fmla="*/ 3978 w 10000"/>
              <a:gd name="connsiteY59" fmla="*/ 4753 h 10000"/>
              <a:gd name="connsiteX60" fmla="*/ 4348 w 10000"/>
              <a:gd name="connsiteY60" fmla="*/ 4353 h 10000"/>
              <a:gd name="connsiteX61" fmla="*/ 4705 w 10000"/>
              <a:gd name="connsiteY61" fmla="*/ 3932 h 10000"/>
              <a:gd name="connsiteX62" fmla="*/ 5075 w 10000"/>
              <a:gd name="connsiteY62" fmla="*/ 3932 h 10000"/>
              <a:gd name="connsiteX63" fmla="*/ 5364 w 10000"/>
              <a:gd name="connsiteY63" fmla="*/ 3446 h 10000"/>
              <a:gd name="connsiteX64" fmla="*/ 5720 w 10000"/>
              <a:gd name="connsiteY64" fmla="*/ 3446 h 10000"/>
              <a:gd name="connsiteX65" fmla="*/ 5940 w 10000"/>
              <a:gd name="connsiteY65" fmla="*/ 3446 h 10000"/>
              <a:gd name="connsiteX66" fmla="*/ 6228 w 10000"/>
              <a:gd name="connsiteY66" fmla="*/ 3027 h 10000"/>
              <a:gd name="connsiteX67" fmla="*/ 6447 w 10000"/>
              <a:gd name="connsiteY67" fmla="*/ 3027 h 10000"/>
              <a:gd name="connsiteX68" fmla="*/ 6804 w 10000"/>
              <a:gd name="connsiteY68" fmla="*/ 2625 h 10000"/>
              <a:gd name="connsiteX69" fmla="*/ 7174 w 10000"/>
              <a:gd name="connsiteY69" fmla="*/ 2625 h 10000"/>
              <a:gd name="connsiteX70" fmla="*/ 7462 w 10000"/>
              <a:gd name="connsiteY70" fmla="*/ 2125 h 10000"/>
              <a:gd name="connsiteX71" fmla="*/ 7750 w 10000"/>
              <a:gd name="connsiteY71" fmla="*/ 2125 h 10000"/>
              <a:gd name="connsiteX72" fmla="*/ 7901 w 10000"/>
              <a:gd name="connsiteY72" fmla="*/ 1731 h 10000"/>
              <a:gd name="connsiteX73" fmla="*/ 8038 w 10000"/>
              <a:gd name="connsiteY73" fmla="*/ 1315 h 10000"/>
              <a:gd name="connsiteX74" fmla="*/ 8189 w 10000"/>
              <a:gd name="connsiteY74" fmla="*/ 1315 h 10000"/>
              <a:gd name="connsiteX75" fmla="*/ 8189 w 10000"/>
              <a:gd name="connsiteY75" fmla="*/ 909 h 10000"/>
              <a:gd name="connsiteX76" fmla="*/ 8189 w 10000"/>
              <a:gd name="connsiteY76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9849 w 10000"/>
              <a:gd name="connsiteY21" fmla="*/ 7789 h 10000"/>
              <a:gd name="connsiteX22" fmla="*/ 9781 w 10000"/>
              <a:gd name="connsiteY22" fmla="*/ 8194 h 10000"/>
              <a:gd name="connsiteX23" fmla="*/ 9712 w 10000"/>
              <a:gd name="connsiteY23" fmla="*/ 8194 h 10000"/>
              <a:gd name="connsiteX24" fmla="*/ 8409 w 10000"/>
              <a:gd name="connsiteY24" fmla="*/ 6473 h 10000"/>
              <a:gd name="connsiteX25" fmla="*/ 8409 w 10000"/>
              <a:gd name="connsiteY25" fmla="*/ 6065 h 10000"/>
              <a:gd name="connsiteX26" fmla="*/ 8409 w 10000"/>
              <a:gd name="connsiteY26" fmla="*/ 5653 h 10000"/>
              <a:gd name="connsiteX27" fmla="*/ 8326 w 10000"/>
              <a:gd name="connsiteY27" fmla="*/ 5653 h 10000"/>
              <a:gd name="connsiteX28" fmla="*/ 8258 w 10000"/>
              <a:gd name="connsiteY28" fmla="*/ 5165 h 10000"/>
              <a:gd name="connsiteX29" fmla="*/ 8258 w 10000"/>
              <a:gd name="connsiteY29" fmla="*/ 5165 h 10000"/>
              <a:gd name="connsiteX30" fmla="*/ 8107 w 10000"/>
              <a:gd name="connsiteY30" fmla="*/ 5165 h 10000"/>
              <a:gd name="connsiteX31" fmla="*/ 8038 w 10000"/>
              <a:gd name="connsiteY31" fmla="*/ 5165 h 10000"/>
              <a:gd name="connsiteX32" fmla="*/ 7970 w 10000"/>
              <a:gd name="connsiteY32" fmla="*/ 5165 h 10000"/>
              <a:gd name="connsiteX33" fmla="*/ 7819 w 10000"/>
              <a:gd name="connsiteY33" fmla="*/ 5165 h 10000"/>
              <a:gd name="connsiteX34" fmla="*/ 7682 w 10000"/>
              <a:gd name="connsiteY34" fmla="*/ 5165 h 10000"/>
              <a:gd name="connsiteX35" fmla="*/ 7462 w 10000"/>
              <a:gd name="connsiteY35" fmla="*/ 5165 h 10000"/>
              <a:gd name="connsiteX36" fmla="*/ 7311 w 10000"/>
              <a:gd name="connsiteY36" fmla="*/ 5165 h 10000"/>
              <a:gd name="connsiteX37" fmla="*/ 7092 w 10000"/>
              <a:gd name="connsiteY37" fmla="*/ 5165 h 10000"/>
              <a:gd name="connsiteX38" fmla="*/ 6804 w 10000"/>
              <a:gd name="connsiteY38" fmla="*/ 5165 h 10000"/>
              <a:gd name="connsiteX39" fmla="*/ 6516 w 10000"/>
              <a:gd name="connsiteY39" fmla="*/ 5653 h 10000"/>
              <a:gd name="connsiteX40" fmla="*/ 6228 w 10000"/>
              <a:gd name="connsiteY40" fmla="*/ 5653 h 10000"/>
              <a:gd name="connsiteX41" fmla="*/ 5871 w 10000"/>
              <a:gd name="connsiteY41" fmla="*/ 6065 h 10000"/>
              <a:gd name="connsiteX42" fmla="*/ 5144 w 10000"/>
              <a:gd name="connsiteY42" fmla="*/ 6473 h 10000"/>
              <a:gd name="connsiteX43" fmla="*/ 4417 w 10000"/>
              <a:gd name="connsiteY43" fmla="*/ 7378 h 10000"/>
              <a:gd name="connsiteX44" fmla="*/ 3690 w 10000"/>
              <a:gd name="connsiteY44" fmla="*/ 7789 h 10000"/>
              <a:gd name="connsiteX45" fmla="*/ 2963 w 10000"/>
              <a:gd name="connsiteY45" fmla="*/ 8194 h 10000"/>
              <a:gd name="connsiteX46" fmla="*/ 2167 w 10000"/>
              <a:gd name="connsiteY46" fmla="*/ 8691 h 10000"/>
              <a:gd name="connsiteX47" fmla="*/ 1454 w 10000"/>
              <a:gd name="connsiteY47" fmla="*/ 9097 h 10000"/>
              <a:gd name="connsiteX48" fmla="*/ 727 w 10000"/>
              <a:gd name="connsiteY48" fmla="*/ 9512 h 10000"/>
              <a:gd name="connsiteX49" fmla="*/ 0 w 10000"/>
              <a:gd name="connsiteY49" fmla="*/ 10000 h 10000"/>
              <a:gd name="connsiteX50" fmla="*/ 0 w 10000"/>
              <a:gd name="connsiteY50" fmla="*/ 7378 h 10000"/>
              <a:gd name="connsiteX51" fmla="*/ 576 w 10000"/>
              <a:gd name="connsiteY51" fmla="*/ 6974 h 10000"/>
              <a:gd name="connsiteX52" fmla="*/ 1152 w 10000"/>
              <a:gd name="connsiteY52" fmla="*/ 6473 h 10000"/>
              <a:gd name="connsiteX53" fmla="*/ 1660 w 10000"/>
              <a:gd name="connsiteY53" fmla="*/ 6065 h 10000"/>
              <a:gd name="connsiteX54" fmla="*/ 2167 w 10000"/>
              <a:gd name="connsiteY54" fmla="*/ 5653 h 10000"/>
              <a:gd name="connsiteX55" fmla="*/ 2675 w 10000"/>
              <a:gd name="connsiteY55" fmla="*/ 5653 h 10000"/>
              <a:gd name="connsiteX56" fmla="*/ 3114 w 10000"/>
              <a:gd name="connsiteY56" fmla="*/ 5165 h 10000"/>
              <a:gd name="connsiteX57" fmla="*/ 3553 w 10000"/>
              <a:gd name="connsiteY57" fmla="*/ 4753 h 10000"/>
              <a:gd name="connsiteX58" fmla="*/ 3978 w 10000"/>
              <a:gd name="connsiteY58" fmla="*/ 4753 h 10000"/>
              <a:gd name="connsiteX59" fmla="*/ 4348 w 10000"/>
              <a:gd name="connsiteY59" fmla="*/ 4353 h 10000"/>
              <a:gd name="connsiteX60" fmla="*/ 4705 w 10000"/>
              <a:gd name="connsiteY60" fmla="*/ 3932 h 10000"/>
              <a:gd name="connsiteX61" fmla="*/ 5075 w 10000"/>
              <a:gd name="connsiteY61" fmla="*/ 3932 h 10000"/>
              <a:gd name="connsiteX62" fmla="*/ 5364 w 10000"/>
              <a:gd name="connsiteY62" fmla="*/ 3446 h 10000"/>
              <a:gd name="connsiteX63" fmla="*/ 5720 w 10000"/>
              <a:gd name="connsiteY63" fmla="*/ 3446 h 10000"/>
              <a:gd name="connsiteX64" fmla="*/ 5940 w 10000"/>
              <a:gd name="connsiteY64" fmla="*/ 3446 h 10000"/>
              <a:gd name="connsiteX65" fmla="*/ 6228 w 10000"/>
              <a:gd name="connsiteY65" fmla="*/ 3027 h 10000"/>
              <a:gd name="connsiteX66" fmla="*/ 6447 w 10000"/>
              <a:gd name="connsiteY66" fmla="*/ 3027 h 10000"/>
              <a:gd name="connsiteX67" fmla="*/ 6804 w 10000"/>
              <a:gd name="connsiteY67" fmla="*/ 2625 h 10000"/>
              <a:gd name="connsiteX68" fmla="*/ 7174 w 10000"/>
              <a:gd name="connsiteY68" fmla="*/ 2625 h 10000"/>
              <a:gd name="connsiteX69" fmla="*/ 7462 w 10000"/>
              <a:gd name="connsiteY69" fmla="*/ 2125 h 10000"/>
              <a:gd name="connsiteX70" fmla="*/ 7750 w 10000"/>
              <a:gd name="connsiteY70" fmla="*/ 2125 h 10000"/>
              <a:gd name="connsiteX71" fmla="*/ 7901 w 10000"/>
              <a:gd name="connsiteY71" fmla="*/ 1731 h 10000"/>
              <a:gd name="connsiteX72" fmla="*/ 8038 w 10000"/>
              <a:gd name="connsiteY72" fmla="*/ 1315 h 10000"/>
              <a:gd name="connsiteX73" fmla="*/ 8189 w 10000"/>
              <a:gd name="connsiteY73" fmla="*/ 1315 h 10000"/>
              <a:gd name="connsiteX74" fmla="*/ 8189 w 10000"/>
              <a:gd name="connsiteY74" fmla="*/ 909 h 10000"/>
              <a:gd name="connsiteX75" fmla="*/ 8189 w 10000"/>
              <a:gd name="connsiteY75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9849 w 10000"/>
              <a:gd name="connsiteY21" fmla="*/ 7789 h 10000"/>
              <a:gd name="connsiteX22" fmla="*/ 9781 w 10000"/>
              <a:gd name="connsiteY22" fmla="*/ 8194 h 10000"/>
              <a:gd name="connsiteX23" fmla="*/ 8409 w 10000"/>
              <a:gd name="connsiteY23" fmla="*/ 6473 h 10000"/>
              <a:gd name="connsiteX24" fmla="*/ 8409 w 10000"/>
              <a:gd name="connsiteY24" fmla="*/ 6065 h 10000"/>
              <a:gd name="connsiteX25" fmla="*/ 8409 w 10000"/>
              <a:gd name="connsiteY25" fmla="*/ 5653 h 10000"/>
              <a:gd name="connsiteX26" fmla="*/ 8326 w 10000"/>
              <a:gd name="connsiteY26" fmla="*/ 5653 h 10000"/>
              <a:gd name="connsiteX27" fmla="*/ 8258 w 10000"/>
              <a:gd name="connsiteY27" fmla="*/ 5165 h 10000"/>
              <a:gd name="connsiteX28" fmla="*/ 8258 w 10000"/>
              <a:gd name="connsiteY28" fmla="*/ 5165 h 10000"/>
              <a:gd name="connsiteX29" fmla="*/ 8107 w 10000"/>
              <a:gd name="connsiteY29" fmla="*/ 5165 h 10000"/>
              <a:gd name="connsiteX30" fmla="*/ 8038 w 10000"/>
              <a:gd name="connsiteY30" fmla="*/ 5165 h 10000"/>
              <a:gd name="connsiteX31" fmla="*/ 7970 w 10000"/>
              <a:gd name="connsiteY31" fmla="*/ 5165 h 10000"/>
              <a:gd name="connsiteX32" fmla="*/ 7819 w 10000"/>
              <a:gd name="connsiteY32" fmla="*/ 5165 h 10000"/>
              <a:gd name="connsiteX33" fmla="*/ 7682 w 10000"/>
              <a:gd name="connsiteY33" fmla="*/ 5165 h 10000"/>
              <a:gd name="connsiteX34" fmla="*/ 7462 w 10000"/>
              <a:gd name="connsiteY34" fmla="*/ 5165 h 10000"/>
              <a:gd name="connsiteX35" fmla="*/ 7311 w 10000"/>
              <a:gd name="connsiteY35" fmla="*/ 5165 h 10000"/>
              <a:gd name="connsiteX36" fmla="*/ 7092 w 10000"/>
              <a:gd name="connsiteY36" fmla="*/ 5165 h 10000"/>
              <a:gd name="connsiteX37" fmla="*/ 6804 w 10000"/>
              <a:gd name="connsiteY37" fmla="*/ 5165 h 10000"/>
              <a:gd name="connsiteX38" fmla="*/ 6516 w 10000"/>
              <a:gd name="connsiteY38" fmla="*/ 5653 h 10000"/>
              <a:gd name="connsiteX39" fmla="*/ 6228 w 10000"/>
              <a:gd name="connsiteY39" fmla="*/ 5653 h 10000"/>
              <a:gd name="connsiteX40" fmla="*/ 5871 w 10000"/>
              <a:gd name="connsiteY40" fmla="*/ 6065 h 10000"/>
              <a:gd name="connsiteX41" fmla="*/ 5144 w 10000"/>
              <a:gd name="connsiteY41" fmla="*/ 6473 h 10000"/>
              <a:gd name="connsiteX42" fmla="*/ 4417 w 10000"/>
              <a:gd name="connsiteY42" fmla="*/ 7378 h 10000"/>
              <a:gd name="connsiteX43" fmla="*/ 3690 w 10000"/>
              <a:gd name="connsiteY43" fmla="*/ 7789 h 10000"/>
              <a:gd name="connsiteX44" fmla="*/ 2963 w 10000"/>
              <a:gd name="connsiteY44" fmla="*/ 8194 h 10000"/>
              <a:gd name="connsiteX45" fmla="*/ 2167 w 10000"/>
              <a:gd name="connsiteY45" fmla="*/ 8691 h 10000"/>
              <a:gd name="connsiteX46" fmla="*/ 1454 w 10000"/>
              <a:gd name="connsiteY46" fmla="*/ 9097 h 10000"/>
              <a:gd name="connsiteX47" fmla="*/ 727 w 10000"/>
              <a:gd name="connsiteY47" fmla="*/ 9512 h 10000"/>
              <a:gd name="connsiteX48" fmla="*/ 0 w 10000"/>
              <a:gd name="connsiteY48" fmla="*/ 10000 h 10000"/>
              <a:gd name="connsiteX49" fmla="*/ 0 w 10000"/>
              <a:gd name="connsiteY49" fmla="*/ 7378 h 10000"/>
              <a:gd name="connsiteX50" fmla="*/ 576 w 10000"/>
              <a:gd name="connsiteY50" fmla="*/ 6974 h 10000"/>
              <a:gd name="connsiteX51" fmla="*/ 1152 w 10000"/>
              <a:gd name="connsiteY51" fmla="*/ 6473 h 10000"/>
              <a:gd name="connsiteX52" fmla="*/ 1660 w 10000"/>
              <a:gd name="connsiteY52" fmla="*/ 6065 h 10000"/>
              <a:gd name="connsiteX53" fmla="*/ 2167 w 10000"/>
              <a:gd name="connsiteY53" fmla="*/ 5653 h 10000"/>
              <a:gd name="connsiteX54" fmla="*/ 2675 w 10000"/>
              <a:gd name="connsiteY54" fmla="*/ 5653 h 10000"/>
              <a:gd name="connsiteX55" fmla="*/ 3114 w 10000"/>
              <a:gd name="connsiteY55" fmla="*/ 5165 h 10000"/>
              <a:gd name="connsiteX56" fmla="*/ 3553 w 10000"/>
              <a:gd name="connsiteY56" fmla="*/ 4753 h 10000"/>
              <a:gd name="connsiteX57" fmla="*/ 3978 w 10000"/>
              <a:gd name="connsiteY57" fmla="*/ 4753 h 10000"/>
              <a:gd name="connsiteX58" fmla="*/ 4348 w 10000"/>
              <a:gd name="connsiteY58" fmla="*/ 4353 h 10000"/>
              <a:gd name="connsiteX59" fmla="*/ 4705 w 10000"/>
              <a:gd name="connsiteY59" fmla="*/ 3932 h 10000"/>
              <a:gd name="connsiteX60" fmla="*/ 5075 w 10000"/>
              <a:gd name="connsiteY60" fmla="*/ 3932 h 10000"/>
              <a:gd name="connsiteX61" fmla="*/ 5364 w 10000"/>
              <a:gd name="connsiteY61" fmla="*/ 3446 h 10000"/>
              <a:gd name="connsiteX62" fmla="*/ 5720 w 10000"/>
              <a:gd name="connsiteY62" fmla="*/ 3446 h 10000"/>
              <a:gd name="connsiteX63" fmla="*/ 5940 w 10000"/>
              <a:gd name="connsiteY63" fmla="*/ 3446 h 10000"/>
              <a:gd name="connsiteX64" fmla="*/ 6228 w 10000"/>
              <a:gd name="connsiteY64" fmla="*/ 3027 h 10000"/>
              <a:gd name="connsiteX65" fmla="*/ 6447 w 10000"/>
              <a:gd name="connsiteY65" fmla="*/ 3027 h 10000"/>
              <a:gd name="connsiteX66" fmla="*/ 6804 w 10000"/>
              <a:gd name="connsiteY66" fmla="*/ 2625 h 10000"/>
              <a:gd name="connsiteX67" fmla="*/ 7174 w 10000"/>
              <a:gd name="connsiteY67" fmla="*/ 2625 h 10000"/>
              <a:gd name="connsiteX68" fmla="*/ 7462 w 10000"/>
              <a:gd name="connsiteY68" fmla="*/ 2125 h 10000"/>
              <a:gd name="connsiteX69" fmla="*/ 7750 w 10000"/>
              <a:gd name="connsiteY69" fmla="*/ 2125 h 10000"/>
              <a:gd name="connsiteX70" fmla="*/ 7901 w 10000"/>
              <a:gd name="connsiteY70" fmla="*/ 1731 h 10000"/>
              <a:gd name="connsiteX71" fmla="*/ 8038 w 10000"/>
              <a:gd name="connsiteY71" fmla="*/ 1315 h 10000"/>
              <a:gd name="connsiteX72" fmla="*/ 8189 w 10000"/>
              <a:gd name="connsiteY72" fmla="*/ 1315 h 10000"/>
              <a:gd name="connsiteX73" fmla="*/ 8189 w 10000"/>
              <a:gd name="connsiteY73" fmla="*/ 909 h 10000"/>
              <a:gd name="connsiteX74" fmla="*/ 8189 w 10000"/>
              <a:gd name="connsiteY74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9849 w 10000"/>
              <a:gd name="connsiteY21" fmla="*/ 7789 h 10000"/>
              <a:gd name="connsiteX22" fmla="*/ 8409 w 10000"/>
              <a:gd name="connsiteY22" fmla="*/ 6473 h 10000"/>
              <a:gd name="connsiteX23" fmla="*/ 8409 w 10000"/>
              <a:gd name="connsiteY23" fmla="*/ 6065 h 10000"/>
              <a:gd name="connsiteX24" fmla="*/ 8409 w 10000"/>
              <a:gd name="connsiteY24" fmla="*/ 5653 h 10000"/>
              <a:gd name="connsiteX25" fmla="*/ 8326 w 10000"/>
              <a:gd name="connsiteY25" fmla="*/ 5653 h 10000"/>
              <a:gd name="connsiteX26" fmla="*/ 8258 w 10000"/>
              <a:gd name="connsiteY26" fmla="*/ 5165 h 10000"/>
              <a:gd name="connsiteX27" fmla="*/ 8258 w 10000"/>
              <a:gd name="connsiteY27" fmla="*/ 5165 h 10000"/>
              <a:gd name="connsiteX28" fmla="*/ 8107 w 10000"/>
              <a:gd name="connsiteY28" fmla="*/ 5165 h 10000"/>
              <a:gd name="connsiteX29" fmla="*/ 8038 w 10000"/>
              <a:gd name="connsiteY29" fmla="*/ 5165 h 10000"/>
              <a:gd name="connsiteX30" fmla="*/ 7970 w 10000"/>
              <a:gd name="connsiteY30" fmla="*/ 5165 h 10000"/>
              <a:gd name="connsiteX31" fmla="*/ 7819 w 10000"/>
              <a:gd name="connsiteY31" fmla="*/ 5165 h 10000"/>
              <a:gd name="connsiteX32" fmla="*/ 7682 w 10000"/>
              <a:gd name="connsiteY32" fmla="*/ 5165 h 10000"/>
              <a:gd name="connsiteX33" fmla="*/ 7462 w 10000"/>
              <a:gd name="connsiteY33" fmla="*/ 5165 h 10000"/>
              <a:gd name="connsiteX34" fmla="*/ 7311 w 10000"/>
              <a:gd name="connsiteY34" fmla="*/ 5165 h 10000"/>
              <a:gd name="connsiteX35" fmla="*/ 7092 w 10000"/>
              <a:gd name="connsiteY35" fmla="*/ 5165 h 10000"/>
              <a:gd name="connsiteX36" fmla="*/ 6804 w 10000"/>
              <a:gd name="connsiteY36" fmla="*/ 5165 h 10000"/>
              <a:gd name="connsiteX37" fmla="*/ 6516 w 10000"/>
              <a:gd name="connsiteY37" fmla="*/ 5653 h 10000"/>
              <a:gd name="connsiteX38" fmla="*/ 6228 w 10000"/>
              <a:gd name="connsiteY38" fmla="*/ 5653 h 10000"/>
              <a:gd name="connsiteX39" fmla="*/ 5871 w 10000"/>
              <a:gd name="connsiteY39" fmla="*/ 6065 h 10000"/>
              <a:gd name="connsiteX40" fmla="*/ 5144 w 10000"/>
              <a:gd name="connsiteY40" fmla="*/ 6473 h 10000"/>
              <a:gd name="connsiteX41" fmla="*/ 4417 w 10000"/>
              <a:gd name="connsiteY41" fmla="*/ 7378 h 10000"/>
              <a:gd name="connsiteX42" fmla="*/ 3690 w 10000"/>
              <a:gd name="connsiteY42" fmla="*/ 7789 h 10000"/>
              <a:gd name="connsiteX43" fmla="*/ 2963 w 10000"/>
              <a:gd name="connsiteY43" fmla="*/ 8194 h 10000"/>
              <a:gd name="connsiteX44" fmla="*/ 2167 w 10000"/>
              <a:gd name="connsiteY44" fmla="*/ 8691 h 10000"/>
              <a:gd name="connsiteX45" fmla="*/ 1454 w 10000"/>
              <a:gd name="connsiteY45" fmla="*/ 9097 h 10000"/>
              <a:gd name="connsiteX46" fmla="*/ 727 w 10000"/>
              <a:gd name="connsiteY46" fmla="*/ 9512 h 10000"/>
              <a:gd name="connsiteX47" fmla="*/ 0 w 10000"/>
              <a:gd name="connsiteY47" fmla="*/ 10000 h 10000"/>
              <a:gd name="connsiteX48" fmla="*/ 0 w 10000"/>
              <a:gd name="connsiteY48" fmla="*/ 7378 h 10000"/>
              <a:gd name="connsiteX49" fmla="*/ 576 w 10000"/>
              <a:gd name="connsiteY49" fmla="*/ 6974 h 10000"/>
              <a:gd name="connsiteX50" fmla="*/ 1152 w 10000"/>
              <a:gd name="connsiteY50" fmla="*/ 6473 h 10000"/>
              <a:gd name="connsiteX51" fmla="*/ 1660 w 10000"/>
              <a:gd name="connsiteY51" fmla="*/ 6065 h 10000"/>
              <a:gd name="connsiteX52" fmla="*/ 2167 w 10000"/>
              <a:gd name="connsiteY52" fmla="*/ 5653 h 10000"/>
              <a:gd name="connsiteX53" fmla="*/ 2675 w 10000"/>
              <a:gd name="connsiteY53" fmla="*/ 5653 h 10000"/>
              <a:gd name="connsiteX54" fmla="*/ 3114 w 10000"/>
              <a:gd name="connsiteY54" fmla="*/ 5165 h 10000"/>
              <a:gd name="connsiteX55" fmla="*/ 3553 w 10000"/>
              <a:gd name="connsiteY55" fmla="*/ 4753 h 10000"/>
              <a:gd name="connsiteX56" fmla="*/ 3978 w 10000"/>
              <a:gd name="connsiteY56" fmla="*/ 4753 h 10000"/>
              <a:gd name="connsiteX57" fmla="*/ 4348 w 10000"/>
              <a:gd name="connsiteY57" fmla="*/ 4353 h 10000"/>
              <a:gd name="connsiteX58" fmla="*/ 4705 w 10000"/>
              <a:gd name="connsiteY58" fmla="*/ 3932 h 10000"/>
              <a:gd name="connsiteX59" fmla="*/ 5075 w 10000"/>
              <a:gd name="connsiteY59" fmla="*/ 3932 h 10000"/>
              <a:gd name="connsiteX60" fmla="*/ 5364 w 10000"/>
              <a:gd name="connsiteY60" fmla="*/ 3446 h 10000"/>
              <a:gd name="connsiteX61" fmla="*/ 5720 w 10000"/>
              <a:gd name="connsiteY61" fmla="*/ 3446 h 10000"/>
              <a:gd name="connsiteX62" fmla="*/ 5940 w 10000"/>
              <a:gd name="connsiteY62" fmla="*/ 3446 h 10000"/>
              <a:gd name="connsiteX63" fmla="*/ 6228 w 10000"/>
              <a:gd name="connsiteY63" fmla="*/ 3027 h 10000"/>
              <a:gd name="connsiteX64" fmla="*/ 6447 w 10000"/>
              <a:gd name="connsiteY64" fmla="*/ 3027 h 10000"/>
              <a:gd name="connsiteX65" fmla="*/ 6804 w 10000"/>
              <a:gd name="connsiteY65" fmla="*/ 2625 h 10000"/>
              <a:gd name="connsiteX66" fmla="*/ 7174 w 10000"/>
              <a:gd name="connsiteY66" fmla="*/ 2625 h 10000"/>
              <a:gd name="connsiteX67" fmla="*/ 7462 w 10000"/>
              <a:gd name="connsiteY67" fmla="*/ 2125 h 10000"/>
              <a:gd name="connsiteX68" fmla="*/ 7750 w 10000"/>
              <a:gd name="connsiteY68" fmla="*/ 2125 h 10000"/>
              <a:gd name="connsiteX69" fmla="*/ 7901 w 10000"/>
              <a:gd name="connsiteY69" fmla="*/ 1731 h 10000"/>
              <a:gd name="connsiteX70" fmla="*/ 8038 w 10000"/>
              <a:gd name="connsiteY70" fmla="*/ 1315 h 10000"/>
              <a:gd name="connsiteX71" fmla="*/ 8189 w 10000"/>
              <a:gd name="connsiteY71" fmla="*/ 1315 h 10000"/>
              <a:gd name="connsiteX72" fmla="*/ 8189 w 10000"/>
              <a:gd name="connsiteY72" fmla="*/ 909 h 10000"/>
              <a:gd name="connsiteX73" fmla="*/ 8189 w 10000"/>
              <a:gd name="connsiteY73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9918 w 10000"/>
              <a:gd name="connsiteY20" fmla="*/ 7789 h 10000"/>
              <a:gd name="connsiteX21" fmla="*/ 8409 w 10000"/>
              <a:gd name="connsiteY21" fmla="*/ 6473 h 10000"/>
              <a:gd name="connsiteX22" fmla="*/ 8409 w 10000"/>
              <a:gd name="connsiteY22" fmla="*/ 6065 h 10000"/>
              <a:gd name="connsiteX23" fmla="*/ 8409 w 10000"/>
              <a:gd name="connsiteY23" fmla="*/ 5653 h 10000"/>
              <a:gd name="connsiteX24" fmla="*/ 8326 w 10000"/>
              <a:gd name="connsiteY24" fmla="*/ 5653 h 10000"/>
              <a:gd name="connsiteX25" fmla="*/ 8258 w 10000"/>
              <a:gd name="connsiteY25" fmla="*/ 5165 h 10000"/>
              <a:gd name="connsiteX26" fmla="*/ 8258 w 10000"/>
              <a:gd name="connsiteY26" fmla="*/ 5165 h 10000"/>
              <a:gd name="connsiteX27" fmla="*/ 8107 w 10000"/>
              <a:gd name="connsiteY27" fmla="*/ 5165 h 10000"/>
              <a:gd name="connsiteX28" fmla="*/ 8038 w 10000"/>
              <a:gd name="connsiteY28" fmla="*/ 5165 h 10000"/>
              <a:gd name="connsiteX29" fmla="*/ 7970 w 10000"/>
              <a:gd name="connsiteY29" fmla="*/ 5165 h 10000"/>
              <a:gd name="connsiteX30" fmla="*/ 7819 w 10000"/>
              <a:gd name="connsiteY30" fmla="*/ 5165 h 10000"/>
              <a:gd name="connsiteX31" fmla="*/ 7682 w 10000"/>
              <a:gd name="connsiteY31" fmla="*/ 5165 h 10000"/>
              <a:gd name="connsiteX32" fmla="*/ 7462 w 10000"/>
              <a:gd name="connsiteY32" fmla="*/ 5165 h 10000"/>
              <a:gd name="connsiteX33" fmla="*/ 7311 w 10000"/>
              <a:gd name="connsiteY33" fmla="*/ 5165 h 10000"/>
              <a:gd name="connsiteX34" fmla="*/ 7092 w 10000"/>
              <a:gd name="connsiteY34" fmla="*/ 5165 h 10000"/>
              <a:gd name="connsiteX35" fmla="*/ 6804 w 10000"/>
              <a:gd name="connsiteY35" fmla="*/ 5165 h 10000"/>
              <a:gd name="connsiteX36" fmla="*/ 6516 w 10000"/>
              <a:gd name="connsiteY36" fmla="*/ 5653 h 10000"/>
              <a:gd name="connsiteX37" fmla="*/ 6228 w 10000"/>
              <a:gd name="connsiteY37" fmla="*/ 5653 h 10000"/>
              <a:gd name="connsiteX38" fmla="*/ 5871 w 10000"/>
              <a:gd name="connsiteY38" fmla="*/ 6065 h 10000"/>
              <a:gd name="connsiteX39" fmla="*/ 5144 w 10000"/>
              <a:gd name="connsiteY39" fmla="*/ 6473 h 10000"/>
              <a:gd name="connsiteX40" fmla="*/ 4417 w 10000"/>
              <a:gd name="connsiteY40" fmla="*/ 7378 h 10000"/>
              <a:gd name="connsiteX41" fmla="*/ 3690 w 10000"/>
              <a:gd name="connsiteY41" fmla="*/ 7789 h 10000"/>
              <a:gd name="connsiteX42" fmla="*/ 2963 w 10000"/>
              <a:gd name="connsiteY42" fmla="*/ 8194 h 10000"/>
              <a:gd name="connsiteX43" fmla="*/ 2167 w 10000"/>
              <a:gd name="connsiteY43" fmla="*/ 8691 h 10000"/>
              <a:gd name="connsiteX44" fmla="*/ 1454 w 10000"/>
              <a:gd name="connsiteY44" fmla="*/ 9097 h 10000"/>
              <a:gd name="connsiteX45" fmla="*/ 727 w 10000"/>
              <a:gd name="connsiteY45" fmla="*/ 9512 h 10000"/>
              <a:gd name="connsiteX46" fmla="*/ 0 w 10000"/>
              <a:gd name="connsiteY46" fmla="*/ 10000 h 10000"/>
              <a:gd name="connsiteX47" fmla="*/ 0 w 10000"/>
              <a:gd name="connsiteY47" fmla="*/ 7378 h 10000"/>
              <a:gd name="connsiteX48" fmla="*/ 576 w 10000"/>
              <a:gd name="connsiteY48" fmla="*/ 6974 h 10000"/>
              <a:gd name="connsiteX49" fmla="*/ 1152 w 10000"/>
              <a:gd name="connsiteY49" fmla="*/ 6473 h 10000"/>
              <a:gd name="connsiteX50" fmla="*/ 1660 w 10000"/>
              <a:gd name="connsiteY50" fmla="*/ 6065 h 10000"/>
              <a:gd name="connsiteX51" fmla="*/ 2167 w 10000"/>
              <a:gd name="connsiteY51" fmla="*/ 5653 h 10000"/>
              <a:gd name="connsiteX52" fmla="*/ 2675 w 10000"/>
              <a:gd name="connsiteY52" fmla="*/ 5653 h 10000"/>
              <a:gd name="connsiteX53" fmla="*/ 3114 w 10000"/>
              <a:gd name="connsiteY53" fmla="*/ 5165 h 10000"/>
              <a:gd name="connsiteX54" fmla="*/ 3553 w 10000"/>
              <a:gd name="connsiteY54" fmla="*/ 4753 h 10000"/>
              <a:gd name="connsiteX55" fmla="*/ 3978 w 10000"/>
              <a:gd name="connsiteY55" fmla="*/ 4753 h 10000"/>
              <a:gd name="connsiteX56" fmla="*/ 4348 w 10000"/>
              <a:gd name="connsiteY56" fmla="*/ 4353 h 10000"/>
              <a:gd name="connsiteX57" fmla="*/ 4705 w 10000"/>
              <a:gd name="connsiteY57" fmla="*/ 3932 h 10000"/>
              <a:gd name="connsiteX58" fmla="*/ 5075 w 10000"/>
              <a:gd name="connsiteY58" fmla="*/ 3932 h 10000"/>
              <a:gd name="connsiteX59" fmla="*/ 5364 w 10000"/>
              <a:gd name="connsiteY59" fmla="*/ 3446 h 10000"/>
              <a:gd name="connsiteX60" fmla="*/ 5720 w 10000"/>
              <a:gd name="connsiteY60" fmla="*/ 3446 h 10000"/>
              <a:gd name="connsiteX61" fmla="*/ 5940 w 10000"/>
              <a:gd name="connsiteY61" fmla="*/ 3446 h 10000"/>
              <a:gd name="connsiteX62" fmla="*/ 6228 w 10000"/>
              <a:gd name="connsiteY62" fmla="*/ 3027 h 10000"/>
              <a:gd name="connsiteX63" fmla="*/ 6447 w 10000"/>
              <a:gd name="connsiteY63" fmla="*/ 3027 h 10000"/>
              <a:gd name="connsiteX64" fmla="*/ 6804 w 10000"/>
              <a:gd name="connsiteY64" fmla="*/ 2625 h 10000"/>
              <a:gd name="connsiteX65" fmla="*/ 7174 w 10000"/>
              <a:gd name="connsiteY65" fmla="*/ 2625 h 10000"/>
              <a:gd name="connsiteX66" fmla="*/ 7462 w 10000"/>
              <a:gd name="connsiteY66" fmla="*/ 2125 h 10000"/>
              <a:gd name="connsiteX67" fmla="*/ 7750 w 10000"/>
              <a:gd name="connsiteY67" fmla="*/ 2125 h 10000"/>
              <a:gd name="connsiteX68" fmla="*/ 7901 w 10000"/>
              <a:gd name="connsiteY68" fmla="*/ 1731 h 10000"/>
              <a:gd name="connsiteX69" fmla="*/ 8038 w 10000"/>
              <a:gd name="connsiteY69" fmla="*/ 1315 h 10000"/>
              <a:gd name="connsiteX70" fmla="*/ 8189 w 10000"/>
              <a:gd name="connsiteY70" fmla="*/ 1315 h 10000"/>
              <a:gd name="connsiteX71" fmla="*/ 8189 w 10000"/>
              <a:gd name="connsiteY71" fmla="*/ 909 h 10000"/>
              <a:gd name="connsiteX72" fmla="*/ 8189 w 10000"/>
              <a:gd name="connsiteY72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10000 w 10000"/>
              <a:gd name="connsiteY19" fmla="*/ 7378 h 10000"/>
              <a:gd name="connsiteX20" fmla="*/ 8409 w 10000"/>
              <a:gd name="connsiteY20" fmla="*/ 6473 h 10000"/>
              <a:gd name="connsiteX21" fmla="*/ 8409 w 10000"/>
              <a:gd name="connsiteY21" fmla="*/ 6065 h 10000"/>
              <a:gd name="connsiteX22" fmla="*/ 8409 w 10000"/>
              <a:gd name="connsiteY22" fmla="*/ 5653 h 10000"/>
              <a:gd name="connsiteX23" fmla="*/ 8326 w 10000"/>
              <a:gd name="connsiteY23" fmla="*/ 5653 h 10000"/>
              <a:gd name="connsiteX24" fmla="*/ 8258 w 10000"/>
              <a:gd name="connsiteY24" fmla="*/ 5165 h 10000"/>
              <a:gd name="connsiteX25" fmla="*/ 8258 w 10000"/>
              <a:gd name="connsiteY25" fmla="*/ 5165 h 10000"/>
              <a:gd name="connsiteX26" fmla="*/ 8107 w 10000"/>
              <a:gd name="connsiteY26" fmla="*/ 5165 h 10000"/>
              <a:gd name="connsiteX27" fmla="*/ 8038 w 10000"/>
              <a:gd name="connsiteY27" fmla="*/ 5165 h 10000"/>
              <a:gd name="connsiteX28" fmla="*/ 7970 w 10000"/>
              <a:gd name="connsiteY28" fmla="*/ 5165 h 10000"/>
              <a:gd name="connsiteX29" fmla="*/ 7819 w 10000"/>
              <a:gd name="connsiteY29" fmla="*/ 5165 h 10000"/>
              <a:gd name="connsiteX30" fmla="*/ 7682 w 10000"/>
              <a:gd name="connsiteY30" fmla="*/ 5165 h 10000"/>
              <a:gd name="connsiteX31" fmla="*/ 7462 w 10000"/>
              <a:gd name="connsiteY31" fmla="*/ 5165 h 10000"/>
              <a:gd name="connsiteX32" fmla="*/ 7311 w 10000"/>
              <a:gd name="connsiteY32" fmla="*/ 5165 h 10000"/>
              <a:gd name="connsiteX33" fmla="*/ 7092 w 10000"/>
              <a:gd name="connsiteY33" fmla="*/ 5165 h 10000"/>
              <a:gd name="connsiteX34" fmla="*/ 6804 w 10000"/>
              <a:gd name="connsiteY34" fmla="*/ 5165 h 10000"/>
              <a:gd name="connsiteX35" fmla="*/ 6516 w 10000"/>
              <a:gd name="connsiteY35" fmla="*/ 5653 h 10000"/>
              <a:gd name="connsiteX36" fmla="*/ 6228 w 10000"/>
              <a:gd name="connsiteY36" fmla="*/ 5653 h 10000"/>
              <a:gd name="connsiteX37" fmla="*/ 5871 w 10000"/>
              <a:gd name="connsiteY37" fmla="*/ 6065 h 10000"/>
              <a:gd name="connsiteX38" fmla="*/ 5144 w 10000"/>
              <a:gd name="connsiteY38" fmla="*/ 6473 h 10000"/>
              <a:gd name="connsiteX39" fmla="*/ 4417 w 10000"/>
              <a:gd name="connsiteY39" fmla="*/ 7378 h 10000"/>
              <a:gd name="connsiteX40" fmla="*/ 3690 w 10000"/>
              <a:gd name="connsiteY40" fmla="*/ 7789 h 10000"/>
              <a:gd name="connsiteX41" fmla="*/ 2963 w 10000"/>
              <a:gd name="connsiteY41" fmla="*/ 8194 h 10000"/>
              <a:gd name="connsiteX42" fmla="*/ 2167 w 10000"/>
              <a:gd name="connsiteY42" fmla="*/ 8691 h 10000"/>
              <a:gd name="connsiteX43" fmla="*/ 1454 w 10000"/>
              <a:gd name="connsiteY43" fmla="*/ 9097 h 10000"/>
              <a:gd name="connsiteX44" fmla="*/ 727 w 10000"/>
              <a:gd name="connsiteY44" fmla="*/ 9512 h 10000"/>
              <a:gd name="connsiteX45" fmla="*/ 0 w 10000"/>
              <a:gd name="connsiteY45" fmla="*/ 10000 h 10000"/>
              <a:gd name="connsiteX46" fmla="*/ 0 w 10000"/>
              <a:gd name="connsiteY46" fmla="*/ 7378 h 10000"/>
              <a:gd name="connsiteX47" fmla="*/ 576 w 10000"/>
              <a:gd name="connsiteY47" fmla="*/ 6974 h 10000"/>
              <a:gd name="connsiteX48" fmla="*/ 1152 w 10000"/>
              <a:gd name="connsiteY48" fmla="*/ 6473 h 10000"/>
              <a:gd name="connsiteX49" fmla="*/ 1660 w 10000"/>
              <a:gd name="connsiteY49" fmla="*/ 6065 h 10000"/>
              <a:gd name="connsiteX50" fmla="*/ 2167 w 10000"/>
              <a:gd name="connsiteY50" fmla="*/ 5653 h 10000"/>
              <a:gd name="connsiteX51" fmla="*/ 2675 w 10000"/>
              <a:gd name="connsiteY51" fmla="*/ 5653 h 10000"/>
              <a:gd name="connsiteX52" fmla="*/ 3114 w 10000"/>
              <a:gd name="connsiteY52" fmla="*/ 5165 h 10000"/>
              <a:gd name="connsiteX53" fmla="*/ 3553 w 10000"/>
              <a:gd name="connsiteY53" fmla="*/ 4753 h 10000"/>
              <a:gd name="connsiteX54" fmla="*/ 3978 w 10000"/>
              <a:gd name="connsiteY54" fmla="*/ 4753 h 10000"/>
              <a:gd name="connsiteX55" fmla="*/ 4348 w 10000"/>
              <a:gd name="connsiteY55" fmla="*/ 4353 h 10000"/>
              <a:gd name="connsiteX56" fmla="*/ 4705 w 10000"/>
              <a:gd name="connsiteY56" fmla="*/ 3932 h 10000"/>
              <a:gd name="connsiteX57" fmla="*/ 5075 w 10000"/>
              <a:gd name="connsiteY57" fmla="*/ 3932 h 10000"/>
              <a:gd name="connsiteX58" fmla="*/ 5364 w 10000"/>
              <a:gd name="connsiteY58" fmla="*/ 3446 h 10000"/>
              <a:gd name="connsiteX59" fmla="*/ 5720 w 10000"/>
              <a:gd name="connsiteY59" fmla="*/ 3446 h 10000"/>
              <a:gd name="connsiteX60" fmla="*/ 5940 w 10000"/>
              <a:gd name="connsiteY60" fmla="*/ 3446 h 10000"/>
              <a:gd name="connsiteX61" fmla="*/ 6228 w 10000"/>
              <a:gd name="connsiteY61" fmla="*/ 3027 h 10000"/>
              <a:gd name="connsiteX62" fmla="*/ 6447 w 10000"/>
              <a:gd name="connsiteY62" fmla="*/ 3027 h 10000"/>
              <a:gd name="connsiteX63" fmla="*/ 6804 w 10000"/>
              <a:gd name="connsiteY63" fmla="*/ 2625 h 10000"/>
              <a:gd name="connsiteX64" fmla="*/ 7174 w 10000"/>
              <a:gd name="connsiteY64" fmla="*/ 2625 h 10000"/>
              <a:gd name="connsiteX65" fmla="*/ 7462 w 10000"/>
              <a:gd name="connsiteY65" fmla="*/ 2125 h 10000"/>
              <a:gd name="connsiteX66" fmla="*/ 7750 w 10000"/>
              <a:gd name="connsiteY66" fmla="*/ 2125 h 10000"/>
              <a:gd name="connsiteX67" fmla="*/ 7901 w 10000"/>
              <a:gd name="connsiteY67" fmla="*/ 1731 h 10000"/>
              <a:gd name="connsiteX68" fmla="*/ 8038 w 10000"/>
              <a:gd name="connsiteY68" fmla="*/ 1315 h 10000"/>
              <a:gd name="connsiteX69" fmla="*/ 8189 w 10000"/>
              <a:gd name="connsiteY69" fmla="*/ 1315 h 10000"/>
              <a:gd name="connsiteX70" fmla="*/ 8189 w 10000"/>
              <a:gd name="connsiteY70" fmla="*/ 909 h 10000"/>
              <a:gd name="connsiteX71" fmla="*/ 8189 w 10000"/>
              <a:gd name="connsiteY71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10000 w 10000"/>
              <a:gd name="connsiteY18" fmla="*/ 6974 h 10000"/>
              <a:gd name="connsiteX19" fmla="*/ 8409 w 10000"/>
              <a:gd name="connsiteY19" fmla="*/ 6473 h 10000"/>
              <a:gd name="connsiteX20" fmla="*/ 8409 w 10000"/>
              <a:gd name="connsiteY20" fmla="*/ 6065 h 10000"/>
              <a:gd name="connsiteX21" fmla="*/ 8409 w 10000"/>
              <a:gd name="connsiteY21" fmla="*/ 5653 h 10000"/>
              <a:gd name="connsiteX22" fmla="*/ 8326 w 10000"/>
              <a:gd name="connsiteY22" fmla="*/ 5653 h 10000"/>
              <a:gd name="connsiteX23" fmla="*/ 8258 w 10000"/>
              <a:gd name="connsiteY23" fmla="*/ 5165 h 10000"/>
              <a:gd name="connsiteX24" fmla="*/ 8258 w 10000"/>
              <a:gd name="connsiteY24" fmla="*/ 5165 h 10000"/>
              <a:gd name="connsiteX25" fmla="*/ 8107 w 10000"/>
              <a:gd name="connsiteY25" fmla="*/ 5165 h 10000"/>
              <a:gd name="connsiteX26" fmla="*/ 8038 w 10000"/>
              <a:gd name="connsiteY26" fmla="*/ 5165 h 10000"/>
              <a:gd name="connsiteX27" fmla="*/ 7970 w 10000"/>
              <a:gd name="connsiteY27" fmla="*/ 5165 h 10000"/>
              <a:gd name="connsiteX28" fmla="*/ 7819 w 10000"/>
              <a:gd name="connsiteY28" fmla="*/ 5165 h 10000"/>
              <a:gd name="connsiteX29" fmla="*/ 7682 w 10000"/>
              <a:gd name="connsiteY29" fmla="*/ 5165 h 10000"/>
              <a:gd name="connsiteX30" fmla="*/ 7462 w 10000"/>
              <a:gd name="connsiteY30" fmla="*/ 5165 h 10000"/>
              <a:gd name="connsiteX31" fmla="*/ 7311 w 10000"/>
              <a:gd name="connsiteY31" fmla="*/ 5165 h 10000"/>
              <a:gd name="connsiteX32" fmla="*/ 7092 w 10000"/>
              <a:gd name="connsiteY32" fmla="*/ 5165 h 10000"/>
              <a:gd name="connsiteX33" fmla="*/ 6804 w 10000"/>
              <a:gd name="connsiteY33" fmla="*/ 5165 h 10000"/>
              <a:gd name="connsiteX34" fmla="*/ 6516 w 10000"/>
              <a:gd name="connsiteY34" fmla="*/ 5653 h 10000"/>
              <a:gd name="connsiteX35" fmla="*/ 6228 w 10000"/>
              <a:gd name="connsiteY35" fmla="*/ 5653 h 10000"/>
              <a:gd name="connsiteX36" fmla="*/ 5871 w 10000"/>
              <a:gd name="connsiteY36" fmla="*/ 6065 h 10000"/>
              <a:gd name="connsiteX37" fmla="*/ 5144 w 10000"/>
              <a:gd name="connsiteY37" fmla="*/ 6473 h 10000"/>
              <a:gd name="connsiteX38" fmla="*/ 4417 w 10000"/>
              <a:gd name="connsiteY38" fmla="*/ 7378 h 10000"/>
              <a:gd name="connsiteX39" fmla="*/ 3690 w 10000"/>
              <a:gd name="connsiteY39" fmla="*/ 7789 h 10000"/>
              <a:gd name="connsiteX40" fmla="*/ 2963 w 10000"/>
              <a:gd name="connsiteY40" fmla="*/ 8194 h 10000"/>
              <a:gd name="connsiteX41" fmla="*/ 2167 w 10000"/>
              <a:gd name="connsiteY41" fmla="*/ 8691 h 10000"/>
              <a:gd name="connsiteX42" fmla="*/ 1454 w 10000"/>
              <a:gd name="connsiteY42" fmla="*/ 9097 h 10000"/>
              <a:gd name="connsiteX43" fmla="*/ 727 w 10000"/>
              <a:gd name="connsiteY43" fmla="*/ 9512 h 10000"/>
              <a:gd name="connsiteX44" fmla="*/ 0 w 10000"/>
              <a:gd name="connsiteY44" fmla="*/ 10000 h 10000"/>
              <a:gd name="connsiteX45" fmla="*/ 0 w 10000"/>
              <a:gd name="connsiteY45" fmla="*/ 7378 h 10000"/>
              <a:gd name="connsiteX46" fmla="*/ 576 w 10000"/>
              <a:gd name="connsiteY46" fmla="*/ 6974 h 10000"/>
              <a:gd name="connsiteX47" fmla="*/ 1152 w 10000"/>
              <a:gd name="connsiteY47" fmla="*/ 6473 h 10000"/>
              <a:gd name="connsiteX48" fmla="*/ 1660 w 10000"/>
              <a:gd name="connsiteY48" fmla="*/ 6065 h 10000"/>
              <a:gd name="connsiteX49" fmla="*/ 2167 w 10000"/>
              <a:gd name="connsiteY49" fmla="*/ 5653 h 10000"/>
              <a:gd name="connsiteX50" fmla="*/ 2675 w 10000"/>
              <a:gd name="connsiteY50" fmla="*/ 5653 h 10000"/>
              <a:gd name="connsiteX51" fmla="*/ 3114 w 10000"/>
              <a:gd name="connsiteY51" fmla="*/ 5165 h 10000"/>
              <a:gd name="connsiteX52" fmla="*/ 3553 w 10000"/>
              <a:gd name="connsiteY52" fmla="*/ 4753 h 10000"/>
              <a:gd name="connsiteX53" fmla="*/ 3978 w 10000"/>
              <a:gd name="connsiteY53" fmla="*/ 4753 h 10000"/>
              <a:gd name="connsiteX54" fmla="*/ 4348 w 10000"/>
              <a:gd name="connsiteY54" fmla="*/ 4353 h 10000"/>
              <a:gd name="connsiteX55" fmla="*/ 4705 w 10000"/>
              <a:gd name="connsiteY55" fmla="*/ 3932 h 10000"/>
              <a:gd name="connsiteX56" fmla="*/ 5075 w 10000"/>
              <a:gd name="connsiteY56" fmla="*/ 3932 h 10000"/>
              <a:gd name="connsiteX57" fmla="*/ 5364 w 10000"/>
              <a:gd name="connsiteY57" fmla="*/ 3446 h 10000"/>
              <a:gd name="connsiteX58" fmla="*/ 5720 w 10000"/>
              <a:gd name="connsiteY58" fmla="*/ 3446 h 10000"/>
              <a:gd name="connsiteX59" fmla="*/ 5940 w 10000"/>
              <a:gd name="connsiteY59" fmla="*/ 3446 h 10000"/>
              <a:gd name="connsiteX60" fmla="*/ 6228 w 10000"/>
              <a:gd name="connsiteY60" fmla="*/ 3027 h 10000"/>
              <a:gd name="connsiteX61" fmla="*/ 6447 w 10000"/>
              <a:gd name="connsiteY61" fmla="*/ 3027 h 10000"/>
              <a:gd name="connsiteX62" fmla="*/ 6804 w 10000"/>
              <a:gd name="connsiteY62" fmla="*/ 2625 h 10000"/>
              <a:gd name="connsiteX63" fmla="*/ 7174 w 10000"/>
              <a:gd name="connsiteY63" fmla="*/ 2625 h 10000"/>
              <a:gd name="connsiteX64" fmla="*/ 7462 w 10000"/>
              <a:gd name="connsiteY64" fmla="*/ 2125 h 10000"/>
              <a:gd name="connsiteX65" fmla="*/ 7750 w 10000"/>
              <a:gd name="connsiteY65" fmla="*/ 2125 h 10000"/>
              <a:gd name="connsiteX66" fmla="*/ 7901 w 10000"/>
              <a:gd name="connsiteY66" fmla="*/ 1731 h 10000"/>
              <a:gd name="connsiteX67" fmla="*/ 8038 w 10000"/>
              <a:gd name="connsiteY67" fmla="*/ 1315 h 10000"/>
              <a:gd name="connsiteX68" fmla="*/ 8189 w 10000"/>
              <a:gd name="connsiteY68" fmla="*/ 1315 h 10000"/>
              <a:gd name="connsiteX69" fmla="*/ 8189 w 10000"/>
              <a:gd name="connsiteY69" fmla="*/ 909 h 10000"/>
              <a:gd name="connsiteX70" fmla="*/ 8189 w 10000"/>
              <a:gd name="connsiteY70" fmla="*/ 909 h 10000"/>
              <a:gd name="connsiteX0" fmla="*/ 8189 w 10000"/>
              <a:gd name="connsiteY0" fmla="*/ 909 h 10000"/>
              <a:gd name="connsiteX1" fmla="*/ 8258 w 10000"/>
              <a:gd name="connsiteY1" fmla="*/ 410 h 10000"/>
              <a:gd name="connsiteX2" fmla="*/ 8409 w 10000"/>
              <a:gd name="connsiteY2" fmla="*/ 410 h 10000"/>
              <a:gd name="connsiteX3" fmla="*/ 8477 w 10000"/>
              <a:gd name="connsiteY3" fmla="*/ 0 h 10000"/>
              <a:gd name="connsiteX4" fmla="*/ 8546 w 10000"/>
              <a:gd name="connsiteY4" fmla="*/ 0 h 10000"/>
              <a:gd name="connsiteX5" fmla="*/ 8697 w 10000"/>
              <a:gd name="connsiteY5" fmla="*/ 410 h 10000"/>
              <a:gd name="connsiteX6" fmla="*/ 8916 w 10000"/>
              <a:gd name="connsiteY6" fmla="*/ 909 h 10000"/>
              <a:gd name="connsiteX7" fmla="*/ 8985 w 10000"/>
              <a:gd name="connsiteY7" fmla="*/ 1315 h 10000"/>
              <a:gd name="connsiteX8" fmla="*/ 9122 w 10000"/>
              <a:gd name="connsiteY8" fmla="*/ 2125 h 10000"/>
              <a:gd name="connsiteX9" fmla="*/ 9204 w 10000"/>
              <a:gd name="connsiteY9" fmla="*/ 2625 h 10000"/>
              <a:gd name="connsiteX10" fmla="*/ 9342 w 10000"/>
              <a:gd name="connsiteY10" fmla="*/ 3027 h 10000"/>
              <a:gd name="connsiteX11" fmla="*/ 9492 w 10000"/>
              <a:gd name="connsiteY11" fmla="*/ 3932 h 10000"/>
              <a:gd name="connsiteX12" fmla="*/ 9630 w 10000"/>
              <a:gd name="connsiteY12" fmla="*/ 4353 h 10000"/>
              <a:gd name="connsiteX13" fmla="*/ 9712 w 10000"/>
              <a:gd name="connsiteY13" fmla="*/ 5165 h 10000"/>
              <a:gd name="connsiteX14" fmla="*/ 9849 w 10000"/>
              <a:gd name="connsiteY14" fmla="*/ 5653 h 10000"/>
              <a:gd name="connsiteX15" fmla="*/ 9918 w 10000"/>
              <a:gd name="connsiteY15" fmla="*/ 6065 h 10000"/>
              <a:gd name="connsiteX16" fmla="*/ 9918 w 10000"/>
              <a:gd name="connsiteY16" fmla="*/ 6473 h 10000"/>
              <a:gd name="connsiteX17" fmla="*/ 10000 w 10000"/>
              <a:gd name="connsiteY17" fmla="*/ 6473 h 10000"/>
              <a:gd name="connsiteX18" fmla="*/ 8409 w 10000"/>
              <a:gd name="connsiteY18" fmla="*/ 6473 h 10000"/>
              <a:gd name="connsiteX19" fmla="*/ 8409 w 10000"/>
              <a:gd name="connsiteY19" fmla="*/ 6065 h 10000"/>
              <a:gd name="connsiteX20" fmla="*/ 8409 w 10000"/>
              <a:gd name="connsiteY20" fmla="*/ 5653 h 10000"/>
              <a:gd name="connsiteX21" fmla="*/ 8326 w 10000"/>
              <a:gd name="connsiteY21" fmla="*/ 5653 h 10000"/>
              <a:gd name="connsiteX22" fmla="*/ 8258 w 10000"/>
              <a:gd name="connsiteY22" fmla="*/ 5165 h 10000"/>
              <a:gd name="connsiteX23" fmla="*/ 8258 w 10000"/>
              <a:gd name="connsiteY23" fmla="*/ 5165 h 10000"/>
              <a:gd name="connsiteX24" fmla="*/ 8107 w 10000"/>
              <a:gd name="connsiteY24" fmla="*/ 5165 h 10000"/>
              <a:gd name="connsiteX25" fmla="*/ 8038 w 10000"/>
              <a:gd name="connsiteY25" fmla="*/ 5165 h 10000"/>
              <a:gd name="connsiteX26" fmla="*/ 7970 w 10000"/>
              <a:gd name="connsiteY26" fmla="*/ 5165 h 10000"/>
              <a:gd name="connsiteX27" fmla="*/ 7819 w 10000"/>
              <a:gd name="connsiteY27" fmla="*/ 5165 h 10000"/>
              <a:gd name="connsiteX28" fmla="*/ 7682 w 10000"/>
              <a:gd name="connsiteY28" fmla="*/ 5165 h 10000"/>
              <a:gd name="connsiteX29" fmla="*/ 7462 w 10000"/>
              <a:gd name="connsiteY29" fmla="*/ 5165 h 10000"/>
              <a:gd name="connsiteX30" fmla="*/ 7311 w 10000"/>
              <a:gd name="connsiteY30" fmla="*/ 5165 h 10000"/>
              <a:gd name="connsiteX31" fmla="*/ 7092 w 10000"/>
              <a:gd name="connsiteY31" fmla="*/ 5165 h 10000"/>
              <a:gd name="connsiteX32" fmla="*/ 6804 w 10000"/>
              <a:gd name="connsiteY32" fmla="*/ 5165 h 10000"/>
              <a:gd name="connsiteX33" fmla="*/ 6516 w 10000"/>
              <a:gd name="connsiteY33" fmla="*/ 5653 h 10000"/>
              <a:gd name="connsiteX34" fmla="*/ 6228 w 10000"/>
              <a:gd name="connsiteY34" fmla="*/ 5653 h 10000"/>
              <a:gd name="connsiteX35" fmla="*/ 5871 w 10000"/>
              <a:gd name="connsiteY35" fmla="*/ 6065 h 10000"/>
              <a:gd name="connsiteX36" fmla="*/ 5144 w 10000"/>
              <a:gd name="connsiteY36" fmla="*/ 6473 h 10000"/>
              <a:gd name="connsiteX37" fmla="*/ 4417 w 10000"/>
              <a:gd name="connsiteY37" fmla="*/ 7378 h 10000"/>
              <a:gd name="connsiteX38" fmla="*/ 3690 w 10000"/>
              <a:gd name="connsiteY38" fmla="*/ 7789 h 10000"/>
              <a:gd name="connsiteX39" fmla="*/ 2963 w 10000"/>
              <a:gd name="connsiteY39" fmla="*/ 8194 h 10000"/>
              <a:gd name="connsiteX40" fmla="*/ 2167 w 10000"/>
              <a:gd name="connsiteY40" fmla="*/ 8691 h 10000"/>
              <a:gd name="connsiteX41" fmla="*/ 1454 w 10000"/>
              <a:gd name="connsiteY41" fmla="*/ 9097 h 10000"/>
              <a:gd name="connsiteX42" fmla="*/ 727 w 10000"/>
              <a:gd name="connsiteY42" fmla="*/ 9512 h 10000"/>
              <a:gd name="connsiteX43" fmla="*/ 0 w 10000"/>
              <a:gd name="connsiteY43" fmla="*/ 10000 h 10000"/>
              <a:gd name="connsiteX44" fmla="*/ 0 w 10000"/>
              <a:gd name="connsiteY44" fmla="*/ 7378 h 10000"/>
              <a:gd name="connsiteX45" fmla="*/ 576 w 10000"/>
              <a:gd name="connsiteY45" fmla="*/ 6974 h 10000"/>
              <a:gd name="connsiteX46" fmla="*/ 1152 w 10000"/>
              <a:gd name="connsiteY46" fmla="*/ 6473 h 10000"/>
              <a:gd name="connsiteX47" fmla="*/ 1660 w 10000"/>
              <a:gd name="connsiteY47" fmla="*/ 6065 h 10000"/>
              <a:gd name="connsiteX48" fmla="*/ 2167 w 10000"/>
              <a:gd name="connsiteY48" fmla="*/ 5653 h 10000"/>
              <a:gd name="connsiteX49" fmla="*/ 2675 w 10000"/>
              <a:gd name="connsiteY49" fmla="*/ 5653 h 10000"/>
              <a:gd name="connsiteX50" fmla="*/ 3114 w 10000"/>
              <a:gd name="connsiteY50" fmla="*/ 5165 h 10000"/>
              <a:gd name="connsiteX51" fmla="*/ 3553 w 10000"/>
              <a:gd name="connsiteY51" fmla="*/ 4753 h 10000"/>
              <a:gd name="connsiteX52" fmla="*/ 3978 w 10000"/>
              <a:gd name="connsiteY52" fmla="*/ 4753 h 10000"/>
              <a:gd name="connsiteX53" fmla="*/ 4348 w 10000"/>
              <a:gd name="connsiteY53" fmla="*/ 4353 h 10000"/>
              <a:gd name="connsiteX54" fmla="*/ 4705 w 10000"/>
              <a:gd name="connsiteY54" fmla="*/ 3932 h 10000"/>
              <a:gd name="connsiteX55" fmla="*/ 5075 w 10000"/>
              <a:gd name="connsiteY55" fmla="*/ 3932 h 10000"/>
              <a:gd name="connsiteX56" fmla="*/ 5364 w 10000"/>
              <a:gd name="connsiteY56" fmla="*/ 3446 h 10000"/>
              <a:gd name="connsiteX57" fmla="*/ 5720 w 10000"/>
              <a:gd name="connsiteY57" fmla="*/ 3446 h 10000"/>
              <a:gd name="connsiteX58" fmla="*/ 5940 w 10000"/>
              <a:gd name="connsiteY58" fmla="*/ 3446 h 10000"/>
              <a:gd name="connsiteX59" fmla="*/ 6228 w 10000"/>
              <a:gd name="connsiteY59" fmla="*/ 3027 h 10000"/>
              <a:gd name="connsiteX60" fmla="*/ 6447 w 10000"/>
              <a:gd name="connsiteY60" fmla="*/ 3027 h 10000"/>
              <a:gd name="connsiteX61" fmla="*/ 6804 w 10000"/>
              <a:gd name="connsiteY61" fmla="*/ 2625 h 10000"/>
              <a:gd name="connsiteX62" fmla="*/ 7174 w 10000"/>
              <a:gd name="connsiteY62" fmla="*/ 2625 h 10000"/>
              <a:gd name="connsiteX63" fmla="*/ 7462 w 10000"/>
              <a:gd name="connsiteY63" fmla="*/ 2125 h 10000"/>
              <a:gd name="connsiteX64" fmla="*/ 7750 w 10000"/>
              <a:gd name="connsiteY64" fmla="*/ 2125 h 10000"/>
              <a:gd name="connsiteX65" fmla="*/ 7901 w 10000"/>
              <a:gd name="connsiteY65" fmla="*/ 1731 h 10000"/>
              <a:gd name="connsiteX66" fmla="*/ 8038 w 10000"/>
              <a:gd name="connsiteY66" fmla="*/ 1315 h 10000"/>
              <a:gd name="connsiteX67" fmla="*/ 8189 w 10000"/>
              <a:gd name="connsiteY67" fmla="*/ 1315 h 10000"/>
              <a:gd name="connsiteX68" fmla="*/ 8189 w 10000"/>
              <a:gd name="connsiteY68" fmla="*/ 909 h 10000"/>
              <a:gd name="connsiteX69" fmla="*/ 8189 w 10000"/>
              <a:gd name="connsiteY69" fmla="*/ 909 h 10000"/>
              <a:gd name="connsiteX0" fmla="*/ 8189 w 9918"/>
              <a:gd name="connsiteY0" fmla="*/ 909 h 10000"/>
              <a:gd name="connsiteX1" fmla="*/ 8258 w 9918"/>
              <a:gd name="connsiteY1" fmla="*/ 410 h 10000"/>
              <a:gd name="connsiteX2" fmla="*/ 8409 w 9918"/>
              <a:gd name="connsiteY2" fmla="*/ 410 h 10000"/>
              <a:gd name="connsiteX3" fmla="*/ 8477 w 9918"/>
              <a:gd name="connsiteY3" fmla="*/ 0 h 10000"/>
              <a:gd name="connsiteX4" fmla="*/ 8546 w 9918"/>
              <a:gd name="connsiteY4" fmla="*/ 0 h 10000"/>
              <a:gd name="connsiteX5" fmla="*/ 8697 w 9918"/>
              <a:gd name="connsiteY5" fmla="*/ 410 h 10000"/>
              <a:gd name="connsiteX6" fmla="*/ 8916 w 9918"/>
              <a:gd name="connsiteY6" fmla="*/ 909 h 10000"/>
              <a:gd name="connsiteX7" fmla="*/ 8985 w 9918"/>
              <a:gd name="connsiteY7" fmla="*/ 1315 h 10000"/>
              <a:gd name="connsiteX8" fmla="*/ 9122 w 9918"/>
              <a:gd name="connsiteY8" fmla="*/ 2125 h 10000"/>
              <a:gd name="connsiteX9" fmla="*/ 9204 w 9918"/>
              <a:gd name="connsiteY9" fmla="*/ 2625 h 10000"/>
              <a:gd name="connsiteX10" fmla="*/ 9342 w 9918"/>
              <a:gd name="connsiteY10" fmla="*/ 3027 h 10000"/>
              <a:gd name="connsiteX11" fmla="*/ 9492 w 9918"/>
              <a:gd name="connsiteY11" fmla="*/ 3932 h 10000"/>
              <a:gd name="connsiteX12" fmla="*/ 9630 w 9918"/>
              <a:gd name="connsiteY12" fmla="*/ 4353 h 10000"/>
              <a:gd name="connsiteX13" fmla="*/ 9712 w 9918"/>
              <a:gd name="connsiteY13" fmla="*/ 5165 h 10000"/>
              <a:gd name="connsiteX14" fmla="*/ 9849 w 9918"/>
              <a:gd name="connsiteY14" fmla="*/ 5653 h 10000"/>
              <a:gd name="connsiteX15" fmla="*/ 9918 w 9918"/>
              <a:gd name="connsiteY15" fmla="*/ 6065 h 10000"/>
              <a:gd name="connsiteX16" fmla="*/ 9918 w 9918"/>
              <a:gd name="connsiteY16" fmla="*/ 6473 h 10000"/>
              <a:gd name="connsiteX17" fmla="*/ 8409 w 9918"/>
              <a:gd name="connsiteY17" fmla="*/ 6473 h 10000"/>
              <a:gd name="connsiteX18" fmla="*/ 8409 w 9918"/>
              <a:gd name="connsiteY18" fmla="*/ 6065 h 10000"/>
              <a:gd name="connsiteX19" fmla="*/ 8409 w 9918"/>
              <a:gd name="connsiteY19" fmla="*/ 5653 h 10000"/>
              <a:gd name="connsiteX20" fmla="*/ 8326 w 9918"/>
              <a:gd name="connsiteY20" fmla="*/ 5653 h 10000"/>
              <a:gd name="connsiteX21" fmla="*/ 8258 w 9918"/>
              <a:gd name="connsiteY21" fmla="*/ 5165 h 10000"/>
              <a:gd name="connsiteX22" fmla="*/ 8258 w 9918"/>
              <a:gd name="connsiteY22" fmla="*/ 5165 h 10000"/>
              <a:gd name="connsiteX23" fmla="*/ 8107 w 9918"/>
              <a:gd name="connsiteY23" fmla="*/ 5165 h 10000"/>
              <a:gd name="connsiteX24" fmla="*/ 8038 w 9918"/>
              <a:gd name="connsiteY24" fmla="*/ 5165 h 10000"/>
              <a:gd name="connsiteX25" fmla="*/ 7970 w 9918"/>
              <a:gd name="connsiteY25" fmla="*/ 5165 h 10000"/>
              <a:gd name="connsiteX26" fmla="*/ 7819 w 9918"/>
              <a:gd name="connsiteY26" fmla="*/ 5165 h 10000"/>
              <a:gd name="connsiteX27" fmla="*/ 7682 w 9918"/>
              <a:gd name="connsiteY27" fmla="*/ 5165 h 10000"/>
              <a:gd name="connsiteX28" fmla="*/ 7462 w 9918"/>
              <a:gd name="connsiteY28" fmla="*/ 5165 h 10000"/>
              <a:gd name="connsiteX29" fmla="*/ 7311 w 9918"/>
              <a:gd name="connsiteY29" fmla="*/ 5165 h 10000"/>
              <a:gd name="connsiteX30" fmla="*/ 7092 w 9918"/>
              <a:gd name="connsiteY30" fmla="*/ 5165 h 10000"/>
              <a:gd name="connsiteX31" fmla="*/ 6804 w 9918"/>
              <a:gd name="connsiteY31" fmla="*/ 5165 h 10000"/>
              <a:gd name="connsiteX32" fmla="*/ 6516 w 9918"/>
              <a:gd name="connsiteY32" fmla="*/ 5653 h 10000"/>
              <a:gd name="connsiteX33" fmla="*/ 6228 w 9918"/>
              <a:gd name="connsiteY33" fmla="*/ 5653 h 10000"/>
              <a:gd name="connsiteX34" fmla="*/ 5871 w 9918"/>
              <a:gd name="connsiteY34" fmla="*/ 6065 h 10000"/>
              <a:gd name="connsiteX35" fmla="*/ 5144 w 9918"/>
              <a:gd name="connsiteY35" fmla="*/ 6473 h 10000"/>
              <a:gd name="connsiteX36" fmla="*/ 4417 w 9918"/>
              <a:gd name="connsiteY36" fmla="*/ 7378 h 10000"/>
              <a:gd name="connsiteX37" fmla="*/ 3690 w 9918"/>
              <a:gd name="connsiteY37" fmla="*/ 7789 h 10000"/>
              <a:gd name="connsiteX38" fmla="*/ 2963 w 9918"/>
              <a:gd name="connsiteY38" fmla="*/ 8194 h 10000"/>
              <a:gd name="connsiteX39" fmla="*/ 2167 w 9918"/>
              <a:gd name="connsiteY39" fmla="*/ 8691 h 10000"/>
              <a:gd name="connsiteX40" fmla="*/ 1454 w 9918"/>
              <a:gd name="connsiteY40" fmla="*/ 9097 h 10000"/>
              <a:gd name="connsiteX41" fmla="*/ 727 w 9918"/>
              <a:gd name="connsiteY41" fmla="*/ 9512 h 10000"/>
              <a:gd name="connsiteX42" fmla="*/ 0 w 9918"/>
              <a:gd name="connsiteY42" fmla="*/ 10000 h 10000"/>
              <a:gd name="connsiteX43" fmla="*/ 0 w 9918"/>
              <a:gd name="connsiteY43" fmla="*/ 7378 h 10000"/>
              <a:gd name="connsiteX44" fmla="*/ 576 w 9918"/>
              <a:gd name="connsiteY44" fmla="*/ 6974 h 10000"/>
              <a:gd name="connsiteX45" fmla="*/ 1152 w 9918"/>
              <a:gd name="connsiteY45" fmla="*/ 6473 h 10000"/>
              <a:gd name="connsiteX46" fmla="*/ 1660 w 9918"/>
              <a:gd name="connsiteY46" fmla="*/ 6065 h 10000"/>
              <a:gd name="connsiteX47" fmla="*/ 2167 w 9918"/>
              <a:gd name="connsiteY47" fmla="*/ 5653 h 10000"/>
              <a:gd name="connsiteX48" fmla="*/ 2675 w 9918"/>
              <a:gd name="connsiteY48" fmla="*/ 5653 h 10000"/>
              <a:gd name="connsiteX49" fmla="*/ 3114 w 9918"/>
              <a:gd name="connsiteY49" fmla="*/ 5165 h 10000"/>
              <a:gd name="connsiteX50" fmla="*/ 3553 w 9918"/>
              <a:gd name="connsiteY50" fmla="*/ 4753 h 10000"/>
              <a:gd name="connsiteX51" fmla="*/ 3978 w 9918"/>
              <a:gd name="connsiteY51" fmla="*/ 4753 h 10000"/>
              <a:gd name="connsiteX52" fmla="*/ 4348 w 9918"/>
              <a:gd name="connsiteY52" fmla="*/ 4353 h 10000"/>
              <a:gd name="connsiteX53" fmla="*/ 4705 w 9918"/>
              <a:gd name="connsiteY53" fmla="*/ 3932 h 10000"/>
              <a:gd name="connsiteX54" fmla="*/ 5075 w 9918"/>
              <a:gd name="connsiteY54" fmla="*/ 3932 h 10000"/>
              <a:gd name="connsiteX55" fmla="*/ 5364 w 9918"/>
              <a:gd name="connsiteY55" fmla="*/ 3446 h 10000"/>
              <a:gd name="connsiteX56" fmla="*/ 5720 w 9918"/>
              <a:gd name="connsiteY56" fmla="*/ 3446 h 10000"/>
              <a:gd name="connsiteX57" fmla="*/ 5940 w 9918"/>
              <a:gd name="connsiteY57" fmla="*/ 3446 h 10000"/>
              <a:gd name="connsiteX58" fmla="*/ 6228 w 9918"/>
              <a:gd name="connsiteY58" fmla="*/ 3027 h 10000"/>
              <a:gd name="connsiteX59" fmla="*/ 6447 w 9918"/>
              <a:gd name="connsiteY59" fmla="*/ 3027 h 10000"/>
              <a:gd name="connsiteX60" fmla="*/ 6804 w 9918"/>
              <a:gd name="connsiteY60" fmla="*/ 2625 h 10000"/>
              <a:gd name="connsiteX61" fmla="*/ 7174 w 9918"/>
              <a:gd name="connsiteY61" fmla="*/ 2625 h 10000"/>
              <a:gd name="connsiteX62" fmla="*/ 7462 w 9918"/>
              <a:gd name="connsiteY62" fmla="*/ 2125 h 10000"/>
              <a:gd name="connsiteX63" fmla="*/ 7750 w 9918"/>
              <a:gd name="connsiteY63" fmla="*/ 2125 h 10000"/>
              <a:gd name="connsiteX64" fmla="*/ 7901 w 9918"/>
              <a:gd name="connsiteY64" fmla="*/ 1731 h 10000"/>
              <a:gd name="connsiteX65" fmla="*/ 8038 w 9918"/>
              <a:gd name="connsiteY65" fmla="*/ 1315 h 10000"/>
              <a:gd name="connsiteX66" fmla="*/ 8189 w 9918"/>
              <a:gd name="connsiteY66" fmla="*/ 1315 h 10000"/>
              <a:gd name="connsiteX67" fmla="*/ 8189 w 9918"/>
              <a:gd name="connsiteY67" fmla="*/ 909 h 10000"/>
              <a:gd name="connsiteX68" fmla="*/ 8189 w 9918"/>
              <a:gd name="connsiteY68" fmla="*/ 909 h 10000"/>
              <a:gd name="connsiteX0" fmla="*/ 8257 w 10000"/>
              <a:gd name="connsiteY0" fmla="*/ 909 h 10000"/>
              <a:gd name="connsiteX1" fmla="*/ 8326 w 10000"/>
              <a:gd name="connsiteY1" fmla="*/ 410 h 10000"/>
              <a:gd name="connsiteX2" fmla="*/ 8479 w 10000"/>
              <a:gd name="connsiteY2" fmla="*/ 410 h 10000"/>
              <a:gd name="connsiteX3" fmla="*/ 8547 w 10000"/>
              <a:gd name="connsiteY3" fmla="*/ 0 h 10000"/>
              <a:gd name="connsiteX4" fmla="*/ 8617 w 10000"/>
              <a:gd name="connsiteY4" fmla="*/ 0 h 10000"/>
              <a:gd name="connsiteX5" fmla="*/ 8769 w 10000"/>
              <a:gd name="connsiteY5" fmla="*/ 410 h 10000"/>
              <a:gd name="connsiteX6" fmla="*/ 8990 w 10000"/>
              <a:gd name="connsiteY6" fmla="*/ 909 h 10000"/>
              <a:gd name="connsiteX7" fmla="*/ 9059 w 10000"/>
              <a:gd name="connsiteY7" fmla="*/ 1315 h 10000"/>
              <a:gd name="connsiteX8" fmla="*/ 9197 w 10000"/>
              <a:gd name="connsiteY8" fmla="*/ 2125 h 10000"/>
              <a:gd name="connsiteX9" fmla="*/ 9280 w 10000"/>
              <a:gd name="connsiteY9" fmla="*/ 2625 h 10000"/>
              <a:gd name="connsiteX10" fmla="*/ 9419 w 10000"/>
              <a:gd name="connsiteY10" fmla="*/ 3027 h 10000"/>
              <a:gd name="connsiteX11" fmla="*/ 9570 w 10000"/>
              <a:gd name="connsiteY11" fmla="*/ 3932 h 10000"/>
              <a:gd name="connsiteX12" fmla="*/ 9710 w 10000"/>
              <a:gd name="connsiteY12" fmla="*/ 4353 h 10000"/>
              <a:gd name="connsiteX13" fmla="*/ 9792 w 10000"/>
              <a:gd name="connsiteY13" fmla="*/ 5165 h 10000"/>
              <a:gd name="connsiteX14" fmla="*/ 9930 w 10000"/>
              <a:gd name="connsiteY14" fmla="*/ 5653 h 10000"/>
              <a:gd name="connsiteX15" fmla="*/ 10000 w 10000"/>
              <a:gd name="connsiteY15" fmla="*/ 6065 h 10000"/>
              <a:gd name="connsiteX16" fmla="*/ 8479 w 10000"/>
              <a:gd name="connsiteY16" fmla="*/ 6473 h 10000"/>
              <a:gd name="connsiteX17" fmla="*/ 8479 w 10000"/>
              <a:gd name="connsiteY17" fmla="*/ 6065 h 10000"/>
              <a:gd name="connsiteX18" fmla="*/ 8479 w 10000"/>
              <a:gd name="connsiteY18" fmla="*/ 5653 h 10000"/>
              <a:gd name="connsiteX19" fmla="*/ 8395 w 10000"/>
              <a:gd name="connsiteY19" fmla="*/ 5653 h 10000"/>
              <a:gd name="connsiteX20" fmla="*/ 8326 w 10000"/>
              <a:gd name="connsiteY20" fmla="*/ 5165 h 10000"/>
              <a:gd name="connsiteX21" fmla="*/ 8326 w 10000"/>
              <a:gd name="connsiteY21" fmla="*/ 5165 h 10000"/>
              <a:gd name="connsiteX22" fmla="*/ 8174 w 10000"/>
              <a:gd name="connsiteY22" fmla="*/ 5165 h 10000"/>
              <a:gd name="connsiteX23" fmla="*/ 8104 w 10000"/>
              <a:gd name="connsiteY23" fmla="*/ 5165 h 10000"/>
              <a:gd name="connsiteX24" fmla="*/ 8036 w 10000"/>
              <a:gd name="connsiteY24" fmla="*/ 5165 h 10000"/>
              <a:gd name="connsiteX25" fmla="*/ 7884 w 10000"/>
              <a:gd name="connsiteY25" fmla="*/ 5165 h 10000"/>
              <a:gd name="connsiteX26" fmla="*/ 7746 w 10000"/>
              <a:gd name="connsiteY26" fmla="*/ 5165 h 10000"/>
              <a:gd name="connsiteX27" fmla="*/ 7524 w 10000"/>
              <a:gd name="connsiteY27" fmla="*/ 5165 h 10000"/>
              <a:gd name="connsiteX28" fmla="*/ 7371 w 10000"/>
              <a:gd name="connsiteY28" fmla="*/ 5165 h 10000"/>
              <a:gd name="connsiteX29" fmla="*/ 7151 w 10000"/>
              <a:gd name="connsiteY29" fmla="*/ 5165 h 10000"/>
              <a:gd name="connsiteX30" fmla="*/ 6860 w 10000"/>
              <a:gd name="connsiteY30" fmla="*/ 5165 h 10000"/>
              <a:gd name="connsiteX31" fmla="*/ 6570 w 10000"/>
              <a:gd name="connsiteY31" fmla="*/ 5653 h 10000"/>
              <a:gd name="connsiteX32" fmla="*/ 6279 w 10000"/>
              <a:gd name="connsiteY32" fmla="*/ 5653 h 10000"/>
              <a:gd name="connsiteX33" fmla="*/ 5920 w 10000"/>
              <a:gd name="connsiteY33" fmla="*/ 6065 h 10000"/>
              <a:gd name="connsiteX34" fmla="*/ 5187 w 10000"/>
              <a:gd name="connsiteY34" fmla="*/ 6473 h 10000"/>
              <a:gd name="connsiteX35" fmla="*/ 4454 w 10000"/>
              <a:gd name="connsiteY35" fmla="*/ 7378 h 10000"/>
              <a:gd name="connsiteX36" fmla="*/ 3721 w 10000"/>
              <a:gd name="connsiteY36" fmla="*/ 7789 h 10000"/>
              <a:gd name="connsiteX37" fmla="*/ 2987 w 10000"/>
              <a:gd name="connsiteY37" fmla="*/ 8194 h 10000"/>
              <a:gd name="connsiteX38" fmla="*/ 2185 w 10000"/>
              <a:gd name="connsiteY38" fmla="*/ 8691 h 10000"/>
              <a:gd name="connsiteX39" fmla="*/ 1466 w 10000"/>
              <a:gd name="connsiteY39" fmla="*/ 9097 h 10000"/>
              <a:gd name="connsiteX40" fmla="*/ 733 w 10000"/>
              <a:gd name="connsiteY40" fmla="*/ 9512 h 10000"/>
              <a:gd name="connsiteX41" fmla="*/ 0 w 10000"/>
              <a:gd name="connsiteY41" fmla="*/ 10000 h 10000"/>
              <a:gd name="connsiteX42" fmla="*/ 0 w 10000"/>
              <a:gd name="connsiteY42" fmla="*/ 7378 h 10000"/>
              <a:gd name="connsiteX43" fmla="*/ 581 w 10000"/>
              <a:gd name="connsiteY43" fmla="*/ 6974 h 10000"/>
              <a:gd name="connsiteX44" fmla="*/ 1162 w 10000"/>
              <a:gd name="connsiteY44" fmla="*/ 6473 h 10000"/>
              <a:gd name="connsiteX45" fmla="*/ 1674 w 10000"/>
              <a:gd name="connsiteY45" fmla="*/ 6065 h 10000"/>
              <a:gd name="connsiteX46" fmla="*/ 2185 w 10000"/>
              <a:gd name="connsiteY46" fmla="*/ 5653 h 10000"/>
              <a:gd name="connsiteX47" fmla="*/ 2697 w 10000"/>
              <a:gd name="connsiteY47" fmla="*/ 5653 h 10000"/>
              <a:gd name="connsiteX48" fmla="*/ 3140 w 10000"/>
              <a:gd name="connsiteY48" fmla="*/ 5165 h 10000"/>
              <a:gd name="connsiteX49" fmla="*/ 3582 w 10000"/>
              <a:gd name="connsiteY49" fmla="*/ 4753 h 10000"/>
              <a:gd name="connsiteX50" fmla="*/ 4011 w 10000"/>
              <a:gd name="connsiteY50" fmla="*/ 4753 h 10000"/>
              <a:gd name="connsiteX51" fmla="*/ 4384 w 10000"/>
              <a:gd name="connsiteY51" fmla="*/ 4353 h 10000"/>
              <a:gd name="connsiteX52" fmla="*/ 4744 w 10000"/>
              <a:gd name="connsiteY52" fmla="*/ 3932 h 10000"/>
              <a:gd name="connsiteX53" fmla="*/ 5117 w 10000"/>
              <a:gd name="connsiteY53" fmla="*/ 3932 h 10000"/>
              <a:gd name="connsiteX54" fmla="*/ 5408 w 10000"/>
              <a:gd name="connsiteY54" fmla="*/ 3446 h 10000"/>
              <a:gd name="connsiteX55" fmla="*/ 5767 w 10000"/>
              <a:gd name="connsiteY55" fmla="*/ 3446 h 10000"/>
              <a:gd name="connsiteX56" fmla="*/ 5989 w 10000"/>
              <a:gd name="connsiteY56" fmla="*/ 3446 h 10000"/>
              <a:gd name="connsiteX57" fmla="*/ 6279 w 10000"/>
              <a:gd name="connsiteY57" fmla="*/ 3027 h 10000"/>
              <a:gd name="connsiteX58" fmla="*/ 6500 w 10000"/>
              <a:gd name="connsiteY58" fmla="*/ 3027 h 10000"/>
              <a:gd name="connsiteX59" fmla="*/ 6860 w 10000"/>
              <a:gd name="connsiteY59" fmla="*/ 2625 h 10000"/>
              <a:gd name="connsiteX60" fmla="*/ 7233 w 10000"/>
              <a:gd name="connsiteY60" fmla="*/ 2625 h 10000"/>
              <a:gd name="connsiteX61" fmla="*/ 7524 w 10000"/>
              <a:gd name="connsiteY61" fmla="*/ 2125 h 10000"/>
              <a:gd name="connsiteX62" fmla="*/ 7814 w 10000"/>
              <a:gd name="connsiteY62" fmla="*/ 2125 h 10000"/>
              <a:gd name="connsiteX63" fmla="*/ 7966 w 10000"/>
              <a:gd name="connsiteY63" fmla="*/ 1731 h 10000"/>
              <a:gd name="connsiteX64" fmla="*/ 8104 w 10000"/>
              <a:gd name="connsiteY64" fmla="*/ 1315 h 10000"/>
              <a:gd name="connsiteX65" fmla="*/ 8257 w 10000"/>
              <a:gd name="connsiteY65" fmla="*/ 1315 h 10000"/>
              <a:gd name="connsiteX66" fmla="*/ 8257 w 10000"/>
              <a:gd name="connsiteY66" fmla="*/ 909 h 10000"/>
              <a:gd name="connsiteX67" fmla="*/ 8257 w 10000"/>
              <a:gd name="connsiteY67" fmla="*/ 909 h 10000"/>
              <a:gd name="connsiteX0" fmla="*/ 8257 w 9930"/>
              <a:gd name="connsiteY0" fmla="*/ 909 h 10000"/>
              <a:gd name="connsiteX1" fmla="*/ 8326 w 9930"/>
              <a:gd name="connsiteY1" fmla="*/ 410 h 10000"/>
              <a:gd name="connsiteX2" fmla="*/ 8479 w 9930"/>
              <a:gd name="connsiteY2" fmla="*/ 410 h 10000"/>
              <a:gd name="connsiteX3" fmla="*/ 8547 w 9930"/>
              <a:gd name="connsiteY3" fmla="*/ 0 h 10000"/>
              <a:gd name="connsiteX4" fmla="*/ 8617 w 9930"/>
              <a:gd name="connsiteY4" fmla="*/ 0 h 10000"/>
              <a:gd name="connsiteX5" fmla="*/ 8769 w 9930"/>
              <a:gd name="connsiteY5" fmla="*/ 410 h 10000"/>
              <a:gd name="connsiteX6" fmla="*/ 8990 w 9930"/>
              <a:gd name="connsiteY6" fmla="*/ 909 h 10000"/>
              <a:gd name="connsiteX7" fmla="*/ 9059 w 9930"/>
              <a:gd name="connsiteY7" fmla="*/ 1315 h 10000"/>
              <a:gd name="connsiteX8" fmla="*/ 9197 w 9930"/>
              <a:gd name="connsiteY8" fmla="*/ 2125 h 10000"/>
              <a:gd name="connsiteX9" fmla="*/ 9280 w 9930"/>
              <a:gd name="connsiteY9" fmla="*/ 2625 h 10000"/>
              <a:gd name="connsiteX10" fmla="*/ 9419 w 9930"/>
              <a:gd name="connsiteY10" fmla="*/ 3027 h 10000"/>
              <a:gd name="connsiteX11" fmla="*/ 9570 w 9930"/>
              <a:gd name="connsiteY11" fmla="*/ 3932 h 10000"/>
              <a:gd name="connsiteX12" fmla="*/ 9710 w 9930"/>
              <a:gd name="connsiteY12" fmla="*/ 4353 h 10000"/>
              <a:gd name="connsiteX13" fmla="*/ 9792 w 9930"/>
              <a:gd name="connsiteY13" fmla="*/ 5165 h 10000"/>
              <a:gd name="connsiteX14" fmla="*/ 9930 w 9930"/>
              <a:gd name="connsiteY14" fmla="*/ 5653 h 10000"/>
              <a:gd name="connsiteX15" fmla="*/ 8479 w 9930"/>
              <a:gd name="connsiteY15" fmla="*/ 6473 h 10000"/>
              <a:gd name="connsiteX16" fmla="*/ 8479 w 9930"/>
              <a:gd name="connsiteY16" fmla="*/ 6065 h 10000"/>
              <a:gd name="connsiteX17" fmla="*/ 8479 w 9930"/>
              <a:gd name="connsiteY17" fmla="*/ 5653 h 10000"/>
              <a:gd name="connsiteX18" fmla="*/ 8395 w 9930"/>
              <a:gd name="connsiteY18" fmla="*/ 5653 h 10000"/>
              <a:gd name="connsiteX19" fmla="*/ 8326 w 9930"/>
              <a:gd name="connsiteY19" fmla="*/ 5165 h 10000"/>
              <a:gd name="connsiteX20" fmla="*/ 8326 w 9930"/>
              <a:gd name="connsiteY20" fmla="*/ 5165 h 10000"/>
              <a:gd name="connsiteX21" fmla="*/ 8174 w 9930"/>
              <a:gd name="connsiteY21" fmla="*/ 5165 h 10000"/>
              <a:gd name="connsiteX22" fmla="*/ 8104 w 9930"/>
              <a:gd name="connsiteY22" fmla="*/ 5165 h 10000"/>
              <a:gd name="connsiteX23" fmla="*/ 8036 w 9930"/>
              <a:gd name="connsiteY23" fmla="*/ 5165 h 10000"/>
              <a:gd name="connsiteX24" fmla="*/ 7884 w 9930"/>
              <a:gd name="connsiteY24" fmla="*/ 5165 h 10000"/>
              <a:gd name="connsiteX25" fmla="*/ 7746 w 9930"/>
              <a:gd name="connsiteY25" fmla="*/ 5165 h 10000"/>
              <a:gd name="connsiteX26" fmla="*/ 7524 w 9930"/>
              <a:gd name="connsiteY26" fmla="*/ 5165 h 10000"/>
              <a:gd name="connsiteX27" fmla="*/ 7371 w 9930"/>
              <a:gd name="connsiteY27" fmla="*/ 5165 h 10000"/>
              <a:gd name="connsiteX28" fmla="*/ 7151 w 9930"/>
              <a:gd name="connsiteY28" fmla="*/ 5165 h 10000"/>
              <a:gd name="connsiteX29" fmla="*/ 6860 w 9930"/>
              <a:gd name="connsiteY29" fmla="*/ 5165 h 10000"/>
              <a:gd name="connsiteX30" fmla="*/ 6570 w 9930"/>
              <a:gd name="connsiteY30" fmla="*/ 5653 h 10000"/>
              <a:gd name="connsiteX31" fmla="*/ 6279 w 9930"/>
              <a:gd name="connsiteY31" fmla="*/ 5653 h 10000"/>
              <a:gd name="connsiteX32" fmla="*/ 5920 w 9930"/>
              <a:gd name="connsiteY32" fmla="*/ 6065 h 10000"/>
              <a:gd name="connsiteX33" fmla="*/ 5187 w 9930"/>
              <a:gd name="connsiteY33" fmla="*/ 6473 h 10000"/>
              <a:gd name="connsiteX34" fmla="*/ 4454 w 9930"/>
              <a:gd name="connsiteY34" fmla="*/ 7378 h 10000"/>
              <a:gd name="connsiteX35" fmla="*/ 3721 w 9930"/>
              <a:gd name="connsiteY35" fmla="*/ 7789 h 10000"/>
              <a:gd name="connsiteX36" fmla="*/ 2987 w 9930"/>
              <a:gd name="connsiteY36" fmla="*/ 8194 h 10000"/>
              <a:gd name="connsiteX37" fmla="*/ 2185 w 9930"/>
              <a:gd name="connsiteY37" fmla="*/ 8691 h 10000"/>
              <a:gd name="connsiteX38" fmla="*/ 1466 w 9930"/>
              <a:gd name="connsiteY38" fmla="*/ 9097 h 10000"/>
              <a:gd name="connsiteX39" fmla="*/ 733 w 9930"/>
              <a:gd name="connsiteY39" fmla="*/ 9512 h 10000"/>
              <a:gd name="connsiteX40" fmla="*/ 0 w 9930"/>
              <a:gd name="connsiteY40" fmla="*/ 10000 h 10000"/>
              <a:gd name="connsiteX41" fmla="*/ 0 w 9930"/>
              <a:gd name="connsiteY41" fmla="*/ 7378 h 10000"/>
              <a:gd name="connsiteX42" fmla="*/ 581 w 9930"/>
              <a:gd name="connsiteY42" fmla="*/ 6974 h 10000"/>
              <a:gd name="connsiteX43" fmla="*/ 1162 w 9930"/>
              <a:gd name="connsiteY43" fmla="*/ 6473 h 10000"/>
              <a:gd name="connsiteX44" fmla="*/ 1674 w 9930"/>
              <a:gd name="connsiteY44" fmla="*/ 6065 h 10000"/>
              <a:gd name="connsiteX45" fmla="*/ 2185 w 9930"/>
              <a:gd name="connsiteY45" fmla="*/ 5653 h 10000"/>
              <a:gd name="connsiteX46" fmla="*/ 2697 w 9930"/>
              <a:gd name="connsiteY46" fmla="*/ 5653 h 10000"/>
              <a:gd name="connsiteX47" fmla="*/ 3140 w 9930"/>
              <a:gd name="connsiteY47" fmla="*/ 5165 h 10000"/>
              <a:gd name="connsiteX48" fmla="*/ 3582 w 9930"/>
              <a:gd name="connsiteY48" fmla="*/ 4753 h 10000"/>
              <a:gd name="connsiteX49" fmla="*/ 4011 w 9930"/>
              <a:gd name="connsiteY49" fmla="*/ 4753 h 10000"/>
              <a:gd name="connsiteX50" fmla="*/ 4384 w 9930"/>
              <a:gd name="connsiteY50" fmla="*/ 4353 h 10000"/>
              <a:gd name="connsiteX51" fmla="*/ 4744 w 9930"/>
              <a:gd name="connsiteY51" fmla="*/ 3932 h 10000"/>
              <a:gd name="connsiteX52" fmla="*/ 5117 w 9930"/>
              <a:gd name="connsiteY52" fmla="*/ 3932 h 10000"/>
              <a:gd name="connsiteX53" fmla="*/ 5408 w 9930"/>
              <a:gd name="connsiteY53" fmla="*/ 3446 h 10000"/>
              <a:gd name="connsiteX54" fmla="*/ 5767 w 9930"/>
              <a:gd name="connsiteY54" fmla="*/ 3446 h 10000"/>
              <a:gd name="connsiteX55" fmla="*/ 5989 w 9930"/>
              <a:gd name="connsiteY55" fmla="*/ 3446 h 10000"/>
              <a:gd name="connsiteX56" fmla="*/ 6279 w 9930"/>
              <a:gd name="connsiteY56" fmla="*/ 3027 h 10000"/>
              <a:gd name="connsiteX57" fmla="*/ 6500 w 9930"/>
              <a:gd name="connsiteY57" fmla="*/ 3027 h 10000"/>
              <a:gd name="connsiteX58" fmla="*/ 6860 w 9930"/>
              <a:gd name="connsiteY58" fmla="*/ 2625 h 10000"/>
              <a:gd name="connsiteX59" fmla="*/ 7233 w 9930"/>
              <a:gd name="connsiteY59" fmla="*/ 2625 h 10000"/>
              <a:gd name="connsiteX60" fmla="*/ 7524 w 9930"/>
              <a:gd name="connsiteY60" fmla="*/ 2125 h 10000"/>
              <a:gd name="connsiteX61" fmla="*/ 7814 w 9930"/>
              <a:gd name="connsiteY61" fmla="*/ 2125 h 10000"/>
              <a:gd name="connsiteX62" fmla="*/ 7966 w 9930"/>
              <a:gd name="connsiteY62" fmla="*/ 1731 h 10000"/>
              <a:gd name="connsiteX63" fmla="*/ 8104 w 9930"/>
              <a:gd name="connsiteY63" fmla="*/ 1315 h 10000"/>
              <a:gd name="connsiteX64" fmla="*/ 8257 w 9930"/>
              <a:gd name="connsiteY64" fmla="*/ 1315 h 10000"/>
              <a:gd name="connsiteX65" fmla="*/ 8257 w 9930"/>
              <a:gd name="connsiteY65" fmla="*/ 909 h 10000"/>
              <a:gd name="connsiteX66" fmla="*/ 8257 w 9930"/>
              <a:gd name="connsiteY66" fmla="*/ 909 h 10000"/>
              <a:gd name="connsiteX0" fmla="*/ 8315 w 9861"/>
              <a:gd name="connsiteY0" fmla="*/ 909 h 10000"/>
              <a:gd name="connsiteX1" fmla="*/ 8385 w 9861"/>
              <a:gd name="connsiteY1" fmla="*/ 410 h 10000"/>
              <a:gd name="connsiteX2" fmla="*/ 8539 w 9861"/>
              <a:gd name="connsiteY2" fmla="*/ 410 h 10000"/>
              <a:gd name="connsiteX3" fmla="*/ 8607 w 9861"/>
              <a:gd name="connsiteY3" fmla="*/ 0 h 10000"/>
              <a:gd name="connsiteX4" fmla="*/ 8678 w 9861"/>
              <a:gd name="connsiteY4" fmla="*/ 0 h 10000"/>
              <a:gd name="connsiteX5" fmla="*/ 8831 w 9861"/>
              <a:gd name="connsiteY5" fmla="*/ 410 h 10000"/>
              <a:gd name="connsiteX6" fmla="*/ 9053 w 9861"/>
              <a:gd name="connsiteY6" fmla="*/ 909 h 10000"/>
              <a:gd name="connsiteX7" fmla="*/ 9123 w 9861"/>
              <a:gd name="connsiteY7" fmla="*/ 1315 h 10000"/>
              <a:gd name="connsiteX8" fmla="*/ 9262 w 9861"/>
              <a:gd name="connsiteY8" fmla="*/ 2125 h 10000"/>
              <a:gd name="connsiteX9" fmla="*/ 9345 w 9861"/>
              <a:gd name="connsiteY9" fmla="*/ 2625 h 10000"/>
              <a:gd name="connsiteX10" fmla="*/ 9485 w 9861"/>
              <a:gd name="connsiteY10" fmla="*/ 3027 h 10000"/>
              <a:gd name="connsiteX11" fmla="*/ 9637 w 9861"/>
              <a:gd name="connsiteY11" fmla="*/ 3932 h 10000"/>
              <a:gd name="connsiteX12" fmla="*/ 9778 w 9861"/>
              <a:gd name="connsiteY12" fmla="*/ 4353 h 10000"/>
              <a:gd name="connsiteX13" fmla="*/ 9861 w 9861"/>
              <a:gd name="connsiteY13" fmla="*/ 5165 h 10000"/>
              <a:gd name="connsiteX14" fmla="*/ 8539 w 9861"/>
              <a:gd name="connsiteY14" fmla="*/ 6473 h 10000"/>
              <a:gd name="connsiteX15" fmla="*/ 8539 w 9861"/>
              <a:gd name="connsiteY15" fmla="*/ 6065 h 10000"/>
              <a:gd name="connsiteX16" fmla="*/ 8539 w 9861"/>
              <a:gd name="connsiteY16" fmla="*/ 5653 h 10000"/>
              <a:gd name="connsiteX17" fmla="*/ 8454 w 9861"/>
              <a:gd name="connsiteY17" fmla="*/ 5653 h 10000"/>
              <a:gd name="connsiteX18" fmla="*/ 8385 w 9861"/>
              <a:gd name="connsiteY18" fmla="*/ 5165 h 10000"/>
              <a:gd name="connsiteX19" fmla="*/ 8385 w 9861"/>
              <a:gd name="connsiteY19" fmla="*/ 5165 h 10000"/>
              <a:gd name="connsiteX20" fmla="*/ 8232 w 9861"/>
              <a:gd name="connsiteY20" fmla="*/ 5165 h 10000"/>
              <a:gd name="connsiteX21" fmla="*/ 8161 w 9861"/>
              <a:gd name="connsiteY21" fmla="*/ 5165 h 10000"/>
              <a:gd name="connsiteX22" fmla="*/ 8093 w 9861"/>
              <a:gd name="connsiteY22" fmla="*/ 5165 h 10000"/>
              <a:gd name="connsiteX23" fmla="*/ 7940 w 9861"/>
              <a:gd name="connsiteY23" fmla="*/ 5165 h 10000"/>
              <a:gd name="connsiteX24" fmla="*/ 7801 w 9861"/>
              <a:gd name="connsiteY24" fmla="*/ 5165 h 10000"/>
              <a:gd name="connsiteX25" fmla="*/ 7577 w 9861"/>
              <a:gd name="connsiteY25" fmla="*/ 5165 h 10000"/>
              <a:gd name="connsiteX26" fmla="*/ 7423 w 9861"/>
              <a:gd name="connsiteY26" fmla="*/ 5165 h 10000"/>
              <a:gd name="connsiteX27" fmla="*/ 7201 w 9861"/>
              <a:gd name="connsiteY27" fmla="*/ 5165 h 10000"/>
              <a:gd name="connsiteX28" fmla="*/ 6908 w 9861"/>
              <a:gd name="connsiteY28" fmla="*/ 5165 h 10000"/>
              <a:gd name="connsiteX29" fmla="*/ 6616 w 9861"/>
              <a:gd name="connsiteY29" fmla="*/ 5653 h 10000"/>
              <a:gd name="connsiteX30" fmla="*/ 6323 w 9861"/>
              <a:gd name="connsiteY30" fmla="*/ 5653 h 10000"/>
              <a:gd name="connsiteX31" fmla="*/ 5962 w 9861"/>
              <a:gd name="connsiteY31" fmla="*/ 6065 h 10000"/>
              <a:gd name="connsiteX32" fmla="*/ 5224 w 9861"/>
              <a:gd name="connsiteY32" fmla="*/ 6473 h 10000"/>
              <a:gd name="connsiteX33" fmla="*/ 4485 w 9861"/>
              <a:gd name="connsiteY33" fmla="*/ 7378 h 10000"/>
              <a:gd name="connsiteX34" fmla="*/ 3747 w 9861"/>
              <a:gd name="connsiteY34" fmla="*/ 7789 h 10000"/>
              <a:gd name="connsiteX35" fmla="*/ 3008 w 9861"/>
              <a:gd name="connsiteY35" fmla="*/ 8194 h 10000"/>
              <a:gd name="connsiteX36" fmla="*/ 2200 w 9861"/>
              <a:gd name="connsiteY36" fmla="*/ 8691 h 10000"/>
              <a:gd name="connsiteX37" fmla="*/ 1476 w 9861"/>
              <a:gd name="connsiteY37" fmla="*/ 9097 h 10000"/>
              <a:gd name="connsiteX38" fmla="*/ 738 w 9861"/>
              <a:gd name="connsiteY38" fmla="*/ 9512 h 10000"/>
              <a:gd name="connsiteX39" fmla="*/ 0 w 9861"/>
              <a:gd name="connsiteY39" fmla="*/ 10000 h 10000"/>
              <a:gd name="connsiteX40" fmla="*/ 0 w 9861"/>
              <a:gd name="connsiteY40" fmla="*/ 7378 h 10000"/>
              <a:gd name="connsiteX41" fmla="*/ 585 w 9861"/>
              <a:gd name="connsiteY41" fmla="*/ 6974 h 10000"/>
              <a:gd name="connsiteX42" fmla="*/ 1170 w 9861"/>
              <a:gd name="connsiteY42" fmla="*/ 6473 h 10000"/>
              <a:gd name="connsiteX43" fmla="*/ 1686 w 9861"/>
              <a:gd name="connsiteY43" fmla="*/ 6065 h 10000"/>
              <a:gd name="connsiteX44" fmla="*/ 2200 w 9861"/>
              <a:gd name="connsiteY44" fmla="*/ 5653 h 10000"/>
              <a:gd name="connsiteX45" fmla="*/ 2716 w 9861"/>
              <a:gd name="connsiteY45" fmla="*/ 5653 h 10000"/>
              <a:gd name="connsiteX46" fmla="*/ 3162 w 9861"/>
              <a:gd name="connsiteY46" fmla="*/ 5165 h 10000"/>
              <a:gd name="connsiteX47" fmla="*/ 3607 w 9861"/>
              <a:gd name="connsiteY47" fmla="*/ 4753 h 10000"/>
              <a:gd name="connsiteX48" fmla="*/ 4039 w 9861"/>
              <a:gd name="connsiteY48" fmla="*/ 4753 h 10000"/>
              <a:gd name="connsiteX49" fmla="*/ 4415 w 9861"/>
              <a:gd name="connsiteY49" fmla="*/ 4353 h 10000"/>
              <a:gd name="connsiteX50" fmla="*/ 4777 w 9861"/>
              <a:gd name="connsiteY50" fmla="*/ 3932 h 10000"/>
              <a:gd name="connsiteX51" fmla="*/ 5153 w 9861"/>
              <a:gd name="connsiteY51" fmla="*/ 3932 h 10000"/>
              <a:gd name="connsiteX52" fmla="*/ 5446 w 9861"/>
              <a:gd name="connsiteY52" fmla="*/ 3446 h 10000"/>
              <a:gd name="connsiteX53" fmla="*/ 5808 w 9861"/>
              <a:gd name="connsiteY53" fmla="*/ 3446 h 10000"/>
              <a:gd name="connsiteX54" fmla="*/ 6031 w 9861"/>
              <a:gd name="connsiteY54" fmla="*/ 3446 h 10000"/>
              <a:gd name="connsiteX55" fmla="*/ 6323 w 9861"/>
              <a:gd name="connsiteY55" fmla="*/ 3027 h 10000"/>
              <a:gd name="connsiteX56" fmla="*/ 6546 w 9861"/>
              <a:gd name="connsiteY56" fmla="*/ 3027 h 10000"/>
              <a:gd name="connsiteX57" fmla="*/ 6908 w 9861"/>
              <a:gd name="connsiteY57" fmla="*/ 2625 h 10000"/>
              <a:gd name="connsiteX58" fmla="*/ 7284 w 9861"/>
              <a:gd name="connsiteY58" fmla="*/ 2625 h 10000"/>
              <a:gd name="connsiteX59" fmla="*/ 7577 w 9861"/>
              <a:gd name="connsiteY59" fmla="*/ 2125 h 10000"/>
              <a:gd name="connsiteX60" fmla="*/ 7869 w 9861"/>
              <a:gd name="connsiteY60" fmla="*/ 2125 h 10000"/>
              <a:gd name="connsiteX61" fmla="*/ 8022 w 9861"/>
              <a:gd name="connsiteY61" fmla="*/ 1731 h 10000"/>
              <a:gd name="connsiteX62" fmla="*/ 8161 w 9861"/>
              <a:gd name="connsiteY62" fmla="*/ 1315 h 10000"/>
              <a:gd name="connsiteX63" fmla="*/ 8315 w 9861"/>
              <a:gd name="connsiteY63" fmla="*/ 1315 h 10000"/>
              <a:gd name="connsiteX64" fmla="*/ 8315 w 9861"/>
              <a:gd name="connsiteY64" fmla="*/ 909 h 10000"/>
              <a:gd name="connsiteX65" fmla="*/ 8315 w 9861"/>
              <a:gd name="connsiteY65" fmla="*/ 909 h 10000"/>
              <a:gd name="connsiteX0" fmla="*/ 8432 w 10186"/>
              <a:gd name="connsiteY0" fmla="*/ 909 h 10000"/>
              <a:gd name="connsiteX1" fmla="*/ 8503 w 10186"/>
              <a:gd name="connsiteY1" fmla="*/ 410 h 10000"/>
              <a:gd name="connsiteX2" fmla="*/ 8659 w 10186"/>
              <a:gd name="connsiteY2" fmla="*/ 410 h 10000"/>
              <a:gd name="connsiteX3" fmla="*/ 8728 w 10186"/>
              <a:gd name="connsiteY3" fmla="*/ 0 h 10000"/>
              <a:gd name="connsiteX4" fmla="*/ 8800 w 10186"/>
              <a:gd name="connsiteY4" fmla="*/ 0 h 10000"/>
              <a:gd name="connsiteX5" fmla="*/ 8955 w 10186"/>
              <a:gd name="connsiteY5" fmla="*/ 410 h 10000"/>
              <a:gd name="connsiteX6" fmla="*/ 9181 w 10186"/>
              <a:gd name="connsiteY6" fmla="*/ 909 h 10000"/>
              <a:gd name="connsiteX7" fmla="*/ 9252 w 10186"/>
              <a:gd name="connsiteY7" fmla="*/ 1315 h 10000"/>
              <a:gd name="connsiteX8" fmla="*/ 9393 w 10186"/>
              <a:gd name="connsiteY8" fmla="*/ 2125 h 10000"/>
              <a:gd name="connsiteX9" fmla="*/ 9477 w 10186"/>
              <a:gd name="connsiteY9" fmla="*/ 2625 h 10000"/>
              <a:gd name="connsiteX10" fmla="*/ 9619 w 10186"/>
              <a:gd name="connsiteY10" fmla="*/ 3027 h 10000"/>
              <a:gd name="connsiteX11" fmla="*/ 9773 w 10186"/>
              <a:gd name="connsiteY11" fmla="*/ 3932 h 10000"/>
              <a:gd name="connsiteX12" fmla="*/ 10000 w 10186"/>
              <a:gd name="connsiteY12" fmla="*/ 5165 h 10000"/>
              <a:gd name="connsiteX13" fmla="*/ 8659 w 10186"/>
              <a:gd name="connsiteY13" fmla="*/ 6473 h 10000"/>
              <a:gd name="connsiteX14" fmla="*/ 8659 w 10186"/>
              <a:gd name="connsiteY14" fmla="*/ 6065 h 10000"/>
              <a:gd name="connsiteX15" fmla="*/ 8659 w 10186"/>
              <a:gd name="connsiteY15" fmla="*/ 5653 h 10000"/>
              <a:gd name="connsiteX16" fmla="*/ 8573 w 10186"/>
              <a:gd name="connsiteY16" fmla="*/ 5653 h 10000"/>
              <a:gd name="connsiteX17" fmla="*/ 8503 w 10186"/>
              <a:gd name="connsiteY17" fmla="*/ 5165 h 10000"/>
              <a:gd name="connsiteX18" fmla="*/ 8503 w 10186"/>
              <a:gd name="connsiteY18" fmla="*/ 5165 h 10000"/>
              <a:gd name="connsiteX19" fmla="*/ 8348 w 10186"/>
              <a:gd name="connsiteY19" fmla="*/ 5165 h 10000"/>
              <a:gd name="connsiteX20" fmla="*/ 8276 w 10186"/>
              <a:gd name="connsiteY20" fmla="*/ 5165 h 10000"/>
              <a:gd name="connsiteX21" fmla="*/ 8207 w 10186"/>
              <a:gd name="connsiteY21" fmla="*/ 5165 h 10000"/>
              <a:gd name="connsiteX22" fmla="*/ 8052 w 10186"/>
              <a:gd name="connsiteY22" fmla="*/ 5165 h 10000"/>
              <a:gd name="connsiteX23" fmla="*/ 7911 w 10186"/>
              <a:gd name="connsiteY23" fmla="*/ 5165 h 10000"/>
              <a:gd name="connsiteX24" fmla="*/ 7684 w 10186"/>
              <a:gd name="connsiteY24" fmla="*/ 5165 h 10000"/>
              <a:gd name="connsiteX25" fmla="*/ 7528 w 10186"/>
              <a:gd name="connsiteY25" fmla="*/ 5165 h 10000"/>
              <a:gd name="connsiteX26" fmla="*/ 7303 w 10186"/>
              <a:gd name="connsiteY26" fmla="*/ 5165 h 10000"/>
              <a:gd name="connsiteX27" fmla="*/ 7005 w 10186"/>
              <a:gd name="connsiteY27" fmla="*/ 5165 h 10000"/>
              <a:gd name="connsiteX28" fmla="*/ 6709 w 10186"/>
              <a:gd name="connsiteY28" fmla="*/ 5653 h 10000"/>
              <a:gd name="connsiteX29" fmla="*/ 6412 w 10186"/>
              <a:gd name="connsiteY29" fmla="*/ 5653 h 10000"/>
              <a:gd name="connsiteX30" fmla="*/ 6046 w 10186"/>
              <a:gd name="connsiteY30" fmla="*/ 6065 h 10000"/>
              <a:gd name="connsiteX31" fmla="*/ 5298 w 10186"/>
              <a:gd name="connsiteY31" fmla="*/ 6473 h 10000"/>
              <a:gd name="connsiteX32" fmla="*/ 4548 w 10186"/>
              <a:gd name="connsiteY32" fmla="*/ 7378 h 10000"/>
              <a:gd name="connsiteX33" fmla="*/ 3800 w 10186"/>
              <a:gd name="connsiteY33" fmla="*/ 7789 h 10000"/>
              <a:gd name="connsiteX34" fmla="*/ 3050 w 10186"/>
              <a:gd name="connsiteY34" fmla="*/ 8194 h 10000"/>
              <a:gd name="connsiteX35" fmla="*/ 2231 w 10186"/>
              <a:gd name="connsiteY35" fmla="*/ 8691 h 10000"/>
              <a:gd name="connsiteX36" fmla="*/ 1497 w 10186"/>
              <a:gd name="connsiteY36" fmla="*/ 9097 h 10000"/>
              <a:gd name="connsiteX37" fmla="*/ 748 w 10186"/>
              <a:gd name="connsiteY37" fmla="*/ 9512 h 10000"/>
              <a:gd name="connsiteX38" fmla="*/ 0 w 10186"/>
              <a:gd name="connsiteY38" fmla="*/ 10000 h 10000"/>
              <a:gd name="connsiteX39" fmla="*/ 0 w 10186"/>
              <a:gd name="connsiteY39" fmla="*/ 7378 h 10000"/>
              <a:gd name="connsiteX40" fmla="*/ 593 w 10186"/>
              <a:gd name="connsiteY40" fmla="*/ 6974 h 10000"/>
              <a:gd name="connsiteX41" fmla="*/ 1186 w 10186"/>
              <a:gd name="connsiteY41" fmla="*/ 6473 h 10000"/>
              <a:gd name="connsiteX42" fmla="*/ 1710 w 10186"/>
              <a:gd name="connsiteY42" fmla="*/ 6065 h 10000"/>
              <a:gd name="connsiteX43" fmla="*/ 2231 w 10186"/>
              <a:gd name="connsiteY43" fmla="*/ 5653 h 10000"/>
              <a:gd name="connsiteX44" fmla="*/ 2754 w 10186"/>
              <a:gd name="connsiteY44" fmla="*/ 5653 h 10000"/>
              <a:gd name="connsiteX45" fmla="*/ 3207 w 10186"/>
              <a:gd name="connsiteY45" fmla="*/ 5165 h 10000"/>
              <a:gd name="connsiteX46" fmla="*/ 3658 w 10186"/>
              <a:gd name="connsiteY46" fmla="*/ 4753 h 10000"/>
              <a:gd name="connsiteX47" fmla="*/ 4096 w 10186"/>
              <a:gd name="connsiteY47" fmla="*/ 4753 h 10000"/>
              <a:gd name="connsiteX48" fmla="*/ 4477 w 10186"/>
              <a:gd name="connsiteY48" fmla="*/ 4353 h 10000"/>
              <a:gd name="connsiteX49" fmla="*/ 4844 w 10186"/>
              <a:gd name="connsiteY49" fmla="*/ 3932 h 10000"/>
              <a:gd name="connsiteX50" fmla="*/ 5226 w 10186"/>
              <a:gd name="connsiteY50" fmla="*/ 3932 h 10000"/>
              <a:gd name="connsiteX51" fmla="*/ 5523 w 10186"/>
              <a:gd name="connsiteY51" fmla="*/ 3446 h 10000"/>
              <a:gd name="connsiteX52" fmla="*/ 5890 w 10186"/>
              <a:gd name="connsiteY52" fmla="*/ 3446 h 10000"/>
              <a:gd name="connsiteX53" fmla="*/ 6116 w 10186"/>
              <a:gd name="connsiteY53" fmla="*/ 3446 h 10000"/>
              <a:gd name="connsiteX54" fmla="*/ 6412 w 10186"/>
              <a:gd name="connsiteY54" fmla="*/ 3027 h 10000"/>
              <a:gd name="connsiteX55" fmla="*/ 6638 w 10186"/>
              <a:gd name="connsiteY55" fmla="*/ 3027 h 10000"/>
              <a:gd name="connsiteX56" fmla="*/ 7005 w 10186"/>
              <a:gd name="connsiteY56" fmla="*/ 2625 h 10000"/>
              <a:gd name="connsiteX57" fmla="*/ 7387 w 10186"/>
              <a:gd name="connsiteY57" fmla="*/ 2625 h 10000"/>
              <a:gd name="connsiteX58" fmla="*/ 7684 w 10186"/>
              <a:gd name="connsiteY58" fmla="*/ 2125 h 10000"/>
              <a:gd name="connsiteX59" fmla="*/ 7980 w 10186"/>
              <a:gd name="connsiteY59" fmla="*/ 2125 h 10000"/>
              <a:gd name="connsiteX60" fmla="*/ 8135 w 10186"/>
              <a:gd name="connsiteY60" fmla="*/ 1731 h 10000"/>
              <a:gd name="connsiteX61" fmla="*/ 8276 w 10186"/>
              <a:gd name="connsiteY61" fmla="*/ 1315 h 10000"/>
              <a:gd name="connsiteX62" fmla="*/ 8432 w 10186"/>
              <a:gd name="connsiteY62" fmla="*/ 1315 h 10000"/>
              <a:gd name="connsiteX63" fmla="*/ 8432 w 10186"/>
              <a:gd name="connsiteY63" fmla="*/ 909 h 10000"/>
              <a:gd name="connsiteX64" fmla="*/ 8432 w 10186"/>
              <a:gd name="connsiteY64" fmla="*/ 909 h 10000"/>
              <a:gd name="connsiteX0" fmla="*/ 8432 w 10160"/>
              <a:gd name="connsiteY0" fmla="*/ 909 h 10000"/>
              <a:gd name="connsiteX1" fmla="*/ 8503 w 10160"/>
              <a:gd name="connsiteY1" fmla="*/ 410 h 10000"/>
              <a:gd name="connsiteX2" fmla="*/ 8659 w 10160"/>
              <a:gd name="connsiteY2" fmla="*/ 410 h 10000"/>
              <a:gd name="connsiteX3" fmla="*/ 8728 w 10160"/>
              <a:gd name="connsiteY3" fmla="*/ 0 h 10000"/>
              <a:gd name="connsiteX4" fmla="*/ 8800 w 10160"/>
              <a:gd name="connsiteY4" fmla="*/ 0 h 10000"/>
              <a:gd name="connsiteX5" fmla="*/ 8955 w 10160"/>
              <a:gd name="connsiteY5" fmla="*/ 410 h 10000"/>
              <a:gd name="connsiteX6" fmla="*/ 9181 w 10160"/>
              <a:gd name="connsiteY6" fmla="*/ 909 h 10000"/>
              <a:gd name="connsiteX7" fmla="*/ 9252 w 10160"/>
              <a:gd name="connsiteY7" fmla="*/ 1315 h 10000"/>
              <a:gd name="connsiteX8" fmla="*/ 9393 w 10160"/>
              <a:gd name="connsiteY8" fmla="*/ 2125 h 10000"/>
              <a:gd name="connsiteX9" fmla="*/ 9477 w 10160"/>
              <a:gd name="connsiteY9" fmla="*/ 2625 h 10000"/>
              <a:gd name="connsiteX10" fmla="*/ 9619 w 10160"/>
              <a:gd name="connsiteY10" fmla="*/ 3027 h 10000"/>
              <a:gd name="connsiteX11" fmla="*/ 10000 w 10160"/>
              <a:gd name="connsiteY11" fmla="*/ 5165 h 10000"/>
              <a:gd name="connsiteX12" fmla="*/ 8659 w 10160"/>
              <a:gd name="connsiteY12" fmla="*/ 6473 h 10000"/>
              <a:gd name="connsiteX13" fmla="*/ 8659 w 10160"/>
              <a:gd name="connsiteY13" fmla="*/ 6065 h 10000"/>
              <a:gd name="connsiteX14" fmla="*/ 8659 w 10160"/>
              <a:gd name="connsiteY14" fmla="*/ 5653 h 10000"/>
              <a:gd name="connsiteX15" fmla="*/ 8573 w 10160"/>
              <a:gd name="connsiteY15" fmla="*/ 5653 h 10000"/>
              <a:gd name="connsiteX16" fmla="*/ 8503 w 10160"/>
              <a:gd name="connsiteY16" fmla="*/ 5165 h 10000"/>
              <a:gd name="connsiteX17" fmla="*/ 8503 w 10160"/>
              <a:gd name="connsiteY17" fmla="*/ 5165 h 10000"/>
              <a:gd name="connsiteX18" fmla="*/ 8348 w 10160"/>
              <a:gd name="connsiteY18" fmla="*/ 5165 h 10000"/>
              <a:gd name="connsiteX19" fmla="*/ 8276 w 10160"/>
              <a:gd name="connsiteY19" fmla="*/ 5165 h 10000"/>
              <a:gd name="connsiteX20" fmla="*/ 8207 w 10160"/>
              <a:gd name="connsiteY20" fmla="*/ 5165 h 10000"/>
              <a:gd name="connsiteX21" fmla="*/ 8052 w 10160"/>
              <a:gd name="connsiteY21" fmla="*/ 5165 h 10000"/>
              <a:gd name="connsiteX22" fmla="*/ 7911 w 10160"/>
              <a:gd name="connsiteY22" fmla="*/ 5165 h 10000"/>
              <a:gd name="connsiteX23" fmla="*/ 7684 w 10160"/>
              <a:gd name="connsiteY23" fmla="*/ 5165 h 10000"/>
              <a:gd name="connsiteX24" fmla="*/ 7528 w 10160"/>
              <a:gd name="connsiteY24" fmla="*/ 5165 h 10000"/>
              <a:gd name="connsiteX25" fmla="*/ 7303 w 10160"/>
              <a:gd name="connsiteY25" fmla="*/ 5165 h 10000"/>
              <a:gd name="connsiteX26" fmla="*/ 7005 w 10160"/>
              <a:gd name="connsiteY26" fmla="*/ 5165 h 10000"/>
              <a:gd name="connsiteX27" fmla="*/ 6709 w 10160"/>
              <a:gd name="connsiteY27" fmla="*/ 5653 h 10000"/>
              <a:gd name="connsiteX28" fmla="*/ 6412 w 10160"/>
              <a:gd name="connsiteY28" fmla="*/ 5653 h 10000"/>
              <a:gd name="connsiteX29" fmla="*/ 6046 w 10160"/>
              <a:gd name="connsiteY29" fmla="*/ 6065 h 10000"/>
              <a:gd name="connsiteX30" fmla="*/ 5298 w 10160"/>
              <a:gd name="connsiteY30" fmla="*/ 6473 h 10000"/>
              <a:gd name="connsiteX31" fmla="*/ 4548 w 10160"/>
              <a:gd name="connsiteY31" fmla="*/ 7378 h 10000"/>
              <a:gd name="connsiteX32" fmla="*/ 3800 w 10160"/>
              <a:gd name="connsiteY32" fmla="*/ 7789 h 10000"/>
              <a:gd name="connsiteX33" fmla="*/ 3050 w 10160"/>
              <a:gd name="connsiteY33" fmla="*/ 8194 h 10000"/>
              <a:gd name="connsiteX34" fmla="*/ 2231 w 10160"/>
              <a:gd name="connsiteY34" fmla="*/ 8691 h 10000"/>
              <a:gd name="connsiteX35" fmla="*/ 1497 w 10160"/>
              <a:gd name="connsiteY35" fmla="*/ 9097 h 10000"/>
              <a:gd name="connsiteX36" fmla="*/ 748 w 10160"/>
              <a:gd name="connsiteY36" fmla="*/ 9512 h 10000"/>
              <a:gd name="connsiteX37" fmla="*/ 0 w 10160"/>
              <a:gd name="connsiteY37" fmla="*/ 10000 h 10000"/>
              <a:gd name="connsiteX38" fmla="*/ 0 w 10160"/>
              <a:gd name="connsiteY38" fmla="*/ 7378 h 10000"/>
              <a:gd name="connsiteX39" fmla="*/ 593 w 10160"/>
              <a:gd name="connsiteY39" fmla="*/ 6974 h 10000"/>
              <a:gd name="connsiteX40" fmla="*/ 1186 w 10160"/>
              <a:gd name="connsiteY40" fmla="*/ 6473 h 10000"/>
              <a:gd name="connsiteX41" fmla="*/ 1710 w 10160"/>
              <a:gd name="connsiteY41" fmla="*/ 6065 h 10000"/>
              <a:gd name="connsiteX42" fmla="*/ 2231 w 10160"/>
              <a:gd name="connsiteY42" fmla="*/ 5653 h 10000"/>
              <a:gd name="connsiteX43" fmla="*/ 2754 w 10160"/>
              <a:gd name="connsiteY43" fmla="*/ 5653 h 10000"/>
              <a:gd name="connsiteX44" fmla="*/ 3207 w 10160"/>
              <a:gd name="connsiteY44" fmla="*/ 5165 h 10000"/>
              <a:gd name="connsiteX45" fmla="*/ 3658 w 10160"/>
              <a:gd name="connsiteY45" fmla="*/ 4753 h 10000"/>
              <a:gd name="connsiteX46" fmla="*/ 4096 w 10160"/>
              <a:gd name="connsiteY46" fmla="*/ 4753 h 10000"/>
              <a:gd name="connsiteX47" fmla="*/ 4477 w 10160"/>
              <a:gd name="connsiteY47" fmla="*/ 4353 h 10000"/>
              <a:gd name="connsiteX48" fmla="*/ 4844 w 10160"/>
              <a:gd name="connsiteY48" fmla="*/ 3932 h 10000"/>
              <a:gd name="connsiteX49" fmla="*/ 5226 w 10160"/>
              <a:gd name="connsiteY49" fmla="*/ 3932 h 10000"/>
              <a:gd name="connsiteX50" fmla="*/ 5523 w 10160"/>
              <a:gd name="connsiteY50" fmla="*/ 3446 h 10000"/>
              <a:gd name="connsiteX51" fmla="*/ 5890 w 10160"/>
              <a:gd name="connsiteY51" fmla="*/ 3446 h 10000"/>
              <a:gd name="connsiteX52" fmla="*/ 6116 w 10160"/>
              <a:gd name="connsiteY52" fmla="*/ 3446 h 10000"/>
              <a:gd name="connsiteX53" fmla="*/ 6412 w 10160"/>
              <a:gd name="connsiteY53" fmla="*/ 3027 h 10000"/>
              <a:gd name="connsiteX54" fmla="*/ 6638 w 10160"/>
              <a:gd name="connsiteY54" fmla="*/ 3027 h 10000"/>
              <a:gd name="connsiteX55" fmla="*/ 7005 w 10160"/>
              <a:gd name="connsiteY55" fmla="*/ 2625 h 10000"/>
              <a:gd name="connsiteX56" fmla="*/ 7387 w 10160"/>
              <a:gd name="connsiteY56" fmla="*/ 2625 h 10000"/>
              <a:gd name="connsiteX57" fmla="*/ 7684 w 10160"/>
              <a:gd name="connsiteY57" fmla="*/ 2125 h 10000"/>
              <a:gd name="connsiteX58" fmla="*/ 7980 w 10160"/>
              <a:gd name="connsiteY58" fmla="*/ 2125 h 10000"/>
              <a:gd name="connsiteX59" fmla="*/ 8135 w 10160"/>
              <a:gd name="connsiteY59" fmla="*/ 1731 h 10000"/>
              <a:gd name="connsiteX60" fmla="*/ 8276 w 10160"/>
              <a:gd name="connsiteY60" fmla="*/ 1315 h 10000"/>
              <a:gd name="connsiteX61" fmla="*/ 8432 w 10160"/>
              <a:gd name="connsiteY61" fmla="*/ 1315 h 10000"/>
              <a:gd name="connsiteX62" fmla="*/ 8432 w 10160"/>
              <a:gd name="connsiteY62" fmla="*/ 909 h 10000"/>
              <a:gd name="connsiteX63" fmla="*/ 8432 w 10160"/>
              <a:gd name="connsiteY63" fmla="*/ 909 h 10000"/>
              <a:gd name="connsiteX0" fmla="*/ 8432 w 9619"/>
              <a:gd name="connsiteY0" fmla="*/ 909 h 10000"/>
              <a:gd name="connsiteX1" fmla="*/ 8503 w 9619"/>
              <a:gd name="connsiteY1" fmla="*/ 410 h 10000"/>
              <a:gd name="connsiteX2" fmla="*/ 8659 w 9619"/>
              <a:gd name="connsiteY2" fmla="*/ 410 h 10000"/>
              <a:gd name="connsiteX3" fmla="*/ 8728 w 9619"/>
              <a:gd name="connsiteY3" fmla="*/ 0 h 10000"/>
              <a:gd name="connsiteX4" fmla="*/ 8800 w 9619"/>
              <a:gd name="connsiteY4" fmla="*/ 0 h 10000"/>
              <a:gd name="connsiteX5" fmla="*/ 8955 w 9619"/>
              <a:gd name="connsiteY5" fmla="*/ 410 h 10000"/>
              <a:gd name="connsiteX6" fmla="*/ 9181 w 9619"/>
              <a:gd name="connsiteY6" fmla="*/ 909 h 10000"/>
              <a:gd name="connsiteX7" fmla="*/ 9252 w 9619"/>
              <a:gd name="connsiteY7" fmla="*/ 1315 h 10000"/>
              <a:gd name="connsiteX8" fmla="*/ 9393 w 9619"/>
              <a:gd name="connsiteY8" fmla="*/ 2125 h 10000"/>
              <a:gd name="connsiteX9" fmla="*/ 9477 w 9619"/>
              <a:gd name="connsiteY9" fmla="*/ 2625 h 10000"/>
              <a:gd name="connsiteX10" fmla="*/ 9619 w 9619"/>
              <a:gd name="connsiteY10" fmla="*/ 3027 h 10000"/>
              <a:gd name="connsiteX11" fmla="*/ 8659 w 9619"/>
              <a:gd name="connsiteY11" fmla="*/ 6473 h 10000"/>
              <a:gd name="connsiteX12" fmla="*/ 8659 w 9619"/>
              <a:gd name="connsiteY12" fmla="*/ 6065 h 10000"/>
              <a:gd name="connsiteX13" fmla="*/ 8659 w 9619"/>
              <a:gd name="connsiteY13" fmla="*/ 5653 h 10000"/>
              <a:gd name="connsiteX14" fmla="*/ 8573 w 9619"/>
              <a:gd name="connsiteY14" fmla="*/ 5653 h 10000"/>
              <a:gd name="connsiteX15" fmla="*/ 8503 w 9619"/>
              <a:gd name="connsiteY15" fmla="*/ 5165 h 10000"/>
              <a:gd name="connsiteX16" fmla="*/ 8503 w 9619"/>
              <a:gd name="connsiteY16" fmla="*/ 5165 h 10000"/>
              <a:gd name="connsiteX17" fmla="*/ 8348 w 9619"/>
              <a:gd name="connsiteY17" fmla="*/ 5165 h 10000"/>
              <a:gd name="connsiteX18" fmla="*/ 8276 w 9619"/>
              <a:gd name="connsiteY18" fmla="*/ 5165 h 10000"/>
              <a:gd name="connsiteX19" fmla="*/ 8207 w 9619"/>
              <a:gd name="connsiteY19" fmla="*/ 5165 h 10000"/>
              <a:gd name="connsiteX20" fmla="*/ 8052 w 9619"/>
              <a:gd name="connsiteY20" fmla="*/ 5165 h 10000"/>
              <a:gd name="connsiteX21" fmla="*/ 7911 w 9619"/>
              <a:gd name="connsiteY21" fmla="*/ 5165 h 10000"/>
              <a:gd name="connsiteX22" fmla="*/ 7684 w 9619"/>
              <a:gd name="connsiteY22" fmla="*/ 5165 h 10000"/>
              <a:gd name="connsiteX23" fmla="*/ 7528 w 9619"/>
              <a:gd name="connsiteY23" fmla="*/ 5165 h 10000"/>
              <a:gd name="connsiteX24" fmla="*/ 7303 w 9619"/>
              <a:gd name="connsiteY24" fmla="*/ 5165 h 10000"/>
              <a:gd name="connsiteX25" fmla="*/ 7005 w 9619"/>
              <a:gd name="connsiteY25" fmla="*/ 5165 h 10000"/>
              <a:gd name="connsiteX26" fmla="*/ 6709 w 9619"/>
              <a:gd name="connsiteY26" fmla="*/ 5653 h 10000"/>
              <a:gd name="connsiteX27" fmla="*/ 6412 w 9619"/>
              <a:gd name="connsiteY27" fmla="*/ 5653 h 10000"/>
              <a:gd name="connsiteX28" fmla="*/ 6046 w 9619"/>
              <a:gd name="connsiteY28" fmla="*/ 6065 h 10000"/>
              <a:gd name="connsiteX29" fmla="*/ 5298 w 9619"/>
              <a:gd name="connsiteY29" fmla="*/ 6473 h 10000"/>
              <a:gd name="connsiteX30" fmla="*/ 4548 w 9619"/>
              <a:gd name="connsiteY30" fmla="*/ 7378 h 10000"/>
              <a:gd name="connsiteX31" fmla="*/ 3800 w 9619"/>
              <a:gd name="connsiteY31" fmla="*/ 7789 h 10000"/>
              <a:gd name="connsiteX32" fmla="*/ 3050 w 9619"/>
              <a:gd name="connsiteY32" fmla="*/ 8194 h 10000"/>
              <a:gd name="connsiteX33" fmla="*/ 2231 w 9619"/>
              <a:gd name="connsiteY33" fmla="*/ 8691 h 10000"/>
              <a:gd name="connsiteX34" fmla="*/ 1497 w 9619"/>
              <a:gd name="connsiteY34" fmla="*/ 9097 h 10000"/>
              <a:gd name="connsiteX35" fmla="*/ 748 w 9619"/>
              <a:gd name="connsiteY35" fmla="*/ 9512 h 10000"/>
              <a:gd name="connsiteX36" fmla="*/ 0 w 9619"/>
              <a:gd name="connsiteY36" fmla="*/ 10000 h 10000"/>
              <a:gd name="connsiteX37" fmla="*/ 0 w 9619"/>
              <a:gd name="connsiteY37" fmla="*/ 7378 h 10000"/>
              <a:gd name="connsiteX38" fmla="*/ 593 w 9619"/>
              <a:gd name="connsiteY38" fmla="*/ 6974 h 10000"/>
              <a:gd name="connsiteX39" fmla="*/ 1186 w 9619"/>
              <a:gd name="connsiteY39" fmla="*/ 6473 h 10000"/>
              <a:gd name="connsiteX40" fmla="*/ 1710 w 9619"/>
              <a:gd name="connsiteY40" fmla="*/ 6065 h 10000"/>
              <a:gd name="connsiteX41" fmla="*/ 2231 w 9619"/>
              <a:gd name="connsiteY41" fmla="*/ 5653 h 10000"/>
              <a:gd name="connsiteX42" fmla="*/ 2754 w 9619"/>
              <a:gd name="connsiteY42" fmla="*/ 5653 h 10000"/>
              <a:gd name="connsiteX43" fmla="*/ 3207 w 9619"/>
              <a:gd name="connsiteY43" fmla="*/ 5165 h 10000"/>
              <a:gd name="connsiteX44" fmla="*/ 3658 w 9619"/>
              <a:gd name="connsiteY44" fmla="*/ 4753 h 10000"/>
              <a:gd name="connsiteX45" fmla="*/ 4096 w 9619"/>
              <a:gd name="connsiteY45" fmla="*/ 4753 h 10000"/>
              <a:gd name="connsiteX46" fmla="*/ 4477 w 9619"/>
              <a:gd name="connsiteY46" fmla="*/ 4353 h 10000"/>
              <a:gd name="connsiteX47" fmla="*/ 4844 w 9619"/>
              <a:gd name="connsiteY47" fmla="*/ 3932 h 10000"/>
              <a:gd name="connsiteX48" fmla="*/ 5226 w 9619"/>
              <a:gd name="connsiteY48" fmla="*/ 3932 h 10000"/>
              <a:gd name="connsiteX49" fmla="*/ 5523 w 9619"/>
              <a:gd name="connsiteY49" fmla="*/ 3446 h 10000"/>
              <a:gd name="connsiteX50" fmla="*/ 5890 w 9619"/>
              <a:gd name="connsiteY50" fmla="*/ 3446 h 10000"/>
              <a:gd name="connsiteX51" fmla="*/ 6116 w 9619"/>
              <a:gd name="connsiteY51" fmla="*/ 3446 h 10000"/>
              <a:gd name="connsiteX52" fmla="*/ 6412 w 9619"/>
              <a:gd name="connsiteY52" fmla="*/ 3027 h 10000"/>
              <a:gd name="connsiteX53" fmla="*/ 6638 w 9619"/>
              <a:gd name="connsiteY53" fmla="*/ 3027 h 10000"/>
              <a:gd name="connsiteX54" fmla="*/ 7005 w 9619"/>
              <a:gd name="connsiteY54" fmla="*/ 2625 h 10000"/>
              <a:gd name="connsiteX55" fmla="*/ 7387 w 9619"/>
              <a:gd name="connsiteY55" fmla="*/ 2625 h 10000"/>
              <a:gd name="connsiteX56" fmla="*/ 7684 w 9619"/>
              <a:gd name="connsiteY56" fmla="*/ 2125 h 10000"/>
              <a:gd name="connsiteX57" fmla="*/ 7980 w 9619"/>
              <a:gd name="connsiteY57" fmla="*/ 2125 h 10000"/>
              <a:gd name="connsiteX58" fmla="*/ 8135 w 9619"/>
              <a:gd name="connsiteY58" fmla="*/ 1731 h 10000"/>
              <a:gd name="connsiteX59" fmla="*/ 8276 w 9619"/>
              <a:gd name="connsiteY59" fmla="*/ 1315 h 10000"/>
              <a:gd name="connsiteX60" fmla="*/ 8432 w 9619"/>
              <a:gd name="connsiteY60" fmla="*/ 1315 h 10000"/>
              <a:gd name="connsiteX61" fmla="*/ 8432 w 9619"/>
              <a:gd name="connsiteY61" fmla="*/ 909 h 10000"/>
              <a:gd name="connsiteX62" fmla="*/ 8432 w 9619"/>
              <a:gd name="connsiteY62" fmla="*/ 909 h 10000"/>
              <a:gd name="connsiteX0" fmla="*/ 8766 w 9852"/>
              <a:gd name="connsiteY0" fmla="*/ 909 h 10000"/>
              <a:gd name="connsiteX1" fmla="*/ 8840 w 9852"/>
              <a:gd name="connsiteY1" fmla="*/ 410 h 10000"/>
              <a:gd name="connsiteX2" fmla="*/ 9002 w 9852"/>
              <a:gd name="connsiteY2" fmla="*/ 410 h 10000"/>
              <a:gd name="connsiteX3" fmla="*/ 9074 w 9852"/>
              <a:gd name="connsiteY3" fmla="*/ 0 h 10000"/>
              <a:gd name="connsiteX4" fmla="*/ 9149 w 9852"/>
              <a:gd name="connsiteY4" fmla="*/ 0 h 10000"/>
              <a:gd name="connsiteX5" fmla="*/ 9310 w 9852"/>
              <a:gd name="connsiteY5" fmla="*/ 410 h 10000"/>
              <a:gd name="connsiteX6" fmla="*/ 9545 w 9852"/>
              <a:gd name="connsiteY6" fmla="*/ 909 h 10000"/>
              <a:gd name="connsiteX7" fmla="*/ 9618 w 9852"/>
              <a:gd name="connsiteY7" fmla="*/ 1315 h 10000"/>
              <a:gd name="connsiteX8" fmla="*/ 9765 w 9852"/>
              <a:gd name="connsiteY8" fmla="*/ 2125 h 10000"/>
              <a:gd name="connsiteX9" fmla="*/ 9852 w 9852"/>
              <a:gd name="connsiteY9" fmla="*/ 2625 h 10000"/>
              <a:gd name="connsiteX10" fmla="*/ 9002 w 9852"/>
              <a:gd name="connsiteY10" fmla="*/ 6473 h 10000"/>
              <a:gd name="connsiteX11" fmla="*/ 9002 w 9852"/>
              <a:gd name="connsiteY11" fmla="*/ 6065 h 10000"/>
              <a:gd name="connsiteX12" fmla="*/ 9002 w 9852"/>
              <a:gd name="connsiteY12" fmla="*/ 5653 h 10000"/>
              <a:gd name="connsiteX13" fmla="*/ 8913 w 9852"/>
              <a:gd name="connsiteY13" fmla="*/ 5653 h 10000"/>
              <a:gd name="connsiteX14" fmla="*/ 8840 w 9852"/>
              <a:gd name="connsiteY14" fmla="*/ 5165 h 10000"/>
              <a:gd name="connsiteX15" fmla="*/ 8840 w 9852"/>
              <a:gd name="connsiteY15" fmla="*/ 5165 h 10000"/>
              <a:gd name="connsiteX16" fmla="*/ 8679 w 9852"/>
              <a:gd name="connsiteY16" fmla="*/ 5165 h 10000"/>
              <a:gd name="connsiteX17" fmla="*/ 8604 w 9852"/>
              <a:gd name="connsiteY17" fmla="*/ 5165 h 10000"/>
              <a:gd name="connsiteX18" fmla="*/ 8532 w 9852"/>
              <a:gd name="connsiteY18" fmla="*/ 5165 h 10000"/>
              <a:gd name="connsiteX19" fmla="*/ 8371 w 9852"/>
              <a:gd name="connsiteY19" fmla="*/ 5165 h 10000"/>
              <a:gd name="connsiteX20" fmla="*/ 8224 w 9852"/>
              <a:gd name="connsiteY20" fmla="*/ 5165 h 10000"/>
              <a:gd name="connsiteX21" fmla="*/ 7988 w 9852"/>
              <a:gd name="connsiteY21" fmla="*/ 5165 h 10000"/>
              <a:gd name="connsiteX22" fmla="*/ 7826 w 9852"/>
              <a:gd name="connsiteY22" fmla="*/ 5165 h 10000"/>
              <a:gd name="connsiteX23" fmla="*/ 7592 w 9852"/>
              <a:gd name="connsiteY23" fmla="*/ 5165 h 10000"/>
              <a:gd name="connsiteX24" fmla="*/ 7282 w 9852"/>
              <a:gd name="connsiteY24" fmla="*/ 5165 h 10000"/>
              <a:gd name="connsiteX25" fmla="*/ 6975 w 9852"/>
              <a:gd name="connsiteY25" fmla="*/ 5653 h 10000"/>
              <a:gd name="connsiteX26" fmla="*/ 6666 w 9852"/>
              <a:gd name="connsiteY26" fmla="*/ 5653 h 10000"/>
              <a:gd name="connsiteX27" fmla="*/ 6285 w 9852"/>
              <a:gd name="connsiteY27" fmla="*/ 6065 h 10000"/>
              <a:gd name="connsiteX28" fmla="*/ 5508 w 9852"/>
              <a:gd name="connsiteY28" fmla="*/ 6473 h 10000"/>
              <a:gd name="connsiteX29" fmla="*/ 4728 w 9852"/>
              <a:gd name="connsiteY29" fmla="*/ 7378 h 10000"/>
              <a:gd name="connsiteX30" fmla="*/ 3951 w 9852"/>
              <a:gd name="connsiteY30" fmla="*/ 7789 h 10000"/>
              <a:gd name="connsiteX31" fmla="*/ 3171 w 9852"/>
              <a:gd name="connsiteY31" fmla="*/ 8194 h 10000"/>
              <a:gd name="connsiteX32" fmla="*/ 2319 w 9852"/>
              <a:gd name="connsiteY32" fmla="*/ 8691 h 10000"/>
              <a:gd name="connsiteX33" fmla="*/ 1556 w 9852"/>
              <a:gd name="connsiteY33" fmla="*/ 9097 h 10000"/>
              <a:gd name="connsiteX34" fmla="*/ 778 w 9852"/>
              <a:gd name="connsiteY34" fmla="*/ 9512 h 10000"/>
              <a:gd name="connsiteX35" fmla="*/ 0 w 9852"/>
              <a:gd name="connsiteY35" fmla="*/ 10000 h 10000"/>
              <a:gd name="connsiteX36" fmla="*/ 0 w 9852"/>
              <a:gd name="connsiteY36" fmla="*/ 7378 h 10000"/>
              <a:gd name="connsiteX37" fmla="*/ 616 w 9852"/>
              <a:gd name="connsiteY37" fmla="*/ 6974 h 10000"/>
              <a:gd name="connsiteX38" fmla="*/ 1233 w 9852"/>
              <a:gd name="connsiteY38" fmla="*/ 6473 h 10000"/>
              <a:gd name="connsiteX39" fmla="*/ 1778 w 9852"/>
              <a:gd name="connsiteY39" fmla="*/ 6065 h 10000"/>
              <a:gd name="connsiteX40" fmla="*/ 2319 w 9852"/>
              <a:gd name="connsiteY40" fmla="*/ 5653 h 10000"/>
              <a:gd name="connsiteX41" fmla="*/ 2863 w 9852"/>
              <a:gd name="connsiteY41" fmla="*/ 5653 h 10000"/>
              <a:gd name="connsiteX42" fmla="*/ 3334 w 9852"/>
              <a:gd name="connsiteY42" fmla="*/ 5165 h 10000"/>
              <a:gd name="connsiteX43" fmla="*/ 3803 w 9852"/>
              <a:gd name="connsiteY43" fmla="*/ 4753 h 10000"/>
              <a:gd name="connsiteX44" fmla="*/ 4258 w 9852"/>
              <a:gd name="connsiteY44" fmla="*/ 4753 h 10000"/>
              <a:gd name="connsiteX45" fmla="*/ 4654 w 9852"/>
              <a:gd name="connsiteY45" fmla="*/ 4353 h 10000"/>
              <a:gd name="connsiteX46" fmla="*/ 5036 w 9852"/>
              <a:gd name="connsiteY46" fmla="*/ 3932 h 10000"/>
              <a:gd name="connsiteX47" fmla="*/ 5433 w 9852"/>
              <a:gd name="connsiteY47" fmla="*/ 3932 h 10000"/>
              <a:gd name="connsiteX48" fmla="*/ 5742 w 9852"/>
              <a:gd name="connsiteY48" fmla="*/ 3446 h 10000"/>
              <a:gd name="connsiteX49" fmla="*/ 6123 w 9852"/>
              <a:gd name="connsiteY49" fmla="*/ 3446 h 10000"/>
              <a:gd name="connsiteX50" fmla="*/ 6358 w 9852"/>
              <a:gd name="connsiteY50" fmla="*/ 3446 h 10000"/>
              <a:gd name="connsiteX51" fmla="*/ 6666 w 9852"/>
              <a:gd name="connsiteY51" fmla="*/ 3027 h 10000"/>
              <a:gd name="connsiteX52" fmla="*/ 6901 w 9852"/>
              <a:gd name="connsiteY52" fmla="*/ 3027 h 10000"/>
              <a:gd name="connsiteX53" fmla="*/ 7282 w 9852"/>
              <a:gd name="connsiteY53" fmla="*/ 2625 h 10000"/>
              <a:gd name="connsiteX54" fmla="*/ 7680 w 9852"/>
              <a:gd name="connsiteY54" fmla="*/ 2625 h 10000"/>
              <a:gd name="connsiteX55" fmla="*/ 7988 w 9852"/>
              <a:gd name="connsiteY55" fmla="*/ 2125 h 10000"/>
              <a:gd name="connsiteX56" fmla="*/ 8296 w 9852"/>
              <a:gd name="connsiteY56" fmla="*/ 2125 h 10000"/>
              <a:gd name="connsiteX57" fmla="*/ 8457 w 9852"/>
              <a:gd name="connsiteY57" fmla="*/ 1731 h 10000"/>
              <a:gd name="connsiteX58" fmla="*/ 8604 w 9852"/>
              <a:gd name="connsiteY58" fmla="*/ 1315 h 10000"/>
              <a:gd name="connsiteX59" fmla="*/ 8766 w 9852"/>
              <a:gd name="connsiteY59" fmla="*/ 1315 h 10000"/>
              <a:gd name="connsiteX60" fmla="*/ 8766 w 9852"/>
              <a:gd name="connsiteY60" fmla="*/ 909 h 10000"/>
              <a:gd name="connsiteX61" fmla="*/ 8766 w 9852"/>
              <a:gd name="connsiteY61" fmla="*/ 909 h 10000"/>
              <a:gd name="connsiteX0" fmla="*/ 8898 w 10000"/>
              <a:gd name="connsiteY0" fmla="*/ 909 h 10000"/>
              <a:gd name="connsiteX1" fmla="*/ 8973 w 10000"/>
              <a:gd name="connsiteY1" fmla="*/ 410 h 10000"/>
              <a:gd name="connsiteX2" fmla="*/ 9137 w 10000"/>
              <a:gd name="connsiteY2" fmla="*/ 410 h 10000"/>
              <a:gd name="connsiteX3" fmla="*/ 9210 w 10000"/>
              <a:gd name="connsiteY3" fmla="*/ 0 h 10000"/>
              <a:gd name="connsiteX4" fmla="*/ 9286 w 10000"/>
              <a:gd name="connsiteY4" fmla="*/ 0 h 10000"/>
              <a:gd name="connsiteX5" fmla="*/ 9450 w 10000"/>
              <a:gd name="connsiteY5" fmla="*/ 410 h 10000"/>
              <a:gd name="connsiteX6" fmla="*/ 9688 w 10000"/>
              <a:gd name="connsiteY6" fmla="*/ 909 h 10000"/>
              <a:gd name="connsiteX7" fmla="*/ 9762 w 10000"/>
              <a:gd name="connsiteY7" fmla="*/ 1315 h 10000"/>
              <a:gd name="connsiteX8" fmla="*/ 9912 w 10000"/>
              <a:gd name="connsiteY8" fmla="*/ 2125 h 10000"/>
              <a:gd name="connsiteX9" fmla="*/ 10000 w 10000"/>
              <a:gd name="connsiteY9" fmla="*/ 2625 h 10000"/>
              <a:gd name="connsiteX10" fmla="*/ 9137 w 10000"/>
              <a:gd name="connsiteY10" fmla="*/ 6473 h 10000"/>
              <a:gd name="connsiteX11" fmla="*/ 9137 w 10000"/>
              <a:gd name="connsiteY11" fmla="*/ 5653 h 10000"/>
              <a:gd name="connsiteX12" fmla="*/ 9047 w 10000"/>
              <a:gd name="connsiteY12" fmla="*/ 5653 h 10000"/>
              <a:gd name="connsiteX13" fmla="*/ 8973 w 10000"/>
              <a:gd name="connsiteY13" fmla="*/ 5165 h 10000"/>
              <a:gd name="connsiteX14" fmla="*/ 8973 w 10000"/>
              <a:gd name="connsiteY14" fmla="*/ 5165 h 10000"/>
              <a:gd name="connsiteX15" fmla="*/ 8809 w 10000"/>
              <a:gd name="connsiteY15" fmla="*/ 5165 h 10000"/>
              <a:gd name="connsiteX16" fmla="*/ 8733 w 10000"/>
              <a:gd name="connsiteY16" fmla="*/ 5165 h 10000"/>
              <a:gd name="connsiteX17" fmla="*/ 8660 w 10000"/>
              <a:gd name="connsiteY17" fmla="*/ 5165 h 10000"/>
              <a:gd name="connsiteX18" fmla="*/ 8497 w 10000"/>
              <a:gd name="connsiteY18" fmla="*/ 5165 h 10000"/>
              <a:gd name="connsiteX19" fmla="*/ 8348 w 10000"/>
              <a:gd name="connsiteY19" fmla="*/ 5165 h 10000"/>
              <a:gd name="connsiteX20" fmla="*/ 8108 w 10000"/>
              <a:gd name="connsiteY20" fmla="*/ 5165 h 10000"/>
              <a:gd name="connsiteX21" fmla="*/ 7944 w 10000"/>
              <a:gd name="connsiteY21" fmla="*/ 5165 h 10000"/>
              <a:gd name="connsiteX22" fmla="*/ 7706 w 10000"/>
              <a:gd name="connsiteY22" fmla="*/ 5165 h 10000"/>
              <a:gd name="connsiteX23" fmla="*/ 7391 w 10000"/>
              <a:gd name="connsiteY23" fmla="*/ 5165 h 10000"/>
              <a:gd name="connsiteX24" fmla="*/ 7080 w 10000"/>
              <a:gd name="connsiteY24" fmla="*/ 5653 h 10000"/>
              <a:gd name="connsiteX25" fmla="*/ 6766 w 10000"/>
              <a:gd name="connsiteY25" fmla="*/ 5653 h 10000"/>
              <a:gd name="connsiteX26" fmla="*/ 6379 w 10000"/>
              <a:gd name="connsiteY26" fmla="*/ 6065 h 10000"/>
              <a:gd name="connsiteX27" fmla="*/ 5591 w 10000"/>
              <a:gd name="connsiteY27" fmla="*/ 6473 h 10000"/>
              <a:gd name="connsiteX28" fmla="*/ 4799 w 10000"/>
              <a:gd name="connsiteY28" fmla="*/ 7378 h 10000"/>
              <a:gd name="connsiteX29" fmla="*/ 4010 w 10000"/>
              <a:gd name="connsiteY29" fmla="*/ 7789 h 10000"/>
              <a:gd name="connsiteX30" fmla="*/ 3219 w 10000"/>
              <a:gd name="connsiteY30" fmla="*/ 8194 h 10000"/>
              <a:gd name="connsiteX31" fmla="*/ 2354 w 10000"/>
              <a:gd name="connsiteY31" fmla="*/ 8691 h 10000"/>
              <a:gd name="connsiteX32" fmla="*/ 1579 w 10000"/>
              <a:gd name="connsiteY32" fmla="*/ 9097 h 10000"/>
              <a:gd name="connsiteX33" fmla="*/ 790 w 10000"/>
              <a:gd name="connsiteY33" fmla="*/ 9512 h 10000"/>
              <a:gd name="connsiteX34" fmla="*/ 0 w 10000"/>
              <a:gd name="connsiteY34" fmla="*/ 10000 h 10000"/>
              <a:gd name="connsiteX35" fmla="*/ 0 w 10000"/>
              <a:gd name="connsiteY35" fmla="*/ 7378 h 10000"/>
              <a:gd name="connsiteX36" fmla="*/ 625 w 10000"/>
              <a:gd name="connsiteY36" fmla="*/ 6974 h 10000"/>
              <a:gd name="connsiteX37" fmla="*/ 1252 w 10000"/>
              <a:gd name="connsiteY37" fmla="*/ 6473 h 10000"/>
              <a:gd name="connsiteX38" fmla="*/ 1805 w 10000"/>
              <a:gd name="connsiteY38" fmla="*/ 6065 h 10000"/>
              <a:gd name="connsiteX39" fmla="*/ 2354 w 10000"/>
              <a:gd name="connsiteY39" fmla="*/ 5653 h 10000"/>
              <a:gd name="connsiteX40" fmla="*/ 2906 w 10000"/>
              <a:gd name="connsiteY40" fmla="*/ 5653 h 10000"/>
              <a:gd name="connsiteX41" fmla="*/ 3384 w 10000"/>
              <a:gd name="connsiteY41" fmla="*/ 5165 h 10000"/>
              <a:gd name="connsiteX42" fmla="*/ 3860 w 10000"/>
              <a:gd name="connsiteY42" fmla="*/ 4753 h 10000"/>
              <a:gd name="connsiteX43" fmla="*/ 4322 w 10000"/>
              <a:gd name="connsiteY43" fmla="*/ 4753 h 10000"/>
              <a:gd name="connsiteX44" fmla="*/ 4724 w 10000"/>
              <a:gd name="connsiteY44" fmla="*/ 4353 h 10000"/>
              <a:gd name="connsiteX45" fmla="*/ 5112 w 10000"/>
              <a:gd name="connsiteY45" fmla="*/ 3932 h 10000"/>
              <a:gd name="connsiteX46" fmla="*/ 5515 w 10000"/>
              <a:gd name="connsiteY46" fmla="*/ 3932 h 10000"/>
              <a:gd name="connsiteX47" fmla="*/ 5828 w 10000"/>
              <a:gd name="connsiteY47" fmla="*/ 3446 h 10000"/>
              <a:gd name="connsiteX48" fmla="*/ 6215 w 10000"/>
              <a:gd name="connsiteY48" fmla="*/ 3446 h 10000"/>
              <a:gd name="connsiteX49" fmla="*/ 6454 w 10000"/>
              <a:gd name="connsiteY49" fmla="*/ 3446 h 10000"/>
              <a:gd name="connsiteX50" fmla="*/ 6766 w 10000"/>
              <a:gd name="connsiteY50" fmla="*/ 3027 h 10000"/>
              <a:gd name="connsiteX51" fmla="*/ 7005 w 10000"/>
              <a:gd name="connsiteY51" fmla="*/ 3027 h 10000"/>
              <a:gd name="connsiteX52" fmla="*/ 7391 w 10000"/>
              <a:gd name="connsiteY52" fmla="*/ 2625 h 10000"/>
              <a:gd name="connsiteX53" fmla="*/ 7795 w 10000"/>
              <a:gd name="connsiteY53" fmla="*/ 2625 h 10000"/>
              <a:gd name="connsiteX54" fmla="*/ 8108 w 10000"/>
              <a:gd name="connsiteY54" fmla="*/ 2125 h 10000"/>
              <a:gd name="connsiteX55" fmla="*/ 8421 w 10000"/>
              <a:gd name="connsiteY55" fmla="*/ 2125 h 10000"/>
              <a:gd name="connsiteX56" fmla="*/ 8584 w 10000"/>
              <a:gd name="connsiteY56" fmla="*/ 1731 h 10000"/>
              <a:gd name="connsiteX57" fmla="*/ 8733 w 10000"/>
              <a:gd name="connsiteY57" fmla="*/ 1315 h 10000"/>
              <a:gd name="connsiteX58" fmla="*/ 8898 w 10000"/>
              <a:gd name="connsiteY58" fmla="*/ 1315 h 10000"/>
              <a:gd name="connsiteX59" fmla="*/ 8898 w 10000"/>
              <a:gd name="connsiteY59" fmla="*/ 909 h 10000"/>
              <a:gd name="connsiteX60" fmla="*/ 8898 w 10000"/>
              <a:gd name="connsiteY60" fmla="*/ 909 h 10000"/>
              <a:gd name="connsiteX0" fmla="*/ 8898 w 10000"/>
              <a:gd name="connsiteY0" fmla="*/ 909 h 10000"/>
              <a:gd name="connsiteX1" fmla="*/ 8973 w 10000"/>
              <a:gd name="connsiteY1" fmla="*/ 410 h 10000"/>
              <a:gd name="connsiteX2" fmla="*/ 9137 w 10000"/>
              <a:gd name="connsiteY2" fmla="*/ 410 h 10000"/>
              <a:gd name="connsiteX3" fmla="*/ 9210 w 10000"/>
              <a:gd name="connsiteY3" fmla="*/ 0 h 10000"/>
              <a:gd name="connsiteX4" fmla="*/ 9286 w 10000"/>
              <a:gd name="connsiteY4" fmla="*/ 0 h 10000"/>
              <a:gd name="connsiteX5" fmla="*/ 9450 w 10000"/>
              <a:gd name="connsiteY5" fmla="*/ 410 h 10000"/>
              <a:gd name="connsiteX6" fmla="*/ 9688 w 10000"/>
              <a:gd name="connsiteY6" fmla="*/ 909 h 10000"/>
              <a:gd name="connsiteX7" fmla="*/ 9762 w 10000"/>
              <a:gd name="connsiteY7" fmla="*/ 1315 h 10000"/>
              <a:gd name="connsiteX8" fmla="*/ 9912 w 10000"/>
              <a:gd name="connsiteY8" fmla="*/ 2125 h 10000"/>
              <a:gd name="connsiteX9" fmla="*/ 10000 w 10000"/>
              <a:gd name="connsiteY9" fmla="*/ 2625 h 10000"/>
              <a:gd name="connsiteX10" fmla="*/ 9137 w 10000"/>
              <a:gd name="connsiteY10" fmla="*/ 6473 h 10000"/>
              <a:gd name="connsiteX11" fmla="*/ 9137 w 10000"/>
              <a:gd name="connsiteY11" fmla="*/ 5653 h 10000"/>
              <a:gd name="connsiteX12" fmla="*/ 8973 w 10000"/>
              <a:gd name="connsiteY12" fmla="*/ 5165 h 10000"/>
              <a:gd name="connsiteX13" fmla="*/ 8973 w 10000"/>
              <a:gd name="connsiteY13" fmla="*/ 5165 h 10000"/>
              <a:gd name="connsiteX14" fmla="*/ 8809 w 10000"/>
              <a:gd name="connsiteY14" fmla="*/ 5165 h 10000"/>
              <a:gd name="connsiteX15" fmla="*/ 8733 w 10000"/>
              <a:gd name="connsiteY15" fmla="*/ 5165 h 10000"/>
              <a:gd name="connsiteX16" fmla="*/ 8660 w 10000"/>
              <a:gd name="connsiteY16" fmla="*/ 5165 h 10000"/>
              <a:gd name="connsiteX17" fmla="*/ 8497 w 10000"/>
              <a:gd name="connsiteY17" fmla="*/ 5165 h 10000"/>
              <a:gd name="connsiteX18" fmla="*/ 8348 w 10000"/>
              <a:gd name="connsiteY18" fmla="*/ 5165 h 10000"/>
              <a:gd name="connsiteX19" fmla="*/ 8108 w 10000"/>
              <a:gd name="connsiteY19" fmla="*/ 5165 h 10000"/>
              <a:gd name="connsiteX20" fmla="*/ 7944 w 10000"/>
              <a:gd name="connsiteY20" fmla="*/ 5165 h 10000"/>
              <a:gd name="connsiteX21" fmla="*/ 7706 w 10000"/>
              <a:gd name="connsiteY21" fmla="*/ 5165 h 10000"/>
              <a:gd name="connsiteX22" fmla="*/ 7391 w 10000"/>
              <a:gd name="connsiteY22" fmla="*/ 5165 h 10000"/>
              <a:gd name="connsiteX23" fmla="*/ 7080 w 10000"/>
              <a:gd name="connsiteY23" fmla="*/ 5653 h 10000"/>
              <a:gd name="connsiteX24" fmla="*/ 6766 w 10000"/>
              <a:gd name="connsiteY24" fmla="*/ 5653 h 10000"/>
              <a:gd name="connsiteX25" fmla="*/ 6379 w 10000"/>
              <a:gd name="connsiteY25" fmla="*/ 6065 h 10000"/>
              <a:gd name="connsiteX26" fmla="*/ 5591 w 10000"/>
              <a:gd name="connsiteY26" fmla="*/ 6473 h 10000"/>
              <a:gd name="connsiteX27" fmla="*/ 4799 w 10000"/>
              <a:gd name="connsiteY27" fmla="*/ 7378 h 10000"/>
              <a:gd name="connsiteX28" fmla="*/ 4010 w 10000"/>
              <a:gd name="connsiteY28" fmla="*/ 7789 h 10000"/>
              <a:gd name="connsiteX29" fmla="*/ 3219 w 10000"/>
              <a:gd name="connsiteY29" fmla="*/ 8194 h 10000"/>
              <a:gd name="connsiteX30" fmla="*/ 2354 w 10000"/>
              <a:gd name="connsiteY30" fmla="*/ 8691 h 10000"/>
              <a:gd name="connsiteX31" fmla="*/ 1579 w 10000"/>
              <a:gd name="connsiteY31" fmla="*/ 9097 h 10000"/>
              <a:gd name="connsiteX32" fmla="*/ 790 w 10000"/>
              <a:gd name="connsiteY32" fmla="*/ 9512 h 10000"/>
              <a:gd name="connsiteX33" fmla="*/ 0 w 10000"/>
              <a:gd name="connsiteY33" fmla="*/ 10000 h 10000"/>
              <a:gd name="connsiteX34" fmla="*/ 0 w 10000"/>
              <a:gd name="connsiteY34" fmla="*/ 7378 h 10000"/>
              <a:gd name="connsiteX35" fmla="*/ 625 w 10000"/>
              <a:gd name="connsiteY35" fmla="*/ 6974 h 10000"/>
              <a:gd name="connsiteX36" fmla="*/ 1252 w 10000"/>
              <a:gd name="connsiteY36" fmla="*/ 6473 h 10000"/>
              <a:gd name="connsiteX37" fmla="*/ 1805 w 10000"/>
              <a:gd name="connsiteY37" fmla="*/ 6065 h 10000"/>
              <a:gd name="connsiteX38" fmla="*/ 2354 w 10000"/>
              <a:gd name="connsiteY38" fmla="*/ 5653 h 10000"/>
              <a:gd name="connsiteX39" fmla="*/ 2906 w 10000"/>
              <a:gd name="connsiteY39" fmla="*/ 5653 h 10000"/>
              <a:gd name="connsiteX40" fmla="*/ 3384 w 10000"/>
              <a:gd name="connsiteY40" fmla="*/ 5165 h 10000"/>
              <a:gd name="connsiteX41" fmla="*/ 3860 w 10000"/>
              <a:gd name="connsiteY41" fmla="*/ 4753 h 10000"/>
              <a:gd name="connsiteX42" fmla="*/ 4322 w 10000"/>
              <a:gd name="connsiteY42" fmla="*/ 4753 h 10000"/>
              <a:gd name="connsiteX43" fmla="*/ 4724 w 10000"/>
              <a:gd name="connsiteY43" fmla="*/ 4353 h 10000"/>
              <a:gd name="connsiteX44" fmla="*/ 5112 w 10000"/>
              <a:gd name="connsiteY44" fmla="*/ 3932 h 10000"/>
              <a:gd name="connsiteX45" fmla="*/ 5515 w 10000"/>
              <a:gd name="connsiteY45" fmla="*/ 3932 h 10000"/>
              <a:gd name="connsiteX46" fmla="*/ 5828 w 10000"/>
              <a:gd name="connsiteY46" fmla="*/ 3446 h 10000"/>
              <a:gd name="connsiteX47" fmla="*/ 6215 w 10000"/>
              <a:gd name="connsiteY47" fmla="*/ 3446 h 10000"/>
              <a:gd name="connsiteX48" fmla="*/ 6454 w 10000"/>
              <a:gd name="connsiteY48" fmla="*/ 3446 h 10000"/>
              <a:gd name="connsiteX49" fmla="*/ 6766 w 10000"/>
              <a:gd name="connsiteY49" fmla="*/ 3027 h 10000"/>
              <a:gd name="connsiteX50" fmla="*/ 7005 w 10000"/>
              <a:gd name="connsiteY50" fmla="*/ 3027 h 10000"/>
              <a:gd name="connsiteX51" fmla="*/ 7391 w 10000"/>
              <a:gd name="connsiteY51" fmla="*/ 2625 h 10000"/>
              <a:gd name="connsiteX52" fmla="*/ 7795 w 10000"/>
              <a:gd name="connsiteY52" fmla="*/ 2625 h 10000"/>
              <a:gd name="connsiteX53" fmla="*/ 8108 w 10000"/>
              <a:gd name="connsiteY53" fmla="*/ 2125 h 10000"/>
              <a:gd name="connsiteX54" fmla="*/ 8421 w 10000"/>
              <a:gd name="connsiteY54" fmla="*/ 2125 h 10000"/>
              <a:gd name="connsiteX55" fmla="*/ 8584 w 10000"/>
              <a:gd name="connsiteY55" fmla="*/ 1731 h 10000"/>
              <a:gd name="connsiteX56" fmla="*/ 8733 w 10000"/>
              <a:gd name="connsiteY56" fmla="*/ 1315 h 10000"/>
              <a:gd name="connsiteX57" fmla="*/ 8898 w 10000"/>
              <a:gd name="connsiteY57" fmla="*/ 1315 h 10000"/>
              <a:gd name="connsiteX58" fmla="*/ 8898 w 10000"/>
              <a:gd name="connsiteY58" fmla="*/ 909 h 10000"/>
              <a:gd name="connsiteX59" fmla="*/ 8898 w 10000"/>
              <a:gd name="connsiteY59" fmla="*/ 909 h 10000"/>
              <a:gd name="connsiteX0" fmla="*/ 8898 w 10000"/>
              <a:gd name="connsiteY0" fmla="*/ 909 h 10000"/>
              <a:gd name="connsiteX1" fmla="*/ 8973 w 10000"/>
              <a:gd name="connsiteY1" fmla="*/ 410 h 10000"/>
              <a:gd name="connsiteX2" fmla="*/ 9137 w 10000"/>
              <a:gd name="connsiteY2" fmla="*/ 410 h 10000"/>
              <a:gd name="connsiteX3" fmla="*/ 9210 w 10000"/>
              <a:gd name="connsiteY3" fmla="*/ 0 h 10000"/>
              <a:gd name="connsiteX4" fmla="*/ 9286 w 10000"/>
              <a:gd name="connsiteY4" fmla="*/ 0 h 10000"/>
              <a:gd name="connsiteX5" fmla="*/ 9450 w 10000"/>
              <a:gd name="connsiteY5" fmla="*/ 410 h 10000"/>
              <a:gd name="connsiteX6" fmla="*/ 9688 w 10000"/>
              <a:gd name="connsiteY6" fmla="*/ 909 h 10000"/>
              <a:gd name="connsiteX7" fmla="*/ 9762 w 10000"/>
              <a:gd name="connsiteY7" fmla="*/ 1315 h 10000"/>
              <a:gd name="connsiteX8" fmla="*/ 9912 w 10000"/>
              <a:gd name="connsiteY8" fmla="*/ 2125 h 10000"/>
              <a:gd name="connsiteX9" fmla="*/ 10000 w 10000"/>
              <a:gd name="connsiteY9" fmla="*/ 2625 h 10000"/>
              <a:gd name="connsiteX10" fmla="*/ 9137 w 10000"/>
              <a:gd name="connsiteY10" fmla="*/ 6473 h 10000"/>
              <a:gd name="connsiteX11" fmla="*/ 8973 w 10000"/>
              <a:gd name="connsiteY11" fmla="*/ 5165 h 10000"/>
              <a:gd name="connsiteX12" fmla="*/ 8973 w 10000"/>
              <a:gd name="connsiteY12" fmla="*/ 5165 h 10000"/>
              <a:gd name="connsiteX13" fmla="*/ 8809 w 10000"/>
              <a:gd name="connsiteY13" fmla="*/ 5165 h 10000"/>
              <a:gd name="connsiteX14" fmla="*/ 8733 w 10000"/>
              <a:gd name="connsiteY14" fmla="*/ 5165 h 10000"/>
              <a:gd name="connsiteX15" fmla="*/ 8660 w 10000"/>
              <a:gd name="connsiteY15" fmla="*/ 5165 h 10000"/>
              <a:gd name="connsiteX16" fmla="*/ 8497 w 10000"/>
              <a:gd name="connsiteY16" fmla="*/ 5165 h 10000"/>
              <a:gd name="connsiteX17" fmla="*/ 8348 w 10000"/>
              <a:gd name="connsiteY17" fmla="*/ 5165 h 10000"/>
              <a:gd name="connsiteX18" fmla="*/ 8108 w 10000"/>
              <a:gd name="connsiteY18" fmla="*/ 5165 h 10000"/>
              <a:gd name="connsiteX19" fmla="*/ 7944 w 10000"/>
              <a:gd name="connsiteY19" fmla="*/ 5165 h 10000"/>
              <a:gd name="connsiteX20" fmla="*/ 7706 w 10000"/>
              <a:gd name="connsiteY20" fmla="*/ 5165 h 10000"/>
              <a:gd name="connsiteX21" fmla="*/ 7391 w 10000"/>
              <a:gd name="connsiteY21" fmla="*/ 5165 h 10000"/>
              <a:gd name="connsiteX22" fmla="*/ 7080 w 10000"/>
              <a:gd name="connsiteY22" fmla="*/ 5653 h 10000"/>
              <a:gd name="connsiteX23" fmla="*/ 6766 w 10000"/>
              <a:gd name="connsiteY23" fmla="*/ 5653 h 10000"/>
              <a:gd name="connsiteX24" fmla="*/ 6379 w 10000"/>
              <a:gd name="connsiteY24" fmla="*/ 6065 h 10000"/>
              <a:gd name="connsiteX25" fmla="*/ 5591 w 10000"/>
              <a:gd name="connsiteY25" fmla="*/ 6473 h 10000"/>
              <a:gd name="connsiteX26" fmla="*/ 4799 w 10000"/>
              <a:gd name="connsiteY26" fmla="*/ 7378 h 10000"/>
              <a:gd name="connsiteX27" fmla="*/ 4010 w 10000"/>
              <a:gd name="connsiteY27" fmla="*/ 7789 h 10000"/>
              <a:gd name="connsiteX28" fmla="*/ 3219 w 10000"/>
              <a:gd name="connsiteY28" fmla="*/ 8194 h 10000"/>
              <a:gd name="connsiteX29" fmla="*/ 2354 w 10000"/>
              <a:gd name="connsiteY29" fmla="*/ 8691 h 10000"/>
              <a:gd name="connsiteX30" fmla="*/ 1579 w 10000"/>
              <a:gd name="connsiteY30" fmla="*/ 9097 h 10000"/>
              <a:gd name="connsiteX31" fmla="*/ 790 w 10000"/>
              <a:gd name="connsiteY31" fmla="*/ 9512 h 10000"/>
              <a:gd name="connsiteX32" fmla="*/ 0 w 10000"/>
              <a:gd name="connsiteY32" fmla="*/ 10000 h 10000"/>
              <a:gd name="connsiteX33" fmla="*/ 0 w 10000"/>
              <a:gd name="connsiteY33" fmla="*/ 7378 h 10000"/>
              <a:gd name="connsiteX34" fmla="*/ 625 w 10000"/>
              <a:gd name="connsiteY34" fmla="*/ 6974 h 10000"/>
              <a:gd name="connsiteX35" fmla="*/ 1252 w 10000"/>
              <a:gd name="connsiteY35" fmla="*/ 6473 h 10000"/>
              <a:gd name="connsiteX36" fmla="*/ 1805 w 10000"/>
              <a:gd name="connsiteY36" fmla="*/ 6065 h 10000"/>
              <a:gd name="connsiteX37" fmla="*/ 2354 w 10000"/>
              <a:gd name="connsiteY37" fmla="*/ 5653 h 10000"/>
              <a:gd name="connsiteX38" fmla="*/ 2906 w 10000"/>
              <a:gd name="connsiteY38" fmla="*/ 5653 h 10000"/>
              <a:gd name="connsiteX39" fmla="*/ 3384 w 10000"/>
              <a:gd name="connsiteY39" fmla="*/ 5165 h 10000"/>
              <a:gd name="connsiteX40" fmla="*/ 3860 w 10000"/>
              <a:gd name="connsiteY40" fmla="*/ 4753 h 10000"/>
              <a:gd name="connsiteX41" fmla="*/ 4322 w 10000"/>
              <a:gd name="connsiteY41" fmla="*/ 4753 h 10000"/>
              <a:gd name="connsiteX42" fmla="*/ 4724 w 10000"/>
              <a:gd name="connsiteY42" fmla="*/ 4353 h 10000"/>
              <a:gd name="connsiteX43" fmla="*/ 5112 w 10000"/>
              <a:gd name="connsiteY43" fmla="*/ 3932 h 10000"/>
              <a:gd name="connsiteX44" fmla="*/ 5515 w 10000"/>
              <a:gd name="connsiteY44" fmla="*/ 3932 h 10000"/>
              <a:gd name="connsiteX45" fmla="*/ 5828 w 10000"/>
              <a:gd name="connsiteY45" fmla="*/ 3446 h 10000"/>
              <a:gd name="connsiteX46" fmla="*/ 6215 w 10000"/>
              <a:gd name="connsiteY46" fmla="*/ 3446 h 10000"/>
              <a:gd name="connsiteX47" fmla="*/ 6454 w 10000"/>
              <a:gd name="connsiteY47" fmla="*/ 3446 h 10000"/>
              <a:gd name="connsiteX48" fmla="*/ 6766 w 10000"/>
              <a:gd name="connsiteY48" fmla="*/ 3027 h 10000"/>
              <a:gd name="connsiteX49" fmla="*/ 7005 w 10000"/>
              <a:gd name="connsiteY49" fmla="*/ 3027 h 10000"/>
              <a:gd name="connsiteX50" fmla="*/ 7391 w 10000"/>
              <a:gd name="connsiteY50" fmla="*/ 2625 h 10000"/>
              <a:gd name="connsiteX51" fmla="*/ 7795 w 10000"/>
              <a:gd name="connsiteY51" fmla="*/ 2625 h 10000"/>
              <a:gd name="connsiteX52" fmla="*/ 8108 w 10000"/>
              <a:gd name="connsiteY52" fmla="*/ 2125 h 10000"/>
              <a:gd name="connsiteX53" fmla="*/ 8421 w 10000"/>
              <a:gd name="connsiteY53" fmla="*/ 2125 h 10000"/>
              <a:gd name="connsiteX54" fmla="*/ 8584 w 10000"/>
              <a:gd name="connsiteY54" fmla="*/ 1731 h 10000"/>
              <a:gd name="connsiteX55" fmla="*/ 8733 w 10000"/>
              <a:gd name="connsiteY55" fmla="*/ 1315 h 10000"/>
              <a:gd name="connsiteX56" fmla="*/ 8898 w 10000"/>
              <a:gd name="connsiteY56" fmla="*/ 1315 h 10000"/>
              <a:gd name="connsiteX57" fmla="*/ 8898 w 10000"/>
              <a:gd name="connsiteY57" fmla="*/ 909 h 10000"/>
              <a:gd name="connsiteX58" fmla="*/ 8898 w 10000"/>
              <a:gd name="connsiteY58" fmla="*/ 909 h 10000"/>
              <a:gd name="connsiteX0" fmla="*/ 8898 w 10000"/>
              <a:gd name="connsiteY0" fmla="*/ 909 h 10000"/>
              <a:gd name="connsiteX1" fmla="*/ 8973 w 10000"/>
              <a:gd name="connsiteY1" fmla="*/ 410 h 10000"/>
              <a:gd name="connsiteX2" fmla="*/ 9137 w 10000"/>
              <a:gd name="connsiteY2" fmla="*/ 410 h 10000"/>
              <a:gd name="connsiteX3" fmla="*/ 9210 w 10000"/>
              <a:gd name="connsiteY3" fmla="*/ 0 h 10000"/>
              <a:gd name="connsiteX4" fmla="*/ 9286 w 10000"/>
              <a:gd name="connsiteY4" fmla="*/ 0 h 10000"/>
              <a:gd name="connsiteX5" fmla="*/ 9450 w 10000"/>
              <a:gd name="connsiteY5" fmla="*/ 410 h 10000"/>
              <a:gd name="connsiteX6" fmla="*/ 9688 w 10000"/>
              <a:gd name="connsiteY6" fmla="*/ 909 h 10000"/>
              <a:gd name="connsiteX7" fmla="*/ 9762 w 10000"/>
              <a:gd name="connsiteY7" fmla="*/ 1315 h 10000"/>
              <a:gd name="connsiteX8" fmla="*/ 9912 w 10000"/>
              <a:gd name="connsiteY8" fmla="*/ 2125 h 10000"/>
              <a:gd name="connsiteX9" fmla="*/ 10000 w 10000"/>
              <a:gd name="connsiteY9" fmla="*/ 2625 h 10000"/>
              <a:gd name="connsiteX10" fmla="*/ 8973 w 10000"/>
              <a:gd name="connsiteY10" fmla="*/ 5165 h 10000"/>
              <a:gd name="connsiteX11" fmla="*/ 8973 w 10000"/>
              <a:gd name="connsiteY11" fmla="*/ 5165 h 10000"/>
              <a:gd name="connsiteX12" fmla="*/ 8809 w 10000"/>
              <a:gd name="connsiteY12" fmla="*/ 5165 h 10000"/>
              <a:gd name="connsiteX13" fmla="*/ 8733 w 10000"/>
              <a:gd name="connsiteY13" fmla="*/ 5165 h 10000"/>
              <a:gd name="connsiteX14" fmla="*/ 8660 w 10000"/>
              <a:gd name="connsiteY14" fmla="*/ 5165 h 10000"/>
              <a:gd name="connsiteX15" fmla="*/ 8497 w 10000"/>
              <a:gd name="connsiteY15" fmla="*/ 5165 h 10000"/>
              <a:gd name="connsiteX16" fmla="*/ 8348 w 10000"/>
              <a:gd name="connsiteY16" fmla="*/ 5165 h 10000"/>
              <a:gd name="connsiteX17" fmla="*/ 8108 w 10000"/>
              <a:gd name="connsiteY17" fmla="*/ 5165 h 10000"/>
              <a:gd name="connsiteX18" fmla="*/ 7944 w 10000"/>
              <a:gd name="connsiteY18" fmla="*/ 5165 h 10000"/>
              <a:gd name="connsiteX19" fmla="*/ 7706 w 10000"/>
              <a:gd name="connsiteY19" fmla="*/ 5165 h 10000"/>
              <a:gd name="connsiteX20" fmla="*/ 7391 w 10000"/>
              <a:gd name="connsiteY20" fmla="*/ 5165 h 10000"/>
              <a:gd name="connsiteX21" fmla="*/ 7080 w 10000"/>
              <a:gd name="connsiteY21" fmla="*/ 5653 h 10000"/>
              <a:gd name="connsiteX22" fmla="*/ 6766 w 10000"/>
              <a:gd name="connsiteY22" fmla="*/ 5653 h 10000"/>
              <a:gd name="connsiteX23" fmla="*/ 6379 w 10000"/>
              <a:gd name="connsiteY23" fmla="*/ 6065 h 10000"/>
              <a:gd name="connsiteX24" fmla="*/ 5591 w 10000"/>
              <a:gd name="connsiteY24" fmla="*/ 6473 h 10000"/>
              <a:gd name="connsiteX25" fmla="*/ 4799 w 10000"/>
              <a:gd name="connsiteY25" fmla="*/ 7378 h 10000"/>
              <a:gd name="connsiteX26" fmla="*/ 4010 w 10000"/>
              <a:gd name="connsiteY26" fmla="*/ 7789 h 10000"/>
              <a:gd name="connsiteX27" fmla="*/ 3219 w 10000"/>
              <a:gd name="connsiteY27" fmla="*/ 8194 h 10000"/>
              <a:gd name="connsiteX28" fmla="*/ 2354 w 10000"/>
              <a:gd name="connsiteY28" fmla="*/ 8691 h 10000"/>
              <a:gd name="connsiteX29" fmla="*/ 1579 w 10000"/>
              <a:gd name="connsiteY29" fmla="*/ 9097 h 10000"/>
              <a:gd name="connsiteX30" fmla="*/ 790 w 10000"/>
              <a:gd name="connsiteY30" fmla="*/ 9512 h 10000"/>
              <a:gd name="connsiteX31" fmla="*/ 0 w 10000"/>
              <a:gd name="connsiteY31" fmla="*/ 10000 h 10000"/>
              <a:gd name="connsiteX32" fmla="*/ 0 w 10000"/>
              <a:gd name="connsiteY32" fmla="*/ 7378 h 10000"/>
              <a:gd name="connsiteX33" fmla="*/ 625 w 10000"/>
              <a:gd name="connsiteY33" fmla="*/ 6974 h 10000"/>
              <a:gd name="connsiteX34" fmla="*/ 1252 w 10000"/>
              <a:gd name="connsiteY34" fmla="*/ 6473 h 10000"/>
              <a:gd name="connsiteX35" fmla="*/ 1805 w 10000"/>
              <a:gd name="connsiteY35" fmla="*/ 6065 h 10000"/>
              <a:gd name="connsiteX36" fmla="*/ 2354 w 10000"/>
              <a:gd name="connsiteY36" fmla="*/ 5653 h 10000"/>
              <a:gd name="connsiteX37" fmla="*/ 2906 w 10000"/>
              <a:gd name="connsiteY37" fmla="*/ 5653 h 10000"/>
              <a:gd name="connsiteX38" fmla="*/ 3384 w 10000"/>
              <a:gd name="connsiteY38" fmla="*/ 5165 h 10000"/>
              <a:gd name="connsiteX39" fmla="*/ 3860 w 10000"/>
              <a:gd name="connsiteY39" fmla="*/ 4753 h 10000"/>
              <a:gd name="connsiteX40" fmla="*/ 4322 w 10000"/>
              <a:gd name="connsiteY40" fmla="*/ 4753 h 10000"/>
              <a:gd name="connsiteX41" fmla="*/ 4724 w 10000"/>
              <a:gd name="connsiteY41" fmla="*/ 4353 h 10000"/>
              <a:gd name="connsiteX42" fmla="*/ 5112 w 10000"/>
              <a:gd name="connsiteY42" fmla="*/ 3932 h 10000"/>
              <a:gd name="connsiteX43" fmla="*/ 5515 w 10000"/>
              <a:gd name="connsiteY43" fmla="*/ 3932 h 10000"/>
              <a:gd name="connsiteX44" fmla="*/ 5828 w 10000"/>
              <a:gd name="connsiteY44" fmla="*/ 3446 h 10000"/>
              <a:gd name="connsiteX45" fmla="*/ 6215 w 10000"/>
              <a:gd name="connsiteY45" fmla="*/ 3446 h 10000"/>
              <a:gd name="connsiteX46" fmla="*/ 6454 w 10000"/>
              <a:gd name="connsiteY46" fmla="*/ 3446 h 10000"/>
              <a:gd name="connsiteX47" fmla="*/ 6766 w 10000"/>
              <a:gd name="connsiteY47" fmla="*/ 3027 h 10000"/>
              <a:gd name="connsiteX48" fmla="*/ 7005 w 10000"/>
              <a:gd name="connsiteY48" fmla="*/ 3027 h 10000"/>
              <a:gd name="connsiteX49" fmla="*/ 7391 w 10000"/>
              <a:gd name="connsiteY49" fmla="*/ 2625 h 10000"/>
              <a:gd name="connsiteX50" fmla="*/ 7795 w 10000"/>
              <a:gd name="connsiteY50" fmla="*/ 2625 h 10000"/>
              <a:gd name="connsiteX51" fmla="*/ 8108 w 10000"/>
              <a:gd name="connsiteY51" fmla="*/ 2125 h 10000"/>
              <a:gd name="connsiteX52" fmla="*/ 8421 w 10000"/>
              <a:gd name="connsiteY52" fmla="*/ 2125 h 10000"/>
              <a:gd name="connsiteX53" fmla="*/ 8584 w 10000"/>
              <a:gd name="connsiteY53" fmla="*/ 1731 h 10000"/>
              <a:gd name="connsiteX54" fmla="*/ 8733 w 10000"/>
              <a:gd name="connsiteY54" fmla="*/ 1315 h 10000"/>
              <a:gd name="connsiteX55" fmla="*/ 8898 w 10000"/>
              <a:gd name="connsiteY55" fmla="*/ 1315 h 10000"/>
              <a:gd name="connsiteX56" fmla="*/ 8898 w 10000"/>
              <a:gd name="connsiteY56" fmla="*/ 909 h 10000"/>
              <a:gd name="connsiteX57" fmla="*/ 8898 w 10000"/>
              <a:gd name="connsiteY57" fmla="*/ 909 h 10000"/>
              <a:gd name="connsiteX0" fmla="*/ 8898 w 9912"/>
              <a:gd name="connsiteY0" fmla="*/ 909 h 10000"/>
              <a:gd name="connsiteX1" fmla="*/ 8973 w 9912"/>
              <a:gd name="connsiteY1" fmla="*/ 410 h 10000"/>
              <a:gd name="connsiteX2" fmla="*/ 9137 w 9912"/>
              <a:gd name="connsiteY2" fmla="*/ 410 h 10000"/>
              <a:gd name="connsiteX3" fmla="*/ 9210 w 9912"/>
              <a:gd name="connsiteY3" fmla="*/ 0 h 10000"/>
              <a:gd name="connsiteX4" fmla="*/ 9286 w 9912"/>
              <a:gd name="connsiteY4" fmla="*/ 0 h 10000"/>
              <a:gd name="connsiteX5" fmla="*/ 9450 w 9912"/>
              <a:gd name="connsiteY5" fmla="*/ 410 h 10000"/>
              <a:gd name="connsiteX6" fmla="*/ 9688 w 9912"/>
              <a:gd name="connsiteY6" fmla="*/ 909 h 10000"/>
              <a:gd name="connsiteX7" fmla="*/ 9762 w 9912"/>
              <a:gd name="connsiteY7" fmla="*/ 1315 h 10000"/>
              <a:gd name="connsiteX8" fmla="*/ 9912 w 9912"/>
              <a:gd name="connsiteY8" fmla="*/ 2125 h 10000"/>
              <a:gd name="connsiteX9" fmla="*/ 8973 w 9912"/>
              <a:gd name="connsiteY9" fmla="*/ 5165 h 10000"/>
              <a:gd name="connsiteX10" fmla="*/ 8973 w 9912"/>
              <a:gd name="connsiteY10" fmla="*/ 5165 h 10000"/>
              <a:gd name="connsiteX11" fmla="*/ 8809 w 9912"/>
              <a:gd name="connsiteY11" fmla="*/ 5165 h 10000"/>
              <a:gd name="connsiteX12" fmla="*/ 8733 w 9912"/>
              <a:gd name="connsiteY12" fmla="*/ 5165 h 10000"/>
              <a:gd name="connsiteX13" fmla="*/ 8660 w 9912"/>
              <a:gd name="connsiteY13" fmla="*/ 5165 h 10000"/>
              <a:gd name="connsiteX14" fmla="*/ 8497 w 9912"/>
              <a:gd name="connsiteY14" fmla="*/ 5165 h 10000"/>
              <a:gd name="connsiteX15" fmla="*/ 8348 w 9912"/>
              <a:gd name="connsiteY15" fmla="*/ 5165 h 10000"/>
              <a:gd name="connsiteX16" fmla="*/ 8108 w 9912"/>
              <a:gd name="connsiteY16" fmla="*/ 5165 h 10000"/>
              <a:gd name="connsiteX17" fmla="*/ 7944 w 9912"/>
              <a:gd name="connsiteY17" fmla="*/ 5165 h 10000"/>
              <a:gd name="connsiteX18" fmla="*/ 7706 w 9912"/>
              <a:gd name="connsiteY18" fmla="*/ 5165 h 10000"/>
              <a:gd name="connsiteX19" fmla="*/ 7391 w 9912"/>
              <a:gd name="connsiteY19" fmla="*/ 5165 h 10000"/>
              <a:gd name="connsiteX20" fmla="*/ 7080 w 9912"/>
              <a:gd name="connsiteY20" fmla="*/ 5653 h 10000"/>
              <a:gd name="connsiteX21" fmla="*/ 6766 w 9912"/>
              <a:gd name="connsiteY21" fmla="*/ 5653 h 10000"/>
              <a:gd name="connsiteX22" fmla="*/ 6379 w 9912"/>
              <a:gd name="connsiteY22" fmla="*/ 6065 h 10000"/>
              <a:gd name="connsiteX23" fmla="*/ 5591 w 9912"/>
              <a:gd name="connsiteY23" fmla="*/ 6473 h 10000"/>
              <a:gd name="connsiteX24" fmla="*/ 4799 w 9912"/>
              <a:gd name="connsiteY24" fmla="*/ 7378 h 10000"/>
              <a:gd name="connsiteX25" fmla="*/ 4010 w 9912"/>
              <a:gd name="connsiteY25" fmla="*/ 7789 h 10000"/>
              <a:gd name="connsiteX26" fmla="*/ 3219 w 9912"/>
              <a:gd name="connsiteY26" fmla="*/ 8194 h 10000"/>
              <a:gd name="connsiteX27" fmla="*/ 2354 w 9912"/>
              <a:gd name="connsiteY27" fmla="*/ 8691 h 10000"/>
              <a:gd name="connsiteX28" fmla="*/ 1579 w 9912"/>
              <a:gd name="connsiteY28" fmla="*/ 9097 h 10000"/>
              <a:gd name="connsiteX29" fmla="*/ 790 w 9912"/>
              <a:gd name="connsiteY29" fmla="*/ 9512 h 10000"/>
              <a:gd name="connsiteX30" fmla="*/ 0 w 9912"/>
              <a:gd name="connsiteY30" fmla="*/ 10000 h 10000"/>
              <a:gd name="connsiteX31" fmla="*/ 0 w 9912"/>
              <a:gd name="connsiteY31" fmla="*/ 7378 h 10000"/>
              <a:gd name="connsiteX32" fmla="*/ 625 w 9912"/>
              <a:gd name="connsiteY32" fmla="*/ 6974 h 10000"/>
              <a:gd name="connsiteX33" fmla="*/ 1252 w 9912"/>
              <a:gd name="connsiteY33" fmla="*/ 6473 h 10000"/>
              <a:gd name="connsiteX34" fmla="*/ 1805 w 9912"/>
              <a:gd name="connsiteY34" fmla="*/ 6065 h 10000"/>
              <a:gd name="connsiteX35" fmla="*/ 2354 w 9912"/>
              <a:gd name="connsiteY35" fmla="*/ 5653 h 10000"/>
              <a:gd name="connsiteX36" fmla="*/ 2906 w 9912"/>
              <a:gd name="connsiteY36" fmla="*/ 5653 h 10000"/>
              <a:gd name="connsiteX37" fmla="*/ 3384 w 9912"/>
              <a:gd name="connsiteY37" fmla="*/ 5165 h 10000"/>
              <a:gd name="connsiteX38" fmla="*/ 3860 w 9912"/>
              <a:gd name="connsiteY38" fmla="*/ 4753 h 10000"/>
              <a:gd name="connsiteX39" fmla="*/ 4322 w 9912"/>
              <a:gd name="connsiteY39" fmla="*/ 4753 h 10000"/>
              <a:gd name="connsiteX40" fmla="*/ 4724 w 9912"/>
              <a:gd name="connsiteY40" fmla="*/ 4353 h 10000"/>
              <a:gd name="connsiteX41" fmla="*/ 5112 w 9912"/>
              <a:gd name="connsiteY41" fmla="*/ 3932 h 10000"/>
              <a:gd name="connsiteX42" fmla="*/ 5515 w 9912"/>
              <a:gd name="connsiteY42" fmla="*/ 3932 h 10000"/>
              <a:gd name="connsiteX43" fmla="*/ 5828 w 9912"/>
              <a:gd name="connsiteY43" fmla="*/ 3446 h 10000"/>
              <a:gd name="connsiteX44" fmla="*/ 6215 w 9912"/>
              <a:gd name="connsiteY44" fmla="*/ 3446 h 10000"/>
              <a:gd name="connsiteX45" fmla="*/ 6454 w 9912"/>
              <a:gd name="connsiteY45" fmla="*/ 3446 h 10000"/>
              <a:gd name="connsiteX46" fmla="*/ 6766 w 9912"/>
              <a:gd name="connsiteY46" fmla="*/ 3027 h 10000"/>
              <a:gd name="connsiteX47" fmla="*/ 7005 w 9912"/>
              <a:gd name="connsiteY47" fmla="*/ 3027 h 10000"/>
              <a:gd name="connsiteX48" fmla="*/ 7391 w 9912"/>
              <a:gd name="connsiteY48" fmla="*/ 2625 h 10000"/>
              <a:gd name="connsiteX49" fmla="*/ 7795 w 9912"/>
              <a:gd name="connsiteY49" fmla="*/ 2625 h 10000"/>
              <a:gd name="connsiteX50" fmla="*/ 8108 w 9912"/>
              <a:gd name="connsiteY50" fmla="*/ 2125 h 10000"/>
              <a:gd name="connsiteX51" fmla="*/ 8421 w 9912"/>
              <a:gd name="connsiteY51" fmla="*/ 2125 h 10000"/>
              <a:gd name="connsiteX52" fmla="*/ 8584 w 9912"/>
              <a:gd name="connsiteY52" fmla="*/ 1731 h 10000"/>
              <a:gd name="connsiteX53" fmla="*/ 8733 w 9912"/>
              <a:gd name="connsiteY53" fmla="*/ 1315 h 10000"/>
              <a:gd name="connsiteX54" fmla="*/ 8898 w 9912"/>
              <a:gd name="connsiteY54" fmla="*/ 1315 h 10000"/>
              <a:gd name="connsiteX55" fmla="*/ 8898 w 9912"/>
              <a:gd name="connsiteY55" fmla="*/ 909 h 10000"/>
              <a:gd name="connsiteX56" fmla="*/ 8898 w 9912"/>
              <a:gd name="connsiteY56" fmla="*/ 90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12" h="10000">
                <a:moveTo>
                  <a:pt x="8898" y="909"/>
                </a:moveTo>
                <a:cubicBezTo>
                  <a:pt x="8923" y="741"/>
                  <a:pt x="8948" y="576"/>
                  <a:pt x="8973" y="410"/>
                </a:cubicBezTo>
                <a:lnTo>
                  <a:pt x="9137" y="410"/>
                </a:lnTo>
                <a:cubicBezTo>
                  <a:pt x="9163" y="275"/>
                  <a:pt x="9186" y="130"/>
                  <a:pt x="9210" y="0"/>
                </a:cubicBezTo>
                <a:lnTo>
                  <a:pt x="9286" y="0"/>
                </a:lnTo>
                <a:cubicBezTo>
                  <a:pt x="9340" y="137"/>
                  <a:pt x="9395" y="271"/>
                  <a:pt x="9450" y="410"/>
                </a:cubicBezTo>
                <a:lnTo>
                  <a:pt x="9688" y="909"/>
                </a:lnTo>
                <a:cubicBezTo>
                  <a:pt x="9714" y="1033"/>
                  <a:pt x="9738" y="1173"/>
                  <a:pt x="9762" y="1315"/>
                </a:cubicBezTo>
                <a:cubicBezTo>
                  <a:pt x="9812" y="1581"/>
                  <a:pt x="9862" y="1854"/>
                  <a:pt x="9912" y="2125"/>
                </a:cubicBezTo>
                <a:cubicBezTo>
                  <a:pt x="9781" y="2767"/>
                  <a:pt x="9129" y="4658"/>
                  <a:pt x="8973" y="5165"/>
                </a:cubicBezTo>
                <a:lnTo>
                  <a:pt x="8973" y="5165"/>
                </a:lnTo>
                <a:lnTo>
                  <a:pt x="8809" y="5165"/>
                </a:lnTo>
                <a:lnTo>
                  <a:pt x="8733" y="5165"/>
                </a:lnTo>
                <a:lnTo>
                  <a:pt x="8660" y="5165"/>
                </a:lnTo>
                <a:lnTo>
                  <a:pt x="8497" y="5165"/>
                </a:lnTo>
                <a:lnTo>
                  <a:pt x="8348" y="5165"/>
                </a:lnTo>
                <a:lnTo>
                  <a:pt x="8108" y="5165"/>
                </a:lnTo>
                <a:lnTo>
                  <a:pt x="7944" y="5165"/>
                </a:lnTo>
                <a:lnTo>
                  <a:pt x="7706" y="5165"/>
                </a:lnTo>
                <a:lnTo>
                  <a:pt x="7391" y="5165"/>
                </a:lnTo>
                <a:lnTo>
                  <a:pt x="7080" y="5653"/>
                </a:lnTo>
                <a:lnTo>
                  <a:pt x="6766" y="5653"/>
                </a:lnTo>
                <a:lnTo>
                  <a:pt x="6379" y="6065"/>
                </a:lnTo>
                <a:lnTo>
                  <a:pt x="5591" y="6473"/>
                </a:lnTo>
                <a:lnTo>
                  <a:pt x="4799" y="7378"/>
                </a:lnTo>
                <a:lnTo>
                  <a:pt x="4010" y="7789"/>
                </a:lnTo>
                <a:lnTo>
                  <a:pt x="3219" y="8194"/>
                </a:lnTo>
                <a:lnTo>
                  <a:pt x="2354" y="8691"/>
                </a:lnTo>
                <a:lnTo>
                  <a:pt x="1579" y="9097"/>
                </a:lnTo>
                <a:lnTo>
                  <a:pt x="790" y="9512"/>
                </a:lnTo>
                <a:lnTo>
                  <a:pt x="0" y="10000"/>
                </a:lnTo>
                <a:lnTo>
                  <a:pt x="0" y="7378"/>
                </a:lnTo>
                <a:lnTo>
                  <a:pt x="625" y="6974"/>
                </a:lnTo>
                <a:lnTo>
                  <a:pt x="1252" y="6473"/>
                </a:lnTo>
                <a:lnTo>
                  <a:pt x="1805" y="6065"/>
                </a:lnTo>
                <a:lnTo>
                  <a:pt x="2354" y="5653"/>
                </a:lnTo>
                <a:lnTo>
                  <a:pt x="2906" y="5653"/>
                </a:lnTo>
                <a:lnTo>
                  <a:pt x="3384" y="5165"/>
                </a:lnTo>
                <a:lnTo>
                  <a:pt x="3860" y="4753"/>
                </a:lnTo>
                <a:lnTo>
                  <a:pt x="4322" y="4753"/>
                </a:lnTo>
                <a:lnTo>
                  <a:pt x="4724" y="4353"/>
                </a:lnTo>
                <a:lnTo>
                  <a:pt x="5112" y="3932"/>
                </a:lnTo>
                <a:lnTo>
                  <a:pt x="5515" y="3932"/>
                </a:lnTo>
                <a:lnTo>
                  <a:pt x="5828" y="3446"/>
                </a:lnTo>
                <a:lnTo>
                  <a:pt x="6215" y="3446"/>
                </a:lnTo>
                <a:lnTo>
                  <a:pt x="6454" y="3446"/>
                </a:lnTo>
                <a:lnTo>
                  <a:pt x="6766" y="3027"/>
                </a:lnTo>
                <a:lnTo>
                  <a:pt x="7005" y="3027"/>
                </a:lnTo>
                <a:lnTo>
                  <a:pt x="7391" y="2625"/>
                </a:lnTo>
                <a:lnTo>
                  <a:pt x="7795" y="2625"/>
                </a:lnTo>
                <a:lnTo>
                  <a:pt x="8108" y="2125"/>
                </a:lnTo>
                <a:lnTo>
                  <a:pt x="8421" y="2125"/>
                </a:lnTo>
                <a:cubicBezTo>
                  <a:pt x="8474" y="1987"/>
                  <a:pt x="8530" y="1861"/>
                  <a:pt x="8584" y="1731"/>
                </a:cubicBezTo>
                <a:cubicBezTo>
                  <a:pt x="8635" y="1585"/>
                  <a:pt x="8684" y="1448"/>
                  <a:pt x="8733" y="1315"/>
                </a:cubicBezTo>
                <a:lnTo>
                  <a:pt x="8898" y="1315"/>
                </a:lnTo>
                <a:lnTo>
                  <a:pt x="8898" y="909"/>
                </a:lnTo>
                <a:lnTo>
                  <a:pt x="8898" y="909"/>
                </a:lnTo>
              </a:path>
            </a:pathLst>
          </a:custGeom>
          <a:solidFill>
            <a:schemeClr val="accent6">
              <a:lumMod val="75000"/>
            </a:schemeClr>
          </a:solidFill>
          <a:ln w="5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7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7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7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67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7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7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7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7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6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7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861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861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26908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9025" y="26908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0" y="2657475"/>
            <a:ext cx="1900238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6" name="TextBox 35"/>
          <p:cNvSpPr txBox="1">
            <a:spLocks noChangeArrowheads="1"/>
          </p:cNvSpPr>
          <p:nvPr/>
        </p:nvSpPr>
        <p:spPr bwMode="auto">
          <a:xfrm>
            <a:off x="1225550" y="2595563"/>
            <a:ext cx="190023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东</a:t>
            </a:r>
          </a:p>
        </p:txBody>
      </p:sp>
      <p:sp>
        <p:nvSpPr>
          <p:cNvPr id="68617" name="TextBox 37"/>
          <p:cNvSpPr txBox="1">
            <a:spLocks noChangeArrowheads="1"/>
          </p:cNvSpPr>
          <p:nvPr/>
        </p:nvSpPr>
        <p:spPr bwMode="auto">
          <a:xfrm>
            <a:off x="4910138" y="2655888"/>
            <a:ext cx="19018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我</a:t>
            </a:r>
          </a:p>
        </p:txBody>
      </p:sp>
      <p:sp>
        <p:nvSpPr>
          <p:cNvPr id="68618" name="TextBox 44"/>
          <p:cNvSpPr txBox="1">
            <a:spLocks noChangeArrowheads="1"/>
          </p:cNvSpPr>
          <p:nvPr/>
        </p:nvSpPr>
        <p:spPr bwMode="auto">
          <a:xfrm>
            <a:off x="8607425" y="2622550"/>
            <a:ext cx="19002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AA343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西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9635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3. </a:t>
            </a:r>
            <a:r>
              <a:rPr lang="zh-CN" altLang="en-US" sz="2800" b="1" dirty="0"/>
              <a:t>汉字的结构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Structure of Characters(1)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317625" y="1922463"/>
          <a:ext cx="10071848" cy="336576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674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375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667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结构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Structure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图解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itchFamily="66" charset="0"/>
                        </a:rPr>
                        <a:t>Illustrations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独体结构</a:t>
                      </a:r>
                      <a:r>
                        <a:rPr lang="zh-CN" altLang="en-US" sz="2400" b="1" baseline="0" dirty="0">
                          <a:ea typeface="+mn-ea"/>
                        </a:rPr>
                        <a:t>   </a:t>
                      </a:r>
                      <a:r>
                        <a:rPr lang="en-US" altLang="zh-CN" sz="2400" b="0" baseline="0" dirty="0">
                          <a:latin typeface="+mn-lt"/>
                          <a:ea typeface="GB Pinyinok-D" pitchFamily="2" charset="-122"/>
                        </a:rPr>
                        <a:t>single</a:t>
                      </a:r>
                      <a:endParaRPr lang="en-US" altLang="zh-CN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人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  <a:r>
                        <a:rPr lang="en-US" altLang="zh-CN" sz="2800" b="1" baseline="0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rén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human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我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华文新魏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wǒ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</a:t>
                      </a:r>
                      <a:r>
                        <a:rPr lang="en-US" altLang="zh-CN" sz="2400" dirty="0" err="1"/>
                        <a:t>I,me</a:t>
                      </a:r>
                      <a:endParaRPr lang="en-US" altLang="zh-CN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kern="120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  <a:cs typeface="+mn-cs"/>
                        </a:rPr>
                        <a:t> 中    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zhōng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middle</a:t>
                      </a:r>
                      <a:endParaRPr lang="zh-CN" altLang="en-US" sz="2400" b="1" kern="1200" dirty="0">
                        <a:solidFill>
                          <a:srgbClr val="C00000"/>
                        </a:solidFill>
                        <a:latin typeface="华文新魏" pitchFamily="2" charset="-122"/>
                        <a:ea typeface="华文新魏" pitchFamily="2" charset="-122"/>
                        <a:cs typeface="+mn-cs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514350" indent="-514350" algn="l">
                        <a:buNone/>
                      </a:pPr>
                      <a:r>
                        <a:rPr lang="zh-CN" altLang="en-US" sz="3200" b="1" baseline="0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合体结构</a:t>
                      </a:r>
                      <a:r>
                        <a:rPr lang="zh-CN" altLang="en-US" sz="2400" b="1" baseline="0" dirty="0">
                          <a:ea typeface="+mn-ea"/>
                        </a:rPr>
                        <a:t>  </a:t>
                      </a:r>
                      <a:r>
                        <a:rPr lang="en-US" altLang="zh-CN" sz="2400" b="0" baseline="0" dirty="0">
                          <a:latin typeface="+mn-lt"/>
                          <a:ea typeface="GB Pinyinok-D" pitchFamily="2" charset="-122"/>
                        </a:rPr>
                        <a:t>compound</a:t>
                      </a:r>
                      <a:endParaRPr lang="en-US" altLang="zh-CN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你 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nǐ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baseline="0" dirty="0">
                          <a:latin typeface="GB Pinyinok-D" pitchFamily="2" charset="-122"/>
                          <a:ea typeface="GB Pinyinok-D" pitchFamily="2" charset="-122"/>
                        </a:rPr>
                        <a:t>      </a:t>
                      </a:r>
                      <a:r>
                        <a:rPr lang="en-US" altLang="zh-CN" sz="2400" baseline="0" dirty="0"/>
                        <a:t>you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做    </a:t>
                      </a:r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GB Pinyinok-D"/>
                        </a:rPr>
                        <a:t>zuò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to</a:t>
                      </a:r>
                      <a:r>
                        <a:rPr lang="en-US" altLang="zh-CN" sz="2400" b="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 do</a:t>
                      </a:r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</a:t>
                      </a: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lang="zh-CN" altLang="en-US" sz="32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9655" name="Rectangle 29"/>
          <p:cNvSpPr>
            <a:spLocks noChangeArrowheads="1"/>
          </p:cNvSpPr>
          <p:nvPr/>
        </p:nvSpPr>
        <p:spPr bwMode="auto">
          <a:xfrm>
            <a:off x="7759700" y="1474788"/>
            <a:ext cx="2317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sp>
        <p:nvSpPr>
          <p:cNvPr id="69656" name="TextBox 28"/>
          <p:cNvSpPr txBox="1">
            <a:spLocks noChangeArrowheads="1"/>
          </p:cNvSpPr>
          <p:nvPr/>
        </p:nvSpPr>
        <p:spPr bwMode="auto">
          <a:xfrm>
            <a:off x="8143875" y="3128963"/>
            <a:ext cx="569913" cy="522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rPr>
              <a:t>人</a:t>
            </a:r>
            <a:endParaRPr lang="zh-CN" altLang="en-US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GB Pinyinok-D" pitchFamily="2" charset="-122"/>
            </a:endParaRPr>
          </a:p>
        </p:txBody>
      </p:sp>
      <p:sp>
        <p:nvSpPr>
          <p:cNvPr id="69657" name="TextBox 28"/>
          <p:cNvSpPr txBox="1">
            <a:spLocks noChangeArrowheads="1"/>
          </p:cNvSpPr>
          <p:nvPr/>
        </p:nvSpPr>
        <p:spPr bwMode="auto">
          <a:xfrm>
            <a:off x="9186863" y="3128963"/>
            <a:ext cx="569912" cy="522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rPr>
              <a:t>我</a:t>
            </a:r>
            <a:endParaRPr lang="zh-CN" altLang="en-US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GB Pinyinok-D" pitchFamily="2" charset="-122"/>
            </a:endParaRPr>
          </a:p>
        </p:txBody>
      </p:sp>
      <p:sp>
        <p:nvSpPr>
          <p:cNvPr id="69658" name="TextBox 28"/>
          <p:cNvSpPr txBox="1">
            <a:spLocks noChangeArrowheads="1"/>
          </p:cNvSpPr>
          <p:nvPr/>
        </p:nvSpPr>
        <p:spPr bwMode="auto">
          <a:xfrm>
            <a:off x="10223500" y="3117850"/>
            <a:ext cx="569913" cy="522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rPr>
              <a:t>中</a:t>
            </a:r>
            <a:endParaRPr lang="zh-CN" altLang="en-US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GB Pinyinok-D" pitchFamily="2" charset="-122"/>
            </a:endParaRPr>
          </a:p>
        </p:txBody>
      </p:sp>
      <p:grpSp>
        <p:nvGrpSpPr>
          <p:cNvPr id="69659" name="组合 139"/>
          <p:cNvGrpSpPr>
            <a:grpSpLocks/>
          </p:cNvGrpSpPr>
          <p:nvPr/>
        </p:nvGrpSpPr>
        <p:grpSpPr bwMode="auto">
          <a:xfrm>
            <a:off x="8143875" y="4419600"/>
            <a:ext cx="569913" cy="523875"/>
            <a:chOff x="7858657" y="4158641"/>
            <a:chExt cx="569660" cy="523222"/>
          </a:xfrm>
        </p:grpSpPr>
        <p:sp>
          <p:nvSpPr>
            <p:cNvPr id="69664" name="TextBox 28"/>
            <p:cNvSpPr txBox="1">
              <a:spLocks noChangeArrowheads="1"/>
            </p:cNvSpPr>
            <p:nvPr/>
          </p:nvSpPr>
          <p:spPr bwMode="auto">
            <a:xfrm>
              <a:off x="7858657" y="4158641"/>
              <a:ext cx="569660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GB Pinyinok-D" pitchFamily="2" charset="-122"/>
                </a:rPr>
                <a:t>你</a:t>
              </a:r>
              <a:endParaRPr lang="zh-CN" altLang="en-US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 flipV="1">
              <a:off x="8098264" y="4158641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660" name="组合 140"/>
          <p:cNvGrpSpPr>
            <a:grpSpLocks/>
          </p:cNvGrpSpPr>
          <p:nvPr/>
        </p:nvGrpSpPr>
        <p:grpSpPr bwMode="auto">
          <a:xfrm>
            <a:off x="9186863" y="4419600"/>
            <a:ext cx="582612" cy="523875"/>
            <a:chOff x="9992487" y="4351336"/>
            <a:chExt cx="582092" cy="523222"/>
          </a:xfrm>
        </p:grpSpPr>
        <p:sp>
          <p:nvSpPr>
            <p:cNvPr id="69661" name="TextBox 28"/>
            <p:cNvSpPr txBox="1">
              <a:spLocks noChangeArrowheads="1"/>
            </p:cNvSpPr>
            <p:nvPr/>
          </p:nvSpPr>
          <p:spPr bwMode="auto">
            <a:xfrm>
              <a:off x="9992487" y="4351338"/>
              <a:ext cx="58209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GB Pinyinok-D" pitchFamily="2" charset="-122"/>
                </a:rPr>
                <a:t>做</a:t>
              </a:r>
              <a:endParaRPr lang="zh-CN" altLang="en-US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>
            <a:xfrm flipV="1">
              <a:off x="10293843" y="4351336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V="1">
              <a:off x="10212952" y="4351336"/>
              <a:ext cx="0" cy="5232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328613" y="749300"/>
            <a:ext cx="115316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0660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xiě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Hànzì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⑤写 汉字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00163" y="1741488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2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zuò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Zhōnɡɡuó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cài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⑥做   中   国 菜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1" name="Picture 5" descr="C:\Documents and Settings\Administrator.CAOFAN\桌面\hsk一级\2课\2-05山-前图43956478（20）.jp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04925" y="3475038"/>
            <a:ext cx="205263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4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Hànzì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②汉字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pic>
        <p:nvPicPr>
          <p:cNvPr id="12" name="Picture 6" descr="C:\Documents and Settings\Administrator.CAOFAN\桌面\hsk一级\2课\2-06钟-微图mf829727（18）.jpg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341438" y="5226050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6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shuō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Hànyǔ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④说  汉语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pic>
        <p:nvPicPr>
          <p:cNvPr id="13" name="Picture 7" descr="C:\Documents and Settings\Administrator.CAOFAN\桌面\hsk一级\2课\2-07羊-前图7629013（20）.jpg"/>
          <p:cNvPicPr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464050" y="5202238"/>
            <a:ext cx="205105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68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cs typeface="GB Pinyinok-D" pitchFamily="2" charset="-122"/>
                <a:sym typeface="宋体" pitchFamily="2" charset="-122"/>
              </a:rPr>
              <a:t>māma</a:t>
            </a:r>
            <a:endParaRPr lang="en-US" altLang="zh-CN" sz="2000" dirty="0">
              <a:latin typeface="GB Pinyinok-D" pitchFamily="2" charset="-122"/>
              <a:ea typeface="GB Pinyinok-D" pitchFamily="2" charset="-122"/>
              <a:cs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①妈妈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pic>
        <p:nvPicPr>
          <p:cNvPr id="14" name="Picture 8" descr="C:\Documents and Settings\Administrator.CAOFAN\桌面\hsk一级\2课\2-08零-前图48346217（20）.jpg"/>
          <p:cNvPicPr>
            <a:picLocks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476750" y="1722438"/>
            <a:ext cx="205263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0670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Zhōnɡɡuó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cài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③ 中   国 菜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15" name="Picture 9" descr="C:\Documents and Settings\Administrator.CAOFAN\桌面\hsk一级\2课\2-09菜-前图22657124（20）.jpg"/>
          <p:cNvPicPr>
            <a:picLocks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487863" y="3465513"/>
            <a:ext cx="2052637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067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0673" name="TextBox 27"/>
          <p:cNvSpPr txBox="1">
            <a:spLocks/>
          </p:cNvSpPr>
          <p:nvPr/>
        </p:nvSpPr>
        <p:spPr bwMode="auto">
          <a:xfrm>
            <a:off x="1284288" y="172243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70674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70675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70676" name="TextBox 30"/>
          <p:cNvSpPr txBox="1">
            <a:spLocks/>
          </p:cNvSpPr>
          <p:nvPr/>
        </p:nvSpPr>
        <p:spPr bwMode="auto">
          <a:xfrm>
            <a:off x="4471988" y="1703388"/>
            <a:ext cx="398462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70677" name="TextBox 31"/>
          <p:cNvSpPr txBox="1">
            <a:spLocks/>
          </p:cNvSpPr>
          <p:nvPr/>
        </p:nvSpPr>
        <p:spPr bwMode="auto">
          <a:xfrm>
            <a:off x="4478338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70678" name="TextBox 32"/>
          <p:cNvSpPr txBox="1">
            <a:spLocks/>
          </p:cNvSpPr>
          <p:nvPr/>
        </p:nvSpPr>
        <p:spPr bwMode="auto">
          <a:xfrm>
            <a:off x="4456113" y="5187950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9462562" y="5297488"/>
            <a:ext cx="400050" cy="460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/>
              <a:t>D</a:t>
            </a:r>
            <a:endParaRPr lang="zh-CN" altLang="en-US" sz="2400" b="1" dirty="0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>
            <a:off x="10263194" y="6173788"/>
            <a:ext cx="40005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9810756" y="3508375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/>
              <a:t>B</a:t>
            </a:r>
            <a:endParaRPr lang="zh-CN" altLang="en-US" sz="2400" b="1" dirty="0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9093200" y="1706563"/>
            <a:ext cx="1323975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E/F</a:t>
            </a:r>
            <a:endParaRPr lang="zh-CN" altLang="en-US" sz="2400" b="1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9099550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A/D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9565750" y="4392613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/>
              <a:t> C</a:t>
            </a:r>
            <a:endParaRPr lang="zh-CN" altLang="en-US" sz="24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13100" y="1463675"/>
            <a:ext cx="6767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huì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08338" y="2332038"/>
            <a:ext cx="1136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māmɑ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208338" y="3175000"/>
            <a:ext cx="7505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hěn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7168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12838" y="1463675"/>
            <a:ext cx="1338262" cy="546100"/>
            <a:chOff x="682668" y="3939837"/>
            <a:chExt cx="1338943" cy="545509"/>
          </a:xfrm>
        </p:grpSpPr>
        <p:sp>
          <p:nvSpPr>
            <p:cNvPr id="71732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33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会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112838" y="2308225"/>
            <a:ext cx="1338262" cy="536575"/>
            <a:chOff x="682668" y="4792841"/>
            <a:chExt cx="1338943" cy="536981"/>
          </a:xfrm>
        </p:grpSpPr>
        <p:sp>
          <p:nvSpPr>
            <p:cNvPr id="71730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31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妈妈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114425" y="3170238"/>
            <a:ext cx="1338263" cy="530225"/>
            <a:chOff x="683984" y="5619216"/>
            <a:chExt cx="1338943" cy="529187"/>
          </a:xfrm>
        </p:grpSpPr>
        <p:sp>
          <p:nvSpPr>
            <p:cNvPr id="7172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9" name="文本框 110"/>
            <p:cNvSpPr>
              <a:spLocks noChangeArrowheads="1"/>
            </p:cNvSpPr>
            <p:nvPr/>
          </p:nvSpPr>
          <p:spPr bwMode="auto">
            <a:xfrm>
              <a:off x="108949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很</a:t>
              </a:r>
            </a:p>
          </p:txBody>
        </p:sp>
      </p:grpSp>
      <p:grpSp>
        <p:nvGrpSpPr>
          <p:cNvPr id="7168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975725" y="1484313"/>
            <a:ext cx="1573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shuō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975725" y="2352675"/>
            <a:ext cx="6270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cài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975725" y="3195638"/>
            <a:ext cx="13260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hǎo</a:t>
            </a:r>
            <a:r>
              <a:rPr lang="en-US" altLang="zh-CN" sz="2800" b="1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chī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6715125" y="1484313"/>
            <a:ext cx="1338263" cy="546100"/>
            <a:chOff x="682668" y="3939837"/>
            <a:chExt cx="1338943" cy="545509"/>
          </a:xfrm>
        </p:grpSpPr>
        <p:sp>
          <p:nvSpPr>
            <p:cNvPr id="71724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5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说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6715125" y="2328863"/>
            <a:ext cx="1338263" cy="536575"/>
            <a:chOff x="682668" y="4792841"/>
            <a:chExt cx="1338943" cy="536981"/>
          </a:xfrm>
        </p:grpSpPr>
        <p:sp>
          <p:nvSpPr>
            <p:cNvPr id="71722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3" name="文本框 107"/>
            <p:cNvSpPr>
              <a:spLocks noChangeArrowheads="1"/>
            </p:cNvSpPr>
            <p:nvPr/>
          </p:nvSpPr>
          <p:spPr bwMode="auto">
            <a:xfrm>
              <a:off x="1063643" y="4792841"/>
              <a:ext cx="543053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菜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6716713" y="3190875"/>
            <a:ext cx="1338262" cy="530225"/>
            <a:chOff x="683984" y="5619216"/>
            <a:chExt cx="1338943" cy="531548"/>
          </a:xfrm>
        </p:grpSpPr>
        <p:sp>
          <p:nvSpPr>
            <p:cNvPr id="7172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21" name="文本框 110"/>
            <p:cNvSpPr>
              <a:spLocks noChangeArrowheads="1"/>
            </p:cNvSpPr>
            <p:nvPr/>
          </p:nvSpPr>
          <p:spPr bwMode="auto">
            <a:xfrm>
              <a:off x="935623" y="5622660"/>
              <a:ext cx="903912" cy="528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好吃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3201988" y="4068763"/>
            <a:ext cx="723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zuò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1109663" y="4064000"/>
            <a:ext cx="1338262" cy="530225"/>
            <a:chOff x="683984" y="5619216"/>
            <a:chExt cx="1338943" cy="531548"/>
          </a:xfrm>
        </p:grpSpPr>
        <p:sp>
          <p:nvSpPr>
            <p:cNvPr id="7171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19" name="文本框 110"/>
            <p:cNvSpPr>
              <a:spLocks noChangeArrowheads="1"/>
            </p:cNvSpPr>
            <p:nvPr/>
          </p:nvSpPr>
          <p:spPr bwMode="auto">
            <a:xfrm>
              <a:off x="1089493" y="5622660"/>
              <a:ext cx="543053" cy="528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做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970963" y="4089400"/>
            <a:ext cx="6254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xiě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6711950" y="4084638"/>
            <a:ext cx="1338263" cy="546100"/>
            <a:chOff x="683984" y="5619216"/>
            <a:chExt cx="1338943" cy="546945"/>
          </a:xfrm>
        </p:grpSpPr>
        <p:sp>
          <p:nvSpPr>
            <p:cNvPr id="7171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17" name="文本框 110"/>
            <p:cNvSpPr>
              <a:spLocks noChangeArrowheads="1"/>
            </p:cNvSpPr>
            <p:nvPr/>
          </p:nvSpPr>
          <p:spPr bwMode="auto">
            <a:xfrm>
              <a:off x="1064606" y="5638447"/>
              <a:ext cx="543053" cy="527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写</a:t>
              </a:r>
            </a:p>
          </p:txBody>
        </p:sp>
      </p:grp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1125538" y="4946650"/>
            <a:ext cx="1338262" cy="530225"/>
            <a:chOff x="683984" y="5619216"/>
            <a:chExt cx="1338943" cy="529187"/>
          </a:xfrm>
        </p:grpSpPr>
        <p:sp>
          <p:nvSpPr>
            <p:cNvPr id="7171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15" name="文本框 110"/>
            <p:cNvSpPr>
              <a:spLocks noChangeArrowheads="1"/>
            </p:cNvSpPr>
            <p:nvPr/>
          </p:nvSpPr>
          <p:spPr bwMode="auto">
            <a:xfrm>
              <a:off x="904261" y="5622652"/>
              <a:ext cx="903912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汉字</a:t>
              </a:r>
            </a:p>
          </p:txBody>
        </p:sp>
      </p:grpSp>
      <p:sp>
        <p:nvSpPr>
          <p:cNvPr id="42" name="文本框 149"/>
          <p:cNvSpPr>
            <a:spLocks noChangeArrowheads="1"/>
          </p:cNvSpPr>
          <p:nvPr/>
        </p:nvSpPr>
        <p:spPr bwMode="auto">
          <a:xfrm>
            <a:off x="9023350" y="4956175"/>
            <a:ext cx="4619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zì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6710363" y="4951413"/>
            <a:ext cx="1338262" cy="530225"/>
            <a:chOff x="683984" y="5619216"/>
            <a:chExt cx="1338943" cy="529187"/>
          </a:xfrm>
        </p:grpSpPr>
        <p:sp>
          <p:nvSpPr>
            <p:cNvPr id="7171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13" name="文本框 110"/>
            <p:cNvSpPr>
              <a:spLocks noChangeArrowheads="1"/>
            </p:cNvSpPr>
            <p:nvPr/>
          </p:nvSpPr>
          <p:spPr bwMode="auto">
            <a:xfrm>
              <a:off x="106845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字</a:t>
              </a:r>
            </a:p>
          </p:txBody>
        </p:sp>
      </p:grpSp>
      <p:sp>
        <p:nvSpPr>
          <p:cNvPr id="46" name="文本框 149"/>
          <p:cNvSpPr>
            <a:spLocks noChangeArrowheads="1"/>
          </p:cNvSpPr>
          <p:nvPr/>
        </p:nvSpPr>
        <p:spPr bwMode="auto">
          <a:xfrm>
            <a:off x="3205163" y="5778500"/>
            <a:ext cx="12971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zěnme</a:t>
            </a:r>
            <a:r>
              <a:rPr lang="en-US" altLang="zh-CN" sz="2800" b="1" dirty="0"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</a:t>
            </a:r>
          </a:p>
        </p:txBody>
      </p:sp>
      <p:grpSp>
        <p:nvGrpSpPr>
          <p:cNvPr id="13" name="组合 7"/>
          <p:cNvGrpSpPr>
            <a:grpSpLocks/>
          </p:cNvGrpSpPr>
          <p:nvPr/>
        </p:nvGrpSpPr>
        <p:grpSpPr bwMode="auto">
          <a:xfrm>
            <a:off x="1112838" y="5773738"/>
            <a:ext cx="1338262" cy="530225"/>
            <a:chOff x="683984" y="5619216"/>
            <a:chExt cx="1338943" cy="529187"/>
          </a:xfrm>
        </p:grpSpPr>
        <p:sp>
          <p:nvSpPr>
            <p:cNvPr id="7171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11" name="文本框 110"/>
            <p:cNvSpPr>
              <a:spLocks noChangeArrowheads="1"/>
            </p:cNvSpPr>
            <p:nvPr/>
          </p:nvSpPr>
          <p:spPr bwMode="auto">
            <a:xfrm>
              <a:off x="919259" y="5622652"/>
              <a:ext cx="903912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怎么</a:t>
              </a:r>
            </a:p>
          </p:txBody>
        </p:sp>
      </p:grpSp>
      <p:sp>
        <p:nvSpPr>
          <p:cNvPr id="51" name="文本框 149"/>
          <p:cNvSpPr>
            <a:spLocks noChangeArrowheads="1"/>
          </p:cNvSpPr>
          <p:nvPr/>
        </p:nvSpPr>
        <p:spPr bwMode="auto">
          <a:xfrm>
            <a:off x="9010650" y="5783263"/>
            <a:ext cx="5677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dú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6697663" y="5778500"/>
            <a:ext cx="1338262" cy="530225"/>
            <a:chOff x="683984" y="5619216"/>
            <a:chExt cx="1338943" cy="529187"/>
          </a:xfrm>
        </p:grpSpPr>
        <p:sp>
          <p:nvSpPr>
            <p:cNvPr id="7170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1709" name="文本框 110"/>
            <p:cNvSpPr>
              <a:spLocks noChangeArrowheads="1"/>
            </p:cNvSpPr>
            <p:nvPr/>
          </p:nvSpPr>
          <p:spPr bwMode="auto">
            <a:xfrm>
              <a:off x="106845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读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3201988" y="4937125"/>
            <a:ext cx="108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Hànzì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42" grpId="0" bldLvl="0" autoUpdateAnimBg="0"/>
      <p:bldP spid="42" grpId="1" bldLvl="0" autoUpdateAnimBg="0"/>
      <p:bldP spid="42" grpId="2" bldLvl="0" autoUpdateAnimBg="0"/>
      <p:bldP spid="42" grpId="3" bldLvl="0" autoUpdateAnimBg="0"/>
      <p:bldP spid="42" grpId="4" bldLvl="0" autoUpdateAnimBg="0"/>
      <p:bldP spid="42" grpId="5"/>
      <p:bldP spid="46" grpId="0" bldLvl="0" autoUpdateAnimBg="0"/>
      <p:bldP spid="46" grpId="1" bldLvl="0" autoUpdateAnimBg="0"/>
      <p:bldP spid="46" grpId="2" bldLvl="0" autoUpdateAnimBg="0"/>
      <p:bldP spid="46" grpId="3" bldLvl="0" autoUpdateAnimBg="0"/>
      <p:bldP spid="46" grpId="4" bldLvl="0" autoUpdateAnimBg="0"/>
      <p:bldP spid="51" grpId="0" bldLvl="0" autoUpdateAnimBg="0"/>
      <p:bldP spid="51" grpId="1" bldLvl="0" autoUpdateAnimBg="0"/>
      <p:bldP spid="51" grpId="2" bldLvl="0" autoUpdateAnimBg="0"/>
      <p:bldP spid="51" grpId="3" bldLvl="0" autoUpdateAnimBg="0"/>
      <p:bldP spid="51" grpId="4" bldLvl="0" autoUpdateAnimBg="0"/>
      <p:bldP spid="51" grpId="5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  <p:bldP spid="55" grpId="4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ba254d1e8fb762e1a25e6f91c4b21bc33acf"/>
  <p:tag name="ISPRING_RESOURCE_PATHS_HASH" val="f645bc77e5d595f1ec2933605447f6dc987ab4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6227</TotalTime>
  <Pages>0</Pages>
  <Words>2097</Words>
  <Characters>0</Characters>
  <Application>Microsoft Office PowerPoint</Application>
  <DocSecurity>0</DocSecurity>
  <PresentationFormat>宽屏</PresentationFormat>
  <Lines>0</Lines>
  <Paragraphs>625</Paragraphs>
  <Slides>46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46</vt:i4>
      </vt:variant>
    </vt:vector>
  </HeadingPairs>
  <TitlesOfParts>
    <vt:vector size="68" baseType="lpstr">
      <vt:lpstr>方正舒体</vt:lpstr>
      <vt:lpstr>Calibri</vt:lpstr>
      <vt:lpstr>微软雅黑</vt:lpstr>
      <vt:lpstr>幼圆</vt:lpstr>
      <vt:lpstr>宋体</vt:lpstr>
      <vt:lpstr>华文新魏</vt:lpstr>
      <vt:lpstr>华文细黑</vt:lpstr>
      <vt:lpstr>Arial</vt:lpstr>
      <vt:lpstr>SimSun-ExtB</vt:lpstr>
      <vt:lpstr>Times New Roman</vt:lpstr>
      <vt:lpstr>Calibri Light</vt:lpstr>
      <vt:lpstr>Bradley Hand ITC</vt:lpstr>
      <vt:lpstr>楷体</vt:lpstr>
      <vt:lpstr>华文楷体</vt:lpstr>
      <vt:lpstr>楷体_GB2312</vt:lpstr>
      <vt:lpstr>GB Pinyinok-D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6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678</cp:revision>
  <dcterms:created xsi:type="dcterms:W3CDTF">2013-01-25T01:44:32Z</dcterms:created>
  <dcterms:modified xsi:type="dcterms:W3CDTF">2026-03-26T06:04:57Z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